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373363"/>
              </p:ext>
            </p:extLst>
          </p:nvPr>
        </p:nvGraphicFramePr>
        <p:xfrm>
          <a:off x="1219200" y="2667000"/>
          <a:ext cx="6379606" cy="1546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213"/>
                <a:gridCol w="1177582"/>
                <a:gridCol w="1177582"/>
                <a:gridCol w="128759"/>
                <a:gridCol w="1178235"/>
                <a:gridCol w="1178235"/>
              </a:tblGrid>
              <a:tr h="257784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Članovi HUBIKOT-a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Ostali stručnjaci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7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i="1" dirty="0">
                          <a:effectLst/>
                        </a:rPr>
                        <a:t>Rana (do </a:t>
                      </a:r>
                      <a:r>
                        <a:rPr lang="hr-HR" sz="1100" i="1" dirty="0" smtClean="0">
                          <a:effectLst/>
                        </a:rPr>
                        <a:t>1.09.)</a:t>
                      </a:r>
                      <a:endParaRPr lang="en-US" sz="1000" i="1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i="1" dirty="0">
                          <a:effectLst/>
                        </a:rPr>
                        <a:t>Kasna (od </a:t>
                      </a:r>
                      <a:r>
                        <a:rPr lang="hr-HR" sz="1100" i="1" dirty="0" smtClean="0">
                          <a:effectLst/>
                        </a:rPr>
                        <a:t>2.09.)</a:t>
                      </a:r>
                      <a:endParaRPr lang="en-US" sz="1000" i="1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i="1" dirty="0">
                          <a:effectLst/>
                        </a:rPr>
                        <a:t>Rana (do </a:t>
                      </a:r>
                      <a:r>
                        <a:rPr lang="hr-HR" sz="1100" i="1" dirty="0" smtClean="0">
                          <a:effectLst/>
                        </a:rPr>
                        <a:t>1.09.)</a:t>
                      </a:r>
                      <a:endParaRPr lang="en-US" sz="1000" i="1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i="1" dirty="0">
                          <a:effectLst/>
                        </a:rPr>
                        <a:t>Kasna (</a:t>
                      </a:r>
                      <a:r>
                        <a:rPr lang="hr-HR" sz="1100" i="1">
                          <a:effectLst/>
                        </a:rPr>
                        <a:t>od </a:t>
                      </a:r>
                      <a:r>
                        <a:rPr lang="hr-HR" sz="1100" i="1" smtClean="0">
                          <a:effectLst/>
                        </a:rPr>
                        <a:t>2.09.)</a:t>
                      </a:r>
                      <a:endParaRPr lang="en-US" sz="1000" i="1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7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Konferencijski </a:t>
                      </a:r>
                      <a:r>
                        <a:rPr lang="hr-HR" sz="1200" dirty="0">
                          <a:effectLst/>
                        </a:rPr>
                        <a:t>dio*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600,00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700,00 kn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700,00 kn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800,00 kn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55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Radionica pozvanog predavača**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500,00 kn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600,00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77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Cijeli program***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1.100,00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1.300,00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1.400,00 kn</a:t>
                      </a:r>
                      <a:endParaRPr lang="en-US" sz="100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1.600,00 kn</a:t>
                      </a:r>
                      <a:endParaRPr lang="en-US" sz="1000" dirty="0">
                        <a:solidFill>
                          <a:srgbClr val="262626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2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HUBIKOT tajništvo</dc:creator>
  <cp:lastModifiedBy>Joško Jurman</cp:lastModifiedBy>
  <cp:revision>6</cp:revision>
  <dcterms:created xsi:type="dcterms:W3CDTF">2006-08-16T00:00:00Z</dcterms:created>
  <dcterms:modified xsi:type="dcterms:W3CDTF">2015-07-02T14:58:13Z</dcterms:modified>
</cp:coreProperties>
</file>