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72" r:id="rId4"/>
    <p:sldId id="274" r:id="rId5"/>
    <p:sldId id="278" r:id="rId6"/>
    <p:sldId id="279" r:id="rId7"/>
    <p:sldId id="261" r:id="rId8"/>
    <p:sldId id="280" r:id="rId9"/>
    <p:sldId id="275" r:id="rId10"/>
    <p:sldId id="281" r:id="rId11"/>
    <p:sldId id="282" r:id="rId12"/>
    <p:sldId id="283" r:id="rId13"/>
    <p:sldId id="265" r:id="rId14"/>
    <p:sldId id="271" r:id="rId15"/>
    <p:sldId id="284" r:id="rId16"/>
    <p:sldId id="259" r:id="rId17"/>
    <p:sldId id="266" r:id="rId18"/>
    <p:sldId id="260" r:id="rId19"/>
    <p:sldId id="263" r:id="rId20"/>
    <p:sldId id="262" r:id="rId21"/>
    <p:sldId id="264" r:id="rId22"/>
    <p:sldId id="285" r:id="rId23"/>
    <p:sldId id="267" r:id="rId24"/>
    <p:sldId id="268" r:id="rId25"/>
    <p:sldId id="269" r:id="rId26"/>
    <p:sldId id="286" r:id="rId27"/>
    <p:sldId id="287" r:id="rId28"/>
    <p:sldId id="288" r:id="rId29"/>
    <p:sldId id="270" r:id="rId30"/>
    <p:sldId id="276" r:id="rId3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9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2EF73-408C-4BAC-9566-01FB027A287B}" type="doc">
      <dgm:prSet loTypeId="urn:microsoft.com/office/officeart/2005/8/layout/hList9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r-HR"/>
        </a:p>
      </dgm:t>
    </dgm:pt>
    <dgm:pt modelId="{84ABDA54-591E-4145-9E6A-152E83006F5C}">
      <dgm:prSet phldrT="[Text]"/>
      <dgm:spPr/>
      <dgm:t>
        <a:bodyPr/>
        <a:lstStyle/>
        <a:p>
          <a:r>
            <a:rPr lang="hr-HR" dirty="0" smtClean="0">
              <a:latin typeface="Calibri" panose="020F0502020204030204" pitchFamily="34" charset="0"/>
            </a:rPr>
            <a:t>1. podjela</a:t>
          </a:r>
          <a:endParaRPr lang="hr-HR" dirty="0">
            <a:latin typeface="Calibri" panose="020F0502020204030204" pitchFamily="34" charset="0"/>
          </a:endParaRPr>
        </a:p>
      </dgm:t>
    </dgm:pt>
    <dgm:pt modelId="{35B6C505-232D-45DE-BB2F-81550BD221FD}" type="parTrans" cxnId="{D9C14D68-CF91-4C03-A834-62936FE49BE8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1E57E2A0-87D1-4532-AAAE-5CEC4E7B7A2A}" type="sibTrans" cxnId="{D9C14D68-CF91-4C03-A834-62936FE49BE8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75BC7863-24CE-4AB2-9620-A4DF44770F38}">
      <dgm:prSet phldrT="[Text]"/>
      <dgm:spPr/>
      <dgm:t>
        <a:bodyPr/>
        <a:lstStyle/>
        <a:p>
          <a:r>
            <a:rPr lang="hr-HR" dirty="0" smtClean="0">
              <a:latin typeface="Calibri" panose="020F0502020204030204" pitchFamily="34" charset="0"/>
            </a:rPr>
            <a:t>Reaktivna agresija</a:t>
          </a:r>
          <a:endParaRPr lang="hr-HR" dirty="0">
            <a:latin typeface="Calibri" panose="020F0502020204030204" pitchFamily="34" charset="0"/>
          </a:endParaRPr>
        </a:p>
      </dgm:t>
    </dgm:pt>
    <dgm:pt modelId="{C6887C45-8B77-4CB1-A787-E47A5D9AD13F}" type="parTrans" cxnId="{4B3D1549-632D-4491-A6C0-B2F88B1E8B2B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B4F9F14E-DB4C-4FEF-AE18-66501159477D}" type="sibTrans" cxnId="{4B3D1549-632D-4491-A6C0-B2F88B1E8B2B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65C2EF36-EA0E-4336-81D8-D1C669E4F6BF}">
      <dgm:prSet phldrT="[Text]"/>
      <dgm:spPr/>
      <dgm:t>
        <a:bodyPr/>
        <a:lstStyle/>
        <a:p>
          <a:r>
            <a:rPr lang="hr-HR" dirty="0" err="1" smtClean="0">
              <a:latin typeface="Calibri" panose="020F0502020204030204" pitchFamily="34" charset="0"/>
            </a:rPr>
            <a:t>Proaktivna</a:t>
          </a:r>
          <a:r>
            <a:rPr lang="hr-HR" dirty="0" smtClean="0">
              <a:latin typeface="Calibri" panose="020F0502020204030204" pitchFamily="34" charset="0"/>
            </a:rPr>
            <a:t> agresija</a:t>
          </a:r>
          <a:endParaRPr lang="hr-HR" dirty="0">
            <a:latin typeface="Calibri" panose="020F0502020204030204" pitchFamily="34" charset="0"/>
          </a:endParaRPr>
        </a:p>
      </dgm:t>
    </dgm:pt>
    <dgm:pt modelId="{31EF10F1-FA14-4DF7-956A-A854F9E9815E}" type="parTrans" cxnId="{2D579A80-22E6-453D-A507-36C6D74D1E94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2E4FCA5D-4260-4396-B4BF-55C6CB9A24FE}" type="sibTrans" cxnId="{2D579A80-22E6-453D-A507-36C6D74D1E94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A073BC64-2BD7-4C6F-B7A0-B2C232E332D3}">
      <dgm:prSet phldrT="[Text]"/>
      <dgm:spPr/>
      <dgm:t>
        <a:bodyPr/>
        <a:lstStyle/>
        <a:p>
          <a:r>
            <a:rPr lang="hr-HR" dirty="0" smtClean="0">
              <a:latin typeface="Calibri" panose="020F0502020204030204" pitchFamily="34" charset="0"/>
            </a:rPr>
            <a:t>2. podjela</a:t>
          </a:r>
          <a:endParaRPr lang="hr-HR" dirty="0">
            <a:latin typeface="Calibri" panose="020F0502020204030204" pitchFamily="34" charset="0"/>
          </a:endParaRPr>
        </a:p>
      </dgm:t>
    </dgm:pt>
    <dgm:pt modelId="{4EAF81D4-8830-460A-A8F1-3E61F1E3C5D1}" type="parTrans" cxnId="{2D668A7A-17C1-4EDD-84A3-B803615F9952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B6775936-3CEE-45C5-AC74-049A4073AE56}" type="sibTrans" cxnId="{2D668A7A-17C1-4EDD-84A3-B803615F9952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DC968B4F-1E6C-424A-8AC1-2EE4013348F8}">
      <dgm:prSet phldrT="[Text]"/>
      <dgm:spPr/>
      <dgm:t>
        <a:bodyPr/>
        <a:lstStyle/>
        <a:p>
          <a:r>
            <a:rPr lang="hr-HR" dirty="0" smtClean="0">
              <a:latin typeface="Calibri" panose="020F0502020204030204" pitchFamily="34" charset="0"/>
            </a:rPr>
            <a:t>Instrumentalna agresija</a:t>
          </a:r>
          <a:endParaRPr lang="hr-HR" dirty="0">
            <a:latin typeface="Calibri" panose="020F0502020204030204" pitchFamily="34" charset="0"/>
          </a:endParaRPr>
        </a:p>
      </dgm:t>
    </dgm:pt>
    <dgm:pt modelId="{D2507C97-FF1A-4564-8FC0-2E9FA25DB0BC}" type="parTrans" cxnId="{A8EB7CE9-7724-4311-BB70-D15C6DD8EB90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4FE2780A-05C2-4C5C-9429-3BCC7802CD5E}" type="sibTrans" cxnId="{A8EB7CE9-7724-4311-BB70-D15C6DD8EB90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373E3EB3-DD9E-41D7-B24D-C8F53A789F83}">
      <dgm:prSet phldrT="[Text]"/>
      <dgm:spPr/>
      <dgm:t>
        <a:bodyPr/>
        <a:lstStyle/>
        <a:p>
          <a:r>
            <a:rPr lang="hr-HR" dirty="0" err="1" smtClean="0">
              <a:latin typeface="Calibri" panose="020F0502020204030204" pitchFamily="34" charset="0"/>
            </a:rPr>
            <a:t>Hostilna</a:t>
          </a:r>
          <a:r>
            <a:rPr lang="hr-HR" dirty="0" smtClean="0">
              <a:latin typeface="Calibri" panose="020F0502020204030204" pitchFamily="34" charset="0"/>
            </a:rPr>
            <a:t> ili neprijateljska agresija</a:t>
          </a:r>
          <a:endParaRPr lang="hr-HR" dirty="0">
            <a:latin typeface="Calibri" panose="020F0502020204030204" pitchFamily="34" charset="0"/>
          </a:endParaRPr>
        </a:p>
      </dgm:t>
    </dgm:pt>
    <dgm:pt modelId="{50BF15D7-3DDD-4CA1-8DF1-46B5B3C8A228}" type="parTrans" cxnId="{27BED430-21E8-4849-9DA7-86FE1639ED70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59DE3989-7213-4946-8002-6C23F27F11FE}" type="sibTrans" cxnId="{27BED430-21E8-4849-9DA7-86FE1639ED70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3D35E3B6-A342-4603-8831-B4F8020E50DD}" type="pres">
      <dgm:prSet presAssocID="{5A52EF73-408C-4BAC-9566-01FB027A287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AA19C7D3-B50B-4D0B-9D9E-293A8EA615EC}" type="pres">
      <dgm:prSet presAssocID="{84ABDA54-591E-4145-9E6A-152E83006F5C}" presName="posSpace" presStyleCnt="0"/>
      <dgm:spPr/>
    </dgm:pt>
    <dgm:pt modelId="{863C4EB1-49E6-4665-B5D0-E3DDE5216F5C}" type="pres">
      <dgm:prSet presAssocID="{84ABDA54-591E-4145-9E6A-152E83006F5C}" presName="vertFlow" presStyleCnt="0"/>
      <dgm:spPr/>
    </dgm:pt>
    <dgm:pt modelId="{6A3C8A9B-31C0-4D53-BB27-96213157FA83}" type="pres">
      <dgm:prSet presAssocID="{84ABDA54-591E-4145-9E6A-152E83006F5C}" presName="topSpace" presStyleCnt="0"/>
      <dgm:spPr/>
    </dgm:pt>
    <dgm:pt modelId="{720547D0-4060-43AB-B5A9-B91B47D96186}" type="pres">
      <dgm:prSet presAssocID="{84ABDA54-591E-4145-9E6A-152E83006F5C}" presName="firstComp" presStyleCnt="0"/>
      <dgm:spPr/>
    </dgm:pt>
    <dgm:pt modelId="{FD831B52-E0F9-45CF-AA7C-BC9FE47EE743}" type="pres">
      <dgm:prSet presAssocID="{84ABDA54-591E-4145-9E6A-152E83006F5C}" presName="firstChild" presStyleLbl="bgAccFollowNode1" presStyleIdx="0" presStyleCnt="4"/>
      <dgm:spPr/>
      <dgm:t>
        <a:bodyPr/>
        <a:lstStyle/>
        <a:p>
          <a:endParaRPr lang="hr-HR"/>
        </a:p>
      </dgm:t>
    </dgm:pt>
    <dgm:pt modelId="{72337E80-7AFB-495D-B6A2-CB2E32BA93A7}" type="pres">
      <dgm:prSet presAssocID="{84ABDA54-591E-4145-9E6A-152E83006F5C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59BB09-71BB-4856-B754-8C490DB31E9E}" type="pres">
      <dgm:prSet presAssocID="{65C2EF36-EA0E-4336-81D8-D1C669E4F6BF}" presName="comp" presStyleCnt="0"/>
      <dgm:spPr/>
    </dgm:pt>
    <dgm:pt modelId="{9DC71F0B-5CCB-4E0A-90D8-F45D63F21E22}" type="pres">
      <dgm:prSet presAssocID="{65C2EF36-EA0E-4336-81D8-D1C669E4F6BF}" presName="child" presStyleLbl="bgAccFollowNode1" presStyleIdx="1" presStyleCnt="4"/>
      <dgm:spPr/>
      <dgm:t>
        <a:bodyPr/>
        <a:lstStyle/>
        <a:p>
          <a:endParaRPr lang="hr-HR"/>
        </a:p>
      </dgm:t>
    </dgm:pt>
    <dgm:pt modelId="{E92F2B49-1F0A-4D4B-9A17-13937CFF7064}" type="pres">
      <dgm:prSet presAssocID="{65C2EF36-EA0E-4336-81D8-D1C669E4F6BF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4297DD-2BF7-475F-8276-8C7B7C91EE82}" type="pres">
      <dgm:prSet presAssocID="{84ABDA54-591E-4145-9E6A-152E83006F5C}" presName="negSpace" presStyleCnt="0"/>
      <dgm:spPr/>
    </dgm:pt>
    <dgm:pt modelId="{08BB58FA-9ABD-48EA-8B82-1BB565BC7570}" type="pres">
      <dgm:prSet presAssocID="{84ABDA54-591E-4145-9E6A-152E83006F5C}" presName="circle" presStyleLbl="node1" presStyleIdx="0" presStyleCnt="2"/>
      <dgm:spPr/>
      <dgm:t>
        <a:bodyPr/>
        <a:lstStyle/>
        <a:p>
          <a:endParaRPr lang="hr-HR"/>
        </a:p>
      </dgm:t>
    </dgm:pt>
    <dgm:pt modelId="{B3834364-B0DD-449D-839C-8F7BC0607CD7}" type="pres">
      <dgm:prSet presAssocID="{1E57E2A0-87D1-4532-AAAE-5CEC4E7B7A2A}" presName="transSpace" presStyleCnt="0"/>
      <dgm:spPr/>
    </dgm:pt>
    <dgm:pt modelId="{114E8C09-75E1-4387-A5D8-1E0A82A9F01B}" type="pres">
      <dgm:prSet presAssocID="{A073BC64-2BD7-4C6F-B7A0-B2C232E332D3}" presName="posSpace" presStyleCnt="0"/>
      <dgm:spPr/>
    </dgm:pt>
    <dgm:pt modelId="{230FD597-637A-4B06-8944-8951952A0A95}" type="pres">
      <dgm:prSet presAssocID="{A073BC64-2BD7-4C6F-B7A0-B2C232E332D3}" presName="vertFlow" presStyleCnt="0"/>
      <dgm:spPr/>
    </dgm:pt>
    <dgm:pt modelId="{F3F0EC89-B18E-45B4-98CE-27FDEBCA48BC}" type="pres">
      <dgm:prSet presAssocID="{A073BC64-2BD7-4C6F-B7A0-B2C232E332D3}" presName="topSpace" presStyleCnt="0"/>
      <dgm:spPr/>
    </dgm:pt>
    <dgm:pt modelId="{122438AF-61EE-4A8D-A53D-C4490CE90CCF}" type="pres">
      <dgm:prSet presAssocID="{A073BC64-2BD7-4C6F-B7A0-B2C232E332D3}" presName="firstComp" presStyleCnt="0"/>
      <dgm:spPr/>
    </dgm:pt>
    <dgm:pt modelId="{F00EFC17-0335-40EA-9A08-EA7AFFCAEE54}" type="pres">
      <dgm:prSet presAssocID="{A073BC64-2BD7-4C6F-B7A0-B2C232E332D3}" presName="firstChild" presStyleLbl="bgAccFollowNode1" presStyleIdx="2" presStyleCnt="4"/>
      <dgm:spPr/>
      <dgm:t>
        <a:bodyPr/>
        <a:lstStyle/>
        <a:p>
          <a:endParaRPr lang="hr-HR"/>
        </a:p>
      </dgm:t>
    </dgm:pt>
    <dgm:pt modelId="{4C4C5ED6-8634-496C-9011-EDCFF53FB56F}" type="pres">
      <dgm:prSet presAssocID="{A073BC64-2BD7-4C6F-B7A0-B2C232E332D3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08524B-9CA3-409E-80CF-67ADC4F0AD32}" type="pres">
      <dgm:prSet presAssocID="{373E3EB3-DD9E-41D7-B24D-C8F53A789F83}" presName="comp" presStyleCnt="0"/>
      <dgm:spPr/>
    </dgm:pt>
    <dgm:pt modelId="{F456BEEF-EB25-4BAA-B889-20B72C044D81}" type="pres">
      <dgm:prSet presAssocID="{373E3EB3-DD9E-41D7-B24D-C8F53A789F83}" presName="child" presStyleLbl="bgAccFollowNode1" presStyleIdx="3" presStyleCnt="4"/>
      <dgm:spPr/>
      <dgm:t>
        <a:bodyPr/>
        <a:lstStyle/>
        <a:p>
          <a:endParaRPr lang="hr-HR"/>
        </a:p>
      </dgm:t>
    </dgm:pt>
    <dgm:pt modelId="{4E77E787-933E-46D6-A6D6-972EFF2272C9}" type="pres">
      <dgm:prSet presAssocID="{373E3EB3-DD9E-41D7-B24D-C8F53A789F83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3599B1-86D0-4635-B071-253D839CECD6}" type="pres">
      <dgm:prSet presAssocID="{A073BC64-2BD7-4C6F-B7A0-B2C232E332D3}" presName="negSpace" presStyleCnt="0"/>
      <dgm:spPr/>
    </dgm:pt>
    <dgm:pt modelId="{6D2CE82E-221E-4970-8D5B-4F47318E56FE}" type="pres">
      <dgm:prSet presAssocID="{A073BC64-2BD7-4C6F-B7A0-B2C232E332D3}" presName="circle" presStyleLbl="node1" presStyleIdx="1" presStyleCnt="2"/>
      <dgm:spPr/>
      <dgm:t>
        <a:bodyPr/>
        <a:lstStyle/>
        <a:p>
          <a:endParaRPr lang="hr-HR"/>
        </a:p>
      </dgm:t>
    </dgm:pt>
  </dgm:ptLst>
  <dgm:cxnLst>
    <dgm:cxn modelId="{F67F0379-B66E-402D-A4D8-4D40EA0B52E4}" type="presOf" srcId="{84ABDA54-591E-4145-9E6A-152E83006F5C}" destId="{08BB58FA-9ABD-48EA-8B82-1BB565BC7570}" srcOrd="0" destOrd="0" presId="urn:microsoft.com/office/officeart/2005/8/layout/hList9"/>
    <dgm:cxn modelId="{B16A333D-4487-4713-90F3-B086C8F7279F}" type="presOf" srcId="{5A52EF73-408C-4BAC-9566-01FB027A287B}" destId="{3D35E3B6-A342-4603-8831-B4F8020E50DD}" srcOrd="0" destOrd="0" presId="urn:microsoft.com/office/officeart/2005/8/layout/hList9"/>
    <dgm:cxn modelId="{F3F5235B-4717-4E68-83D0-25C9B5D22102}" type="presOf" srcId="{A073BC64-2BD7-4C6F-B7A0-B2C232E332D3}" destId="{6D2CE82E-221E-4970-8D5B-4F47318E56FE}" srcOrd="0" destOrd="0" presId="urn:microsoft.com/office/officeart/2005/8/layout/hList9"/>
    <dgm:cxn modelId="{7EE7E0EC-AE85-43C3-BCE6-7D79A4AE8669}" type="presOf" srcId="{75BC7863-24CE-4AB2-9620-A4DF44770F38}" destId="{FD831B52-E0F9-45CF-AA7C-BC9FE47EE743}" srcOrd="0" destOrd="0" presId="urn:microsoft.com/office/officeart/2005/8/layout/hList9"/>
    <dgm:cxn modelId="{2D579A80-22E6-453D-A507-36C6D74D1E94}" srcId="{84ABDA54-591E-4145-9E6A-152E83006F5C}" destId="{65C2EF36-EA0E-4336-81D8-D1C669E4F6BF}" srcOrd="1" destOrd="0" parTransId="{31EF10F1-FA14-4DF7-956A-A854F9E9815E}" sibTransId="{2E4FCA5D-4260-4396-B4BF-55C6CB9A24FE}"/>
    <dgm:cxn modelId="{25765DFF-0B54-4163-BE41-A773FC32F1C9}" type="presOf" srcId="{DC968B4F-1E6C-424A-8AC1-2EE4013348F8}" destId="{4C4C5ED6-8634-496C-9011-EDCFF53FB56F}" srcOrd="1" destOrd="0" presId="urn:microsoft.com/office/officeart/2005/8/layout/hList9"/>
    <dgm:cxn modelId="{D9C14D68-CF91-4C03-A834-62936FE49BE8}" srcId="{5A52EF73-408C-4BAC-9566-01FB027A287B}" destId="{84ABDA54-591E-4145-9E6A-152E83006F5C}" srcOrd="0" destOrd="0" parTransId="{35B6C505-232D-45DE-BB2F-81550BD221FD}" sibTransId="{1E57E2A0-87D1-4532-AAAE-5CEC4E7B7A2A}"/>
    <dgm:cxn modelId="{4B3D1549-632D-4491-A6C0-B2F88B1E8B2B}" srcId="{84ABDA54-591E-4145-9E6A-152E83006F5C}" destId="{75BC7863-24CE-4AB2-9620-A4DF44770F38}" srcOrd="0" destOrd="0" parTransId="{C6887C45-8B77-4CB1-A787-E47A5D9AD13F}" sibTransId="{B4F9F14E-DB4C-4FEF-AE18-66501159477D}"/>
    <dgm:cxn modelId="{DE309FAE-167D-41D9-B649-357FD0081F71}" type="presOf" srcId="{65C2EF36-EA0E-4336-81D8-D1C669E4F6BF}" destId="{9DC71F0B-5CCB-4E0A-90D8-F45D63F21E22}" srcOrd="0" destOrd="0" presId="urn:microsoft.com/office/officeart/2005/8/layout/hList9"/>
    <dgm:cxn modelId="{85DD67BD-4548-4540-B152-BF3E68DA7A12}" type="presOf" srcId="{373E3EB3-DD9E-41D7-B24D-C8F53A789F83}" destId="{4E77E787-933E-46D6-A6D6-972EFF2272C9}" srcOrd="1" destOrd="0" presId="urn:microsoft.com/office/officeart/2005/8/layout/hList9"/>
    <dgm:cxn modelId="{A594A678-D53F-4DF3-B227-412BB962F9D4}" type="presOf" srcId="{65C2EF36-EA0E-4336-81D8-D1C669E4F6BF}" destId="{E92F2B49-1F0A-4D4B-9A17-13937CFF7064}" srcOrd="1" destOrd="0" presId="urn:microsoft.com/office/officeart/2005/8/layout/hList9"/>
    <dgm:cxn modelId="{21B65D70-C7A6-49F8-8C52-814B9C613B99}" type="presOf" srcId="{373E3EB3-DD9E-41D7-B24D-C8F53A789F83}" destId="{F456BEEF-EB25-4BAA-B889-20B72C044D81}" srcOrd="0" destOrd="0" presId="urn:microsoft.com/office/officeart/2005/8/layout/hList9"/>
    <dgm:cxn modelId="{BEDF03D4-4C32-450D-B25F-1F681DE1F053}" type="presOf" srcId="{DC968B4F-1E6C-424A-8AC1-2EE4013348F8}" destId="{F00EFC17-0335-40EA-9A08-EA7AFFCAEE54}" srcOrd="0" destOrd="0" presId="urn:microsoft.com/office/officeart/2005/8/layout/hList9"/>
    <dgm:cxn modelId="{3E4951DA-101D-4A32-A1C4-AF2F8FC75751}" type="presOf" srcId="{75BC7863-24CE-4AB2-9620-A4DF44770F38}" destId="{72337E80-7AFB-495D-B6A2-CB2E32BA93A7}" srcOrd="1" destOrd="0" presId="urn:microsoft.com/office/officeart/2005/8/layout/hList9"/>
    <dgm:cxn modelId="{2D668A7A-17C1-4EDD-84A3-B803615F9952}" srcId="{5A52EF73-408C-4BAC-9566-01FB027A287B}" destId="{A073BC64-2BD7-4C6F-B7A0-B2C232E332D3}" srcOrd="1" destOrd="0" parTransId="{4EAF81D4-8830-460A-A8F1-3E61F1E3C5D1}" sibTransId="{B6775936-3CEE-45C5-AC74-049A4073AE56}"/>
    <dgm:cxn modelId="{A8EB7CE9-7724-4311-BB70-D15C6DD8EB90}" srcId="{A073BC64-2BD7-4C6F-B7A0-B2C232E332D3}" destId="{DC968B4F-1E6C-424A-8AC1-2EE4013348F8}" srcOrd="0" destOrd="0" parTransId="{D2507C97-FF1A-4564-8FC0-2E9FA25DB0BC}" sibTransId="{4FE2780A-05C2-4C5C-9429-3BCC7802CD5E}"/>
    <dgm:cxn modelId="{27BED430-21E8-4849-9DA7-86FE1639ED70}" srcId="{A073BC64-2BD7-4C6F-B7A0-B2C232E332D3}" destId="{373E3EB3-DD9E-41D7-B24D-C8F53A789F83}" srcOrd="1" destOrd="0" parTransId="{50BF15D7-3DDD-4CA1-8DF1-46B5B3C8A228}" sibTransId="{59DE3989-7213-4946-8002-6C23F27F11FE}"/>
    <dgm:cxn modelId="{A5EE535A-BC5A-4187-9F5D-B679B3DB1D51}" type="presParOf" srcId="{3D35E3B6-A342-4603-8831-B4F8020E50DD}" destId="{AA19C7D3-B50B-4D0B-9D9E-293A8EA615EC}" srcOrd="0" destOrd="0" presId="urn:microsoft.com/office/officeart/2005/8/layout/hList9"/>
    <dgm:cxn modelId="{FDF5B408-7E3D-4257-B3EA-38E0C27D2942}" type="presParOf" srcId="{3D35E3B6-A342-4603-8831-B4F8020E50DD}" destId="{863C4EB1-49E6-4665-B5D0-E3DDE5216F5C}" srcOrd="1" destOrd="0" presId="urn:microsoft.com/office/officeart/2005/8/layout/hList9"/>
    <dgm:cxn modelId="{9D4685FF-9966-4DC1-8170-76046A13E068}" type="presParOf" srcId="{863C4EB1-49E6-4665-B5D0-E3DDE5216F5C}" destId="{6A3C8A9B-31C0-4D53-BB27-96213157FA83}" srcOrd="0" destOrd="0" presId="urn:microsoft.com/office/officeart/2005/8/layout/hList9"/>
    <dgm:cxn modelId="{3773F49F-2BBA-45E0-9CD7-E676B6D0A509}" type="presParOf" srcId="{863C4EB1-49E6-4665-B5D0-E3DDE5216F5C}" destId="{720547D0-4060-43AB-B5A9-B91B47D96186}" srcOrd="1" destOrd="0" presId="urn:microsoft.com/office/officeart/2005/8/layout/hList9"/>
    <dgm:cxn modelId="{2D5E3DE2-77BD-421E-AB32-A3305B5368D6}" type="presParOf" srcId="{720547D0-4060-43AB-B5A9-B91B47D96186}" destId="{FD831B52-E0F9-45CF-AA7C-BC9FE47EE743}" srcOrd="0" destOrd="0" presId="urn:microsoft.com/office/officeart/2005/8/layout/hList9"/>
    <dgm:cxn modelId="{8BD01E60-8513-4E7A-9058-C8D1D180A65D}" type="presParOf" srcId="{720547D0-4060-43AB-B5A9-B91B47D96186}" destId="{72337E80-7AFB-495D-B6A2-CB2E32BA93A7}" srcOrd="1" destOrd="0" presId="urn:microsoft.com/office/officeart/2005/8/layout/hList9"/>
    <dgm:cxn modelId="{20C6F448-685F-4EF3-8DEB-9CD7425F0486}" type="presParOf" srcId="{863C4EB1-49E6-4665-B5D0-E3DDE5216F5C}" destId="{EE59BB09-71BB-4856-B754-8C490DB31E9E}" srcOrd="2" destOrd="0" presId="urn:microsoft.com/office/officeart/2005/8/layout/hList9"/>
    <dgm:cxn modelId="{3FC1E666-8C67-47B4-93BE-43E118CABE60}" type="presParOf" srcId="{EE59BB09-71BB-4856-B754-8C490DB31E9E}" destId="{9DC71F0B-5CCB-4E0A-90D8-F45D63F21E22}" srcOrd="0" destOrd="0" presId="urn:microsoft.com/office/officeart/2005/8/layout/hList9"/>
    <dgm:cxn modelId="{9B703689-4AB8-460E-9914-CE1CBDF54ED9}" type="presParOf" srcId="{EE59BB09-71BB-4856-B754-8C490DB31E9E}" destId="{E92F2B49-1F0A-4D4B-9A17-13937CFF7064}" srcOrd="1" destOrd="0" presId="urn:microsoft.com/office/officeart/2005/8/layout/hList9"/>
    <dgm:cxn modelId="{32529DC0-37C6-494D-93BB-485CC97D5F14}" type="presParOf" srcId="{3D35E3B6-A342-4603-8831-B4F8020E50DD}" destId="{384297DD-2BF7-475F-8276-8C7B7C91EE82}" srcOrd="2" destOrd="0" presId="urn:microsoft.com/office/officeart/2005/8/layout/hList9"/>
    <dgm:cxn modelId="{8F7386F9-E139-4288-9FB6-0B3DE30C7E2E}" type="presParOf" srcId="{3D35E3B6-A342-4603-8831-B4F8020E50DD}" destId="{08BB58FA-9ABD-48EA-8B82-1BB565BC7570}" srcOrd="3" destOrd="0" presId="urn:microsoft.com/office/officeart/2005/8/layout/hList9"/>
    <dgm:cxn modelId="{A02DB0EA-60E5-4815-846B-53CA896D5DE9}" type="presParOf" srcId="{3D35E3B6-A342-4603-8831-B4F8020E50DD}" destId="{B3834364-B0DD-449D-839C-8F7BC0607CD7}" srcOrd="4" destOrd="0" presId="urn:microsoft.com/office/officeart/2005/8/layout/hList9"/>
    <dgm:cxn modelId="{85D6A4D5-0D57-4EA0-985C-C3DC01938012}" type="presParOf" srcId="{3D35E3B6-A342-4603-8831-B4F8020E50DD}" destId="{114E8C09-75E1-4387-A5D8-1E0A82A9F01B}" srcOrd="5" destOrd="0" presId="urn:microsoft.com/office/officeart/2005/8/layout/hList9"/>
    <dgm:cxn modelId="{A630724E-6547-49C2-B093-9F469BF4AB83}" type="presParOf" srcId="{3D35E3B6-A342-4603-8831-B4F8020E50DD}" destId="{230FD597-637A-4B06-8944-8951952A0A95}" srcOrd="6" destOrd="0" presId="urn:microsoft.com/office/officeart/2005/8/layout/hList9"/>
    <dgm:cxn modelId="{72352EE9-E910-4C1A-A91D-FFBE37145C10}" type="presParOf" srcId="{230FD597-637A-4B06-8944-8951952A0A95}" destId="{F3F0EC89-B18E-45B4-98CE-27FDEBCA48BC}" srcOrd="0" destOrd="0" presId="urn:microsoft.com/office/officeart/2005/8/layout/hList9"/>
    <dgm:cxn modelId="{192A67EE-3BB9-4216-B4DC-09194A8367BE}" type="presParOf" srcId="{230FD597-637A-4B06-8944-8951952A0A95}" destId="{122438AF-61EE-4A8D-A53D-C4490CE90CCF}" srcOrd="1" destOrd="0" presId="urn:microsoft.com/office/officeart/2005/8/layout/hList9"/>
    <dgm:cxn modelId="{A8C6323A-9FD7-4152-B7FD-1F3CE232B67C}" type="presParOf" srcId="{122438AF-61EE-4A8D-A53D-C4490CE90CCF}" destId="{F00EFC17-0335-40EA-9A08-EA7AFFCAEE54}" srcOrd="0" destOrd="0" presId="urn:microsoft.com/office/officeart/2005/8/layout/hList9"/>
    <dgm:cxn modelId="{43FAAAC1-9DBE-4A9B-B810-0850A4C01581}" type="presParOf" srcId="{122438AF-61EE-4A8D-A53D-C4490CE90CCF}" destId="{4C4C5ED6-8634-496C-9011-EDCFF53FB56F}" srcOrd="1" destOrd="0" presId="urn:microsoft.com/office/officeart/2005/8/layout/hList9"/>
    <dgm:cxn modelId="{5EE06B68-AFD8-41E0-A5EA-3FB1509512FC}" type="presParOf" srcId="{230FD597-637A-4B06-8944-8951952A0A95}" destId="{2508524B-9CA3-409E-80CF-67ADC4F0AD32}" srcOrd="2" destOrd="0" presId="urn:microsoft.com/office/officeart/2005/8/layout/hList9"/>
    <dgm:cxn modelId="{86C8A5AD-8918-471B-A371-ABE370AE551F}" type="presParOf" srcId="{2508524B-9CA3-409E-80CF-67ADC4F0AD32}" destId="{F456BEEF-EB25-4BAA-B889-20B72C044D81}" srcOrd="0" destOrd="0" presId="urn:microsoft.com/office/officeart/2005/8/layout/hList9"/>
    <dgm:cxn modelId="{C70FD88B-99D8-45D6-B93D-84332893007D}" type="presParOf" srcId="{2508524B-9CA3-409E-80CF-67ADC4F0AD32}" destId="{4E77E787-933E-46D6-A6D6-972EFF2272C9}" srcOrd="1" destOrd="0" presId="urn:microsoft.com/office/officeart/2005/8/layout/hList9"/>
    <dgm:cxn modelId="{C969B885-EFF4-477D-988D-E9514C2EE242}" type="presParOf" srcId="{3D35E3B6-A342-4603-8831-B4F8020E50DD}" destId="{D73599B1-86D0-4635-B071-253D839CECD6}" srcOrd="7" destOrd="0" presId="urn:microsoft.com/office/officeart/2005/8/layout/hList9"/>
    <dgm:cxn modelId="{059A26FE-BC39-4010-8C9D-7B7AB50E2BA9}" type="presParOf" srcId="{3D35E3B6-A342-4603-8831-B4F8020E50DD}" destId="{6D2CE82E-221E-4970-8D5B-4F47318E56F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5FCD3-3371-4895-A8C2-BE5B14C9AE80}" type="doc">
      <dgm:prSet loTypeId="urn:microsoft.com/office/officeart/2008/layout/SquareAccent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5F574916-C38F-4A4B-BF16-A98E1115DD82}">
      <dgm:prSet phldrT="[Text]" custT="1"/>
      <dgm:spPr/>
      <dgm:t>
        <a:bodyPr/>
        <a:lstStyle/>
        <a:p>
          <a:r>
            <a:rPr lang="en-GB" sz="2000" dirty="0" err="1" smtClean="0">
              <a:latin typeface="Calibri" panose="020F0502020204030204" pitchFamily="34" charset="0"/>
            </a:rPr>
            <a:t>Reaktivno</a:t>
          </a:r>
          <a:r>
            <a:rPr lang="en-GB" sz="2000" dirty="0" smtClean="0">
              <a:latin typeface="Calibri" panose="020F0502020204030204" pitchFamily="34" charset="0"/>
            </a:rPr>
            <a:t> </a:t>
          </a:r>
          <a:r>
            <a:rPr lang="en-GB" sz="2000" dirty="0" err="1" smtClean="0">
              <a:latin typeface="Calibri" panose="020F0502020204030204" pitchFamily="34" charset="0"/>
            </a:rPr>
            <a:t>agresivna</a:t>
          </a:r>
          <a:r>
            <a:rPr lang="en-GB" sz="2000" dirty="0" smtClean="0">
              <a:latin typeface="Calibri" panose="020F0502020204030204" pitchFamily="34" charset="0"/>
            </a:rPr>
            <a:t> </a:t>
          </a:r>
          <a:r>
            <a:rPr lang="en-GB" sz="2000" dirty="0" err="1" smtClean="0">
              <a:latin typeface="Calibri" panose="020F0502020204030204" pitchFamily="34" charset="0"/>
            </a:rPr>
            <a:t>djeca</a:t>
          </a:r>
          <a:endParaRPr lang="hr-HR" sz="2000" dirty="0">
            <a:latin typeface="Calibri" panose="020F0502020204030204" pitchFamily="34" charset="0"/>
          </a:endParaRPr>
        </a:p>
      </dgm:t>
    </dgm:pt>
    <dgm:pt modelId="{7EFCAE0E-00DA-468B-B9C3-0CCF52CA344A}" type="parTrans" cxnId="{648C157C-7B15-423E-93A1-736C5AD1516C}">
      <dgm:prSet/>
      <dgm:spPr/>
      <dgm:t>
        <a:bodyPr/>
        <a:lstStyle/>
        <a:p>
          <a:endParaRPr lang="hr-HR" sz="1700">
            <a:latin typeface="Calibri" panose="020F0502020204030204" pitchFamily="34" charset="0"/>
          </a:endParaRPr>
        </a:p>
      </dgm:t>
    </dgm:pt>
    <dgm:pt modelId="{750CA53D-3BF8-484E-AA56-DEEBEBC0E315}" type="sibTrans" cxnId="{648C157C-7B15-423E-93A1-736C5AD1516C}">
      <dgm:prSet/>
      <dgm:spPr/>
      <dgm:t>
        <a:bodyPr/>
        <a:lstStyle/>
        <a:p>
          <a:endParaRPr lang="hr-HR" sz="1700">
            <a:latin typeface="Calibri" panose="020F0502020204030204" pitchFamily="34" charset="0"/>
          </a:endParaRPr>
        </a:p>
      </dgm:t>
    </dgm:pt>
    <dgm:pt modelId="{471831F5-2D0D-4051-8BF3-345C3E0A8298}">
      <dgm:prSet phldrT="[Text]" custT="1"/>
      <dgm:spPr/>
      <dgm:t>
        <a:bodyPr/>
        <a:lstStyle/>
        <a:p>
          <a:r>
            <a:rPr lang="en-GB" sz="1700" dirty="0" err="1" smtClean="0">
              <a:latin typeface="Calibri" panose="020F0502020204030204" pitchFamily="34" charset="0"/>
            </a:rPr>
            <a:t>reagiraju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impulzivno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na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provokacije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endParaRPr lang="hr-HR" sz="1700" dirty="0">
            <a:latin typeface="Calibri" panose="020F0502020204030204" pitchFamily="34" charset="0"/>
          </a:endParaRPr>
        </a:p>
      </dgm:t>
    </dgm:pt>
    <dgm:pt modelId="{52F48A40-053D-484C-A6E9-8D85E1D9A381}" type="parTrans" cxnId="{2E1074C8-2163-4013-8538-75B4D3613E69}">
      <dgm:prSet/>
      <dgm:spPr/>
      <dgm:t>
        <a:bodyPr/>
        <a:lstStyle/>
        <a:p>
          <a:endParaRPr lang="hr-HR" sz="1700">
            <a:latin typeface="Calibri" panose="020F0502020204030204" pitchFamily="34" charset="0"/>
          </a:endParaRPr>
        </a:p>
      </dgm:t>
    </dgm:pt>
    <dgm:pt modelId="{3DB4FA63-0BDB-44E9-ABAF-376A7183F975}" type="sibTrans" cxnId="{2E1074C8-2163-4013-8538-75B4D3613E69}">
      <dgm:prSet/>
      <dgm:spPr/>
      <dgm:t>
        <a:bodyPr/>
        <a:lstStyle/>
        <a:p>
          <a:endParaRPr lang="hr-HR" sz="1700">
            <a:latin typeface="Calibri" panose="020F0502020204030204" pitchFamily="34" charset="0"/>
          </a:endParaRPr>
        </a:p>
      </dgm:t>
    </dgm:pt>
    <dgm:pt modelId="{7C3A9E1A-04A0-41BA-A4E7-154D473A6202}">
      <dgm:prSet phldrT="[Text]" custT="1"/>
      <dgm:spPr/>
      <dgm:t>
        <a:bodyPr/>
        <a:lstStyle/>
        <a:p>
          <a:r>
            <a:rPr lang="en-GB" sz="1700" dirty="0" err="1" smtClean="0">
              <a:latin typeface="Calibri" panose="020F0502020204030204" pitchFamily="34" charset="0"/>
            </a:rPr>
            <a:t>često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su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i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nasilnici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i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žrtve</a:t>
          </a:r>
          <a:endParaRPr lang="hr-HR" sz="1700" dirty="0">
            <a:latin typeface="Calibri" panose="020F0502020204030204" pitchFamily="34" charset="0"/>
          </a:endParaRPr>
        </a:p>
      </dgm:t>
    </dgm:pt>
    <dgm:pt modelId="{1F4D15B8-7975-4FE9-9DD9-F1AEDCA77983}" type="parTrans" cxnId="{0E97F0CD-9170-4E21-A053-45EB806D1C99}">
      <dgm:prSet/>
      <dgm:spPr/>
      <dgm:t>
        <a:bodyPr/>
        <a:lstStyle/>
        <a:p>
          <a:endParaRPr lang="hr-HR" sz="1700">
            <a:latin typeface="Calibri" panose="020F0502020204030204" pitchFamily="34" charset="0"/>
          </a:endParaRPr>
        </a:p>
      </dgm:t>
    </dgm:pt>
    <dgm:pt modelId="{7D4CB36D-7F50-44F8-A4EF-FF4C6F458DD0}" type="sibTrans" cxnId="{0E97F0CD-9170-4E21-A053-45EB806D1C99}">
      <dgm:prSet/>
      <dgm:spPr/>
      <dgm:t>
        <a:bodyPr/>
        <a:lstStyle/>
        <a:p>
          <a:endParaRPr lang="hr-HR" sz="1700">
            <a:latin typeface="Calibri" panose="020F0502020204030204" pitchFamily="34" charset="0"/>
          </a:endParaRPr>
        </a:p>
      </dgm:t>
    </dgm:pt>
    <dgm:pt modelId="{29D940D4-CC9E-4039-8B76-E3BC98BF4FA8}">
      <dgm:prSet phldrT="[Text]" custT="1"/>
      <dgm:spPr/>
      <dgm:t>
        <a:bodyPr/>
        <a:lstStyle/>
        <a:p>
          <a:r>
            <a:rPr lang="en-GB" sz="1700" dirty="0" err="1" smtClean="0">
              <a:latin typeface="Calibri" panose="020F0502020204030204" pitchFamily="34" charset="0"/>
            </a:rPr>
            <a:t>deficiti</a:t>
          </a:r>
          <a:r>
            <a:rPr lang="en-GB" sz="1700" dirty="0" smtClean="0">
              <a:latin typeface="Calibri" panose="020F0502020204030204" pitchFamily="34" charset="0"/>
            </a:rPr>
            <a:t> u </a:t>
          </a:r>
          <a:r>
            <a:rPr lang="en-GB" sz="1700" dirty="0" err="1" smtClean="0">
              <a:latin typeface="Calibri" panose="020F0502020204030204" pitchFamily="34" charset="0"/>
            </a:rPr>
            <a:t>izvršnim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kognitivnim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procesima</a:t>
          </a:r>
          <a:endParaRPr lang="hr-HR" sz="1700" dirty="0">
            <a:latin typeface="Calibri" panose="020F0502020204030204" pitchFamily="34" charset="0"/>
          </a:endParaRPr>
        </a:p>
      </dgm:t>
    </dgm:pt>
    <dgm:pt modelId="{35A9BD36-8210-46EF-99A8-79CE7E44E913}" type="parTrans" cxnId="{06C6D5F5-E85D-451E-A42C-BBA4D05A851A}">
      <dgm:prSet/>
      <dgm:spPr/>
      <dgm:t>
        <a:bodyPr/>
        <a:lstStyle/>
        <a:p>
          <a:endParaRPr lang="hr-HR" sz="1700">
            <a:latin typeface="Calibri" panose="020F0502020204030204" pitchFamily="34" charset="0"/>
          </a:endParaRPr>
        </a:p>
      </dgm:t>
    </dgm:pt>
    <dgm:pt modelId="{CC6424EE-FB9E-411B-86A4-64078208AE4E}" type="sibTrans" cxnId="{06C6D5F5-E85D-451E-A42C-BBA4D05A851A}">
      <dgm:prSet/>
      <dgm:spPr/>
      <dgm:t>
        <a:bodyPr/>
        <a:lstStyle/>
        <a:p>
          <a:endParaRPr lang="hr-HR" sz="1700">
            <a:latin typeface="Calibri" panose="020F0502020204030204" pitchFamily="34" charset="0"/>
          </a:endParaRPr>
        </a:p>
      </dgm:t>
    </dgm:pt>
    <dgm:pt modelId="{763337EF-1474-4269-B343-40B091FDA9D2}">
      <dgm:prSet phldrT="[Text]" custT="1"/>
      <dgm:spPr/>
      <dgm:t>
        <a:bodyPr/>
        <a:lstStyle/>
        <a:p>
          <a:r>
            <a:rPr lang="en-GB" sz="2000" dirty="0" err="1" smtClean="0">
              <a:latin typeface="Calibri" panose="020F0502020204030204" pitchFamily="34" charset="0"/>
            </a:rPr>
            <a:t>Proaktivno</a:t>
          </a:r>
          <a:r>
            <a:rPr lang="en-GB" sz="2000" dirty="0" smtClean="0">
              <a:latin typeface="Calibri" panose="020F0502020204030204" pitchFamily="34" charset="0"/>
            </a:rPr>
            <a:t> </a:t>
          </a:r>
          <a:r>
            <a:rPr lang="en-GB" sz="2000" dirty="0" err="1" smtClean="0">
              <a:latin typeface="Calibri" panose="020F0502020204030204" pitchFamily="34" charset="0"/>
            </a:rPr>
            <a:t>agresivna</a:t>
          </a:r>
          <a:r>
            <a:rPr lang="en-GB" sz="2000" dirty="0" smtClean="0">
              <a:latin typeface="Calibri" panose="020F0502020204030204" pitchFamily="34" charset="0"/>
            </a:rPr>
            <a:t> </a:t>
          </a:r>
          <a:r>
            <a:rPr lang="en-GB" sz="2000" dirty="0" err="1" smtClean="0">
              <a:latin typeface="Calibri" panose="020F0502020204030204" pitchFamily="34" charset="0"/>
            </a:rPr>
            <a:t>djeca</a:t>
          </a:r>
          <a:endParaRPr lang="hr-HR" sz="2000" dirty="0">
            <a:latin typeface="Calibri" panose="020F0502020204030204" pitchFamily="34" charset="0"/>
          </a:endParaRPr>
        </a:p>
      </dgm:t>
    </dgm:pt>
    <dgm:pt modelId="{FFCEAABB-CBC7-4491-B91B-0108A4598F07}" type="parTrans" cxnId="{2902B676-C94C-4AEB-9842-AF6BB4D7B366}">
      <dgm:prSet/>
      <dgm:spPr/>
      <dgm:t>
        <a:bodyPr/>
        <a:lstStyle/>
        <a:p>
          <a:endParaRPr lang="hr-HR" sz="1700">
            <a:latin typeface="Calibri" panose="020F0502020204030204" pitchFamily="34" charset="0"/>
          </a:endParaRPr>
        </a:p>
      </dgm:t>
    </dgm:pt>
    <dgm:pt modelId="{C0A7A342-9DCF-431F-AEFC-84BC4798F830}" type="sibTrans" cxnId="{2902B676-C94C-4AEB-9842-AF6BB4D7B366}">
      <dgm:prSet/>
      <dgm:spPr/>
      <dgm:t>
        <a:bodyPr/>
        <a:lstStyle/>
        <a:p>
          <a:endParaRPr lang="hr-HR" sz="1700">
            <a:latin typeface="Calibri" panose="020F0502020204030204" pitchFamily="34" charset="0"/>
          </a:endParaRPr>
        </a:p>
      </dgm:t>
    </dgm:pt>
    <dgm:pt modelId="{7B9A2C74-EA61-4E3E-B831-054F94D9C8DF}">
      <dgm:prSet phldrT="[Text]" custT="1"/>
      <dgm:spPr/>
      <dgm:t>
        <a:bodyPr/>
        <a:lstStyle/>
        <a:p>
          <a:r>
            <a:rPr lang="en-GB" sz="1700" dirty="0" err="1" smtClean="0">
              <a:latin typeface="Calibri" panose="020F0502020204030204" pitchFamily="34" charset="0"/>
            </a:rPr>
            <a:t>agresivna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ponašanja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su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planirana</a:t>
          </a:r>
          <a:endParaRPr lang="hr-HR" sz="1700" dirty="0">
            <a:latin typeface="Calibri" panose="020F0502020204030204" pitchFamily="34" charset="0"/>
          </a:endParaRPr>
        </a:p>
      </dgm:t>
    </dgm:pt>
    <dgm:pt modelId="{8F9CCA29-BA9C-471C-A16D-07B53F9E6E35}" type="parTrans" cxnId="{B8D42771-E914-416A-BEA7-DF22F4B24967}">
      <dgm:prSet/>
      <dgm:spPr/>
      <dgm:t>
        <a:bodyPr/>
        <a:lstStyle/>
        <a:p>
          <a:endParaRPr lang="hr-HR" sz="1700">
            <a:latin typeface="Calibri" panose="020F0502020204030204" pitchFamily="34" charset="0"/>
          </a:endParaRPr>
        </a:p>
      </dgm:t>
    </dgm:pt>
    <dgm:pt modelId="{AF237DF9-1A57-47F9-9189-D9BB8E4210E0}" type="sibTrans" cxnId="{B8D42771-E914-416A-BEA7-DF22F4B24967}">
      <dgm:prSet/>
      <dgm:spPr/>
      <dgm:t>
        <a:bodyPr/>
        <a:lstStyle/>
        <a:p>
          <a:endParaRPr lang="hr-HR" sz="1700">
            <a:latin typeface="Calibri" panose="020F0502020204030204" pitchFamily="34" charset="0"/>
          </a:endParaRPr>
        </a:p>
      </dgm:t>
    </dgm:pt>
    <dgm:pt modelId="{99C1076B-CE96-4483-A5C1-2235D5BEA5F9}">
      <dgm:prSet phldrT="[Text]" custT="1"/>
      <dgm:spPr/>
      <dgm:t>
        <a:bodyPr/>
        <a:lstStyle/>
        <a:p>
          <a:r>
            <a:rPr lang="en-GB" sz="1700" dirty="0" err="1" smtClean="0">
              <a:latin typeface="Calibri" panose="020F0502020204030204" pitchFamily="34" charset="0"/>
            </a:rPr>
            <a:t>manje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emocionalno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uzbuđenje</a:t>
          </a:r>
          <a:r>
            <a:rPr lang="en-GB" sz="1700" dirty="0" smtClean="0">
              <a:latin typeface="Calibri" panose="020F0502020204030204" pitchFamily="34" charset="0"/>
            </a:rPr>
            <a:t> u </a:t>
          </a:r>
          <a:r>
            <a:rPr lang="en-GB" sz="1700" dirty="0" err="1" smtClean="0">
              <a:latin typeface="Calibri" panose="020F0502020204030204" pitchFamily="34" charset="0"/>
            </a:rPr>
            <a:t>odnosu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na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reaktivno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agresivnu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djecu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prilikom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susreta</a:t>
          </a:r>
          <a:r>
            <a:rPr lang="en-GB" sz="1700" dirty="0" smtClean="0">
              <a:latin typeface="Calibri" panose="020F0502020204030204" pitchFamily="34" charset="0"/>
            </a:rPr>
            <a:t> s </a:t>
          </a:r>
          <a:r>
            <a:rPr lang="en-GB" sz="1700" dirty="0" err="1" smtClean="0">
              <a:latin typeface="Calibri" panose="020F0502020204030204" pitchFamily="34" charset="0"/>
            </a:rPr>
            <a:t>provokativnim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podražajem</a:t>
          </a:r>
          <a:endParaRPr lang="hr-HR" sz="1700" dirty="0">
            <a:latin typeface="Calibri" panose="020F0502020204030204" pitchFamily="34" charset="0"/>
          </a:endParaRPr>
        </a:p>
      </dgm:t>
    </dgm:pt>
    <dgm:pt modelId="{D52EBF3F-ABF3-485B-BA09-88CE7709066F}" type="parTrans" cxnId="{9394253A-2F36-44E4-AB5E-18C6AB8FE066}">
      <dgm:prSet/>
      <dgm:spPr/>
      <dgm:t>
        <a:bodyPr/>
        <a:lstStyle/>
        <a:p>
          <a:endParaRPr lang="hr-HR" sz="1700">
            <a:latin typeface="Calibri" panose="020F0502020204030204" pitchFamily="34" charset="0"/>
          </a:endParaRPr>
        </a:p>
      </dgm:t>
    </dgm:pt>
    <dgm:pt modelId="{6FCD919B-85DF-4067-92E0-97B17D25A2A7}" type="sibTrans" cxnId="{9394253A-2F36-44E4-AB5E-18C6AB8FE066}">
      <dgm:prSet/>
      <dgm:spPr/>
      <dgm:t>
        <a:bodyPr/>
        <a:lstStyle/>
        <a:p>
          <a:endParaRPr lang="hr-HR" sz="1700">
            <a:latin typeface="Calibri" panose="020F0502020204030204" pitchFamily="34" charset="0"/>
          </a:endParaRPr>
        </a:p>
      </dgm:t>
    </dgm:pt>
    <dgm:pt modelId="{AEB8E361-95DA-4C83-B785-D102D27D384C}">
      <dgm:prSet phldrT="[Text]" custT="1"/>
      <dgm:spPr/>
      <dgm:t>
        <a:bodyPr/>
        <a:lstStyle/>
        <a:p>
          <a:r>
            <a:rPr lang="en-GB" sz="1700" dirty="0" err="1" smtClean="0">
              <a:latin typeface="Calibri" panose="020F0502020204030204" pitchFamily="34" charset="0"/>
            </a:rPr>
            <a:t>povezanost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sa</a:t>
          </a:r>
          <a:r>
            <a:rPr lang="en-GB" sz="1700" dirty="0" smtClean="0">
              <a:latin typeface="Calibri" panose="020F0502020204030204" pitchFamily="34" charset="0"/>
            </a:rPr>
            <a:t> </a:t>
          </a:r>
          <a:r>
            <a:rPr lang="en-GB" sz="1700" dirty="0" err="1" smtClean="0">
              <a:latin typeface="Calibri" panose="020F0502020204030204" pitchFamily="34" charset="0"/>
            </a:rPr>
            <a:t>psihopatijom</a:t>
          </a:r>
          <a:endParaRPr lang="hr-HR" sz="1700" dirty="0">
            <a:latin typeface="Calibri" panose="020F0502020204030204" pitchFamily="34" charset="0"/>
          </a:endParaRPr>
        </a:p>
      </dgm:t>
    </dgm:pt>
    <dgm:pt modelId="{F979170A-C9EE-4826-BEE3-F9B40BC2968B}" type="parTrans" cxnId="{069DD38E-CFD2-4B2D-9FCF-0329CCDEA5FF}">
      <dgm:prSet/>
      <dgm:spPr/>
      <dgm:t>
        <a:bodyPr/>
        <a:lstStyle/>
        <a:p>
          <a:endParaRPr lang="hr-HR" sz="1700">
            <a:latin typeface="Calibri" panose="020F0502020204030204" pitchFamily="34" charset="0"/>
          </a:endParaRPr>
        </a:p>
      </dgm:t>
    </dgm:pt>
    <dgm:pt modelId="{2A7EDD16-847A-4A81-910B-3FE13A610A7A}" type="sibTrans" cxnId="{069DD38E-CFD2-4B2D-9FCF-0329CCDEA5FF}">
      <dgm:prSet/>
      <dgm:spPr/>
      <dgm:t>
        <a:bodyPr/>
        <a:lstStyle/>
        <a:p>
          <a:endParaRPr lang="hr-HR" sz="1700">
            <a:latin typeface="Calibri" panose="020F0502020204030204" pitchFamily="34" charset="0"/>
          </a:endParaRPr>
        </a:p>
      </dgm:t>
    </dgm:pt>
    <dgm:pt modelId="{7F1E711C-B12B-409F-80D9-ABAA524A1F17}" type="pres">
      <dgm:prSet presAssocID="{DEB5FCD3-3371-4895-A8C2-BE5B14C9AE8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hr-HR"/>
        </a:p>
      </dgm:t>
    </dgm:pt>
    <dgm:pt modelId="{B894B31E-258F-481B-9BBF-D9A78E488792}" type="pres">
      <dgm:prSet presAssocID="{5F574916-C38F-4A4B-BF16-A98E1115DD82}" presName="root" presStyleCnt="0">
        <dgm:presLayoutVars>
          <dgm:chMax/>
          <dgm:chPref/>
        </dgm:presLayoutVars>
      </dgm:prSet>
      <dgm:spPr/>
    </dgm:pt>
    <dgm:pt modelId="{91812AF1-BB50-469F-B6B8-39A754AB13D6}" type="pres">
      <dgm:prSet presAssocID="{5F574916-C38F-4A4B-BF16-A98E1115DD82}" presName="rootComposite" presStyleCnt="0">
        <dgm:presLayoutVars/>
      </dgm:prSet>
      <dgm:spPr/>
    </dgm:pt>
    <dgm:pt modelId="{B58E0F7A-557C-478B-9FA1-9F0E77B6BD49}" type="pres">
      <dgm:prSet presAssocID="{5F574916-C38F-4A4B-BF16-A98E1115DD82}" presName="ParentAccent" presStyleLbl="alignNode1" presStyleIdx="0" presStyleCnt="2"/>
      <dgm:spPr>
        <a:solidFill>
          <a:srgbClr val="FFC000"/>
        </a:solidFill>
        <a:ln>
          <a:solidFill>
            <a:srgbClr val="FFC000"/>
          </a:solidFill>
        </a:ln>
      </dgm:spPr>
    </dgm:pt>
    <dgm:pt modelId="{26F2BBAB-9312-447B-9941-A861DE6EB4C2}" type="pres">
      <dgm:prSet presAssocID="{5F574916-C38F-4A4B-BF16-A98E1115DD82}" presName="ParentSmallAccent" presStyleLbl="fgAcc1" presStyleIdx="0" presStyleCnt="2"/>
      <dgm:spPr/>
    </dgm:pt>
    <dgm:pt modelId="{3D86CB3C-F7FD-4B2F-918D-BE4B46C40B3D}" type="pres">
      <dgm:prSet presAssocID="{5F574916-C38F-4A4B-BF16-A98E1115DD82}" presName="Parent" presStyleLbl="revTx" presStyleIdx="0" presStyleCnt="8" custScaleY="43822" custLinFactNeighborX="7513" custLinFactNeighborY="8988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0C7DEC-4C76-4FE1-8CDD-75826AD0CFB3}" type="pres">
      <dgm:prSet presAssocID="{5F574916-C38F-4A4B-BF16-A98E1115DD82}" presName="childShape" presStyleCnt="0">
        <dgm:presLayoutVars>
          <dgm:chMax val="0"/>
          <dgm:chPref val="0"/>
        </dgm:presLayoutVars>
      </dgm:prSet>
      <dgm:spPr/>
    </dgm:pt>
    <dgm:pt modelId="{3E3F0841-801B-4BE9-9186-AD763D535A3B}" type="pres">
      <dgm:prSet presAssocID="{471831F5-2D0D-4051-8BF3-345C3E0A8298}" presName="childComposite" presStyleCnt="0">
        <dgm:presLayoutVars>
          <dgm:chMax val="0"/>
          <dgm:chPref val="0"/>
        </dgm:presLayoutVars>
      </dgm:prSet>
      <dgm:spPr/>
    </dgm:pt>
    <dgm:pt modelId="{ED67AD1D-98A7-4376-80FC-8724382AC64F}" type="pres">
      <dgm:prSet presAssocID="{471831F5-2D0D-4051-8BF3-345C3E0A8298}" presName="ChildAccent" presStyleLbl="solidFgAcc1" presStyleIdx="0" presStyleCnt="6"/>
      <dgm:spPr/>
    </dgm:pt>
    <dgm:pt modelId="{58CB0607-DF83-4370-A116-B67C47A0C890}" type="pres">
      <dgm:prSet presAssocID="{471831F5-2D0D-4051-8BF3-345C3E0A8298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4B63B7-E258-4238-9382-DF998DBC211A}" type="pres">
      <dgm:prSet presAssocID="{7C3A9E1A-04A0-41BA-A4E7-154D473A6202}" presName="childComposite" presStyleCnt="0">
        <dgm:presLayoutVars>
          <dgm:chMax val="0"/>
          <dgm:chPref val="0"/>
        </dgm:presLayoutVars>
      </dgm:prSet>
      <dgm:spPr/>
    </dgm:pt>
    <dgm:pt modelId="{A62952A0-2404-427C-B870-E32770E112A0}" type="pres">
      <dgm:prSet presAssocID="{7C3A9E1A-04A0-41BA-A4E7-154D473A6202}" presName="ChildAccent" presStyleLbl="solidFgAcc1" presStyleIdx="1" presStyleCnt="6"/>
      <dgm:spPr/>
    </dgm:pt>
    <dgm:pt modelId="{4653EEC6-D4C6-4758-9E63-F5A24B658F16}" type="pres">
      <dgm:prSet presAssocID="{7C3A9E1A-04A0-41BA-A4E7-154D473A6202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F345EE-74E8-4C12-AF8F-A35CC7ED886E}" type="pres">
      <dgm:prSet presAssocID="{29D940D4-CC9E-4039-8B76-E3BC98BF4FA8}" presName="childComposite" presStyleCnt="0">
        <dgm:presLayoutVars>
          <dgm:chMax val="0"/>
          <dgm:chPref val="0"/>
        </dgm:presLayoutVars>
      </dgm:prSet>
      <dgm:spPr/>
    </dgm:pt>
    <dgm:pt modelId="{20AD452C-E7D5-4E0F-A11A-D1CF450388EF}" type="pres">
      <dgm:prSet presAssocID="{29D940D4-CC9E-4039-8B76-E3BC98BF4FA8}" presName="ChildAccent" presStyleLbl="solidFgAcc1" presStyleIdx="2" presStyleCnt="6"/>
      <dgm:spPr/>
    </dgm:pt>
    <dgm:pt modelId="{3A66D61C-0005-4641-9D20-57BC1B2E6021}" type="pres">
      <dgm:prSet presAssocID="{29D940D4-CC9E-4039-8B76-E3BC98BF4FA8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F855FB-1AFF-4CD3-B54B-FBC6FDC891AD}" type="pres">
      <dgm:prSet presAssocID="{763337EF-1474-4269-B343-40B091FDA9D2}" presName="root" presStyleCnt="0">
        <dgm:presLayoutVars>
          <dgm:chMax/>
          <dgm:chPref/>
        </dgm:presLayoutVars>
      </dgm:prSet>
      <dgm:spPr/>
    </dgm:pt>
    <dgm:pt modelId="{3F3829A1-0114-4AB6-AB5C-403680CA848A}" type="pres">
      <dgm:prSet presAssocID="{763337EF-1474-4269-B343-40B091FDA9D2}" presName="rootComposite" presStyleCnt="0">
        <dgm:presLayoutVars/>
      </dgm:prSet>
      <dgm:spPr/>
    </dgm:pt>
    <dgm:pt modelId="{92C26432-AFBA-4A61-9F9F-A243C9DE5247}" type="pres">
      <dgm:prSet presAssocID="{763337EF-1474-4269-B343-40B091FDA9D2}" presName="ParentAccent" presStyleLbl="alignNode1" presStyleIdx="1" presStyleCnt="2"/>
      <dgm:spPr/>
    </dgm:pt>
    <dgm:pt modelId="{281BD55D-882B-41C0-BC60-B0DB0C9B815D}" type="pres">
      <dgm:prSet presAssocID="{763337EF-1474-4269-B343-40B091FDA9D2}" presName="ParentSmallAccent" presStyleLbl="fgAcc1" presStyleIdx="1" presStyleCnt="2"/>
      <dgm:spPr/>
    </dgm:pt>
    <dgm:pt modelId="{F1624968-2288-486F-BD5A-0C577322D9B7}" type="pres">
      <dgm:prSet presAssocID="{763337EF-1474-4269-B343-40B091FDA9D2}" presName="Parent" presStyleLbl="revTx" presStyleIdx="4" presStyleCnt="8" custScaleX="93773" custScaleY="43822" custLinFactNeighborX="5099" custLinFactNeighborY="8988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618E2A-A2B8-48F7-A7ED-255469CEA01E}" type="pres">
      <dgm:prSet presAssocID="{763337EF-1474-4269-B343-40B091FDA9D2}" presName="childShape" presStyleCnt="0">
        <dgm:presLayoutVars>
          <dgm:chMax val="0"/>
          <dgm:chPref val="0"/>
        </dgm:presLayoutVars>
      </dgm:prSet>
      <dgm:spPr/>
    </dgm:pt>
    <dgm:pt modelId="{A6F32427-1B77-43F7-AE00-CDA901F7DA41}" type="pres">
      <dgm:prSet presAssocID="{7B9A2C74-EA61-4E3E-B831-054F94D9C8DF}" presName="childComposite" presStyleCnt="0">
        <dgm:presLayoutVars>
          <dgm:chMax val="0"/>
          <dgm:chPref val="0"/>
        </dgm:presLayoutVars>
      </dgm:prSet>
      <dgm:spPr/>
    </dgm:pt>
    <dgm:pt modelId="{E6390BFD-797A-4215-8E46-1EA4A2161771}" type="pres">
      <dgm:prSet presAssocID="{7B9A2C74-EA61-4E3E-B831-054F94D9C8DF}" presName="ChildAccent" presStyleLbl="solidFgAcc1" presStyleIdx="3" presStyleCnt="6"/>
      <dgm:spPr/>
    </dgm:pt>
    <dgm:pt modelId="{ED78B98B-57B4-4014-B99A-5650793C5740}" type="pres">
      <dgm:prSet presAssocID="{7B9A2C74-EA61-4E3E-B831-054F94D9C8DF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298731-3908-4404-A0A4-B144A2BBED2E}" type="pres">
      <dgm:prSet presAssocID="{99C1076B-CE96-4483-A5C1-2235D5BEA5F9}" presName="childComposite" presStyleCnt="0">
        <dgm:presLayoutVars>
          <dgm:chMax val="0"/>
          <dgm:chPref val="0"/>
        </dgm:presLayoutVars>
      </dgm:prSet>
      <dgm:spPr/>
    </dgm:pt>
    <dgm:pt modelId="{677523F6-307E-41F0-82F5-03255DDC0BB4}" type="pres">
      <dgm:prSet presAssocID="{99C1076B-CE96-4483-A5C1-2235D5BEA5F9}" presName="ChildAccent" presStyleLbl="solidFgAcc1" presStyleIdx="4" presStyleCnt="6"/>
      <dgm:spPr/>
    </dgm:pt>
    <dgm:pt modelId="{F9FBEDA1-364A-4EF0-9AD1-CBE3E998CB92}" type="pres">
      <dgm:prSet presAssocID="{99C1076B-CE96-4483-A5C1-2235D5BEA5F9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2033A2F-ABEE-4207-BD93-F519BCFC9AB3}" type="pres">
      <dgm:prSet presAssocID="{AEB8E361-95DA-4C83-B785-D102D27D384C}" presName="childComposite" presStyleCnt="0">
        <dgm:presLayoutVars>
          <dgm:chMax val="0"/>
          <dgm:chPref val="0"/>
        </dgm:presLayoutVars>
      </dgm:prSet>
      <dgm:spPr/>
    </dgm:pt>
    <dgm:pt modelId="{EE1FDAE4-DB22-48D7-BCA4-3A772AE93A2C}" type="pres">
      <dgm:prSet presAssocID="{AEB8E361-95DA-4C83-B785-D102D27D384C}" presName="ChildAccent" presStyleLbl="solidFgAcc1" presStyleIdx="5" presStyleCnt="6"/>
      <dgm:spPr/>
    </dgm:pt>
    <dgm:pt modelId="{0CBA69C6-A1B5-493D-94E3-5C11686FAD33}" type="pres">
      <dgm:prSet presAssocID="{AEB8E361-95DA-4C83-B785-D102D27D384C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E97F0CD-9170-4E21-A053-45EB806D1C99}" srcId="{5F574916-C38F-4A4B-BF16-A98E1115DD82}" destId="{7C3A9E1A-04A0-41BA-A4E7-154D473A6202}" srcOrd="1" destOrd="0" parTransId="{1F4D15B8-7975-4FE9-9DD9-F1AEDCA77983}" sibTransId="{7D4CB36D-7F50-44F8-A4EF-FF4C6F458DD0}"/>
    <dgm:cxn modelId="{648C157C-7B15-423E-93A1-736C5AD1516C}" srcId="{DEB5FCD3-3371-4895-A8C2-BE5B14C9AE80}" destId="{5F574916-C38F-4A4B-BF16-A98E1115DD82}" srcOrd="0" destOrd="0" parTransId="{7EFCAE0E-00DA-468B-B9C3-0CCF52CA344A}" sibTransId="{750CA53D-3BF8-484E-AA56-DEEBEBC0E315}"/>
    <dgm:cxn modelId="{5A8E4EEF-ACD7-4D71-AC80-83005F99AA07}" type="presOf" srcId="{AEB8E361-95DA-4C83-B785-D102D27D384C}" destId="{0CBA69C6-A1B5-493D-94E3-5C11686FAD33}" srcOrd="0" destOrd="0" presId="urn:microsoft.com/office/officeart/2008/layout/SquareAccentList"/>
    <dgm:cxn modelId="{2E1074C8-2163-4013-8538-75B4D3613E69}" srcId="{5F574916-C38F-4A4B-BF16-A98E1115DD82}" destId="{471831F5-2D0D-4051-8BF3-345C3E0A8298}" srcOrd="0" destOrd="0" parTransId="{52F48A40-053D-484C-A6E9-8D85E1D9A381}" sibTransId="{3DB4FA63-0BDB-44E9-ABAF-376A7183F975}"/>
    <dgm:cxn modelId="{069DD38E-CFD2-4B2D-9FCF-0329CCDEA5FF}" srcId="{763337EF-1474-4269-B343-40B091FDA9D2}" destId="{AEB8E361-95DA-4C83-B785-D102D27D384C}" srcOrd="2" destOrd="0" parTransId="{F979170A-C9EE-4826-BEE3-F9B40BC2968B}" sibTransId="{2A7EDD16-847A-4A81-910B-3FE13A610A7A}"/>
    <dgm:cxn modelId="{912FF765-348D-4450-A236-453564AC06F2}" type="presOf" srcId="{471831F5-2D0D-4051-8BF3-345C3E0A8298}" destId="{58CB0607-DF83-4370-A116-B67C47A0C890}" srcOrd="0" destOrd="0" presId="urn:microsoft.com/office/officeart/2008/layout/SquareAccentList"/>
    <dgm:cxn modelId="{E29DA5E8-8938-45EA-9A68-EC61791E5CF5}" type="presOf" srcId="{7B9A2C74-EA61-4E3E-B831-054F94D9C8DF}" destId="{ED78B98B-57B4-4014-B99A-5650793C5740}" srcOrd="0" destOrd="0" presId="urn:microsoft.com/office/officeart/2008/layout/SquareAccentList"/>
    <dgm:cxn modelId="{2902B676-C94C-4AEB-9842-AF6BB4D7B366}" srcId="{DEB5FCD3-3371-4895-A8C2-BE5B14C9AE80}" destId="{763337EF-1474-4269-B343-40B091FDA9D2}" srcOrd="1" destOrd="0" parTransId="{FFCEAABB-CBC7-4491-B91B-0108A4598F07}" sibTransId="{C0A7A342-9DCF-431F-AEFC-84BC4798F830}"/>
    <dgm:cxn modelId="{B8D42771-E914-416A-BEA7-DF22F4B24967}" srcId="{763337EF-1474-4269-B343-40B091FDA9D2}" destId="{7B9A2C74-EA61-4E3E-B831-054F94D9C8DF}" srcOrd="0" destOrd="0" parTransId="{8F9CCA29-BA9C-471C-A16D-07B53F9E6E35}" sibTransId="{AF237DF9-1A57-47F9-9189-D9BB8E4210E0}"/>
    <dgm:cxn modelId="{9394253A-2F36-44E4-AB5E-18C6AB8FE066}" srcId="{763337EF-1474-4269-B343-40B091FDA9D2}" destId="{99C1076B-CE96-4483-A5C1-2235D5BEA5F9}" srcOrd="1" destOrd="0" parTransId="{D52EBF3F-ABF3-485B-BA09-88CE7709066F}" sibTransId="{6FCD919B-85DF-4067-92E0-97B17D25A2A7}"/>
    <dgm:cxn modelId="{7026C553-7828-4F17-8576-32CA391179D9}" type="presOf" srcId="{5F574916-C38F-4A4B-BF16-A98E1115DD82}" destId="{3D86CB3C-F7FD-4B2F-918D-BE4B46C40B3D}" srcOrd="0" destOrd="0" presId="urn:microsoft.com/office/officeart/2008/layout/SquareAccentList"/>
    <dgm:cxn modelId="{D5F654EE-C319-412A-8B84-2985D6805E63}" type="presOf" srcId="{7C3A9E1A-04A0-41BA-A4E7-154D473A6202}" destId="{4653EEC6-D4C6-4758-9E63-F5A24B658F16}" srcOrd="0" destOrd="0" presId="urn:microsoft.com/office/officeart/2008/layout/SquareAccentList"/>
    <dgm:cxn modelId="{40E6281F-82DB-49FC-8B06-C40FB7186B4D}" type="presOf" srcId="{DEB5FCD3-3371-4895-A8C2-BE5B14C9AE80}" destId="{7F1E711C-B12B-409F-80D9-ABAA524A1F17}" srcOrd="0" destOrd="0" presId="urn:microsoft.com/office/officeart/2008/layout/SquareAccentList"/>
    <dgm:cxn modelId="{77118D62-0CB0-4DD7-BCE8-88096DDC59B0}" type="presOf" srcId="{763337EF-1474-4269-B343-40B091FDA9D2}" destId="{F1624968-2288-486F-BD5A-0C577322D9B7}" srcOrd="0" destOrd="0" presId="urn:microsoft.com/office/officeart/2008/layout/SquareAccentList"/>
    <dgm:cxn modelId="{06C6D5F5-E85D-451E-A42C-BBA4D05A851A}" srcId="{5F574916-C38F-4A4B-BF16-A98E1115DD82}" destId="{29D940D4-CC9E-4039-8B76-E3BC98BF4FA8}" srcOrd="2" destOrd="0" parTransId="{35A9BD36-8210-46EF-99A8-79CE7E44E913}" sibTransId="{CC6424EE-FB9E-411B-86A4-64078208AE4E}"/>
    <dgm:cxn modelId="{C4DBA496-4DA9-4FB5-8C95-495F6FD1364E}" type="presOf" srcId="{29D940D4-CC9E-4039-8B76-E3BC98BF4FA8}" destId="{3A66D61C-0005-4641-9D20-57BC1B2E6021}" srcOrd="0" destOrd="0" presId="urn:microsoft.com/office/officeart/2008/layout/SquareAccentList"/>
    <dgm:cxn modelId="{73040B0A-DC44-4AB7-9322-2CF98F49C2C9}" type="presOf" srcId="{99C1076B-CE96-4483-A5C1-2235D5BEA5F9}" destId="{F9FBEDA1-364A-4EF0-9AD1-CBE3E998CB92}" srcOrd="0" destOrd="0" presId="urn:microsoft.com/office/officeart/2008/layout/SquareAccentList"/>
    <dgm:cxn modelId="{E0A3E2CF-BA9A-48F5-8317-2ED7115BA1C7}" type="presParOf" srcId="{7F1E711C-B12B-409F-80D9-ABAA524A1F17}" destId="{B894B31E-258F-481B-9BBF-D9A78E488792}" srcOrd="0" destOrd="0" presId="urn:microsoft.com/office/officeart/2008/layout/SquareAccentList"/>
    <dgm:cxn modelId="{0215D30C-09FF-4C51-BD01-D792C203A5E4}" type="presParOf" srcId="{B894B31E-258F-481B-9BBF-D9A78E488792}" destId="{91812AF1-BB50-469F-B6B8-39A754AB13D6}" srcOrd="0" destOrd="0" presId="urn:microsoft.com/office/officeart/2008/layout/SquareAccentList"/>
    <dgm:cxn modelId="{06F8A1B2-60CB-45A5-A1E0-F24ED15A5EFD}" type="presParOf" srcId="{91812AF1-BB50-469F-B6B8-39A754AB13D6}" destId="{B58E0F7A-557C-478B-9FA1-9F0E77B6BD49}" srcOrd="0" destOrd="0" presId="urn:microsoft.com/office/officeart/2008/layout/SquareAccentList"/>
    <dgm:cxn modelId="{79997B1C-5594-4F33-886B-DB9CF3623FF7}" type="presParOf" srcId="{91812AF1-BB50-469F-B6B8-39A754AB13D6}" destId="{26F2BBAB-9312-447B-9941-A861DE6EB4C2}" srcOrd="1" destOrd="0" presId="urn:microsoft.com/office/officeart/2008/layout/SquareAccentList"/>
    <dgm:cxn modelId="{0AADAB87-C020-4134-8D76-A02823E7BCA9}" type="presParOf" srcId="{91812AF1-BB50-469F-B6B8-39A754AB13D6}" destId="{3D86CB3C-F7FD-4B2F-918D-BE4B46C40B3D}" srcOrd="2" destOrd="0" presId="urn:microsoft.com/office/officeart/2008/layout/SquareAccentList"/>
    <dgm:cxn modelId="{A878FA3F-9008-46D6-A35C-60FC73A043DE}" type="presParOf" srcId="{B894B31E-258F-481B-9BBF-D9A78E488792}" destId="{E60C7DEC-4C76-4FE1-8CDD-75826AD0CFB3}" srcOrd="1" destOrd="0" presId="urn:microsoft.com/office/officeart/2008/layout/SquareAccentList"/>
    <dgm:cxn modelId="{379F7CC1-7E1A-44FD-BF01-B3FA2F8140BD}" type="presParOf" srcId="{E60C7DEC-4C76-4FE1-8CDD-75826AD0CFB3}" destId="{3E3F0841-801B-4BE9-9186-AD763D535A3B}" srcOrd="0" destOrd="0" presId="urn:microsoft.com/office/officeart/2008/layout/SquareAccentList"/>
    <dgm:cxn modelId="{BA4919AB-9A28-4B1B-8535-1949798FA3D9}" type="presParOf" srcId="{3E3F0841-801B-4BE9-9186-AD763D535A3B}" destId="{ED67AD1D-98A7-4376-80FC-8724382AC64F}" srcOrd="0" destOrd="0" presId="urn:microsoft.com/office/officeart/2008/layout/SquareAccentList"/>
    <dgm:cxn modelId="{CB0D7418-30DE-44EC-A964-F78EED00DAC4}" type="presParOf" srcId="{3E3F0841-801B-4BE9-9186-AD763D535A3B}" destId="{58CB0607-DF83-4370-A116-B67C47A0C890}" srcOrd="1" destOrd="0" presId="urn:microsoft.com/office/officeart/2008/layout/SquareAccentList"/>
    <dgm:cxn modelId="{3FB182A8-EBBF-4470-873E-19F7F2612C50}" type="presParOf" srcId="{E60C7DEC-4C76-4FE1-8CDD-75826AD0CFB3}" destId="{4C4B63B7-E258-4238-9382-DF998DBC211A}" srcOrd="1" destOrd="0" presId="urn:microsoft.com/office/officeart/2008/layout/SquareAccentList"/>
    <dgm:cxn modelId="{371EBEC1-FC1B-4F16-A78A-915F532BEE3A}" type="presParOf" srcId="{4C4B63B7-E258-4238-9382-DF998DBC211A}" destId="{A62952A0-2404-427C-B870-E32770E112A0}" srcOrd="0" destOrd="0" presId="urn:microsoft.com/office/officeart/2008/layout/SquareAccentList"/>
    <dgm:cxn modelId="{76AD4CB7-6D42-4F4F-A48D-D90FCD73E561}" type="presParOf" srcId="{4C4B63B7-E258-4238-9382-DF998DBC211A}" destId="{4653EEC6-D4C6-4758-9E63-F5A24B658F16}" srcOrd="1" destOrd="0" presId="urn:microsoft.com/office/officeart/2008/layout/SquareAccentList"/>
    <dgm:cxn modelId="{4DC0AAB4-4C3D-43CA-8C5F-50E8FEAD6683}" type="presParOf" srcId="{E60C7DEC-4C76-4FE1-8CDD-75826AD0CFB3}" destId="{0CF345EE-74E8-4C12-AF8F-A35CC7ED886E}" srcOrd="2" destOrd="0" presId="urn:microsoft.com/office/officeart/2008/layout/SquareAccentList"/>
    <dgm:cxn modelId="{CF684B1B-FCB9-4B36-BAFD-4A1C8D6243AE}" type="presParOf" srcId="{0CF345EE-74E8-4C12-AF8F-A35CC7ED886E}" destId="{20AD452C-E7D5-4E0F-A11A-D1CF450388EF}" srcOrd="0" destOrd="0" presId="urn:microsoft.com/office/officeart/2008/layout/SquareAccentList"/>
    <dgm:cxn modelId="{AF5D6B45-0BF0-400B-BB07-46F796A3E973}" type="presParOf" srcId="{0CF345EE-74E8-4C12-AF8F-A35CC7ED886E}" destId="{3A66D61C-0005-4641-9D20-57BC1B2E6021}" srcOrd="1" destOrd="0" presId="urn:microsoft.com/office/officeart/2008/layout/SquareAccentList"/>
    <dgm:cxn modelId="{F0DB2705-0433-4EDA-988B-D8E0738C86B3}" type="presParOf" srcId="{7F1E711C-B12B-409F-80D9-ABAA524A1F17}" destId="{7EF855FB-1AFF-4CD3-B54B-FBC6FDC891AD}" srcOrd="1" destOrd="0" presId="urn:microsoft.com/office/officeart/2008/layout/SquareAccentList"/>
    <dgm:cxn modelId="{87845C61-8793-463A-A1B5-B1D83A4CBD9B}" type="presParOf" srcId="{7EF855FB-1AFF-4CD3-B54B-FBC6FDC891AD}" destId="{3F3829A1-0114-4AB6-AB5C-403680CA848A}" srcOrd="0" destOrd="0" presId="urn:microsoft.com/office/officeart/2008/layout/SquareAccentList"/>
    <dgm:cxn modelId="{0FF70738-B0DF-4A6F-98D9-A24D2C0B21C1}" type="presParOf" srcId="{3F3829A1-0114-4AB6-AB5C-403680CA848A}" destId="{92C26432-AFBA-4A61-9F9F-A243C9DE5247}" srcOrd="0" destOrd="0" presId="urn:microsoft.com/office/officeart/2008/layout/SquareAccentList"/>
    <dgm:cxn modelId="{EA3CE560-3270-4F8D-885E-6C1DC5E21E20}" type="presParOf" srcId="{3F3829A1-0114-4AB6-AB5C-403680CA848A}" destId="{281BD55D-882B-41C0-BC60-B0DB0C9B815D}" srcOrd="1" destOrd="0" presId="urn:microsoft.com/office/officeart/2008/layout/SquareAccentList"/>
    <dgm:cxn modelId="{C35DF3E5-07E2-4F99-970F-123A6E115567}" type="presParOf" srcId="{3F3829A1-0114-4AB6-AB5C-403680CA848A}" destId="{F1624968-2288-486F-BD5A-0C577322D9B7}" srcOrd="2" destOrd="0" presId="urn:microsoft.com/office/officeart/2008/layout/SquareAccentList"/>
    <dgm:cxn modelId="{00F1CD8F-4FCE-4DBB-A7C6-E176CC8020CE}" type="presParOf" srcId="{7EF855FB-1AFF-4CD3-B54B-FBC6FDC891AD}" destId="{75618E2A-A2B8-48F7-A7ED-255469CEA01E}" srcOrd="1" destOrd="0" presId="urn:microsoft.com/office/officeart/2008/layout/SquareAccentList"/>
    <dgm:cxn modelId="{64B318C0-1D80-4107-98A6-FCC3BF53B5CC}" type="presParOf" srcId="{75618E2A-A2B8-48F7-A7ED-255469CEA01E}" destId="{A6F32427-1B77-43F7-AE00-CDA901F7DA41}" srcOrd="0" destOrd="0" presId="urn:microsoft.com/office/officeart/2008/layout/SquareAccentList"/>
    <dgm:cxn modelId="{33805BC8-9DA6-4F07-ADC8-80E0F0166A2E}" type="presParOf" srcId="{A6F32427-1B77-43F7-AE00-CDA901F7DA41}" destId="{E6390BFD-797A-4215-8E46-1EA4A2161771}" srcOrd="0" destOrd="0" presId="urn:microsoft.com/office/officeart/2008/layout/SquareAccentList"/>
    <dgm:cxn modelId="{6B7410B6-DC14-4779-B977-3DD7CFBE5988}" type="presParOf" srcId="{A6F32427-1B77-43F7-AE00-CDA901F7DA41}" destId="{ED78B98B-57B4-4014-B99A-5650793C5740}" srcOrd="1" destOrd="0" presId="urn:microsoft.com/office/officeart/2008/layout/SquareAccentList"/>
    <dgm:cxn modelId="{8013AD55-991F-468B-A260-1480AA9C7E2B}" type="presParOf" srcId="{75618E2A-A2B8-48F7-A7ED-255469CEA01E}" destId="{9F298731-3908-4404-A0A4-B144A2BBED2E}" srcOrd="1" destOrd="0" presId="urn:microsoft.com/office/officeart/2008/layout/SquareAccentList"/>
    <dgm:cxn modelId="{3FCE39AB-4EFC-40A4-B450-D4FF18A5E5E9}" type="presParOf" srcId="{9F298731-3908-4404-A0A4-B144A2BBED2E}" destId="{677523F6-307E-41F0-82F5-03255DDC0BB4}" srcOrd="0" destOrd="0" presId="urn:microsoft.com/office/officeart/2008/layout/SquareAccentList"/>
    <dgm:cxn modelId="{1B1E4DAF-7A33-414F-AB4D-46F6988951B8}" type="presParOf" srcId="{9F298731-3908-4404-A0A4-B144A2BBED2E}" destId="{F9FBEDA1-364A-4EF0-9AD1-CBE3E998CB92}" srcOrd="1" destOrd="0" presId="urn:microsoft.com/office/officeart/2008/layout/SquareAccentList"/>
    <dgm:cxn modelId="{CA454BF1-5195-4314-BD3A-5934D584B59F}" type="presParOf" srcId="{75618E2A-A2B8-48F7-A7ED-255469CEA01E}" destId="{22033A2F-ABEE-4207-BD93-F519BCFC9AB3}" srcOrd="2" destOrd="0" presId="urn:microsoft.com/office/officeart/2008/layout/SquareAccentList"/>
    <dgm:cxn modelId="{991C90EE-F66C-4BF9-9BC8-626E44A1C331}" type="presParOf" srcId="{22033A2F-ABEE-4207-BD93-F519BCFC9AB3}" destId="{EE1FDAE4-DB22-48D7-BCA4-3A772AE93A2C}" srcOrd="0" destOrd="0" presId="urn:microsoft.com/office/officeart/2008/layout/SquareAccentList"/>
    <dgm:cxn modelId="{EA713C1A-2EE4-444A-9570-A4FBB6FCF1BA}" type="presParOf" srcId="{22033A2F-ABEE-4207-BD93-F519BCFC9AB3}" destId="{0CBA69C6-A1B5-493D-94E3-5C11686FAD3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9BD7E2-5BC5-41CC-94AA-1D5D5FF0F81A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83A518F-6418-4212-B0A5-91049D4AA994}">
      <dgm:prSet phldrT="[Text]" custT="1"/>
      <dgm:spPr/>
      <dgm:t>
        <a:bodyPr/>
        <a:lstStyle/>
        <a:p>
          <a:r>
            <a:rPr lang="hr-HR" sz="1500" b="1" dirty="0" smtClean="0">
              <a:solidFill>
                <a:schemeClr val="bg1"/>
              </a:solidFill>
              <a:latin typeface="Calibri" panose="020F0502020204030204" pitchFamily="34" charset="0"/>
            </a:rPr>
            <a:t>INSTRUMENTALNA AGRESIJA</a:t>
          </a:r>
          <a:endParaRPr lang="hr-HR" sz="15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E6963E0D-242E-4B7E-83EF-BFC1D7FC4BBB}" type="parTrans" cxnId="{EB25C25D-76A8-4293-823F-6B312BFCA405}">
      <dgm:prSet/>
      <dgm:spPr/>
      <dgm:t>
        <a:bodyPr/>
        <a:lstStyle/>
        <a:p>
          <a:endParaRPr lang="hr-HR" sz="1500">
            <a:latin typeface="Calibri" panose="020F0502020204030204" pitchFamily="34" charset="0"/>
          </a:endParaRPr>
        </a:p>
      </dgm:t>
    </dgm:pt>
    <dgm:pt modelId="{674F968E-2005-45E8-AC95-692650E743FE}" type="sibTrans" cxnId="{EB25C25D-76A8-4293-823F-6B312BFCA405}">
      <dgm:prSet/>
      <dgm:spPr/>
      <dgm:t>
        <a:bodyPr/>
        <a:lstStyle/>
        <a:p>
          <a:endParaRPr lang="hr-HR" sz="1500">
            <a:latin typeface="Calibri" panose="020F0502020204030204" pitchFamily="34" charset="0"/>
          </a:endParaRPr>
        </a:p>
      </dgm:t>
    </dgm:pt>
    <dgm:pt modelId="{6BBF007D-FC99-4210-B680-0A647E0B2B84}">
      <dgm:prSet phldrT="[Text]" custT="1"/>
      <dgm:spPr/>
      <dgm:t>
        <a:bodyPr/>
        <a:lstStyle/>
        <a:p>
          <a:endParaRPr lang="hr-HR" sz="1500" dirty="0">
            <a:latin typeface="Calibri" panose="020F0502020204030204" pitchFamily="34" charset="0"/>
          </a:endParaRPr>
        </a:p>
      </dgm:t>
    </dgm:pt>
    <dgm:pt modelId="{E9E08FA4-5A48-4C53-A9AA-E9A11D4E0E8E}" type="parTrans" cxnId="{32059C26-1D33-4871-BDBF-B9D8BFA61422}">
      <dgm:prSet/>
      <dgm:spPr/>
      <dgm:t>
        <a:bodyPr/>
        <a:lstStyle/>
        <a:p>
          <a:endParaRPr lang="hr-HR" sz="1500">
            <a:latin typeface="Calibri" panose="020F0502020204030204" pitchFamily="34" charset="0"/>
          </a:endParaRPr>
        </a:p>
      </dgm:t>
    </dgm:pt>
    <dgm:pt modelId="{0E5867B5-4F60-4726-9F7E-B7133FDFCDBC}" type="sibTrans" cxnId="{32059C26-1D33-4871-BDBF-B9D8BFA61422}">
      <dgm:prSet/>
      <dgm:spPr/>
      <dgm:t>
        <a:bodyPr/>
        <a:lstStyle/>
        <a:p>
          <a:endParaRPr lang="hr-HR" sz="1500">
            <a:latin typeface="Calibri" panose="020F0502020204030204" pitchFamily="34" charset="0"/>
          </a:endParaRPr>
        </a:p>
      </dgm:t>
    </dgm:pt>
    <dgm:pt modelId="{B48128F1-67ED-4088-8AB2-6E6D78B75615}">
      <dgm:prSet phldrT="[Text]" custT="1"/>
      <dgm:spPr/>
      <dgm:t>
        <a:bodyPr/>
        <a:lstStyle/>
        <a:p>
          <a:r>
            <a:rPr lang="hr-HR" sz="1500" b="1" dirty="0" smtClean="0">
              <a:solidFill>
                <a:schemeClr val="bg1"/>
              </a:solidFill>
              <a:latin typeface="Calibri" panose="020F0502020204030204" pitchFamily="34" charset="0"/>
            </a:rPr>
            <a:t>HOSTILNA AGRESIJA</a:t>
          </a:r>
          <a:endParaRPr lang="hr-HR" sz="150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1B506559-3C65-45D6-9C2F-D1A52C540128}" type="parTrans" cxnId="{08635F66-8F39-4221-BB8D-E8BF4703EE61}">
      <dgm:prSet/>
      <dgm:spPr/>
      <dgm:t>
        <a:bodyPr/>
        <a:lstStyle/>
        <a:p>
          <a:endParaRPr lang="hr-HR" sz="1500">
            <a:latin typeface="Calibri" panose="020F0502020204030204" pitchFamily="34" charset="0"/>
          </a:endParaRPr>
        </a:p>
      </dgm:t>
    </dgm:pt>
    <dgm:pt modelId="{C8A8397D-28AE-461E-B16B-7619A85A55C8}" type="sibTrans" cxnId="{08635F66-8F39-4221-BB8D-E8BF4703EE61}">
      <dgm:prSet/>
      <dgm:spPr/>
      <dgm:t>
        <a:bodyPr/>
        <a:lstStyle/>
        <a:p>
          <a:endParaRPr lang="hr-HR" sz="1500">
            <a:latin typeface="Calibri" panose="020F0502020204030204" pitchFamily="34" charset="0"/>
          </a:endParaRPr>
        </a:p>
      </dgm:t>
    </dgm:pt>
    <dgm:pt modelId="{7371CE87-E806-4656-A605-0DA0E6AB3503}">
      <dgm:prSet phldrT="[Text]" custT="1"/>
      <dgm:spPr/>
      <dgm:t>
        <a:bodyPr/>
        <a:lstStyle/>
        <a:p>
          <a:endParaRPr lang="hr-HR" sz="1500" dirty="0">
            <a:latin typeface="Calibri" panose="020F0502020204030204" pitchFamily="34" charset="0"/>
          </a:endParaRPr>
        </a:p>
      </dgm:t>
    </dgm:pt>
    <dgm:pt modelId="{B54512C2-823A-4EB7-95C1-EFCE4A27E753}" type="parTrans" cxnId="{FE7DBEEF-39A7-48DF-AF28-53A05E667431}">
      <dgm:prSet/>
      <dgm:spPr/>
      <dgm:t>
        <a:bodyPr/>
        <a:lstStyle/>
        <a:p>
          <a:endParaRPr lang="hr-HR" sz="1500">
            <a:latin typeface="Calibri" panose="020F0502020204030204" pitchFamily="34" charset="0"/>
          </a:endParaRPr>
        </a:p>
      </dgm:t>
    </dgm:pt>
    <dgm:pt modelId="{B9813D37-E026-4056-8C85-78B2BFD2B20E}" type="sibTrans" cxnId="{FE7DBEEF-39A7-48DF-AF28-53A05E667431}">
      <dgm:prSet/>
      <dgm:spPr/>
      <dgm:t>
        <a:bodyPr/>
        <a:lstStyle/>
        <a:p>
          <a:endParaRPr lang="hr-HR" sz="1500">
            <a:latin typeface="Calibri" panose="020F0502020204030204" pitchFamily="34" charset="0"/>
          </a:endParaRPr>
        </a:p>
      </dgm:t>
    </dgm:pt>
    <dgm:pt modelId="{1B5722F9-4E42-4E00-9BAF-C34CBEAC744D}">
      <dgm:prSet phldrT="[Text]" custT="1"/>
      <dgm:spPr/>
      <dgm:t>
        <a:bodyPr/>
        <a:lstStyle/>
        <a:p>
          <a:r>
            <a:rPr lang="hr-HR" sz="1800" dirty="0" smtClean="0">
              <a:latin typeface="Calibri" panose="020F0502020204030204" pitchFamily="34" charset="0"/>
            </a:rPr>
            <a:t>primarni cilj instrumentalnog agresivnog ponašanja nije povređivanje nekoga, već ostvarivanje nekog željenog, najčešće neagresivnog cilja (agresija je samo instrument za postizanje tog cilja) </a:t>
          </a:r>
          <a:endParaRPr lang="hr-HR" sz="1800" dirty="0">
            <a:latin typeface="Calibri" panose="020F0502020204030204" pitchFamily="34" charset="0"/>
          </a:endParaRPr>
        </a:p>
      </dgm:t>
    </dgm:pt>
    <dgm:pt modelId="{E262C8D3-D1E1-4F9E-9911-A2CCEC4E2ECF}" type="parTrans" cxnId="{93EECCE6-9395-4B75-8524-F3AE1FF727E0}">
      <dgm:prSet/>
      <dgm:spPr/>
      <dgm:t>
        <a:bodyPr/>
        <a:lstStyle/>
        <a:p>
          <a:endParaRPr lang="hr-HR" sz="1500">
            <a:latin typeface="Calibri" panose="020F0502020204030204" pitchFamily="34" charset="0"/>
          </a:endParaRPr>
        </a:p>
      </dgm:t>
    </dgm:pt>
    <dgm:pt modelId="{C666023A-7938-47B1-A555-E96A9CA281A1}" type="sibTrans" cxnId="{93EECCE6-9395-4B75-8524-F3AE1FF727E0}">
      <dgm:prSet/>
      <dgm:spPr/>
      <dgm:t>
        <a:bodyPr/>
        <a:lstStyle/>
        <a:p>
          <a:endParaRPr lang="hr-HR" sz="1500">
            <a:latin typeface="Calibri" panose="020F0502020204030204" pitchFamily="34" charset="0"/>
          </a:endParaRPr>
        </a:p>
      </dgm:t>
    </dgm:pt>
    <dgm:pt modelId="{28BAF28D-9541-47B4-95E8-16A2959BB837}">
      <dgm:prSet phldrT="[Text]" custT="1"/>
      <dgm:spPr/>
      <dgm:t>
        <a:bodyPr/>
        <a:lstStyle/>
        <a:p>
          <a:r>
            <a:rPr lang="hr-HR" sz="1800" dirty="0" smtClean="0">
              <a:latin typeface="Calibri" panose="020F0502020204030204" pitchFamily="34" charset="0"/>
            </a:rPr>
            <a:t>oblici: otvorena i relacijska (odnosna) agresija</a:t>
          </a:r>
          <a:endParaRPr lang="hr-HR" sz="1800" dirty="0">
            <a:latin typeface="Calibri" panose="020F0502020204030204" pitchFamily="34" charset="0"/>
          </a:endParaRPr>
        </a:p>
      </dgm:t>
    </dgm:pt>
    <dgm:pt modelId="{7B1EBE13-758E-4E5E-A99B-AB8713C457FE}" type="parTrans" cxnId="{D72AC8C4-FBDA-4966-B98E-1EA874EBF18F}">
      <dgm:prSet/>
      <dgm:spPr/>
      <dgm:t>
        <a:bodyPr/>
        <a:lstStyle/>
        <a:p>
          <a:endParaRPr lang="hr-HR" sz="1500">
            <a:latin typeface="Calibri" panose="020F0502020204030204" pitchFamily="34" charset="0"/>
          </a:endParaRPr>
        </a:p>
      </dgm:t>
    </dgm:pt>
    <dgm:pt modelId="{D0D5370B-A398-4D67-8D70-C8CC444B0979}" type="sibTrans" cxnId="{D72AC8C4-FBDA-4966-B98E-1EA874EBF18F}">
      <dgm:prSet/>
      <dgm:spPr/>
      <dgm:t>
        <a:bodyPr/>
        <a:lstStyle/>
        <a:p>
          <a:endParaRPr lang="hr-HR" sz="1500">
            <a:latin typeface="Calibri" panose="020F0502020204030204" pitchFamily="34" charset="0"/>
          </a:endParaRPr>
        </a:p>
      </dgm:t>
    </dgm:pt>
    <dgm:pt modelId="{A105A69C-637A-4A16-BCA6-DA78BFAB4AF5}">
      <dgm:prSet phldrT="[Text]" custT="1"/>
      <dgm:spPr/>
      <dgm:t>
        <a:bodyPr/>
        <a:lstStyle/>
        <a:p>
          <a:r>
            <a:rPr lang="hr-HR" sz="1800" dirty="0" smtClean="0">
              <a:latin typeface="Calibri" panose="020F0502020204030204" pitchFamily="34" charset="0"/>
            </a:rPr>
            <a:t>motivirana je težnjom za postignućem nekih vanjskih ciljeva i nastaje kao rezultat predviđanja nagrade i kazne koja slijedi agresiju</a:t>
          </a:r>
          <a:endParaRPr lang="hr-HR" sz="1800" dirty="0">
            <a:latin typeface="Calibri" panose="020F0502020204030204" pitchFamily="34" charset="0"/>
          </a:endParaRPr>
        </a:p>
      </dgm:t>
    </dgm:pt>
    <dgm:pt modelId="{773A71DB-BE6A-4962-A4D1-73FD3EF90354}" type="parTrans" cxnId="{F0EF989A-E398-473A-B8E0-81F75AB51C4F}">
      <dgm:prSet/>
      <dgm:spPr/>
      <dgm:t>
        <a:bodyPr/>
        <a:lstStyle/>
        <a:p>
          <a:endParaRPr lang="hr-HR" sz="1500">
            <a:latin typeface="Calibri" panose="020F0502020204030204" pitchFamily="34" charset="0"/>
          </a:endParaRPr>
        </a:p>
      </dgm:t>
    </dgm:pt>
    <dgm:pt modelId="{6925C9C1-0B67-461B-97F4-707141CDF54B}" type="sibTrans" cxnId="{F0EF989A-E398-473A-B8E0-81F75AB51C4F}">
      <dgm:prSet/>
      <dgm:spPr/>
      <dgm:t>
        <a:bodyPr/>
        <a:lstStyle/>
        <a:p>
          <a:endParaRPr lang="hr-HR" sz="1500">
            <a:latin typeface="Calibri" panose="020F0502020204030204" pitchFamily="34" charset="0"/>
          </a:endParaRPr>
        </a:p>
      </dgm:t>
    </dgm:pt>
    <dgm:pt modelId="{F02C97B5-192A-4F22-8FCD-ECD0E9229FCA}">
      <dgm:prSet phldrT="[Text]" custT="1"/>
      <dgm:spPr/>
      <dgm:t>
        <a:bodyPr/>
        <a:lstStyle/>
        <a:p>
          <a:r>
            <a:rPr lang="hr-HR" sz="1800" dirty="0" smtClean="0">
              <a:latin typeface="Calibri" panose="020F0502020204030204" pitchFamily="34" charset="0"/>
            </a:rPr>
            <a:t>namjera je povrijediti drugu osobu</a:t>
          </a:r>
          <a:endParaRPr lang="hr-HR" sz="1800" dirty="0">
            <a:latin typeface="Calibri" panose="020F0502020204030204" pitchFamily="34" charset="0"/>
          </a:endParaRPr>
        </a:p>
      </dgm:t>
    </dgm:pt>
    <dgm:pt modelId="{C5620B95-B79B-4D83-AB2E-6FB53E0F0C99}" type="parTrans" cxnId="{D69C27FF-5A93-4750-A03C-A133DD5B51A9}">
      <dgm:prSet/>
      <dgm:spPr/>
      <dgm:t>
        <a:bodyPr/>
        <a:lstStyle/>
        <a:p>
          <a:endParaRPr lang="hr-HR" sz="1500">
            <a:latin typeface="Calibri" panose="020F0502020204030204" pitchFamily="34" charset="0"/>
          </a:endParaRPr>
        </a:p>
      </dgm:t>
    </dgm:pt>
    <dgm:pt modelId="{52F1D3D0-F1FB-4795-BC5F-418C87FCE0AB}" type="sibTrans" cxnId="{D69C27FF-5A93-4750-A03C-A133DD5B51A9}">
      <dgm:prSet/>
      <dgm:spPr/>
      <dgm:t>
        <a:bodyPr/>
        <a:lstStyle/>
        <a:p>
          <a:endParaRPr lang="hr-HR" sz="1500">
            <a:latin typeface="Calibri" panose="020F0502020204030204" pitchFamily="34" charset="0"/>
          </a:endParaRPr>
        </a:p>
      </dgm:t>
    </dgm:pt>
    <dgm:pt modelId="{D346CCC6-AD08-49AF-8E54-79D930C9B578}">
      <dgm:prSet phldrT="[Text]" custT="1"/>
      <dgm:spPr/>
      <dgm:t>
        <a:bodyPr/>
        <a:lstStyle/>
        <a:p>
          <a:endParaRPr lang="hr-HR" sz="1600" dirty="0">
            <a:latin typeface="Calibri" panose="020F0502020204030204" pitchFamily="34" charset="0"/>
          </a:endParaRPr>
        </a:p>
      </dgm:t>
    </dgm:pt>
    <dgm:pt modelId="{87C49C52-5553-42D8-AC8F-CB235FB42E67}" type="parTrans" cxnId="{87CC1B3D-BB36-42F0-A3BF-9E18690BB820}">
      <dgm:prSet/>
      <dgm:spPr/>
      <dgm:t>
        <a:bodyPr/>
        <a:lstStyle/>
        <a:p>
          <a:endParaRPr lang="hr-HR"/>
        </a:p>
      </dgm:t>
    </dgm:pt>
    <dgm:pt modelId="{86BA8E00-4B93-40B2-8A41-2336A8D9B759}" type="sibTrans" cxnId="{87CC1B3D-BB36-42F0-A3BF-9E18690BB820}">
      <dgm:prSet/>
      <dgm:spPr/>
      <dgm:t>
        <a:bodyPr/>
        <a:lstStyle/>
        <a:p>
          <a:endParaRPr lang="hr-HR"/>
        </a:p>
      </dgm:t>
    </dgm:pt>
    <dgm:pt modelId="{5BE111AB-CAA0-405B-9150-894FAAD63672}" type="pres">
      <dgm:prSet presAssocID="{8E9BD7E2-5BC5-41CC-94AA-1D5D5FF0F81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65642839-0087-4A03-AD91-4E115C26C622}" type="pres">
      <dgm:prSet presAssocID="{883A518F-6418-4212-B0A5-91049D4AA994}" presName="composite" presStyleCnt="0"/>
      <dgm:spPr/>
    </dgm:pt>
    <dgm:pt modelId="{E06DEF4E-AAAB-4EA0-99D1-DA9220327F6F}" type="pres">
      <dgm:prSet presAssocID="{883A518F-6418-4212-B0A5-91049D4AA994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74D7C2-EB2E-4E01-8A85-90804BCC7907}" type="pres">
      <dgm:prSet presAssocID="{883A518F-6418-4212-B0A5-91049D4AA994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FAE1DF-A5CF-46CC-9E8C-53ED9E42EE5B}" type="pres">
      <dgm:prSet presAssocID="{883A518F-6418-4212-B0A5-91049D4AA994}" presName="Accent" presStyleLbl="parChTrans1D1" presStyleIdx="0" presStyleCnt="2"/>
      <dgm:spPr/>
    </dgm:pt>
    <dgm:pt modelId="{560189FE-4C14-44DE-9B58-EBEA1E09AF04}" type="pres">
      <dgm:prSet presAssocID="{883A518F-6418-4212-B0A5-91049D4AA994}" presName="Child" presStyleLbl="revTx" presStyleIdx="1" presStyleCnt="4" custScaleY="1311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5F6D3C-91B7-414D-BBF7-FAACBE73957B}" type="pres">
      <dgm:prSet presAssocID="{674F968E-2005-45E8-AC95-692650E743FE}" presName="sibTrans" presStyleCnt="0"/>
      <dgm:spPr/>
    </dgm:pt>
    <dgm:pt modelId="{BD6B29C4-55A0-496F-8AC9-8984CDE6DC46}" type="pres">
      <dgm:prSet presAssocID="{B48128F1-67ED-4088-8AB2-6E6D78B75615}" presName="composite" presStyleCnt="0"/>
      <dgm:spPr/>
    </dgm:pt>
    <dgm:pt modelId="{641EEADF-74AD-4482-99A9-DB464C63060F}" type="pres">
      <dgm:prSet presAssocID="{B48128F1-67ED-4088-8AB2-6E6D78B75615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127F86-F8DE-4A24-8578-96AF1EEE5AB7}" type="pres">
      <dgm:prSet presAssocID="{B48128F1-67ED-4088-8AB2-6E6D78B75615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E033CB-852F-49FB-8EB8-EA1701DE24CA}" type="pres">
      <dgm:prSet presAssocID="{B48128F1-67ED-4088-8AB2-6E6D78B75615}" presName="Accent" presStyleLbl="parChTrans1D1" presStyleIdx="1" presStyleCnt="2"/>
      <dgm:spPr/>
    </dgm:pt>
    <dgm:pt modelId="{2692E68C-C478-4E5F-831E-D4D2EB405182}" type="pres">
      <dgm:prSet presAssocID="{B48128F1-67ED-4088-8AB2-6E6D78B75615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B25C25D-76A8-4293-823F-6B312BFCA405}" srcId="{8E9BD7E2-5BC5-41CC-94AA-1D5D5FF0F81A}" destId="{883A518F-6418-4212-B0A5-91049D4AA994}" srcOrd="0" destOrd="0" parTransId="{E6963E0D-242E-4B7E-83EF-BFC1D7FC4BBB}" sibTransId="{674F968E-2005-45E8-AC95-692650E743FE}"/>
    <dgm:cxn modelId="{08635F66-8F39-4221-BB8D-E8BF4703EE61}" srcId="{8E9BD7E2-5BC5-41CC-94AA-1D5D5FF0F81A}" destId="{B48128F1-67ED-4088-8AB2-6E6D78B75615}" srcOrd="1" destOrd="0" parTransId="{1B506559-3C65-45D6-9C2F-D1A52C540128}" sibTransId="{C8A8397D-28AE-461E-B16B-7619A85A55C8}"/>
    <dgm:cxn modelId="{D69C27FF-5A93-4750-A03C-A133DD5B51A9}" srcId="{B48128F1-67ED-4088-8AB2-6E6D78B75615}" destId="{F02C97B5-192A-4F22-8FCD-ECD0E9229FCA}" srcOrd="1" destOrd="0" parTransId="{C5620B95-B79B-4D83-AB2E-6FB53E0F0C99}" sibTransId="{52F1D3D0-F1FB-4795-BC5F-418C87FCE0AB}"/>
    <dgm:cxn modelId="{32059C26-1D33-4871-BDBF-B9D8BFA61422}" srcId="{883A518F-6418-4212-B0A5-91049D4AA994}" destId="{6BBF007D-FC99-4210-B680-0A647E0B2B84}" srcOrd="0" destOrd="0" parTransId="{E9E08FA4-5A48-4C53-A9AA-E9A11D4E0E8E}" sibTransId="{0E5867B5-4F60-4726-9F7E-B7133FDFCDBC}"/>
    <dgm:cxn modelId="{1926D825-7648-487D-ACA8-A1F85049F387}" type="presOf" srcId="{7371CE87-E806-4656-A605-0DA0E6AB3503}" destId="{641EEADF-74AD-4482-99A9-DB464C63060F}" srcOrd="0" destOrd="0" presId="urn:microsoft.com/office/officeart/2011/layout/TabList"/>
    <dgm:cxn modelId="{F0EF989A-E398-473A-B8E0-81F75AB51C4F}" srcId="{883A518F-6418-4212-B0A5-91049D4AA994}" destId="{A105A69C-637A-4A16-BCA6-DA78BFAB4AF5}" srcOrd="1" destOrd="0" parTransId="{773A71DB-BE6A-4962-A4D1-73FD3EF90354}" sibTransId="{6925C9C1-0B67-461B-97F4-707141CDF54B}"/>
    <dgm:cxn modelId="{8B3F6072-E084-474C-88BF-B810DE3F2712}" type="presOf" srcId="{D346CCC6-AD08-49AF-8E54-79D930C9B578}" destId="{560189FE-4C14-44DE-9B58-EBEA1E09AF04}" srcOrd="0" destOrd="2" presId="urn:microsoft.com/office/officeart/2011/layout/TabList"/>
    <dgm:cxn modelId="{14893DB6-1A88-4D09-B1FA-CF23ABE467E3}" type="presOf" srcId="{28BAF28D-9541-47B4-95E8-16A2959BB837}" destId="{2692E68C-C478-4E5F-831E-D4D2EB405182}" srcOrd="0" destOrd="1" presId="urn:microsoft.com/office/officeart/2011/layout/TabList"/>
    <dgm:cxn modelId="{65A926C9-6573-4648-BF0D-856600988839}" type="presOf" srcId="{B48128F1-67ED-4088-8AB2-6E6D78B75615}" destId="{DE127F86-F8DE-4A24-8578-96AF1EEE5AB7}" srcOrd="0" destOrd="0" presId="urn:microsoft.com/office/officeart/2011/layout/TabList"/>
    <dgm:cxn modelId="{37AA17D5-A658-40F6-907F-098FD75D8C5A}" type="presOf" srcId="{6BBF007D-FC99-4210-B680-0A647E0B2B84}" destId="{E06DEF4E-AAAB-4EA0-99D1-DA9220327F6F}" srcOrd="0" destOrd="0" presId="urn:microsoft.com/office/officeart/2011/layout/TabList"/>
    <dgm:cxn modelId="{B98FC81A-025D-4B59-B69A-46E701C7F28C}" type="presOf" srcId="{883A518F-6418-4212-B0A5-91049D4AA994}" destId="{1374D7C2-EB2E-4E01-8A85-90804BCC7907}" srcOrd="0" destOrd="0" presId="urn:microsoft.com/office/officeart/2011/layout/TabList"/>
    <dgm:cxn modelId="{87CC1B3D-BB36-42F0-A3BF-9E18690BB820}" srcId="{883A518F-6418-4212-B0A5-91049D4AA994}" destId="{D346CCC6-AD08-49AF-8E54-79D930C9B578}" srcOrd="3" destOrd="0" parTransId="{87C49C52-5553-42D8-AC8F-CB235FB42E67}" sibTransId="{86BA8E00-4B93-40B2-8A41-2336A8D9B759}"/>
    <dgm:cxn modelId="{42F89342-40E6-49BD-BAF2-754FF4631541}" type="presOf" srcId="{8E9BD7E2-5BC5-41CC-94AA-1D5D5FF0F81A}" destId="{5BE111AB-CAA0-405B-9150-894FAAD63672}" srcOrd="0" destOrd="0" presId="urn:microsoft.com/office/officeart/2011/layout/TabList"/>
    <dgm:cxn modelId="{93EECCE6-9395-4B75-8524-F3AE1FF727E0}" srcId="{883A518F-6418-4212-B0A5-91049D4AA994}" destId="{1B5722F9-4E42-4E00-9BAF-C34CBEAC744D}" srcOrd="2" destOrd="0" parTransId="{E262C8D3-D1E1-4F9E-9911-A2CCEC4E2ECF}" sibTransId="{C666023A-7938-47B1-A555-E96A9CA281A1}"/>
    <dgm:cxn modelId="{FE7DBEEF-39A7-48DF-AF28-53A05E667431}" srcId="{B48128F1-67ED-4088-8AB2-6E6D78B75615}" destId="{7371CE87-E806-4656-A605-0DA0E6AB3503}" srcOrd="0" destOrd="0" parTransId="{B54512C2-823A-4EB7-95C1-EFCE4A27E753}" sibTransId="{B9813D37-E026-4056-8C85-78B2BFD2B20E}"/>
    <dgm:cxn modelId="{F7C956EA-3FFC-42C7-91C8-CB07ED688682}" type="presOf" srcId="{1B5722F9-4E42-4E00-9BAF-C34CBEAC744D}" destId="{560189FE-4C14-44DE-9B58-EBEA1E09AF04}" srcOrd="0" destOrd="1" presId="urn:microsoft.com/office/officeart/2011/layout/TabList"/>
    <dgm:cxn modelId="{D72AC8C4-FBDA-4966-B98E-1EA874EBF18F}" srcId="{B48128F1-67ED-4088-8AB2-6E6D78B75615}" destId="{28BAF28D-9541-47B4-95E8-16A2959BB837}" srcOrd="2" destOrd="0" parTransId="{7B1EBE13-758E-4E5E-A99B-AB8713C457FE}" sibTransId="{D0D5370B-A398-4D67-8D70-C8CC444B0979}"/>
    <dgm:cxn modelId="{2CCE3287-A59A-45F0-B7F0-132216CDEB78}" type="presOf" srcId="{F02C97B5-192A-4F22-8FCD-ECD0E9229FCA}" destId="{2692E68C-C478-4E5F-831E-D4D2EB405182}" srcOrd="0" destOrd="0" presId="urn:microsoft.com/office/officeart/2011/layout/TabList"/>
    <dgm:cxn modelId="{E88F1040-294F-4242-B6F5-22E26F006088}" type="presOf" srcId="{A105A69C-637A-4A16-BCA6-DA78BFAB4AF5}" destId="{560189FE-4C14-44DE-9B58-EBEA1E09AF04}" srcOrd="0" destOrd="0" presId="urn:microsoft.com/office/officeart/2011/layout/TabList"/>
    <dgm:cxn modelId="{EB0FED1D-5CC3-4D75-8904-C1491F9B074F}" type="presParOf" srcId="{5BE111AB-CAA0-405B-9150-894FAAD63672}" destId="{65642839-0087-4A03-AD91-4E115C26C622}" srcOrd="0" destOrd="0" presId="urn:microsoft.com/office/officeart/2011/layout/TabList"/>
    <dgm:cxn modelId="{146547FC-37CE-4964-839C-2F7B238AB92B}" type="presParOf" srcId="{65642839-0087-4A03-AD91-4E115C26C622}" destId="{E06DEF4E-AAAB-4EA0-99D1-DA9220327F6F}" srcOrd="0" destOrd="0" presId="urn:microsoft.com/office/officeart/2011/layout/TabList"/>
    <dgm:cxn modelId="{1181E9BF-D57C-4CC3-B0C8-2C3058A8D214}" type="presParOf" srcId="{65642839-0087-4A03-AD91-4E115C26C622}" destId="{1374D7C2-EB2E-4E01-8A85-90804BCC7907}" srcOrd="1" destOrd="0" presId="urn:microsoft.com/office/officeart/2011/layout/TabList"/>
    <dgm:cxn modelId="{0A0E4B00-C5CE-4626-AE09-029BE819FDCA}" type="presParOf" srcId="{65642839-0087-4A03-AD91-4E115C26C622}" destId="{17FAE1DF-A5CF-46CC-9E8C-53ED9E42EE5B}" srcOrd="2" destOrd="0" presId="urn:microsoft.com/office/officeart/2011/layout/TabList"/>
    <dgm:cxn modelId="{4A729F89-FA1E-4808-879A-81ED395DA083}" type="presParOf" srcId="{5BE111AB-CAA0-405B-9150-894FAAD63672}" destId="{560189FE-4C14-44DE-9B58-EBEA1E09AF04}" srcOrd="1" destOrd="0" presId="urn:microsoft.com/office/officeart/2011/layout/TabList"/>
    <dgm:cxn modelId="{8B0DE92F-A6DE-4B55-AB97-012490217A92}" type="presParOf" srcId="{5BE111AB-CAA0-405B-9150-894FAAD63672}" destId="{F95F6D3C-91B7-414D-BBF7-FAACBE73957B}" srcOrd="2" destOrd="0" presId="urn:microsoft.com/office/officeart/2011/layout/TabList"/>
    <dgm:cxn modelId="{4049198A-2A86-4177-B056-578738A4E072}" type="presParOf" srcId="{5BE111AB-CAA0-405B-9150-894FAAD63672}" destId="{BD6B29C4-55A0-496F-8AC9-8984CDE6DC46}" srcOrd="3" destOrd="0" presId="urn:microsoft.com/office/officeart/2011/layout/TabList"/>
    <dgm:cxn modelId="{538DC47D-220E-4D2E-92B8-9E7F8CC46B80}" type="presParOf" srcId="{BD6B29C4-55A0-496F-8AC9-8984CDE6DC46}" destId="{641EEADF-74AD-4482-99A9-DB464C63060F}" srcOrd="0" destOrd="0" presId="urn:microsoft.com/office/officeart/2011/layout/TabList"/>
    <dgm:cxn modelId="{5CFE8089-2D87-427C-92DF-BF74358F97D8}" type="presParOf" srcId="{BD6B29C4-55A0-496F-8AC9-8984CDE6DC46}" destId="{DE127F86-F8DE-4A24-8578-96AF1EEE5AB7}" srcOrd="1" destOrd="0" presId="urn:microsoft.com/office/officeart/2011/layout/TabList"/>
    <dgm:cxn modelId="{6ACEF39B-6B03-4E50-B5D4-72677CFC4150}" type="presParOf" srcId="{BD6B29C4-55A0-496F-8AC9-8984CDE6DC46}" destId="{2FE033CB-852F-49FB-8EB8-EA1701DE24CA}" srcOrd="2" destOrd="0" presId="urn:microsoft.com/office/officeart/2011/layout/TabList"/>
    <dgm:cxn modelId="{6988983F-E458-4C27-8442-17C74E9B8430}" type="presParOf" srcId="{5BE111AB-CAA0-405B-9150-894FAAD63672}" destId="{2692E68C-C478-4E5F-831E-D4D2EB405182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57B5E7-8E45-4086-8A5E-969FF061E033}" type="doc">
      <dgm:prSet loTypeId="urn:microsoft.com/office/officeart/2005/8/layout/arrow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r-HR"/>
        </a:p>
      </dgm:t>
    </dgm:pt>
    <dgm:pt modelId="{A4CB214C-7DBC-4494-B803-1BA65CC2A9B6}">
      <dgm:prSet phldrT="[Text]" custT="1"/>
      <dgm:spPr/>
      <dgm:t>
        <a:bodyPr/>
        <a:lstStyle/>
        <a:p>
          <a:r>
            <a:rPr lang="hr-HR" sz="1600" dirty="0" smtClean="0">
              <a:latin typeface="Calibri" panose="020F0502020204030204" pitchFamily="34" charset="0"/>
            </a:rPr>
            <a:t>- </a:t>
          </a:r>
          <a:r>
            <a:rPr lang="hr-HR" sz="1800" dirty="0" err="1" smtClean="0">
              <a:latin typeface="Calibri" panose="020F0502020204030204" pitchFamily="34" charset="0"/>
            </a:rPr>
            <a:t>Hostilna</a:t>
          </a:r>
          <a:r>
            <a:rPr lang="hr-HR" sz="1800" dirty="0" smtClean="0">
              <a:latin typeface="Calibri" panose="020F0502020204030204" pitchFamily="34" charset="0"/>
            </a:rPr>
            <a:t> agresija raste tijekom ranog i srednjeg djetinjstva.</a:t>
          </a:r>
          <a:endParaRPr lang="hr-HR" sz="1800" dirty="0">
            <a:latin typeface="Calibri" panose="020F0502020204030204" pitchFamily="34" charset="0"/>
          </a:endParaRPr>
        </a:p>
      </dgm:t>
    </dgm:pt>
    <dgm:pt modelId="{4BB58ED0-B666-4B65-99E7-024F2469E3BC}" type="parTrans" cxnId="{6FD56483-D7A0-4627-B196-17029534CB51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610E1413-50A9-4F71-8B00-F23304CB888E}" type="sibTrans" cxnId="{6FD56483-D7A0-4627-B196-17029534CB51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6AD415CA-D3E1-4845-8FC8-AD264A5A8364}">
      <dgm:prSet phldrT="[Text]" custT="1"/>
      <dgm:spPr/>
      <dgm:t>
        <a:bodyPr/>
        <a:lstStyle/>
        <a:p>
          <a:r>
            <a:rPr lang="hr-HR" sz="1600" dirty="0" smtClean="0">
              <a:latin typeface="Calibri" panose="020F0502020204030204" pitchFamily="34" charset="0"/>
            </a:rPr>
            <a:t>- </a:t>
          </a:r>
          <a:r>
            <a:rPr lang="hr-HR" sz="1800" dirty="0" smtClean="0">
              <a:latin typeface="Calibri" panose="020F0502020204030204" pitchFamily="34" charset="0"/>
            </a:rPr>
            <a:t>Otvorena agresija se tijekom djetinjstva zamjenjuje relacijskom.</a:t>
          </a:r>
        </a:p>
        <a:p>
          <a:r>
            <a:rPr lang="hr-HR" sz="1800" dirty="0" smtClean="0">
              <a:latin typeface="Calibri" panose="020F0502020204030204" pitchFamily="34" charset="0"/>
            </a:rPr>
            <a:t>- Instrumentalna agresija se smanjuje kognitivnim razvojem i usvajanjem prikladnih vještina postavljanja i ostvarivanja ciljeva.</a:t>
          </a:r>
          <a:endParaRPr lang="hr-HR" sz="1800" dirty="0">
            <a:latin typeface="Calibri" panose="020F0502020204030204" pitchFamily="34" charset="0"/>
          </a:endParaRPr>
        </a:p>
      </dgm:t>
    </dgm:pt>
    <dgm:pt modelId="{D793229B-9E32-42F3-8FFD-EFE4F771C323}" type="parTrans" cxnId="{54613C7D-431E-4937-8E24-93CBCFC21C9F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016E37A2-58C5-4326-B437-E8441D457745}" type="sibTrans" cxnId="{54613C7D-431E-4937-8E24-93CBCFC21C9F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E351C121-1A81-47EE-B249-DDBAFEDE14A7}" type="pres">
      <dgm:prSet presAssocID="{5957B5E7-8E45-4086-8A5E-969FF061E03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BC7A4EF-15A2-4D2A-8BBE-5FE854CBAAEC}" type="pres">
      <dgm:prSet presAssocID="{A4CB214C-7DBC-4494-B803-1BA65CC2A9B6}" presName="upArrow" presStyleLbl="node1" presStyleIdx="0" presStyleCnt="2"/>
      <dgm:spPr/>
    </dgm:pt>
    <dgm:pt modelId="{6FC0A14C-DB89-4216-B89B-B5C546C6A212}" type="pres">
      <dgm:prSet presAssocID="{A4CB214C-7DBC-4494-B803-1BA65CC2A9B6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193448-6D02-4699-9B89-EC63CEF6EB9B}" type="pres">
      <dgm:prSet presAssocID="{6AD415CA-D3E1-4845-8FC8-AD264A5A8364}" presName="downArrow" presStyleLbl="node1" presStyleIdx="1" presStyleCnt="2"/>
      <dgm:spPr/>
    </dgm:pt>
    <dgm:pt modelId="{3C953AF2-9796-4810-B1FE-5BC5E2783A2D}" type="pres">
      <dgm:prSet presAssocID="{6AD415CA-D3E1-4845-8FC8-AD264A5A8364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660F3CA-E7FE-4089-BC1E-BD6498A8B349}" type="presOf" srcId="{6AD415CA-D3E1-4845-8FC8-AD264A5A8364}" destId="{3C953AF2-9796-4810-B1FE-5BC5E2783A2D}" srcOrd="0" destOrd="0" presId="urn:microsoft.com/office/officeart/2005/8/layout/arrow4"/>
    <dgm:cxn modelId="{6FD56483-D7A0-4627-B196-17029534CB51}" srcId="{5957B5E7-8E45-4086-8A5E-969FF061E033}" destId="{A4CB214C-7DBC-4494-B803-1BA65CC2A9B6}" srcOrd="0" destOrd="0" parTransId="{4BB58ED0-B666-4B65-99E7-024F2469E3BC}" sibTransId="{610E1413-50A9-4F71-8B00-F23304CB888E}"/>
    <dgm:cxn modelId="{683C8D01-844A-4B43-A5E9-37DE31DC48A6}" type="presOf" srcId="{5957B5E7-8E45-4086-8A5E-969FF061E033}" destId="{E351C121-1A81-47EE-B249-DDBAFEDE14A7}" srcOrd="0" destOrd="0" presId="urn:microsoft.com/office/officeart/2005/8/layout/arrow4"/>
    <dgm:cxn modelId="{54613C7D-431E-4937-8E24-93CBCFC21C9F}" srcId="{5957B5E7-8E45-4086-8A5E-969FF061E033}" destId="{6AD415CA-D3E1-4845-8FC8-AD264A5A8364}" srcOrd="1" destOrd="0" parTransId="{D793229B-9E32-42F3-8FFD-EFE4F771C323}" sibTransId="{016E37A2-58C5-4326-B437-E8441D457745}"/>
    <dgm:cxn modelId="{51843946-E1F9-4B88-9794-A84717BC7A87}" type="presOf" srcId="{A4CB214C-7DBC-4494-B803-1BA65CC2A9B6}" destId="{6FC0A14C-DB89-4216-B89B-B5C546C6A212}" srcOrd="0" destOrd="0" presId="urn:microsoft.com/office/officeart/2005/8/layout/arrow4"/>
    <dgm:cxn modelId="{E414B200-FD6C-4FA1-8CD2-73085A312719}" type="presParOf" srcId="{E351C121-1A81-47EE-B249-DDBAFEDE14A7}" destId="{3BC7A4EF-15A2-4D2A-8BBE-5FE854CBAAEC}" srcOrd="0" destOrd="0" presId="urn:microsoft.com/office/officeart/2005/8/layout/arrow4"/>
    <dgm:cxn modelId="{6E1F4E3D-EBEE-47F3-B949-1EA147F429D7}" type="presParOf" srcId="{E351C121-1A81-47EE-B249-DDBAFEDE14A7}" destId="{6FC0A14C-DB89-4216-B89B-B5C546C6A212}" srcOrd="1" destOrd="0" presId="urn:microsoft.com/office/officeart/2005/8/layout/arrow4"/>
    <dgm:cxn modelId="{CB106BAD-044D-4B54-B19F-714A05AF8754}" type="presParOf" srcId="{E351C121-1A81-47EE-B249-DDBAFEDE14A7}" destId="{C6193448-6D02-4699-9B89-EC63CEF6EB9B}" srcOrd="2" destOrd="0" presId="urn:microsoft.com/office/officeart/2005/8/layout/arrow4"/>
    <dgm:cxn modelId="{C6486038-DDBD-4A69-8801-F95761F636CD}" type="presParOf" srcId="{E351C121-1A81-47EE-B249-DDBAFEDE14A7}" destId="{3C953AF2-9796-4810-B1FE-5BC5E2783A2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0C971A-0B62-4D30-9F77-9777E03F887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272504D-11ED-40E0-B279-0CB1F3A9F7F9}">
      <dgm:prSet phldrT="[Text]"/>
      <dgm:spPr/>
      <dgm:t>
        <a:bodyPr/>
        <a:lstStyle/>
        <a:p>
          <a:r>
            <a:rPr lang="en-GB" dirty="0" err="1" smtClean="0">
              <a:latin typeface="Calibri" panose="020F0502020204030204" pitchFamily="34" charset="0"/>
            </a:rPr>
            <a:t>podržaj</a:t>
          </a:r>
          <a:r>
            <a:rPr lang="en-GB" dirty="0" smtClean="0">
              <a:latin typeface="Calibri" panose="020F0502020204030204" pitchFamily="34" charset="0"/>
            </a:rPr>
            <a:t> </a:t>
          </a:r>
          <a:r>
            <a:rPr lang="en-GB" dirty="0" err="1" smtClean="0">
              <a:latin typeface="Calibri" panose="020F0502020204030204" pitchFamily="34" charset="0"/>
            </a:rPr>
            <a:t>koji</a:t>
          </a:r>
          <a:r>
            <a:rPr lang="en-GB" dirty="0" smtClean="0">
              <a:latin typeface="Calibri" panose="020F0502020204030204" pitchFamily="34" charset="0"/>
            </a:rPr>
            <a:t> </a:t>
          </a:r>
          <a:r>
            <a:rPr lang="en-GB" dirty="0" err="1" smtClean="0">
              <a:latin typeface="Calibri" panose="020F0502020204030204" pitchFamily="34" charset="0"/>
            </a:rPr>
            <a:t>izaziva</a:t>
          </a:r>
          <a:r>
            <a:rPr lang="en-GB" dirty="0" smtClean="0">
              <a:latin typeface="Calibri" panose="020F0502020204030204" pitchFamily="34" charset="0"/>
            </a:rPr>
            <a:t> </a:t>
          </a:r>
          <a:r>
            <a:rPr lang="en-GB" dirty="0" err="1" smtClean="0">
              <a:latin typeface="Calibri" panose="020F0502020204030204" pitchFamily="34" charset="0"/>
            </a:rPr>
            <a:t>ljutnju</a:t>
          </a:r>
          <a:endParaRPr lang="hr-HR" dirty="0">
            <a:latin typeface="Calibri" panose="020F0502020204030204" pitchFamily="34" charset="0"/>
          </a:endParaRPr>
        </a:p>
      </dgm:t>
    </dgm:pt>
    <dgm:pt modelId="{4A76934C-ADB2-4315-A0ED-6F143EC2AB33}" type="parTrans" cxnId="{DFAA5BB0-6B50-498D-9500-7916BE16D35D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E4EA7AF8-201E-458D-9D61-23410EE3FBD1}" type="sibTrans" cxnId="{DFAA5BB0-6B50-498D-9500-7916BE16D35D}">
      <dgm:prSet/>
      <dgm:spPr>
        <a:solidFill>
          <a:srgbClr val="FF0000"/>
        </a:solidFill>
      </dgm:spPr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E408824E-428B-45C2-AEBD-71BE72B100F8}">
      <dgm:prSet phldrT="[Text]"/>
      <dgm:spPr/>
      <dgm:t>
        <a:bodyPr/>
        <a:lstStyle/>
        <a:p>
          <a:r>
            <a:rPr lang="en-GB" dirty="0" err="1" smtClean="0">
              <a:latin typeface="Calibri" panose="020F0502020204030204" pitchFamily="34" charset="0"/>
            </a:rPr>
            <a:t>percepcija</a:t>
          </a:r>
          <a:r>
            <a:rPr lang="en-GB" dirty="0" smtClean="0">
              <a:latin typeface="Calibri" panose="020F0502020204030204" pitchFamily="34" charset="0"/>
            </a:rPr>
            <a:t> </a:t>
          </a:r>
          <a:r>
            <a:rPr lang="en-GB" dirty="0" err="1" smtClean="0">
              <a:latin typeface="Calibri" panose="020F0502020204030204" pitchFamily="34" charset="0"/>
            </a:rPr>
            <a:t>i</a:t>
          </a:r>
          <a:r>
            <a:rPr lang="en-GB" dirty="0" smtClean="0">
              <a:latin typeface="Calibri" panose="020F0502020204030204" pitchFamily="34" charset="0"/>
            </a:rPr>
            <a:t> </a:t>
          </a:r>
          <a:r>
            <a:rPr lang="en-GB" dirty="0" err="1" smtClean="0">
              <a:latin typeface="Calibri" panose="020F0502020204030204" pitchFamily="34" charset="0"/>
            </a:rPr>
            <a:t>procjena</a:t>
          </a:r>
          <a:endParaRPr lang="hr-HR" dirty="0">
            <a:latin typeface="Calibri" panose="020F0502020204030204" pitchFamily="34" charset="0"/>
          </a:endParaRPr>
        </a:p>
      </dgm:t>
    </dgm:pt>
    <dgm:pt modelId="{521C2A35-01F9-4E4C-8227-6710A66ABF15}" type="parTrans" cxnId="{DA5FE83F-D351-4323-930E-071764E4A8DB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919A5D8A-4010-404F-82A9-4A2121D9E11E}" type="sibTrans" cxnId="{DA5FE83F-D351-4323-930E-071764E4A8DB}">
      <dgm:prSet/>
      <dgm:spPr>
        <a:solidFill>
          <a:srgbClr val="FF0000"/>
        </a:solidFill>
      </dgm:spPr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63471FE1-6628-4120-94EF-7F8C245F892F}">
      <dgm:prSet phldrT="[Text]"/>
      <dgm:spPr/>
      <dgm:t>
        <a:bodyPr/>
        <a:lstStyle/>
        <a:p>
          <a:r>
            <a:rPr lang="en-GB" dirty="0" err="1" smtClean="0">
              <a:latin typeface="Calibri" panose="020F0502020204030204" pitchFamily="34" charset="0"/>
            </a:rPr>
            <a:t>agresija</a:t>
          </a:r>
          <a:r>
            <a:rPr lang="en-GB" dirty="0" smtClean="0">
              <a:latin typeface="Calibri" panose="020F0502020204030204" pitchFamily="34" charset="0"/>
            </a:rPr>
            <a:t> </a:t>
          </a:r>
          <a:endParaRPr lang="hr-HR" dirty="0">
            <a:latin typeface="Calibri" panose="020F0502020204030204" pitchFamily="34" charset="0"/>
          </a:endParaRPr>
        </a:p>
      </dgm:t>
    </dgm:pt>
    <dgm:pt modelId="{D63A72A5-A8AC-438B-B30B-4C5667D611A8}" type="parTrans" cxnId="{1A39DEA8-EC46-4837-8A9B-E5B1382BBBE9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FEA655F8-A479-4FDD-B5C6-166819B1104A}" type="sibTrans" cxnId="{1A39DEA8-EC46-4837-8A9B-E5B1382BBBE9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0FB8CB76-C262-4DB7-B5F8-1012F8E70CEB}">
      <dgm:prSet/>
      <dgm:spPr/>
      <dgm:t>
        <a:bodyPr/>
        <a:lstStyle/>
        <a:p>
          <a:r>
            <a:rPr lang="en-GB" dirty="0" err="1" smtClean="0">
              <a:latin typeface="Calibri" panose="020F0502020204030204" pitchFamily="34" charset="0"/>
            </a:rPr>
            <a:t>uzbuđenje</a:t>
          </a:r>
          <a:r>
            <a:rPr lang="en-GB" dirty="0" smtClean="0">
              <a:latin typeface="Calibri" panose="020F0502020204030204" pitchFamily="34" charset="0"/>
            </a:rPr>
            <a:t> </a:t>
          </a:r>
          <a:endParaRPr lang="hr-HR" dirty="0">
            <a:latin typeface="Calibri" panose="020F0502020204030204" pitchFamily="34" charset="0"/>
          </a:endParaRPr>
        </a:p>
      </dgm:t>
    </dgm:pt>
    <dgm:pt modelId="{F4645F93-92E2-4750-895D-A3342503E0D5}" type="parTrans" cxnId="{918855E1-72D8-49AF-8E6F-D9C2E4E73D8D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69158D7C-E087-4F01-BDD6-6E2EC8292D58}" type="sibTrans" cxnId="{918855E1-72D8-49AF-8E6F-D9C2E4E73D8D}">
      <dgm:prSet/>
      <dgm:spPr>
        <a:solidFill>
          <a:srgbClr val="FF0000"/>
        </a:solidFill>
      </dgm:spPr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A485A604-4D24-446D-9B3E-F6FA27B77ABB}">
      <dgm:prSet/>
      <dgm:spPr/>
      <dgm:t>
        <a:bodyPr/>
        <a:lstStyle/>
        <a:p>
          <a:endParaRPr lang="hr-HR" dirty="0">
            <a:latin typeface="Calibri" panose="020F0502020204030204" pitchFamily="34" charset="0"/>
          </a:endParaRPr>
        </a:p>
      </dgm:t>
    </dgm:pt>
    <dgm:pt modelId="{B04F3BE1-DFE5-4339-B892-B51BDFA71052}" type="parTrans" cxnId="{48A0520E-66C5-4C62-AB25-384057593EDD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C8C6C573-7771-4125-9DB8-C9BFD8711ED3}" type="sibTrans" cxnId="{48A0520E-66C5-4C62-AB25-384057593EDD}">
      <dgm:prSet/>
      <dgm:spPr/>
      <dgm:t>
        <a:bodyPr/>
        <a:lstStyle/>
        <a:p>
          <a:endParaRPr lang="hr-HR">
            <a:latin typeface="Calibri" panose="020F0502020204030204" pitchFamily="34" charset="0"/>
          </a:endParaRPr>
        </a:p>
      </dgm:t>
    </dgm:pt>
    <dgm:pt modelId="{A6E09201-0C2F-4D45-8DF0-B86513DDF65C}" type="pres">
      <dgm:prSet presAssocID="{690C971A-0B62-4D30-9F77-9777E03F88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C30F85E-6395-4651-9B04-2E4A1B45B0A2}" type="pres">
      <dgm:prSet presAssocID="{690C971A-0B62-4D30-9F77-9777E03F8870}" presName="tSp" presStyleCnt="0"/>
      <dgm:spPr/>
    </dgm:pt>
    <dgm:pt modelId="{6E69C368-5D25-4FEB-A3E5-71FE2C8B8903}" type="pres">
      <dgm:prSet presAssocID="{690C971A-0B62-4D30-9F77-9777E03F8870}" presName="bSp" presStyleCnt="0"/>
      <dgm:spPr/>
    </dgm:pt>
    <dgm:pt modelId="{036AF68D-CF36-4AC7-ABB2-D2365E44E5F0}" type="pres">
      <dgm:prSet presAssocID="{690C971A-0B62-4D30-9F77-9777E03F8870}" presName="process" presStyleCnt="0"/>
      <dgm:spPr/>
    </dgm:pt>
    <dgm:pt modelId="{79CD5F6C-A236-44DD-8CEB-EF8BB7301651}" type="pres">
      <dgm:prSet presAssocID="{F272504D-11ED-40E0-B279-0CB1F3A9F7F9}" presName="composite1" presStyleCnt="0"/>
      <dgm:spPr/>
    </dgm:pt>
    <dgm:pt modelId="{2322F19D-3469-4CDB-B6AB-492EAD7B7DE0}" type="pres">
      <dgm:prSet presAssocID="{F272504D-11ED-40E0-B279-0CB1F3A9F7F9}" presName="dummyNode1" presStyleLbl="node1" presStyleIdx="0" presStyleCnt="4"/>
      <dgm:spPr/>
    </dgm:pt>
    <dgm:pt modelId="{6A19D9EA-8558-4510-967C-8FC2C8DDDF5C}" type="pres">
      <dgm:prSet presAssocID="{F272504D-11ED-40E0-B279-0CB1F3A9F7F9}" presName="childNode1" presStyleLbl="bgAcc1" presStyleIdx="0" presStyleCnt="4">
        <dgm:presLayoutVars>
          <dgm:bulletEnabled val="1"/>
        </dgm:presLayoutVars>
      </dgm:prSet>
      <dgm:spPr/>
    </dgm:pt>
    <dgm:pt modelId="{4070DC5F-D3B4-4672-BC07-2C491E1A20D7}" type="pres">
      <dgm:prSet presAssocID="{F272504D-11ED-40E0-B279-0CB1F3A9F7F9}" presName="childNode1tx" presStyleLbl="bgAcc1" presStyleIdx="0" presStyleCnt="4">
        <dgm:presLayoutVars>
          <dgm:bulletEnabled val="1"/>
        </dgm:presLayoutVars>
      </dgm:prSet>
      <dgm:spPr/>
    </dgm:pt>
    <dgm:pt modelId="{10A662C3-03F5-4917-9AE8-CC570910F637}" type="pres">
      <dgm:prSet presAssocID="{F272504D-11ED-40E0-B279-0CB1F3A9F7F9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AB8FD3-FF6B-4DE9-8CC2-D8CB6A3CDB3F}" type="pres">
      <dgm:prSet presAssocID="{F272504D-11ED-40E0-B279-0CB1F3A9F7F9}" presName="connSite1" presStyleCnt="0"/>
      <dgm:spPr/>
    </dgm:pt>
    <dgm:pt modelId="{4DA530BE-5428-40D7-B352-9372ED24ADFE}" type="pres">
      <dgm:prSet presAssocID="{E4EA7AF8-201E-458D-9D61-23410EE3FBD1}" presName="Name9" presStyleLbl="sibTrans2D1" presStyleIdx="0" presStyleCnt="3" custLinFactNeighborX="-4690" custLinFactNeighborY="17984"/>
      <dgm:spPr/>
      <dgm:t>
        <a:bodyPr/>
        <a:lstStyle/>
        <a:p>
          <a:endParaRPr lang="hr-HR"/>
        </a:p>
      </dgm:t>
    </dgm:pt>
    <dgm:pt modelId="{D77937D2-D759-43D1-8541-975E31950117}" type="pres">
      <dgm:prSet presAssocID="{0FB8CB76-C262-4DB7-B5F8-1012F8E70CEB}" presName="composite2" presStyleCnt="0"/>
      <dgm:spPr/>
    </dgm:pt>
    <dgm:pt modelId="{2750B3F5-9810-48A5-BEDA-0B363F0CB8EC}" type="pres">
      <dgm:prSet presAssocID="{0FB8CB76-C262-4DB7-B5F8-1012F8E70CEB}" presName="dummyNode2" presStyleLbl="node1" presStyleIdx="0" presStyleCnt="4"/>
      <dgm:spPr/>
    </dgm:pt>
    <dgm:pt modelId="{AB678B51-8434-4707-9430-97B392A5FA02}" type="pres">
      <dgm:prSet presAssocID="{0FB8CB76-C262-4DB7-B5F8-1012F8E70CEB}" presName="childNode2" presStyleLbl="bgAcc1" presStyleIdx="1" presStyleCnt="4">
        <dgm:presLayoutVars>
          <dgm:bulletEnabled val="1"/>
        </dgm:presLayoutVars>
      </dgm:prSet>
      <dgm:spPr/>
    </dgm:pt>
    <dgm:pt modelId="{5226BEC3-3658-4ADA-B317-D5D0D952B06E}" type="pres">
      <dgm:prSet presAssocID="{0FB8CB76-C262-4DB7-B5F8-1012F8E70CEB}" presName="childNode2tx" presStyleLbl="bgAcc1" presStyleIdx="1" presStyleCnt="4">
        <dgm:presLayoutVars>
          <dgm:bulletEnabled val="1"/>
        </dgm:presLayoutVars>
      </dgm:prSet>
      <dgm:spPr/>
    </dgm:pt>
    <dgm:pt modelId="{A2A8F0E1-4A5B-4FD2-834B-574AA5B3D6E6}" type="pres">
      <dgm:prSet presAssocID="{0FB8CB76-C262-4DB7-B5F8-1012F8E70CEB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0F9F03-877D-44E3-BF64-42DE73672961}" type="pres">
      <dgm:prSet presAssocID="{0FB8CB76-C262-4DB7-B5F8-1012F8E70CEB}" presName="connSite2" presStyleCnt="0"/>
      <dgm:spPr/>
    </dgm:pt>
    <dgm:pt modelId="{9275609D-D2A7-4A12-A426-61DB95435FCC}" type="pres">
      <dgm:prSet presAssocID="{69158D7C-E087-4F01-BDD6-6E2EC8292D58}" presName="Name18" presStyleLbl="sibTrans2D1" presStyleIdx="1" presStyleCnt="3" custLinFactNeighborX="-4437" custLinFactNeighborY="-30346"/>
      <dgm:spPr/>
      <dgm:t>
        <a:bodyPr/>
        <a:lstStyle/>
        <a:p>
          <a:endParaRPr lang="hr-HR"/>
        </a:p>
      </dgm:t>
    </dgm:pt>
    <dgm:pt modelId="{EFAEA354-2E46-49EA-80DD-CABB81C0CF86}" type="pres">
      <dgm:prSet presAssocID="{E408824E-428B-45C2-AEBD-71BE72B100F8}" presName="composite1" presStyleCnt="0"/>
      <dgm:spPr/>
    </dgm:pt>
    <dgm:pt modelId="{49E38160-0538-4673-B738-0A7890D14B17}" type="pres">
      <dgm:prSet presAssocID="{E408824E-428B-45C2-AEBD-71BE72B100F8}" presName="dummyNode1" presStyleLbl="node1" presStyleIdx="1" presStyleCnt="4"/>
      <dgm:spPr/>
    </dgm:pt>
    <dgm:pt modelId="{9FBCE51F-77F9-4EA7-9E78-9FF33C2B6B2E}" type="pres">
      <dgm:prSet presAssocID="{E408824E-428B-45C2-AEBD-71BE72B100F8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1EF0ED-C35D-4BB0-853E-8A284F18492C}" type="pres">
      <dgm:prSet presAssocID="{E408824E-428B-45C2-AEBD-71BE72B100F8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315136-B1E7-46FB-B31D-88FDE08A058A}" type="pres">
      <dgm:prSet presAssocID="{E408824E-428B-45C2-AEBD-71BE72B100F8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9D8035-B12E-45CE-999B-8995FAE8CAD6}" type="pres">
      <dgm:prSet presAssocID="{E408824E-428B-45C2-AEBD-71BE72B100F8}" presName="connSite1" presStyleCnt="0"/>
      <dgm:spPr/>
    </dgm:pt>
    <dgm:pt modelId="{732AA6B0-AD09-492E-8E32-1AC3BE20B434}" type="pres">
      <dgm:prSet presAssocID="{919A5D8A-4010-404F-82A9-4A2121D9E11E}" presName="Name9" presStyleLbl="sibTrans2D1" presStyleIdx="2" presStyleCnt="3" custLinFactNeighborX="1682" custLinFactNeighborY="17104"/>
      <dgm:spPr/>
      <dgm:t>
        <a:bodyPr/>
        <a:lstStyle/>
        <a:p>
          <a:endParaRPr lang="hr-HR"/>
        </a:p>
      </dgm:t>
    </dgm:pt>
    <dgm:pt modelId="{023058AF-B67F-49B1-8859-6F6EC5A3D537}" type="pres">
      <dgm:prSet presAssocID="{63471FE1-6628-4120-94EF-7F8C245F892F}" presName="composite2" presStyleCnt="0"/>
      <dgm:spPr/>
    </dgm:pt>
    <dgm:pt modelId="{A3F958F9-3594-49B5-8028-7005727CC920}" type="pres">
      <dgm:prSet presAssocID="{63471FE1-6628-4120-94EF-7F8C245F892F}" presName="dummyNode2" presStyleLbl="node1" presStyleIdx="2" presStyleCnt="4"/>
      <dgm:spPr/>
    </dgm:pt>
    <dgm:pt modelId="{EA67B2DB-0169-49CB-A354-35649DCD660E}" type="pres">
      <dgm:prSet presAssocID="{63471FE1-6628-4120-94EF-7F8C245F892F}" presName="childNode2" presStyleLbl="bgAcc1" presStyleIdx="3" presStyleCnt="4">
        <dgm:presLayoutVars>
          <dgm:bulletEnabled val="1"/>
        </dgm:presLayoutVars>
      </dgm:prSet>
      <dgm:spPr/>
    </dgm:pt>
    <dgm:pt modelId="{B1692933-545F-4225-85DD-95466BCEECED}" type="pres">
      <dgm:prSet presAssocID="{63471FE1-6628-4120-94EF-7F8C245F892F}" presName="childNode2tx" presStyleLbl="bgAcc1" presStyleIdx="3" presStyleCnt="4">
        <dgm:presLayoutVars>
          <dgm:bulletEnabled val="1"/>
        </dgm:presLayoutVars>
      </dgm:prSet>
      <dgm:spPr/>
    </dgm:pt>
    <dgm:pt modelId="{28049BD3-512F-4DFE-97A4-AF9B8518C833}" type="pres">
      <dgm:prSet presAssocID="{63471FE1-6628-4120-94EF-7F8C245F892F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99C053-9BD9-4C71-811A-494C9A8D9999}" type="pres">
      <dgm:prSet presAssocID="{63471FE1-6628-4120-94EF-7F8C245F892F}" presName="connSite2" presStyleCnt="0"/>
      <dgm:spPr/>
    </dgm:pt>
  </dgm:ptLst>
  <dgm:cxnLst>
    <dgm:cxn modelId="{C06D49AF-ECBD-4876-8A6D-739E6F4E089A}" type="presOf" srcId="{690C971A-0B62-4D30-9F77-9777E03F8870}" destId="{A6E09201-0C2F-4D45-8DF0-B86513DDF65C}" srcOrd="0" destOrd="0" presId="urn:microsoft.com/office/officeart/2005/8/layout/hProcess4"/>
    <dgm:cxn modelId="{EE68230A-F6DD-4C0B-A740-D9C73BB2F110}" type="presOf" srcId="{F272504D-11ED-40E0-B279-0CB1F3A9F7F9}" destId="{10A662C3-03F5-4917-9AE8-CC570910F637}" srcOrd="0" destOrd="0" presId="urn:microsoft.com/office/officeart/2005/8/layout/hProcess4"/>
    <dgm:cxn modelId="{751F1F24-54A5-4018-A127-3F357302482B}" type="presOf" srcId="{A485A604-4D24-446D-9B3E-F6FA27B77ABB}" destId="{501EF0ED-C35D-4BB0-853E-8A284F18492C}" srcOrd="1" destOrd="0" presId="urn:microsoft.com/office/officeart/2005/8/layout/hProcess4"/>
    <dgm:cxn modelId="{E657C79C-1A56-4E9D-88A4-163AF469DAD5}" type="presOf" srcId="{919A5D8A-4010-404F-82A9-4A2121D9E11E}" destId="{732AA6B0-AD09-492E-8E32-1AC3BE20B434}" srcOrd="0" destOrd="0" presId="urn:microsoft.com/office/officeart/2005/8/layout/hProcess4"/>
    <dgm:cxn modelId="{5A52E8C7-1381-441E-B4D9-29767B8F97E0}" type="presOf" srcId="{63471FE1-6628-4120-94EF-7F8C245F892F}" destId="{28049BD3-512F-4DFE-97A4-AF9B8518C833}" srcOrd="0" destOrd="0" presId="urn:microsoft.com/office/officeart/2005/8/layout/hProcess4"/>
    <dgm:cxn modelId="{48A0520E-66C5-4C62-AB25-384057593EDD}" srcId="{E408824E-428B-45C2-AEBD-71BE72B100F8}" destId="{A485A604-4D24-446D-9B3E-F6FA27B77ABB}" srcOrd="0" destOrd="0" parTransId="{B04F3BE1-DFE5-4339-B892-B51BDFA71052}" sibTransId="{C8C6C573-7771-4125-9DB8-C9BFD8711ED3}"/>
    <dgm:cxn modelId="{1A39DEA8-EC46-4837-8A9B-E5B1382BBBE9}" srcId="{690C971A-0B62-4D30-9F77-9777E03F8870}" destId="{63471FE1-6628-4120-94EF-7F8C245F892F}" srcOrd="3" destOrd="0" parTransId="{D63A72A5-A8AC-438B-B30B-4C5667D611A8}" sibTransId="{FEA655F8-A479-4FDD-B5C6-166819B1104A}"/>
    <dgm:cxn modelId="{4B528173-D77C-433E-98FC-989F276C2801}" type="presOf" srcId="{E4EA7AF8-201E-458D-9D61-23410EE3FBD1}" destId="{4DA530BE-5428-40D7-B352-9372ED24ADFE}" srcOrd="0" destOrd="0" presId="urn:microsoft.com/office/officeart/2005/8/layout/hProcess4"/>
    <dgm:cxn modelId="{DA5FE83F-D351-4323-930E-071764E4A8DB}" srcId="{690C971A-0B62-4D30-9F77-9777E03F8870}" destId="{E408824E-428B-45C2-AEBD-71BE72B100F8}" srcOrd="2" destOrd="0" parTransId="{521C2A35-01F9-4E4C-8227-6710A66ABF15}" sibTransId="{919A5D8A-4010-404F-82A9-4A2121D9E11E}"/>
    <dgm:cxn modelId="{36AD5419-7ACD-4FAB-AAEC-4A369010E72F}" type="presOf" srcId="{E408824E-428B-45C2-AEBD-71BE72B100F8}" destId="{A0315136-B1E7-46FB-B31D-88FDE08A058A}" srcOrd="0" destOrd="0" presId="urn:microsoft.com/office/officeart/2005/8/layout/hProcess4"/>
    <dgm:cxn modelId="{DF75153D-DF5B-4A38-A783-934963195628}" type="presOf" srcId="{69158D7C-E087-4F01-BDD6-6E2EC8292D58}" destId="{9275609D-D2A7-4A12-A426-61DB95435FCC}" srcOrd="0" destOrd="0" presId="urn:microsoft.com/office/officeart/2005/8/layout/hProcess4"/>
    <dgm:cxn modelId="{33951127-7334-4FA7-ACE7-6E4EFF104B11}" type="presOf" srcId="{A485A604-4D24-446D-9B3E-F6FA27B77ABB}" destId="{9FBCE51F-77F9-4EA7-9E78-9FF33C2B6B2E}" srcOrd="0" destOrd="0" presId="urn:microsoft.com/office/officeart/2005/8/layout/hProcess4"/>
    <dgm:cxn modelId="{918855E1-72D8-49AF-8E6F-D9C2E4E73D8D}" srcId="{690C971A-0B62-4D30-9F77-9777E03F8870}" destId="{0FB8CB76-C262-4DB7-B5F8-1012F8E70CEB}" srcOrd="1" destOrd="0" parTransId="{F4645F93-92E2-4750-895D-A3342503E0D5}" sibTransId="{69158D7C-E087-4F01-BDD6-6E2EC8292D58}"/>
    <dgm:cxn modelId="{20216F08-719B-4689-BEDD-DE01114C2FE6}" type="presOf" srcId="{0FB8CB76-C262-4DB7-B5F8-1012F8E70CEB}" destId="{A2A8F0E1-4A5B-4FD2-834B-574AA5B3D6E6}" srcOrd="0" destOrd="0" presId="urn:microsoft.com/office/officeart/2005/8/layout/hProcess4"/>
    <dgm:cxn modelId="{DFAA5BB0-6B50-498D-9500-7916BE16D35D}" srcId="{690C971A-0B62-4D30-9F77-9777E03F8870}" destId="{F272504D-11ED-40E0-B279-0CB1F3A9F7F9}" srcOrd="0" destOrd="0" parTransId="{4A76934C-ADB2-4315-A0ED-6F143EC2AB33}" sibTransId="{E4EA7AF8-201E-458D-9D61-23410EE3FBD1}"/>
    <dgm:cxn modelId="{B353AADD-94AC-4D0B-95F6-C743DDBC4E5A}" type="presParOf" srcId="{A6E09201-0C2F-4D45-8DF0-B86513DDF65C}" destId="{EC30F85E-6395-4651-9B04-2E4A1B45B0A2}" srcOrd="0" destOrd="0" presId="urn:microsoft.com/office/officeart/2005/8/layout/hProcess4"/>
    <dgm:cxn modelId="{1C0F4E2F-3944-4E90-94F0-044D2F49C2C4}" type="presParOf" srcId="{A6E09201-0C2F-4D45-8DF0-B86513DDF65C}" destId="{6E69C368-5D25-4FEB-A3E5-71FE2C8B8903}" srcOrd="1" destOrd="0" presId="urn:microsoft.com/office/officeart/2005/8/layout/hProcess4"/>
    <dgm:cxn modelId="{1AC49C91-38ED-48EC-9DF6-BC22AD44D7AB}" type="presParOf" srcId="{A6E09201-0C2F-4D45-8DF0-B86513DDF65C}" destId="{036AF68D-CF36-4AC7-ABB2-D2365E44E5F0}" srcOrd="2" destOrd="0" presId="urn:microsoft.com/office/officeart/2005/8/layout/hProcess4"/>
    <dgm:cxn modelId="{F0D20C2A-1401-40C9-BD14-EA80CBC2B849}" type="presParOf" srcId="{036AF68D-CF36-4AC7-ABB2-D2365E44E5F0}" destId="{79CD5F6C-A236-44DD-8CEB-EF8BB7301651}" srcOrd="0" destOrd="0" presId="urn:microsoft.com/office/officeart/2005/8/layout/hProcess4"/>
    <dgm:cxn modelId="{7216A310-C535-4359-8842-EBAAE3467D55}" type="presParOf" srcId="{79CD5F6C-A236-44DD-8CEB-EF8BB7301651}" destId="{2322F19D-3469-4CDB-B6AB-492EAD7B7DE0}" srcOrd="0" destOrd="0" presId="urn:microsoft.com/office/officeart/2005/8/layout/hProcess4"/>
    <dgm:cxn modelId="{553206CF-CDB0-4156-83FA-2D1386973D35}" type="presParOf" srcId="{79CD5F6C-A236-44DD-8CEB-EF8BB7301651}" destId="{6A19D9EA-8558-4510-967C-8FC2C8DDDF5C}" srcOrd="1" destOrd="0" presId="urn:microsoft.com/office/officeart/2005/8/layout/hProcess4"/>
    <dgm:cxn modelId="{C22986EA-F13A-4C3C-9B23-00E4907411CB}" type="presParOf" srcId="{79CD5F6C-A236-44DD-8CEB-EF8BB7301651}" destId="{4070DC5F-D3B4-4672-BC07-2C491E1A20D7}" srcOrd="2" destOrd="0" presId="urn:microsoft.com/office/officeart/2005/8/layout/hProcess4"/>
    <dgm:cxn modelId="{48CDF7E6-E8E0-482A-8408-3A8C103BB259}" type="presParOf" srcId="{79CD5F6C-A236-44DD-8CEB-EF8BB7301651}" destId="{10A662C3-03F5-4917-9AE8-CC570910F637}" srcOrd="3" destOrd="0" presId="urn:microsoft.com/office/officeart/2005/8/layout/hProcess4"/>
    <dgm:cxn modelId="{D60B9951-05CE-4F7C-B501-8BA10D8DB2BB}" type="presParOf" srcId="{79CD5F6C-A236-44DD-8CEB-EF8BB7301651}" destId="{07AB8FD3-FF6B-4DE9-8CC2-D8CB6A3CDB3F}" srcOrd="4" destOrd="0" presId="urn:microsoft.com/office/officeart/2005/8/layout/hProcess4"/>
    <dgm:cxn modelId="{1BAD8ECF-2986-4654-896E-17352F05EC0C}" type="presParOf" srcId="{036AF68D-CF36-4AC7-ABB2-D2365E44E5F0}" destId="{4DA530BE-5428-40D7-B352-9372ED24ADFE}" srcOrd="1" destOrd="0" presId="urn:microsoft.com/office/officeart/2005/8/layout/hProcess4"/>
    <dgm:cxn modelId="{BF2E7BA1-99B9-4841-9C66-4E29E6D7525A}" type="presParOf" srcId="{036AF68D-CF36-4AC7-ABB2-D2365E44E5F0}" destId="{D77937D2-D759-43D1-8541-975E31950117}" srcOrd="2" destOrd="0" presId="urn:microsoft.com/office/officeart/2005/8/layout/hProcess4"/>
    <dgm:cxn modelId="{26502D8A-C08F-408F-BE4D-F6C16FE795C7}" type="presParOf" srcId="{D77937D2-D759-43D1-8541-975E31950117}" destId="{2750B3F5-9810-48A5-BEDA-0B363F0CB8EC}" srcOrd="0" destOrd="0" presId="urn:microsoft.com/office/officeart/2005/8/layout/hProcess4"/>
    <dgm:cxn modelId="{0D55590F-A4A8-4D04-B86F-02A67952E1F4}" type="presParOf" srcId="{D77937D2-D759-43D1-8541-975E31950117}" destId="{AB678B51-8434-4707-9430-97B392A5FA02}" srcOrd="1" destOrd="0" presId="urn:microsoft.com/office/officeart/2005/8/layout/hProcess4"/>
    <dgm:cxn modelId="{CA5F1500-DE19-4C43-B153-B311AF9F0A3D}" type="presParOf" srcId="{D77937D2-D759-43D1-8541-975E31950117}" destId="{5226BEC3-3658-4ADA-B317-D5D0D952B06E}" srcOrd="2" destOrd="0" presId="urn:microsoft.com/office/officeart/2005/8/layout/hProcess4"/>
    <dgm:cxn modelId="{986DC89D-496F-4BF5-B740-2FBCCD88D165}" type="presParOf" srcId="{D77937D2-D759-43D1-8541-975E31950117}" destId="{A2A8F0E1-4A5B-4FD2-834B-574AA5B3D6E6}" srcOrd="3" destOrd="0" presId="urn:microsoft.com/office/officeart/2005/8/layout/hProcess4"/>
    <dgm:cxn modelId="{5F3063C5-516C-486C-B49D-BC99EAB8C545}" type="presParOf" srcId="{D77937D2-D759-43D1-8541-975E31950117}" destId="{5B0F9F03-877D-44E3-BF64-42DE73672961}" srcOrd="4" destOrd="0" presId="urn:microsoft.com/office/officeart/2005/8/layout/hProcess4"/>
    <dgm:cxn modelId="{7672CBD1-04D8-4A1F-B9EF-BBA4B516DA40}" type="presParOf" srcId="{036AF68D-CF36-4AC7-ABB2-D2365E44E5F0}" destId="{9275609D-D2A7-4A12-A426-61DB95435FCC}" srcOrd="3" destOrd="0" presId="urn:microsoft.com/office/officeart/2005/8/layout/hProcess4"/>
    <dgm:cxn modelId="{52EF78EF-539C-49B5-BBBC-8BE74AEA9985}" type="presParOf" srcId="{036AF68D-CF36-4AC7-ABB2-D2365E44E5F0}" destId="{EFAEA354-2E46-49EA-80DD-CABB81C0CF86}" srcOrd="4" destOrd="0" presId="urn:microsoft.com/office/officeart/2005/8/layout/hProcess4"/>
    <dgm:cxn modelId="{698E6770-9F9A-42CC-A2F8-85DD78D74461}" type="presParOf" srcId="{EFAEA354-2E46-49EA-80DD-CABB81C0CF86}" destId="{49E38160-0538-4673-B738-0A7890D14B17}" srcOrd="0" destOrd="0" presId="urn:microsoft.com/office/officeart/2005/8/layout/hProcess4"/>
    <dgm:cxn modelId="{C10718C3-880E-470F-A443-D7C3277D0E44}" type="presParOf" srcId="{EFAEA354-2E46-49EA-80DD-CABB81C0CF86}" destId="{9FBCE51F-77F9-4EA7-9E78-9FF33C2B6B2E}" srcOrd="1" destOrd="0" presId="urn:microsoft.com/office/officeart/2005/8/layout/hProcess4"/>
    <dgm:cxn modelId="{21B76849-BAA8-461D-9621-64E9218A4133}" type="presParOf" srcId="{EFAEA354-2E46-49EA-80DD-CABB81C0CF86}" destId="{501EF0ED-C35D-4BB0-853E-8A284F18492C}" srcOrd="2" destOrd="0" presId="urn:microsoft.com/office/officeart/2005/8/layout/hProcess4"/>
    <dgm:cxn modelId="{04AEAB1D-3864-494A-AD93-81467EACDEF7}" type="presParOf" srcId="{EFAEA354-2E46-49EA-80DD-CABB81C0CF86}" destId="{A0315136-B1E7-46FB-B31D-88FDE08A058A}" srcOrd="3" destOrd="0" presId="urn:microsoft.com/office/officeart/2005/8/layout/hProcess4"/>
    <dgm:cxn modelId="{B89AEAC0-96FB-4F30-8714-71B98F381036}" type="presParOf" srcId="{EFAEA354-2E46-49EA-80DD-CABB81C0CF86}" destId="{109D8035-B12E-45CE-999B-8995FAE8CAD6}" srcOrd="4" destOrd="0" presId="urn:microsoft.com/office/officeart/2005/8/layout/hProcess4"/>
    <dgm:cxn modelId="{B2E5B58B-C5FA-4E79-858F-25208F09C61F}" type="presParOf" srcId="{036AF68D-CF36-4AC7-ABB2-D2365E44E5F0}" destId="{732AA6B0-AD09-492E-8E32-1AC3BE20B434}" srcOrd="5" destOrd="0" presId="urn:microsoft.com/office/officeart/2005/8/layout/hProcess4"/>
    <dgm:cxn modelId="{7467726E-4132-4435-9998-07819537E61F}" type="presParOf" srcId="{036AF68D-CF36-4AC7-ABB2-D2365E44E5F0}" destId="{023058AF-B67F-49B1-8859-6F6EC5A3D537}" srcOrd="6" destOrd="0" presId="urn:microsoft.com/office/officeart/2005/8/layout/hProcess4"/>
    <dgm:cxn modelId="{9782D3ED-8C75-40D9-907A-64963A474130}" type="presParOf" srcId="{023058AF-B67F-49B1-8859-6F6EC5A3D537}" destId="{A3F958F9-3594-49B5-8028-7005727CC920}" srcOrd="0" destOrd="0" presId="urn:microsoft.com/office/officeart/2005/8/layout/hProcess4"/>
    <dgm:cxn modelId="{47069345-06D4-4A46-B55E-E6619E738F5C}" type="presParOf" srcId="{023058AF-B67F-49B1-8859-6F6EC5A3D537}" destId="{EA67B2DB-0169-49CB-A354-35649DCD660E}" srcOrd="1" destOrd="0" presId="urn:microsoft.com/office/officeart/2005/8/layout/hProcess4"/>
    <dgm:cxn modelId="{625F4D46-895A-40AF-B411-A21FD0314248}" type="presParOf" srcId="{023058AF-B67F-49B1-8859-6F6EC5A3D537}" destId="{B1692933-545F-4225-85DD-95466BCEECED}" srcOrd="2" destOrd="0" presId="urn:microsoft.com/office/officeart/2005/8/layout/hProcess4"/>
    <dgm:cxn modelId="{CC4721F1-7815-4414-BA70-F56FCAC0D631}" type="presParOf" srcId="{023058AF-B67F-49B1-8859-6F6EC5A3D537}" destId="{28049BD3-512F-4DFE-97A4-AF9B8518C833}" srcOrd="3" destOrd="0" presId="urn:microsoft.com/office/officeart/2005/8/layout/hProcess4"/>
    <dgm:cxn modelId="{F0303756-C5D6-4088-9CBF-DF57DE1BDB63}" type="presParOf" srcId="{023058AF-B67F-49B1-8859-6F6EC5A3D537}" destId="{F199C053-9BD9-4C71-811A-494C9A8D999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31CD72-3B6C-46CA-BAFF-99830EA8BDA9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1595FD9-DCCB-4227-9B8A-BE558CAA5D68}">
      <dgm:prSet phldrT="[Text]" custT="1"/>
      <dgm:spPr/>
      <dgm:t>
        <a:bodyPr/>
        <a:lstStyle/>
        <a:p>
          <a:r>
            <a:rPr lang="en-GB" sz="1800" dirty="0" err="1" smtClean="0">
              <a:latin typeface="Calibri" panose="020F0502020204030204" pitchFamily="34" charset="0"/>
            </a:rPr>
            <a:t>zamjećuju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manji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broj</a:t>
          </a:r>
          <a:r>
            <a:rPr lang="en-GB" sz="1800" dirty="0" smtClean="0">
              <a:latin typeface="Calibri" panose="020F0502020204030204" pitchFamily="34" charset="0"/>
            </a:rPr>
            <a:t> (</a:t>
          </a:r>
          <a:r>
            <a:rPr lang="en-GB" sz="1800" dirty="0" err="1" smtClean="0">
              <a:latin typeface="Calibri" panose="020F0502020204030204" pitchFamily="34" charset="0"/>
            </a:rPr>
            <a:t>relevantnih</a:t>
          </a:r>
          <a:r>
            <a:rPr lang="en-GB" sz="1800" dirty="0" smtClean="0">
              <a:latin typeface="Calibri" panose="020F0502020204030204" pitchFamily="34" charset="0"/>
            </a:rPr>
            <a:t>) </a:t>
          </a:r>
          <a:r>
            <a:rPr lang="en-GB" sz="1800" dirty="0" err="1" smtClean="0">
              <a:latin typeface="Calibri" panose="020F0502020204030204" pitchFamily="34" charset="0"/>
            </a:rPr>
            <a:t>znakova</a:t>
          </a:r>
          <a:r>
            <a:rPr lang="en-GB" sz="1800" dirty="0" smtClean="0">
              <a:latin typeface="Calibri" panose="020F0502020204030204" pitchFamily="34" charset="0"/>
            </a:rPr>
            <a:t> u </a:t>
          </a:r>
          <a:r>
            <a:rPr lang="en-GB" sz="1800" dirty="0" err="1" smtClean="0">
              <a:latin typeface="Calibri" panose="020F0502020204030204" pitchFamily="34" charset="0"/>
            </a:rPr>
            <a:t>nekoj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situaciji</a:t>
          </a:r>
          <a:r>
            <a:rPr lang="en-GB" sz="1800" dirty="0" smtClean="0">
              <a:latin typeface="Calibri" panose="020F0502020204030204" pitchFamily="34" charset="0"/>
            </a:rPr>
            <a:t>; </a:t>
          </a:r>
          <a:r>
            <a:rPr lang="en-GB" sz="1800" dirty="0" err="1" smtClean="0">
              <a:latin typeface="Calibri" panose="020F0502020204030204" pitchFamily="34" charset="0"/>
            </a:rPr>
            <a:t>izvještavaju</a:t>
          </a:r>
          <a:r>
            <a:rPr lang="en-GB" sz="1800" dirty="0" smtClean="0">
              <a:latin typeface="Calibri" panose="020F0502020204030204" pitchFamily="34" charset="0"/>
            </a:rPr>
            <a:t> o </a:t>
          </a:r>
          <a:r>
            <a:rPr lang="en-GB" sz="1800" dirty="0" err="1" smtClean="0">
              <a:latin typeface="Calibri" panose="020F0502020204030204" pitchFamily="34" charset="0"/>
            </a:rPr>
            <a:t>znakovima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koji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nisu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bili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prisutni</a:t>
          </a:r>
          <a:r>
            <a:rPr lang="en-GB" sz="1800" dirty="0" smtClean="0">
              <a:latin typeface="Calibri" panose="020F0502020204030204" pitchFamily="34" charset="0"/>
            </a:rPr>
            <a:t> – </a:t>
          </a:r>
          <a:r>
            <a:rPr lang="en-GB" sz="1800" dirty="0" err="1" smtClean="0">
              <a:latin typeface="Calibri" panose="020F0502020204030204" pitchFamily="34" charset="0"/>
            </a:rPr>
            <a:t>pažnja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i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kratkoročno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pamćenje</a:t>
          </a:r>
          <a:endParaRPr lang="hr-HR" sz="1800" dirty="0"/>
        </a:p>
      </dgm:t>
    </dgm:pt>
    <dgm:pt modelId="{EFB79E4A-2FDC-4CC1-AFB9-7F55D15FFCB7}" type="parTrans" cxnId="{B198E724-2253-4742-A1A6-E739AE79E091}">
      <dgm:prSet/>
      <dgm:spPr/>
      <dgm:t>
        <a:bodyPr/>
        <a:lstStyle/>
        <a:p>
          <a:endParaRPr lang="hr-HR" sz="1800"/>
        </a:p>
      </dgm:t>
    </dgm:pt>
    <dgm:pt modelId="{A75E7532-00C1-423B-8636-702BB3FDB13B}" type="sibTrans" cxnId="{B198E724-2253-4742-A1A6-E739AE79E091}">
      <dgm:prSet/>
      <dgm:spPr/>
      <dgm:t>
        <a:bodyPr/>
        <a:lstStyle/>
        <a:p>
          <a:endParaRPr lang="hr-HR" sz="1800"/>
        </a:p>
      </dgm:t>
    </dgm:pt>
    <dgm:pt modelId="{1CD7899F-A0CE-471F-814A-1DC4079DB91A}">
      <dgm:prSet phldrT="[Text]" custT="1"/>
      <dgm:spPr/>
      <dgm:t>
        <a:bodyPr/>
        <a:lstStyle/>
        <a:p>
          <a:r>
            <a:rPr lang="en-GB" sz="1800" dirty="0" err="1" smtClean="0">
              <a:latin typeface="Calibri" panose="020F0502020204030204" pitchFamily="34" charset="0"/>
            </a:rPr>
            <a:t>najčešće</a:t>
          </a:r>
          <a:r>
            <a:rPr lang="en-GB" sz="1800" dirty="0" smtClean="0">
              <a:latin typeface="Calibri" panose="020F0502020204030204" pitchFamily="34" charset="0"/>
            </a:rPr>
            <a:t> se </a:t>
          </a:r>
          <a:r>
            <a:rPr lang="en-GB" sz="1800" dirty="0" err="1" smtClean="0">
              <a:latin typeface="Calibri" panose="020F0502020204030204" pitchFamily="34" charset="0"/>
            </a:rPr>
            <a:t>usmjeravaju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samo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na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znakove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koji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su</a:t>
          </a:r>
          <a:r>
            <a:rPr lang="en-GB" sz="1800" dirty="0" smtClean="0">
              <a:latin typeface="Calibri" panose="020F0502020204030204" pitchFamily="34" charset="0"/>
            </a:rPr>
            <a:t> se </a:t>
          </a:r>
          <a:r>
            <a:rPr lang="en-GB" sz="1800" dirty="0" err="1" smtClean="0">
              <a:latin typeface="Calibri" panose="020F0502020204030204" pitchFamily="34" charset="0"/>
            </a:rPr>
            <a:t>posljednji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pojavili</a:t>
          </a:r>
          <a:endParaRPr lang="hr-HR" sz="1800" dirty="0"/>
        </a:p>
      </dgm:t>
    </dgm:pt>
    <dgm:pt modelId="{B9D8BC6C-8F43-442F-8227-048798732154}" type="parTrans" cxnId="{FECD2BF9-1412-48AF-959A-7E30F8A782A0}">
      <dgm:prSet/>
      <dgm:spPr/>
      <dgm:t>
        <a:bodyPr/>
        <a:lstStyle/>
        <a:p>
          <a:endParaRPr lang="hr-HR" sz="1800"/>
        </a:p>
      </dgm:t>
    </dgm:pt>
    <dgm:pt modelId="{2A3F2AC7-BEA5-4F3C-BD8A-77F44F4B71D1}" type="sibTrans" cxnId="{FECD2BF9-1412-48AF-959A-7E30F8A782A0}">
      <dgm:prSet/>
      <dgm:spPr/>
      <dgm:t>
        <a:bodyPr/>
        <a:lstStyle/>
        <a:p>
          <a:endParaRPr lang="hr-HR" sz="1800"/>
        </a:p>
      </dgm:t>
    </dgm:pt>
    <dgm:pt modelId="{8139C954-AFBA-436B-8AC8-E59589A59A93}">
      <dgm:prSet phldrT="[Text]" custT="1"/>
      <dgm:spPr/>
      <dgm:t>
        <a:bodyPr/>
        <a:lstStyle/>
        <a:p>
          <a:r>
            <a:rPr lang="en-GB" sz="1800" dirty="0" err="1" smtClean="0">
              <a:latin typeface="Calibri" panose="020F0502020204030204" pitchFamily="34" charset="0"/>
            </a:rPr>
            <a:t>više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zamjećuju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hostilne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znakove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500" dirty="0" smtClean="0">
              <a:latin typeface="Calibri" panose="020F0502020204030204" pitchFamily="34" charset="0"/>
            </a:rPr>
            <a:t>- pod </a:t>
          </a:r>
          <a:r>
            <a:rPr lang="en-GB" sz="1500" dirty="0" err="1" smtClean="0">
              <a:latin typeface="Calibri" panose="020F0502020204030204" pitchFamily="34" charset="0"/>
            </a:rPr>
            <a:t>utjecajem</a:t>
          </a:r>
          <a:r>
            <a:rPr lang="en-GB" sz="1500" dirty="0" smtClean="0">
              <a:latin typeface="Calibri" panose="020F0502020204030204" pitchFamily="34" charset="0"/>
            </a:rPr>
            <a:t> </a:t>
          </a:r>
          <a:r>
            <a:rPr lang="en-GB" sz="1500" dirty="0" err="1" smtClean="0">
              <a:latin typeface="Calibri" panose="020F0502020204030204" pitchFamily="34" charset="0"/>
            </a:rPr>
            <a:t>prijašnjih</a:t>
          </a:r>
          <a:r>
            <a:rPr lang="en-GB" sz="1500" dirty="0" smtClean="0">
              <a:latin typeface="Calibri" panose="020F0502020204030204" pitchFamily="34" charset="0"/>
            </a:rPr>
            <a:t> </a:t>
          </a:r>
          <a:r>
            <a:rPr lang="en-GB" sz="1500" dirty="0" err="1" smtClean="0">
              <a:latin typeface="Calibri" panose="020F0502020204030204" pitchFamily="34" charset="0"/>
            </a:rPr>
            <a:t>očekivanja</a:t>
          </a:r>
          <a:r>
            <a:rPr lang="en-GB" sz="1500" dirty="0" smtClean="0">
              <a:latin typeface="Calibri" panose="020F0502020204030204" pitchFamily="34" charset="0"/>
            </a:rPr>
            <a:t> da </a:t>
          </a:r>
          <a:r>
            <a:rPr lang="en-GB" sz="1500" dirty="0" err="1" smtClean="0">
              <a:latin typeface="Calibri" panose="020F0502020204030204" pitchFamily="34" charset="0"/>
            </a:rPr>
            <a:t>će</a:t>
          </a:r>
          <a:r>
            <a:rPr lang="en-GB" sz="1500" dirty="0" smtClean="0">
              <a:latin typeface="Calibri" panose="020F0502020204030204" pitchFamily="34" charset="0"/>
            </a:rPr>
            <a:t> </a:t>
          </a:r>
          <a:r>
            <a:rPr lang="en-GB" sz="1500" dirty="0" err="1" smtClean="0">
              <a:latin typeface="Calibri" panose="020F0502020204030204" pitchFamily="34" charset="0"/>
            </a:rPr>
            <a:t>drugi</a:t>
          </a:r>
          <a:r>
            <a:rPr lang="en-GB" sz="1500" dirty="0" smtClean="0">
              <a:latin typeface="Calibri" panose="020F0502020204030204" pitchFamily="34" charset="0"/>
            </a:rPr>
            <a:t> </a:t>
          </a:r>
          <a:r>
            <a:rPr lang="en-GB" sz="1500" dirty="0" err="1" smtClean="0">
              <a:latin typeface="Calibri" panose="020F0502020204030204" pitchFamily="34" charset="0"/>
            </a:rPr>
            <a:t>biti</a:t>
          </a:r>
          <a:r>
            <a:rPr lang="en-GB" sz="1500" dirty="0" smtClean="0">
              <a:latin typeface="Calibri" panose="020F0502020204030204" pitchFamily="34" charset="0"/>
            </a:rPr>
            <a:t> </a:t>
          </a:r>
          <a:r>
            <a:rPr lang="en-GB" sz="1500" dirty="0" err="1" smtClean="0">
              <a:latin typeface="Calibri" panose="020F0502020204030204" pitchFamily="34" charset="0"/>
            </a:rPr>
            <a:t>hostilni</a:t>
          </a:r>
          <a:r>
            <a:rPr lang="en-GB" sz="1500" dirty="0" smtClean="0">
              <a:latin typeface="Calibri" panose="020F0502020204030204" pitchFamily="34" charset="0"/>
            </a:rPr>
            <a:t> </a:t>
          </a:r>
          <a:r>
            <a:rPr lang="en-GB" sz="1500" dirty="0" err="1" smtClean="0">
              <a:latin typeface="Calibri" panose="020F0502020204030204" pitchFamily="34" charset="0"/>
            </a:rPr>
            <a:t>prema</a:t>
          </a:r>
          <a:r>
            <a:rPr lang="en-GB" sz="1500" dirty="0" smtClean="0">
              <a:latin typeface="Calibri" panose="020F0502020204030204" pitchFamily="34" charset="0"/>
            </a:rPr>
            <a:t> </a:t>
          </a:r>
          <a:r>
            <a:rPr lang="en-GB" sz="1500" dirty="0" err="1" smtClean="0">
              <a:latin typeface="Calibri" panose="020F0502020204030204" pitchFamily="34" charset="0"/>
            </a:rPr>
            <a:t>njima</a:t>
          </a:r>
          <a:r>
            <a:rPr lang="en-GB" sz="1500" dirty="0" smtClean="0">
              <a:latin typeface="Calibri" panose="020F0502020204030204" pitchFamily="34" charset="0"/>
            </a:rPr>
            <a:t> – </a:t>
          </a:r>
          <a:r>
            <a:rPr lang="en-GB" sz="1800" dirty="0" err="1" smtClean="0">
              <a:latin typeface="Calibri" panose="020F0502020204030204" pitchFamily="34" charset="0"/>
            </a:rPr>
            <a:t>dugoročno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pamćenje</a:t>
          </a:r>
          <a:endParaRPr lang="hr-HR" sz="1800" dirty="0"/>
        </a:p>
      </dgm:t>
    </dgm:pt>
    <dgm:pt modelId="{E12B511A-30C1-4E00-8DDC-915B792848F7}" type="parTrans" cxnId="{8C63D718-1F2F-4C23-A9EE-9B9D9FA13B85}">
      <dgm:prSet/>
      <dgm:spPr/>
      <dgm:t>
        <a:bodyPr/>
        <a:lstStyle/>
        <a:p>
          <a:endParaRPr lang="hr-HR" sz="1800"/>
        </a:p>
      </dgm:t>
    </dgm:pt>
    <dgm:pt modelId="{AB936150-6540-4490-8796-CB9A1BF28C6C}" type="sibTrans" cxnId="{8C63D718-1F2F-4C23-A9EE-9B9D9FA13B85}">
      <dgm:prSet/>
      <dgm:spPr/>
      <dgm:t>
        <a:bodyPr/>
        <a:lstStyle/>
        <a:p>
          <a:endParaRPr lang="hr-HR" sz="1800"/>
        </a:p>
      </dgm:t>
    </dgm:pt>
    <dgm:pt modelId="{926E138D-09E4-4A09-A59D-8144006E4595}" type="pres">
      <dgm:prSet presAssocID="{6431CD72-3B6C-46CA-BAFF-99830EA8BDA9}" presName="Name0" presStyleCnt="0">
        <dgm:presLayoutVars>
          <dgm:dir/>
        </dgm:presLayoutVars>
      </dgm:prSet>
      <dgm:spPr/>
      <dgm:t>
        <a:bodyPr/>
        <a:lstStyle/>
        <a:p>
          <a:endParaRPr lang="hr-HR"/>
        </a:p>
      </dgm:t>
    </dgm:pt>
    <dgm:pt modelId="{976C8208-72B8-4F20-BB2B-FC4CB683E078}" type="pres">
      <dgm:prSet presAssocID="{51595FD9-DCCB-4227-9B8A-BE558CAA5D68}" presName="noChildren" presStyleCnt="0"/>
      <dgm:spPr/>
    </dgm:pt>
    <dgm:pt modelId="{AEFA84A2-AAAF-446B-A52D-C980D13DA115}" type="pres">
      <dgm:prSet presAssocID="{51595FD9-DCCB-4227-9B8A-BE558CAA5D68}" presName="gap" presStyleCnt="0"/>
      <dgm:spPr/>
    </dgm:pt>
    <dgm:pt modelId="{9A9BF011-F05F-4FCB-B4ED-23BAB4D6E3B7}" type="pres">
      <dgm:prSet presAssocID="{51595FD9-DCCB-4227-9B8A-BE558CAA5D68}" presName="medCircle2" presStyleLbl="vennNode1" presStyleIdx="0" presStyleCnt="3"/>
      <dgm:spPr/>
    </dgm:pt>
    <dgm:pt modelId="{E759C1BA-0E8E-44D7-A03E-D0FAAAF5A1BE}" type="pres">
      <dgm:prSet presAssocID="{51595FD9-DCCB-4227-9B8A-BE558CAA5D68}" presName="txLvlOnly1" presStyleLbl="revTx" presStyleIdx="0" presStyleCnt="3" custScaleX="116380" custLinFactNeighborX="12480" custLinFactNeighborY="2297"/>
      <dgm:spPr/>
      <dgm:t>
        <a:bodyPr/>
        <a:lstStyle/>
        <a:p>
          <a:endParaRPr lang="hr-HR"/>
        </a:p>
      </dgm:t>
    </dgm:pt>
    <dgm:pt modelId="{0AF52F5C-E51D-4AE5-BC32-48A4A867B933}" type="pres">
      <dgm:prSet presAssocID="{1CD7899F-A0CE-471F-814A-1DC4079DB91A}" presName="noChildren" presStyleCnt="0"/>
      <dgm:spPr/>
    </dgm:pt>
    <dgm:pt modelId="{A022D589-732F-4054-B95B-E2BC8C7E09F8}" type="pres">
      <dgm:prSet presAssocID="{1CD7899F-A0CE-471F-814A-1DC4079DB91A}" presName="gap" presStyleCnt="0"/>
      <dgm:spPr/>
    </dgm:pt>
    <dgm:pt modelId="{11200580-C2D6-44C1-A90C-452D7B2B17EE}" type="pres">
      <dgm:prSet presAssocID="{1CD7899F-A0CE-471F-814A-1DC4079DB91A}" presName="medCircle2" presStyleLbl="vennNode1" presStyleIdx="1" presStyleCnt="3"/>
      <dgm:spPr/>
    </dgm:pt>
    <dgm:pt modelId="{7933D380-3572-46E8-BE45-21BF6234CFBE}" type="pres">
      <dgm:prSet presAssocID="{1CD7899F-A0CE-471F-814A-1DC4079DB91A}" presName="txLvlOnly1" presStyleLbl="revTx" presStyleIdx="1" presStyleCnt="3" custScaleX="118085" custLinFactNeighborX="10342" custLinFactNeighborY="-1727"/>
      <dgm:spPr/>
      <dgm:t>
        <a:bodyPr/>
        <a:lstStyle/>
        <a:p>
          <a:endParaRPr lang="hr-HR"/>
        </a:p>
      </dgm:t>
    </dgm:pt>
    <dgm:pt modelId="{94089D29-BE3B-47DB-8DB2-4318E128E261}" type="pres">
      <dgm:prSet presAssocID="{8139C954-AFBA-436B-8AC8-E59589A59A93}" presName="noChildren" presStyleCnt="0"/>
      <dgm:spPr/>
    </dgm:pt>
    <dgm:pt modelId="{ECF89A10-CC54-4C21-8C0D-1B4B9EF69B93}" type="pres">
      <dgm:prSet presAssocID="{8139C954-AFBA-436B-8AC8-E59589A59A93}" presName="gap" presStyleCnt="0"/>
      <dgm:spPr/>
    </dgm:pt>
    <dgm:pt modelId="{DD3CE53A-8AB1-4EB3-B90F-0D3778DCB104}" type="pres">
      <dgm:prSet presAssocID="{8139C954-AFBA-436B-8AC8-E59589A59A93}" presName="medCircle2" presStyleLbl="vennNode1" presStyleIdx="2" presStyleCnt="3"/>
      <dgm:spPr/>
    </dgm:pt>
    <dgm:pt modelId="{C219E54D-6351-44F4-9851-B160CE13E13D}" type="pres">
      <dgm:prSet presAssocID="{8139C954-AFBA-436B-8AC8-E59589A59A93}" presName="txLvlOnly1" presStyleLbl="revTx" presStyleIdx="2" presStyleCnt="3" custScaleX="118460" custLinFactNeighborX="17814" custLinFactNeighborY="3577"/>
      <dgm:spPr/>
      <dgm:t>
        <a:bodyPr/>
        <a:lstStyle/>
        <a:p>
          <a:endParaRPr lang="hr-HR"/>
        </a:p>
      </dgm:t>
    </dgm:pt>
  </dgm:ptLst>
  <dgm:cxnLst>
    <dgm:cxn modelId="{715E377E-0A3B-4E7D-9762-AE0DFD3178D4}" type="presOf" srcId="{51595FD9-DCCB-4227-9B8A-BE558CAA5D68}" destId="{E759C1BA-0E8E-44D7-A03E-D0FAAAF5A1BE}" srcOrd="0" destOrd="0" presId="urn:microsoft.com/office/officeart/2008/layout/VerticalCircleList"/>
    <dgm:cxn modelId="{B198E724-2253-4742-A1A6-E739AE79E091}" srcId="{6431CD72-3B6C-46CA-BAFF-99830EA8BDA9}" destId="{51595FD9-DCCB-4227-9B8A-BE558CAA5D68}" srcOrd="0" destOrd="0" parTransId="{EFB79E4A-2FDC-4CC1-AFB9-7F55D15FFCB7}" sibTransId="{A75E7532-00C1-423B-8636-702BB3FDB13B}"/>
    <dgm:cxn modelId="{F0D4F8AA-F27E-4D6D-AC00-7A2A81FB55CB}" type="presOf" srcId="{8139C954-AFBA-436B-8AC8-E59589A59A93}" destId="{C219E54D-6351-44F4-9851-B160CE13E13D}" srcOrd="0" destOrd="0" presId="urn:microsoft.com/office/officeart/2008/layout/VerticalCircleList"/>
    <dgm:cxn modelId="{FECD2BF9-1412-48AF-959A-7E30F8A782A0}" srcId="{6431CD72-3B6C-46CA-BAFF-99830EA8BDA9}" destId="{1CD7899F-A0CE-471F-814A-1DC4079DB91A}" srcOrd="1" destOrd="0" parTransId="{B9D8BC6C-8F43-442F-8227-048798732154}" sibTransId="{2A3F2AC7-BEA5-4F3C-BD8A-77F44F4B71D1}"/>
    <dgm:cxn modelId="{0E0BFC7F-48D4-4667-B931-34CAD5122A04}" type="presOf" srcId="{6431CD72-3B6C-46CA-BAFF-99830EA8BDA9}" destId="{926E138D-09E4-4A09-A59D-8144006E4595}" srcOrd="0" destOrd="0" presId="urn:microsoft.com/office/officeart/2008/layout/VerticalCircleList"/>
    <dgm:cxn modelId="{8C63D718-1F2F-4C23-A9EE-9B9D9FA13B85}" srcId="{6431CD72-3B6C-46CA-BAFF-99830EA8BDA9}" destId="{8139C954-AFBA-436B-8AC8-E59589A59A93}" srcOrd="2" destOrd="0" parTransId="{E12B511A-30C1-4E00-8DDC-915B792848F7}" sibTransId="{AB936150-6540-4490-8796-CB9A1BF28C6C}"/>
    <dgm:cxn modelId="{D5418A7C-8296-4EA0-AB96-8269A2CA7683}" type="presOf" srcId="{1CD7899F-A0CE-471F-814A-1DC4079DB91A}" destId="{7933D380-3572-46E8-BE45-21BF6234CFBE}" srcOrd="0" destOrd="0" presId="urn:microsoft.com/office/officeart/2008/layout/VerticalCircleList"/>
    <dgm:cxn modelId="{28AD01CB-BDDE-4118-B848-7977050BE3C4}" type="presParOf" srcId="{926E138D-09E4-4A09-A59D-8144006E4595}" destId="{976C8208-72B8-4F20-BB2B-FC4CB683E078}" srcOrd="0" destOrd="0" presId="urn:microsoft.com/office/officeart/2008/layout/VerticalCircleList"/>
    <dgm:cxn modelId="{B0A5B7E1-17E2-48CC-BDDE-3CCF93E2889E}" type="presParOf" srcId="{976C8208-72B8-4F20-BB2B-FC4CB683E078}" destId="{AEFA84A2-AAAF-446B-A52D-C980D13DA115}" srcOrd="0" destOrd="0" presId="urn:microsoft.com/office/officeart/2008/layout/VerticalCircleList"/>
    <dgm:cxn modelId="{B99889E9-D8DF-41D0-9CE0-4901D63DCEB9}" type="presParOf" srcId="{976C8208-72B8-4F20-BB2B-FC4CB683E078}" destId="{9A9BF011-F05F-4FCB-B4ED-23BAB4D6E3B7}" srcOrd="1" destOrd="0" presId="urn:microsoft.com/office/officeart/2008/layout/VerticalCircleList"/>
    <dgm:cxn modelId="{3BE286E9-3FDE-4C5F-B32C-62813602DAB9}" type="presParOf" srcId="{976C8208-72B8-4F20-BB2B-FC4CB683E078}" destId="{E759C1BA-0E8E-44D7-A03E-D0FAAAF5A1BE}" srcOrd="2" destOrd="0" presId="urn:microsoft.com/office/officeart/2008/layout/VerticalCircleList"/>
    <dgm:cxn modelId="{C46282B8-8595-4C91-8276-8FE1E394EE06}" type="presParOf" srcId="{926E138D-09E4-4A09-A59D-8144006E4595}" destId="{0AF52F5C-E51D-4AE5-BC32-48A4A867B933}" srcOrd="1" destOrd="0" presId="urn:microsoft.com/office/officeart/2008/layout/VerticalCircleList"/>
    <dgm:cxn modelId="{3483731E-49A7-4006-981D-5FDF36062653}" type="presParOf" srcId="{0AF52F5C-E51D-4AE5-BC32-48A4A867B933}" destId="{A022D589-732F-4054-B95B-E2BC8C7E09F8}" srcOrd="0" destOrd="0" presId="urn:microsoft.com/office/officeart/2008/layout/VerticalCircleList"/>
    <dgm:cxn modelId="{36CFCBB4-CD2A-435B-BA85-A5B9E249E65E}" type="presParOf" srcId="{0AF52F5C-E51D-4AE5-BC32-48A4A867B933}" destId="{11200580-C2D6-44C1-A90C-452D7B2B17EE}" srcOrd="1" destOrd="0" presId="urn:microsoft.com/office/officeart/2008/layout/VerticalCircleList"/>
    <dgm:cxn modelId="{53255450-2B01-40DC-BD97-CA231D766199}" type="presParOf" srcId="{0AF52F5C-E51D-4AE5-BC32-48A4A867B933}" destId="{7933D380-3572-46E8-BE45-21BF6234CFBE}" srcOrd="2" destOrd="0" presId="urn:microsoft.com/office/officeart/2008/layout/VerticalCircleList"/>
    <dgm:cxn modelId="{4CCACFBB-AE6C-41B2-ACB4-29FEC2B2787E}" type="presParOf" srcId="{926E138D-09E4-4A09-A59D-8144006E4595}" destId="{94089D29-BE3B-47DB-8DB2-4318E128E261}" srcOrd="2" destOrd="0" presId="urn:microsoft.com/office/officeart/2008/layout/VerticalCircleList"/>
    <dgm:cxn modelId="{1EE4ACB5-B737-460A-AD74-136AB5A9289C}" type="presParOf" srcId="{94089D29-BE3B-47DB-8DB2-4318E128E261}" destId="{ECF89A10-CC54-4C21-8C0D-1B4B9EF69B93}" srcOrd="0" destOrd="0" presId="urn:microsoft.com/office/officeart/2008/layout/VerticalCircleList"/>
    <dgm:cxn modelId="{56955DA4-5C2D-4521-848A-7AC5EA1F3E44}" type="presParOf" srcId="{94089D29-BE3B-47DB-8DB2-4318E128E261}" destId="{DD3CE53A-8AB1-4EB3-B90F-0D3778DCB104}" srcOrd="1" destOrd="0" presId="urn:microsoft.com/office/officeart/2008/layout/VerticalCircleList"/>
    <dgm:cxn modelId="{43965B18-3011-4904-80A9-9F2F3A1696B3}" type="presParOf" srcId="{94089D29-BE3B-47DB-8DB2-4318E128E261}" destId="{C219E54D-6351-44F4-9851-B160CE13E13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31CD72-3B6C-46CA-BAFF-99830EA8BDA9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1595FD9-DCCB-4227-9B8A-BE558CAA5D68}">
      <dgm:prSet phldrT="[Text]" custT="1"/>
      <dgm:spPr/>
      <dgm:t>
        <a:bodyPr/>
        <a:lstStyle/>
        <a:p>
          <a:r>
            <a:rPr lang="en-GB" sz="1800" b="1" dirty="0" err="1" smtClean="0">
              <a:latin typeface="Calibri" panose="020F0502020204030204" pitchFamily="34" charset="0"/>
            </a:rPr>
            <a:t>atribucijska</a:t>
          </a:r>
          <a:r>
            <a:rPr lang="en-GB" sz="1800" b="1" dirty="0" smtClean="0">
              <a:latin typeface="Calibri" panose="020F0502020204030204" pitchFamily="34" charset="0"/>
            </a:rPr>
            <a:t> </a:t>
          </a:r>
          <a:r>
            <a:rPr lang="en-GB" sz="1800" b="1" dirty="0" err="1" smtClean="0">
              <a:latin typeface="Calibri" panose="020F0502020204030204" pitchFamily="34" charset="0"/>
            </a:rPr>
            <a:t>pogreška</a:t>
          </a:r>
          <a:r>
            <a:rPr lang="en-GB" sz="1800" b="1" dirty="0" smtClean="0">
              <a:latin typeface="Calibri" panose="020F0502020204030204" pitchFamily="34" charset="0"/>
            </a:rPr>
            <a:t>:</a:t>
          </a:r>
        </a:p>
        <a:p>
          <a:r>
            <a:rPr lang="en-GB" sz="1800" dirty="0" smtClean="0">
              <a:latin typeface="Calibri" panose="020F0502020204030204" pitchFamily="34" charset="0"/>
            </a:rPr>
            <a:t>– </a:t>
          </a:r>
          <a:r>
            <a:rPr lang="en-GB" sz="1800" b="1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podcjenjuju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vlastitu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agresiju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i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precjenjuju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tuđu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agresiju</a:t>
          </a:r>
          <a:r>
            <a:rPr lang="en-GB" sz="1800" dirty="0" smtClean="0">
              <a:latin typeface="Calibri" panose="020F0502020204030204" pitchFamily="34" charset="0"/>
            </a:rPr>
            <a:t> → </a:t>
          </a:r>
          <a:r>
            <a:rPr lang="en-GB" sz="1800" dirty="0" err="1" smtClean="0">
              <a:latin typeface="Calibri" panose="020F0502020204030204" pitchFamily="34" charset="0"/>
            </a:rPr>
            <a:t>opravdanje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za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vlastitu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agresiju</a:t>
          </a:r>
          <a:endParaRPr lang="hr-HR" sz="1800" dirty="0"/>
        </a:p>
      </dgm:t>
    </dgm:pt>
    <dgm:pt modelId="{EFB79E4A-2FDC-4CC1-AFB9-7F55D15FFCB7}" type="parTrans" cxnId="{B198E724-2253-4742-A1A6-E739AE79E091}">
      <dgm:prSet/>
      <dgm:spPr/>
      <dgm:t>
        <a:bodyPr/>
        <a:lstStyle/>
        <a:p>
          <a:endParaRPr lang="hr-HR" sz="1800"/>
        </a:p>
      </dgm:t>
    </dgm:pt>
    <dgm:pt modelId="{A75E7532-00C1-423B-8636-702BB3FDB13B}" type="sibTrans" cxnId="{B198E724-2253-4742-A1A6-E739AE79E091}">
      <dgm:prSet/>
      <dgm:spPr/>
      <dgm:t>
        <a:bodyPr/>
        <a:lstStyle/>
        <a:p>
          <a:endParaRPr lang="hr-HR" sz="1800"/>
        </a:p>
      </dgm:t>
    </dgm:pt>
    <dgm:pt modelId="{1CD7899F-A0CE-471F-814A-1DC4079DB91A}">
      <dgm:prSet phldrT="[Text]" custT="1"/>
      <dgm:spPr/>
      <dgm:t>
        <a:bodyPr/>
        <a:lstStyle/>
        <a:p>
          <a:r>
            <a:rPr lang="en-GB" sz="1800" b="1" dirty="0" err="1" smtClean="0">
              <a:latin typeface="Calibri" panose="020F0502020204030204" pitchFamily="34" charset="0"/>
            </a:rPr>
            <a:t>pogreške</a:t>
          </a:r>
          <a:r>
            <a:rPr lang="en-GB" sz="1800" b="1" dirty="0" smtClean="0">
              <a:latin typeface="Calibri" panose="020F0502020204030204" pitchFamily="34" charset="0"/>
            </a:rPr>
            <a:t> u </a:t>
          </a:r>
          <a:r>
            <a:rPr lang="en-GB" sz="1800" b="1" dirty="0" err="1" smtClean="0">
              <a:latin typeface="Calibri" panose="020F0502020204030204" pitchFamily="34" charset="0"/>
            </a:rPr>
            <a:t>procjeni</a:t>
          </a:r>
          <a:r>
            <a:rPr lang="en-GB" sz="1800" b="1" dirty="0" smtClean="0">
              <a:latin typeface="Calibri" panose="020F0502020204030204" pitchFamily="34" charset="0"/>
            </a:rPr>
            <a:t> </a:t>
          </a:r>
          <a:r>
            <a:rPr lang="en-GB" sz="1800" b="1" dirty="0" err="1" smtClean="0">
              <a:latin typeface="Calibri" panose="020F0502020204030204" pitchFamily="34" charset="0"/>
            </a:rPr>
            <a:t>afekata</a:t>
          </a:r>
          <a:r>
            <a:rPr lang="en-GB" sz="1800" dirty="0" smtClean="0">
              <a:latin typeface="Calibri" panose="020F0502020204030204" pitchFamily="34" charset="0"/>
            </a:rPr>
            <a:t>: </a:t>
          </a:r>
        </a:p>
        <a:p>
          <a:r>
            <a:rPr lang="en-GB" sz="1800" dirty="0" smtClean="0">
              <a:latin typeface="Calibri" panose="020F0502020204030204" pitchFamily="34" charset="0"/>
            </a:rPr>
            <a:t>– </a:t>
          </a:r>
          <a:r>
            <a:rPr lang="en-GB" sz="1800" dirty="0" err="1" smtClean="0">
              <a:latin typeface="Calibri" panose="020F0502020204030204" pitchFamily="34" charset="0"/>
            </a:rPr>
            <a:t>uzbuđenje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pripisuju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ljutnji</a:t>
          </a:r>
          <a:r>
            <a:rPr lang="en-GB" sz="1800" dirty="0" smtClean="0">
              <a:latin typeface="Calibri" panose="020F0502020204030204" pitchFamily="34" charset="0"/>
            </a:rPr>
            <a:t>, </a:t>
          </a:r>
          <a:r>
            <a:rPr lang="en-GB" sz="1800" dirty="0" err="1" smtClean="0">
              <a:latin typeface="Calibri" panose="020F0502020204030204" pitchFamily="34" charset="0"/>
            </a:rPr>
            <a:t>dok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druge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emocije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zanemaruju</a:t>
          </a:r>
          <a:r>
            <a:rPr lang="en-GB" sz="1800" dirty="0" smtClean="0">
              <a:latin typeface="Calibri" panose="020F0502020204030204" pitchFamily="34" charset="0"/>
            </a:rPr>
            <a:t> (</a:t>
          </a:r>
          <a:r>
            <a:rPr lang="en-GB" sz="1800" dirty="0" err="1" smtClean="0">
              <a:latin typeface="Calibri" panose="020F0502020204030204" pitchFamily="34" charset="0"/>
            </a:rPr>
            <a:t>npr</a:t>
          </a:r>
          <a:r>
            <a:rPr lang="en-GB" sz="1800" dirty="0" smtClean="0">
              <a:latin typeface="Calibri" panose="020F0502020204030204" pitchFamily="34" charset="0"/>
            </a:rPr>
            <a:t>. </a:t>
          </a:r>
          <a:r>
            <a:rPr lang="en-GB" sz="1800" dirty="0" err="1" smtClean="0">
              <a:latin typeface="Calibri" panose="020F0502020204030204" pitchFamily="34" charset="0"/>
            </a:rPr>
            <a:t>tuga</a:t>
          </a:r>
          <a:r>
            <a:rPr lang="en-GB" sz="1800" dirty="0" smtClean="0">
              <a:latin typeface="Calibri" panose="020F0502020204030204" pitchFamily="34" charset="0"/>
            </a:rPr>
            <a:t>, </a:t>
          </a:r>
          <a:r>
            <a:rPr lang="en-GB" sz="1800" dirty="0" err="1" smtClean="0">
              <a:latin typeface="Calibri" panose="020F0502020204030204" pitchFamily="34" charset="0"/>
            </a:rPr>
            <a:t>strah</a:t>
          </a:r>
          <a:r>
            <a:rPr lang="en-GB" sz="1800" dirty="0" smtClean="0">
              <a:latin typeface="Calibri" panose="020F0502020204030204" pitchFamily="34" charset="0"/>
            </a:rPr>
            <a:t>)</a:t>
          </a:r>
        </a:p>
        <a:p>
          <a:r>
            <a:rPr lang="en-GB" sz="1800" dirty="0" smtClean="0">
              <a:latin typeface="Calibri" panose="020F0502020204030204" pitchFamily="34" charset="0"/>
            </a:rPr>
            <a:t>– </a:t>
          </a:r>
          <a:r>
            <a:rPr lang="en-GB" sz="1800" dirty="0" err="1" smtClean="0">
              <a:latin typeface="Calibri" panose="020F0502020204030204" pitchFamily="34" charset="0"/>
            </a:rPr>
            <a:t>pozitivne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emocionalne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reakcije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na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zastrašujuće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situacije</a:t>
          </a:r>
          <a:endParaRPr lang="en-GB" sz="1800" dirty="0" smtClean="0">
            <a:latin typeface="Calibri" panose="020F0502020204030204" pitchFamily="34" charset="0"/>
          </a:endParaRPr>
        </a:p>
        <a:p>
          <a:r>
            <a:rPr lang="en-GB" sz="1800" dirty="0" smtClean="0">
              <a:latin typeface="Calibri" panose="020F0502020204030204" pitchFamily="34" charset="0"/>
            </a:rPr>
            <a:t>– </a:t>
          </a:r>
          <a:r>
            <a:rPr lang="en-GB" sz="1800" dirty="0" err="1" smtClean="0">
              <a:latin typeface="Calibri" panose="020F0502020204030204" pitchFamily="34" charset="0"/>
            </a:rPr>
            <a:t>nedostatak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empatije</a:t>
          </a:r>
          <a:r>
            <a:rPr lang="en-GB" sz="1800" dirty="0" smtClean="0">
              <a:latin typeface="Calibri" panose="020F0502020204030204" pitchFamily="34" charset="0"/>
            </a:rPr>
            <a:t> – </a:t>
          </a:r>
          <a:r>
            <a:rPr lang="en-GB" sz="1800" dirty="0" err="1" smtClean="0">
              <a:latin typeface="Calibri" panose="020F0502020204030204" pitchFamily="34" charset="0"/>
            </a:rPr>
            <a:t>teškoće</a:t>
          </a:r>
          <a:r>
            <a:rPr lang="en-GB" sz="1800" dirty="0" smtClean="0">
              <a:latin typeface="Calibri" panose="020F0502020204030204" pitchFamily="34" charset="0"/>
            </a:rPr>
            <a:t> u </a:t>
          </a:r>
          <a:r>
            <a:rPr lang="en-GB" sz="1800" dirty="0" err="1" smtClean="0">
              <a:latin typeface="Calibri" panose="020F0502020204030204" pitchFamily="34" charset="0"/>
            </a:rPr>
            <a:t>procjeni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tuđeg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emocionalnog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stanja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i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zauzimanja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tuđe</a:t>
          </a:r>
          <a:r>
            <a:rPr lang="en-GB" sz="1800" dirty="0" smtClean="0">
              <a:latin typeface="Calibri" panose="020F0502020204030204" pitchFamily="34" charset="0"/>
            </a:rPr>
            <a:t> </a:t>
          </a:r>
          <a:r>
            <a:rPr lang="en-GB" sz="1800" dirty="0" err="1" smtClean="0">
              <a:latin typeface="Calibri" panose="020F0502020204030204" pitchFamily="34" charset="0"/>
            </a:rPr>
            <a:t>perspektive</a:t>
          </a:r>
          <a:endParaRPr lang="hr-HR" sz="1800" dirty="0"/>
        </a:p>
      </dgm:t>
    </dgm:pt>
    <dgm:pt modelId="{B9D8BC6C-8F43-442F-8227-048798732154}" type="parTrans" cxnId="{FECD2BF9-1412-48AF-959A-7E30F8A782A0}">
      <dgm:prSet/>
      <dgm:spPr/>
      <dgm:t>
        <a:bodyPr/>
        <a:lstStyle/>
        <a:p>
          <a:endParaRPr lang="hr-HR" sz="1800"/>
        </a:p>
      </dgm:t>
    </dgm:pt>
    <dgm:pt modelId="{2A3F2AC7-BEA5-4F3C-BD8A-77F44F4B71D1}" type="sibTrans" cxnId="{FECD2BF9-1412-48AF-959A-7E30F8A782A0}">
      <dgm:prSet/>
      <dgm:spPr/>
      <dgm:t>
        <a:bodyPr/>
        <a:lstStyle/>
        <a:p>
          <a:endParaRPr lang="hr-HR" sz="1800"/>
        </a:p>
      </dgm:t>
    </dgm:pt>
    <dgm:pt modelId="{926E138D-09E4-4A09-A59D-8144006E4595}" type="pres">
      <dgm:prSet presAssocID="{6431CD72-3B6C-46CA-BAFF-99830EA8BDA9}" presName="Name0" presStyleCnt="0">
        <dgm:presLayoutVars>
          <dgm:dir/>
        </dgm:presLayoutVars>
      </dgm:prSet>
      <dgm:spPr/>
      <dgm:t>
        <a:bodyPr/>
        <a:lstStyle/>
        <a:p>
          <a:endParaRPr lang="hr-HR"/>
        </a:p>
      </dgm:t>
    </dgm:pt>
    <dgm:pt modelId="{976C8208-72B8-4F20-BB2B-FC4CB683E078}" type="pres">
      <dgm:prSet presAssocID="{51595FD9-DCCB-4227-9B8A-BE558CAA5D68}" presName="noChildren" presStyleCnt="0"/>
      <dgm:spPr/>
    </dgm:pt>
    <dgm:pt modelId="{AEFA84A2-AAAF-446B-A52D-C980D13DA115}" type="pres">
      <dgm:prSet presAssocID="{51595FD9-DCCB-4227-9B8A-BE558CAA5D68}" presName="gap" presStyleCnt="0"/>
      <dgm:spPr/>
    </dgm:pt>
    <dgm:pt modelId="{9A9BF011-F05F-4FCB-B4ED-23BAB4D6E3B7}" type="pres">
      <dgm:prSet presAssocID="{51595FD9-DCCB-4227-9B8A-BE558CAA5D68}" presName="medCircle2" presStyleLbl="vennNode1" presStyleIdx="0" presStyleCnt="2" custLinFactNeighborX="-2937" custLinFactNeighborY="-11605"/>
      <dgm:spPr/>
    </dgm:pt>
    <dgm:pt modelId="{E759C1BA-0E8E-44D7-A03E-D0FAAAF5A1BE}" type="pres">
      <dgm:prSet presAssocID="{51595FD9-DCCB-4227-9B8A-BE558CAA5D68}" presName="txLvlOnly1" presStyleLbl="revTx" presStyleIdx="0" presStyleCnt="2" custScaleX="112862" custLinFactNeighborX="901" custLinFactNeighborY="-11606"/>
      <dgm:spPr/>
      <dgm:t>
        <a:bodyPr/>
        <a:lstStyle/>
        <a:p>
          <a:endParaRPr lang="hr-HR"/>
        </a:p>
      </dgm:t>
    </dgm:pt>
    <dgm:pt modelId="{0AF52F5C-E51D-4AE5-BC32-48A4A867B933}" type="pres">
      <dgm:prSet presAssocID="{1CD7899F-A0CE-471F-814A-1DC4079DB91A}" presName="noChildren" presStyleCnt="0"/>
      <dgm:spPr/>
    </dgm:pt>
    <dgm:pt modelId="{A022D589-732F-4054-B95B-E2BC8C7E09F8}" type="pres">
      <dgm:prSet presAssocID="{1CD7899F-A0CE-471F-814A-1DC4079DB91A}" presName="gap" presStyleCnt="0"/>
      <dgm:spPr/>
    </dgm:pt>
    <dgm:pt modelId="{11200580-C2D6-44C1-A90C-452D7B2B17EE}" type="pres">
      <dgm:prSet presAssocID="{1CD7899F-A0CE-471F-814A-1DC4079DB91A}" presName="medCircle2" presStyleLbl="vennNode1" presStyleIdx="1" presStyleCnt="2" custLinFactNeighborX="-9141" custLinFactNeighborY="-4531"/>
      <dgm:spPr/>
    </dgm:pt>
    <dgm:pt modelId="{7933D380-3572-46E8-BE45-21BF6234CFBE}" type="pres">
      <dgm:prSet presAssocID="{1CD7899F-A0CE-471F-814A-1DC4079DB91A}" presName="txLvlOnly1" presStyleLbl="revTx" presStyleIdx="1" presStyleCnt="2" custScaleX="110480" custScaleY="110571" custLinFactNeighborX="15138" custLinFactNeighborY="754"/>
      <dgm:spPr/>
      <dgm:t>
        <a:bodyPr/>
        <a:lstStyle/>
        <a:p>
          <a:endParaRPr lang="hr-HR"/>
        </a:p>
      </dgm:t>
    </dgm:pt>
  </dgm:ptLst>
  <dgm:cxnLst>
    <dgm:cxn modelId="{FECD2BF9-1412-48AF-959A-7E30F8A782A0}" srcId="{6431CD72-3B6C-46CA-BAFF-99830EA8BDA9}" destId="{1CD7899F-A0CE-471F-814A-1DC4079DB91A}" srcOrd="1" destOrd="0" parTransId="{B9D8BC6C-8F43-442F-8227-048798732154}" sibTransId="{2A3F2AC7-BEA5-4F3C-BD8A-77F44F4B71D1}"/>
    <dgm:cxn modelId="{A2F93B96-1564-4D4B-B95E-BDAFDD1EB50C}" type="presOf" srcId="{1CD7899F-A0CE-471F-814A-1DC4079DB91A}" destId="{7933D380-3572-46E8-BE45-21BF6234CFBE}" srcOrd="0" destOrd="0" presId="urn:microsoft.com/office/officeart/2008/layout/VerticalCircleList"/>
    <dgm:cxn modelId="{B198E724-2253-4742-A1A6-E739AE79E091}" srcId="{6431CD72-3B6C-46CA-BAFF-99830EA8BDA9}" destId="{51595FD9-DCCB-4227-9B8A-BE558CAA5D68}" srcOrd="0" destOrd="0" parTransId="{EFB79E4A-2FDC-4CC1-AFB9-7F55D15FFCB7}" sibTransId="{A75E7532-00C1-423B-8636-702BB3FDB13B}"/>
    <dgm:cxn modelId="{E99AB66F-945B-4951-B4BF-C515081A8EDE}" type="presOf" srcId="{51595FD9-DCCB-4227-9B8A-BE558CAA5D68}" destId="{E759C1BA-0E8E-44D7-A03E-D0FAAAF5A1BE}" srcOrd="0" destOrd="0" presId="urn:microsoft.com/office/officeart/2008/layout/VerticalCircleList"/>
    <dgm:cxn modelId="{2C688CCE-DE7B-4F5F-8ADA-A27A38372920}" type="presOf" srcId="{6431CD72-3B6C-46CA-BAFF-99830EA8BDA9}" destId="{926E138D-09E4-4A09-A59D-8144006E4595}" srcOrd="0" destOrd="0" presId="urn:microsoft.com/office/officeart/2008/layout/VerticalCircleList"/>
    <dgm:cxn modelId="{DADD9C6E-9142-4B46-8822-8C7BC11B242D}" type="presParOf" srcId="{926E138D-09E4-4A09-A59D-8144006E4595}" destId="{976C8208-72B8-4F20-BB2B-FC4CB683E078}" srcOrd="0" destOrd="0" presId="urn:microsoft.com/office/officeart/2008/layout/VerticalCircleList"/>
    <dgm:cxn modelId="{BCA18883-AA71-479F-8C9B-1F8FE1C74311}" type="presParOf" srcId="{976C8208-72B8-4F20-BB2B-FC4CB683E078}" destId="{AEFA84A2-AAAF-446B-A52D-C980D13DA115}" srcOrd="0" destOrd="0" presId="urn:microsoft.com/office/officeart/2008/layout/VerticalCircleList"/>
    <dgm:cxn modelId="{6EAB5558-A102-463C-9F0A-A5F881085CF7}" type="presParOf" srcId="{976C8208-72B8-4F20-BB2B-FC4CB683E078}" destId="{9A9BF011-F05F-4FCB-B4ED-23BAB4D6E3B7}" srcOrd="1" destOrd="0" presId="urn:microsoft.com/office/officeart/2008/layout/VerticalCircleList"/>
    <dgm:cxn modelId="{CDA6ADC6-65C1-4CFC-B896-9FD5CC56A202}" type="presParOf" srcId="{976C8208-72B8-4F20-BB2B-FC4CB683E078}" destId="{E759C1BA-0E8E-44D7-A03E-D0FAAAF5A1BE}" srcOrd="2" destOrd="0" presId="urn:microsoft.com/office/officeart/2008/layout/VerticalCircleList"/>
    <dgm:cxn modelId="{ACA065C9-FCB1-4388-8501-DFBC5CCF4FE6}" type="presParOf" srcId="{926E138D-09E4-4A09-A59D-8144006E4595}" destId="{0AF52F5C-E51D-4AE5-BC32-48A4A867B933}" srcOrd="1" destOrd="0" presId="urn:microsoft.com/office/officeart/2008/layout/VerticalCircleList"/>
    <dgm:cxn modelId="{E8B537C8-35B5-4EB8-8526-337FEBE3B49B}" type="presParOf" srcId="{0AF52F5C-E51D-4AE5-BC32-48A4A867B933}" destId="{A022D589-732F-4054-B95B-E2BC8C7E09F8}" srcOrd="0" destOrd="0" presId="urn:microsoft.com/office/officeart/2008/layout/VerticalCircleList"/>
    <dgm:cxn modelId="{EC5B4540-C20E-4F07-B055-22781E874E7F}" type="presParOf" srcId="{0AF52F5C-E51D-4AE5-BC32-48A4A867B933}" destId="{11200580-C2D6-44C1-A90C-452D7B2B17EE}" srcOrd="1" destOrd="0" presId="urn:microsoft.com/office/officeart/2008/layout/VerticalCircleList"/>
    <dgm:cxn modelId="{9C004158-67DD-4DBA-9B18-3F730C3DEB49}" type="presParOf" srcId="{0AF52F5C-E51D-4AE5-BC32-48A4A867B933}" destId="{7933D380-3572-46E8-BE45-21BF6234CFB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D163BF-B3F8-45F3-84BA-D935C2241DE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8D0717E-C113-4611-A30C-699DEA98D97A}">
      <dgm:prSet phldrT="[Text]" custT="1"/>
      <dgm:spPr>
        <a:ln>
          <a:noFill/>
        </a:ln>
      </dgm:spPr>
      <dgm:t>
        <a:bodyPr/>
        <a:lstStyle/>
        <a:p>
          <a:r>
            <a:rPr lang="en-GB" sz="2000" dirty="0" smtClean="0">
              <a:latin typeface="Calibri" panose="020F0502020204030204" pitchFamily="34" charset="0"/>
            </a:rPr>
            <a:t>1. </a:t>
          </a:r>
          <a:r>
            <a:rPr lang="en-GB" sz="2000" dirty="0" err="1" smtClean="0">
              <a:solidFill>
                <a:schemeClr val="accent2"/>
              </a:solidFill>
              <a:latin typeface="Calibri" panose="020F0502020204030204" pitchFamily="34" charset="0"/>
            </a:rPr>
            <a:t>Odabir</a:t>
          </a:r>
          <a:r>
            <a:rPr lang="en-GB" sz="2000" dirty="0" smtClean="0">
              <a:solidFill>
                <a:schemeClr val="accent2"/>
              </a:solidFill>
              <a:latin typeface="Calibri" panose="020F0502020204030204" pitchFamily="34" charset="0"/>
            </a:rPr>
            <a:t> </a:t>
          </a:r>
          <a:r>
            <a:rPr lang="en-GB" sz="2000" dirty="0" err="1" smtClean="0">
              <a:solidFill>
                <a:schemeClr val="accent2"/>
              </a:solidFill>
              <a:latin typeface="Calibri" panose="020F0502020204030204" pitchFamily="34" charset="0"/>
            </a:rPr>
            <a:t>ciljeva</a:t>
          </a:r>
          <a:endParaRPr lang="hr-HR" sz="2000" dirty="0">
            <a:solidFill>
              <a:schemeClr val="accent2"/>
            </a:solidFill>
          </a:endParaRPr>
        </a:p>
      </dgm:t>
    </dgm:pt>
    <dgm:pt modelId="{477D7AB2-E796-44A5-9A66-10BFEE34B67A}" type="parTrans" cxnId="{A88046C7-2905-47D7-8BE6-BFD99E700FB1}">
      <dgm:prSet/>
      <dgm:spPr/>
      <dgm:t>
        <a:bodyPr/>
        <a:lstStyle/>
        <a:p>
          <a:endParaRPr lang="hr-HR"/>
        </a:p>
      </dgm:t>
    </dgm:pt>
    <dgm:pt modelId="{368CA84F-99B2-4D38-A1E2-77B14DE340B8}" type="sibTrans" cxnId="{A88046C7-2905-47D7-8BE6-BFD99E700FB1}">
      <dgm:prSet/>
      <dgm:spPr/>
      <dgm:t>
        <a:bodyPr/>
        <a:lstStyle/>
        <a:p>
          <a:endParaRPr lang="hr-HR"/>
        </a:p>
      </dgm:t>
    </dgm:pt>
    <dgm:pt modelId="{2BCD78C1-F153-4EA2-A24E-7762BE88EB68}">
      <dgm:prSet phldrT="[Text]" custT="1"/>
      <dgm:spPr>
        <a:ln>
          <a:noFill/>
        </a:ln>
      </dgm:spPr>
      <dgm:t>
        <a:bodyPr/>
        <a:lstStyle/>
        <a:p>
          <a:r>
            <a:rPr lang="en-GB" sz="1800" dirty="0" smtClean="0">
              <a:latin typeface="Calibri" panose="020F0502020204030204" pitchFamily="34" charset="0"/>
            </a:rPr>
            <a:t>2. </a:t>
          </a:r>
          <a:r>
            <a:rPr lang="en-GB" sz="1800" dirty="0" err="1" smtClean="0">
              <a:solidFill>
                <a:schemeClr val="accent2"/>
              </a:solidFill>
              <a:latin typeface="Calibri" panose="020F0502020204030204" pitchFamily="34" charset="0"/>
            </a:rPr>
            <a:t>Traženje</a:t>
          </a:r>
          <a:r>
            <a:rPr lang="en-GB" sz="1800" dirty="0" smtClean="0">
              <a:solidFill>
                <a:schemeClr val="accent2"/>
              </a:solidFill>
              <a:latin typeface="Calibri" panose="020F0502020204030204" pitchFamily="34" charset="0"/>
            </a:rPr>
            <a:t> </a:t>
          </a:r>
          <a:r>
            <a:rPr lang="en-GB" sz="1800" dirty="0" err="1" smtClean="0">
              <a:solidFill>
                <a:schemeClr val="accent2"/>
              </a:solidFill>
              <a:latin typeface="Calibri" panose="020F0502020204030204" pitchFamily="34" charset="0"/>
            </a:rPr>
            <a:t>drugih</a:t>
          </a:r>
          <a:r>
            <a:rPr lang="en-GB" sz="1800" dirty="0" smtClean="0">
              <a:solidFill>
                <a:schemeClr val="accent2"/>
              </a:solidFill>
              <a:latin typeface="Calibri" panose="020F0502020204030204" pitchFamily="34" charset="0"/>
            </a:rPr>
            <a:t> </a:t>
          </a:r>
          <a:r>
            <a:rPr lang="en-GB" sz="1800" dirty="0" err="1" smtClean="0">
              <a:solidFill>
                <a:schemeClr val="accent2"/>
              </a:solidFill>
              <a:latin typeface="Calibri" panose="020F0502020204030204" pitchFamily="34" charset="0"/>
            </a:rPr>
            <a:t>mogućih</a:t>
          </a:r>
          <a:r>
            <a:rPr lang="en-GB" sz="1800" dirty="0" smtClean="0">
              <a:solidFill>
                <a:schemeClr val="accent2"/>
              </a:solidFill>
              <a:latin typeface="Calibri" panose="020F0502020204030204" pitchFamily="34" charset="0"/>
            </a:rPr>
            <a:t> </a:t>
          </a:r>
          <a:r>
            <a:rPr lang="en-GB" sz="1800" dirty="0" err="1" smtClean="0">
              <a:solidFill>
                <a:schemeClr val="accent2"/>
              </a:solidFill>
              <a:latin typeface="Calibri" panose="020F0502020204030204" pitchFamily="34" charset="0"/>
            </a:rPr>
            <a:t>opcija</a:t>
          </a:r>
          <a:endParaRPr lang="en-GB" sz="1800" dirty="0" smtClean="0">
            <a:solidFill>
              <a:schemeClr val="accent2"/>
            </a:solidFill>
            <a:latin typeface="Calibri" panose="020F0502020204030204" pitchFamily="34" charset="0"/>
          </a:endParaRPr>
        </a:p>
        <a:p>
          <a:r>
            <a:rPr lang="en-GB" sz="1500" dirty="0" smtClean="0">
              <a:latin typeface="Calibri" panose="020F0502020204030204" pitchFamily="34" charset="0"/>
            </a:rPr>
            <a:t>- </a:t>
          </a:r>
          <a:r>
            <a:rPr lang="en-GB" sz="1600" dirty="0" err="1" smtClean="0">
              <a:latin typeface="Calibri" panose="020F0502020204030204" pitchFamily="34" charset="0"/>
            </a:rPr>
            <a:t>kvantitativno</a:t>
          </a:r>
          <a:r>
            <a:rPr lang="en-GB" sz="1600" dirty="0" smtClean="0">
              <a:latin typeface="Calibri" panose="020F0502020204030204" pitchFamily="34" charset="0"/>
            </a:rPr>
            <a:t> </a:t>
          </a:r>
          <a:r>
            <a:rPr lang="en-GB" sz="1600" dirty="0" err="1" smtClean="0">
              <a:latin typeface="Calibri" panose="020F0502020204030204" pitchFamily="34" charset="0"/>
            </a:rPr>
            <a:t>i</a:t>
          </a:r>
          <a:r>
            <a:rPr lang="en-GB" sz="1600" dirty="0" smtClean="0">
              <a:latin typeface="Calibri" panose="020F0502020204030204" pitchFamily="34" charset="0"/>
            </a:rPr>
            <a:t> </a:t>
          </a:r>
          <a:r>
            <a:rPr lang="en-GB" sz="1600" dirty="0" err="1" smtClean="0">
              <a:latin typeface="Calibri" panose="020F0502020204030204" pitchFamily="34" charset="0"/>
            </a:rPr>
            <a:t>kvalitativno</a:t>
          </a:r>
          <a:r>
            <a:rPr lang="en-GB" sz="1600" dirty="0" smtClean="0">
              <a:latin typeface="Calibri" panose="020F0502020204030204" pitchFamily="34" charset="0"/>
            </a:rPr>
            <a:t> </a:t>
          </a:r>
          <a:r>
            <a:rPr lang="en-GB" sz="1600" dirty="0" err="1" smtClean="0">
              <a:latin typeface="Calibri" panose="020F0502020204030204" pitchFamily="34" charset="0"/>
            </a:rPr>
            <a:t>lošije</a:t>
          </a:r>
          <a:r>
            <a:rPr lang="en-GB" sz="1600" dirty="0" smtClean="0">
              <a:latin typeface="Calibri" panose="020F0502020204030204" pitchFamily="34" charset="0"/>
            </a:rPr>
            <a:t> od </a:t>
          </a:r>
          <a:r>
            <a:rPr lang="en-GB" sz="1600" dirty="0" err="1" smtClean="0">
              <a:latin typeface="Calibri" panose="020F0502020204030204" pitchFamily="34" charset="0"/>
            </a:rPr>
            <a:t>neagresivne</a:t>
          </a:r>
          <a:r>
            <a:rPr lang="en-GB" sz="1600" dirty="0" smtClean="0">
              <a:latin typeface="Calibri" panose="020F0502020204030204" pitchFamily="34" charset="0"/>
            </a:rPr>
            <a:t> </a:t>
          </a:r>
          <a:r>
            <a:rPr lang="en-GB" sz="1600" dirty="0" err="1" smtClean="0">
              <a:latin typeface="Calibri" panose="020F0502020204030204" pitchFamily="34" charset="0"/>
            </a:rPr>
            <a:t>djece</a:t>
          </a:r>
          <a:r>
            <a:rPr lang="en-GB" sz="1600" dirty="0" smtClean="0">
              <a:latin typeface="Calibri" panose="020F0502020204030204" pitchFamily="34" charset="0"/>
            </a:rPr>
            <a:t> (</a:t>
          </a:r>
          <a:r>
            <a:rPr lang="en-GB" sz="1600" dirty="0" err="1" smtClean="0">
              <a:latin typeface="Calibri" panose="020F0502020204030204" pitchFamily="34" charset="0"/>
            </a:rPr>
            <a:t>više</a:t>
          </a:r>
          <a:r>
            <a:rPr lang="en-GB" sz="1600" dirty="0" smtClean="0">
              <a:latin typeface="Calibri" panose="020F0502020204030204" pitchFamily="34" charset="0"/>
            </a:rPr>
            <a:t> </a:t>
          </a:r>
          <a:r>
            <a:rPr lang="en-GB" sz="1600" dirty="0" err="1" smtClean="0">
              <a:latin typeface="Calibri" panose="020F0502020204030204" pitchFamily="34" charset="0"/>
            </a:rPr>
            <a:t>fizički</a:t>
          </a:r>
          <a:r>
            <a:rPr lang="en-GB" sz="1600" dirty="0" smtClean="0">
              <a:latin typeface="Calibri" panose="020F0502020204030204" pitchFamily="34" charset="0"/>
            </a:rPr>
            <a:t> </a:t>
          </a:r>
          <a:r>
            <a:rPr lang="en-GB" sz="1600" dirty="0" err="1" smtClean="0">
              <a:latin typeface="Calibri" panose="020F0502020204030204" pitchFamily="34" charset="0"/>
            </a:rPr>
            <a:t>agresivnih</a:t>
          </a:r>
          <a:r>
            <a:rPr lang="en-GB" sz="1600" dirty="0" smtClean="0">
              <a:latin typeface="Calibri" panose="020F0502020204030204" pitchFamily="34" charset="0"/>
            </a:rPr>
            <a:t> </a:t>
          </a:r>
          <a:r>
            <a:rPr lang="en-GB" sz="1600" dirty="0" err="1" smtClean="0">
              <a:latin typeface="Calibri" panose="020F0502020204030204" pitchFamily="34" charset="0"/>
            </a:rPr>
            <a:t>rješenja</a:t>
          </a:r>
          <a:r>
            <a:rPr lang="en-GB" sz="1600" dirty="0" smtClean="0">
              <a:latin typeface="Calibri" panose="020F0502020204030204" pitchFamily="34" charset="0"/>
            </a:rPr>
            <a:t>; </a:t>
          </a:r>
          <a:r>
            <a:rPr lang="en-GB" sz="1600" dirty="0" err="1" smtClean="0">
              <a:latin typeface="Calibri" panose="020F0502020204030204" pitchFamily="34" charset="0"/>
            </a:rPr>
            <a:t>traženje</a:t>
          </a:r>
          <a:r>
            <a:rPr lang="en-GB" sz="1600" dirty="0" smtClean="0">
              <a:latin typeface="Calibri" panose="020F0502020204030204" pitchFamily="34" charset="0"/>
            </a:rPr>
            <a:t> </a:t>
          </a:r>
          <a:r>
            <a:rPr lang="en-GB" sz="1600" dirty="0" err="1" smtClean="0">
              <a:latin typeface="Calibri" panose="020F0502020204030204" pitchFamily="34" charset="0"/>
            </a:rPr>
            <a:t>pomoći</a:t>
          </a:r>
          <a:r>
            <a:rPr lang="en-GB" sz="1600" dirty="0" smtClean="0">
              <a:latin typeface="Calibri" panose="020F0502020204030204" pitchFamily="34" charset="0"/>
            </a:rPr>
            <a:t> od </a:t>
          </a:r>
          <a:r>
            <a:rPr lang="en-GB" sz="1600" dirty="0" err="1" smtClean="0">
              <a:latin typeface="Calibri" panose="020F0502020204030204" pitchFamily="34" charset="0"/>
            </a:rPr>
            <a:t>odraslih</a:t>
          </a:r>
          <a:r>
            <a:rPr lang="en-GB" sz="1600" dirty="0" smtClean="0">
              <a:latin typeface="Calibri" panose="020F0502020204030204" pitchFamily="34" charset="0"/>
            </a:rPr>
            <a:t>) </a:t>
          </a:r>
          <a:endParaRPr lang="hr-HR" sz="1600" dirty="0"/>
        </a:p>
      </dgm:t>
    </dgm:pt>
    <dgm:pt modelId="{2834F41F-C7DE-412C-AE53-9DC946F67DDD}" type="parTrans" cxnId="{32A2A113-E09C-4139-BB19-02B253E134F4}">
      <dgm:prSet/>
      <dgm:spPr/>
      <dgm:t>
        <a:bodyPr/>
        <a:lstStyle/>
        <a:p>
          <a:endParaRPr lang="hr-HR"/>
        </a:p>
      </dgm:t>
    </dgm:pt>
    <dgm:pt modelId="{F659F1BD-D851-4DBA-A056-7B75B72150D0}" type="sibTrans" cxnId="{32A2A113-E09C-4139-BB19-02B253E134F4}">
      <dgm:prSet/>
      <dgm:spPr/>
      <dgm:t>
        <a:bodyPr/>
        <a:lstStyle/>
        <a:p>
          <a:endParaRPr lang="hr-HR"/>
        </a:p>
      </dgm:t>
    </dgm:pt>
    <dgm:pt modelId="{1E1F06C4-F90C-40D0-81A7-81A006545F08}">
      <dgm:prSet phldrT="[Text]" custT="1"/>
      <dgm:spPr>
        <a:ln>
          <a:noFill/>
        </a:ln>
      </dgm:spPr>
      <dgm:t>
        <a:bodyPr/>
        <a:lstStyle/>
        <a:p>
          <a:r>
            <a:rPr lang="en-GB" sz="1800" dirty="0" smtClean="0">
              <a:latin typeface="Calibri" panose="020F0502020204030204" pitchFamily="34" charset="0"/>
            </a:rPr>
            <a:t>3. </a:t>
          </a:r>
          <a:r>
            <a:rPr lang="en-GB" sz="1800" dirty="0" err="1" smtClean="0">
              <a:solidFill>
                <a:schemeClr val="accent2"/>
              </a:solidFill>
              <a:latin typeface="Calibri" panose="020F0502020204030204" pitchFamily="34" charset="0"/>
            </a:rPr>
            <a:t>Razmatranje</a:t>
          </a:r>
          <a:r>
            <a:rPr lang="en-GB" sz="1800" dirty="0" smtClean="0">
              <a:solidFill>
                <a:schemeClr val="accent2"/>
              </a:solidFill>
              <a:latin typeface="Calibri" panose="020F0502020204030204" pitchFamily="34" charset="0"/>
            </a:rPr>
            <a:t> </a:t>
          </a:r>
          <a:r>
            <a:rPr lang="en-GB" sz="1800" dirty="0" err="1" smtClean="0">
              <a:solidFill>
                <a:schemeClr val="accent2"/>
              </a:solidFill>
              <a:latin typeface="Calibri" panose="020F0502020204030204" pitchFamily="34" charset="0"/>
            </a:rPr>
            <a:t>posljedica</a:t>
          </a:r>
          <a:r>
            <a:rPr lang="en-GB" sz="1800" dirty="0" smtClean="0">
              <a:solidFill>
                <a:schemeClr val="accent2"/>
              </a:solidFill>
              <a:latin typeface="Calibri" panose="020F0502020204030204" pitchFamily="34" charset="0"/>
            </a:rPr>
            <a:t> </a:t>
          </a:r>
          <a:r>
            <a:rPr lang="en-GB" sz="1800" dirty="0" err="1" smtClean="0">
              <a:solidFill>
                <a:schemeClr val="accent2"/>
              </a:solidFill>
              <a:latin typeface="Calibri" panose="020F0502020204030204" pitchFamily="34" charset="0"/>
            </a:rPr>
            <a:t>pojedinih</a:t>
          </a:r>
          <a:r>
            <a:rPr lang="en-GB" sz="1800" dirty="0" smtClean="0">
              <a:solidFill>
                <a:schemeClr val="accent2"/>
              </a:solidFill>
              <a:latin typeface="Calibri" panose="020F0502020204030204" pitchFamily="34" charset="0"/>
            </a:rPr>
            <a:t> </a:t>
          </a:r>
          <a:r>
            <a:rPr lang="en-GB" sz="1800" dirty="0" err="1" smtClean="0">
              <a:solidFill>
                <a:schemeClr val="accent2"/>
              </a:solidFill>
              <a:latin typeface="Calibri" panose="020F0502020204030204" pitchFamily="34" charset="0"/>
            </a:rPr>
            <a:t>opcija</a:t>
          </a:r>
          <a:endParaRPr lang="en-GB" sz="1800" dirty="0" smtClean="0">
            <a:solidFill>
              <a:schemeClr val="accent2"/>
            </a:solidFill>
            <a:latin typeface="Calibri" panose="020F0502020204030204" pitchFamily="34" charset="0"/>
          </a:endParaRPr>
        </a:p>
        <a:p>
          <a:r>
            <a:rPr lang="en-GB" sz="1400" dirty="0" smtClean="0">
              <a:latin typeface="Calibri" panose="020F0502020204030204" pitchFamily="34" charset="0"/>
            </a:rPr>
            <a:t>- </a:t>
          </a:r>
          <a:r>
            <a:rPr lang="en-GB" sz="1500" dirty="0" err="1" smtClean="0">
              <a:latin typeface="Calibri" panose="020F0502020204030204" pitchFamily="34" charset="0"/>
            </a:rPr>
            <a:t>procjenjuju</a:t>
          </a:r>
          <a:r>
            <a:rPr lang="en-GB" sz="1500" dirty="0" smtClean="0">
              <a:latin typeface="Calibri" panose="020F0502020204030204" pitchFamily="34" charset="0"/>
            </a:rPr>
            <a:t> </a:t>
          </a:r>
          <a:r>
            <a:rPr lang="en-GB" sz="1500" dirty="0" err="1" smtClean="0">
              <a:latin typeface="Calibri" panose="020F0502020204030204" pitchFamily="34" charset="0"/>
            </a:rPr>
            <a:t>agresivno</a:t>
          </a:r>
          <a:r>
            <a:rPr lang="en-GB" sz="1500" dirty="0" smtClean="0">
              <a:latin typeface="Calibri" panose="020F0502020204030204" pitchFamily="34" charset="0"/>
            </a:rPr>
            <a:t> </a:t>
          </a:r>
          <a:r>
            <a:rPr lang="en-GB" sz="1500" dirty="0" err="1" smtClean="0">
              <a:latin typeface="Calibri" panose="020F0502020204030204" pitchFamily="34" charset="0"/>
            </a:rPr>
            <a:t>ponašanje</a:t>
          </a:r>
          <a:r>
            <a:rPr lang="en-GB" sz="1500" dirty="0" smtClean="0">
              <a:latin typeface="Calibri" panose="020F0502020204030204" pitchFamily="34" charset="0"/>
            </a:rPr>
            <a:t> </a:t>
          </a:r>
          <a:r>
            <a:rPr lang="en-GB" sz="1500" dirty="0" err="1" smtClean="0">
              <a:latin typeface="Calibri" panose="020F0502020204030204" pitchFamily="34" charset="0"/>
            </a:rPr>
            <a:t>pozitivnijim</a:t>
          </a:r>
          <a:r>
            <a:rPr lang="en-GB" sz="1500" dirty="0" smtClean="0">
              <a:latin typeface="Calibri" panose="020F0502020204030204" pitchFamily="34" charset="0"/>
            </a:rPr>
            <a:t> od </a:t>
          </a:r>
          <a:r>
            <a:rPr lang="en-GB" sz="1500" dirty="0" err="1" smtClean="0">
              <a:latin typeface="Calibri" panose="020F0502020204030204" pitchFamily="34" charset="0"/>
            </a:rPr>
            <a:t>neagresivne</a:t>
          </a:r>
          <a:r>
            <a:rPr lang="en-GB" sz="1500" dirty="0" smtClean="0">
              <a:latin typeface="Calibri" panose="020F0502020204030204" pitchFamily="34" charset="0"/>
            </a:rPr>
            <a:t> </a:t>
          </a:r>
          <a:r>
            <a:rPr lang="en-GB" sz="1500" dirty="0" err="1" smtClean="0">
              <a:latin typeface="Calibri" panose="020F0502020204030204" pitchFamily="34" charset="0"/>
            </a:rPr>
            <a:t>djece</a:t>
          </a:r>
          <a:r>
            <a:rPr lang="en-GB" sz="1500" dirty="0" smtClean="0">
              <a:latin typeface="Calibri" panose="020F0502020204030204" pitchFamily="34" charset="0"/>
            </a:rPr>
            <a:t>, (</a:t>
          </a:r>
          <a:r>
            <a:rPr lang="en-GB" sz="1500" dirty="0" err="1" smtClean="0">
              <a:latin typeface="Calibri" panose="020F0502020204030204" pitchFamily="34" charset="0"/>
            </a:rPr>
            <a:t>npr</a:t>
          </a:r>
          <a:r>
            <a:rPr lang="en-GB" sz="1500" dirty="0" smtClean="0">
              <a:latin typeface="Calibri" panose="020F0502020204030204" pitchFamily="34" charset="0"/>
            </a:rPr>
            <a:t>. </a:t>
          </a:r>
          <a:r>
            <a:rPr lang="en-GB" sz="1500" dirty="0" err="1" smtClean="0">
              <a:latin typeface="Calibri" panose="020F0502020204030204" pitchFamily="34" charset="0"/>
            </a:rPr>
            <a:t>dovodi</a:t>
          </a:r>
          <a:r>
            <a:rPr lang="en-GB" sz="1500" dirty="0" smtClean="0">
              <a:latin typeface="Calibri" panose="020F0502020204030204" pitchFamily="34" charset="0"/>
            </a:rPr>
            <a:t> do </a:t>
          </a:r>
          <a:r>
            <a:rPr lang="en-GB" sz="1500" dirty="0" err="1" smtClean="0">
              <a:latin typeface="Calibri" panose="020F0502020204030204" pitchFamily="34" charset="0"/>
            </a:rPr>
            <a:t>nagrada</a:t>
          </a:r>
          <a:r>
            <a:rPr lang="en-GB" sz="1500" dirty="0" smtClean="0">
              <a:latin typeface="Calibri" panose="020F0502020204030204" pitchFamily="34" charset="0"/>
            </a:rPr>
            <a:t> </a:t>
          </a:r>
          <a:r>
            <a:rPr lang="en-GB" sz="1500" dirty="0" err="1" smtClean="0">
              <a:latin typeface="Calibri" panose="020F0502020204030204" pitchFamily="34" charset="0"/>
            </a:rPr>
            <a:t>i</a:t>
          </a:r>
          <a:r>
            <a:rPr lang="en-GB" sz="1500" dirty="0" smtClean="0">
              <a:latin typeface="Calibri" panose="020F0502020204030204" pitchFamily="34" charset="0"/>
            </a:rPr>
            <a:t> </a:t>
          </a:r>
          <a:r>
            <a:rPr lang="en-GB" sz="1500" dirty="0" err="1" smtClean="0">
              <a:latin typeface="Calibri" panose="020F0502020204030204" pitchFamily="34" charset="0"/>
            </a:rPr>
            <a:t>pozitivnih</a:t>
          </a:r>
          <a:r>
            <a:rPr lang="en-GB" sz="1500" dirty="0" smtClean="0">
              <a:latin typeface="Calibri" panose="020F0502020204030204" pitchFamily="34" charset="0"/>
            </a:rPr>
            <a:t> </a:t>
          </a:r>
          <a:r>
            <a:rPr lang="en-GB" sz="1500" dirty="0" err="1" smtClean="0">
              <a:latin typeface="Calibri" panose="020F0502020204030204" pitchFamily="34" charset="0"/>
            </a:rPr>
            <a:t>ishoda</a:t>
          </a:r>
          <a:r>
            <a:rPr lang="en-GB" sz="1500" dirty="0" smtClean="0">
              <a:latin typeface="Calibri" panose="020F0502020204030204" pitchFamily="34" charset="0"/>
            </a:rPr>
            <a:t>)</a:t>
          </a:r>
        </a:p>
        <a:p>
          <a:r>
            <a:rPr lang="en-GB" sz="1500" dirty="0" smtClean="0">
              <a:latin typeface="Calibri" panose="020F0502020204030204" pitchFamily="34" charset="0"/>
            </a:rPr>
            <a:t>- </a:t>
          </a:r>
          <a:r>
            <a:rPr lang="en-GB" sz="1500" dirty="0" err="1" smtClean="0">
              <a:latin typeface="Calibri" panose="020F0502020204030204" pitchFamily="34" charset="0"/>
            </a:rPr>
            <a:t>vjeruju</a:t>
          </a:r>
          <a:r>
            <a:rPr lang="en-GB" sz="1500" dirty="0" smtClean="0">
              <a:latin typeface="Calibri" panose="020F0502020204030204" pitchFamily="34" charset="0"/>
            </a:rPr>
            <a:t> da </a:t>
          </a:r>
          <a:r>
            <a:rPr lang="en-GB" sz="1500" dirty="0" err="1" smtClean="0">
              <a:latin typeface="Calibri" panose="020F0502020204030204" pitchFamily="34" charset="0"/>
            </a:rPr>
            <a:t>prosocijalno</a:t>
          </a:r>
          <a:r>
            <a:rPr lang="en-GB" sz="1500" dirty="0" smtClean="0">
              <a:latin typeface="Calibri" panose="020F0502020204030204" pitchFamily="34" charset="0"/>
            </a:rPr>
            <a:t> </a:t>
          </a:r>
          <a:r>
            <a:rPr lang="en-GB" sz="1500" dirty="0" err="1" smtClean="0">
              <a:latin typeface="Calibri" panose="020F0502020204030204" pitchFamily="34" charset="0"/>
            </a:rPr>
            <a:t>ponašanje</a:t>
          </a:r>
          <a:r>
            <a:rPr lang="en-GB" sz="1500" dirty="0" smtClean="0">
              <a:latin typeface="Calibri" panose="020F0502020204030204" pitchFamily="34" charset="0"/>
            </a:rPr>
            <a:t> </a:t>
          </a:r>
          <a:r>
            <a:rPr lang="en-GB" sz="1500" dirty="0" err="1" smtClean="0">
              <a:latin typeface="Calibri" panose="020F0502020204030204" pitchFamily="34" charset="0"/>
            </a:rPr>
            <a:t>nije</a:t>
          </a:r>
          <a:r>
            <a:rPr lang="en-GB" sz="1500" dirty="0" smtClean="0">
              <a:latin typeface="Calibri" panose="020F0502020204030204" pitchFamily="34" charset="0"/>
            </a:rPr>
            <a:t> </a:t>
          </a:r>
          <a:r>
            <a:rPr lang="en-GB" sz="1500" dirty="0" err="1" smtClean="0">
              <a:latin typeface="Calibri" panose="020F0502020204030204" pitchFamily="34" charset="0"/>
            </a:rPr>
            <a:t>učinkovito</a:t>
          </a:r>
          <a:r>
            <a:rPr lang="en-GB" sz="1500" dirty="0" smtClean="0">
              <a:latin typeface="Calibri" panose="020F0502020204030204" pitchFamily="34" charset="0"/>
            </a:rPr>
            <a:t> u </a:t>
          </a:r>
          <a:r>
            <a:rPr lang="en-GB" sz="1500" dirty="0" err="1" smtClean="0">
              <a:latin typeface="Calibri" panose="020F0502020204030204" pitchFamily="34" charset="0"/>
            </a:rPr>
            <a:t>socijalnim</a:t>
          </a:r>
          <a:r>
            <a:rPr lang="en-GB" sz="1500" dirty="0" smtClean="0">
              <a:latin typeface="Calibri" panose="020F0502020204030204" pitchFamily="34" charset="0"/>
            </a:rPr>
            <a:t> </a:t>
          </a:r>
          <a:r>
            <a:rPr lang="en-GB" sz="1500" dirty="0" err="1" smtClean="0">
              <a:latin typeface="Calibri" panose="020F0502020204030204" pitchFamily="34" charset="0"/>
            </a:rPr>
            <a:t>interakcama</a:t>
          </a:r>
          <a:endParaRPr lang="en-GB" sz="1500" dirty="0" smtClean="0">
            <a:latin typeface="Calibri" panose="020F0502020204030204" pitchFamily="34" charset="0"/>
          </a:endParaRPr>
        </a:p>
        <a:p>
          <a:endParaRPr lang="hr-HR" sz="1100" dirty="0"/>
        </a:p>
      </dgm:t>
    </dgm:pt>
    <dgm:pt modelId="{A1EEE0D5-EBF7-4BD4-9902-951574DD06F9}" type="parTrans" cxnId="{8EE32381-F134-45ED-8BF2-F2D74FB94129}">
      <dgm:prSet/>
      <dgm:spPr/>
      <dgm:t>
        <a:bodyPr/>
        <a:lstStyle/>
        <a:p>
          <a:endParaRPr lang="hr-HR"/>
        </a:p>
      </dgm:t>
    </dgm:pt>
    <dgm:pt modelId="{3BD0F9B6-277A-4ACC-A734-D95A94325659}" type="sibTrans" cxnId="{8EE32381-F134-45ED-8BF2-F2D74FB94129}">
      <dgm:prSet/>
      <dgm:spPr/>
      <dgm:t>
        <a:bodyPr/>
        <a:lstStyle/>
        <a:p>
          <a:endParaRPr lang="hr-HR"/>
        </a:p>
      </dgm:t>
    </dgm:pt>
    <dgm:pt modelId="{CF075B8E-F0E6-4BDC-8D2C-742F0C53F37E}">
      <dgm:prSet custT="1"/>
      <dgm:spPr>
        <a:ln>
          <a:noFill/>
        </a:ln>
      </dgm:spPr>
      <dgm:t>
        <a:bodyPr/>
        <a:lstStyle/>
        <a:p>
          <a:r>
            <a:rPr lang="en-GB" sz="1800" dirty="0" smtClean="0">
              <a:latin typeface="Calibri" panose="020F0502020204030204" pitchFamily="34" charset="0"/>
            </a:rPr>
            <a:t>4. </a:t>
          </a:r>
          <a:r>
            <a:rPr lang="en-GB" sz="1800" dirty="0" err="1" smtClean="0">
              <a:solidFill>
                <a:schemeClr val="accent2"/>
              </a:solidFill>
              <a:latin typeface="Calibri" panose="020F0502020204030204" pitchFamily="34" charset="0"/>
            </a:rPr>
            <a:t>Implementacija</a:t>
          </a:r>
          <a:r>
            <a:rPr lang="en-GB" sz="1800" dirty="0" smtClean="0">
              <a:solidFill>
                <a:schemeClr val="accent2"/>
              </a:solidFill>
              <a:latin typeface="Calibri" panose="020F0502020204030204" pitchFamily="34" charset="0"/>
            </a:rPr>
            <a:t> </a:t>
          </a:r>
          <a:r>
            <a:rPr lang="en-GB" sz="1800" dirty="0" err="1" smtClean="0">
              <a:solidFill>
                <a:schemeClr val="accent2"/>
              </a:solidFill>
              <a:latin typeface="Calibri" panose="020F0502020204030204" pitchFamily="34" charset="0"/>
            </a:rPr>
            <a:t>odabrane</a:t>
          </a:r>
          <a:r>
            <a:rPr lang="en-GB" sz="1800" dirty="0" smtClean="0">
              <a:solidFill>
                <a:schemeClr val="accent2"/>
              </a:solidFill>
              <a:latin typeface="Calibri" panose="020F0502020204030204" pitchFamily="34" charset="0"/>
            </a:rPr>
            <a:t> </a:t>
          </a:r>
          <a:r>
            <a:rPr lang="en-GB" sz="1800" dirty="0" err="1" smtClean="0">
              <a:solidFill>
                <a:schemeClr val="accent2"/>
              </a:solidFill>
              <a:latin typeface="Calibri" panose="020F0502020204030204" pitchFamily="34" charset="0"/>
            </a:rPr>
            <a:t>opcije</a:t>
          </a:r>
          <a:r>
            <a:rPr lang="en-GB" sz="1800" dirty="0" smtClean="0">
              <a:solidFill>
                <a:schemeClr val="accent2"/>
              </a:solidFill>
              <a:latin typeface="Calibri" panose="020F0502020204030204" pitchFamily="34" charset="0"/>
            </a:rPr>
            <a:t> u </a:t>
          </a:r>
          <a:r>
            <a:rPr lang="en-GB" sz="1800" dirty="0" err="1" smtClean="0">
              <a:solidFill>
                <a:schemeClr val="accent2"/>
              </a:solidFill>
              <a:latin typeface="Calibri" panose="020F0502020204030204" pitchFamily="34" charset="0"/>
            </a:rPr>
            <a:t>ponašanje</a:t>
          </a:r>
          <a:endParaRPr lang="en-GB" sz="1800" dirty="0" smtClean="0">
            <a:solidFill>
              <a:schemeClr val="accent2"/>
            </a:solidFill>
            <a:latin typeface="Calibri" panose="020F0502020204030204" pitchFamily="34" charset="0"/>
          </a:endParaRPr>
        </a:p>
      </dgm:t>
    </dgm:pt>
    <dgm:pt modelId="{FA1233B1-84B2-44CB-8394-BA0B7D32C518}" type="parTrans" cxnId="{2AD55207-73EE-4407-96B2-5D61ACD4BC0B}">
      <dgm:prSet/>
      <dgm:spPr/>
      <dgm:t>
        <a:bodyPr/>
        <a:lstStyle/>
        <a:p>
          <a:endParaRPr lang="hr-HR"/>
        </a:p>
      </dgm:t>
    </dgm:pt>
    <dgm:pt modelId="{4151351F-4F97-4359-BC17-90EF34EF2FE9}" type="sibTrans" cxnId="{2AD55207-73EE-4407-96B2-5D61ACD4BC0B}">
      <dgm:prSet/>
      <dgm:spPr/>
      <dgm:t>
        <a:bodyPr/>
        <a:lstStyle/>
        <a:p>
          <a:endParaRPr lang="hr-HR"/>
        </a:p>
      </dgm:t>
    </dgm:pt>
    <dgm:pt modelId="{08A3983E-58BC-4FBD-886F-1A24742C1C11}" type="pres">
      <dgm:prSet presAssocID="{E4D163BF-B3F8-45F3-84BA-D935C2241DE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1F15E434-0A6B-4A79-BB00-5665D7FBEDFB}" type="pres">
      <dgm:prSet presAssocID="{D8D0717E-C113-4611-A30C-699DEA98D97A}" presName="composite" presStyleCnt="0"/>
      <dgm:spPr/>
    </dgm:pt>
    <dgm:pt modelId="{6CAAD750-87CE-446D-AEF1-FC0A6CCE2806}" type="pres">
      <dgm:prSet presAssocID="{D8D0717E-C113-4611-A30C-699DEA98D97A}" presName="LShape" presStyleLbl="alignNode1" presStyleIdx="0" presStyleCnt="7"/>
      <dgm:spPr/>
    </dgm:pt>
    <dgm:pt modelId="{839CA45A-DA8C-43D5-B92A-938D91B0175E}" type="pres">
      <dgm:prSet presAssocID="{D8D0717E-C113-4611-A30C-699DEA98D97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35CB67-DFF3-439A-A4C1-2DCF9E85B640}" type="pres">
      <dgm:prSet presAssocID="{D8D0717E-C113-4611-A30C-699DEA98D97A}" presName="Triangle" presStyleLbl="alignNode1" presStyleIdx="1" presStyleCnt="7"/>
      <dgm:spPr/>
    </dgm:pt>
    <dgm:pt modelId="{F5029C29-2A9B-4AFF-9E74-565BF77ABD25}" type="pres">
      <dgm:prSet presAssocID="{368CA84F-99B2-4D38-A1E2-77B14DE340B8}" presName="sibTrans" presStyleCnt="0"/>
      <dgm:spPr/>
    </dgm:pt>
    <dgm:pt modelId="{773BD766-2B47-4FBD-B959-47F4D6BA51EC}" type="pres">
      <dgm:prSet presAssocID="{368CA84F-99B2-4D38-A1E2-77B14DE340B8}" presName="space" presStyleCnt="0"/>
      <dgm:spPr/>
    </dgm:pt>
    <dgm:pt modelId="{3B34333F-8156-4636-A947-62B97DB5E42F}" type="pres">
      <dgm:prSet presAssocID="{2BCD78C1-F153-4EA2-A24E-7762BE88EB68}" presName="composite" presStyleCnt="0"/>
      <dgm:spPr/>
    </dgm:pt>
    <dgm:pt modelId="{1E09A299-FF0F-467E-99E3-91250CE4EF32}" type="pres">
      <dgm:prSet presAssocID="{2BCD78C1-F153-4EA2-A24E-7762BE88EB68}" presName="LShape" presStyleLbl="alignNode1" presStyleIdx="2" presStyleCnt="7"/>
      <dgm:spPr/>
    </dgm:pt>
    <dgm:pt modelId="{FB336D0B-F2E9-4E4E-88A5-42E6C4C975CA}" type="pres">
      <dgm:prSet presAssocID="{2BCD78C1-F153-4EA2-A24E-7762BE88EB68}" presName="ParentText" presStyleLbl="revTx" presStyleIdx="1" presStyleCnt="4" custScaleX="100000" custScaleY="149513" custLinFactNeighborX="-641" custLinFactNeighborY="265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17FC5A-AACF-4E1A-9BC5-0A8A3CCB31B3}" type="pres">
      <dgm:prSet presAssocID="{2BCD78C1-F153-4EA2-A24E-7762BE88EB68}" presName="Triangle" presStyleLbl="alignNode1" presStyleIdx="3" presStyleCnt="7"/>
      <dgm:spPr/>
    </dgm:pt>
    <dgm:pt modelId="{6857C970-387F-4805-B39F-CC29A3BF9C9A}" type="pres">
      <dgm:prSet presAssocID="{F659F1BD-D851-4DBA-A056-7B75B72150D0}" presName="sibTrans" presStyleCnt="0"/>
      <dgm:spPr/>
    </dgm:pt>
    <dgm:pt modelId="{2B3F79DE-FB5F-413B-AACD-6A8117201558}" type="pres">
      <dgm:prSet presAssocID="{F659F1BD-D851-4DBA-A056-7B75B72150D0}" presName="space" presStyleCnt="0"/>
      <dgm:spPr/>
    </dgm:pt>
    <dgm:pt modelId="{654571E3-380C-4BFB-83AF-34BC47F848FE}" type="pres">
      <dgm:prSet presAssocID="{1E1F06C4-F90C-40D0-81A7-81A006545F08}" presName="composite" presStyleCnt="0"/>
      <dgm:spPr/>
    </dgm:pt>
    <dgm:pt modelId="{0674AF34-5763-4928-A7D0-2087DBBE6D1C}" type="pres">
      <dgm:prSet presAssocID="{1E1F06C4-F90C-40D0-81A7-81A006545F08}" presName="LShape" presStyleLbl="alignNode1" presStyleIdx="4" presStyleCnt="7"/>
      <dgm:spPr/>
    </dgm:pt>
    <dgm:pt modelId="{FFEC3E6C-6337-4FCE-BC8D-1F5020864A41}" type="pres">
      <dgm:prSet presAssocID="{1E1F06C4-F90C-40D0-81A7-81A006545F08}" presName="ParentText" presStyleLbl="revTx" presStyleIdx="2" presStyleCnt="4" custScaleY="166030" custLinFactNeighborX="-925" custLinFactNeighborY="371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D000EB-BD86-440A-93EC-8AA03BC8FDFA}" type="pres">
      <dgm:prSet presAssocID="{1E1F06C4-F90C-40D0-81A7-81A006545F08}" presName="Triangle" presStyleLbl="alignNode1" presStyleIdx="5" presStyleCnt="7"/>
      <dgm:spPr/>
    </dgm:pt>
    <dgm:pt modelId="{C864D0CA-DF54-40FB-BA15-542E188E9435}" type="pres">
      <dgm:prSet presAssocID="{3BD0F9B6-277A-4ACC-A734-D95A94325659}" presName="sibTrans" presStyleCnt="0"/>
      <dgm:spPr/>
    </dgm:pt>
    <dgm:pt modelId="{A6CC284F-9EA9-4E34-8A49-1B1B8E762C10}" type="pres">
      <dgm:prSet presAssocID="{3BD0F9B6-277A-4ACC-A734-D95A94325659}" presName="space" presStyleCnt="0"/>
      <dgm:spPr/>
    </dgm:pt>
    <dgm:pt modelId="{50C5A347-00A1-4C5D-B67F-99981178764C}" type="pres">
      <dgm:prSet presAssocID="{CF075B8E-F0E6-4BDC-8D2C-742F0C53F37E}" presName="composite" presStyleCnt="0"/>
      <dgm:spPr/>
    </dgm:pt>
    <dgm:pt modelId="{7DDCC18C-4B08-4412-B303-6C6FE837DC69}" type="pres">
      <dgm:prSet presAssocID="{CF075B8E-F0E6-4BDC-8D2C-742F0C53F37E}" presName="LShape" presStyleLbl="alignNode1" presStyleIdx="6" presStyleCnt="7" custScaleX="106580"/>
      <dgm:spPr/>
    </dgm:pt>
    <dgm:pt modelId="{2D527DEB-7691-4BA5-9963-1382DDC09D31}" type="pres">
      <dgm:prSet presAssocID="{CF075B8E-F0E6-4BDC-8D2C-742F0C53F37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88046C7-2905-47D7-8BE6-BFD99E700FB1}" srcId="{E4D163BF-B3F8-45F3-84BA-D935C2241DEE}" destId="{D8D0717E-C113-4611-A30C-699DEA98D97A}" srcOrd="0" destOrd="0" parTransId="{477D7AB2-E796-44A5-9A66-10BFEE34B67A}" sibTransId="{368CA84F-99B2-4D38-A1E2-77B14DE340B8}"/>
    <dgm:cxn modelId="{9993338A-C37F-4957-B2FF-C779F9B2D537}" type="presOf" srcId="{CF075B8E-F0E6-4BDC-8D2C-742F0C53F37E}" destId="{2D527DEB-7691-4BA5-9963-1382DDC09D31}" srcOrd="0" destOrd="0" presId="urn:microsoft.com/office/officeart/2009/3/layout/StepUpProcess"/>
    <dgm:cxn modelId="{8EE32381-F134-45ED-8BF2-F2D74FB94129}" srcId="{E4D163BF-B3F8-45F3-84BA-D935C2241DEE}" destId="{1E1F06C4-F90C-40D0-81A7-81A006545F08}" srcOrd="2" destOrd="0" parTransId="{A1EEE0D5-EBF7-4BD4-9902-951574DD06F9}" sibTransId="{3BD0F9B6-277A-4ACC-A734-D95A94325659}"/>
    <dgm:cxn modelId="{213A5478-001D-4948-BE31-058888813F83}" type="presOf" srcId="{2BCD78C1-F153-4EA2-A24E-7762BE88EB68}" destId="{FB336D0B-F2E9-4E4E-88A5-42E6C4C975CA}" srcOrd="0" destOrd="0" presId="urn:microsoft.com/office/officeart/2009/3/layout/StepUpProcess"/>
    <dgm:cxn modelId="{44CBDEB7-8469-4986-9D9E-CA48851A6435}" type="presOf" srcId="{E4D163BF-B3F8-45F3-84BA-D935C2241DEE}" destId="{08A3983E-58BC-4FBD-886F-1A24742C1C11}" srcOrd="0" destOrd="0" presId="urn:microsoft.com/office/officeart/2009/3/layout/StepUpProcess"/>
    <dgm:cxn modelId="{75510D89-21A1-4EB4-9D29-BA0E747BA0B3}" type="presOf" srcId="{1E1F06C4-F90C-40D0-81A7-81A006545F08}" destId="{FFEC3E6C-6337-4FCE-BC8D-1F5020864A41}" srcOrd="0" destOrd="0" presId="urn:microsoft.com/office/officeart/2009/3/layout/StepUpProcess"/>
    <dgm:cxn modelId="{2AD55207-73EE-4407-96B2-5D61ACD4BC0B}" srcId="{E4D163BF-B3F8-45F3-84BA-D935C2241DEE}" destId="{CF075B8E-F0E6-4BDC-8D2C-742F0C53F37E}" srcOrd="3" destOrd="0" parTransId="{FA1233B1-84B2-44CB-8394-BA0B7D32C518}" sibTransId="{4151351F-4F97-4359-BC17-90EF34EF2FE9}"/>
    <dgm:cxn modelId="{D5136B65-661C-4FBD-AA2D-491065B67BDE}" type="presOf" srcId="{D8D0717E-C113-4611-A30C-699DEA98D97A}" destId="{839CA45A-DA8C-43D5-B92A-938D91B0175E}" srcOrd="0" destOrd="0" presId="urn:microsoft.com/office/officeart/2009/3/layout/StepUpProcess"/>
    <dgm:cxn modelId="{32A2A113-E09C-4139-BB19-02B253E134F4}" srcId="{E4D163BF-B3F8-45F3-84BA-D935C2241DEE}" destId="{2BCD78C1-F153-4EA2-A24E-7762BE88EB68}" srcOrd="1" destOrd="0" parTransId="{2834F41F-C7DE-412C-AE53-9DC946F67DDD}" sibTransId="{F659F1BD-D851-4DBA-A056-7B75B72150D0}"/>
    <dgm:cxn modelId="{ECCBAB9E-A61F-4284-AB78-5B9FFA480D42}" type="presParOf" srcId="{08A3983E-58BC-4FBD-886F-1A24742C1C11}" destId="{1F15E434-0A6B-4A79-BB00-5665D7FBEDFB}" srcOrd="0" destOrd="0" presId="urn:microsoft.com/office/officeart/2009/3/layout/StepUpProcess"/>
    <dgm:cxn modelId="{FFC71E91-77AC-495B-B8A1-ECE033F6B461}" type="presParOf" srcId="{1F15E434-0A6B-4A79-BB00-5665D7FBEDFB}" destId="{6CAAD750-87CE-446D-AEF1-FC0A6CCE2806}" srcOrd="0" destOrd="0" presId="urn:microsoft.com/office/officeart/2009/3/layout/StepUpProcess"/>
    <dgm:cxn modelId="{8A2443A4-CF7C-4968-BEC4-0E88878BEC27}" type="presParOf" srcId="{1F15E434-0A6B-4A79-BB00-5665D7FBEDFB}" destId="{839CA45A-DA8C-43D5-B92A-938D91B0175E}" srcOrd="1" destOrd="0" presId="urn:microsoft.com/office/officeart/2009/3/layout/StepUpProcess"/>
    <dgm:cxn modelId="{C67024B7-76A2-4C33-BB47-4F17652757D9}" type="presParOf" srcId="{1F15E434-0A6B-4A79-BB00-5665D7FBEDFB}" destId="{3035CB67-DFF3-439A-A4C1-2DCF9E85B640}" srcOrd="2" destOrd="0" presId="urn:microsoft.com/office/officeart/2009/3/layout/StepUpProcess"/>
    <dgm:cxn modelId="{51E029E2-CF70-4F4A-B72E-4E20709B5AE7}" type="presParOf" srcId="{08A3983E-58BC-4FBD-886F-1A24742C1C11}" destId="{F5029C29-2A9B-4AFF-9E74-565BF77ABD25}" srcOrd="1" destOrd="0" presId="urn:microsoft.com/office/officeart/2009/3/layout/StepUpProcess"/>
    <dgm:cxn modelId="{F01A7046-F762-442E-9E33-599F555D9CDA}" type="presParOf" srcId="{F5029C29-2A9B-4AFF-9E74-565BF77ABD25}" destId="{773BD766-2B47-4FBD-B959-47F4D6BA51EC}" srcOrd="0" destOrd="0" presId="urn:microsoft.com/office/officeart/2009/3/layout/StepUpProcess"/>
    <dgm:cxn modelId="{3401A47D-C50B-44A8-843B-18F406D33F65}" type="presParOf" srcId="{08A3983E-58BC-4FBD-886F-1A24742C1C11}" destId="{3B34333F-8156-4636-A947-62B97DB5E42F}" srcOrd="2" destOrd="0" presId="urn:microsoft.com/office/officeart/2009/3/layout/StepUpProcess"/>
    <dgm:cxn modelId="{B759C884-11FA-4674-981D-A86DCA5D1F88}" type="presParOf" srcId="{3B34333F-8156-4636-A947-62B97DB5E42F}" destId="{1E09A299-FF0F-467E-99E3-91250CE4EF32}" srcOrd="0" destOrd="0" presId="urn:microsoft.com/office/officeart/2009/3/layout/StepUpProcess"/>
    <dgm:cxn modelId="{FBD68445-17BF-43F4-947B-0F689EDD3D7D}" type="presParOf" srcId="{3B34333F-8156-4636-A947-62B97DB5E42F}" destId="{FB336D0B-F2E9-4E4E-88A5-42E6C4C975CA}" srcOrd="1" destOrd="0" presId="urn:microsoft.com/office/officeart/2009/3/layout/StepUpProcess"/>
    <dgm:cxn modelId="{19996E93-243C-4C40-9D35-105399FD7544}" type="presParOf" srcId="{3B34333F-8156-4636-A947-62B97DB5E42F}" destId="{2F17FC5A-AACF-4E1A-9BC5-0A8A3CCB31B3}" srcOrd="2" destOrd="0" presId="urn:microsoft.com/office/officeart/2009/3/layout/StepUpProcess"/>
    <dgm:cxn modelId="{D4B20977-9EF4-424D-B8A6-6F8CF73F3816}" type="presParOf" srcId="{08A3983E-58BC-4FBD-886F-1A24742C1C11}" destId="{6857C970-387F-4805-B39F-CC29A3BF9C9A}" srcOrd="3" destOrd="0" presId="urn:microsoft.com/office/officeart/2009/3/layout/StepUpProcess"/>
    <dgm:cxn modelId="{A272CD19-0B14-4720-8FBB-C3A3FCA802CC}" type="presParOf" srcId="{6857C970-387F-4805-B39F-CC29A3BF9C9A}" destId="{2B3F79DE-FB5F-413B-AACD-6A8117201558}" srcOrd="0" destOrd="0" presId="urn:microsoft.com/office/officeart/2009/3/layout/StepUpProcess"/>
    <dgm:cxn modelId="{95CECDC7-75BA-40C2-AA4F-8DEEC44CB6EA}" type="presParOf" srcId="{08A3983E-58BC-4FBD-886F-1A24742C1C11}" destId="{654571E3-380C-4BFB-83AF-34BC47F848FE}" srcOrd="4" destOrd="0" presId="urn:microsoft.com/office/officeart/2009/3/layout/StepUpProcess"/>
    <dgm:cxn modelId="{E394CB81-3BB7-458E-8B33-3EB81B2164FC}" type="presParOf" srcId="{654571E3-380C-4BFB-83AF-34BC47F848FE}" destId="{0674AF34-5763-4928-A7D0-2087DBBE6D1C}" srcOrd="0" destOrd="0" presId="urn:microsoft.com/office/officeart/2009/3/layout/StepUpProcess"/>
    <dgm:cxn modelId="{7EE8A709-F424-4DE4-906E-899C7FC3FBA1}" type="presParOf" srcId="{654571E3-380C-4BFB-83AF-34BC47F848FE}" destId="{FFEC3E6C-6337-4FCE-BC8D-1F5020864A41}" srcOrd="1" destOrd="0" presId="urn:microsoft.com/office/officeart/2009/3/layout/StepUpProcess"/>
    <dgm:cxn modelId="{AFDFFD61-C224-4C0E-8DA4-D547BAA26B71}" type="presParOf" srcId="{654571E3-380C-4BFB-83AF-34BC47F848FE}" destId="{81D000EB-BD86-440A-93EC-8AA03BC8FDFA}" srcOrd="2" destOrd="0" presId="urn:microsoft.com/office/officeart/2009/3/layout/StepUpProcess"/>
    <dgm:cxn modelId="{3A8A6DAA-4330-4644-82D9-1251840FA874}" type="presParOf" srcId="{08A3983E-58BC-4FBD-886F-1A24742C1C11}" destId="{C864D0CA-DF54-40FB-BA15-542E188E9435}" srcOrd="5" destOrd="0" presId="urn:microsoft.com/office/officeart/2009/3/layout/StepUpProcess"/>
    <dgm:cxn modelId="{6426E706-3B81-4DAF-ACA4-D9B92C1BD353}" type="presParOf" srcId="{C864D0CA-DF54-40FB-BA15-542E188E9435}" destId="{A6CC284F-9EA9-4E34-8A49-1B1B8E762C10}" srcOrd="0" destOrd="0" presId="urn:microsoft.com/office/officeart/2009/3/layout/StepUpProcess"/>
    <dgm:cxn modelId="{D3D1F8A6-A29A-4EC7-9707-0D84E55A96F6}" type="presParOf" srcId="{08A3983E-58BC-4FBD-886F-1A24742C1C11}" destId="{50C5A347-00A1-4C5D-B67F-99981178764C}" srcOrd="6" destOrd="0" presId="urn:microsoft.com/office/officeart/2009/3/layout/StepUpProcess"/>
    <dgm:cxn modelId="{6F29B136-5B3C-4610-A4F1-31D24CFEB903}" type="presParOf" srcId="{50C5A347-00A1-4C5D-B67F-99981178764C}" destId="{7DDCC18C-4B08-4412-B303-6C6FE837DC69}" srcOrd="0" destOrd="0" presId="urn:microsoft.com/office/officeart/2009/3/layout/StepUpProcess"/>
    <dgm:cxn modelId="{D74693FD-0FAC-4D8E-A92B-9AB44B9C0F2D}" type="presParOf" srcId="{50C5A347-00A1-4C5D-B67F-99981178764C}" destId="{2D527DEB-7691-4BA5-9963-1382DDC09D31}" srcOrd="1" destOrd="0" presId="urn:microsoft.com/office/officeart/2009/3/layout/StepUp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31B52-E0F9-45CF-AA7C-BC9FE47EE743}">
      <dsp:nvSpPr>
        <dsp:cNvPr id="0" name=""/>
        <dsp:cNvSpPr/>
      </dsp:nvSpPr>
      <dsp:spPr>
        <a:xfrm>
          <a:off x="1856482" y="537830"/>
          <a:ext cx="2010016" cy="134068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latin typeface="Calibri" panose="020F0502020204030204" pitchFamily="34" charset="0"/>
            </a:rPr>
            <a:t>Reaktivna agresija</a:t>
          </a:r>
          <a:endParaRPr lang="hr-HR" sz="1900" kern="1200" dirty="0">
            <a:latin typeface="Calibri" panose="020F0502020204030204" pitchFamily="34" charset="0"/>
          </a:endParaRPr>
        </a:p>
      </dsp:txBody>
      <dsp:txXfrm>
        <a:off x="2178084" y="537830"/>
        <a:ext cx="1688414" cy="1340681"/>
      </dsp:txXfrm>
    </dsp:sp>
    <dsp:sp modelId="{9DC71F0B-5CCB-4E0A-90D8-F45D63F21E22}">
      <dsp:nvSpPr>
        <dsp:cNvPr id="0" name=""/>
        <dsp:cNvSpPr/>
      </dsp:nvSpPr>
      <dsp:spPr>
        <a:xfrm>
          <a:off x="1856482" y="1878511"/>
          <a:ext cx="2010016" cy="134068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err="1" smtClean="0">
              <a:latin typeface="Calibri" panose="020F0502020204030204" pitchFamily="34" charset="0"/>
            </a:rPr>
            <a:t>Proaktivna</a:t>
          </a:r>
          <a:r>
            <a:rPr lang="hr-HR" sz="1900" kern="1200" dirty="0" smtClean="0">
              <a:latin typeface="Calibri" panose="020F0502020204030204" pitchFamily="34" charset="0"/>
            </a:rPr>
            <a:t> agresija</a:t>
          </a:r>
          <a:endParaRPr lang="hr-HR" sz="1900" kern="1200" dirty="0">
            <a:latin typeface="Calibri" panose="020F0502020204030204" pitchFamily="34" charset="0"/>
          </a:endParaRPr>
        </a:p>
      </dsp:txBody>
      <dsp:txXfrm>
        <a:off x="2178084" y="1878511"/>
        <a:ext cx="1688414" cy="1340681"/>
      </dsp:txXfrm>
    </dsp:sp>
    <dsp:sp modelId="{08BB58FA-9ABD-48EA-8B82-1BB565BC7570}">
      <dsp:nvSpPr>
        <dsp:cNvPr id="0" name=""/>
        <dsp:cNvSpPr/>
      </dsp:nvSpPr>
      <dsp:spPr>
        <a:xfrm>
          <a:off x="784473" y="1825"/>
          <a:ext cx="1340011" cy="1340011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Calibri" panose="020F0502020204030204" pitchFamily="34" charset="0"/>
            </a:rPr>
            <a:t>1. podjela</a:t>
          </a:r>
          <a:endParaRPr lang="hr-HR" sz="2400" kern="1200" dirty="0">
            <a:latin typeface="Calibri" panose="020F0502020204030204" pitchFamily="34" charset="0"/>
          </a:endParaRPr>
        </a:p>
      </dsp:txBody>
      <dsp:txXfrm>
        <a:off x="980713" y="198065"/>
        <a:ext cx="947531" cy="947531"/>
      </dsp:txXfrm>
    </dsp:sp>
    <dsp:sp modelId="{F00EFC17-0335-40EA-9A08-EA7AFFCAEE54}">
      <dsp:nvSpPr>
        <dsp:cNvPr id="0" name=""/>
        <dsp:cNvSpPr/>
      </dsp:nvSpPr>
      <dsp:spPr>
        <a:xfrm>
          <a:off x="5206510" y="537830"/>
          <a:ext cx="2010016" cy="134068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>
              <a:latin typeface="Calibri" panose="020F0502020204030204" pitchFamily="34" charset="0"/>
            </a:rPr>
            <a:t>Instrumentalna agresija</a:t>
          </a:r>
          <a:endParaRPr lang="hr-HR" sz="1900" kern="1200" dirty="0">
            <a:latin typeface="Calibri" panose="020F0502020204030204" pitchFamily="34" charset="0"/>
          </a:endParaRPr>
        </a:p>
      </dsp:txBody>
      <dsp:txXfrm>
        <a:off x="5528112" y="537830"/>
        <a:ext cx="1688414" cy="1340681"/>
      </dsp:txXfrm>
    </dsp:sp>
    <dsp:sp modelId="{F456BEEF-EB25-4BAA-B889-20B72C044D81}">
      <dsp:nvSpPr>
        <dsp:cNvPr id="0" name=""/>
        <dsp:cNvSpPr/>
      </dsp:nvSpPr>
      <dsp:spPr>
        <a:xfrm>
          <a:off x="5206510" y="1878511"/>
          <a:ext cx="2010016" cy="134068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err="1" smtClean="0">
              <a:latin typeface="Calibri" panose="020F0502020204030204" pitchFamily="34" charset="0"/>
            </a:rPr>
            <a:t>Hostilna</a:t>
          </a:r>
          <a:r>
            <a:rPr lang="hr-HR" sz="1900" kern="1200" dirty="0" smtClean="0">
              <a:latin typeface="Calibri" panose="020F0502020204030204" pitchFamily="34" charset="0"/>
            </a:rPr>
            <a:t> ili neprijateljska agresija</a:t>
          </a:r>
          <a:endParaRPr lang="hr-HR" sz="1900" kern="1200" dirty="0">
            <a:latin typeface="Calibri" panose="020F0502020204030204" pitchFamily="34" charset="0"/>
          </a:endParaRPr>
        </a:p>
      </dsp:txBody>
      <dsp:txXfrm>
        <a:off x="5528112" y="1878511"/>
        <a:ext cx="1688414" cy="1340681"/>
      </dsp:txXfrm>
    </dsp:sp>
    <dsp:sp modelId="{6D2CE82E-221E-4970-8D5B-4F47318E56FE}">
      <dsp:nvSpPr>
        <dsp:cNvPr id="0" name=""/>
        <dsp:cNvSpPr/>
      </dsp:nvSpPr>
      <dsp:spPr>
        <a:xfrm>
          <a:off x="4134501" y="1825"/>
          <a:ext cx="1340011" cy="1340011"/>
        </a:xfrm>
        <a:prstGeom prst="ellipse">
          <a:avLst/>
        </a:prstGeom>
        <a:solidFill>
          <a:schemeClr val="accent2">
            <a:shade val="80000"/>
            <a:hueOff val="432602"/>
            <a:satOff val="-11081"/>
            <a:lumOff val="2844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>
              <a:latin typeface="Calibri" panose="020F0502020204030204" pitchFamily="34" charset="0"/>
            </a:rPr>
            <a:t>2. podjela</a:t>
          </a:r>
          <a:endParaRPr lang="hr-HR" sz="2400" kern="1200" dirty="0">
            <a:latin typeface="Calibri" panose="020F0502020204030204" pitchFamily="34" charset="0"/>
          </a:endParaRPr>
        </a:p>
      </dsp:txBody>
      <dsp:txXfrm>
        <a:off x="4330741" y="198065"/>
        <a:ext cx="947531" cy="947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E0F7A-557C-478B-9FA1-9F0E77B6BD49}">
      <dsp:nvSpPr>
        <dsp:cNvPr id="0" name=""/>
        <dsp:cNvSpPr/>
      </dsp:nvSpPr>
      <dsp:spPr>
        <a:xfrm>
          <a:off x="5834" y="626193"/>
          <a:ext cx="4120258" cy="484736"/>
        </a:xfrm>
        <a:prstGeom prst="rect">
          <a:avLst/>
        </a:prstGeom>
        <a:solidFill>
          <a:srgbClr val="FFC000"/>
        </a:solidFill>
        <a:ln w="48000" cap="flat" cmpd="thickThin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2BBAB-9312-447B-9941-A861DE6EB4C2}">
      <dsp:nvSpPr>
        <dsp:cNvPr id="0" name=""/>
        <dsp:cNvSpPr/>
      </dsp:nvSpPr>
      <dsp:spPr>
        <a:xfrm>
          <a:off x="5834" y="808241"/>
          <a:ext cx="302689" cy="3026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6CB3C-F7FD-4B2F-918D-BE4B46C40B3D}">
      <dsp:nvSpPr>
        <dsp:cNvPr id="0" name=""/>
        <dsp:cNvSpPr/>
      </dsp:nvSpPr>
      <dsp:spPr>
        <a:xfrm>
          <a:off x="315390" y="782735"/>
          <a:ext cx="4120258" cy="381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latin typeface="Calibri" panose="020F0502020204030204" pitchFamily="34" charset="0"/>
            </a:rPr>
            <a:t>Reaktivno</a:t>
          </a:r>
          <a:r>
            <a:rPr lang="en-GB" sz="2000" kern="1200" dirty="0" smtClean="0">
              <a:latin typeface="Calibri" panose="020F0502020204030204" pitchFamily="34" charset="0"/>
            </a:rPr>
            <a:t> </a:t>
          </a:r>
          <a:r>
            <a:rPr lang="en-GB" sz="2000" kern="1200" dirty="0" err="1" smtClean="0">
              <a:latin typeface="Calibri" panose="020F0502020204030204" pitchFamily="34" charset="0"/>
            </a:rPr>
            <a:t>agresivna</a:t>
          </a:r>
          <a:r>
            <a:rPr lang="en-GB" sz="2000" kern="1200" dirty="0" smtClean="0">
              <a:latin typeface="Calibri" panose="020F0502020204030204" pitchFamily="34" charset="0"/>
            </a:rPr>
            <a:t> </a:t>
          </a:r>
          <a:r>
            <a:rPr lang="en-GB" sz="2000" kern="1200" dirty="0" err="1" smtClean="0">
              <a:latin typeface="Calibri" panose="020F0502020204030204" pitchFamily="34" charset="0"/>
            </a:rPr>
            <a:t>djeca</a:t>
          </a:r>
          <a:endParaRPr lang="hr-HR" sz="2000" kern="1200" dirty="0">
            <a:latin typeface="Calibri" panose="020F0502020204030204" pitchFamily="34" charset="0"/>
          </a:endParaRPr>
        </a:p>
      </dsp:txBody>
      <dsp:txXfrm>
        <a:off x="315390" y="782735"/>
        <a:ext cx="4120258" cy="381597"/>
      </dsp:txXfrm>
    </dsp:sp>
    <dsp:sp modelId="{ED67AD1D-98A7-4376-80FC-8724382AC64F}">
      <dsp:nvSpPr>
        <dsp:cNvPr id="0" name=""/>
        <dsp:cNvSpPr/>
      </dsp:nvSpPr>
      <dsp:spPr>
        <a:xfrm>
          <a:off x="5834" y="1513800"/>
          <a:ext cx="302681" cy="302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B0607-DF83-4370-A116-B67C47A0C890}">
      <dsp:nvSpPr>
        <dsp:cNvPr id="0" name=""/>
        <dsp:cNvSpPr/>
      </dsp:nvSpPr>
      <dsp:spPr>
        <a:xfrm>
          <a:off x="294253" y="1312365"/>
          <a:ext cx="3831840" cy="70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>
              <a:latin typeface="Calibri" panose="020F0502020204030204" pitchFamily="34" charset="0"/>
            </a:rPr>
            <a:t>reagiraju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impulzivno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na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provokacije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endParaRPr lang="hr-HR" sz="1700" kern="1200" dirty="0">
            <a:latin typeface="Calibri" panose="020F0502020204030204" pitchFamily="34" charset="0"/>
          </a:endParaRPr>
        </a:p>
      </dsp:txBody>
      <dsp:txXfrm>
        <a:off x="294253" y="1312365"/>
        <a:ext cx="3831840" cy="705551"/>
      </dsp:txXfrm>
    </dsp:sp>
    <dsp:sp modelId="{A62952A0-2404-427C-B870-E32770E112A0}">
      <dsp:nvSpPr>
        <dsp:cNvPr id="0" name=""/>
        <dsp:cNvSpPr/>
      </dsp:nvSpPr>
      <dsp:spPr>
        <a:xfrm>
          <a:off x="5834" y="2219351"/>
          <a:ext cx="302681" cy="302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50000"/>
              <a:hueOff val="212569"/>
              <a:satOff val="-17060"/>
              <a:lumOff val="168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3EEC6-D4C6-4758-9E63-F5A24B658F16}">
      <dsp:nvSpPr>
        <dsp:cNvPr id="0" name=""/>
        <dsp:cNvSpPr/>
      </dsp:nvSpPr>
      <dsp:spPr>
        <a:xfrm>
          <a:off x="294253" y="2017916"/>
          <a:ext cx="3831840" cy="70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>
              <a:latin typeface="Calibri" panose="020F0502020204030204" pitchFamily="34" charset="0"/>
            </a:rPr>
            <a:t>često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su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i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nasilnici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i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žrtve</a:t>
          </a:r>
          <a:endParaRPr lang="hr-HR" sz="1700" kern="1200" dirty="0">
            <a:latin typeface="Calibri" panose="020F0502020204030204" pitchFamily="34" charset="0"/>
          </a:endParaRPr>
        </a:p>
      </dsp:txBody>
      <dsp:txXfrm>
        <a:off x="294253" y="2017916"/>
        <a:ext cx="3831840" cy="705551"/>
      </dsp:txXfrm>
    </dsp:sp>
    <dsp:sp modelId="{20AD452C-E7D5-4E0F-A11A-D1CF450388EF}">
      <dsp:nvSpPr>
        <dsp:cNvPr id="0" name=""/>
        <dsp:cNvSpPr/>
      </dsp:nvSpPr>
      <dsp:spPr>
        <a:xfrm>
          <a:off x="5834" y="2924903"/>
          <a:ext cx="302681" cy="302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50000"/>
              <a:hueOff val="425138"/>
              <a:satOff val="-34119"/>
              <a:lumOff val="337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6D61C-0005-4641-9D20-57BC1B2E6021}">
      <dsp:nvSpPr>
        <dsp:cNvPr id="0" name=""/>
        <dsp:cNvSpPr/>
      </dsp:nvSpPr>
      <dsp:spPr>
        <a:xfrm>
          <a:off x="294253" y="2723468"/>
          <a:ext cx="3831840" cy="70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>
              <a:latin typeface="Calibri" panose="020F0502020204030204" pitchFamily="34" charset="0"/>
            </a:rPr>
            <a:t>deficiti</a:t>
          </a:r>
          <a:r>
            <a:rPr lang="en-GB" sz="1700" kern="1200" dirty="0" smtClean="0">
              <a:latin typeface="Calibri" panose="020F0502020204030204" pitchFamily="34" charset="0"/>
            </a:rPr>
            <a:t> u </a:t>
          </a:r>
          <a:r>
            <a:rPr lang="en-GB" sz="1700" kern="1200" dirty="0" err="1" smtClean="0">
              <a:latin typeface="Calibri" panose="020F0502020204030204" pitchFamily="34" charset="0"/>
            </a:rPr>
            <a:t>izvršnim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kognitivnim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procesima</a:t>
          </a:r>
          <a:endParaRPr lang="hr-HR" sz="1700" kern="1200" dirty="0">
            <a:latin typeface="Calibri" panose="020F0502020204030204" pitchFamily="34" charset="0"/>
          </a:endParaRPr>
        </a:p>
      </dsp:txBody>
      <dsp:txXfrm>
        <a:off x="294253" y="2723468"/>
        <a:ext cx="3831840" cy="705551"/>
      </dsp:txXfrm>
    </dsp:sp>
    <dsp:sp modelId="{92C26432-AFBA-4A61-9F9F-A243C9DE5247}">
      <dsp:nvSpPr>
        <dsp:cNvPr id="0" name=""/>
        <dsp:cNvSpPr/>
      </dsp:nvSpPr>
      <dsp:spPr>
        <a:xfrm>
          <a:off x="4332106" y="626193"/>
          <a:ext cx="4120258" cy="484736"/>
        </a:xfrm>
        <a:prstGeom prst="rect">
          <a:avLst/>
        </a:prstGeom>
        <a:solidFill>
          <a:schemeClr val="accent1">
            <a:shade val="50000"/>
            <a:hueOff val="637707"/>
            <a:satOff val="-51179"/>
            <a:lumOff val="50660"/>
            <a:alphaOff val="0"/>
          </a:schemeClr>
        </a:solidFill>
        <a:ln w="48000" cap="flat" cmpd="thickThin" algn="ctr">
          <a:solidFill>
            <a:schemeClr val="accent1">
              <a:shade val="50000"/>
              <a:hueOff val="637707"/>
              <a:satOff val="-51179"/>
              <a:lumOff val="50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BD55D-882B-41C0-BC60-B0DB0C9B815D}">
      <dsp:nvSpPr>
        <dsp:cNvPr id="0" name=""/>
        <dsp:cNvSpPr/>
      </dsp:nvSpPr>
      <dsp:spPr>
        <a:xfrm>
          <a:off x="4332106" y="808241"/>
          <a:ext cx="302689" cy="3026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50000"/>
              <a:hueOff val="637707"/>
              <a:satOff val="-51179"/>
              <a:lumOff val="50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24968-2288-486F-BD5A-0C577322D9B7}">
      <dsp:nvSpPr>
        <dsp:cNvPr id="0" name=""/>
        <dsp:cNvSpPr/>
      </dsp:nvSpPr>
      <dsp:spPr>
        <a:xfrm>
          <a:off x="4594509" y="782735"/>
          <a:ext cx="3863690" cy="381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latin typeface="Calibri" panose="020F0502020204030204" pitchFamily="34" charset="0"/>
            </a:rPr>
            <a:t>Proaktivno</a:t>
          </a:r>
          <a:r>
            <a:rPr lang="en-GB" sz="2000" kern="1200" dirty="0" smtClean="0">
              <a:latin typeface="Calibri" panose="020F0502020204030204" pitchFamily="34" charset="0"/>
            </a:rPr>
            <a:t> </a:t>
          </a:r>
          <a:r>
            <a:rPr lang="en-GB" sz="2000" kern="1200" dirty="0" err="1" smtClean="0">
              <a:latin typeface="Calibri" panose="020F0502020204030204" pitchFamily="34" charset="0"/>
            </a:rPr>
            <a:t>agresivna</a:t>
          </a:r>
          <a:r>
            <a:rPr lang="en-GB" sz="2000" kern="1200" dirty="0" smtClean="0">
              <a:latin typeface="Calibri" panose="020F0502020204030204" pitchFamily="34" charset="0"/>
            </a:rPr>
            <a:t> </a:t>
          </a:r>
          <a:r>
            <a:rPr lang="en-GB" sz="2000" kern="1200" dirty="0" err="1" smtClean="0">
              <a:latin typeface="Calibri" panose="020F0502020204030204" pitchFamily="34" charset="0"/>
            </a:rPr>
            <a:t>djeca</a:t>
          </a:r>
          <a:endParaRPr lang="hr-HR" sz="2000" kern="1200" dirty="0">
            <a:latin typeface="Calibri" panose="020F0502020204030204" pitchFamily="34" charset="0"/>
          </a:endParaRPr>
        </a:p>
      </dsp:txBody>
      <dsp:txXfrm>
        <a:off x="4594509" y="782735"/>
        <a:ext cx="3863690" cy="381597"/>
      </dsp:txXfrm>
    </dsp:sp>
    <dsp:sp modelId="{E6390BFD-797A-4215-8E46-1EA4A2161771}">
      <dsp:nvSpPr>
        <dsp:cNvPr id="0" name=""/>
        <dsp:cNvSpPr/>
      </dsp:nvSpPr>
      <dsp:spPr>
        <a:xfrm>
          <a:off x="4332106" y="1513800"/>
          <a:ext cx="302681" cy="302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50000"/>
              <a:hueOff val="637707"/>
              <a:satOff val="-51179"/>
              <a:lumOff val="506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8B98B-57B4-4014-B99A-5650793C5740}">
      <dsp:nvSpPr>
        <dsp:cNvPr id="0" name=""/>
        <dsp:cNvSpPr/>
      </dsp:nvSpPr>
      <dsp:spPr>
        <a:xfrm>
          <a:off x="4620524" y="1312365"/>
          <a:ext cx="3831840" cy="70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>
              <a:latin typeface="Calibri" panose="020F0502020204030204" pitchFamily="34" charset="0"/>
            </a:rPr>
            <a:t>agresivna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ponašanja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su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planirana</a:t>
          </a:r>
          <a:endParaRPr lang="hr-HR" sz="1700" kern="1200" dirty="0">
            <a:latin typeface="Calibri" panose="020F0502020204030204" pitchFamily="34" charset="0"/>
          </a:endParaRPr>
        </a:p>
      </dsp:txBody>
      <dsp:txXfrm>
        <a:off x="4620524" y="1312365"/>
        <a:ext cx="3831840" cy="705551"/>
      </dsp:txXfrm>
    </dsp:sp>
    <dsp:sp modelId="{677523F6-307E-41F0-82F5-03255DDC0BB4}">
      <dsp:nvSpPr>
        <dsp:cNvPr id="0" name=""/>
        <dsp:cNvSpPr/>
      </dsp:nvSpPr>
      <dsp:spPr>
        <a:xfrm>
          <a:off x="4332106" y="2219351"/>
          <a:ext cx="302681" cy="302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50000"/>
              <a:hueOff val="425138"/>
              <a:satOff val="-34119"/>
              <a:lumOff val="337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BEDA1-364A-4EF0-9AD1-CBE3E998CB92}">
      <dsp:nvSpPr>
        <dsp:cNvPr id="0" name=""/>
        <dsp:cNvSpPr/>
      </dsp:nvSpPr>
      <dsp:spPr>
        <a:xfrm>
          <a:off x="4620524" y="2017916"/>
          <a:ext cx="3831840" cy="70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>
              <a:latin typeface="Calibri" panose="020F0502020204030204" pitchFamily="34" charset="0"/>
            </a:rPr>
            <a:t>manje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emocionalno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uzbuđenje</a:t>
          </a:r>
          <a:r>
            <a:rPr lang="en-GB" sz="1700" kern="1200" dirty="0" smtClean="0">
              <a:latin typeface="Calibri" panose="020F0502020204030204" pitchFamily="34" charset="0"/>
            </a:rPr>
            <a:t> u </a:t>
          </a:r>
          <a:r>
            <a:rPr lang="en-GB" sz="1700" kern="1200" dirty="0" err="1" smtClean="0">
              <a:latin typeface="Calibri" panose="020F0502020204030204" pitchFamily="34" charset="0"/>
            </a:rPr>
            <a:t>odnosu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na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reaktivno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agresivnu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djecu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prilikom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susreta</a:t>
          </a:r>
          <a:r>
            <a:rPr lang="en-GB" sz="1700" kern="1200" dirty="0" smtClean="0">
              <a:latin typeface="Calibri" panose="020F0502020204030204" pitchFamily="34" charset="0"/>
            </a:rPr>
            <a:t> s </a:t>
          </a:r>
          <a:r>
            <a:rPr lang="en-GB" sz="1700" kern="1200" dirty="0" err="1" smtClean="0">
              <a:latin typeface="Calibri" panose="020F0502020204030204" pitchFamily="34" charset="0"/>
            </a:rPr>
            <a:t>provokativnim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podražajem</a:t>
          </a:r>
          <a:endParaRPr lang="hr-HR" sz="1700" kern="1200" dirty="0">
            <a:latin typeface="Calibri" panose="020F0502020204030204" pitchFamily="34" charset="0"/>
          </a:endParaRPr>
        </a:p>
      </dsp:txBody>
      <dsp:txXfrm>
        <a:off x="4620524" y="2017916"/>
        <a:ext cx="3831840" cy="705551"/>
      </dsp:txXfrm>
    </dsp:sp>
    <dsp:sp modelId="{EE1FDAE4-DB22-48D7-BCA4-3A772AE93A2C}">
      <dsp:nvSpPr>
        <dsp:cNvPr id="0" name=""/>
        <dsp:cNvSpPr/>
      </dsp:nvSpPr>
      <dsp:spPr>
        <a:xfrm>
          <a:off x="4332106" y="2924903"/>
          <a:ext cx="302681" cy="302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shade val="50000"/>
              <a:hueOff val="212569"/>
              <a:satOff val="-17060"/>
              <a:lumOff val="168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A69C6-A1B5-493D-94E3-5C11686FAD33}">
      <dsp:nvSpPr>
        <dsp:cNvPr id="0" name=""/>
        <dsp:cNvSpPr/>
      </dsp:nvSpPr>
      <dsp:spPr>
        <a:xfrm>
          <a:off x="4620524" y="2723468"/>
          <a:ext cx="3831840" cy="70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>
              <a:latin typeface="Calibri" panose="020F0502020204030204" pitchFamily="34" charset="0"/>
            </a:rPr>
            <a:t>povezanost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sa</a:t>
          </a:r>
          <a:r>
            <a:rPr lang="en-GB" sz="1700" kern="1200" dirty="0" smtClean="0">
              <a:latin typeface="Calibri" panose="020F0502020204030204" pitchFamily="34" charset="0"/>
            </a:rPr>
            <a:t> </a:t>
          </a:r>
          <a:r>
            <a:rPr lang="en-GB" sz="1700" kern="1200" dirty="0" err="1" smtClean="0">
              <a:latin typeface="Calibri" panose="020F0502020204030204" pitchFamily="34" charset="0"/>
            </a:rPr>
            <a:t>psihopatijom</a:t>
          </a:r>
          <a:endParaRPr lang="hr-HR" sz="1700" kern="1200" dirty="0">
            <a:latin typeface="Calibri" panose="020F0502020204030204" pitchFamily="34" charset="0"/>
          </a:endParaRPr>
        </a:p>
      </dsp:txBody>
      <dsp:txXfrm>
        <a:off x="4620524" y="2723468"/>
        <a:ext cx="3831840" cy="705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033CB-852F-49FB-8EB8-EA1701DE24CA}">
      <dsp:nvSpPr>
        <dsp:cNvPr id="0" name=""/>
        <dsp:cNvSpPr/>
      </dsp:nvSpPr>
      <dsp:spPr>
        <a:xfrm>
          <a:off x="0" y="2667388"/>
          <a:ext cx="7848600" cy="0"/>
        </a:xfrm>
        <a:prstGeom prst="line">
          <a:avLst/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AE1DF-A5CF-46CC-9E8C-53ED9E42EE5B}">
      <dsp:nvSpPr>
        <dsp:cNvPr id="0" name=""/>
        <dsp:cNvSpPr/>
      </dsp:nvSpPr>
      <dsp:spPr>
        <a:xfrm>
          <a:off x="0" y="571989"/>
          <a:ext cx="7848600" cy="0"/>
        </a:xfrm>
        <a:prstGeom prst="line">
          <a:avLst/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DEF4E-AAAB-4EA0-99D1-DA9220327F6F}">
      <dsp:nvSpPr>
        <dsp:cNvPr id="0" name=""/>
        <dsp:cNvSpPr/>
      </dsp:nvSpPr>
      <dsp:spPr>
        <a:xfrm>
          <a:off x="2040635" y="1538"/>
          <a:ext cx="5807964" cy="57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 dirty="0">
            <a:latin typeface="Calibri" panose="020F0502020204030204" pitchFamily="34" charset="0"/>
          </a:endParaRPr>
        </a:p>
      </dsp:txBody>
      <dsp:txXfrm>
        <a:off x="2040635" y="1538"/>
        <a:ext cx="5807964" cy="570450"/>
      </dsp:txXfrm>
    </dsp:sp>
    <dsp:sp modelId="{1374D7C2-EB2E-4E01-8A85-90804BCC7907}">
      <dsp:nvSpPr>
        <dsp:cNvPr id="0" name=""/>
        <dsp:cNvSpPr/>
      </dsp:nvSpPr>
      <dsp:spPr>
        <a:xfrm>
          <a:off x="0" y="1538"/>
          <a:ext cx="2040636" cy="57045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INSTRUMENTALNA AGRESIJA</a:t>
          </a:r>
          <a:endParaRPr lang="hr-HR" sz="1500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27852" y="29390"/>
        <a:ext cx="1984932" cy="542598"/>
      </dsp:txXfrm>
    </dsp:sp>
    <dsp:sp modelId="{560189FE-4C14-44DE-9B58-EBEA1E09AF04}">
      <dsp:nvSpPr>
        <dsp:cNvPr id="0" name=""/>
        <dsp:cNvSpPr/>
      </dsp:nvSpPr>
      <dsp:spPr>
        <a:xfrm>
          <a:off x="0" y="571989"/>
          <a:ext cx="7848600" cy="149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latin typeface="Calibri" panose="020F0502020204030204" pitchFamily="34" charset="0"/>
            </a:rPr>
            <a:t>motivirana je težnjom za postignućem nekih vanjskih ciljeva i nastaje kao rezultat predviđanja nagrade i kazne koja slijedi agresiju</a:t>
          </a:r>
          <a:endParaRPr lang="hr-HR" sz="180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latin typeface="Calibri" panose="020F0502020204030204" pitchFamily="34" charset="0"/>
            </a:rPr>
            <a:t>primarni cilj instrumentalnog agresivnog ponašanja nije povređivanje nekoga, već ostvarivanje nekog željenog, najčešće neagresivnog cilja (agresija je samo instrument za postizanje tog cilja) </a:t>
          </a:r>
          <a:endParaRPr lang="hr-HR" sz="1800" kern="1200" dirty="0">
            <a:latin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600" kern="1200" dirty="0">
            <a:latin typeface="Calibri" panose="020F0502020204030204" pitchFamily="34" charset="0"/>
          </a:endParaRPr>
        </a:p>
      </dsp:txBody>
      <dsp:txXfrm>
        <a:off x="0" y="571989"/>
        <a:ext cx="7848600" cy="1496425"/>
      </dsp:txXfrm>
    </dsp:sp>
    <dsp:sp modelId="{641EEADF-74AD-4482-99A9-DB464C63060F}">
      <dsp:nvSpPr>
        <dsp:cNvPr id="0" name=""/>
        <dsp:cNvSpPr/>
      </dsp:nvSpPr>
      <dsp:spPr>
        <a:xfrm>
          <a:off x="2040635" y="2096937"/>
          <a:ext cx="5807964" cy="570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 dirty="0">
            <a:latin typeface="Calibri" panose="020F0502020204030204" pitchFamily="34" charset="0"/>
          </a:endParaRPr>
        </a:p>
      </dsp:txBody>
      <dsp:txXfrm>
        <a:off x="2040635" y="2096937"/>
        <a:ext cx="5807964" cy="570450"/>
      </dsp:txXfrm>
    </dsp:sp>
    <dsp:sp modelId="{DE127F86-F8DE-4A24-8578-96AF1EEE5AB7}">
      <dsp:nvSpPr>
        <dsp:cNvPr id="0" name=""/>
        <dsp:cNvSpPr/>
      </dsp:nvSpPr>
      <dsp:spPr>
        <a:xfrm>
          <a:off x="0" y="2096937"/>
          <a:ext cx="2040636" cy="57045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HOSTILNA AGRESIJA</a:t>
          </a:r>
          <a:endParaRPr lang="hr-HR" sz="1500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27852" y="2124789"/>
        <a:ext cx="1984932" cy="542598"/>
      </dsp:txXfrm>
    </dsp:sp>
    <dsp:sp modelId="{2692E68C-C478-4E5F-831E-D4D2EB405182}">
      <dsp:nvSpPr>
        <dsp:cNvPr id="0" name=""/>
        <dsp:cNvSpPr/>
      </dsp:nvSpPr>
      <dsp:spPr>
        <a:xfrm>
          <a:off x="0" y="2667388"/>
          <a:ext cx="7848600" cy="1141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latin typeface="Calibri" panose="020F0502020204030204" pitchFamily="34" charset="0"/>
            </a:rPr>
            <a:t>namjera je povrijediti drugu osobu</a:t>
          </a:r>
          <a:endParaRPr lang="hr-HR" sz="1800" kern="1200" dirty="0">
            <a:latin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latin typeface="Calibri" panose="020F0502020204030204" pitchFamily="34" charset="0"/>
            </a:rPr>
            <a:t>oblici: otvorena i relacijska (odnosna) agresija</a:t>
          </a:r>
          <a:endParaRPr lang="hr-HR" sz="1800" kern="1200" dirty="0">
            <a:latin typeface="Calibri" panose="020F0502020204030204" pitchFamily="34" charset="0"/>
          </a:endParaRPr>
        </a:p>
      </dsp:txBody>
      <dsp:txXfrm>
        <a:off x="0" y="2667388"/>
        <a:ext cx="7848600" cy="1141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7A4EF-15A2-4D2A-8BBE-5FE854CBAAEC}">
      <dsp:nvSpPr>
        <dsp:cNvPr id="0" name=""/>
        <dsp:cNvSpPr/>
      </dsp:nvSpPr>
      <dsp:spPr>
        <a:xfrm>
          <a:off x="182392" y="0"/>
          <a:ext cx="2145791" cy="1609344"/>
        </a:xfrm>
        <a:prstGeom prst="upArrow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0A14C-DB89-4216-B89B-B5C546C6A212}">
      <dsp:nvSpPr>
        <dsp:cNvPr id="0" name=""/>
        <dsp:cNvSpPr/>
      </dsp:nvSpPr>
      <dsp:spPr>
        <a:xfrm>
          <a:off x="2392558" y="0"/>
          <a:ext cx="4096512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latin typeface="Calibri" panose="020F0502020204030204" pitchFamily="34" charset="0"/>
            </a:rPr>
            <a:t>- </a:t>
          </a:r>
          <a:r>
            <a:rPr lang="hr-HR" sz="1800" kern="1200" dirty="0" err="1" smtClean="0">
              <a:latin typeface="Calibri" panose="020F0502020204030204" pitchFamily="34" charset="0"/>
            </a:rPr>
            <a:t>Hostilna</a:t>
          </a:r>
          <a:r>
            <a:rPr lang="hr-HR" sz="1800" kern="1200" dirty="0" smtClean="0">
              <a:latin typeface="Calibri" panose="020F0502020204030204" pitchFamily="34" charset="0"/>
            </a:rPr>
            <a:t> agresija raste tijekom ranog i srednjeg djetinjstva.</a:t>
          </a:r>
          <a:endParaRPr lang="hr-HR" sz="1800" kern="1200" dirty="0">
            <a:latin typeface="Calibri" panose="020F0502020204030204" pitchFamily="34" charset="0"/>
          </a:endParaRPr>
        </a:p>
      </dsp:txBody>
      <dsp:txXfrm>
        <a:off x="2392558" y="0"/>
        <a:ext cx="4096512" cy="1609344"/>
      </dsp:txXfrm>
    </dsp:sp>
    <dsp:sp modelId="{C6193448-6D02-4699-9B89-EC63CEF6EB9B}">
      <dsp:nvSpPr>
        <dsp:cNvPr id="0" name=""/>
        <dsp:cNvSpPr/>
      </dsp:nvSpPr>
      <dsp:spPr>
        <a:xfrm>
          <a:off x="826129" y="1743456"/>
          <a:ext cx="2145791" cy="1609344"/>
        </a:xfrm>
        <a:prstGeom prst="downArrow">
          <a:avLst/>
        </a:prstGeom>
        <a:solidFill>
          <a:schemeClr val="accent2">
            <a:shade val="80000"/>
            <a:hueOff val="432602"/>
            <a:satOff val="-11081"/>
            <a:lumOff val="2844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53AF2-9796-4810-B1FE-5BC5E2783A2D}">
      <dsp:nvSpPr>
        <dsp:cNvPr id="0" name=""/>
        <dsp:cNvSpPr/>
      </dsp:nvSpPr>
      <dsp:spPr>
        <a:xfrm>
          <a:off x="3036295" y="1743456"/>
          <a:ext cx="4096512" cy="160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latin typeface="Calibri" panose="020F0502020204030204" pitchFamily="34" charset="0"/>
            </a:rPr>
            <a:t>- </a:t>
          </a:r>
          <a:r>
            <a:rPr lang="hr-HR" sz="1800" kern="1200" dirty="0" smtClean="0">
              <a:latin typeface="Calibri" panose="020F0502020204030204" pitchFamily="34" charset="0"/>
            </a:rPr>
            <a:t>Otvorena agresija se tijekom djetinjstva zamjenjuje relacijskom.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Calibri" panose="020F0502020204030204" pitchFamily="34" charset="0"/>
            </a:rPr>
            <a:t>- Instrumentalna agresija se smanjuje kognitivnim razvojem i usvajanjem prikladnih vještina postavljanja i ostvarivanja ciljeva.</a:t>
          </a:r>
          <a:endParaRPr lang="hr-HR" sz="1800" kern="1200" dirty="0">
            <a:latin typeface="Calibri" panose="020F0502020204030204" pitchFamily="34" charset="0"/>
          </a:endParaRPr>
        </a:p>
      </dsp:txBody>
      <dsp:txXfrm>
        <a:off x="3036295" y="1743456"/>
        <a:ext cx="4096512" cy="16093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9D9EA-8558-4510-967C-8FC2C8DDDF5C}">
      <dsp:nvSpPr>
        <dsp:cNvPr id="0" name=""/>
        <dsp:cNvSpPr/>
      </dsp:nvSpPr>
      <dsp:spPr>
        <a:xfrm>
          <a:off x="2046" y="1593569"/>
          <a:ext cx="1679044" cy="1384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530BE-5428-40D7-B352-9372ED24ADFE}">
      <dsp:nvSpPr>
        <dsp:cNvPr id="0" name=""/>
        <dsp:cNvSpPr/>
      </dsp:nvSpPr>
      <dsp:spPr>
        <a:xfrm>
          <a:off x="867763" y="2275372"/>
          <a:ext cx="1813518" cy="1813518"/>
        </a:xfrm>
        <a:prstGeom prst="leftCircularArrow">
          <a:avLst>
            <a:gd name="adj1" fmla="val 2945"/>
            <a:gd name="adj2" fmla="val 360696"/>
            <a:gd name="adj3" fmla="val 2136207"/>
            <a:gd name="adj4" fmla="val 9024489"/>
            <a:gd name="adj5" fmla="val 3436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662C3-03F5-4917-9AE8-CC570910F637}">
      <dsp:nvSpPr>
        <dsp:cNvPr id="0" name=""/>
        <dsp:cNvSpPr/>
      </dsp:nvSpPr>
      <dsp:spPr>
        <a:xfrm>
          <a:off x="375167" y="2681674"/>
          <a:ext cx="1492484" cy="593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latin typeface="Calibri" panose="020F0502020204030204" pitchFamily="34" charset="0"/>
            </a:rPr>
            <a:t>podržaj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koji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izaziva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ljutnju</a:t>
          </a:r>
          <a:endParaRPr lang="hr-HR" sz="1800" kern="1200" dirty="0">
            <a:latin typeface="Calibri" panose="020F0502020204030204" pitchFamily="34" charset="0"/>
          </a:endParaRPr>
        </a:p>
      </dsp:txBody>
      <dsp:txXfrm>
        <a:off x="392550" y="2699057"/>
        <a:ext cx="1457718" cy="558745"/>
      </dsp:txXfrm>
    </dsp:sp>
    <dsp:sp modelId="{AB678B51-8434-4707-9430-97B392A5FA02}">
      <dsp:nvSpPr>
        <dsp:cNvPr id="0" name=""/>
        <dsp:cNvSpPr/>
      </dsp:nvSpPr>
      <dsp:spPr>
        <a:xfrm>
          <a:off x="2122013" y="1593569"/>
          <a:ext cx="1679044" cy="1384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5609D-D2A7-4A12-A426-61DB95435FCC}">
      <dsp:nvSpPr>
        <dsp:cNvPr id="0" name=""/>
        <dsp:cNvSpPr/>
      </dsp:nvSpPr>
      <dsp:spPr>
        <a:xfrm>
          <a:off x="2968807" y="139517"/>
          <a:ext cx="2028062" cy="2028062"/>
        </a:xfrm>
        <a:prstGeom prst="circularArrow">
          <a:avLst>
            <a:gd name="adj1" fmla="val 2634"/>
            <a:gd name="adj2" fmla="val 320198"/>
            <a:gd name="adj3" fmla="val 19504291"/>
            <a:gd name="adj4" fmla="val 12575511"/>
            <a:gd name="adj5" fmla="val 3073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8F0E1-4A5B-4FD2-834B-574AA5B3D6E6}">
      <dsp:nvSpPr>
        <dsp:cNvPr id="0" name=""/>
        <dsp:cNvSpPr/>
      </dsp:nvSpPr>
      <dsp:spPr>
        <a:xfrm>
          <a:off x="2495134" y="1296813"/>
          <a:ext cx="1492484" cy="593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latin typeface="Calibri" panose="020F0502020204030204" pitchFamily="34" charset="0"/>
            </a:rPr>
            <a:t>uzbuđenje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endParaRPr lang="hr-HR" sz="1800" kern="1200" dirty="0">
            <a:latin typeface="Calibri" panose="020F0502020204030204" pitchFamily="34" charset="0"/>
          </a:endParaRPr>
        </a:p>
      </dsp:txBody>
      <dsp:txXfrm>
        <a:off x="2512517" y="1314196"/>
        <a:ext cx="1457718" cy="558745"/>
      </dsp:txXfrm>
    </dsp:sp>
    <dsp:sp modelId="{9FBCE51F-77F9-4EA7-9E78-9FF33C2B6B2E}">
      <dsp:nvSpPr>
        <dsp:cNvPr id="0" name=""/>
        <dsp:cNvSpPr/>
      </dsp:nvSpPr>
      <dsp:spPr>
        <a:xfrm>
          <a:off x="4241981" y="1593569"/>
          <a:ext cx="1679044" cy="1384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85" tIns="108585" rIns="108585" bIns="108585" numCol="1" spcCol="1270" anchor="t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5700" kern="1200" dirty="0">
            <a:latin typeface="Calibri" panose="020F0502020204030204" pitchFamily="34" charset="0"/>
          </a:endParaRPr>
        </a:p>
      </dsp:txBody>
      <dsp:txXfrm>
        <a:off x="4273850" y="1625438"/>
        <a:ext cx="1615306" cy="1024366"/>
      </dsp:txXfrm>
    </dsp:sp>
    <dsp:sp modelId="{732AA6B0-AD09-492E-8E32-1AC3BE20B434}">
      <dsp:nvSpPr>
        <dsp:cNvPr id="0" name=""/>
        <dsp:cNvSpPr/>
      </dsp:nvSpPr>
      <dsp:spPr>
        <a:xfrm>
          <a:off x="5223255" y="2259413"/>
          <a:ext cx="1813518" cy="1813518"/>
        </a:xfrm>
        <a:prstGeom prst="leftCircularArrow">
          <a:avLst>
            <a:gd name="adj1" fmla="val 2945"/>
            <a:gd name="adj2" fmla="val 360696"/>
            <a:gd name="adj3" fmla="val 2136207"/>
            <a:gd name="adj4" fmla="val 9024489"/>
            <a:gd name="adj5" fmla="val 3436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5136-B1E7-46FB-B31D-88FDE08A058A}">
      <dsp:nvSpPr>
        <dsp:cNvPr id="0" name=""/>
        <dsp:cNvSpPr/>
      </dsp:nvSpPr>
      <dsp:spPr>
        <a:xfrm>
          <a:off x="4615102" y="2681674"/>
          <a:ext cx="1492484" cy="593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latin typeface="Calibri" panose="020F0502020204030204" pitchFamily="34" charset="0"/>
            </a:rPr>
            <a:t>percepcija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i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procjena</a:t>
          </a:r>
          <a:endParaRPr lang="hr-HR" sz="1800" kern="1200" dirty="0">
            <a:latin typeface="Calibri" panose="020F0502020204030204" pitchFamily="34" charset="0"/>
          </a:endParaRPr>
        </a:p>
      </dsp:txBody>
      <dsp:txXfrm>
        <a:off x="4632485" y="2699057"/>
        <a:ext cx="1457718" cy="558745"/>
      </dsp:txXfrm>
    </dsp:sp>
    <dsp:sp modelId="{EA67B2DB-0169-49CB-A354-35649DCD660E}">
      <dsp:nvSpPr>
        <dsp:cNvPr id="0" name=""/>
        <dsp:cNvSpPr/>
      </dsp:nvSpPr>
      <dsp:spPr>
        <a:xfrm>
          <a:off x="6361948" y="1593569"/>
          <a:ext cx="1679044" cy="1384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49BD3-512F-4DFE-97A4-AF9B8518C833}">
      <dsp:nvSpPr>
        <dsp:cNvPr id="0" name=""/>
        <dsp:cNvSpPr/>
      </dsp:nvSpPr>
      <dsp:spPr>
        <a:xfrm>
          <a:off x="6735069" y="1296813"/>
          <a:ext cx="1492484" cy="593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latin typeface="Calibri" panose="020F0502020204030204" pitchFamily="34" charset="0"/>
            </a:rPr>
            <a:t>agresija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endParaRPr lang="hr-HR" sz="1800" kern="1200" dirty="0">
            <a:latin typeface="Calibri" panose="020F0502020204030204" pitchFamily="34" charset="0"/>
          </a:endParaRPr>
        </a:p>
      </dsp:txBody>
      <dsp:txXfrm>
        <a:off x="6752452" y="1314196"/>
        <a:ext cx="1457718" cy="5587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BF011-F05F-4FCB-B4ED-23BAB4D6E3B7}">
      <dsp:nvSpPr>
        <dsp:cNvPr id="0" name=""/>
        <dsp:cNvSpPr/>
      </dsp:nvSpPr>
      <dsp:spPr>
        <a:xfrm>
          <a:off x="749918" y="324"/>
          <a:ext cx="1145092" cy="11450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59C1BA-0E8E-44D7-A03E-D0FAAAF5A1BE}">
      <dsp:nvSpPr>
        <dsp:cNvPr id="0" name=""/>
        <dsp:cNvSpPr/>
      </dsp:nvSpPr>
      <dsp:spPr>
        <a:xfrm>
          <a:off x="1271778" y="26627"/>
          <a:ext cx="7110221" cy="1145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latin typeface="Calibri" panose="020F0502020204030204" pitchFamily="34" charset="0"/>
            </a:rPr>
            <a:t>zamjećuju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manji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broj</a:t>
          </a:r>
          <a:r>
            <a:rPr lang="en-GB" sz="1800" kern="1200" dirty="0" smtClean="0">
              <a:latin typeface="Calibri" panose="020F0502020204030204" pitchFamily="34" charset="0"/>
            </a:rPr>
            <a:t> (</a:t>
          </a:r>
          <a:r>
            <a:rPr lang="en-GB" sz="1800" kern="1200" dirty="0" err="1" smtClean="0">
              <a:latin typeface="Calibri" panose="020F0502020204030204" pitchFamily="34" charset="0"/>
            </a:rPr>
            <a:t>relevantnih</a:t>
          </a:r>
          <a:r>
            <a:rPr lang="en-GB" sz="1800" kern="1200" dirty="0" smtClean="0">
              <a:latin typeface="Calibri" panose="020F0502020204030204" pitchFamily="34" charset="0"/>
            </a:rPr>
            <a:t>) </a:t>
          </a:r>
          <a:r>
            <a:rPr lang="en-GB" sz="1800" kern="1200" dirty="0" err="1" smtClean="0">
              <a:latin typeface="Calibri" panose="020F0502020204030204" pitchFamily="34" charset="0"/>
            </a:rPr>
            <a:t>znakova</a:t>
          </a:r>
          <a:r>
            <a:rPr lang="en-GB" sz="1800" kern="1200" dirty="0" smtClean="0">
              <a:latin typeface="Calibri" panose="020F0502020204030204" pitchFamily="34" charset="0"/>
            </a:rPr>
            <a:t> u </a:t>
          </a:r>
          <a:r>
            <a:rPr lang="en-GB" sz="1800" kern="1200" dirty="0" err="1" smtClean="0">
              <a:latin typeface="Calibri" panose="020F0502020204030204" pitchFamily="34" charset="0"/>
            </a:rPr>
            <a:t>nekoj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situaciji</a:t>
          </a:r>
          <a:r>
            <a:rPr lang="en-GB" sz="1800" kern="1200" dirty="0" smtClean="0">
              <a:latin typeface="Calibri" panose="020F0502020204030204" pitchFamily="34" charset="0"/>
            </a:rPr>
            <a:t>; </a:t>
          </a:r>
          <a:r>
            <a:rPr lang="en-GB" sz="1800" kern="1200" dirty="0" err="1" smtClean="0">
              <a:latin typeface="Calibri" panose="020F0502020204030204" pitchFamily="34" charset="0"/>
            </a:rPr>
            <a:t>izvještavaju</a:t>
          </a:r>
          <a:r>
            <a:rPr lang="en-GB" sz="1800" kern="1200" dirty="0" smtClean="0">
              <a:latin typeface="Calibri" panose="020F0502020204030204" pitchFamily="34" charset="0"/>
            </a:rPr>
            <a:t> o </a:t>
          </a:r>
          <a:r>
            <a:rPr lang="en-GB" sz="1800" kern="1200" dirty="0" err="1" smtClean="0">
              <a:latin typeface="Calibri" panose="020F0502020204030204" pitchFamily="34" charset="0"/>
            </a:rPr>
            <a:t>znakovima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koji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nisu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bili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prisutni</a:t>
          </a:r>
          <a:r>
            <a:rPr lang="en-GB" sz="1800" kern="1200" dirty="0" smtClean="0">
              <a:latin typeface="Calibri" panose="020F0502020204030204" pitchFamily="34" charset="0"/>
            </a:rPr>
            <a:t> – </a:t>
          </a:r>
          <a:r>
            <a:rPr lang="en-GB" sz="1800" kern="1200" dirty="0" err="1" smtClean="0">
              <a:latin typeface="Calibri" panose="020F0502020204030204" pitchFamily="34" charset="0"/>
            </a:rPr>
            <a:t>pažnja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i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kratkoročno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pamćenje</a:t>
          </a:r>
          <a:endParaRPr lang="hr-HR" sz="1800" kern="1200" dirty="0"/>
        </a:p>
      </dsp:txBody>
      <dsp:txXfrm>
        <a:off x="1271778" y="26627"/>
        <a:ext cx="7110221" cy="1145092"/>
      </dsp:txXfrm>
    </dsp:sp>
    <dsp:sp modelId="{11200580-C2D6-44C1-A90C-452D7B2B17EE}">
      <dsp:nvSpPr>
        <dsp:cNvPr id="0" name=""/>
        <dsp:cNvSpPr/>
      </dsp:nvSpPr>
      <dsp:spPr>
        <a:xfrm>
          <a:off x="723876" y="1145417"/>
          <a:ext cx="1145092" cy="11450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933D380-3572-46E8-BE45-21BF6234CFBE}">
      <dsp:nvSpPr>
        <dsp:cNvPr id="0" name=""/>
        <dsp:cNvSpPr/>
      </dsp:nvSpPr>
      <dsp:spPr>
        <a:xfrm>
          <a:off x="1167611" y="1125641"/>
          <a:ext cx="7214388" cy="1145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latin typeface="Calibri" panose="020F0502020204030204" pitchFamily="34" charset="0"/>
            </a:rPr>
            <a:t>najčešće</a:t>
          </a:r>
          <a:r>
            <a:rPr lang="en-GB" sz="1800" kern="1200" dirty="0" smtClean="0">
              <a:latin typeface="Calibri" panose="020F0502020204030204" pitchFamily="34" charset="0"/>
            </a:rPr>
            <a:t> se </a:t>
          </a:r>
          <a:r>
            <a:rPr lang="en-GB" sz="1800" kern="1200" dirty="0" err="1" smtClean="0">
              <a:latin typeface="Calibri" panose="020F0502020204030204" pitchFamily="34" charset="0"/>
            </a:rPr>
            <a:t>usmjeravaju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samo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na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znakove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koji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su</a:t>
          </a:r>
          <a:r>
            <a:rPr lang="en-GB" sz="1800" kern="1200" dirty="0" smtClean="0">
              <a:latin typeface="Calibri" panose="020F0502020204030204" pitchFamily="34" charset="0"/>
            </a:rPr>
            <a:t> se </a:t>
          </a:r>
          <a:r>
            <a:rPr lang="en-GB" sz="1800" kern="1200" dirty="0" err="1" smtClean="0">
              <a:latin typeface="Calibri" panose="020F0502020204030204" pitchFamily="34" charset="0"/>
            </a:rPr>
            <a:t>posljednji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pojavili</a:t>
          </a:r>
          <a:endParaRPr lang="hr-HR" sz="1800" kern="1200" dirty="0"/>
        </a:p>
      </dsp:txBody>
      <dsp:txXfrm>
        <a:off x="1167611" y="1125641"/>
        <a:ext cx="7214388" cy="1145092"/>
      </dsp:txXfrm>
    </dsp:sp>
    <dsp:sp modelId="{DD3CE53A-8AB1-4EB3-B90F-0D3778DCB104}">
      <dsp:nvSpPr>
        <dsp:cNvPr id="0" name=""/>
        <dsp:cNvSpPr/>
      </dsp:nvSpPr>
      <dsp:spPr>
        <a:xfrm>
          <a:off x="718149" y="2290509"/>
          <a:ext cx="1145092" cy="11450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19E54D-6351-44F4-9851-B160CE13E13D}">
      <dsp:nvSpPr>
        <dsp:cNvPr id="0" name=""/>
        <dsp:cNvSpPr/>
      </dsp:nvSpPr>
      <dsp:spPr>
        <a:xfrm>
          <a:off x="1144701" y="2290834"/>
          <a:ext cx="7237298" cy="1145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>
              <a:latin typeface="Calibri" panose="020F0502020204030204" pitchFamily="34" charset="0"/>
            </a:rPr>
            <a:t>više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zamjećuju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hostilne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znakove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smtClean="0">
              <a:latin typeface="Calibri" panose="020F0502020204030204" pitchFamily="34" charset="0"/>
            </a:rPr>
            <a:t>- pod </a:t>
          </a:r>
          <a:r>
            <a:rPr lang="en-GB" sz="1500" kern="1200" dirty="0" err="1" smtClean="0">
              <a:latin typeface="Calibri" panose="020F0502020204030204" pitchFamily="34" charset="0"/>
            </a:rPr>
            <a:t>utjecajem</a:t>
          </a:r>
          <a:r>
            <a:rPr lang="en-GB" sz="15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err="1" smtClean="0">
              <a:latin typeface="Calibri" panose="020F0502020204030204" pitchFamily="34" charset="0"/>
            </a:rPr>
            <a:t>prijašnjih</a:t>
          </a:r>
          <a:r>
            <a:rPr lang="en-GB" sz="15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err="1" smtClean="0">
              <a:latin typeface="Calibri" panose="020F0502020204030204" pitchFamily="34" charset="0"/>
            </a:rPr>
            <a:t>očekivanja</a:t>
          </a:r>
          <a:r>
            <a:rPr lang="en-GB" sz="1500" kern="1200" dirty="0" smtClean="0">
              <a:latin typeface="Calibri" panose="020F0502020204030204" pitchFamily="34" charset="0"/>
            </a:rPr>
            <a:t> da </a:t>
          </a:r>
          <a:r>
            <a:rPr lang="en-GB" sz="1500" kern="1200" dirty="0" err="1" smtClean="0">
              <a:latin typeface="Calibri" panose="020F0502020204030204" pitchFamily="34" charset="0"/>
            </a:rPr>
            <a:t>će</a:t>
          </a:r>
          <a:r>
            <a:rPr lang="en-GB" sz="15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err="1" smtClean="0">
              <a:latin typeface="Calibri" panose="020F0502020204030204" pitchFamily="34" charset="0"/>
            </a:rPr>
            <a:t>drugi</a:t>
          </a:r>
          <a:r>
            <a:rPr lang="en-GB" sz="15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err="1" smtClean="0">
              <a:latin typeface="Calibri" panose="020F0502020204030204" pitchFamily="34" charset="0"/>
            </a:rPr>
            <a:t>biti</a:t>
          </a:r>
          <a:r>
            <a:rPr lang="en-GB" sz="15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err="1" smtClean="0">
              <a:latin typeface="Calibri" panose="020F0502020204030204" pitchFamily="34" charset="0"/>
            </a:rPr>
            <a:t>hostilni</a:t>
          </a:r>
          <a:r>
            <a:rPr lang="en-GB" sz="15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err="1" smtClean="0">
              <a:latin typeface="Calibri" panose="020F0502020204030204" pitchFamily="34" charset="0"/>
            </a:rPr>
            <a:t>prema</a:t>
          </a:r>
          <a:r>
            <a:rPr lang="en-GB" sz="15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err="1" smtClean="0">
              <a:latin typeface="Calibri" panose="020F0502020204030204" pitchFamily="34" charset="0"/>
            </a:rPr>
            <a:t>njima</a:t>
          </a:r>
          <a:r>
            <a:rPr lang="en-GB" sz="1500" kern="1200" dirty="0" smtClean="0">
              <a:latin typeface="Calibri" panose="020F0502020204030204" pitchFamily="34" charset="0"/>
            </a:rPr>
            <a:t> – </a:t>
          </a:r>
          <a:r>
            <a:rPr lang="en-GB" sz="1800" kern="1200" dirty="0" err="1" smtClean="0">
              <a:latin typeface="Calibri" panose="020F0502020204030204" pitchFamily="34" charset="0"/>
            </a:rPr>
            <a:t>dugoročno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pamćenje</a:t>
          </a:r>
          <a:endParaRPr lang="hr-HR" sz="1800" kern="1200" dirty="0"/>
        </a:p>
      </dsp:txBody>
      <dsp:txXfrm>
        <a:off x="1144701" y="2290834"/>
        <a:ext cx="7237298" cy="11450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BF011-F05F-4FCB-B4ED-23BAB4D6E3B7}">
      <dsp:nvSpPr>
        <dsp:cNvPr id="0" name=""/>
        <dsp:cNvSpPr/>
      </dsp:nvSpPr>
      <dsp:spPr>
        <a:xfrm>
          <a:off x="304798" y="235535"/>
          <a:ext cx="1300814" cy="13008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59C1BA-0E8E-44D7-A03E-D0FAAAF5A1BE}">
      <dsp:nvSpPr>
        <dsp:cNvPr id="0" name=""/>
        <dsp:cNvSpPr/>
      </dsp:nvSpPr>
      <dsp:spPr>
        <a:xfrm>
          <a:off x="549015" y="235522"/>
          <a:ext cx="7832984" cy="1300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>
              <a:latin typeface="Calibri" panose="020F0502020204030204" pitchFamily="34" charset="0"/>
            </a:rPr>
            <a:t>atribucijska</a:t>
          </a:r>
          <a:r>
            <a:rPr lang="en-GB" sz="1800" b="1" kern="1200" dirty="0" smtClean="0">
              <a:latin typeface="Calibri" panose="020F0502020204030204" pitchFamily="34" charset="0"/>
            </a:rPr>
            <a:t> </a:t>
          </a:r>
          <a:r>
            <a:rPr lang="en-GB" sz="1800" b="1" kern="1200" dirty="0" err="1" smtClean="0">
              <a:latin typeface="Calibri" panose="020F0502020204030204" pitchFamily="34" charset="0"/>
            </a:rPr>
            <a:t>pogreška</a:t>
          </a:r>
          <a:r>
            <a:rPr lang="en-GB" sz="1800" b="1" kern="1200" dirty="0" smtClean="0">
              <a:latin typeface="Calibri" panose="020F0502020204030204" pitchFamily="34" charset="0"/>
            </a:rPr>
            <a:t>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anose="020F0502020204030204" pitchFamily="34" charset="0"/>
            </a:rPr>
            <a:t>– </a:t>
          </a:r>
          <a:r>
            <a:rPr lang="en-GB" sz="1800" b="1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podcjenjuju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vlastitu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agresiju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i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precjenjuju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tuđu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agresiju</a:t>
          </a:r>
          <a:r>
            <a:rPr lang="en-GB" sz="1800" kern="1200" dirty="0" smtClean="0">
              <a:latin typeface="Calibri" panose="020F0502020204030204" pitchFamily="34" charset="0"/>
            </a:rPr>
            <a:t> → </a:t>
          </a:r>
          <a:r>
            <a:rPr lang="en-GB" sz="1800" kern="1200" dirty="0" err="1" smtClean="0">
              <a:latin typeface="Calibri" panose="020F0502020204030204" pitchFamily="34" charset="0"/>
            </a:rPr>
            <a:t>opravdanje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za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vlastitu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agresiju</a:t>
          </a:r>
          <a:endParaRPr lang="hr-HR" sz="1800" kern="1200" dirty="0"/>
        </a:p>
      </dsp:txBody>
      <dsp:txXfrm>
        <a:off x="549015" y="235522"/>
        <a:ext cx="7832984" cy="1300814"/>
      </dsp:txXfrm>
    </dsp:sp>
    <dsp:sp modelId="{11200580-C2D6-44C1-A90C-452D7B2B17EE}">
      <dsp:nvSpPr>
        <dsp:cNvPr id="0" name=""/>
        <dsp:cNvSpPr/>
      </dsp:nvSpPr>
      <dsp:spPr>
        <a:xfrm>
          <a:off x="265425" y="1697123"/>
          <a:ext cx="1300814" cy="13008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933D380-3572-46E8-BE45-21BF6234CFBE}">
      <dsp:nvSpPr>
        <dsp:cNvPr id="0" name=""/>
        <dsp:cNvSpPr/>
      </dsp:nvSpPr>
      <dsp:spPr>
        <a:xfrm>
          <a:off x="714333" y="1697117"/>
          <a:ext cx="7667666" cy="1438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 smtClean="0">
              <a:latin typeface="Calibri" panose="020F0502020204030204" pitchFamily="34" charset="0"/>
            </a:rPr>
            <a:t>pogreške</a:t>
          </a:r>
          <a:r>
            <a:rPr lang="en-GB" sz="1800" b="1" kern="1200" dirty="0" smtClean="0">
              <a:latin typeface="Calibri" panose="020F0502020204030204" pitchFamily="34" charset="0"/>
            </a:rPr>
            <a:t> u </a:t>
          </a:r>
          <a:r>
            <a:rPr lang="en-GB" sz="1800" b="1" kern="1200" dirty="0" err="1" smtClean="0">
              <a:latin typeface="Calibri" panose="020F0502020204030204" pitchFamily="34" charset="0"/>
            </a:rPr>
            <a:t>procjeni</a:t>
          </a:r>
          <a:r>
            <a:rPr lang="en-GB" sz="1800" b="1" kern="1200" dirty="0" smtClean="0">
              <a:latin typeface="Calibri" panose="020F0502020204030204" pitchFamily="34" charset="0"/>
            </a:rPr>
            <a:t> </a:t>
          </a:r>
          <a:r>
            <a:rPr lang="en-GB" sz="1800" b="1" kern="1200" dirty="0" err="1" smtClean="0">
              <a:latin typeface="Calibri" panose="020F0502020204030204" pitchFamily="34" charset="0"/>
            </a:rPr>
            <a:t>afekata</a:t>
          </a:r>
          <a:r>
            <a:rPr lang="en-GB" sz="1800" kern="1200" dirty="0" smtClean="0">
              <a:latin typeface="Calibri" panose="020F0502020204030204" pitchFamily="34" charset="0"/>
            </a:rPr>
            <a:t>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anose="020F0502020204030204" pitchFamily="34" charset="0"/>
            </a:rPr>
            <a:t>– </a:t>
          </a:r>
          <a:r>
            <a:rPr lang="en-GB" sz="1800" kern="1200" dirty="0" err="1" smtClean="0">
              <a:latin typeface="Calibri" panose="020F0502020204030204" pitchFamily="34" charset="0"/>
            </a:rPr>
            <a:t>uzbuđenje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pripisuju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ljutnji</a:t>
          </a:r>
          <a:r>
            <a:rPr lang="en-GB" sz="1800" kern="1200" dirty="0" smtClean="0">
              <a:latin typeface="Calibri" panose="020F0502020204030204" pitchFamily="34" charset="0"/>
            </a:rPr>
            <a:t>, </a:t>
          </a:r>
          <a:r>
            <a:rPr lang="en-GB" sz="1800" kern="1200" dirty="0" err="1" smtClean="0">
              <a:latin typeface="Calibri" panose="020F0502020204030204" pitchFamily="34" charset="0"/>
            </a:rPr>
            <a:t>dok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druge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emocije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zanemaruju</a:t>
          </a:r>
          <a:r>
            <a:rPr lang="en-GB" sz="1800" kern="1200" dirty="0" smtClean="0">
              <a:latin typeface="Calibri" panose="020F0502020204030204" pitchFamily="34" charset="0"/>
            </a:rPr>
            <a:t> (</a:t>
          </a:r>
          <a:r>
            <a:rPr lang="en-GB" sz="1800" kern="1200" dirty="0" err="1" smtClean="0">
              <a:latin typeface="Calibri" panose="020F0502020204030204" pitchFamily="34" charset="0"/>
            </a:rPr>
            <a:t>npr</a:t>
          </a:r>
          <a:r>
            <a:rPr lang="en-GB" sz="1800" kern="1200" dirty="0" smtClean="0">
              <a:latin typeface="Calibri" panose="020F0502020204030204" pitchFamily="34" charset="0"/>
            </a:rPr>
            <a:t>. </a:t>
          </a:r>
          <a:r>
            <a:rPr lang="en-GB" sz="1800" kern="1200" dirty="0" err="1" smtClean="0">
              <a:latin typeface="Calibri" panose="020F0502020204030204" pitchFamily="34" charset="0"/>
            </a:rPr>
            <a:t>tuga</a:t>
          </a:r>
          <a:r>
            <a:rPr lang="en-GB" sz="1800" kern="1200" dirty="0" smtClean="0">
              <a:latin typeface="Calibri" panose="020F0502020204030204" pitchFamily="34" charset="0"/>
            </a:rPr>
            <a:t>, </a:t>
          </a:r>
          <a:r>
            <a:rPr lang="en-GB" sz="1800" kern="1200" dirty="0" err="1" smtClean="0">
              <a:latin typeface="Calibri" panose="020F0502020204030204" pitchFamily="34" charset="0"/>
            </a:rPr>
            <a:t>strah</a:t>
          </a:r>
          <a:r>
            <a:rPr lang="en-GB" sz="1800" kern="1200" dirty="0" smtClean="0">
              <a:latin typeface="Calibri" panose="020F0502020204030204" pitchFamily="34" charset="0"/>
            </a:rPr>
            <a:t>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anose="020F0502020204030204" pitchFamily="34" charset="0"/>
            </a:rPr>
            <a:t>– </a:t>
          </a:r>
          <a:r>
            <a:rPr lang="en-GB" sz="1800" kern="1200" dirty="0" err="1" smtClean="0">
              <a:latin typeface="Calibri" panose="020F0502020204030204" pitchFamily="34" charset="0"/>
            </a:rPr>
            <a:t>pozitivne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emocionalne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reakcije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na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zastrašujuće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situacije</a:t>
          </a:r>
          <a:endParaRPr lang="en-GB" sz="1800" kern="1200" dirty="0" smtClean="0"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anose="020F0502020204030204" pitchFamily="34" charset="0"/>
            </a:rPr>
            <a:t>– </a:t>
          </a:r>
          <a:r>
            <a:rPr lang="en-GB" sz="1800" kern="1200" dirty="0" err="1" smtClean="0">
              <a:latin typeface="Calibri" panose="020F0502020204030204" pitchFamily="34" charset="0"/>
            </a:rPr>
            <a:t>nedostatak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empatije</a:t>
          </a:r>
          <a:r>
            <a:rPr lang="en-GB" sz="1800" kern="1200" dirty="0" smtClean="0">
              <a:latin typeface="Calibri" panose="020F0502020204030204" pitchFamily="34" charset="0"/>
            </a:rPr>
            <a:t> – </a:t>
          </a:r>
          <a:r>
            <a:rPr lang="en-GB" sz="1800" kern="1200" dirty="0" err="1" smtClean="0">
              <a:latin typeface="Calibri" panose="020F0502020204030204" pitchFamily="34" charset="0"/>
            </a:rPr>
            <a:t>teškoće</a:t>
          </a:r>
          <a:r>
            <a:rPr lang="en-GB" sz="1800" kern="1200" dirty="0" smtClean="0">
              <a:latin typeface="Calibri" panose="020F0502020204030204" pitchFamily="34" charset="0"/>
            </a:rPr>
            <a:t> u </a:t>
          </a:r>
          <a:r>
            <a:rPr lang="en-GB" sz="1800" kern="1200" dirty="0" err="1" smtClean="0">
              <a:latin typeface="Calibri" panose="020F0502020204030204" pitchFamily="34" charset="0"/>
            </a:rPr>
            <a:t>procjeni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tuđeg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emocionalnog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stanja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i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zauzimanja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tuđe</a:t>
          </a:r>
          <a:r>
            <a:rPr lang="en-GB" sz="1800" kern="1200" dirty="0" smtClean="0"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latin typeface="Calibri" panose="020F0502020204030204" pitchFamily="34" charset="0"/>
            </a:rPr>
            <a:t>perspektive</a:t>
          </a:r>
          <a:endParaRPr lang="hr-HR" sz="1800" kern="1200" dirty="0"/>
        </a:p>
      </dsp:txBody>
      <dsp:txXfrm>
        <a:off x="714333" y="1697117"/>
        <a:ext cx="7667666" cy="14383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AD750-87CE-446D-AEF1-FC0A6CCE2806}">
      <dsp:nvSpPr>
        <dsp:cNvPr id="0" name=""/>
        <dsp:cNvSpPr/>
      </dsp:nvSpPr>
      <dsp:spPr>
        <a:xfrm rot="5400000">
          <a:off x="416400" y="2273683"/>
          <a:ext cx="1231214" cy="20487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CA45A-DA8C-43D5-B92A-938D91B0175E}">
      <dsp:nvSpPr>
        <dsp:cNvPr id="0" name=""/>
        <dsp:cNvSpPr/>
      </dsp:nvSpPr>
      <dsp:spPr>
        <a:xfrm>
          <a:off x="210880" y="2885807"/>
          <a:ext cx="1849589" cy="162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Calibri" panose="020F0502020204030204" pitchFamily="34" charset="0"/>
            </a:rPr>
            <a:t>1. </a:t>
          </a:r>
          <a:r>
            <a:rPr lang="en-GB" sz="2000" kern="1200" dirty="0" err="1" smtClean="0">
              <a:solidFill>
                <a:schemeClr val="accent2"/>
              </a:solidFill>
              <a:latin typeface="Calibri" panose="020F0502020204030204" pitchFamily="34" charset="0"/>
            </a:rPr>
            <a:t>Odabir</a:t>
          </a:r>
          <a:r>
            <a:rPr lang="en-GB" sz="2000" kern="1200" dirty="0" smtClean="0">
              <a:solidFill>
                <a:schemeClr val="accent2"/>
              </a:solidFill>
              <a:latin typeface="Calibri" panose="020F0502020204030204" pitchFamily="34" charset="0"/>
            </a:rPr>
            <a:t> </a:t>
          </a:r>
          <a:r>
            <a:rPr lang="en-GB" sz="2000" kern="1200" dirty="0" err="1" smtClean="0">
              <a:solidFill>
                <a:schemeClr val="accent2"/>
              </a:solidFill>
              <a:latin typeface="Calibri" panose="020F0502020204030204" pitchFamily="34" charset="0"/>
            </a:rPr>
            <a:t>ciljeva</a:t>
          </a:r>
          <a:endParaRPr lang="hr-HR" sz="2000" kern="1200" dirty="0">
            <a:solidFill>
              <a:schemeClr val="accent2"/>
            </a:solidFill>
          </a:endParaRPr>
        </a:p>
      </dsp:txBody>
      <dsp:txXfrm>
        <a:off x="210880" y="2885807"/>
        <a:ext cx="1849589" cy="1621274"/>
      </dsp:txXfrm>
    </dsp:sp>
    <dsp:sp modelId="{3035CB67-DFF3-439A-A4C1-2DCF9E85B640}">
      <dsp:nvSpPr>
        <dsp:cNvPr id="0" name=""/>
        <dsp:cNvSpPr/>
      </dsp:nvSpPr>
      <dsp:spPr>
        <a:xfrm>
          <a:off x="1711491" y="2122854"/>
          <a:ext cx="348979" cy="34897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9A299-FF0F-467E-99E3-91250CE4EF32}">
      <dsp:nvSpPr>
        <dsp:cNvPr id="0" name=""/>
        <dsp:cNvSpPr/>
      </dsp:nvSpPr>
      <dsp:spPr>
        <a:xfrm rot="5400000">
          <a:off x="2680660" y="1312019"/>
          <a:ext cx="1231214" cy="20487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36D0B-F2E9-4E4E-88A5-42E6C4C975CA}">
      <dsp:nvSpPr>
        <dsp:cNvPr id="0" name=""/>
        <dsp:cNvSpPr/>
      </dsp:nvSpPr>
      <dsp:spPr>
        <a:xfrm>
          <a:off x="2463284" y="1952669"/>
          <a:ext cx="1849589" cy="2424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anose="020F0502020204030204" pitchFamily="34" charset="0"/>
            </a:rPr>
            <a:t>2. </a:t>
          </a:r>
          <a:r>
            <a:rPr lang="en-GB" sz="1800" kern="1200" dirty="0" err="1" smtClean="0">
              <a:solidFill>
                <a:schemeClr val="accent2"/>
              </a:solidFill>
              <a:latin typeface="Calibri" panose="020F0502020204030204" pitchFamily="34" charset="0"/>
            </a:rPr>
            <a:t>Traženje</a:t>
          </a:r>
          <a:r>
            <a:rPr lang="en-GB" sz="1800" kern="1200" dirty="0" smtClean="0">
              <a:solidFill>
                <a:schemeClr val="accent2"/>
              </a:solidFill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solidFill>
                <a:schemeClr val="accent2"/>
              </a:solidFill>
              <a:latin typeface="Calibri" panose="020F0502020204030204" pitchFamily="34" charset="0"/>
            </a:rPr>
            <a:t>drugih</a:t>
          </a:r>
          <a:r>
            <a:rPr lang="en-GB" sz="1800" kern="1200" dirty="0" smtClean="0">
              <a:solidFill>
                <a:schemeClr val="accent2"/>
              </a:solidFill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solidFill>
                <a:schemeClr val="accent2"/>
              </a:solidFill>
              <a:latin typeface="Calibri" panose="020F0502020204030204" pitchFamily="34" charset="0"/>
            </a:rPr>
            <a:t>mogućih</a:t>
          </a:r>
          <a:r>
            <a:rPr lang="en-GB" sz="1800" kern="1200" dirty="0" smtClean="0">
              <a:solidFill>
                <a:schemeClr val="accent2"/>
              </a:solidFill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solidFill>
                <a:schemeClr val="accent2"/>
              </a:solidFill>
              <a:latin typeface="Calibri" panose="020F0502020204030204" pitchFamily="34" charset="0"/>
            </a:rPr>
            <a:t>opcija</a:t>
          </a:r>
          <a:endParaRPr lang="en-GB" sz="1800" kern="1200" dirty="0" smtClean="0">
            <a:solidFill>
              <a:schemeClr val="accent2"/>
            </a:solidFill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libri" panose="020F0502020204030204" pitchFamily="34" charset="0"/>
            </a:rPr>
            <a:t>- </a:t>
          </a:r>
          <a:r>
            <a:rPr lang="en-GB" sz="1600" kern="1200" dirty="0" err="1" smtClean="0">
              <a:latin typeface="Calibri" panose="020F0502020204030204" pitchFamily="34" charset="0"/>
            </a:rPr>
            <a:t>kvantitativno</a:t>
          </a:r>
          <a:r>
            <a:rPr lang="en-GB" sz="1600" kern="1200" dirty="0" smtClean="0">
              <a:latin typeface="Calibri" panose="020F0502020204030204" pitchFamily="34" charset="0"/>
            </a:rPr>
            <a:t> </a:t>
          </a:r>
          <a:r>
            <a:rPr lang="en-GB" sz="1600" kern="1200" dirty="0" err="1" smtClean="0">
              <a:latin typeface="Calibri" panose="020F0502020204030204" pitchFamily="34" charset="0"/>
            </a:rPr>
            <a:t>i</a:t>
          </a:r>
          <a:r>
            <a:rPr lang="en-GB" sz="1600" kern="1200" dirty="0" smtClean="0">
              <a:latin typeface="Calibri" panose="020F0502020204030204" pitchFamily="34" charset="0"/>
            </a:rPr>
            <a:t> </a:t>
          </a:r>
          <a:r>
            <a:rPr lang="en-GB" sz="1600" kern="1200" dirty="0" err="1" smtClean="0">
              <a:latin typeface="Calibri" panose="020F0502020204030204" pitchFamily="34" charset="0"/>
            </a:rPr>
            <a:t>kvalitativno</a:t>
          </a:r>
          <a:r>
            <a:rPr lang="en-GB" sz="1600" kern="1200" dirty="0" smtClean="0">
              <a:latin typeface="Calibri" panose="020F0502020204030204" pitchFamily="34" charset="0"/>
            </a:rPr>
            <a:t> </a:t>
          </a:r>
          <a:r>
            <a:rPr lang="en-GB" sz="1600" kern="1200" dirty="0" err="1" smtClean="0">
              <a:latin typeface="Calibri" panose="020F0502020204030204" pitchFamily="34" charset="0"/>
            </a:rPr>
            <a:t>lošije</a:t>
          </a:r>
          <a:r>
            <a:rPr lang="en-GB" sz="1600" kern="1200" dirty="0" smtClean="0">
              <a:latin typeface="Calibri" panose="020F0502020204030204" pitchFamily="34" charset="0"/>
            </a:rPr>
            <a:t> od </a:t>
          </a:r>
          <a:r>
            <a:rPr lang="en-GB" sz="1600" kern="1200" dirty="0" err="1" smtClean="0">
              <a:latin typeface="Calibri" panose="020F0502020204030204" pitchFamily="34" charset="0"/>
            </a:rPr>
            <a:t>neagresivne</a:t>
          </a:r>
          <a:r>
            <a:rPr lang="en-GB" sz="1600" kern="1200" dirty="0" smtClean="0">
              <a:latin typeface="Calibri" panose="020F0502020204030204" pitchFamily="34" charset="0"/>
            </a:rPr>
            <a:t> </a:t>
          </a:r>
          <a:r>
            <a:rPr lang="en-GB" sz="1600" kern="1200" dirty="0" err="1" smtClean="0">
              <a:latin typeface="Calibri" panose="020F0502020204030204" pitchFamily="34" charset="0"/>
            </a:rPr>
            <a:t>djece</a:t>
          </a:r>
          <a:r>
            <a:rPr lang="en-GB" sz="1600" kern="1200" dirty="0" smtClean="0">
              <a:latin typeface="Calibri" panose="020F0502020204030204" pitchFamily="34" charset="0"/>
            </a:rPr>
            <a:t> (</a:t>
          </a:r>
          <a:r>
            <a:rPr lang="en-GB" sz="1600" kern="1200" dirty="0" err="1" smtClean="0">
              <a:latin typeface="Calibri" panose="020F0502020204030204" pitchFamily="34" charset="0"/>
            </a:rPr>
            <a:t>više</a:t>
          </a:r>
          <a:r>
            <a:rPr lang="en-GB" sz="1600" kern="1200" dirty="0" smtClean="0">
              <a:latin typeface="Calibri" panose="020F0502020204030204" pitchFamily="34" charset="0"/>
            </a:rPr>
            <a:t> </a:t>
          </a:r>
          <a:r>
            <a:rPr lang="en-GB" sz="1600" kern="1200" dirty="0" err="1" smtClean="0">
              <a:latin typeface="Calibri" panose="020F0502020204030204" pitchFamily="34" charset="0"/>
            </a:rPr>
            <a:t>fizički</a:t>
          </a:r>
          <a:r>
            <a:rPr lang="en-GB" sz="1600" kern="1200" dirty="0" smtClean="0">
              <a:latin typeface="Calibri" panose="020F0502020204030204" pitchFamily="34" charset="0"/>
            </a:rPr>
            <a:t> </a:t>
          </a:r>
          <a:r>
            <a:rPr lang="en-GB" sz="1600" kern="1200" dirty="0" err="1" smtClean="0">
              <a:latin typeface="Calibri" panose="020F0502020204030204" pitchFamily="34" charset="0"/>
            </a:rPr>
            <a:t>agresivnih</a:t>
          </a:r>
          <a:r>
            <a:rPr lang="en-GB" sz="1600" kern="1200" dirty="0" smtClean="0">
              <a:latin typeface="Calibri" panose="020F0502020204030204" pitchFamily="34" charset="0"/>
            </a:rPr>
            <a:t> </a:t>
          </a:r>
          <a:r>
            <a:rPr lang="en-GB" sz="1600" kern="1200" dirty="0" err="1" smtClean="0">
              <a:latin typeface="Calibri" panose="020F0502020204030204" pitchFamily="34" charset="0"/>
            </a:rPr>
            <a:t>rješenja</a:t>
          </a:r>
          <a:r>
            <a:rPr lang="en-GB" sz="1600" kern="1200" dirty="0" smtClean="0">
              <a:latin typeface="Calibri" panose="020F0502020204030204" pitchFamily="34" charset="0"/>
            </a:rPr>
            <a:t>; </a:t>
          </a:r>
          <a:r>
            <a:rPr lang="en-GB" sz="1600" kern="1200" dirty="0" err="1" smtClean="0">
              <a:latin typeface="Calibri" panose="020F0502020204030204" pitchFamily="34" charset="0"/>
            </a:rPr>
            <a:t>traženje</a:t>
          </a:r>
          <a:r>
            <a:rPr lang="en-GB" sz="1600" kern="1200" dirty="0" smtClean="0">
              <a:latin typeface="Calibri" panose="020F0502020204030204" pitchFamily="34" charset="0"/>
            </a:rPr>
            <a:t> </a:t>
          </a:r>
          <a:r>
            <a:rPr lang="en-GB" sz="1600" kern="1200" dirty="0" err="1" smtClean="0">
              <a:latin typeface="Calibri" panose="020F0502020204030204" pitchFamily="34" charset="0"/>
            </a:rPr>
            <a:t>pomoći</a:t>
          </a:r>
          <a:r>
            <a:rPr lang="en-GB" sz="1600" kern="1200" dirty="0" smtClean="0">
              <a:latin typeface="Calibri" panose="020F0502020204030204" pitchFamily="34" charset="0"/>
            </a:rPr>
            <a:t> od </a:t>
          </a:r>
          <a:r>
            <a:rPr lang="en-GB" sz="1600" kern="1200" dirty="0" err="1" smtClean="0">
              <a:latin typeface="Calibri" panose="020F0502020204030204" pitchFamily="34" charset="0"/>
            </a:rPr>
            <a:t>odraslih</a:t>
          </a:r>
          <a:r>
            <a:rPr lang="en-GB" sz="1600" kern="1200" dirty="0" smtClean="0">
              <a:latin typeface="Calibri" panose="020F0502020204030204" pitchFamily="34" charset="0"/>
            </a:rPr>
            <a:t>) </a:t>
          </a:r>
          <a:endParaRPr lang="hr-HR" sz="1600" kern="1200" dirty="0"/>
        </a:p>
      </dsp:txBody>
      <dsp:txXfrm>
        <a:off x="2463284" y="1952669"/>
        <a:ext cx="1849589" cy="2424015"/>
      </dsp:txXfrm>
    </dsp:sp>
    <dsp:sp modelId="{2F17FC5A-AACF-4E1A-9BC5-0A8A3CCB31B3}">
      <dsp:nvSpPr>
        <dsp:cNvPr id="0" name=""/>
        <dsp:cNvSpPr/>
      </dsp:nvSpPr>
      <dsp:spPr>
        <a:xfrm>
          <a:off x="3975750" y="1161190"/>
          <a:ext cx="348979" cy="34897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4AF34-5763-4928-A7D0-2087DBBE6D1C}">
      <dsp:nvSpPr>
        <dsp:cNvPr id="0" name=""/>
        <dsp:cNvSpPr/>
      </dsp:nvSpPr>
      <dsp:spPr>
        <a:xfrm rot="5400000">
          <a:off x="4944919" y="216462"/>
          <a:ext cx="1231214" cy="20487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C3E6C-6337-4FCE-BC8D-1F5020864A41}">
      <dsp:nvSpPr>
        <dsp:cNvPr id="0" name=""/>
        <dsp:cNvSpPr/>
      </dsp:nvSpPr>
      <dsp:spPr>
        <a:xfrm>
          <a:off x="4722290" y="896290"/>
          <a:ext cx="1849589" cy="269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anose="020F0502020204030204" pitchFamily="34" charset="0"/>
            </a:rPr>
            <a:t>3. </a:t>
          </a:r>
          <a:r>
            <a:rPr lang="en-GB" sz="1800" kern="1200" dirty="0" err="1" smtClean="0">
              <a:solidFill>
                <a:schemeClr val="accent2"/>
              </a:solidFill>
              <a:latin typeface="Calibri" panose="020F0502020204030204" pitchFamily="34" charset="0"/>
            </a:rPr>
            <a:t>Razmatranje</a:t>
          </a:r>
          <a:r>
            <a:rPr lang="en-GB" sz="1800" kern="1200" dirty="0" smtClean="0">
              <a:solidFill>
                <a:schemeClr val="accent2"/>
              </a:solidFill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solidFill>
                <a:schemeClr val="accent2"/>
              </a:solidFill>
              <a:latin typeface="Calibri" panose="020F0502020204030204" pitchFamily="34" charset="0"/>
            </a:rPr>
            <a:t>posljedica</a:t>
          </a:r>
          <a:r>
            <a:rPr lang="en-GB" sz="1800" kern="1200" dirty="0" smtClean="0">
              <a:solidFill>
                <a:schemeClr val="accent2"/>
              </a:solidFill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solidFill>
                <a:schemeClr val="accent2"/>
              </a:solidFill>
              <a:latin typeface="Calibri" panose="020F0502020204030204" pitchFamily="34" charset="0"/>
            </a:rPr>
            <a:t>pojedinih</a:t>
          </a:r>
          <a:r>
            <a:rPr lang="en-GB" sz="1800" kern="1200" dirty="0" smtClean="0">
              <a:solidFill>
                <a:schemeClr val="accent2"/>
              </a:solidFill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solidFill>
                <a:schemeClr val="accent2"/>
              </a:solidFill>
              <a:latin typeface="Calibri" panose="020F0502020204030204" pitchFamily="34" charset="0"/>
            </a:rPr>
            <a:t>opcija</a:t>
          </a:r>
          <a:endParaRPr lang="en-GB" sz="1800" kern="1200" dirty="0" smtClean="0">
            <a:solidFill>
              <a:schemeClr val="accent2"/>
            </a:solidFill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alibri" panose="020F0502020204030204" pitchFamily="34" charset="0"/>
            </a:rPr>
            <a:t>- </a:t>
          </a:r>
          <a:r>
            <a:rPr lang="en-GB" sz="1500" kern="1200" dirty="0" err="1" smtClean="0">
              <a:latin typeface="Calibri" panose="020F0502020204030204" pitchFamily="34" charset="0"/>
            </a:rPr>
            <a:t>procjenjuju</a:t>
          </a:r>
          <a:r>
            <a:rPr lang="en-GB" sz="15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err="1" smtClean="0">
              <a:latin typeface="Calibri" panose="020F0502020204030204" pitchFamily="34" charset="0"/>
            </a:rPr>
            <a:t>agresivno</a:t>
          </a:r>
          <a:r>
            <a:rPr lang="en-GB" sz="15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err="1" smtClean="0">
              <a:latin typeface="Calibri" panose="020F0502020204030204" pitchFamily="34" charset="0"/>
            </a:rPr>
            <a:t>ponašanje</a:t>
          </a:r>
          <a:r>
            <a:rPr lang="en-GB" sz="15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err="1" smtClean="0">
              <a:latin typeface="Calibri" panose="020F0502020204030204" pitchFamily="34" charset="0"/>
            </a:rPr>
            <a:t>pozitivnijim</a:t>
          </a:r>
          <a:r>
            <a:rPr lang="en-GB" sz="1500" kern="1200" dirty="0" smtClean="0">
              <a:latin typeface="Calibri" panose="020F0502020204030204" pitchFamily="34" charset="0"/>
            </a:rPr>
            <a:t> od </a:t>
          </a:r>
          <a:r>
            <a:rPr lang="en-GB" sz="1500" kern="1200" dirty="0" err="1" smtClean="0">
              <a:latin typeface="Calibri" panose="020F0502020204030204" pitchFamily="34" charset="0"/>
            </a:rPr>
            <a:t>neagresivne</a:t>
          </a:r>
          <a:r>
            <a:rPr lang="en-GB" sz="15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err="1" smtClean="0">
              <a:latin typeface="Calibri" panose="020F0502020204030204" pitchFamily="34" charset="0"/>
            </a:rPr>
            <a:t>djece</a:t>
          </a:r>
          <a:r>
            <a:rPr lang="en-GB" sz="1500" kern="1200" dirty="0" smtClean="0">
              <a:latin typeface="Calibri" panose="020F0502020204030204" pitchFamily="34" charset="0"/>
            </a:rPr>
            <a:t>, (</a:t>
          </a:r>
          <a:r>
            <a:rPr lang="en-GB" sz="1500" kern="1200" dirty="0" err="1" smtClean="0">
              <a:latin typeface="Calibri" panose="020F0502020204030204" pitchFamily="34" charset="0"/>
            </a:rPr>
            <a:t>npr</a:t>
          </a:r>
          <a:r>
            <a:rPr lang="en-GB" sz="1500" kern="1200" dirty="0" smtClean="0">
              <a:latin typeface="Calibri" panose="020F0502020204030204" pitchFamily="34" charset="0"/>
            </a:rPr>
            <a:t>. </a:t>
          </a:r>
          <a:r>
            <a:rPr lang="en-GB" sz="1500" kern="1200" dirty="0" err="1" smtClean="0">
              <a:latin typeface="Calibri" panose="020F0502020204030204" pitchFamily="34" charset="0"/>
            </a:rPr>
            <a:t>dovodi</a:t>
          </a:r>
          <a:r>
            <a:rPr lang="en-GB" sz="1500" kern="1200" dirty="0" smtClean="0">
              <a:latin typeface="Calibri" panose="020F0502020204030204" pitchFamily="34" charset="0"/>
            </a:rPr>
            <a:t> do </a:t>
          </a:r>
          <a:r>
            <a:rPr lang="en-GB" sz="1500" kern="1200" dirty="0" err="1" smtClean="0">
              <a:latin typeface="Calibri" panose="020F0502020204030204" pitchFamily="34" charset="0"/>
            </a:rPr>
            <a:t>nagrada</a:t>
          </a:r>
          <a:r>
            <a:rPr lang="en-GB" sz="15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err="1" smtClean="0">
              <a:latin typeface="Calibri" panose="020F0502020204030204" pitchFamily="34" charset="0"/>
            </a:rPr>
            <a:t>i</a:t>
          </a:r>
          <a:r>
            <a:rPr lang="en-GB" sz="15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err="1" smtClean="0">
              <a:latin typeface="Calibri" panose="020F0502020204030204" pitchFamily="34" charset="0"/>
            </a:rPr>
            <a:t>pozitivnih</a:t>
          </a:r>
          <a:r>
            <a:rPr lang="en-GB" sz="15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err="1" smtClean="0">
              <a:latin typeface="Calibri" panose="020F0502020204030204" pitchFamily="34" charset="0"/>
            </a:rPr>
            <a:t>ishoda</a:t>
          </a:r>
          <a:r>
            <a:rPr lang="en-GB" sz="1500" kern="1200" dirty="0" smtClean="0">
              <a:latin typeface="Calibri" panose="020F0502020204030204" pitchFamily="34" charset="0"/>
            </a:rPr>
            <a:t>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latin typeface="Calibri" panose="020F0502020204030204" pitchFamily="34" charset="0"/>
            </a:rPr>
            <a:t>- </a:t>
          </a:r>
          <a:r>
            <a:rPr lang="en-GB" sz="1500" kern="1200" dirty="0" err="1" smtClean="0">
              <a:latin typeface="Calibri" panose="020F0502020204030204" pitchFamily="34" charset="0"/>
            </a:rPr>
            <a:t>vjeruju</a:t>
          </a:r>
          <a:r>
            <a:rPr lang="en-GB" sz="1500" kern="1200" dirty="0" smtClean="0">
              <a:latin typeface="Calibri" panose="020F0502020204030204" pitchFamily="34" charset="0"/>
            </a:rPr>
            <a:t> da </a:t>
          </a:r>
          <a:r>
            <a:rPr lang="en-GB" sz="1500" kern="1200" dirty="0" err="1" smtClean="0">
              <a:latin typeface="Calibri" panose="020F0502020204030204" pitchFamily="34" charset="0"/>
            </a:rPr>
            <a:t>prosocijalno</a:t>
          </a:r>
          <a:r>
            <a:rPr lang="en-GB" sz="15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err="1" smtClean="0">
              <a:latin typeface="Calibri" panose="020F0502020204030204" pitchFamily="34" charset="0"/>
            </a:rPr>
            <a:t>ponašanje</a:t>
          </a:r>
          <a:r>
            <a:rPr lang="en-GB" sz="15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err="1" smtClean="0">
              <a:latin typeface="Calibri" panose="020F0502020204030204" pitchFamily="34" charset="0"/>
            </a:rPr>
            <a:t>nije</a:t>
          </a:r>
          <a:r>
            <a:rPr lang="en-GB" sz="15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err="1" smtClean="0">
              <a:latin typeface="Calibri" panose="020F0502020204030204" pitchFamily="34" charset="0"/>
            </a:rPr>
            <a:t>učinkovito</a:t>
          </a:r>
          <a:r>
            <a:rPr lang="en-GB" sz="1500" kern="1200" dirty="0" smtClean="0">
              <a:latin typeface="Calibri" panose="020F0502020204030204" pitchFamily="34" charset="0"/>
            </a:rPr>
            <a:t> u </a:t>
          </a:r>
          <a:r>
            <a:rPr lang="en-GB" sz="1500" kern="1200" dirty="0" err="1" smtClean="0">
              <a:latin typeface="Calibri" panose="020F0502020204030204" pitchFamily="34" charset="0"/>
            </a:rPr>
            <a:t>socijalnim</a:t>
          </a:r>
          <a:r>
            <a:rPr lang="en-GB" sz="1500" kern="1200" dirty="0" smtClean="0">
              <a:latin typeface="Calibri" panose="020F0502020204030204" pitchFamily="34" charset="0"/>
            </a:rPr>
            <a:t> </a:t>
          </a:r>
          <a:r>
            <a:rPr lang="en-GB" sz="1500" kern="1200" dirty="0" err="1" smtClean="0">
              <a:latin typeface="Calibri" panose="020F0502020204030204" pitchFamily="34" charset="0"/>
            </a:rPr>
            <a:t>interakcama</a:t>
          </a:r>
          <a:endParaRPr lang="en-GB" sz="1500" kern="1200" dirty="0" smtClean="0"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100" kern="1200" dirty="0"/>
        </a:p>
      </dsp:txBody>
      <dsp:txXfrm>
        <a:off x="4722290" y="896290"/>
        <a:ext cx="1849589" cy="2691801"/>
      </dsp:txXfrm>
    </dsp:sp>
    <dsp:sp modelId="{81D000EB-BD86-440A-93EC-8AA03BC8FDFA}">
      <dsp:nvSpPr>
        <dsp:cNvPr id="0" name=""/>
        <dsp:cNvSpPr/>
      </dsp:nvSpPr>
      <dsp:spPr>
        <a:xfrm>
          <a:off x="6240010" y="65633"/>
          <a:ext cx="348979" cy="34897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CC18C-4B08-4412-B303-6C6FE837DC69}">
      <dsp:nvSpPr>
        <dsp:cNvPr id="0" name=""/>
        <dsp:cNvSpPr/>
      </dsp:nvSpPr>
      <dsp:spPr>
        <a:xfrm rot="5400000">
          <a:off x="7276581" y="-411233"/>
          <a:ext cx="1231214" cy="21835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27DEB-7691-4BA5-9963-1382DDC09D31}">
      <dsp:nvSpPr>
        <dsp:cNvPr id="0" name=""/>
        <dsp:cNvSpPr/>
      </dsp:nvSpPr>
      <dsp:spPr>
        <a:xfrm>
          <a:off x="7071061" y="268293"/>
          <a:ext cx="1849589" cy="162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anose="020F0502020204030204" pitchFamily="34" charset="0"/>
            </a:rPr>
            <a:t>4. </a:t>
          </a:r>
          <a:r>
            <a:rPr lang="en-GB" sz="1800" kern="1200" dirty="0" err="1" smtClean="0">
              <a:solidFill>
                <a:schemeClr val="accent2"/>
              </a:solidFill>
              <a:latin typeface="Calibri" panose="020F0502020204030204" pitchFamily="34" charset="0"/>
            </a:rPr>
            <a:t>Implementacija</a:t>
          </a:r>
          <a:r>
            <a:rPr lang="en-GB" sz="1800" kern="1200" dirty="0" smtClean="0">
              <a:solidFill>
                <a:schemeClr val="accent2"/>
              </a:solidFill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solidFill>
                <a:schemeClr val="accent2"/>
              </a:solidFill>
              <a:latin typeface="Calibri" panose="020F0502020204030204" pitchFamily="34" charset="0"/>
            </a:rPr>
            <a:t>odabrane</a:t>
          </a:r>
          <a:r>
            <a:rPr lang="en-GB" sz="1800" kern="1200" dirty="0" smtClean="0">
              <a:solidFill>
                <a:schemeClr val="accent2"/>
              </a:solidFill>
              <a:latin typeface="Calibri" panose="020F0502020204030204" pitchFamily="34" charset="0"/>
            </a:rPr>
            <a:t> </a:t>
          </a:r>
          <a:r>
            <a:rPr lang="en-GB" sz="1800" kern="1200" dirty="0" err="1" smtClean="0">
              <a:solidFill>
                <a:schemeClr val="accent2"/>
              </a:solidFill>
              <a:latin typeface="Calibri" panose="020F0502020204030204" pitchFamily="34" charset="0"/>
            </a:rPr>
            <a:t>opcije</a:t>
          </a:r>
          <a:r>
            <a:rPr lang="en-GB" sz="1800" kern="1200" dirty="0" smtClean="0">
              <a:solidFill>
                <a:schemeClr val="accent2"/>
              </a:solidFill>
              <a:latin typeface="Calibri" panose="020F0502020204030204" pitchFamily="34" charset="0"/>
            </a:rPr>
            <a:t> u </a:t>
          </a:r>
          <a:r>
            <a:rPr lang="en-GB" sz="1800" kern="1200" dirty="0" err="1" smtClean="0">
              <a:solidFill>
                <a:schemeClr val="accent2"/>
              </a:solidFill>
              <a:latin typeface="Calibri" panose="020F0502020204030204" pitchFamily="34" charset="0"/>
            </a:rPr>
            <a:t>ponašanje</a:t>
          </a:r>
          <a:endParaRPr lang="en-GB" sz="1800" kern="1200" dirty="0" smtClean="0">
            <a:solidFill>
              <a:schemeClr val="accent2"/>
            </a:solidFill>
            <a:latin typeface="Calibri" panose="020F0502020204030204" pitchFamily="34" charset="0"/>
          </a:endParaRPr>
        </a:p>
      </dsp:txBody>
      <dsp:txXfrm>
        <a:off x="7071061" y="268293"/>
        <a:ext cx="1849589" cy="1621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2.4.2016.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D2D6A-BF53-452A-B61C-B487A3C56D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7540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hr-HR" smtClean="0"/>
              <a:t>2.4.2016.</a:t>
            </a:r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3D44-D4EA-44DF-8A0F-E12FF720B0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629333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3D44-D4EA-44DF-8A0F-E12FF720B056}" type="slidenum">
              <a:rPr lang="hr-HR" smtClean="0"/>
              <a:t>28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hr-HR" smtClean="0"/>
              <a:t>2.4.2016.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244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5.jp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8077200" cy="1673352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Calibri" panose="020F0502020204030204" pitchFamily="34" charset="0"/>
              </a:rPr>
              <a:t>BKT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AGRESIVNOSTI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KOD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DJECE</a:t>
            </a:r>
            <a:endParaRPr lang="hr-HR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724400"/>
            <a:ext cx="8077200" cy="1499616"/>
          </a:xfrm>
        </p:spPr>
        <p:txBody>
          <a:bodyPr/>
          <a:lstStyle/>
          <a:p>
            <a:pPr algn="ctr"/>
            <a:r>
              <a:rPr lang="en-GB" dirty="0" err="1" smtClean="0">
                <a:latin typeface="Calibri" panose="020F0502020204030204" pitchFamily="34" charset="0"/>
              </a:rPr>
              <a:t>Vanja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Putarek</a:t>
            </a:r>
            <a:endParaRPr lang="en-GB" dirty="0" smtClean="0">
              <a:latin typeface="Calibri" panose="020F0502020204030204" pitchFamily="34" charset="0"/>
            </a:endParaRPr>
          </a:p>
          <a:p>
            <a:pPr algn="ctr"/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hr-HR" dirty="0">
                <a:latin typeface="Calibri" panose="020F0502020204030204" pitchFamily="34" charset="0"/>
              </a:rPr>
              <a:t>Hrvatsko udruženje za bihevioralno-kognitivne terapije</a:t>
            </a:r>
          </a:p>
          <a:p>
            <a:pPr algn="ctr"/>
            <a:r>
              <a:rPr lang="en-GB" dirty="0" err="1" smtClean="0">
                <a:latin typeface="Calibri" panose="020F0502020204030204" pitchFamily="34" charset="0"/>
              </a:rPr>
              <a:t>Travanj</a:t>
            </a:r>
            <a:r>
              <a:rPr lang="hr-HR" dirty="0" smtClean="0">
                <a:latin typeface="Calibri" panose="020F0502020204030204" pitchFamily="34" charset="0"/>
              </a:rPr>
              <a:t>, </a:t>
            </a:r>
            <a:r>
              <a:rPr lang="hr-HR" dirty="0" err="1">
                <a:latin typeface="Calibri" panose="020F0502020204030204" pitchFamily="34" charset="0"/>
              </a:rPr>
              <a:t>2016</a:t>
            </a:r>
            <a:endParaRPr lang="hr-HR" dirty="0">
              <a:latin typeface="Calibri" panose="020F0502020204030204" pitchFamily="34" charset="0"/>
            </a:endParaRPr>
          </a:p>
          <a:p>
            <a:pPr algn="ctr"/>
            <a:endParaRPr lang="hr-H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965245" cy="935018"/>
          </a:xfrm>
        </p:spPr>
        <p:txBody>
          <a:bodyPr>
            <a:normAutofit/>
          </a:bodyPr>
          <a:lstStyle/>
          <a:p>
            <a:pPr algn="l"/>
            <a:r>
              <a:rPr lang="en-GB" sz="3500" dirty="0" err="1" smtClean="0">
                <a:latin typeface="Calibri" panose="020F0502020204030204" pitchFamily="34" charset="0"/>
              </a:rPr>
              <a:t>UVOD</a:t>
            </a:r>
            <a:endParaRPr lang="hr-HR" sz="35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162800" cy="1066800"/>
          </a:xfrm>
        </p:spPr>
        <p:txBody>
          <a:bodyPr>
            <a:normAutofit/>
          </a:bodyPr>
          <a:lstStyle/>
          <a:p>
            <a:pPr lvl="2"/>
            <a:endParaRPr lang="en-GB" sz="10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18872" indent="0">
              <a:buNone/>
            </a:pPr>
            <a:r>
              <a:rPr lang="hr-HR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RAZVOJNE PROMJENE</a:t>
            </a:r>
            <a:endParaRPr lang="en-GB" sz="16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25634732"/>
              </p:ext>
            </p:extLst>
          </p:nvPr>
        </p:nvGraphicFramePr>
        <p:xfrm>
          <a:off x="838200" y="2895600"/>
          <a:ext cx="7315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8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965245" cy="935018"/>
          </a:xfrm>
        </p:spPr>
        <p:txBody>
          <a:bodyPr>
            <a:normAutofit/>
          </a:bodyPr>
          <a:lstStyle/>
          <a:p>
            <a:pPr algn="l"/>
            <a:r>
              <a:rPr lang="en-GB" sz="3500" dirty="0" err="1" smtClean="0">
                <a:latin typeface="Calibri" panose="020F0502020204030204" pitchFamily="34" charset="0"/>
              </a:rPr>
              <a:t>UVOD</a:t>
            </a:r>
            <a:endParaRPr lang="hr-HR" sz="35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3733800"/>
          </a:xfrm>
        </p:spPr>
        <p:txBody>
          <a:bodyPr>
            <a:normAutofit/>
          </a:bodyPr>
          <a:lstStyle/>
          <a:p>
            <a:pPr lvl="2"/>
            <a:endParaRPr lang="en-GB" sz="10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300" dirty="0" err="1">
                <a:latin typeface="Calibri" panose="020F0502020204030204" pitchFamily="34" charset="0"/>
              </a:rPr>
              <a:t>Longitudinalna</a:t>
            </a:r>
            <a:r>
              <a:rPr lang="en-GB" sz="2300" dirty="0">
                <a:latin typeface="Calibri" panose="020F0502020204030204" pitchFamily="34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</a:rPr>
              <a:t>istraživanja</a:t>
            </a:r>
            <a:r>
              <a:rPr lang="en-GB" sz="2300" dirty="0">
                <a:latin typeface="Calibri" panose="020F0502020204030204" pitchFamily="34" charset="0"/>
              </a:rPr>
              <a:t>: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pPr lvl="1"/>
            <a:r>
              <a:rPr lang="en-GB" sz="2000" dirty="0" err="1">
                <a:latin typeface="Calibri" panose="020F0502020204030204" pitchFamily="34" charset="0"/>
              </a:rPr>
              <a:t>agresivno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ponašanje</a:t>
            </a:r>
            <a:r>
              <a:rPr lang="en-GB" sz="2000" dirty="0">
                <a:latin typeface="Calibri" panose="020F0502020204030204" pitchFamily="34" charset="0"/>
              </a:rPr>
              <a:t> je </a:t>
            </a:r>
            <a:r>
              <a:rPr lang="en-GB" sz="2000" dirty="0" err="1">
                <a:latin typeface="Calibri" panose="020F0502020204030204" pitchFamily="34" charset="0"/>
              </a:rPr>
              <a:t>stabilno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tijekom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djetinjstva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i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adolescencije</a:t>
            </a:r>
            <a:endParaRPr lang="en-GB" sz="2000" dirty="0">
              <a:latin typeface="Calibri" panose="020F0502020204030204" pitchFamily="34" charset="0"/>
            </a:endParaRPr>
          </a:p>
          <a:p>
            <a:pPr lvl="1"/>
            <a:endParaRPr lang="en-GB" sz="1000" dirty="0">
              <a:latin typeface="Calibri" panose="020F0502020204030204" pitchFamily="34" charset="0"/>
            </a:endParaRPr>
          </a:p>
          <a:p>
            <a:pPr lvl="1"/>
            <a:r>
              <a:rPr lang="en-GB" sz="2000" dirty="0" err="1">
                <a:latin typeface="Calibri" panose="020F0502020204030204" pitchFamily="34" charset="0"/>
              </a:rPr>
              <a:t>djeca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koja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iskazuju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različite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oblike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agresivnog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ponašanja</a:t>
            </a:r>
            <a:r>
              <a:rPr lang="en-GB" sz="2000" dirty="0">
                <a:latin typeface="Calibri" panose="020F0502020204030204" pitchFamily="34" charset="0"/>
              </a:rPr>
              <a:t> u </a:t>
            </a:r>
            <a:r>
              <a:rPr lang="en-GB" sz="2000" dirty="0" err="1">
                <a:latin typeface="Calibri" panose="020F0502020204030204" pitchFamily="34" charset="0"/>
              </a:rPr>
              <a:t>različitim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okruženjima</a:t>
            </a:r>
            <a:endParaRPr lang="en-GB" sz="2000" dirty="0">
              <a:latin typeface="Calibri" panose="020F0502020204030204" pitchFamily="34" charset="0"/>
            </a:endParaRPr>
          </a:p>
          <a:p>
            <a:pPr lvl="2">
              <a:buClr>
                <a:schemeClr val="accent1"/>
              </a:buClr>
            </a:pPr>
            <a:r>
              <a:rPr lang="en-GB" sz="1800" dirty="0" err="1">
                <a:latin typeface="Calibri" panose="020F0502020204030204" pitchFamily="34" charset="0"/>
              </a:rPr>
              <a:t>najveći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rizik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za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pogoršanje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teškoća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i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negativne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ishode</a:t>
            </a:r>
            <a:r>
              <a:rPr lang="en-GB" sz="1800" dirty="0">
                <a:latin typeface="Calibri" panose="020F0502020204030204" pitchFamily="34" charset="0"/>
              </a:rPr>
              <a:t>  </a:t>
            </a:r>
            <a:r>
              <a:rPr lang="en-GB" sz="1500" dirty="0">
                <a:latin typeface="Calibri" panose="020F0502020204030204" pitchFamily="34" charset="0"/>
              </a:rPr>
              <a:t>(</a:t>
            </a:r>
            <a:r>
              <a:rPr lang="en-GB" sz="1500" dirty="0" err="1">
                <a:latin typeface="Calibri" panose="020F0502020204030204" pitchFamily="34" charset="0"/>
              </a:rPr>
              <a:t>zlouporaba</a:t>
            </a:r>
            <a:r>
              <a:rPr lang="en-GB" sz="1500" dirty="0">
                <a:latin typeface="Calibri" panose="020F0502020204030204" pitchFamily="34" charset="0"/>
              </a:rPr>
              <a:t> </a:t>
            </a:r>
            <a:r>
              <a:rPr lang="en-GB" sz="1500" dirty="0" err="1">
                <a:latin typeface="Calibri" panose="020F0502020204030204" pitchFamily="34" charset="0"/>
              </a:rPr>
              <a:t>droge</a:t>
            </a:r>
            <a:r>
              <a:rPr lang="en-GB" sz="1500" dirty="0">
                <a:latin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</a:rPr>
              <a:t>alkohola</a:t>
            </a:r>
            <a:r>
              <a:rPr lang="en-GB" sz="1500" dirty="0">
                <a:latin typeface="Calibri" panose="020F0502020204030204" pitchFamily="34" charset="0"/>
              </a:rPr>
              <a:t>, </a:t>
            </a:r>
            <a:r>
              <a:rPr lang="en-GB" sz="1500" dirty="0" err="1">
                <a:latin typeface="Calibri" panose="020F0502020204030204" pitchFamily="34" charset="0"/>
              </a:rPr>
              <a:t>cigareta</a:t>
            </a:r>
            <a:r>
              <a:rPr lang="en-GB" sz="1500" dirty="0">
                <a:latin typeface="Calibri" panose="020F0502020204030204" pitchFamily="34" charset="0"/>
              </a:rPr>
              <a:t>; </a:t>
            </a:r>
            <a:r>
              <a:rPr lang="en-GB" sz="1500" dirty="0" err="1">
                <a:latin typeface="Calibri" panose="020F0502020204030204" pitchFamily="34" charset="0"/>
              </a:rPr>
              <a:t>delinkvencija</a:t>
            </a:r>
            <a:r>
              <a:rPr lang="en-GB" sz="1500" dirty="0">
                <a:latin typeface="Calibri" panose="020F0502020204030204" pitchFamily="34" charset="0"/>
              </a:rPr>
              <a:t>; </a:t>
            </a:r>
            <a:r>
              <a:rPr lang="en-GB" sz="1500" dirty="0" err="1">
                <a:latin typeface="Calibri" panose="020F0502020204030204" pitchFamily="34" charset="0"/>
              </a:rPr>
              <a:t>odustajanje</a:t>
            </a:r>
            <a:r>
              <a:rPr lang="en-GB" sz="1500" dirty="0">
                <a:latin typeface="Calibri" panose="020F0502020204030204" pitchFamily="34" charset="0"/>
              </a:rPr>
              <a:t> od </a:t>
            </a:r>
            <a:r>
              <a:rPr lang="en-GB" sz="1500" dirty="0" err="1">
                <a:latin typeface="Calibri" panose="020F0502020204030204" pitchFamily="34" charset="0"/>
              </a:rPr>
              <a:t>školovanja</a:t>
            </a:r>
            <a:r>
              <a:rPr lang="en-GB" sz="1500" dirty="0">
                <a:latin typeface="Calibri" panose="020F0502020204030204" pitchFamily="34" charset="0"/>
              </a:rPr>
              <a:t>…)</a:t>
            </a:r>
          </a:p>
          <a:p>
            <a:pPr marL="457200" lvl="1" indent="0">
              <a:buNone/>
            </a:pPr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76400"/>
            <a:ext cx="7162800" cy="10668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2"/>
            <a:endParaRPr lang="en-GB" sz="10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18872" indent="0">
              <a:buFont typeface="Wingdings 2"/>
              <a:buNone/>
            </a:pPr>
            <a:r>
              <a:rPr lang="hr-HR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RAZVOJNE PROMJENE</a:t>
            </a:r>
            <a:endParaRPr lang="en-GB" sz="16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965245" cy="935018"/>
          </a:xfrm>
        </p:spPr>
        <p:txBody>
          <a:bodyPr>
            <a:normAutofit/>
          </a:bodyPr>
          <a:lstStyle/>
          <a:p>
            <a:pPr algn="l"/>
            <a:r>
              <a:rPr lang="en-GB" sz="3500" dirty="0" err="1" smtClean="0">
                <a:latin typeface="Calibri" panose="020F0502020204030204" pitchFamily="34" charset="0"/>
              </a:rPr>
              <a:t>UVOD</a:t>
            </a:r>
            <a:endParaRPr lang="hr-HR" sz="35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153400" cy="3505200"/>
          </a:xfrm>
        </p:spPr>
        <p:txBody>
          <a:bodyPr>
            <a:normAutofit/>
          </a:bodyPr>
          <a:lstStyle/>
          <a:p>
            <a:r>
              <a:rPr lang="hr-HR" sz="2200" dirty="0" smtClean="0">
                <a:latin typeface="Calibri" panose="020F0502020204030204" pitchFamily="34" charset="0"/>
              </a:rPr>
              <a:t>DJEČACI</a:t>
            </a:r>
          </a:p>
          <a:p>
            <a:pPr lvl="1"/>
            <a:r>
              <a:rPr lang="hr-HR" sz="1800" dirty="0" smtClean="0">
                <a:latin typeface="Calibri" panose="020F0502020204030204" pitchFamily="34" charset="0"/>
              </a:rPr>
              <a:t>više otvoreno agresivni od djevojčica</a:t>
            </a:r>
          </a:p>
          <a:p>
            <a:pPr lvl="2">
              <a:buClr>
                <a:schemeClr val="accent1"/>
              </a:buClr>
            </a:pPr>
            <a:r>
              <a:rPr lang="hr-HR" sz="1800" dirty="0">
                <a:latin typeface="Calibri" panose="020F0502020204030204" pitchFamily="34" charset="0"/>
              </a:rPr>
              <a:t>b</a:t>
            </a:r>
            <a:r>
              <a:rPr lang="hr-HR" sz="1800" dirty="0" smtClean="0">
                <a:latin typeface="Calibri" panose="020F0502020204030204" pitchFamily="34" charset="0"/>
              </a:rPr>
              <a:t>iološki uzorci – muški spolni hormoni (androgeni)</a:t>
            </a:r>
          </a:p>
          <a:p>
            <a:pPr lvl="3">
              <a:buClr>
                <a:schemeClr val="accent1"/>
              </a:buClr>
            </a:pPr>
            <a:r>
              <a:rPr lang="hr-HR" sz="1700" dirty="0">
                <a:latin typeface="Calibri" panose="020F0502020204030204" pitchFamily="34" charset="0"/>
              </a:rPr>
              <a:t>v</a:t>
            </a:r>
            <a:r>
              <a:rPr lang="hr-HR" sz="1700" dirty="0" smtClean="0">
                <a:latin typeface="Calibri" panose="020F0502020204030204" pitchFamily="34" charset="0"/>
              </a:rPr>
              <a:t>eća tjelesna aktivnost dječaka</a:t>
            </a:r>
          </a:p>
          <a:p>
            <a:pPr lvl="2">
              <a:buClr>
                <a:schemeClr val="accent1"/>
              </a:buClr>
            </a:pPr>
            <a:r>
              <a:rPr lang="hr-HR" sz="1800" dirty="0" smtClean="0">
                <a:latin typeface="Calibri" panose="020F0502020204030204" pitchFamily="34" charset="0"/>
              </a:rPr>
              <a:t>socijalizacija</a:t>
            </a:r>
          </a:p>
          <a:p>
            <a:pPr marL="457200" lvl="1" indent="0">
              <a:buClr>
                <a:schemeClr val="accent1"/>
              </a:buClr>
              <a:buNone/>
            </a:pPr>
            <a:endParaRPr lang="hr-HR" sz="2300" dirty="0" smtClean="0">
              <a:latin typeface="Calibri" panose="020F0502020204030204" pitchFamily="34" charset="0"/>
            </a:endParaRPr>
          </a:p>
          <a:p>
            <a:r>
              <a:rPr lang="hr-HR" sz="2300" dirty="0" smtClean="0">
                <a:latin typeface="Calibri" panose="020F0502020204030204" pitchFamily="34" charset="0"/>
              </a:rPr>
              <a:t>DJEVOJČICE</a:t>
            </a:r>
          </a:p>
          <a:p>
            <a:pPr lvl="1"/>
            <a:r>
              <a:rPr lang="hr-HR" sz="1900" dirty="0" smtClean="0">
                <a:latin typeface="Calibri" panose="020F0502020204030204" pitchFamily="34" charset="0"/>
              </a:rPr>
              <a:t>podjednako agresivne kao dječaci, ali prvenstveno koriste relacijsku agresiju</a:t>
            </a:r>
            <a:endParaRPr lang="en-GB" sz="19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676400"/>
            <a:ext cx="7543800" cy="914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2"/>
            <a:endParaRPr lang="en-GB" sz="10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18872" indent="0">
              <a:buFont typeface="Wingdings 2"/>
              <a:buNone/>
            </a:pPr>
            <a:r>
              <a:rPr lang="hr-HR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SPOLNE RAZLIKE</a:t>
            </a:r>
            <a:endParaRPr lang="en-GB" sz="24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720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GB" sz="23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OBILJEŽJA AGRESIVNE DJECE</a:t>
            </a:r>
          </a:p>
          <a:p>
            <a:pPr marL="118872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lvl="1">
              <a:buClr>
                <a:schemeClr val="accent1"/>
              </a:buClr>
            </a:pPr>
            <a:r>
              <a:rPr lang="en-GB" sz="2000" dirty="0" err="1">
                <a:latin typeface="Calibri" panose="020F0502020204030204" pitchFamily="34" charset="0"/>
              </a:rPr>
              <a:t>N</a:t>
            </a:r>
            <a:r>
              <a:rPr lang="en-GB" sz="2000" dirty="0" err="1" smtClean="0">
                <a:latin typeface="Calibri" panose="020F0502020204030204" pitchFamily="34" charset="0"/>
              </a:rPr>
              <a:t>eurološki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poremećaji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funkcija</a:t>
            </a:r>
            <a:r>
              <a:rPr lang="en-GB" sz="2000" dirty="0" smtClean="0">
                <a:latin typeface="Calibri" panose="020F0502020204030204" pitchFamily="34" charset="0"/>
              </a:rPr>
              <a:t>:</a:t>
            </a:r>
          </a:p>
          <a:p>
            <a:pPr lvl="2">
              <a:buClr>
                <a:schemeClr val="accent1"/>
              </a:buClr>
            </a:pPr>
            <a:r>
              <a:rPr lang="en-GB" sz="2200" b="1" dirty="0" err="1">
                <a:latin typeface="Calibri" panose="020F0502020204030204" pitchFamily="34" charset="0"/>
              </a:rPr>
              <a:t>deficiti</a:t>
            </a:r>
            <a:r>
              <a:rPr lang="en-GB" sz="2200" b="1" dirty="0">
                <a:latin typeface="Calibri" panose="020F0502020204030204" pitchFamily="34" charset="0"/>
              </a:rPr>
              <a:t> u </a:t>
            </a:r>
            <a:r>
              <a:rPr lang="en-GB" sz="2200" b="1" dirty="0" err="1">
                <a:latin typeface="Calibri" panose="020F0502020204030204" pitchFamily="34" charset="0"/>
              </a:rPr>
              <a:t>izvršnim</a:t>
            </a:r>
            <a:r>
              <a:rPr lang="en-GB" sz="2200" b="1" dirty="0">
                <a:latin typeface="Calibri" panose="020F0502020204030204" pitchFamily="34" charset="0"/>
              </a:rPr>
              <a:t> </a:t>
            </a:r>
            <a:r>
              <a:rPr lang="en-GB" sz="2200" b="1" dirty="0" err="1">
                <a:latin typeface="Calibri" panose="020F0502020204030204" pitchFamily="34" charset="0"/>
              </a:rPr>
              <a:t>kognitivnim</a:t>
            </a:r>
            <a:r>
              <a:rPr lang="en-GB" sz="2200" b="1" dirty="0">
                <a:latin typeface="Calibri" panose="020F0502020204030204" pitchFamily="34" charset="0"/>
              </a:rPr>
              <a:t> </a:t>
            </a:r>
            <a:r>
              <a:rPr lang="en-GB" sz="2200" b="1" dirty="0" err="1">
                <a:latin typeface="Calibri" panose="020F0502020204030204" pitchFamily="34" charset="0"/>
              </a:rPr>
              <a:t>procesima</a:t>
            </a:r>
            <a:r>
              <a:rPr lang="en-GB" sz="2200" b="1" dirty="0">
                <a:latin typeface="Calibri" panose="020F0502020204030204" pitchFamily="34" charset="0"/>
              </a:rPr>
              <a:t> → </a:t>
            </a:r>
            <a:r>
              <a:rPr lang="en-GB" sz="2200" b="1" dirty="0" err="1">
                <a:latin typeface="Calibri" panose="020F0502020204030204" pitchFamily="34" charset="0"/>
              </a:rPr>
              <a:t>loša</a:t>
            </a:r>
            <a:r>
              <a:rPr lang="en-GB" sz="2200" b="1" dirty="0">
                <a:latin typeface="Calibri" panose="020F0502020204030204" pitchFamily="34" charset="0"/>
              </a:rPr>
              <a:t> </a:t>
            </a:r>
            <a:r>
              <a:rPr lang="en-GB" sz="2200" b="1" dirty="0" err="1">
                <a:latin typeface="Calibri" panose="020F0502020204030204" pitchFamily="34" charset="0"/>
              </a:rPr>
              <a:t>samokontrola</a:t>
            </a:r>
            <a:r>
              <a:rPr lang="en-GB" sz="2200" b="1" dirty="0">
                <a:latin typeface="Calibri" panose="020F0502020204030204" pitchFamily="34" charset="0"/>
              </a:rPr>
              <a:t>, </a:t>
            </a:r>
            <a:r>
              <a:rPr lang="en-GB" sz="2200" b="1" dirty="0" err="1">
                <a:latin typeface="Calibri" panose="020F0502020204030204" pitchFamily="34" charset="0"/>
              </a:rPr>
              <a:t>ljutnja</a:t>
            </a:r>
            <a:endParaRPr lang="hr-HR" sz="2200" b="1" dirty="0">
              <a:latin typeface="Calibri" panose="020F0502020204030204" pitchFamily="34" charset="0"/>
            </a:endParaRPr>
          </a:p>
          <a:p>
            <a:pPr marL="813816" lvl="2" indent="0">
              <a:buClr>
                <a:schemeClr val="accent1"/>
              </a:buClr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lvl="1"/>
            <a:r>
              <a:rPr lang="en-GB" sz="2000" dirty="0" err="1" smtClean="0">
                <a:latin typeface="Calibri" panose="020F0502020204030204" pitchFamily="34" charset="0"/>
              </a:rPr>
              <a:t>Težak</a:t>
            </a:r>
            <a:r>
              <a:rPr lang="en-GB" sz="2000" dirty="0" smtClean="0">
                <a:latin typeface="Calibri" panose="020F0502020204030204" pitchFamily="34" charset="0"/>
              </a:rPr>
              <a:t> temperament</a:t>
            </a:r>
          </a:p>
          <a:p>
            <a:pPr marL="457200" lvl="1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lvl="1"/>
            <a:r>
              <a:rPr lang="en-GB" sz="2000" dirty="0" err="1" smtClean="0">
                <a:latin typeface="Calibri" panose="020F0502020204030204" pitchFamily="34" charset="0"/>
              </a:rPr>
              <a:t>Moralno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rezoniranje</a:t>
            </a:r>
            <a:r>
              <a:rPr lang="en-GB" sz="2000" dirty="0" smtClean="0">
                <a:latin typeface="Calibri" panose="020F0502020204030204" pitchFamily="34" charset="0"/>
              </a:rPr>
              <a:t>:</a:t>
            </a:r>
          </a:p>
          <a:p>
            <a:pPr lvl="2">
              <a:buClr>
                <a:schemeClr val="accent1"/>
              </a:buClr>
            </a:pPr>
            <a:r>
              <a:rPr lang="en-GB" sz="1800" dirty="0" err="1" smtClean="0">
                <a:latin typeface="Calibri" panose="020F0502020204030204" pitchFamily="34" charset="0"/>
              </a:rPr>
              <a:t>predkonvencionalna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razina</a:t>
            </a:r>
            <a:r>
              <a:rPr lang="en-GB" sz="1800" dirty="0">
                <a:latin typeface="Calibri" panose="020F0502020204030204" pitchFamily="34" charset="0"/>
              </a:rPr>
              <a:t> (</a:t>
            </a:r>
            <a:r>
              <a:rPr lang="en-GB" sz="1800" dirty="0" err="1">
                <a:latin typeface="Calibri" panose="020F0502020204030204" pitchFamily="34" charset="0"/>
              </a:rPr>
              <a:t>strah</a:t>
            </a:r>
            <a:r>
              <a:rPr lang="en-GB" sz="1800" dirty="0">
                <a:latin typeface="Calibri" panose="020F0502020204030204" pitchFamily="34" charset="0"/>
              </a:rPr>
              <a:t> od </a:t>
            </a:r>
            <a:r>
              <a:rPr lang="en-GB" sz="1800" dirty="0" err="1">
                <a:latin typeface="Calibri" panose="020F0502020204030204" pitchFamily="34" charset="0"/>
              </a:rPr>
              <a:t>autoriteta</a:t>
            </a:r>
            <a:r>
              <a:rPr lang="en-GB" sz="1800" dirty="0" smtClean="0">
                <a:latin typeface="Calibri" panose="020F0502020204030204" pitchFamily="34" charset="0"/>
              </a:rPr>
              <a:t>)</a:t>
            </a:r>
          </a:p>
          <a:p>
            <a:pPr marL="457200" lvl="1" indent="0">
              <a:buNone/>
            </a:pPr>
            <a:endParaRPr lang="en-GB" sz="1000" dirty="0">
              <a:latin typeface="Calibri" panose="020F0502020204030204" pitchFamily="34" charset="0"/>
            </a:endParaRPr>
          </a:p>
          <a:p>
            <a:pPr lvl="1"/>
            <a:r>
              <a:rPr lang="en-GB" sz="1900" dirty="0" err="1" smtClean="0">
                <a:latin typeface="Calibri" panose="020F0502020204030204" pitchFamily="34" charset="0"/>
              </a:rPr>
              <a:t>Samopoštovanje</a:t>
            </a:r>
            <a:r>
              <a:rPr lang="en-GB" sz="1900" dirty="0" smtClean="0">
                <a:latin typeface="Calibri" panose="020F0502020204030204" pitchFamily="34" charset="0"/>
              </a:rPr>
              <a:t>: </a:t>
            </a:r>
          </a:p>
          <a:p>
            <a:pPr lvl="2">
              <a:buClr>
                <a:schemeClr val="accent1"/>
              </a:buClr>
            </a:pPr>
            <a:r>
              <a:rPr lang="en-GB" sz="1800" dirty="0" err="1">
                <a:latin typeface="Calibri" panose="020F0502020204030204" pitchFamily="34" charset="0"/>
              </a:rPr>
              <a:t>n</a:t>
            </a:r>
            <a:r>
              <a:rPr lang="en-GB" sz="1800" dirty="0" err="1" smtClean="0">
                <a:latin typeface="Calibri" panose="020F0502020204030204" pitchFamily="34" charset="0"/>
              </a:rPr>
              <a:t>isko</a:t>
            </a:r>
            <a:r>
              <a:rPr lang="en-GB" sz="1800" dirty="0" smtClean="0">
                <a:latin typeface="Calibri" panose="020F0502020204030204" pitchFamily="34" charset="0"/>
              </a:rPr>
              <a:t> u </a:t>
            </a:r>
            <a:r>
              <a:rPr lang="en-GB" sz="1800" dirty="0" err="1" smtClean="0">
                <a:latin typeface="Calibri" panose="020F0502020204030204" pitchFamily="34" charset="0"/>
              </a:rPr>
              <a:t>djetinjstvu</a:t>
            </a:r>
            <a:endParaRPr lang="en-GB" sz="1800" dirty="0" smtClean="0">
              <a:latin typeface="Calibri" panose="020F0502020204030204" pitchFamily="34" charset="0"/>
            </a:endParaRPr>
          </a:p>
          <a:p>
            <a:pPr lvl="2">
              <a:buClr>
                <a:schemeClr val="accent1"/>
              </a:buClr>
            </a:pPr>
            <a:r>
              <a:rPr lang="en-GB" sz="1800" dirty="0" err="1">
                <a:latin typeface="Calibri" panose="020F0502020204030204" pitchFamily="34" charset="0"/>
              </a:rPr>
              <a:t>v</a:t>
            </a:r>
            <a:r>
              <a:rPr lang="en-GB" sz="1800" dirty="0" err="1" smtClean="0">
                <a:latin typeface="Calibri" panose="020F0502020204030204" pitchFamily="34" charset="0"/>
              </a:rPr>
              <a:t>isoko</a:t>
            </a:r>
            <a:r>
              <a:rPr lang="en-GB" sz="1800" dirty="0" smtClean="0">
                <a:latin typeface="Calibri" panose="020F0502020204030204" pitchFamily="34" charset="0"/>
              </a:rPr>
              <a:t> u </a:t>
            </a:r>
            <a:r>
              <a:rPr lang="en-GB" sz="1800" dirty="0" err="1" smtClean="0">
                <a:latin typeface="Calibri" panose="020F0502020204030204" pitchFamily="34" charset="0"/>
              </a:rPr>
              <a:t>adolescenciji</a:t>
            </a:r>
            <a:r>
              <a:rPr lang="en-GB" sz="1800" dirty="0" smtClean="0">
                <a:latin typeface="Calibri" panose="020F0502020204030204" pitchFamily="34" charset="0"/>
              </a:rPr>
              <a:t> – ne </a:t>
            </a:r>
            <a:r>
              <a:rPr lang="en-GB" sz="1800" dirty="0" err="1" smtClean="0">
                <a:latin typeface="Calibri" panose="020F0502020204030204" pitchFamily="34" charset="0"/>
              </a:rPr>
              <a:t>žele</a:t>
            </a:r>
            <a:r>
              <a:rPr lang="en-GB" sz="1800" dirty="0" smtClean="0">
                <a:latin typeface="Calibri" panose="020F0502020204030204" pitchFamily="34" charset="0"/>
              </a:rPr>
              <a:t> da </a:t>
            </a:r>
            <a:r>
              <a:rPr lang="en-GB" sz="1800" dirty="0" err="1" smtClean="0">
                <a:latin typeface="Calibri" panose="020F0502020204030204" pitchFamily="34" charset="0"/>
              </a:rPr>
              <a:t>ih</a:t>
            </a:r>
            <a:r>
              <a:rPr lang="en-GB" sz="1800" dirty="0" smtClean="0">
                <a:latin typeface="Calibri" panose="020F0502020204030204" pitchFamily="34" charset="0"/>
              </a:rPr>
              <a:t> se </a:t>
            </a:r>
            <a:r>
              <a:rPr lang="en-GB" sz="1800" dirty="0" err="1" smtClean="0">
                <a:latin typeface="Calibri" panose="020F0502020204030204" pitchFamily="34" charset="0"/>
              </a:rPr>
              <a:t>doživljava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vulnerabilnima</a:t>
            </a:r>
            <a:endParaRPr lang="en-GB" sz="1800" dirty="0" smtClean="0">
              <a:latin typeface="Calibri" panose="020F0502020204030204" pitchFamily="34" charset="0"/>
            </a:endParaRPr>
          </a:p>
          <a:p>
            <a:endParaRPr lang="en-GB" sz="2300" dirty="0" smtClean="0">
              <a:latin typeface="Calibri" panose="020F0502020204030204" pitchFamily="34" charset="0"/>
            </a:endParaRPr>
          </a:p>
          <a:p>
            <a:pPr lvl="1"/>
            <a:endParaRPr lang="en-GB" sz="19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19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965245" cy="935018"/>
          </a:xfrm>
        </p:spPr>
        <p:txBody>
          <a:bodyPr>
            <a:normAutofit/>
          </a:bodyPr>
          <a:lstStyle/>
          <a:p>
            <a:pPr algn="l"/>
            <a:r>
              <a:rPr lang="en-GB" sz="3500" dirty="0" err="1" smtClean="0">
                <a:latin typeface="Calibri" panose="020F0502020204030204" pitchFamily="34" charset="0"/>
              </a:rPr>
              <a:t>UVOD</a:t>
            </a:r>
            <a:endParaRPr lang="hr-HR" sz="3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5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3657600"/>
          </a:xfrm>
        </p:spPr>
        <p:txBody>
          <a:bodyPr>
            <a:normAutofit/>
          </a:bodyPr>
          <a:lstStyle/>
          <a:p>
            <a:r>
              <a:rPr lang="hr-HR" sz="2300" dirty="0" smtClean="0">
                <a:latin typeface="Calibri" panose="020F0502020204030204" pitchFamily="34" charset="0"/>
              </a:rPr>
              <a:t>Utjecaj biologije</a:t>
            </a:r>
          </a:p>
          <a:p>
            <a:pPr lvl="1"/>
            <a:r>
              <a:rPr lang="hr-HR" sz="1900" dirty="0">
                <a:latin typeface="Calibri" panose="020F0502020204030204" pitchFamily="34" charset="0"/>
              </a:rPr>
              <a:t>g</a:t>
            </a:r>
            <a:r>
              <a:rPr lang="hr-HR" sz="1900" dirty="0" smtClean="0">
                <a:latin typeface="Calibri" panose="020F0502020204030204" pitchFamily="34" charset="0"/>
              </a:rPr>
              <a:t>enetika</a:t>
            </a:r>
          </a:p>
          <a:p>
            <a:pPr lvl="1"/>
            <a:r>
              <a:rPr lang="hr-HR" sz="1900" dirty="0">
                <a:latin typeface="Calibri" panose="020F0502020204030204" pitchFamily="34" charset="0"/>
              </a:rPr>
              <a:t>h</a:t>
            </a:r>
            <a:r>
              <a:rPr lang="hr-HR" sz="1900" dirty="0" smtClean="0">
                <a:latin typeface="Calibri" panose="020F0502020204030204" pitchFamily="34" charset="0"/>
              </a:rPr>
              <a:t>ormoni (testosteron) – tolerancija na frustraciju</a:t>
            </a:r>
          </a:p>
          <a:p>
            <a:endParaRPr lang="hr-HR" sz="2300" dirty="0">
              <a:latin typeface="Calibri" panose="020F0502020204030204" pitchFamily="34" charset="0"/>
            </a:endParaRPr>
          </a:p>
          <a:p>
            <a:r>
              <a:rPr lang="hr-HR" sz="2300" dirty="0" smtClean="0">
                <a:latin typeface="Calibri" panose="020F0502020204030204" pitchFamily="34" charset="0"/>
              </a:rPr>
              <a:t>Utjecaj o</a:t>
            </a:r>
            <a:r>
              <a:rPr lang="en-GB" sz="2300" dirty="0" err="1" smtClean="0">
                <a:latin typeface="Calibri" panose="020F0502020204030204" pitchFamily="34" charset="0"/>
              </a:rPr>
              <a:t>bitelji</a:t>
            </a:r>
            <a:r>
              <a:rPr lang="en-GB" sz="2300" dirty="0" smtClean="0">
                <a:latin typeface="Calibri" panose="020F0502020204030204" pitchFamily="34" charset="0"/>
              </a:rPr>
              <a:t>:</a:t>
            </a:r>
            <a:endParaRPr lang="en-GB" sz="2300" dirty="0">
              <a:latin typeface="Calibri" panose="020F0502020204030204" pitchFamily="34" charset="0"/>
            </a:endParaRPr>
          </a:p>
          <a:p>
            <a:pPr lvl="1"/>
            <a:r>
              <a:rPr lang="en-GB" sz="1900" dirty="0" err="1" smtClean="0">
                <a:latin typeface="Calibri" panose="020F0502020204030204" pitchFamily="34" charset="0"/>
              </a:rPr>
              <a:t>nejasna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pravila</a:t>
            </a:r>
            <a:r>
              <a:rPr lang="en-GB" sz="1900" dirty="0" smtClean="0">
                <a:latin typeface="Calibri" panose="020F0502020204030204" pitchFamily="34" charset="0"/>
              </a:rPr>
              <a:t>, </a:t>
            </a:r>
            <a:r>
              <a:rPr lang="en-GB" sz="1900" dirty="0" err="1" smtClean="0">
                <a:latin typeface="Calibri" panose="020F0502020204030204" pitchFamily="34" charset="0"/>
              </a:rPr>
              <a:t>nedovoljna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kontrola</a:t>
            </a:r>
            <a:r>
              <a:rPr lang="en-GB" sz="1900" dirty="0" smtClean="0">
                <a:latin typeface="Calibri" panose="020F0502020204030204" pitchFamily="34" charset="0"/>
              </a:rPr>
              <a:t>, </a:t>
            </a:r>
            <a:r>
              <a:rPr lang="en-GB" sz="1900" dirty="0" err="1" smtClean="0">
                <a:latin typeface="Calibri" panose="020F0502020204030204" pitchFamily="34" charset="0"/>
              </a:rPr>
              <a:t>loša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kohezija</a:t>
            </a:r>
            <a:endParaRPr lang="en-GB" sz="1900" dirty="0" smtClean="0">
              <a:latin typeface="Calibri" panose="020F0502020204030204" pitchFamily="34" charset="0"/>
            </a:endParaRPr>
          </a:p>
          <a:p>
            <a:pPr lvl="1"/>
            <a:r>
              <a:rPr lang="en-GB" sz="1900" dirty="0" err="1" smtClean="0">
                <a:latin typeface="Calibri" panose="020F0502020204030204" pitchFamily="34" charset="0"/>
              </a:rPr>
              <a:t>sukobi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između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roditelja</a:t>
            </a:r>
            <a:r>
              <a:rPr lang="en-GB" sz="1900" dirty="0" smtClean="0">
                <a:latin typeface="Calibri" panose="020F0502020204030204" pitchFamily="34" charset="0"/>
              </a:rPr>
              <a:t> – </a:t>
            </a:r>
            <a:r>
              <a:rPr lang="en-GB" sz="1900" dirty="0" err="1" smtClean="0">
                <a:latin typeface="Calibri" panose="020F0502020204030204" pitchFamily="34" charset="0"/>
              </a:rPr>
              <a:t>modeliranje</a:t>
            </a:r>
            <a:endParaRPr lang="en-GB" sz="1900" dirty="0" smtClean="0">
              <a:latin typeface="Calibri" panose="020F0502020204030204" pitchFamily="34" charset="0"/>
            </a:endParaRPr>
          </a:p>
          <a:p>
            <a:pPr lvl="1"/>
            <a:r>
              <a:rPr lang="en-GB" sz="1900" dirty="0" err="1" smtClean="0">
                <a:latin typeface="Calibri" panose="020F0502020204030204" pitchFamily="34" charset="0"/>
              </a:rPr>
              <a:t>roditelji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atribuiraju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postupke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djece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negativnim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obilježjima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ličnosti</a:t>
            </a:r>
            <a:r>
              <a:rPr lang="en-GB" sz="1900" dirty="0" smtClean="0">
                <a:latin typeface="Calibri" panose="020F0502020204030204" pitchFamily="34" charset="0"/>
              </a:rPr>
              <a:t>, a ne </a:t>
            </a:r>
            <a:r>
              <a:rPr lang="en-GB" sz="1900" dirty="0" err="1" smtClean="0">
                <a:latin typeface="Calibri" panose="020F0502020204030204" pitchFamily="34" charset="0"/>
              </a:rPr>
              <a:t>vanjskim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čimbenicima</a:t>
            </a:r>
            <a:endParaRPr lang="en-GB" sz="19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1900" dirty="0" smtClean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965245" cy="935018"/>
          </a:xfrm>
        </p:spPr>
        <p:txBody>
          <a:bodyPr>
            <a:normAutofit/>
          </a:bodyPr>
          <a:lstStyle/>
          <a:p>
            <a:pPr algn="l"/>
            <a:r>
              <a:rPr lang="en-GB" sz="3500" dirty="0" err="1" smtClean="0">
                <a:latin typeface="Calibri" panose="020F0502020204030204" pitchFamily="34" charset="0"/>
              </a:rPr>
              <a:t>UVOD</a:t>
            </a:r>
            <a:endParaRPr lang="hr-HR" sz="350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676400"/>
            <a:ext cx="7543800" cy="914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2"/>
            <a:endParaRPr lang="en-GB" sz="10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18872" indent="0">
              <a:buFont typeface="Wingdings 2"/>
              <a:buNone/>
            </a:pPr>
            <a:r>
              <a:rPr lang="hr-HR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ČIMBENICI POVEZANI S DJEČJOM</a:t>
            </a:r>
            <a:r>
              <a:rPr lang="en-GB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AGRESIJ</a:t>
            </a:r>
            <a:r>
              <a:rPr lang="hr-HR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OM</a:t>
            </a:r>
            <a:endParaRPr lang="en-GB" sz="20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18872" indent="0">
              <a:buFont typeface="Wingdings 2"/>
              <a:buNone/>
            </a:pPr>
            <a:endParaRPr lang="en-GB" sz="24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74982"/>
            <a:ext cx="8229600" cy="3602018"/>
          </a:xfrm>
        </p:spPr>
        <p:txBody>
          <a:bodyPr>
            <a:normAutofit/>
          </a:bodyPr>
          <a:lstStyle/>
          <a:p>
            <a:r>
              <a:rPr lang="en-GB" sz="2300" dirty="0" err="1" smtClean="0">
                <a:latin typeface="Calibri" panose="020F0502020204030204" pitchFamily="34" charset="0"/>
              </a:rPr>
              <a:t>Utjecaj</a:t>
            </a:r>
            <a:r>
              <a:rPr lang="en-GB" sz="2300" dirty="0" smtClean="0">
                <a:latin typeface="Calibri" panose="020F0502020204030204" pitchFamily="34" charset="0"/>
              </a:rPr>
              <a:t> </a:t>
            </a:r>
            <a:r>
              <a:rPr lang="en-GB" sz="2300" dirty="0" err="1" smtClean="0">
                <a:latin typeface="Calibri" panose="020F0502020204030204" pitchFamily="34" charset="0"/>
              </a:rPr>
              <a:t>vršnjaka</a:t>
            </a:r>
            <a:endParaRPr lang="en-GB" sz="2300" dirty="0" smtClean="0">
              <a:latin typeface="Calibri" panose="020F0502020204030204" pitchFamily="34" charset="0"/>
            </a:endParaRPr>
          </a:p>
          <a:p>
            <a:pPr lvl="1"/>
            <a:r>
              <a:rPr lang="en-GB" sz="1900" dirty="0" err="1">
                <a:latin typeface="Calibri" panose="020F0502020204030204" pitchFamily="34" charset="0"/>
              </a:rPr>
              <a:t>n</a:t>
            </a:r>
            <a:r>
              <a:rPr lang="en-GB" sz="1900" dirty="0" err="1" smtClean="0">
                <a:latin typeface="Calibri" panose="020F0502020204030204" pitchFamily="34" charset="0"/>
              </a:rPr>
              <a:t>ajveći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rizik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za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agresivnu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djecu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koja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su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i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odbačena</a:t>
            </a:r>
            <a:r>
              <a:rPr lang="en-GB" sz="1900" dirty="0" smtClean="0">
                <a:latin typeface="Calibri" panose="020F0502020204030204" pitchFamily="34" charset="0"/>
              </a:rPr>
              <a:t> (</a:t>
            </a:r>
            <a:r>
              <a:rPr lang="en-GB" sz="1900" dirty="0" err="1" smtClean="0">
                <a:latin typeface="Calibri" panose="020F0502020204030204" pitchFamily="34" charset="0"/>
              </a:rPr>
              <a:t>za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razliku</a:t>
            </a:r>
            <a:r>
              <a:rPr lang="en-GB" sz="1900" dirty="0" smtClean="0">
                <a:latin typeface="Calibri" panose="020F0502020204030204" pitchFamily="34" charset="0"/>
              </a:rPr>
              <a:t> od </a:t>
            </a:r>
            <a:r>
              <a:rPr lang="en-GB" sz="1900" dirty="0" err="1" smtClean="0">
                <a:latin typeface="Calibri" panose="020F0502020204030204" pitchFamily="34" charset="0"/>
              </a:rPr>
              <a:t>agresivno-prihvaćene</a:t>
            </a:r>
            <a:r>
              <a:rPr lang="en-GB" sz="1900" dirty="0" smtClean="0">
                <a:latin typeface="Calibri" panose="020F0502020204030204" pitchFamily="34" charset="0"/>
              </a:rPr>
              <a:t> </a:t>
            </a:r>
            <a:r>
              <a:rPr lang="en-GB" sz="1900" dirty="0" err="1" smtClean="0">
                <a:latin typeface="Calibri" panose="020F0502020204030204" pitchFamily="34" charset="0"/>
              </a:rPr>
              <a:t>djece</a:t>
            </a:r>
            <a:r>
              <a:rPr lang="en-GB" sz="1900" dirty="0" smtClean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en-GB" sz="1900" dirty="0" err="1" smtClean="0">
                <a:latin typeface="Calibri" panose="020F0502020204030204" pitchFamily="34" charset="0"/>
              </a:rPr>
              <a:t>adolescencija</a:t>
            </a:r>
            <a:r>
              <a:rPr lang="en-GB" sz="1900" dirty="0" smtClean="0">
                <a:latin typeface="Calibri" panose="020F0502020204030204" pitchFamily="34" charset="0"/>
              </a:rPr>
              <a:t> – </a:t>
            </a:r>
            <a:r>
              <a:rPr lang="en-GB" sz="1900" dirty="0" err="1" smtClean="0">
                <a:latin typeface="Calibri" panose="020F0502020204030204" pitchFamily="34" charset="0"/>
              </a:rPr>
              <a:t>konformizam</a:t>
            </a:r>
            <a:endParaRPr lang="hr-HR" sz="1900" dirty="0" smtClean="0">
              <a:latin typeface="Calibri" panose="020F0502020204030204" pitchFamily="34" charset="0"/>
            </a:endParaRPr>
          </a:p>
          <a:p>
            <a:endParaRPr lang="en-GB" sz="2300" dirty="0" smtClean="0">
              <a:latin typeface="Calibri" panose="020F0502020204030204" pitchFamily="34" charset="0"/>
            </a:endParaRPr>
          </a:p>
          <a:p>
            <a:r>
              <a:rPr lang="hr-HR" sz="2300" dirty="0" smtClean="0">
                <a:latin typeface="Calibri" panose="020F0502020204030204" pitchFamily="34" charset="0"/>
              </a:rPr>
              <a:t>Utjecaj medija</a:t>
            </a:r>
          </a:p>
          <a:p>
            <a:pPr lvl="1"/>
            <a:r>
              <a:rPr lang="hr-HR" sz="1900" dirty="0" smtClean="0">
                <a:latin typeface="Calibri" panose="020F0502020204030204" pitchFamily="34" charset="0"/>
              </a:rPr>
              <a:t>TV</a:t>
            </a:r>
          </a:p>
          <a:p>
            <a:pPr lvl="1"/>
            <a:r>
              <a:rPr lang="hr-HR" sz="1900" dirty="0" smtClean="0">
                <a:latin typeface="Calibri" panose="020F0502020204030204" pitchFamily="34" charset="0"/>
              </a:rPr>
              <a:t>video igre</a:t>
            </a:r>
          </a:p>
          <a:p>
            <a:pPr lvl="1"/>
            <a:r>
              <a:rPr lang="hr-HR" sz="1900" dirty="0" smtClean="0">
                <a:latin typeface="Calibri" panose="020F0502020204030204" pitchFamily="34" charset="0"/>
              </a:rPr>
              <a:t>Internet</a:t>
            </a:r>
            <a:endParaRPr lang="en-GB" sz="19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1900" dirty="0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965245" cy="935018"/>
          </a:xfrm>
        </p:spPr>
        <p:txBody>
          <a:bodyPr>
            <a:normAutofit/>
          </a:bodyPr>
          <a:lstStyle/>
          <a:p>
            <a:pPr algn="l"/>
            <a:r>
              <a:rPr lang="en-GB" sz="3500" dirty="0" err="1" smtClean="0">
                <a:latin typeface="Calibri" panose="020F0502020204030204" pitchFamily="34" charset="0"/>
              </a:rPr>
              <a:t>UVOD</a:t>
            </a:r>
            <a:endParaRPr lang="hr-HR" sz="35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676400"/>
            <a:ext cx="7543800" cy="914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2"/>
            <a:endParaRPr lang="en-GB" sz="10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18872" indent="0">
              <a:buFont typeface="Wingdings 2"/>
              <a:buNone/>
            </a:pPr>
            <a:r>
              <a:rPr lang="hr-HR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ČIMBENICI POVEZANI S DJEČJOM</a:t>
            </a:r>
            <a:r>
              <a:rPr lang="en-GB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AGRESIJ</a:t>
            </a:r>
            <a:r>
              <a:rPr lang="hr-HR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OM</a:t>
            </a:r>
            <a:endParaRPr lang="en-GB" sz="20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18872" indent="0">
              <a:buFont typeface="Wingdings 2"/>
              <a:buNone/>
            </a:pPr>
            <a:endParaRPr lang="en-GB" sz="24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935018"/>
          </a:xfrm>
        </p:spPr>
        <p:txBody>
          <a:bodyPr>
            <a:noAutofit/>
          </a:bodyPr>
          <a:lstStyle/>
          <a:p>
            <a:pPr algn="l"/>
            <a:r>
              <a:rPr lang="en-GB" sz="3000" dirty="0" err="1" smtClean="0">
                <a:latin typeface="Calibri" panose="020F0502020204030204" pitchFamily="34" charset="0"/>
              </a:rPr>
              <a:t>SOCIJALNO-KOGNITIVNI</a:t>
            </a:r>
            <a:r>
              <a:rPr lang="en-GB" sz="3000" dirty="0" smtClean="0">
                <a:latin typeface="Calibri" panose="020F0502020204030204" pitchFamily="34" charset="0"/>
              </a:rPr>
              <a:t> MODEL </a:t>
            </a:r>
            <a:r>
              <a:rPr lang="en-GB" sz="3000" dirty="0" err="1" smtClean="0">
                <a:latin typeface="Calibri" panose="020F0502020204030204" pitchFamily="34" charset="0"/>
              </a:rPr>
              <a:t>AGRESIVNOSTI</a:t>
            </a:r>
            <a:endParaRPr lang="hr-HR" sz="3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14600" y="3200400"/>
            <a:ext cx="7010400" cy="3886200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hr-HR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6704631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Down Arrow 4"/>
          <p:cNvSpPr/>
          <p:nvPr/>
        </p:nvSpPr>
        <p:spPr>
          <a:xfrm rot="10800000">
            <a:off x="3810000" y="5211685"/>
            <a:ext cx="1359005" cy="406468"/>
          </a:xfrm>
          <a:prstGeom prst="curvedDownArrow">
            <a:avLst>
              <a:gd name="adj1" fmla="val 11302"/>
              <a:gd name="adj2" fmla="val 36707"/>
              <a:gd name="adj3" fmla="val 105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" y="2419332"/>
            <a:ext cx="1751673" cy="1553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90" y="3459088"/>
            <a:ext cx="1600200" cy="1643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51958"/>
            <a:ext cx="1731818" cy="1908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10609"/>
            <a:ext cx="1752601" cy="141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10" y="1600200"/>
            <a:ext cx="7543800" cy="632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UZBUĐENJE</a:t>
            </a:r>
            <a:endParaRPr lang="en-GB" sz="1800" b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700" dirty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935018"/>
          </a:xfrm>
        </p:spPr>
        <p:txBody>
          <a:bodyPr>
            <a:noAutofit/>
          </a:bodyPr>
          <a:lstStyle/>
          <a:p>
            <a:pPr algn="l"/>
            <a:r>
              <a:rPr lang="en-GB" sz="3000" dirty="0" err="1" smtClean="0">
                <a:latin typeface="Calibri" panose="020F0502020204030204" pitchFamily="34" charset="0"/>
              </a:rPr>
              <a:t>SOCIJALNO-KOGNITIVNI</a:t>
            </a:r>
            <a:r>
              <a:rPr lang="en-GB" sz="3000" dirty="0" smtClean="0">
                <a:latin typeface="Calibri" panose="020F0502020204030204" pitchFamily="34" charset="0"/>
              </a:rPr>
              <a:t> MODEL </a:t>
            </a:r>
            <a:r>
              <a:rPr lang="en-GB" sz="3000" dirty="0" err="1" smtClean="0">
                <a:latin typeface="Calibri" panose="020F0502020204030204" pitchFamily="34" charset="0"/>
              </a:rPr>
              <a:t>AGRESIVNOSTI</a:t>
            </a:r>
            <a:endParaRPr lang="hr-HR" sz="3000" dirty="0">
              <a:latin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38200" y="2590800"/>
            <a:ext cx="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8200" y="41910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38862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2050473" y="2556086"/>
            <a:ext cx="1274618" cy="1330114"/>
          </a:xfrm>
          <a:custGeom>
            <a:avLst/>
            <a:gdLst>
              <a:gd name="connsiteX0" fmla="*/ 0 w 1274618"/>
              <a:gd name="connsiteY0" fmla="*/ 1316260 h 1316260"/>
              <a:gd name="connsiteX1" fmla="*/ 401782 w 1274618"/>
              <a:gd name="connsiteY1" fmla="*/ 78 h 1316260"/>
              <a:gd name="connsiteX2" fmla="*/ 1274618 w 1274618"/>
              <a:gd name="connsiteY2" fmla="*/ 1246987 h 1316260"/>
              <a:gd name="connsiteX3" fmla="*/ 1274618 w 1274618"/>
              <a:gd name="connsiteY3" fmla="*/ 1246987 h 1316260"/>
              <a:gd name="connsiteX4" fmla="*/ 1274618 w 1274618"/>
              <a:gd name="connsiteY4" fmla="*/ 1246987 h 131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4618" h="1316260">
                <a:moveTo>
                  <a:pt x="0" y="1316260"/>
                </a:moveTo>
                <a:cubicBezTo>
                  <a:pt x="94673" y="663941"/>
                  <a:pt x="189346" y="11623"/>
                  <a:pt x="401782" y="78"/>
                </a:cubicBezTo>
                <a:cubicBezTo>
                  <a:pt x="614218" y="-11467"/>
                  <a:pt x="1274618" y="1246987"/>
                  <a:pt x="1274618" y="1246987"/>
                </a:cubicBezTo>
                <a:lnTo>
                  <a:pt x="1274618" y="1246987"/>
                </a:lnTo>
                <a:lnTo>
                  <a:pt x="1274618" y="1246987"/>
                </a:lnTo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TextBox 24"/>
          <p:cNvSpPr txBox="1"/>
          <p:nvPr/>
        </p:nvSpPr>
        <p:spPr>
          <a:xfrm>
            <a:off x="2878282" y="4204900"/>
            <a:ext cx="893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Calibri" panose="020F0502020204030204" pitchFamily="34" charset="0"/>
              </a:rPr>
              <a:t>vrijeme</a:t>
            </a:r>
            <a:endParaRPr lang="hr-HR" sz="1600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982" y="2743200"/>
            <a:ext cx="741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Calibri" panose="020F0502020204030204" pitchFamily="34" charset="0"/>
              </a:rPr>
              <a:t>b</a:t>
            </a:r>
            <a:r>
              <a:rPr lang="en-GB" sz="1600" dirty="0" err="1" smtClean="0">
                <a:latin typeface="Calibri" panose="020F0502020204030204" pitchFamily="34" charset="0"/>
              </a:rPr>
              <a:t>rzina</a:t>
            </a:r>
            <a:r>
              <a:rPr lang="en-GB" sz="1600" dirty="0" smtClean="0">
                <a:latin typeface="Calibri" panose="020F0502020204030204" pitchFamily="34" charset="0"/>
              </a:rPr>
              <a:t> </a:t>
            </a:r>
            <a:r>
              <a:rPr lang="en-GB" sz="1600" dirty="0" err="1" smtClean="0">
                <a:latin typeface="Calibri" panose="020F0502020204030204" pitchFamily="34" charset="0"/>
              </a:rPr>
              <a:t>rada</a:t>
            </a:r>
            <a:r>
              <a:rPr lang="en-GB" sz="1600" dirty="0" smtClean="0">
                <a:latin typeface="Calibri" panose="020F0502020204030204" pitchFamily="34" charset="0"/>
              </a:rPr>
              <a:t> </a:t>
            </a:r>
            <a:r>
              <a:rPr lang="en-GB" sz="1600" dirty="0" err="1" smtClean="0">
                <a:latin typeface="Calibri" panose="020F0502020204030204" pitchFamily="34" charset="0"/>
              </a:rPr>
              <a:t>srca</a:t>
            </a:r>
            <a:endParaRPr lang="hr-HR" sz="1600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" y="2931658"/>
            <a:ext cx="125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Calibri" panose="020F0502020204030204" pitchFamily="34" charset="0"/>
              </a:rPr>
              <a:t>p</a:t>
            </a:r>
            <a:r>
              <a:rPr lang="en-GB" sz="1600" dirty="0" err="1" smtClean="0">
                <a:latin typeface="Calibri" panose="020F0502020204030204" pitchFamily="34" charset="0"/>
              </a:rPr>
              <a:t>rovokativni</a:t>
            </a:r>
            <a:r>
              <a:rPr lang="en-GB" sz="1600" dirty="0" smtClean="0">
                <a:latin typeface="Calibri" panose="020F0502020204030204" pitchFamily="34" charset="0"/>
              </a:rPr>
              <a:t> </a:t>
            </a:r>
            <a:r>
              <a:rPr lang="en-GB" sz="1600" dirty="0" err="1" smtClean="0">
                <a:latin typeface="Calibri" panose="020F0502020204030204" pitchFamily="34" charset="0"/>
              </a:rPr>
              <a:t>podražaj</a:t>
            </a:r>
            <a:endParaRPr lang="hr-HR" sz="1600" dirty="0">
              <a:latin typeface="Calibri" panose="020F0502020204030204" pitchFamily="34" charset="0"/>
            </a:endParaRPr>
          </a:p>
        </p:txBody>
      </p:sp>
      <p:cxnSp>
        <p:nvCxnSpPr>
          <p:cNvPr id="29" name="Straight Arrow Connector 28"/>
          <p:cNvCxnSpPr>
            <a:endCxn id="22" idx="0"/>
          </p:cNvCxnSpPr>
          <p:nvPr/>
        </p:nvCxnSpPr>
        <p:spPr>
          <a:xfrm>
            <a:off x="1524000" y="3389531"/>
            <a:ext cx="526473" cy="496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65393" y="1867402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latin typeface="Calibri" panose="020F0502020204030204" pitchFamily="34" charset="0"/>
              </a:rPr>
              <a:t>a</a:t>
            </a:r>
            <a:r>
              <a:rPr lang="en-GB" sz="1600" dirty="0" err="1" smtClean="0">
                <a:latin typeface="Calibri" panose="020F0502020204030204" pitchFamily="34" charset="0"/>
              </a:rPr>
              <a:t>gresivno</a:t>
            </a:r>
            <a:r>
              <a:rPr lang="en-GB" sz="1600" dirty="0" smtClean="0">
                <a:latin typeface="Calibri" panose="020F0502020204030204" pitchFamily="34" charset="0"/>
              </a:rPr>
              <a:t>  </a:t>
            </a:r>
            <a:r>
              <a:rPr lang="en-GB" sz="1600" dirty="0" err="1" smtClean="0">
                <a:latin typeface="Calibri" panose="020F0502020204030204" pitchFamily="34" charset="0"/>
              </a:rPr>
              <a:t>ponašanje</a:t>
            </a:r>
            <a:endParaRPr lang="hr-HR" sz="1600" dirty="0">
              <a:latin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>
            <a:endCxn id="22" idx="1"/>
          </p:cNvCxnSpPr>
          <p:nvPr/>
        </p:nvCxnSpPr>
        <p:spPr>
          <a:xfrm flipH="1">
            <a:off x="2452255" y="2342465"/>
            <a:ext cx="235527" cy="21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1"/>
          <p:cNvSpPr txBox="1">
            <a:spLocks/>
          </p:cNvSpPr>
          <p:nvPr/>
        </p:nvSpPr>
        <p:spPr>
          <a:xfrm>
            <a:off x="4267200" y="2437799"/>
            <a:ext cx="4572000" cy="1865641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1800" dirty="0" err="1" smtClean="0">
                <a:latin typeface="Calibri" panose="020F0502020204030204" pitchFamily="34" charset="0"/>
              </a:rPr>
              <a:t>osnovna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brzina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rada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srca</a:t>
            </a:r>
            <a:r>
              <a:rPr lang="en-GB" sz="1800" dirty="0" smtClean="0">
                <a:latin typeface="Calibri" panose="020F0502020204030204" pitchFamily="34" charset="0"/>
              </a:rPr>
              <a:t> je </a:t>
            </a:r>
            <a:r>
              <a:rPr lang="en-GB" sz="1800" dirty="0" err="1" smtClean="0">
                <a:latin typeface="Calibri" panose="020F0502020204030204" pitchFamily="34" charset="0"/>
              </a:rPr>
              <a:t>sporija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nego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kod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agresivne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djece</a:t>
            </a:r>
            <a:r>
              <a:rPr lang="en-GB" sz="1800" dirty="0" smtClean="0">
                <a:latin typeface="Calibri" panose="020F0502020204030204" pitchFamily="34" charset="0"/>
              </a:rPr>
              <a:t> – </a:t>
            </a:r>
            <a:r>
              <a:rPr lang="en-GB" sz="1800" dirty="0" err="1" smtClean="0">
                <a:latin typeface="Calibri" panose="020F0502020204030204" pitchFamily="34" charset="0"/>
              </a:rPr>
              <a:t>nedostatak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osjećaja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straha</a:t>
            </a:r>
            <a:r>
              <a:rPr lang="en-GB" sz="1800" dirty="0" smtClean="0">
                <a:latin typeface="Calibri" panose="020F0502020204030204" pitchFamily="34" charset="0"/>
              </a:rPr>
              <a:t>?</a:t>
            </a:r>
          </a:p>
          <a:p>
            <a:pPr marL="118872" indent="0"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r>
              <a:rPr lang="en-GB" sz="1800" dirty="0" err="1" smtClean="0">
                <a:latin typeface="Calibri" panose="020F0502020204030204" pitchFamily="34" charset="0"/>
              </a:rPr>
              <a:t>naglo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povećanje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brzine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rada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srca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nakon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susreta</a:t>
            </a:r>
            <a:r>
              <a:rPr lang="en-GB" sz="1800" dirty="0" smtClean="0">
                <a:latin typeface="Calibri" panose="020F0502020204030204" pitchFamily="34" charset="0"/>
              </a:rPr>
              <a:t> s </a:t>
            </a:r>
            <a:r>
              <a:rPr lang="en-GB" sz="1800" dirty="0" err="1" smtClean="0">
                <a:latin typeface="Calibri" panose="020F0502020204030204" pitchFamily="34" charset="0"/>
              </a:rPr>
              <a:t>provokativnim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podražajem</a:t>
            </a:r>
            <a:endParaRPr lang="en-GB" sz="1800" dirty="0" smtClean="0">
              <a:latin typeface="Calibri" panose="020F0502020204030204" pitchFamily="34" charset="0"/>
            </a:endParaRPr>
          </a:p>
        </p:txBody>
      </p:sp>
      <p:sp>
        <p:nvSpPr>
          <p:cNvPr id="37" name="Content Placeholder 1"/>
          <p:cNvSpPr txBox="1">
            <a:spLocks/>
          </p:cNvSpPr>
          <p:nvPr/>
        </p:nvSpPr>
        <p:spPr>
          <a:xfrm>
            <a:off x="838200" y="5289575"/>
            <a:ext cx="7162800" cy="1219200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1800" dirty="0" err="1" smtClean="0">
                <a:latin typeface="Calibri" panose="020F0502020204030204" pitchFamily="34" charset="0"/>
              </a:rPr>
              <a:t>agresivno-anksiozna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djeca</a:t>
            </a:r>
            <a:r>
              <a:rPr lang="en-GB" sz="1800" dirty="0" smtClean="0">
                <a:latin typeface="Calibri" panose="020F0502020204030204" pitchFamily="34" charset="0"/>
              </a:rPr>
              <a:t> – </a:t>
            </a:r>
            <a:r>
              <a:rPr lang="en-GB" sz="1800" dirty="0" err="1" smtClean="0">
                <a:latin typeface="Calibri" panose="020F0502020204030204" pitchFamily="34" charset="0"/>
              </a:rPr>
              <a:t>naglo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povećanje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razine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kortizola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nakon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provokacije</a:t>
            </a:r>
            <a:r>
              <a:rPr lang="en-GB" sz="1800" dirty="0" smtClean="0">
                <a:latin typeface="Calibri" panose="020F0502020204030204" pitchFamily="34" charset="0"/>
              </a:rPr>
              <a:t> – </a:t>
            </a:r>
            <a:r>
              <a:rPr lang="en-GB" sz="1800" dirty="0" err="1" smtClean="0">
                <a:latin typeface="Calibri" panose="020F0502020204030204" pitchFamily="34" charset="0"/>
              </a:rPr>
              <a:t>izražen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osjećaj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stresa</a:t>
            </a:r>
            <a:endParaRPr lang="en-GB" sz="1800" dirty="0" smtClean="0">
              <a:latin typeface="Calibri" panose="020F0502020204030204" pitchFamily="34" charset="0"/>
            </a:endParaRPr>
          </a:p>
          <a:p>
            <a:pPr marL="118872" indent="0">
              <a:buNone/>
            </a:pPr>
            <a:endParaRPr lang="en-GB" sz="1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10" y="1600200"/>
            <a:ext cx="75438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PERCEPCIJA I </a:t>
            </a:r>
            <a:r>
              <a:rPr lang="en-GB" sz="2200" b="1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PROCJENA</a:t>
            </a:r>
            <a:r>
              <a:rPr lang="en-GB" sz="1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</a:rPr>
              <a:t>- </a:t>
            </a:r>
            <a:r>
              <a:rPr lang="en-GB" sz="1800" dirty="0" err="1">
                <a:latin typeface="Calibri" panose="020F0502020204030204" pitchFamily="34" charset="0"/>
              </a:rPr>
              <a:t>kognitivne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distorzije</a:t>
            </a:r>
            <a:endParaRPr lang="en-GB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700" dirty="0">
              <a:latin typeface="Calibri" panose="020F0502020204030204" pitchFamily="34" charset="0"/>
            </a:endParaRPr>
          </a:p>
          <a:p>
            <a:pPr marL="70866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GB" sz="1800" dirty="0" err="1" smtClean="0">
                <a:latin typeface="Calibri" panose="020F0502020204030204" pitchFamily="34" charset="0"/>
              </a:rPr>
              <a:t>percepcija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znakova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iz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</a:rPr>
              <a:t>okoline</a:t>
            </a:r>
            <a:r>
              <a:rPr lang="en-GB" sz="1800" dirty="0">
                <a:latin typeface="Calibri" panose="020F0502020204030204" pitchFamily="34" charset="0"/>
              </a:rPr>
              <a:t>:</a:t>
            </a:r>
          </a:p>
          <a:p>
            <a:pPr marL="365760" lvl="1" indent="0"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endParaRPr lang="hr-HR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13553288"/>
              </p:ext>
            </p:extLst>
          </p:nvPr>
        </p:nvGraphicFramePr>
        <p:xfrm>
          <a:off x="228600" y="2819400"/>
          <a:ext cx="8382000" cy="3435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935018"/>
          </a:xfrm>
        </p:spPr>
        <p:txBody>
          <a:bodyPr>
            <a:noAutofit/>
          </a:bodyPr>
          <a:lstStyle/>
          <a:p>
            <a:pPr algn="l"/>
            <a:r>
              <a:rPr lang="en-GB" sz="3000" dirty="0" err="1" smtClean="0">
                <a:latin typeface="Calibri" panose="020F0502020204030204" pitchFamily="34" charset="0"/>
              </a:rPr>
              <a:t>SOCIJALNO-KOGNITIVNI</a:t>
            </a:r>
            <a:r>
              <a:rPr lang="en-GB" sz="3000" dirty="0" smtClean="0">
                <a:latin typeface="Calibri" panose="020F0502020204030204" pitchFamily="34" charset="0"/>
              </a:rPr>
              <a:t> MODEL </a:t>
            </a:r>
            <a:r>
              <a:rPr lang="en-GB" sz="3000" dirty="0" err="1" smtClean="0">
                <a:latin typeface="Calibri" panose="020F0502020204030204" pitchFamily="34" charset="0"/>
              </a:rPr>
              <a:t>AGRESIVNOSTI</a:t>
            </a:r>
            <a:endParaRPr lang="hr-HR" sz="3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10" y="1600200"/>
            <a:ext cx="75438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PERCEPCIJA I </a:t>
            </a:r>
            <a:r>
              <a:rPr lang="en-GB" sz="2200" b="1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PROCJENA</a:t>
            </a:r>
            <a:r>
              <a:rPr lang="en-GB" sz="1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</a:rPr>
              <a:t>- </a:t>
            </a:r>
            <a:r>
              <a:rPr lang="en-GB" sz="1800" dirty="0" err="1">
                <a:latin typeface="Calibri" panose="020F0502020204030204" pitchFamily="34" charset="0"/>
              </a:rPr>
              <a:t>kognitivne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distorzije</a:t>
            </a:r>
            <a:endParaRPr lang="en-GB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700" dirty="0">
              <a:latin typeface="Calibri" panose="020F0502020204030204" pitchFamily="34" charset="0"/>
            </a:endParaRPr>
          </a:p>
          <a:p>
            <a:pPr marL="708660" lvl="1" indent="-342900">
              <a:buClr>
                <a:schemeClr val="accent1"/>
              </a:buClr>
              <a:buFont typeface="+mj-lt"/>
              <a:buAutoNum type="arabicPeriod" startAt="2"/>
            </a:pPr>
            <a:r>
              <a:rPr lang="en-GB" sz="1800" dirty="0" err="1">
                <a:latin typeface="Calibri" panose="020F0502020204030204" pitchFamily="34" charset="0"/>
              </a:rPr>
              <a:t>p</a:t>
            </a:r>
            <a:r>
              <a:rPr lang="en-GB" sz="1800" dirty="0" err="1" smtClean="0">
                <a:latin typeface="Calibri" panose="020F0502020204030204" pitchFamily="34" charset="0"/>
              </a:rPr>
              <a:t>rocjena</a:t>
            </a:r>
            <a:r>
              <a:rPr lang="en-GB" sz="1800" dirty="0" smtClean="0">
                <a:latin typeface="Calibri" panose="020F0502020204030204" pitchFamily="34" charset="0"/>
              </a:rPr>
              <a:t>:</a:t>
            </a:r>
            <a:endParaRPr lang="en-GB" sz="1800" dirty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endParaRPr lang="hr-HR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3365789"/>
              </p:ext>
            </p:extLst>
          </p:nvPr>
        </p:nvGraphicFramePr>
        <p:xfrm>
          <a:off x="152400" y="2583872"/>
          <a:ext cx="8382000" cy="351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935018"/>
          </a:xfrm>
        </p:spPr>
        <p:txBody>
          <a:bodyPr>
            <a:noAutofit/>
          </a:bodyPr>
          <a:lstStyle/>
          <a:p>
            <a:pPr algn="l"/>
            <a:r>
              <a:rPr lang="en-GB" sz="3000" dirty="0" err="1" smtClean="0">
                <a:latin typeface="Calibri" panose="020F0502020204030204" pitchFamily="34" charset="0"/>
              </a:rPr>
              <a:t>SOCIJALNO-KOGNITIVNI</a:t>
            </a:r>
            <a:r>
              <a:rPr lang="en-GB" sz="3000" dirty="0" smtClean="0">
                <a:latin typeface="Calibri" panose="020F0502020204030204" pitchFamily="34" charset="0"/>
              </a:rPr>
              <a:t> MODEL </a:t>
            </a:r>
            <a:r>
              <a:rPr lang="en-GB" sz="3000" dirty="0" err="1" smtClean="0">
                <a:latin typeface="Calibri" panose="020F0502020204030204" pitchFamily="34" charset="0"/>
              </a:rPr>
              <a:t>AGRESIVNOSTI</a:t>
            </a:r>
            <a:endParaRPr lang="hr-HR" sz="3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965245" cy="935018"/>
          </a:xfrm>
        </p:spPr>
        <p:txBody>
          <a:bodyPr>
            <a:normAutofit/>
          </a:bodyPr>
          <a:lstStyle/>
          <a:p>
            <a:pPr algn="l"/>
            <a:r>
              <a:rPr lang="en-GB" sz="3500" dirty="0" err="1" smtClean="0">
                <a:latin typeface="Calibri" panose="020F0502020204030204" pitchFamily="34" charset="0"/>
              </a:rPr>
              <a:t>UVOD</a:t>
            </a:r>
            <a:endParaRPr lang="hr-HR" sz="35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3657600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AGRESIJA</a:t>
            </a:r>
            <a:r>
              <a:rPr lang="en-GB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</a:rPr>
              <a:t>– </a:t>
            </a:r>
            <a:r>
              <a:rPr lang="en-GB" dirty="0" err="1" smtClean="0">
                <a:latin typeface="Calibri" panose="020F0502020204030204" pitchFamily="34" charset="0"/>
              </a:rPr>
              <a:t>verbalna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ili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fizička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ponašanja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koja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nanose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štetu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drugoj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osobi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ili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nekom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objektu</a:t>
            </a:r>
            <a:endParaRPr lang="en-GB" dirty="0" smtClean="0">
              <a:latin typeface="Calibri" panose="020F0502020204030204" pitchFamily="34" charset="0"/>
            </a:endParaRPr>
          </a:p>
          <a:p>
            <a:endParaRPr lang="en-GB" sz="1000" dirty="0" smtClean="0">
              <a:latin typeface="Calibri" panose="020F0502020204030204" pitchFamily="34" charset="0"/>
            </a:endParaRPr>
          </a:p>
          <a:p>
            <a:pPr lvl="1"/>
            <a:r>
              <a:rPr lang="en-GB" sz="2000" dirty="0" err="1">
                <a:latin typeface="Calibri" panose="020F0502020204030204" pitchFamily="34" charset="0"/>
              </a:rPr>
              <a:t>u</a:t>
            </a:r>
            <a:r>
              <a:rPr lang="en-GB" sz="2000" dirty="0" err="1" smtClean="0">
                <a:latin typeface="Calibri" panose="020F0502020204030204" pitchFamily="34" charset="0"/>
              </a:rPr>
              <a:t>čestala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pojava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kod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djece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lvl="1"/>
            <a:r>
              <a:rPr lang="en-GB" sz="2000" dirty="0" err="1">
                <a:latin typeface="Calibri" panose="020F0502020204030204" pitchFamily="34" charset="0"/>
              </a:rPr>
              <a:t>p</a:t>
            </a:r>
            <a:r>
              <a:rPr lang="en-GB" sz="2000" dirty="0" err="1" smtClean="0">
                <a:latin typeface="Calibri" panose="020F0502020204030204" pitchFamily="34" charset="0"/>
              </a:rPr>
              <a:t>roblematično</a:t>
            </a:r>
            <a:r>
              <a:rPr lang="en-GB" sz="2000" dirty="0" smtClean="0">
                <a:latin typeface="Calibri" panose="020F0502020204030204" pitchFamily="34" charset="0"/>
              </a:rPr>
              <a:t> – </a:t>
            </a:r>
            <a:r>
              <a:rPr lang="en-GB" sz="2000" dirty="0" err="1" smtClean="0">
                <a:latin typeface="Calibri" panose="020F0502020204030204" pitchFamily="34" charset="0"/>
              </a:rPr>
              <a:t>kada</a:t>
            </a:r>
            <a:r>
              <a:rPr lang="en-GB" sz="2000" dirty="0" smtClean="0">
                <a:latin typeface="Calibri" panose="020F0502020204030204" pitchFamily="34" charset="0"/>
              </a:rPr>
              <a:t> je </a:t>
            </a:r>
            <a:r>
              <a:rPr lang="en-GB" sz="2000" dirty="0" err="1" smtClean="0">
                <a:latin typeface="Calibri" panose="020F0502020204030204" pitchFamily="34" charset="0"/>
              </a:rPr>
              <a:t>agresija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učestala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i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vrlo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ozbiljna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lvl="2">
              <a:buClr>
                <a:schemeClr val="accent2"/>
              </a:buClr>
            </a:pPr>
            <a:r>
              <a:rPr lang="en-GB" sz="1800" dirty="0" err="1">
                <a:latin typeface="Calibri" panose="020F0502020204030204" pitchFamily="34" charset="0"/>
              </a:rPr>
              <a:t>p</a:t>
            </a:r>
            <a:r>
              <a:rPr lang="en-GB" sz="1800" dirty="0" err="1" smtClean="0">
                <a:latin typeface="Calibri" panose="020F0502020204030204" pitchFamily="34" charset="0"/>
              </a:rPr>
              <a:t>oremećaj</a:t>
            </a:r>
            <a:r>
              <a:rPr lang="en-GB" sz="1800" dirty="0" smtClean="0">
                <a:latin typeface="Calibri" panose="020F0502020204030204" pitchFamily="34" charset="0"/>
              </a:rPr>
              <a:t> s </a:t>
            </a:r>
            <a:r>
              <a:rPr lang="en-GB" sz="1800" dirty="0" err="1" smtClean="0">
                <a:latin typeface="Calibri" panose="020F0502020204030204" pitchFamily="34" charset="0"/>
              </a:rPr>
              <a:t>prkošenjem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i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suprotstavljanjem</a:t>
            </a:r>
            <a:endParaRPr lang="hr-HR" sz="1800" dirty="0" smtClean="0">
              <a:latin typeface="Calibri" panose="020F0502020204030204" pitchFamily="34" charset="0"/>
            </a:endParaRPr>
          </a:p>
          <a:p>
            <a:pPr lvl="2">
              <a:buClr>
                <a:schemeClr val="accent2"/>
              </a:buClr>
            </a:pPr>
            <a:r>
              <a:rPr lang="en-GB" sz="1800" dirty="0" err="1" smtClean="0">
                <a:latin typeface="Calibri" panose="020F0502020204030204" pitchFamily="34" charset="0"/>
              </a:rPr>
              <a:t>poremećaj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ophođenja</a:t>
            </a:r>
            <a:endParaRPr lang="hr-HR" sz="1800" dirty="0">
              <a:latin typeface="Calibri" panose="020F0502020204030204" pitchFamily="34" charset="0"/>
            </a:endParaRPr>
          </a:p>
          <a:p>
            <a:pPr lvl="2">
              <a:buClr>
                <a:schemeClr val="accent2"/>
              </a:buClr>
            </a:pPr>
            <a:r>
              <a:rPr lang="en-GB" sz="1800" dirty="0" smtClean="0">
                <a:latin typeface="Calibri" panose="020F0502020204030204" pitchFamily="34" charset="0"/>
              </a:rPr>
              <a:t>u </a:t>
            </a:r>
            <a:r>
              <a:rPr lang="en-GB" sz="1800" dirty="0" err="1" smtClean="0">
                <a:latin typeface="Calibri" panose="020F0502020204030204" pitchFamily="34" charset="0"/>
              </a:rPr>
              <a:t>manjoj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mjeri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javlja</a:t>
            </a:r>
            <a:r>
              <a:rPr lang="en-GB" sz="1800" dirty="0" smtClean="0">
                <a:latin typeface="Calibri" panose="020F0502020204030204" pitchFamily="34" charset="0"/>
              </a:rPr>
              <a:t> se </a:t>
            </a:r>
            <a:r>
              <a:rPr lang="en-GB" sz="1800" dirty="0" err="1" smtClean="0">
                <a:latin typeface="Calibri" panose="020F0502020204030204" pitchFamily="34" charset="0"/>
              </a:rPr>
              <a:t>i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uz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druge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poremećaje</a:t>
            </a:r>
            <a:r>
              <a:rPr lang="en-GB" sz="1800" dirty="0" smtClean="0">
                <a:latin typeface="Calibri" panose="020F0502020204030204" pitchFamily="34" charset="0"/>
              </a:rPr>
              <a:t> (ADHD, PTSP, </a:t>
            </a:r>
            <a:r>
              <a:rPr lang="en-GB" sz="1800" dirty="0" err="1" smtClean="0">
                <a:latin typeface="Calibri" panose="020F0502020204030204" pitchFamily="34" charset="0"/>
              </a:rPr>
              <a:t>distimija</a:t>
            </a:r>
            <a:r>
              <a:rPr lang="en-GB" sz="1800" dirty="0" smtClean="0">
                <a:latin typeface="Calibri" panose="020F0502020204030204" pitchFamily="34" charset="0"/>
              </a:rPr>
              <a:t>)</a:t>
            </a:r>
            <a:endParaRPr lang="en-GB" sz="1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935018"/>
          </a:xfrm>
        </p:spPr>
        <p:txBody>
          <a:bodyPr>
            <a:noAutofit/>
          </a:bodyPr>
          <a:lstStyle/>
          <a:p>
            <a:pPr algn="l"/>
            <a:r>
              <a:rPr lang="en-GB" sz="3000" dirty="0" err="1" smtClean="0">
                <a:latin typeface="Calibri" panose="020F0502020204030204" pitchFamily="34" charset="0"/>
              </a:rPr>
              <a:t>SOCIJALNO-KOGNITIVNI</a:t>
            </a:r>
            <a:r>
              <a:rPr lang="en-GB" sz="3000" dirty="0" smtClean="0">
                <a:latin typeface="Calibri" panose="020F0502020204030204" pitchFamily="34" charset="0"/>
              </a:rPr>
              <a:t> MODEL </a:t>
            </a:r>
            <a:r>
              <a:rPr lang="en-GB" sz="3000" dirty="0" err="1" smtClean="0">
                <a:latin typeface="Calibri" panose="020F0502020204030204" pitchFamily="34" charset="0"/>
              </a:rPr>
              <a:t>AGRESIVNOSTI</a:t>
            </a:r>
            <a:endParaRPr lang="hr-HR" sz="3000"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6671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PERCEPCIJA I </a:t>
            </a:r>
            <a:r>
              <a:rPr lang="en-GB" sz="2200" b="1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PROCJENA</a:t>
            </a:r>
            <a:r>
              <a:rPr lang="en-GB" sz="1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</a:rPr>
              <a:t>– </a:t>
            </a:r>
            <a:r>
              <a:rPr lang="en-GB" sz="1800" dirty="0" err="1" smtClean="0">
                <a:latin typeface="Calibri" panose="020F0502020204030204" pitchFamily="34" charset="0"/>
              </a:rPr>
              <a:t>kognitivni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deficiti</a:t>
            </a:r>
            <a:endParaRPr lang="en-GB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700" dirty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endParaRPr lang="hr-HR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95038167"/>
              </p:ext>
            </p:extLst>
          </p:nvPr>
        </p:nvGraphicFramePr>
        <p:xfrm>
          <a:off x="76200" y="1905000"/>
          <a:ext cx="8991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381000" y="2438400"/>
            <a:ext cx="1752600" cy="110799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 lIns="0" tIns="0" rIns="0" bIns="0">
            <a:spAutoFit/>
          </a:bodyPr>
          <a:lstStyle/>
          <a:p>
            <a:pPr marL="360000" lvl="1" indent="-285750">
              <a:buClr>
                <a:schemeClr val="accent1"/>
              </a:buClr>
            </a:pPr>
            <a:r>
              <a:rPr lang="en-GB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	</a:t>
            </a:r>
            <a:r>
              <a:rPr lang="en-GB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Vještine</a:t>
            </a:r>
            <a:r>
              <a:rPr lang="en-GB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GB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rješavanja</a:t>
            </a:r>
            <a:r>
              <a:rPr lang="en-GB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latin typeface="Calibri" panose="020F0502020204030204" pitchFamily="34" charset="0"/>
              </a:rPr>
              <a:t>socijalnih</a:t>
            </a:r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latin typeface="Calibri" panose="020F0502020204030204" pitchFamily="34" charset="0"/>
              </a:rPr>
              <a:t>problema</a:t>
            </a:r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922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000" dirty="0" err="1" smtClean="0">
                <a:latin typeface="Calibri" panose="020F0502020204030204" pitchFamily="34" charset="0"/>
              </a:rPr>
              <a:t>PSIHOLOŠKA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PROCJENA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AGRESIVNE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DJECE</a:t>
            </a:r>
            <a:endParaRPr lang="hr-HR" sz="3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729234" lvl="2" indent="-171450">
              <a:buClr>
                <a:schemeClr val="accent1"/>
              </a:buClr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8305800" cy="4876800"/>
          </a:xfrm>
        </p:spPr>
        <p:txBody>
          <a:bodyPr>
            <a:normAutofit lnSpcReduction="10000"/>
          </a:bodyPr>
          <a:lstStyle/>
          <a:p>
            <a:pPr marL="633222" indent="-514350">
              <a:buAutoNum type="arabicPeriod"/>
            </a:pPr>
            <a:r>
              <a:rPr lang="en-GB" dirty="0" err="1" smtClean="0">
                <a:latin typeface="Calibri" panose="020F0502020204030204" pitchFamily="34" charset="0"/>
              </a:rPr>
              <a:t>LJESTVICE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ZA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PROCJENU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PONAŠANJA</a:t>
            </a:r>
            <a:endParaRPr lang="en-GB" dirty="0" smtClean="0">
              <a:latin typeface="Calibri" panose="020F0502020204030204" pitchFamily="34" charset="0"/>
            </a:endParaRPr>
          </a:p>
          <a:p>
            <a:pPr lvl="1"/>
            <a:r>
              <a:rPr lang="en-GB" sz="2000" dirty="0" err="1" smtClean="0">
                <a:latin typeface="Calibri" panose="020F0502020204030204" pitchFamily="34" charset="0"/>
              </a:rPr>
              <a:t>normativni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podaci</a:t>
            </a:r>
            <a:r>
              <a:rPr lang="en-GB" sz="2000" dirty="0" smtClean="0"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latin typeface="Calibri" panose="020F0502020204030204" pitchFamily="34" charset="0"/>
              </a:rPr>
              <a:t>primjena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kod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različitih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izvora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informacija</a:t>
            </a:r>
            <a:r>
              <a:rPr lang="en-GB" sz="2000" dirty="0" smtClean="0">
                <a:latin typeface="Calibri" panose="020F0502020204030204" pitchFamily="34" charset="0"/>
              </a:rPr>
              <a:t> (</a:t>
            </a:r>
            <a:r>
              <a:rPr lang="en-GB" sz="2000" dirty="0" err="1" smtClean="0">
                <a:latin typeface="Calibri" panose="020F0502020204030204" pitchFamily="34" charset="0"/>
              </a:rPr>
              <a:t>dijete</a:t>
            </a:r>
            <a:r>
              <a:rPr lang="en-GB" sz="2000" dirty="0" smtClean="0"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latin typeface="Calibri" panose="020F0502020204030204" pitchFamily="34" charset="0"/>
              </a:rPr>
              <a:t>roditelji</a:t>
            </a:r>
            <a:r>
              <a:rPr lang="en-GB" sz="2000" dirty="0" smtClean="0"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latin typeface="Calibri" panose="020F0502020204030204" pitchFamily="34" charset="0"/>
              </a:rPr>
              <a:t>učitelji</a:t>
            </a:r>
            <a:r>
              <a:rPr lang="en-GB" sz="2000" dirty="0" smtClean="0"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latin typeface="Calibri" panose="020F0502020204030204" pitchFamily="34" charset="0"/>
              </a:rPr>
              <a:t>vršnjaci</a:t>
            </a:r>
            <a:r>
              <a:rPr lang="en-GB" sz="2000" dirty="0" smtClean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en-GB" sz="2000" dirty="0" err="1" smtClean="0">
                <a:latin typeface="Calibri" panose="020F0502020204030204" pitchFamily="34" charset="0"/>
              </a:rPr>
              <a:t>CBCL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</a:rPr>
              <a:t>(Child </a:t>
            </a:r>
            <a:r>
              <a:rPr lang="en-GB" sz="1800" dirty="0" err="1" smtClean="0">
                <a:latin typeface="Calibri" panose="020F0502020204030204" pitchFamily="34" charset="0"/>
              </a:rPr>
              <a:t>Behavior</a:t>
            </a:r>
            <a:r>
              <a:rPr lang="en-GB" sz="1800" dirty="0" smtClean="0">
                <a:latin typeface="Calibri" panose="020F0502020204030204" pitchFamily="34" charset="0"/>
              </a:rPr>
              <a:t> Checklist; Achenbach, 1991)</a:t>
            </a:r>
          </a:p>
          <a:p>
            <a:pPr marL="457200" lvl="1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marL="621792" indent="-457200">
              <a:buFont typeface="+mj-lt"/>
              <a:buAutoNum type="arabicPeriod"/>
            </a:pPr>
            <a:r>
              <a:rPr lang="en-GB" dirty="0" err="1" smtClean="0">
                <a:latin typeface="Calibri" panose="020F0502020204030204" pitchFamily="34" charset="0"/>
              </a:rPr>
              <a:t>INTERVJUI</a:t>
            </a:r>
            <a:endParaRPr lang="en-GB" dirty="0" smtClean="0">
              <a:latin typeface="Calibri" panose="020F0502020204030204" pitchFamily="34" charset="0"/>
            </a:endParaRPr>
          </a:p>
          <a:p>
            <a:pPr marL="914400" lvl="1" indent="-457200"/>
            <a:r>
              <a:rPr lang="en-GB" sz="2000" dirty="0" err="1" smtClean="0">
                <a:latin typeface="Calibri" panose="020F0502020204030204" pitchFamily="34" charset="0"/>
              </a:rPr>
              <a:t>strukturirani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intervjui</a:t>
            </a:r>
            <a:r>
              <a:rPr lang="en-GB" sz="2000" dirty="0" smtClean="0">
                <a:latin typeface="Calibri" panose="020F0502020204030204" pitchFamily="34" charset="0"/>
              </a:rPr>
              <a:t> – </a:t>
            </a:r>
            <a:r>
              <a:rPr lang="en-GB" sz="2000" dirty="0" err="1" smtClean="0">
                <a:latin typeface="Calibri" panose="020F0502020204030204" pitchFamily="34" charset="0"/>
              </a:rPr>
              <a:t>paralelne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forme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za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djecu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i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roditelje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914400" lvl="1" indent="-457200"/>
            <a:r>
              <a:rPr lang="en-GB" sz="2000" dirty="0" err="1" smtClean="0">
                <a:latin typeface="Calibri" panose="020F0502020204030204" pitchFamily="34" charset="0"/>
              </a:rPr>
              <a:t>priča</a:t>
            </a:r>
            <a:r>
              <a:rPr lang="en-GB" sz="2000" dirty="0" smtClean="0">
                <a:latin typeface="Calibri" panose="020F0502020204030204" pitchFamily="34" charset="0"/>
              </a:rPr>
              <a:t>/video – </a:t>
            </a:r>
            <a:r>
              <a:rPr lang="en-GB" sz="2000" dirty="0" err="1" smtClean="0">
                <a:latin typeface="Calibri" panose="020F0502020204030204" pitchFamily="34" charset="0"/>
              </a:rPr>
              <a:t>što</a:t>
            </a:r>
            <a:r>
              <a:rPr lang="en-GB" sz="2000" dirty="0" smtClean="0">
                <a:latin typeface="Calibri" panose="020F0502020204030204" pitchFamily="34" charset="0"/>
              </a:rPr>
              <a:t> bi </a:t>
            </a:r>
            <a:r>
              <a:rPr lang="en-GB" sz="2000" dirty="0" err="1" smtClean="0">
                <a:latin typeface="Calibri" panose="020F0502020204030204" pitchFamily="34" charset="0"/>
              </a:rPr>
              <a:t>učinili</a:t>
            </a:r>
            <a:r>
              <a:rPr lang="en-GB" sz="2000" dirty="0" smtClean="0">
                <a:latin typeface="Calibri" panose="020F0502020204030204" pitchFamily="34" charset="0"/>
              </a:rPr>
              <a:t> u </a:t>
            </a:r>
            <a:r>
              <a:rPr lang="en-GB" sz="2000" dirty="0" err="1" smtClean="0">
                <a:latin typeface="Calibri" panose="020F0502020204030204" pitchFamily="34" charset="0"/>
              </a:rPr>
              <a:t>prikazanoj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situaciji</a:t>
            </a:r>
            <a:r>
              <a:rPr lang="en-GB" sz="2000" dirty="0" smtClean="0">
                <a:latin typeface="Calibri" panose="020F0502020204030204" pitchFamily="34" charset="0"/>
              </a:rPr>
              <a:t>?</a:t>
            </a:r>
          </a:p>
          <a:p>
            <a:pPr marL="457200" lvl="1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marL="621792" indent="-457200">
              <a:buFont typeface="+mj-lt"/>
              <a:buAutoNum type="arabicPeriod"/>
            </a:pPr>
            <a:r>
              <a:rPr lang="en-GB" dirty="0" err="1" smtClean="0">
                <a:latin typeface="Calibri" panose="020F0502020204030204" pitchFamily="34" charset="0"/>
              </a:rPr>
              <a:t>OPAŽANJE</a:t>
            </a:r>
            <a:r>
              <a:rPr lang="en-GB" dirty="0" smtClean="0">
                <a:latin typeface="Calibri" panose="020F0502020204030204" pitchFamily="34" charset="0"/>
              </a:rPr>
              <a:t>	</a:t>
            </a:r>
          </a:p>
          <a:p>
            <a:pPr marL="914400" lvl="1" indent="-457200"/>
            <a:r>
              <a:rPr lang="en-GB" sz="2000" dirty="0">
                <a:latin typeface="Calibri" panose="020F0502020204030204" pitchFamily="34" charset="0"/>
              </a:rPr>
              <a:t>u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djetetovom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prirodnom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okruženju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914400" lvl="1" indent="-457200"/>
            <a:r>
              <a:rPr lang="en-GB" sz="2000" dirty="0" err="1">
                <a:latin typeface="Calibri" panose="020F0502020204030204" pitchFamily="34" charset="0"/>
              </a:rPr>
              <a:t>z</a:t>
            </a:r>
            <a:r>
              <a:rPr lang="en-GB" sz="2000" dirty="0" err="1" smtClean="0">
                <a:latin typeface="Calibri" panose="020F0502020204030204" pitchFamily="34" charset="0"/>
              </a:rPr>
              <a:t>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vrijeme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intervjua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marL="621792" indent="-457200">
              <a:buFont typeface="+mj-lt"/>
              <a:buAutoNum type="arabicPeriod"/>
            </a:pPr>
            <a:r>
              <a:rPr lang="en-GB" dirty="0" err="1" smtClean="0">
                <a:latin typeface="Calibri" panose="020F0502020204030204" pitchFamily="34" charset="0"/>
              </a:rPr>
              <a:t>PROCJENA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RODITELJA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</a:rPr>
              <a:t>(</a:t>
            </a:r>
            <a:r>
              <a:rPr lang="en-GB" sz="1800" dirty="0" err="1" smtClean="0">
                <a:latin typeface="Calibri" panose="020F0502020204030204" pitchFamily="34" charset="0"/>
              </a:rPr>
              <a:t>depresija</a:t>
            </a:r>
            <a:r>
              <a:rPr lang="en-GB" sz="1800" dirty="0" smtClean="0">
                <a:latin typeface="Calibri" panose="020F0502020204030204" pitchFamily="34" charset="0"/>
              </a:rPr>
              <a:t>, </a:t>
            </a:r>
            <a:r>
              <a:rPr lang="en-GB" sz="1800" dirty="0" err="1" smtClean="0">
                <a:latin typeface="Calibri" panose="020F0502020204030204" pitchFamily="34" charset="0"/>
              </a:rPr>
              <a:t>partnerski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odnos</a:t>
            </a:r>
            <a:r>
              <a:rPr lang="en-GB" sz="1800" dirty="0" smtClean="0">
                <a:latin typeface="Calibri" panose="020F0502020204030204" pitchFamily="34" charset="0"/>
              </a:rPr>
              <a:t>, </a:t>
            </a:r>
            <a:r>
              <a:rPr lang="en-GB" sz="1800" dirty="0" err="1" smtClean="0">
                <a:latin typeface="Calibri" panose="020F0502020204030204" pitchFamily="34" charset="0"/>
              </a:rPr>
              <a:t>motivacija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za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uključivanje</a:t>
            </a:r>
            <a:r>
              <a:rPr lang="en-GB" sz="1800" dirty="0" smtClean="0">
                <a:latin typeface="Calibri" panose="020F0502020204030204" pitchFamily="34" charset="0"/>
              </a:rPr>
              <a:t> u </a:t>
            </a:r>
            <a:r>
              <a:rPr lang="en-GB" sz="1800" dirty="0" err="1" smtClean="0">
                <a:latin typeface="Calibri" panose="020F0502020204030204" pitchFamily="34" charset="0"/>
              </a:rPr>
              <a:t>tretman</a:t>
            </a:r>
            <a:r>
              <a:rPr lang="en-GB" sz="1800" dirty="0" smtClean="0">
                <a:latin typeface="Calibri" panose="020F0502020204030204" pitchFamily="34" charset="0"/>
              </a:rPr>
              <a:t>)</a:t>
            </a:r>
          </a:p>
          <a:p>
            <a:pPr marL="754380" lvl="1" indent="-342900"/>
            <a:endParaRPr lang="en-GB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000" dirty="0" err="1" smtClean="0">
                <a:latin typeface="Calibri" panose="020F0502020204030204" pitchFamily="34" charset="0"/>
              </a:rPr>
              <a:t>PSIHOLOŠKA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PROCJENA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AGRESIVNE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DJECE</a:t>
            </a:r>
            <a:endParaRPr lang="hr-HR" sz="3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38600"/>
            <a:ext cx="2819400" cy="2359152"/>
          </a:xfrm>
        </p:spPr>
        <p:txBody>
          <a:bodyPr>
            <a:normAutofit/>
          </a:bodyPr>
          <a:lstStyle/>
          <a:p>
            <a:pPr marL="729234" lvl="2" indent="-171450">
              <a:buClr>
                <a:schemeClr val="accent1"/>
              </a:buClr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7924800" cy="6096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hr-HR" sz="2000" dirty="0" smtClean="0">
                <a:latin typeface="Calibri" panose="020F0502020204030204" pitchFamily="34" charset="0"/>
              </a:rPr>
              <a:t>PRIMJER ČESTICA IZ </a:t>
            </a:r>
            <a:r>
              <a:rPr lang="en-GB" sz="2000" dirty="0" smtClean="0">
                <a:latin typeface="Calibri" panose="020F0502020204030204" pitchFamily="34" charset="0"/>
              </a:rPr>
              <a:t>CBCL</a:t>
            </a:r>
            <a:r>
              <a:rPr lang="hr-HR" sz="2000" dirty="0" smtClean="0">
                <a:latin typeface="Calibri" panose="020F0502020204030204" pitchFamily="34" charset="0"/>
              </a:rPr>
              <a:t>-A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</a:rPr>
              <a:t>(Child </a:t>
            </a:r>
            <a:r>
              <a:rPr lang="en-GB" sz="1800" dirty="0" err="1" smtClean="0">
                <a:latin typeface="Calibri" panose="020F0502020204030204" pitchFamily="34" charset="0"/>
              </a:rPr>
              <a:t>Behavior</a:t>
            </a:r>
            <a:r>
              <a:rPr lang="en-GB" sz="1800" dirty="0" smtClean="0">
                <a:latin typeface="Calibri" panose="020F0502020204030204" pitchFamily="34" charset="0"/>
              </a:rPr>
              <a:t> Checklist; Achenbach, 1991)</a:t>
            </a:r>
            <a:endParaRPr lang="hr-HR" sz="1800" dirty="0" smtClean="0">
              <a:latin typeface="Calibri" panose="020F0502020204030204" pitchFamily="34" charset="0"/>
            </a:endParaRPr>
          </a:p>
          <a:p>
            <a:pPr marL="118872" indent="0">
              <a:buNone/>
            </a:pPr>
            <a:endParaRPr lang="hr-HR" sz="1800" dirty="0">
              <a:latin typeface="Calibri" panose="020F0502020204030204" pitchFamily="34" charset="0"/>
            </a:endParaRPr>
          </a:p>
          <a:p>
            <a:pPr marL="118872" indent="0"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2438400"/>
            <a:ext cx="8610600" cy="1905000"/>
          </a:xfrm>
          <a:prstGeom prst="rect">
            <a:avLst/>
          </a:prstGeom>
        </p:spPr>
        <p:txBody>
          <a:bodyPr vert="horz" lIns="91440" tIns="91440" rtlCol="0">
            <a:normAutofit fontScale="32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ctr">
              <a:buNone/>
            </a:pPr>
            <a:r>
              <a:rPr lang="hr-HR" sz="6200" b="1" dirty="0" smtClean="0">
                <a:latin typeface="Calibri" panose="020F0502020204030204" pitchFamily="34" charset="0"/>
              </a:rPr>
              <a:t>SKALA PROCJENE PONAŠANJA DJECE OD 6 DO 18 GODINA </a:t>
            </a:r>
            <a:endParaRPr lang="hr-HR" sz="6200" dirty="0" smtClean="0">
              <a:latin typeface="Calibri" panose="020F0502020204030204" pitchFamily="34" charset="0"/>
            </a:endParaRPr>
          </a:p>
          <a:p>
            <a:pPr marL="118872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 </a:t>
            </a:r>
            <a:endParaRPr lang="hr-HR" dirty="0" smtClean="0">
              <a:latin typeface="Calibri" panose="020F0502020204030204" pitchFamily="34" charset="0"/>
            </a:endParaRPr>
          </a:p>
          <a:p>
            <a:pPr marL="118872" indent="0">
              <a:buNone/>
            </a:pPr>
            <a:r>
              <a:rPr lang="en-AU" b="1" dirty="0" smtClean="0">
                <a:latin typeface="Calibri" panose="020F0502020204030204" pitchFamily="34" charset="0"/>
              </a:rPr>
              <a:t> </a:t>
            </a:r>
            <a:endParaRPr lang="hr-HR" dirty="0" smtClean="0">
              <a:latin typeface="Calibri" panose="020F0502020204030204" pitchFamily="34" charset="0"/>
            </a:endParaRPr>
          </a:p>
          <a:p>
            <a:pPr marL="118872" indent="0">
              <a:buNone/>
            </a:pPr>
            <a:r>
              <a:rPr lang="en-AU" sz="3800" dirty="0" err="1" smtClean="0">
                <a:latin typeface="Calibri" panose="020F0502020204030204" pitchFamily="34" charset="0"/>
              </a:rPr>
              <a:t>Molimo</a:t>
            </a:r>
            <a:r>
              <a:rPr lang="en-AU" sz="3800" dirty="0" smtClean="0">
                <a:latin typeface="Calibri" panose="020F0502020204030204" pitchFamily="34" charset="0"/>
              </a:rPr>
              <a:t> </a:t>
            </a:r>
            <a:r>
              <a:rPr lang="en-AU" sz="3800" dirty="0" err="1" smtClean="0">
                <a:latin typeface="Calibri" panose="020F0502020204030204" pitchFamily="34" charset="0"/>
              </a:rPr>
              <a:t>ispunite</a:t>
            </a:r>
            <a:r>
              <a:rPr lang="en-AU" sz="3800" dirty="0" smtClean="0">
                <a:latin typeface="Calibri" panose="020F0502020204030204" pitchFamily="34" charset="0"/>
              </a:rPr>
              <a:t> </a:t>
            </a:r>
            <a:r>
              <a:rPr lang="en-AU" sz="3800" dirty="0" err="1" smtClean="0">
                <a:latin typeface="Calibri" panose="020F0502020204030204" pitchFamily="34" charset="0"/>
              </a:rPr>
              <a:t>ovaj</a:t>
            </a:r>
            <a:r>
              <a:rPr lang="en-AU" sz="3800" dirty="0" smtClean="0">
                <a:latin typeface="Calibri" panose="020F0502020204030204" pitchFamily="34" charset="0"/>
              </a:rPr>
              <a:t> </a:t>
            </a:r>
            <a:r>
              <a:rPr lang="en-AU" sz="3800" dirty="0" err="1" smtClean="0">
                <a:latin typeface="Calibri" panose="020F0502020204030204" pitchFamily="34" charset="0"/>
              </a:rPr>
              <a:t>upitnik</a:t>
            </a:r>
            <a:r>
              <a:rPr lang="en-AU" sz="3800" dirty="0" smtClean="0">
                <a:latin typeface="Calibri" panose="020F0502020204030204" pitchFamily="34" charset="0"/>
              </a:rPr>
              <a:t> </a:t>
            </a:r>
            <a:r>
              <a:rPr lang="en-AU" sz="3800" dirty="0" err="1" smtClean="0">
                <a:latin typeface="Calibri" panose="020F0502020204030204" pitchFamily="34" charset="0"/>
              </a:rPr>
              <a:t>kako</a:t>
            </a:r>
            <a:r>
              <a:rPr lang="en-AU" sz="3800" dirty="0" smtClean="0">
                <a:latin typeface="Calibri" panose="020F0502020204030204" pitchFamily="34" charset="0"/>
              </a:rPr>
              <a:t> </a:t>
            </a:r>
            <a:r>
              <a:rPr lang="en-AU" sz="3800" dirty="0" err="1" smtClean="0">
                <a:latin typeface="Calibri" panose="020F0502020204030204" pitchFamily="34" charset="0"/>
              </a:rPr>
              <a:t>bismo</a:t>
            </a:r>
            <a:r>
              <a:rPr lang="en-AU" sz="3800" dirty="0" smtClean="0">
                <a:latin typeface="Calibri" panose="020F0502020204030204" pitchFamily="34" charset="0"/>
              </a:rPr>
              <a:t> </a:t>
            </a:r>
            <a:r>
              <a:rPr lang="en-AU" sz="3800" dirty="0" err="1" smtClean="0">
                <a:latin typeface="Calibri" panose="020F0502020204030204" pitchFamily="34" charset="0"/>
              </a:rPr>
              <a:t>dobili</a:t>
            </a:r>
            <a:r>
              <a:rPr lang="en-AU" sz="3800" dirty="0" smtClean="0">
                <a:latin typeface="Calibri" panose="020F0502020204030204" pitchFamily="34" charset="0"/>
              </a:rPr>
              <a:t> </a:t>
            </a:r>
            <a:r>
              <a:rPr lang="en-AU" sz="3800" dirty="0" err="1" smtClean="0">
                <a:latin typeface="Calibri" panose="020F0502020204030204" pitchFamily="34" charset="0"/>
              </a:rPr>
              <a:t>vaš</a:t>
            </a:r>
            <a:r>
              <a:rPr lang="en-AU" sz="3800" dirty="0" smtClean="0">
                <a:latin typeface="Calibri" panose="020F0502020204030204" pitchFamily="34" charset="0"/>
              </a:rPr>
              <a:t> </a:t>
            </a:r>
            <a:r>
              <a:rPr lang="en-AU" sz="3800" dirty="0" err="1" smtClean="0">
                <a:latin typeface="Calibri" panose="020F0502020204030204" pitchFamily="34" charset="0"/>
              </a:rPr>
              <a:t>dojam</a:t>
            </a:r>
            <a:r>
              <a:rPr lang="en-AU" sz="3800" dirty="0" smtClean="0">
                <a:latin typeface="Calibri" panose="020F0502020204030204" pitchFamily="34" charset="0"/>
              </a:rPr>
              <a:t> o </a:t>
            </a:r>
            <a:r>
              <a:rPr lang="en-AU" sz="3800" dirty="0" err="1" smtClean="0">
                <a:latin typeface="Calibri" panose="020F0502020204030204" pitchFamily="34" charset="0"/>
              </a:rPr>
              <a:t>ponašanju</a:t>
            </a:r>
            <a:r>
              <a:rPr lang="en-AU" sz="3800" dirty="0" smtClean="0">
                <a:latin typeface="Calibri" panose="020F0502020204030204" pitchFamily="34" charset="0"/>
              </a:rPr>
              <a:t> </a:t>
            </a:r>
            <a:r>
              <a:rPr lang="en-AU" sz="3800" dirty="0" err="1" smtClean="0">
                <a:latin typeface="Calibri" panose="020F0502020204030204" pitchFamily="34" charset="0"/>
              </a:rPr>
              <a:t>djeteta</a:t>
            </a:r>
            <a:r>
              <a:rPr lang="en-AU" sz="3800" dirty="0" smtClean="0">
                <a:latin typeface="Calibri" panose="020F0502020204030204" pitchFamily="34" charset="0"/>
              </a:rPr>
              <a:t>, bez </a:t>
            </a:r>
            <a:r>
              <a:rPr lang="en-AU" sz="3800" dirty="0" err="1" smtClean="0">
                <a:latin typeface="Calibri" panose="020F0502020204030204" pitchFamily="34" charset="0"/>
              </a:rPr>
              <a:t>obzira</a:t>
            </a:r>
            <a:r>
              <a:rPr lang="en-AU" sz="3800" dirty="0" smtClean="0">
                <a:latin typeface="Calibri" panose="020F0502020204030204" pitchFamily="34" charset="0"/>
              </a:rPr>
              <a:t> </a:t>
            </a:r>
            <a:r>
              <a:rPr lang="en-AU" sz="3800" dirty="0" err="1" smtClean="0">
                <a:latin typeface="Calibri" panose="020F0502020204030204" pitchFamily="34" charset="0"/>
              </a:rPr>
              <a:t>slažu</a:t>
            </a:r>
            <a:r>
              <a:rPr lang="hr-HR" sz="3800" dirty="0" smtClean="0">
                <a:latin typeface="Calibri" panose="020F0502020204030204" pitchFamily="34" charset="0"/>
              </a:rPr>
              <a:t> li se drugi</a:t>
            </a:r>
            <a:r>
              <a:rPr lang="en-AU" sz="3800" dirty="0" smtClean="0">
                <a:latin typeface="Calibri" panose="020F0502020204030204" pitchFamily="34" charset="0"/>
              </a:rPr>
              <a:t> s </a:t>
            </a:r>
            <a:r>
              <a:rPr lang="en-AU" sz="3800" dirty="0" err="1" smtClean="0">
                <a:latin typeface="Calibri" panose="020F0502020204030204" pitchFamily="34" charset="0"/>
              </a:rPr>
              <a:t>tim</a:t>
            </a:r>
            <a:r>
              <a:rPr lang="en-AU" sz="3800" dirty="0" smtClean="0">
                <a:latin typeface="Calibri" panose="020F0502020204030204" pitchFamily="34" charset="0"/>
              </a:rPr>
              <a:t> </a:t>
            </a:r>
            <a:r>
              <a:rPr lang="en-AU" sz="3800" dirty="0" err="1" smtClean="0">
                <a:latin typeface="Calibri" panose="020F0502020204030204" pitchFamily="34" charset="0"/>
              </a:rPr>
              <a:t>dojmom</a:t>
            </a:r>
            <a:r>
              <a:rPr lang="en-AU" sz="3800" dirty="0" smtClean="0">
                <a:latin typeface="Calibri" panose="020F0502020204030204" pitchFamily="34" charset="0"/>
              </a:rPr>
              <a:t>. </a:t>
            </a:r>
            <a:r>
              <a:rPr lang="en-AU" sz="3800" dirty="0" err="1" smtClean="0">
                <a:latin typeface="Calibri" panose="020F0502020204030204" pitchFamily="34" charset="0"/>
              </a:rPr>
              <a:t>Slobodno</a:t>
            </a:r>
            <a:r>
              <a:rPr lang="en-AU" sz="3800" dirty="0" smtClean="0">
                <a:latin typeface="Calibri" panose="020F0502020204030204" pitchFamily="34" charset="0"/>
              </a:rPr>
              <a:t> </a:t>
            </a:r>
            <a:r>
              <a:rPr lang="en-AU" sz="3800" dirty="0" err="1" smtClean="0">
                <a:latin typeface="Calibri" panose="020F0502020204030204" pitchFamily="34" charset="0"/>
              </a:rPr>
              <a:t>upišite</a:t>
            </a:r>
            <a:r>
              <a:rPr lang="en-AU" sz="3800" dirty="0" smtClean="0">
                <a:latin typeface="Calibri" panose="020F0502020204030204" pitchFamily="34" charset="0"/>
              </a:rPr>
              <a:t> </a:t>
            </a:r>
            <a:r>
              <a:rPr lang="en-AU" sz="3800" dirty="0" err="1" smtClean="0">
                <a:latin typeface="Calibri" panose="020F0502020204030204" pitchFamily="34" charset="0"/>
              </a:rPr>
              <a:t>dodatne</a:t>
            </a:r>
            <a:r>
              <a:rPr lang="en-AU" sz="3800" dirty="0" smtClean="0">
                <a:latin typeface="Calibri" panose="020F0502020204030204" pitchFamily="34" charset="0"/>
              </a:rPr>
              <a:t> </a:t>
            </a:r>
            <a:r>
              <a:rPr lang="en-AU" sz="3800" dirty="0" err="1" smtClean="0">
                <a:latin typeface="Calibri" panose="020F0502020204030204" pitchFamily="34" charset="0"/>
              </a:rPr>
              <a:t>komentare</a:t>
            </a:r>
            <a:r>
              <a:rPr lang="en-AU" sz="3800" dirty="0" smtClean="0">
                <a:latin typeface="Calibri" panose="020F0502020204030204" pitchFamily="34" charset="0"/>
              </a:rPr>
              <a:t> pored </a:t>
            </a:r>
            <a:r>
              <a:rPr lang="en-AU" sz="3800" dirty="0" err="1" smtClean="0">
                <a:latin typeface="Calibri" panose="020F0502020204030204" pitchFamily="34" charset="0"/>
              </a:rPr>
              <a:t>svake</a:t>
            </a:r>
            <a:r>
              <a:rPr lang="en-AU" sz="3800" dirty="0" smtClean="0">
                <a:latin typeface="Calibri" panose="020F0502020204030204" pitchFamily="34" charset="0"/>
              </a:rPr>
              <a:t> </a:t>
            </a:r>
            <a:r>
              <a:rPr lang="en-AU" sz="3800" dirty="0" err="1" smtClean="0">
                <a:latin typeface="Calibri" panose="020F0502020204030204" pitchFamily="34" charset="0"/>
              </a:rPr>
              <a:t>čestice</a:t>
            </a:r>
            <a:r>
              <a:rPr lang="en-AU" sz="3800" dirty="0" smtClean="0">
                <a:latin typeface="Calibri" panose="020F0502020204030204" pitchFamily="34" charset="0"/>
              </a:rPr>
              <a:t> </a:t>
            </a:r>
            <a:r>
              <a:rPr lang="en-AU" sz="3800" dirty="0" err="1" smtClean="0">
                <a:latin typeface="Calibri" panose="020F0502020204030204" pitchFamily="34" charset="0"/>
              </a:rPr>
              <a:t>ili</a:t>
            </a:r>
            <a:r>
              <a:rPr lang="en-AU" sz="3800" dirty="0" smtClean="0">
                <a:latin typeface="Calibri" panose="020F0502020204030204" pitchFamily="34" charset="0"/>
              </a:rPr>
              <a:t> u </a:t>
            </a:r>
            <a:r>
              <a:rPr lang="en-AU" sz="3800" dirty="0" err="1" smtClean="0">
                <a:latin typeface="Calibri" panose="020F0502020204030204" pitchFamily="34" charset="0"/>
              </a:rPr>
              <a:t>slobodan</a:t>
            </a:r>
            <a:r>
              <a:rPr lang="en-AU" sz="3800" dirty="0" smtClean="0">
                <a:latin typeface="Calibri" panose="020F0502020204030204" pitchFamily="34" charset="0"/>
              </a:rPr>
              <a:t> </a:t>
            </a:r>
            <a:r>
              <a:rPr lang="en-AU" sz="3800" dirty="0" err="1" smtClean="0">
                <a:latin typeface="Calibri" panose="020F0502020204030204" pitchFamily="34" charset="0"/>
              </a:rPr>
              <a:t>prostor</a:t>
            </a:r>
            <a:r>
              <a:rPr lang="en-AU" sz="3800" dirty="0" smtClean="0">
                <a:latin typeface="Calibri" panose="020F0502020204030204" pitchFamily="34" charset="0"/>
              </a:rPr>
              <a:t>.</a:t>
            </a:r>
            <a:endParaRPr lang="hr-HR" sz="3800" dirty="0" smtClean="0">
              <a:latin typeface="Calibri" panose="020F0502020204030204" pitchFamily="34" charset="0"/>
            </a:endParaRPr>
          </a:p>
          <a:p>
            <a:pPr marL="118872" indent="0">
              <a:buNone/>
            </a:pPr>
            <a:r>
              <a:rPr lang="hr-HR" sz="3800" i="1" dirty="0" smtClean="0">
                <a:latin typeface="Calibri" panose="020F0502020204030204" pitchFamily="34" charset="0"/>
              </a:rPr>
              <a:t> </a:t>
            </a:r>
            <a:endParaRPr lang="hr-HR" sz="3800" dirty="0" smtClean="0">
              <a:latin typeface="Calibri" panose="020F0502020204030204" pitchFamily="34" charset="0"/>
            </a:endParaRPr>
          </a:p>
          <a:p>
            <a:pPr marL="118872" indent="0">
              <a:buNone/>
            </a:pPr>
            <a:r>
              <a:rPr lang="hr-HR" sz="3800" i="1" dirty="0" smtClean="0">
                <a:latin typeface="Calibri" panose="020F0502020204030204" pitchFamily="34" charset="0"/>
              </a:rPr>
              <a:t>Dolje su navedene tvrdnje koje opisuju djecu i mlade. Molimo vas da za svaku tvrdnju procijenite u kojoj mjeri opisuje Vaše dijete </a:t>
            </a:r>
            <a:r>
              <a:rPr lang="hr-HR" sz="3800" b="1" i="1" dirty="0" smtClean="0">
                <a:latin typeface="Calibri" panose="020F0502020204030204" pitchFamily="34" charset="0"/>
              </a:rPr>
              <a:t>sada ili tijekom proteklih 6 mjeseci</a:t>
            </a:r>
            <a:r>
              <a:rPr lang="hr-HR" sz="3800" i="1" dirty="0" smtClean="0">
                <a:latin typeface="Calibri" panose="020F0502020204030204" pitchFamily="34" charset="0"/>
              </a:rPr>
              <a:t>. Ako tvrdnja </a:t>
            </a:r>
            <a:r>
              <a:rPr lang="hr-HR" sz="3800" b="1" i="1" dirty="0" smtClean="0">
                <a:latin typeface="Calibri" panose="020F0502020204030204" pitchFamily="34" charset="0"/>
              </a:rPr>
              <a:t>potpuno točno</a:t>
            </a:r>
            <a:r>
              <a:rPr lang="hr-HR" sz="3800" i="1" dirty="0" smtClean="0">
                <a:latin typeface="Calibri" panose="020F0502020204030204" pitchFamily="34" charset="0"/>
              </a:rPr>
              <a:t> opisuje vaše dijete</a:t>
            </a:r>
            <a:r>
              <a:rPr lang="hr-HR" sz="3800" b="1" i="1" dirty="0" smtClean="0">
                <a:latin typeface="Calibri" panose="020F0502020204030204" pitchFamily="34" charset="0"/>
              </a:rPr>
              <a:t>, zaokružite</a:t>
            </a:r>
            <a:r>
              <a:rPr lang="hr-HR" sz="3800" i="1" dirty="0" smtClean="0">
                <a:latin typeface="Calibri" panose="020F0502020204030204" pitchFamily="34" charset="0"/>
              </a:rPr>
              <a:t> </a:t>
            </a:r>
            <a:r>
              <a:rPr lang="hr-HR" sz="3800" b="1" i="1" dirty="0" smtClean="0">
                <a:latin typeface="Calibri" panose="020F0502020204030204" pitchFamily="34" charset="0"/>
              </a:rPr>
              <a:t>2.</a:t>
            </a:r>
            <a:r>
              <a:rPr lang="hr-HR" sz="3800" i="1" dirty="0" smtClean="0">
                <a:latin typeface="Calibri" panose="020F0502020204030204" pitchFamily="34" charset="0"/>
              </a:rPr>
              <a:t> Ako je tvrdnja</a:t>
            </a:r>
            <a:r>
              <a:rPr lang="hr-HR" sz="3800" b="1" i="1" dirty="0" smtClean="0">
                <a:latin typeface="Calibri" panose="020F0502020204030204" pitchFamily="34" charset="0"/>
              </a:rPr>
              <a:t> djelomično točna</a:t>
            </a:r>
            <a:r>
              <a:rPr lang="hr-HR" sz="3800" i="1" dirty="0" smtClean="0">
                <a:latin typeface="Calibri" panose="020F0502020204030204" pitchFamily="34" charset="0"/>
              </a:rPr>
              <a:t> za vaše dijete, </a:t>
            </a:r>
            <a:r>
              <a:rPr lang="hr-HR" sz="3800" b="1" i="1" dirty="0" smtClean="0">
                <a:latin typeface="Calibri" panose="020F0502020204030204" pitchFamily="34" charset="0"/>
              </a:rPr>
              <a:t>zaokružite</a:t>
            </a:r>
            <a:r>
              <a:rPr lang="hr-HR" sz="3800" i="1" dirty="0" smtClean="0">
                <a:latin typeface="Calibri" panose="020F0502020204030204" pitchFamily="34" charset="0"/>
              </a:rPr>
              <a:t> </a:t>
            </a:r>
            <a:r>
              <a:rPr lang="hr-HR" sz="3800" b="1" i="1" dirty="0" smtClean="0">
                <a:latin typeface="Calibri" panose="020F0502020204030204" pitchFamily="34" charset="0"/>
              </a:rPr>
              <a:t>1</a:t>
            </a:r>
            <a:r>
              <a:rPr lang="hr-HR" sz="3800" i="1" dirty="0" smtClean="0">
                <a:latin typeface="Calibri" panose="020F0502020204030204" pitchFamily="34" charset="0"/>
              </a:rPr>
              <a:t>, a ako uopće nije točna za vaše dijete, </a:t>
            </a:r>
            <a:r>
              <a:rPr lang="hr-HR" sz="3800" b="1" i="1" dirty="0" smtClean="0">
                <a:latin typeface="Calibri" panose="020F0502020204030204" pitchFamily="34" charset="0"/>
              </a:rPr>
              <a:t>zaokružite</a:t>
            </a:r>
            <a:r>
              <a:rPr lang="hr-HR" sz="3800" i="1" dirty="0" smtClean="0">
                <a:latin typeface="Calibri" panose="020F0502020204030204" pitchFamily="34" charset="0"/>
              </a:rPr>
              <a:t> </a:t>
            </a:r>
            <a:r>
              <a:rPr lang="hr-HR" sz="3800" b="1" i="1" dirty="0" smtClean="0">
                <a:latin typeface="Calibri" panose="020F0502020204030204" pitchFamily="34" charset="0"/>
              </a:rPr>
              <a:t>0</a:t>
            </a:r>
            <a:r>
              <a:rPr lang="hr-HR" sz="3800" i="1" dirty="0" smtClean="0">
                <a:latin typeface="Calibri" panose="020F0502020204030204" pitchFamily="34" charset="0"/>
              </a:rPr>
              <a:t>. Molimo vas da odgovorite na sve tvrdnje, premda vam se može činiti da se neke uopće ne odnose na vaše dijete. </a:t>
            </a:r>
            <a:endParaRPr lang="hr-HR" sz="3800" dirty="0" smtClean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191000"/>
            <a:ext cx="4267200" cy="2362200"/>
          </a:xfrm>
          <a:prstGeom prst="rect">
            <a:avLst/>
          </a:prstGeom>
        </p:spPr>
        <p:txBody>
          <a:bodyPr vert="horz" lIns="91440" tIns="91440" rtlCol="0">
            <a:normAutofit fontScale="62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0   1   2        </a:t>
            </a:r>
            <a:r>
              <a:rPr lang="hr-HR" dirty="0" smtClean="0">
                <a:latin typeface="Calibri" panose="020F0502020204030204" pitchFamily="34" charset="0"/>
              </a:rPr>
              <a:t>3. Često se svađa</a:t>
            </a:r>
          </a:p>
          <a:p>
            <a:pPr marL="118872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0   1   2</a:t>
            </a:r>
            <a:r>
              <a:rPr lang="hr-HR" dirty="0" smtClean="0">
                <a:latin typeface="Calibri" panose="020F0502020204030204" pitchFamily="34" charset="0"/>
              </a:rPr>
              <a:t>      16. Grubo ili zločesto prema drugima</a:t>
            </a:r>
          </a:p>
          <a:p>
            <a:pPr marL="118872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0   1   2</a:t>
            </a:r>
            <a:r>
              <a:rPr lang="hr-HR" dirty="0" smtClean="0">
                <a:latin typeface="Calibri" panose="020F0502020204030204" pitchFamily="34" charset="0"/>
              </a:rPr>
              <a:t>      19. Zahtijeva puno pažnje</a:t>
            </a:r>
          </a:p>
          <a:p>
            <a:pPr marL="118872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0   1   2</a:t>
            </a:r>
            <a:r>
              <a:rPr lang="hr-HR" dirty="0" smtClean="0">
                <a:latin typeface="Calibri" panose="020F0502020204030204" pitchFamily="34" charset="0"/>
              </a:rPr>
              <a:t>      20. Uništava svoje stvari</a:t>
            </a:r>
          </a:p>
          <a:p>
            <a:pPr marL="118872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0   1   2</a:t>
            </a:r>
            <a:r>
              <a:rPr lang="hr-HR" dirty="0" smtClean="0">
                <a:latin typeface="Calibri" panose="020F0502020204030204" pitchFamily="34" charset="0"/>
              </a:rPr>
              <a:t>      21. Uništava tuđe stvari  </a:t>
            </a:r>
          </a:p>
          <a:p>
            <a:pPr marL="118872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0   1   2</a:t>
            </a:r>
            <a:r>
              <a:rPr lang="hr-HR" dirty="0" smtClean="0">
                <a:latin typeface="Calibri" panose="020F0502020204030204" pitchFamily="34" charset="0"/>
              </a:rPr>
              <a:t>      22. Neposlušno kod kuće</a:t>
            </a:r>
          </a:p>
          <a:p>
            <a:pPr marL="118872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0   1   2</a:t>
            </a:r>
            <a:r>
              <a:rPr lang="hr-HR" dirty="0" smtClean="0">
                <a:latin typeface="Calibri" panose="020F0502020204030204" pitchFamily="34" charset="0"/>
              </a:rPr>
              <a:t>      23. Neposlušno u školi/vrtiću</a:t>
            </a:r>
          </a:p>
          <a:p>
            <a:pPr marL="118872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0   1   2</a:t>
            </a:r>
            <a:r>
              <a:rPr lang="hr-HR" dirty="0" smtClean="0">
                <a:latin typeface="Calibri" panose="020F0502020204030204" pitchFamily="34" charset="0"/>
              </a:rPr>
              <a:t>      37. Često se potuče</a:t>
            </a:r>
          </a:p>
          <a:p>
            <a:pPr marL="118872" indent="0">
              <a:buNone/>
            </a:pPr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76800" y="4191000"/>
            <a:ext cx="3810000" cy="2381794"/>
          </a:xfrm>
          <a:prstGeom prst="rect">
            <a:avLst/>
          </a:prstGeom>
        </p:spPr>
        <p:txBody>
          <a:bodyPr vert="horz" lIns="91440" tIns="91440" rtlCol="0">
            <a:normAutofit fontScale="550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hr-HR" b="1" dirty="0">
                <a:latin typeface="Calibri" panose="020F0502020204030204" pitchFamily="34" charset="0"/>
              </a:rPr>
              <a:t>0   1   2</a:t>
            </a:r>
            <a:r>
              <a:rPr lang="hr-HR" dirty="0">
                <a:latin typeface="Calibri" panose="020F0502020204030204" pitchFamily="34" charset="0"/>
              </a:rPr>
              <a:t>      57. Fizički napada </a:t>
            </a:r>
            <a:r>
              <a:rPr lang="hr-HR" dirty="0" smtClean="0">
                <a:latin typeface="Calibri" panose="020F0502020204030204" pitchFamily="34" charset="0"/>
              </a:rPr>
              <a:t>ljude</a:t>
            </a:r>
            <a:endParaRPr lang="hr-HR" b="1" dirty="0" smtClean="0">
              <a:latin typeface="Calibri" panose="020F0502020204030204" pitchFamily="34" charset="0"/>
            </a:endParaRPr>
          </a:p>
          <a:p>
            <a:pPr marL="118872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0   1   2</a:t>
            </a:r>
            <a:r>
              <a:rPr lang="hr-HR" dirty="0" smtClean="0">
                <a:latin typeface="Calibri" panose="020F0502020204030204" pitchFamily="34" charset="0"/>
              </a:rPr>
              <a:t>      68. Često viče</a:t>
            </a:r>
          </a:p>
          <a:p>
            <a:pPr marL="118872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0   1   2</a:t>
            </a:r>
            <a:r>
              <a:rPr lang="hr-HR" dirty="0" smtClean="0">
                <a:latin typeface="Calibri" panose="020F0502020204030204" pitchFamily="34" charset="0"/>
              </a:rPr>
              <a:t>      86. Tvrdoglavo</a:t>
            </a:r>
          </a:p>
          <a:p>
            <a:pPr marL="118872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0   1   2</a:t>
            </a:r>
            <a:r>
              <a:rPr lang="hr-HR" dirty="0" smtClean="0">
                <a:latin typeface="Calibri" panose="020F0502020204030204" pitchFamily="34" charset="0"/>
              </a:rPr>
              <a:t>      87. Iznenada mijenja raspoloženje ili osjećaje</a:t>
            </a:r>
          </a:p>
          <a:p>
            <a:pPr marL="118872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0   1   2</a:t>
            </a:r>
            <a:r>
              <a:rPr lang="hr-HR" dirty="0" smtClean="0">
                <a:latin typeface="Calibri" panose="020F0502020204030204" pitchFamily="34" charset="0"/>
              </a:rPr>
              <a:t>      88. Često je namrgođeno</a:t>
            </a:r>
          </a:p>
          <a:p>
            <a:pPr marL="118872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0   1   2</a:t>
            </a:r>
            <a:r>
              <a:rPr lang="hr-HR" dirty="0" smtClean="0">
                <a:latin typeface="Calibri" panose="020F0502020204030204" pitchFamily="34" charset="0"/>
              </a:rPr>
              <a:t>      89. Sumnjičavo</a:t>
            </a:r>
          </a:p>
          <a:p>
            <a:pPr marL="118872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0   1   2</a:t>
            </a:r>
            <a:r>
              <a:rPr lang="hr-HR" dirty="0" smtClean="0">
                <a:latin typeface="Calibri" panose="020F0502020204030204" pitchFamily="34" charset="0"/>
              </a:rPr>
              <a:t>      94. Previše zadirkuje druge</a:t>
            </a:r>
          </a:p>
          <a:p>
            <a:pPr marL="118872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0   1   2</a:t>
            </a:r>
            <a:r>
              <a:rPr lang="hr-HR" dirty="0" smtClean="0">
                <a:latin typeface="Calibri" panose="020F0502020204030204" pitchFamily="34" charset="0"/>
              </a:rPr>
              <a:t>      95. Nagle je naravi, lako plane</a:t>
            </a:r>
          </a:p>
          <a:p>
            <a:pPr marL="118872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0   1   2</a:t>
            </a:r>
            <a:r>
              <a:rPr lang="hr-HR" dirty="0" smtClean="0">
                <a:latin typeface="Calibri" panose="020F0502020204030204" pitchFamily="34" charset="0"/>
              </a:rPr>
              <a:t>      97. Prijeti drugima</a:t>
            </a:r>
          </a:p>
          <a:p>
            <a:pPr marL="118872" indent="0">
              <a:buNone/>
            </a:pPr>
            <a:r>
              <a:rPr lang="hr-HR" b="1" dirty="0" smtClean="0">
                <a:latin typeface="Calibri" panose="020F0502020204030204" pitchFamily="34" charset="0"/>
              </a:rPr>
              <a:t>0   1   2</a:t>
            </a:r>
            <a:r>
              <a:rPr lang="hr-HR" dirty="0" smtClean="0">
                <a:latin typeface="Calibri" panose="020F0502020204030204" pitchFamily="34" charset="0"/>
              </a:rPr>
              <a:t>    104. Bučnije je od druge djece</a:t>
            </a: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  <a:p>
            <a:endParaRPr lang="hr-H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000" dirty="0" err="1" smtClean="0">
                <a:latin typeface="Calibri" panose="020F0502020204030204" pitchFamily="34" charset="0"/>
              </a:rPr>
              <a:t>TRETMAN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AGRESIVNE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DJECE</a:t>
            </a:r>
            <a:endParaRPr lang="hr-HR" sz="3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729234" lvl="2" indent="-171450">
              <a:buClr>
                <a:schemeClr val="accent1"/>
              </a:buClr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1000" y="1981200"/>
            <a:ext cx="8305800" cy="4648200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PROGRAM </a:t>
            </a:r>
            <a:r>
              <a:rPr lang="en-GB" dirty="0" err="1" smtClean="0">
                <a:latin typeface="Calibri" panose="020F0502020204030204" pitchFamily="34" charset="0"/>
              </a:rPr>
              <a:t>SUOČAVANJA</a:t>
            </a:r>
            <a:r>
              <a:rPr lang="en-GB" dirty="0" smtClean="0">
                <a:latin typeface="Calibri" panose="020F0502020204030204" pitchFamily="34" charset="0"/>
              </a:rPr>
              <a:t> S </a:t>
            </a:r>
            <a:r>
              <a:rPr lang="en-GB" dirty="0" err="1" smtClean="0">
                <a:latin typeface="Calibri" panose="020F0502020204030204" pitchFamily="34" charset="0"/>
              </a:rPr>
              <a:t>LJUTNJOM</a:t>
            </a:r>
            <a:endParaRPr lang="en-GB" dirty="0" smtClean="0">
              <a:latin typeface="Calibri" panose="020F0502020204030204" pitchFamily="34" charset="0"/>
            </a:endParaRPr>
          </a:p>
          <a:p>
            <a:pPr marL="411480" lvl="1" indent="0">
              <a:buNone/>
            </a:pPr>
            <a:endParaRPr lang="en-GB" sz="1500" dirty="0" smtClean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200" dirty="0" err="1">
                <a:latin typeface="Calibri" panose="020F0502020204030204" pitchFamily="34" charset="0"/>
              </a:rPr>
              <a:t>g</a:t>
            </a:r>
            <a:r>
              <a:rPr lang="en-GB" sz="2200" dirty="0" err="1" smtClean="0">
                <a:latin typeface="Calibri" panose="020F0502020204030204" pitchFamily="34" charset="0"/>
              </a:rPr>
              <a:t>rupni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tretman</a:t>
            </a:r>
            <a:r>
              <a:rPr lang="en-GB" sz="2200" dirty="0" smtClean="0">
                <a:latin typeface="Calibri" panose="020F0502020204030204" pitchFamily="34" charset="0"/>
              </a:rPr>
              <a:t> – </a:t>
            </a:r>
            <a:r>
              <a:rPr lang="en-GB" sz="2200" dirty="0" err="1" smtClean="0">
                <a:latin typeface="Calibri" panose="020F0502020204030204" pitchFamily="34" charset="0"/>
              </a:rPr>
              <a:t>agresivnoj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djeci</a:t>
            </a:r>
            <a:r>
              <a:rPr lang="en-GB" sz="2200" dirty="0" smtClean="0">
                <a:latin typeface="Calibri" panose="020F0502020204030204" pitchFamily="34" charset="0"/>
              </a:rPr>
              <a:t> je </a:t>
            </a:r>
            <a:r>
              <a:rPr lang="en-GB" sz="2200" dirty="0" err="1" smtClean="0">
                <a:latin typeface="Calibri" panose="020F0502020204030204" pitchFamily="34" charset="0"/>
              </a:rPr>
              <a:t>važno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potkrepljenje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dobiveno</a:t>
            </a:r>
            <a:r>
              <a:rPr lang="en-GB" sz="2200" dirty="0" smtClean="0">
                <a:latin typeface="Calibri" panose="020F0502020204030204" pitchFamily="34" charset="0"/>
              </a:rPr>
              <a:t> od </a:t>
            </a:r>
            <a:r>
              <a:rPr lang="en-GB" sz="2200" dirty="0" err="1" smtClean="0">
                <a:latin typeface="Calibri" panose="020F0502020204030204" pitchFamily="34" charset="0"/>
              </a:rPr>
              <a:t>grupe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vršnjaka</a:t>
            </a:r>
            <a:endParaRPr lang="en-GB" sz="2200" dirty="0" smtClean="0">
              <a:latin typeface="Calibri" panose="020F0502020204030204" pitchFamily="34" charset="0"/>
            </a:endParaRPr>
          </a:p>
          <a:p>
            <a:pPr marL="411480" lvl="1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200" dirty="0" err="1" smtClean="0">
                <a:latin typeface="Calibri" panose="020F0502020204030204" pitchFamily="34" charset="0"/>
              </a:rPr>
              <a:t>ciljevi</a:t>
            </a:r>
            <a:r>
              <a:rPr lang="en-GB" sz="2200" dirty="0" smtClean="0">
                <a:latin typeface="Calibri" panose="020F0502020204030204" pitchFamily="34" charset="0"/>
              </a:rPr>
              <a:t>:</a:t>
            </a:r>
          </a:p>
          <a:p>
            <a:pPr marL="1019556" lvl="2" indent="-342900">
              <a:buClr>
                <a:schemeClr val="accent1"/>
              </a:buClr>
            </a:pPr>
            <a:r>
              <a:rPr lang="en-GB" sz="1800" dirty="0" err="1" smtClean="0">
                <a:latin typeface="Calibri" panose="020F0502020204030204" pitchFamily="34" charset="0"/>
              </a:rPr>
              <a:t>osvijestiti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kognitivna</a:t>
            </a:r>
            <a:r>
              <a:rPr lang="en-GB" sz="1800" dirty="0" smtClean="0">
                <a:latin typeface="Calibri" panose="020F0502020204030204" pitchFamily="34" charset="0"/>
              </a:rPr>
              <a:t>, </a:t>
            </a:r>
            <a:r>
              <a:rPr lang="en-GB" sz="1800" dirty="0" err="1" smtClean="0">
                <a:latin typeface="Calibri" panose="020F0502020204030204" pitchFamily="34" charset="0"/>
              </a:rPr>
              <a:t>afektivna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i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fiziološka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stanja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povezana</a:t>
            </a:r>
            <a:r>
              <a:rPr lang="en-GB" sz="1800" dirty="0" smtClean="0">
                <a:latin typeface="Calibri" panose="020F0502020204030204" pitchFamily="34" charset="0"/>
              </a:rPr>
              <a:t> s </a:t>
            </a:r>
            <a:r>
              <a:rPr lang="en-GB" sz="1800" dirty="0" err="1" smtClean="0">
                <a:latin typeface="Calibri" panose="020F0502020204030204" pitchFamily="34" charset="0"/>
              </a:rPr>
              <a:t>ljutnjom</a:t>
            </a:r>
            <a:endParaRPr lang="en-GB" sz="1800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sz="1800" dirty="0" err="1" smtClean="0">
                <a:latin typeface="Calibri" panose="020F0502020204030204" pitchFamily="34" charset="0"/>
              </a:rPr>
              <a:t>učenje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i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uvježbavanje</a:t>
            </a:r>
            <a:r>
              <a:rPr lang="en-GB" sz="1800" dirty="0" smtClean="0">
                <a:latin typeface="Calibri" panose="020F0502020204030204" pitchFamily="34" charset="0"/>
              </a:rPr>
              <a:t>:</a:t>
            </a:r>
          </a:p>
          <a:p>
            <a:pPr marL="1239012" lvl="3" indent="-342900">
              <a:buClr>
                <a:schemeClr val="accent1"/>
              </a:buClr>
            </a:pPr>
            <a:r>
              <a:rPr lang="en-GB" sz="1600" dirty="0" err="1" smtClean="0">
                <a:latin typeface="Calibri" panose="020F0502020204030204" pitchFamily="34" charset="0"/>
              </a:rPr>
              <a:t>samokontrole</a:t>
            </a:r>
            <a:endParaRPr lang="en-GB" sz="1600" dirty="0">
              <a:latin typeface="Calibri" panose="020F0502020204030204" pitchFamily="34" charset="0"/>
            </a:endParaRPr>
          </a:p>
          <a:p>
            <a:pPr marL="1239012" lvl="3" indent="-342900">
              <a:buClr>
                <a:schemeClr val="accent1"/>
              </a:buClr>
            </a:pPr>
            <a:r>
              <a:rPr lang="en-GB" sz="1600" dirty="0" err="1" smtClean="0">
                <a:latin typeface="Calibri" panose="020F0502020204030204" pitchFamily="34" charset="0"/>
              </a:rPr>
              <a:t>socijalnih</a:t>
            </a:r>
            <a:r>
              <a:rPr lang="en-GB" sz="1600" dirty="0" smtClean="0">
                <a:latin typeface="Calibri" panose="020F0502020204030204" pitchFamily="34" charset="0"/>
              </a:rPr>
              <a:t> </a:t>
            </a:r>
            <a:r>
              <a:rPr lang="en-GB" sz="1600" dirty="0" err="1" smtClean="0">
                <a:latin typeface="Calibri" panose="020F0502020204030204" pitchFamily="34" charset="0"/>
              </a:rPr>
              <a:t>vještina</a:t>
            </a:r>
            <a:endParaRPr lang="en-GB" sz="1600" dirty="0" smtClean="0">
              <a:latin typeface="Calibri" panose="020F0502020204030204" pitchFamily="34" charset="0"/>
            </a:endParaRPr>
          </a:p>
          <a:p>
            <a:pPr marL="1239012" lvl="3" indent="-342900">
              <a:buClr>
                <a:schemeClr val="accent1"/>
              </a:buClr>
            </a:pPr>
            <a:r>
              <a:rPr lang="en-GB" sz="1600" dirty="0" err="1" smtClean="0">
                <a:latin typeface="Calibri" panose="020F0502020204030204" pitchFamily="34" charset="0"/>
              </a:rPr>
              <a:t>vještina</a:t>
            </a:r>
            <a:r>
              <a:rPr lang="en-GB" sz="1600" dirty="0" smtClean="0">
                <a:latin typeface="Calibri" panose="020F0502020204030204" pitchFamily="34" charset="0"/>
              </a:rPr>
              <a:t> </a:t>
            </a:r>
            <a:r>
              <a:rPr lang="en-GB" sz="1600" dirty="0" err="1" smtClean="0">
                <a:latin typeface="Calibri" panose="020F0502020204030204" pitchFamily="34" charset="0"/>
              </a:rPr>
              <a:t>rješavanja</a:t>
            </a:r>
            <a:r>
              <a:rPr lang="en-GB" sz="1600" dirty="0" smtClean="0">
                <a:latin typeface="Calibri" panose="020F0502020204030204" pitchFamily="34" charset="0"/>
              </a:rPr>
              <a:t> </a:t>
            </a:r>
            <a:r>
              <a:rPr lang="en-GB" sz="1600" dirty="0" err="1" smtClean="0">
                <a:latin typeface="Calibri" panose="020F0502020204030204" pitchFamily="34" charset="0"/>
              </a:rPr>
              <a:t>problema</a:t>
            </a:r>
            <a:endParaRPr lang="en-GB" sz="1600" dirty="0" smtClean="0">
              <a:latin typeface="Calibri" panose="020F0502020204030204" pitchFamily="34" charset="0"/>
            </a:endParaRPr>
          </a:p>
          <a:p>
            <a:pPr marL="1239012" lvl="3" indent="-342900">
              <a:buClr>
                <a:schemeClr val="accent1"/>
              </a:buClr>
            </a:pPr>
            <a:r>
              <a:rPr lang="en-GB" sz="1600" dirty="0" err="1" smtClean="0">
                <a:latin typeface="Calibri" panose="020F0502020204030204" pitchFamily="34" charset="0"/>
              </a:rPr>
              <a:t>zauzimanja</a:t>
            </a:r>
            <a:r>
              <a:rPr lang="en-GB" sz="1600" dirty="0" smtClean="0">
                <a:latin typeface="Calibri" panose="020F0502020204030204" pitchFamily="34" charset="0"/>
              </a:rPr>
              <a:t> </a:t>
            </a:r>
            <a:r>
              <a:rPr lang="en-GB" sz="1600" dirty="0" err="1" smtClean="0">
                <a:latin typeface="Calibri" panose="020F0502020204030204" pitchFamily="34" charset="0"/>
              </a:rPr>
              <a:t>perspektive</a:t>
            </a:r>
            <a:endParaRPr lang="en-GB" sz="1600" dirty="0" smtClean="0">
              <a:latin typeface="Calibri" panose="020F0502020204030204" pitchFamily="34" charset="0"/>
            </a:endParaRPr>
          </a:p>
          <a:p>
            <a:pPr marL="754380" lvl="1" indent="-342900"/>
            <a:endParaRPr lang="en-GB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000" dirty="0" err="1" smtClean="0">
                <a:latin typeface="Calibri" panose="020F0502020204030204" pitchFamily="34" charset="0"/>
              </a:rPr>
              <a:t>TRETMAN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AGRESIVNE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DJECE</a:t>
            </a:r>
            <a:endParaRPr lang="hr-HR" sz="3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729234" lvl="2" indent="-171450">
              <a:buClr>
                <a:schemeClr val="accent1"/>
              </a:buClr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1000" y="1828800"/>
            <a:ext cx="8305800" cy="4800600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PROGRAM </a:t>
            </a:r>
            <a:r>
              <a:rPr lang="en-GB" dirty="0" err="1" smtClean="0">
                <a:latin typeface="Calibri" panose="020F0502020204030204" pitchFamily="34" charset="0"/>
              </a:rPr>
              <a:t>SUOČAVANJA</a:t>
            </a:r>
            <a:r>
              <a:rPr lang="en-GB" dirty="0" smtClean="0">
                <a:latin typeface="Calibri" panose="020F0502020204030204" pitchFamily="34" charset="0"/>
              </a:rPr>
              <a:t> S </a:t>
            </a:r>
            <a:r>
              <a:rPr lang="en-GB" dirty="0" err="1" smtClean="0">
                <a:latin typeface="Calibri" panose="020F0502020204030204" pitchFamily="34" charset="0"/>
              </a:rPr>
              <a:t>LJUTNJOM</a:t>
            </a:r>
            <a:endParaRPr lang="en-GB" dirty="0" smtClean="0">
              <a:latin typeface="Calibri" panose="020F0502020204030204" pitchFamily="34" charset="0"/>
            </a:endParaRPr>
          </a:p>
          <a:p>
            <a:pPr marL="411480" lvl="1" indent="0">
              <a:buNone/>
            </a:pPr>
            <a:endParaRPr lang="en-GB" sz="1500" dirty="0" smtClean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200" dirty="0" err="1">
                <a:latin typeface="Calibri" panose="020F0502020204030204" pitchFamily="34" charset="0"/>
              </a:rPr>
              <a:t>p</a:t>
            </a:r>
            <a:r>
              <a:rPr lang="en-GB" sz="2200" dirty="0" err="1" smtClean="0">
                <a:latin typeface="Calibri" panose="020F0502020204030204" pitchFamily="34" charset="0"/>
              </a:rPr>
              <a:t>riprema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za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grupni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tretman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kroz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individualnu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terapiju</a:t>
            </a:r>
            <a:endParaRPr lang="en-GB" sz="2200" dirty="0" smtClean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200" dirty="0" err="1" smtClean="0">
                <a:latin typeface="Calibri" panose="020F0502020204030204" pitchFamily="34" charset="0"/>
              </a:rPr>
              <a:t>grupe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>
                <a:latin typeface="Calibri" panose="020F0502020204030204" pitchFamily="34" charset="0"/>
              </a:rPr>
              <a:t>su</a:t>
            </a:r>
            <a:r>
              <a:rPr lang="en-GB" sz="2200" dirty="0">
                <a:latin typeface="Calibri" panose="020F0502020204030204" pitchFamily="34" charset="0"/>
              </a:rPr>
              <a:t> </a:t>
            </a:r>
            <a:r>
              <a:rPr lang="en-GB" sz="2200" dirty="0" err="1">
                <a:latin typeface="Calibri" panose="020F0502020204030204" pitchFamily="34" charset="0"/>
              </a:rPr>
              <a:t>homogene</a:t>
            </a:r>
            <a:r>
              <a:rPr lang="en-GB" sz="2200" dirty="0">
                <a:latin typeface="Calibri" panose="020F0502020204030204" pitchFamily="34" charset="0"/>
              </a:rPr>
              <a:t> </a:t>
            </a:r>
            <a:r>
              <a:rPr lang="en-GB" sz="2200" dirty="0" err="1">
                <a:latin typeface="Calibri" panose="020F0502020204030204" pitchFamily="34" charset="0"/>
              </a:rPr>
              <a:t>prema</a:t>
            </a:r>
            <a:r>
              <a:rPr lang="en-GB" sz="2200" dirty="0">
                <a:latin typeface="Calibri" panose="020F0502020204030204" pitchFamily="34" charset="0"/>
              </a:rPr>
              <a:t> </a:t>
            </a:r>
            <a:r>
              <a:rPr lang="en-GB" sz="2200" dirty="0" err="1">
                <a:latin typeface="Calibri" panose="020F0502020204030204" pitchFamily="34" charset="0"/>
              </a:rPr>
              <a:t>dobi</a:t>
            </a:r>
            <a:r>
              <a:rPr lang="en-GB" sz="2200" dirty="0">
                <a:latin typeface="Calibri" panose="020F0502020204030204" pitchFamily="34" charset="0"/>
              </a:rPr>
              <a:t>, </a:t>
            </a:r>
            <a:r>
              <a:rPr lang="en-GB" sz="2200" dirty="0" err="1">
                <a:latin typeface="Calibri" panose="020F0502020204030204" pitchFamily="34" charset="0"/>
              </a:rPr>
              <a:t>spolu</a:t>
            </a:r>
            <a:r>
              <a:rPr lang="en-GB" sz="2200" dirty="0">
                <a:latin typeface="Calibri" panose="020F0502020204030204" pitchFamily="34" charset="0"/>
              </a:rPr>
              <a:t>, </a:t>
            </a:r>
            <a:r>
              <a:rPr lang="en-GB" sz="2200" dirty="0" err="1" smtClean="0">
                <a:latin typeface="Calibri" panose="020F0502020204030204" pitchFamily="34" charset="0"/>
              </a:rPr>
              <a:t>teškoćama</a:t>
            </a:r>
            <a:endParaRPr lang="en-GB" sz="2200" dirty="0" smtClean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200" dirty="0" err="1" smtClean="0">
                <a:latin typeface="Calibri" panose="020F0502020204030204" pitchFamily="34" charset="0"/>
              </a:rPr>
              <a:t>osigurati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prostoriju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sa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što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manje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distraktora</a:t>
            </a:r>
            <a:endParaRPr lang="en-GB" sz="2200" dirty="0" smtClean="0">
              <a:latin typeface="Calibri" panose="020F0502020204030204" pitchFamily="34" charset="0"/>
            </a:endParaRPr>
          </a:p>
          <a:p>
            <a:pPr marL="411480" lvl="1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200" dirty="0" err="1">
                <a:latin typeface="Calibri" panose="020F0502020204030204" pitchFamily="34" charset="0"/>
              </a:rPr>
              <a:t>e</a:t>
            </a:r>
            <a:r>
              <a:rPr lang="en-GB" sz="2200" dirty="0" err="1" smtClean="0">
                <a:latin typeface="Calibri" panose="020F0502020204030204" pitchFamily="34" charset="0"/>
              </a:rPr>
              <a:t>lementi</a:t>
            </a:r>
            <a:r>
              <a:rPr lang="en-GB" sz="2200" dirty="0" smtClean="0">
                <a:latin typeface="Calibri" panose="020F0502020204030204" pitchFamily="34" charset="0"/>
              </a:rPr>
              <a:t> </a:t>
            </a:r>
            <a:r>
              <a:rPr lang="en-GB" sz="2200" dirty="0" err="1" smtClean="0">
                <a:latin typeface="Calibri" panose="020F0502020204030204" pitchFamily="34" charset="0"/>
              </a:rPr>
              <a:t>Programa</a:t>
            </a:r>
            <a:r>
              <a:rPr lang="en-GB" sz="2200" dirty="0" smtClean="0">
                <a:latin typeface="Calibri" panose="020F0502020204030204" pitchFamily="34" charset="0"/>
              </a:rPr>
              <a:t>:</a:t>
            </a:r>
            <a:endParaRPr lang="en-GB" sz="2200" dirty="0">
              <a:latin typeface="Calibri" panose="020F0502020204030204" pitchFamily="34" charset="0"/>
            </a:endParaRPr>
          </a:p>
          <a:p>
            <a:pPr marL="868680" lvl="1" indent="-457200">
              <a:buAutoNum type="arabicPeriod"/>
            </a:pPr>
            <a:r>
              <a:rPr lang="en-GB" sz="2000" dirty="0" err="1">
                <a:latin typeface="Calibri" panose="020F0502020204030204" pitchFamily="34" charset="0"/>
              </a:rPr>
              <a:t>prepoznavanje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znakova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uzbuđenja</a:t>
            </a:r>
            <a:endParaRPr lang="en-GB" sz="2000" dirty="0">
              <a:latin typeface="Calibri" panose="020F0502020204030204" pitchFamily="34" charset="0"/>
            </a:endParaRPr>
          </a:p>
          <a:p>
            <a:pPr marL="868680" lvl="1" indent="-457200">
              <a:buAutoNum type="arabicPeriod"/>
            </a:pPr>
            <a:r>
              <a:rPr lang="en-GB" sz="2000" dirty="0" err="1">
                <a:latin typeface="Calibri" panose="020F0502020204030204" pitchFamily="34" charset="0"/>
              </a:rPr>
              <a:t>prepoznavanje</a:t>
            </a:r>
            <a:r>
              <a:rPr lang="en-GB" sz="2000" dirty="0">
                <a:latin typeface="Calibri" panose="020F0502020204030204" pitchFamily="34" charset="0"/>
              </a:rPr>
              <a:t> podražaja </a:t>
            </a:r>
            <a:r>
              <a:rPr lang="en-GB" sz="2000" dirty="0" err="1">
                <a:latin typeface="Calibri" panose="020F0502020204030204" pitchFamily="34" charset="0"/>
              </a:rPr>
              <a:t>koji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izazivaju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ljutnju</a:t>
            </a:r>
            <a:endParaRPr lang="en-GB" sz="2000" dirty="0">
              <a:latin typeface="Calibri" panose="020F0502020204030204" pitchFamily="34" charset="0"/>
            </a:endParaRPr>
          </a:p>
          <a:p>
            <a:pPr marL="868680" lvl="1" indent="-457200">
              <a:buAutoNum type="arabicPeriod"/>
            </a:pPr>
            <a:r>
              <a:rPr lang="en-GB" sz="2000" dirty="0" err="1">
                <a:latin typeface="Calibri" panose="020F0502020204030204" pitchFamily="34" charset="0"/>
              </a:rPr>
              <a:t>upoznavanje</a:t>
            </a:r>
            <a:r>
              <a:rPr lang="en-GB" sz="2000" dirty="0">
                <a:latin typeface="Calibri" panose="020F0502020204030204" pitchFamily="34" charset="0"/>
              </a:rPr>
              <a:t> s </a:t>
            </a:r>
            <a:r>
              <a:rPr lang="en-GB" sz="2000" dirty="0" err="1">
                <a:latin typeface="Calibri" panose="020F0502020204030204" pitchFamily="34" charset="0"/>
              </a:rPr>
              <a:t>fiziološkim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</a:rPr>
              <a:t>aspektima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ljutnje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868680" lvl="1" indent="-457200">
              <a:buAutoNum type="arabicPeriod"/>
            </a:pPr>
            <a:r>
              <a:rPr lang="en-GB" sz="2000" dirty="0" err="1" smtClean="0">
                <a:latin typeface="Calibri" panose="020F0502020204030204" pitchFamily="34" charset="0"/>
              </a:rPr>
              <a:t>poučavanje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strategija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samokontrole</a:t>
            </a:r>
            <a:r>
              <a:rPr lang="en-GB" sz="2000" dirty="0" smtClean="0">
                <a:latin typeface="Calibri" panose="020F0502020204030204" pitchFamily="34" charset="0"/>
              </a:rPr>
              <a:t> (</a:t>
            </a:r>
            <a:r>
              <a:rPr lang="en-GB" sz="2000" dirty="0" err="1" smtClean="0">
                <a:latin typeface="Calibri" panose="020F0502020204030204" pitchFamily="34" charset="0"/>
              </a:rPr>
              <a:t>npr</a:t>
            </a:r>
            <a:r>
              <a:rPr lang="en-GB" sz="2000" dirty="0" smtClean="0">
                <a:latin typeface="Calibri" panose="020F0502020204030204" pitchFamily="34" charset="0"/>
              </a:rPr>
              <a:t>. </a:t>
            </a:r>
            <a:r>
              <a:rPr lang="en-GB" sz="2000" dirty="0" err="1" smtClean="0">
                <a:latin typeface="Calibri" panose="020F0502020204030204" pitchFamily="34" charset="0"/>
              </a:rPr>
              <a:t>unutarnji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govor</a:t>
            </a:r>
            <a:r>
              <a:rPr lang="en-GB" sz="2000" dirty="0" smtClean="0">
                <a:latin typeface="Calibri" panose="020F0502020204030204" pitchFamily="34" charset="0"/>
              </a:rPr>
              <a:t>)</a:t>
            </a:r>
          </a:p>
          <a:p>
            <a:pPr marL="868680" lvl="1" indent="-457200">
              <a:buAutoNum type="arabicPeriod"/>
            </a:pPr>
            <a:r>
              <a:rPr lang="en-GB" sz="2000" dirty="0" err="1">
                <a:latin typeface="Calibri" panose="020F0502020204030204" pitchFamily="34" charset="0"/>
              </a:rPr>
              <a:t>z</a:t>
            </a:r>
            <a:r>
              <a:rPr lang="en-GB" sz="2000" dirty="0" err="1" smtClean="0">
                <a:latin typeface="Calibri" panose="020F0502020204030204" pitchFamily="34" charset="0"/>
              </a:rPr>
              <a:t>auzimanje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perspektive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868680" lvl="1" indent="-457200">
              <a:buAutoNum type="arabicPeriod"/>
            </a:pPr>
            <a:r>
              <a:rPr lang="en-GB" sz="2000" dirty="0" err="1">
                <a:latin typeface="Calibri" panose="020F0502020204030204" pitchFamily="34" charset="0"/>
              </a:rPr>
              <a:t>u</a:t>
            </a:r>
            <a:r>
              <a:rPr lang="en-GB" sz="2000" dirty="0" err="1" smtClean="0">
                <a:latin typeface="Calibri" panose="020F0502020204030204" pitchFamily="34" charset="0"/>
              </a:rPr>
              <a:t>čenje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socijalnih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vještina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868680" lvl="1" indent="-457200">
              <a:buAutoNum type="arabicPeriod"/>
            </a:pPr>
            <a:endParaRPr lang="en-GB" sz="2000" dirty="0">
              <a:latin typeface="Calibri" panose="020F0502020204030204" pitchFamily="34" charset="0"/>
            </a:endParaRPr>
          </a:p>
          <a:p>
            <a:pPr marL="1019556" lvl="2" indent="-342900"/>
            <a:endParaRPr lang="en-GB" dirty="0">
              <a:latin typeface="Calibri" panose="020F0502020204030204" pitchFamily="34" charset="0"/>
            </a:endParaRPr>
          </a:p>
          <a:p>
            <a:pPr marL="411480" lvl="1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000" dirty="0" err="1" smtClean="0">
                <a:latin typeface="Calibri" panose="020F0502020204030204" pitchFamily="34" charset="0"/>
              </a:rPr>
              <a:t>TRETMAN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AGRESIVNE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DJECE</a:t>
            </a:r>
            <a:endParaRPr lang="hr-HR" sz="3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729234" lvl="2" indent="-171450">
              <a:buClr>
                <a:schemeClr val="accent1"/>
              </a:buClr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1000" y="1981200"/>
            <a:ext cx="8305800" cy="4648200"/>
          </a:xfrm>
        </p:spPr>
        <p:txBody>
          <a:bodyPr>
            <a:normAutofit fontScale="92500" lnSpcReduction="10000"/>
          </a:bodyPr>
          <a:lstStyle/>
          <a:p>
            <a:pPr marL="411480" lvl="1" indent="0">
              <a:buNone/>
            </a:pPr>
            <a:r>
              <a:rPr lang="en-GB" sz="2600" dirty="0" smtClean="0">
                <a:latin typeface="Calibri" panose="020F0502020204030204" pitchFamily="34" charset="0"/>
              </a:rPr>
              <a:t>PROGRAM </a:t>
            </a:r>
            <a:r>
              <a:rPr lang="en-GB" sz="2600" dirty="0" err="1" smtClean="0">
                <a:latin typeface="Calibri" panose="020F0502020204030204" pitchFamily="34" charset="0"/>
              </a:rPr>
              <a:t>SUOČAVANJA</a:t>
            </a:r>
            <a:r>
              <a:rPr lang="en-GB" sz="2600" dirty="0" smtClean="0">
                <a:latin typeface="Calibri" panose="020F0502020204030204" pitchFamily="34" charset="0"/>
              </a:rPr>
              <a:t> S </a:t>
            </a:r>
            <a:r>
              <a:rPr lang="en-GB" sz="2600" dirty="0" err="1" smtClean="0">
                <a:latin typeface="Calibri" panose="020F0502020204030204" pitchFamily="34" charset="0"/>
              </a:rPr>
              <a:t>LJUTNJOM</a:t>
            </a:r>
            <a:endParaRPr lang="en-GB" sz="2600" dirty="0" smtClean="0">
              <a:latin typeface="Calibri" panose="020F0502020204030204" pitchFamily="34" charset="0"/>
            </a:endParaRPr>
          </a:p>
          <a:p>
            <a:pPr marL="411480" lvl="1" indent="0">
              <a:buNone/>
            </a:pPr>
            <a:endParaRPr lang="en-GB" sz="1000" dirty="0" smtClean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dirty="0" err="1" smtClean="0">
                <a:latin typeface="Calibri" panose="020F0502020204030204" pitchFamily="34" charset="0"/>
              </a:rPr>
              <a:t>Tehnike</a:t>
            </a:r>
            <a:r>
              <a:rPr lang="en-GB" dirty="0" smtClean="0">
                <a:latin typeface="Calibri" panose="020F0502020204030204" pitchFamily="34" charset="0"/>
              </a:rPr>
              <a:t>:</a:t>
            </a: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 smtClean="0">
                <a:latin typeface="Calibri" panose="020F0502020204030204" pitchFamily="34" charset="0"/>
              </a:rPr>
              <a:t>vizualizacija</a:t>
            </a:r>
            <a:endParaRPr lang="en-GB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>
                <a:latin typeface="Calibri" panose="020F0502020204030204" pitchFamily="34" charset="0"/>
              </a:rPr>
              <a:t>d</a:t>
            </a:r>
            <a:r>
              <a:rPr lang="en-GB" dirty="0" err="1" smtClean="0">
                <a:latin typeface="Calibri" panose="020F0502020204030204" pitchFamily="34" charset="0"/>
              </a:rPr>
              <a:t>istrakcija</a:t>
            </a:r>
            <a:endParaRPr lang="en-GB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 smtClean="0">
                <a:latin typeface="Calibri" panose="020F0502020204030204" pitchFamily="34" charset="0"/>
              </a:rPr>
              <a:t>relaksacija</a:t>
            </a:r>
            <a:endParaRPr lang="en-GB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 smtClean="0">
                <a:latin typeface="Calibri" panose="020F0502020204030204" pitchFamily="34" charset="0"/>
              </a:rPr>
              <a:t>modeliranje</a:t>
            </a:r>
            <a:endParaRPr lang="en-GB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>
                <a:latin typeface="Calibri" panose="020F0502020204030204" pitchFamily="34" charset="0"/>
              </a:rPr>
              <a:t>o</a:t>
            </a:r>
            <a:r>
              <a:rPr lang="en-GB" dirty="0" err="1" smtClean="0">
                <a:latin typeface="Calibri" panose="020F0502020204030204" pitchFamily="34" charset="0"/>
              </a:rPr>
              <a:t>pažanje</a:t>
            </a:r>
            <a:r>
              <a:rPr lang="en-GB" dirty="0" smtClean="0">
                <a:latin typeface="Calibri" panose="020F0502020204030204" pitchFamily="34" charset="0"/>
              </a:rPr>
              <a:t> u </a:t>
            </a:r>
            <a:r>
              <a:rPr lang="en-GB" dirty="0" err="1" smtClean="0">
                <a:latin typeface="Calibri" panose="020F0502020204030204" pitchFamily="34" charset="0"/>
              </a:rPr>
              <a:t>grupi</a:t>
            </a:r>
            <a:endParaRPr lang="en-GB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>
                <a:latin typeface="Calibri" panose="020F0502020204030204" pitchFamily="34" charset="0"/>
              </a:rPr>
              <a:t>g</a:t>
            </a:r>
            <a:r>
              <a:rPr lang="en-GB" dirty="0" err="1" smtClean="0">
                <a:latin typeface="Calibri" panose="020F0502020204030204" pitchFamily="34" charset="0"/>
              </a:rPr>
              <a:t>rupne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vježbe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i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rasprave</a:t>
            </a:r>
            <a:endParaRPr lang="en-GB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>
                <a:latin typeface="Calibri" panose="020F0502020204030204" pitchFamily="34" charset="0"/>
              </a:rPr>
              <a:t>i</a:t>
            </a:r>
            <a:r>
              <a:rPr lang="en-GB" dirty="0" err="1" smtClean="0">
                <a:latin typeface="Calibri" panose="020F0502020204030204" pitchFamily="34" charset="0"/>
              </a:rPr>
              <a:t>granje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uloga</a:t>
            </a:r>
            <a:endParaRPr lang="en-GB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>
                <a:latin typeface="Calibri" panose="020F0502020204030204" pitchFamily="34" charset="0"/>
              </a:rPr>
              <a:t>i</a:t>
            </a:r>
            <a:r>
              <a:rPr lang="en-GB" dirty="0" err="1" smtClean="0">
                <a:latin typeface="Calibri" panose="020F0502020204030204" pitchFamily="34" charset="0"/>
              </a:rPr>
              <a:t>zlaganje</a:t>
            </a:r>
            <a:endParaRPr lang="en-GB" dirty="0" smtClean="0">
              <a:latin typeface="Calibri" panose="020F0502020204030204" pitchFamily="34" charset="0"/>
            </a:endParaRPr>
          </a:p>
          <a:p>
            <a:pPr marL="1019556" lvl="2" indent="-342900">
              <a:buClr>
                <a:schemeClr val="accent1"/>
              </a:buClr>
            </a:pPr>
            <a:r>
              <a:rPr lang="en-GB" dirty="0" err="1">
                <a:latin typeface="Calibri" panose="020F0502020204030204" pitchFamily="34" charset="0"/>
              </a:rPr>
              <a:t>postavljanje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ciljeva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</a:p>
          <a:p>
            <a:pPr marL="676656" lvl="2" indent="0">
              <a:buClr>
                <a:schemeClr val="accent1"/>
              </a:buClr>
              <a:buNone/>
            </a:pPr>
            <a:r>
              <a:rPr lang="en-GB" dirty="0" smtClean="0">
                <a:latin typeface="Calibri" panose="020F0502020204030204" pitchFamily="34" charset="0"/>
              </a:rPr>
              <a:t>→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uočavanje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individualnih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razlika</a:t>
            </a:r>
            <a:r>
              <a:rPr lang="en-GB" dirty="0">
                <a:latin typeface="Calibri" panose="020F0502020204030204" pitchFamily="34" charset="0"/>
              </a:rPr>
              <a:t> u </a:t>
            </a:r>
            <a:r>
              <a:rPr lang="en-GB" dirty="0" err="1" smtClean="0">
                <a:latin typeface="Calibri" panose="020F0502020204030204" pitchFamily="34" charset="0"/>
              </a:rPr>
              <a:t>iskustvima</a:t>
            </a:r>
            <a:r>
              <a:rPr lang="en-GB" dirty="0" smtClean="0">
                <a:latin typeface="Calibri" panose="020F0502020204030204" pitchFamily="34" charset="0"/>
              </a:rPr>
              <a:t>; </a:t>
            </a:r>
            <a:r>
              <a:rPr lang="en-GB" dirty="0" err="1" smtClean="0">
                <a:latin typeface="Calibri" panose="020F0502020204030204" pitchFamily="34" charset="0"/>
              </a:rPr>
              <a:t>uočavanje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kontinuuma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afektivnih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</a:rPr>
              <a:t>stanja</a:t>
            </a:r>
            <a:endParaRPr lang="en-GB" dirty="0">
              <a:latin typeface="Calibri" panose="020F0502020204030204" pitchFamily="34" charset="0"/>
            </a:endParaRPr>
          </a:p>
          <a:p>
            <a:pPr marL="411480" lvl="1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Autofit/>
          </a:bodyPr>
          <a:lstStyle/>
          <a:p>
            <a:pPr algn="l"/>
            <a:r>
              <a:rPr lang="en-GB" sz="3000" dirty="0" err="1" smtClean="0">
                <a:latin typeface="Calibri" panose="020F0502020204030204" pitchFamily="34" charset="0"/>
              </a:rPr>
              <a:t>TRETMAN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AGRESIVNE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DJECE</a:t>
            </a:r>
            <a:endParaRPr lang="hr-HR" sz="30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" y="1905000"/>
            <a:ext cx="6065520" cy="44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Autofit/>
          </a:bodyPr>
          <a:lstStyle/>
          <a:p>
            <a:pPr algn="l"/>
            <a:r>
              <a:rPr lang="en-GB" sz="3000" dirty="0" err="1" smtClean="0">
                <a:latin typeface="Calibri" panose="020F0502020204030204" pitchFamily="34" charset="0"/>
              </a:rPr>
              <a:t>TRETMAN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AGRESIVNE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DJECE</a:t>
            </a:r>
            <a:endParaRPr lang="hr-HR" sz="3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3011424" cy="3069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24" y="2398776"/>
            <a:ext cx="3035808" cy="3063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62400"/>
            <a:ext cx="3063240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Autofit/>
          </a:bodyPr>
          <a:lstStyle/>
          <a:p>
            <a:pPr algn="l"/>
            <a:r>
              <a:rPr lang="en-GB" sz="3000" dirty="0" err="1" smtClean="0">
                <a:latin typeface="Calibri" panose="020F0502020204030204" pitchFamily="34" charset="0"/>
              </a:rPr>
              <a:t>TRETMAN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AGRESIVNE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DJECE</a:t>
            </a:r>
            <a:endParaRPr lang="hr-HR" sz="3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3032760" cy="3108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60" y="2743200"/>
            <a:ext cx="3017520" cy="3044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4" y="3968496"/>
            <a:ext cx="2993136" cy="288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000" dirty="0" err="1" smtClean="0">
                <a:latin typeface="Calibri" panose="020F0502020204030204" pitchFamily="34" charset="0"/>
              </a:rPr>
              <a:t>UČINKOVITOST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BKT</a:t>
            </a:r>
            <a:r>
              <a:rPr lang="en-GB" sz="3000" dirty="0" smtClean="0">
                <a:latin typeface="Calibri" panose="020F0502020204030204" pitchFamily="34" charset="0"/>
              </a:rPr>
              <a:t>-A </a:t>
            </a:r>
            <a:r>
              <a:rPr lang="en-GB" sz="3000" dirty="0" err="1" smtClean="0">
                <a:latin typeface="Calibri" panose="020F0502020204030204" pitchFamily="34" charset="0"/>
              </a:rPr>
              <a:t>KOD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AGRESIVNE</a:t>
            </a:r>
            <a:r>
              <a:rPr lang="en-GB" sz="3000" dirty="0" smtClean="0">
                <a:latin typeface="Calibri" panose="020F0502020204030204" pitchFamily="34" charset="0"/>
              </a:rPr>
              <a:t> </a:t>
            </a:r>
            <a:r>
              <a:rPr lang="en-GB" sz="3000" dirty="0" err="1" smtClean="0">
                <a:latin typeface="Calibri" panose="020F0502020204030204" pitchFamily="34" charset="0"/>
              </a:rPr>
              <a:t>DJECE</a:t>
            </a:r>
            <a:endParaRPr lang="hr-HR" sz="3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729234" lvl="2" indent="-171450">
              <a:buClr>
                <a:schemeClr val="accent1"/>
              </a:buClr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1000" y="1981200"/>
            <a:ext cx="8305800" cy="4648200"/>
          </a:xfrm>
        </p:spPr>
        <p:txBody>
          <a:bodyPr>
            <a:normAutofit lnSpcReduction="10000"/>
          </a:bodyPr>
          <a:lstStyle/>
          <a:p>
            <a:pPr marL="461772" indent="-342900"/>
            <a:r>
              <a:rPr lang="en-GB" sz="2500" dirty="0" err="1">
                <a:latin typeface="Calibri" panose="020F0502020204030204" pitchFamily="34" charset="0"/>
              </a:rPr>
              <a:t>n</a:t>
            </a:r>
            <a:r>
              <a:rPr lang="en-GB" sz="2500" dirty="0" err="1" smtClean="0">
                <a:latin typeface="Calibri" panose="020F0502020204030204" pitchFamily="34" charset="0"/>
              </a:rPr>
              <a:t>ejednoznačni</a:t>
            </a:r>
            <a:r>
              <a:rPr lang="en-GB" sz="2500" dirty="0" smtClean="0">
                <a:latin typeface="Calibri" panose="020F0502020204030204" pitchFamily="34" charset="0"/>
              </a:rPr>
              <a:t> </a:t>
            </a:r>
            <a:r>
              <a:rPr lang="en-GB" sz="2500" dirty="0" err="1" smtClean="0">
                <a:latin typeface="Calibri" panose="020F0502020204030204" pitchFamily="34" charset="0"/>
              </a:rPr>
              <a:t>nalazi</a:t>
            </a:r>
            <a:r>
              <a:rPr lang="en-GB" sz="2500" dirty="0" smtClean="0">
                <a:latin typeface="Calibri" panose="020F0502020204030204" pitchFamily="34" charset="0"/>
              </a:rPr>
              <a:t>:</a:t>
            </a:r>
          </a:p>
          <a:p>
            <a:pPr marL="754380" lvl="1" indent="-342900"/>
            <a:r>
              <a:rPr lang="en-GB" sz="2000" dirty="0" err="1" smtClean="0">
                <a:latin typeface="Calibri" panose="020F0502020204030204" pitchFamily="34" charset="0"/>
              </a:rPr>
              <a:t>ovisno</a:t>
            </a:r>
            <a:r>
              <a:rPr lang="en-GB" sz="2000" dirty="0" smtClean="0">
                <a:latin typeface="Calibri" panose="020F0502020204030204" pitchFamily="34" charset="0"/>
              </a:rPr>
              <a:t> o:</a:t>
            </a:r>
          </a:p>
          <a:p>
            <a:pPr marL="1019556" lvl="2" indent="-342900">
              <a:buClr>
                <a:schemeClr val="accent1"/>
              </a:buClr>
            </a:pPr>
            <a:r>
              <a:rPr lang="en-GB" sz="1800" dirty="0" err="1" smtClean="0">
                <a:latin typeface="Calibri" panose="020F0502020204030204" pitchFamily="34" charset="0"/>
              </a:rPr>
              <a:t>procjenjivaču</a:t>
            </a:r>
            <a:r>
              <a:rPr lang="en-GB" sz="1800" dirty="0" smtClean="0">
                <a:latin typeface="Calibri" panose="020F0502020204030204" pitchFamily="34" charset="0"/>
              </a:rPr>
              <a:t> (</a:t>
            </a:r>
            <a:r>
              <a:rPr lang="en-GB" sz="1800" dirty="0" err="1" smtClean="0">
                <a:latin typeface="Calibri" panose="020F0502020204030204" pitchFamily="34" charset="0"/>
              </a:rPr>
              <a:t>samoprocjene</a:t>
            </a:r>
            <a:r>
              <a:rPr lang="en-GB" sz="1800" dirty="0" smtClean="0">
                <a:latin typeface="Calibri" panose="020F0502020204030204" pitchFamily="34" charset="0"/>
              </a:rPr>
              <a:t>, </a:t>
            </a:r>
            <a:r>
              <a:rPr lang="en-GB" sz="1800" dirty="0" err="1" smtClean="0">
                <a:latin typeface="Calibri" panose="020F0502020204030204" pitchFamily="34" charset="0"/>
              </a:rPr>
              <a:t>roditelji</a:t>
            </a:r>
            <a:r>
              <a:rPr lang="en-GB" sz="1800" dirty="0" smtClean="0">
                <a:latin typeface="Calibri" panose="020F0502020204030204" pitchFamily="34" charset="0"/>
              </a:rPr>
              <a:t>, </a:t>
            </a:r>
            <a:r>
              <a:rPr lang="en-GB" sz="1800" dirty="0" err="1" smtClean="0">
                <a:latin typeface="Calibri" panose="020F0502020204030204" pitchFamily="34" charset="0"/>
              </a:rPr>
              <a:t>učitelji</a:t>
            </a:r>
            <a:r>
              <a:rPr lang="en-GB" sz="1800" dirty="0" smtClean="0">
                <a:latin typeface="Calibri" panose="020F0502020204030204" pitchFamily="34" charset="0"/>
              </a:rPr>
              <a:t>, </a:t>
            </a:r>
            <a:r>
              <a:rPr lang="en-GB" sz="1800" dirty="0" err="1" smtClean="0">
                <a:latin typeface="Calibri" panose="020F0502020204030204" pitchFamily="34" charset="0"/>
              </a:rPr>
              <a:t>vršnjaci</a:t>
            </a:r>
            <a:r>
              <a:rPr lang="en-GB" sz="1800" dirty="0" smtClean="0">
                <a:latin typeface="Calibri" panose="020F0502020204030204" pitchFamily="34" charset="0"/>
              </a:rPr>
              <a:t>)</a:t>
            </a:r>
          </a:p>
          <a:p>
            <a:pPr marL="1019556" lvl="2" indent="-342900">
              <a:buClr>
                <a:schemeClr val="accent1"/>
              </a:buClr>
            </a:pPr>
            <a:r>
              <a:rPr lang="en-GB" sz="1800" dirty="0" err="1" smtClean="0">
                <a:latin typeface="Calibri" panose="020F0502020204030204" pitchFamily="34" charset="0"/>
              </a:rPr>
              <a:t>aspektima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agresivnosti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koji</a:t>
            </a:r>
            <a:r>
              <a:rPr lang="en-GB" sz="1800" dirty="0" smtClean="0">
                <a:latin typeface="Calibri" panose="020F0502020204030204" pitchFamily="34" charset="0"/>
              </a:rPr>
              <a:t> se </a:t>
            </a:r>
            <a:r>
              <a:rPr lang="en-GB" sz="1800" dirty="0" err="1" smtClean="0">
                <a:latin typeface="Calibri" panose="020F0502020204030204" pitchFamily="34" charset="0"/>
              </a:rPr>
              <a:t>procjenjuju</a:t>
            </a:r>
            <a:r>
              <a:rPr lang="en-GB" sz="1800" dirty="0" smtClean="0">
                <a:latin typeface="Calibri" panose="020F0502020204030204" pitchFamily="34" charset="0"/>
              </a:rPr>
              <a:t> (</a:t>
            </a:r>
            <a:r>
              <a:rPr lang="en-GB" sz="1800" dirty="0" err="1" smtClean="0">
                <a:latin typeface="Calibri" panose="020F0502020204030204" pitchFamily="34" charset="0"/>
              </a:rPr>
              <a:t>pažnja</a:t>
            </a:r>
            <a:r>
              <a:rPr lang="en-GB" sz="1800" dirty="0" smtClean="0">
                <a:latin typeface="Calibri" panose="020F0502020204030204" pitchFamily="34" charset="0"/>
              </a:rPr>
              <a:t>, </a:t>
            </a:r>
            <a:r>
              <a:rPr lang="en-GB" sz="1800" dirty="0" err="1" smtClean="0">
                <a:latin typeface="Calibri" panose="020F0502020204030204" pitchFamily="34" charset="0"/>
              </a:rPr>
              <a:t>vještine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rješavanja</a:t>
            </a:r>
            <a:r>
              <a:rPr lang="en-GB" sz="1800" dirty="0" smtClean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problema</a:t>
            </a:r>
            <a:r>
              <a:rPr lang="en-GB" sz="1800" dirty="0" smtClean="0">
                <a:latin typeface="Calibri" panose="020F0502020204030204" pitchFamily="34" charset="0"/>
              </a:rPr>
              <a:t>, </a:t>
            </a:r>
            <a:r>
              <a:rPr lang="en-GB" sz="1800" dirty="0" err="1" smtClean="0">
                <a:latin typeface="Calibri" panose="020F0502020204030204" pitchFamily="34" charset="0"/>
              </a:rPr>
              <a:t>impulzivnost</a:t>
            </a:r>
            <a:r>
              <a:rPr lang="en-GB" sz="1800" dirty="0" smtClean="0">
                <a:latin typeface="Calibri" panose="020F0502020204030204" pitchFamily="34" charset="0"/>
              </a:rPr>
              <a:t>…)</a:t>
            </a:r>
          </a:p>
          <a:p>
            <a:pPr marL="676656" lvl="2" indent="0">
              <a:buClr>
                <a:schemeClr val="accent1"/>
              </a:buClr>
              <a:buNone/>
            </a:pPr>
            <a:endParaRPr lang="en-GB" sz="1800" dirty="0" smtClean="0">
              <a:latin typeface="Calibri" panose="020F0502020204030204" pitchFamily="34" charset="0"/>
            </a:endParaRPr>
          </a:p>
          <a:p>
            <a:pPr marL="461772" indent="-342900"/>
            <a:r>
              <a:rPr lang="en-GB" sz="2500" dirty="0" err="1">
                <a:latin typeface="Calibri" panose="020F0502020204030204" pitchFamily="34" charset="0"/>
              </a:rPr>
              <a:t>n</a:t>
            </a:r>
            <a:r>
              <a:rPr lang="en-GB" sz="2500" dirty="0" err="1" smtClean="0">
                <a:latin typeface="Calibri" panose="020F0502020204030204" pitchFamily="34" charset="0"/>
              </a:rPr>
              <a:t>ajveći</a:t>
            </a:r>
            <a:r>
              <a:rPr lang="en-GB" sz="2500" dirty="0" smtClean="0">
                <a:latin typeface="Calibri" panose="020F0502020204030204" pitchFamily="34" charset="0"/>
              </a:rPr>
              <a:t> </a:t>
            </a:r>
            <a:r>
              <a:rPr lang="en-GB" sz="2500" dirty="0" err="1" smtClean="0">
                <a:latin typeface="Calibri" panose="020F0502020204030204" pitchFamily="34" charset="0"/>
              </a:rPr>
              <a:t>učinak</a:t>
            </a:r>
            <a:r>
              <a:rPr lang="en-GB" sz="2500" dirty="0" smtClean="0">
                <a:latin typeface="Calibri" panose="020F0502020204030204" pitchFamily="34" charset="0"/>
              </a:rPr>
              <a:t>:</a:t>
            </a:r>
          </a:p>
          <a:p>
            <a:pPr marL="754380" lvl="1" indent="-342900"/>
            <a:r>
              <a:rPr lang="en-GB" sz="2000" dirty="0" smtClean="0">
                <a:latin typeface="Calibri" panose="020F0502020204030204" pitchFamily="34" charset="0"/>
              </a:rPr>
              <a:t>rani </a:t>
            </a:r>
            <a:r>
              <a:rPr lang="en-GB" sz="2000" dirty="0" err="1" smtClean="0">
                <a:latin typeface="Calibri" panose="020F0502020204030204" pitchFamily="34" charset="0"/>
              </a:rPr>
              <a:t>početak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intervencije</a:t>
            </a:r>
            <a:endParaRPr lang="en-GB" sz="2000" dirty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000" dirty="0" err="1" smtClean="0">
                <a:latin typeface="Calibri" panose="020F0502020204030204" pitchFamily="34" charset="0"/>
              </a:rPr>
              <a:t>usmjerenost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na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više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aspekata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agresije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000" dirty="0" smtClean="0">
                <a:latin typeface="Calibri" panose="020F0502020204030204" pitchFamily="34" charset="0"/>
              </a:rPr>
              <a:t>rad </a:t>
            </a:r>
            <a:r>
              <a:rPr lang="en-GB" sz="2000" dirty="0" err="1" smtClean="0">
                <a:latin typeface="Calibri" panose="020F0502020204030204" pitchFamily="34" charset="0"/>
              </a:rPr>
              <a:t>i</a:t>
            </a:r>
            <a:r>
              <a:rPr lang="en-GB" sz="2000" dirty="0" smtClean="0">
                <a:latin typeface="Calibri" panose="020F0502020204030204" pitchFamily="34" charset="0"/>
              </a:rPr>
              <a:t> s </a:t>
            </a:r>
            <a:r>
              <a:rPr lang="en-GB" sz="2000" dirty="0" err="1" smtClean="0">
                <a:latin typeface="Calibri" panose="020F0502020204030204" pitchFamily="34" charset="0"/>
              </a:rPr>
              <a:t>roditeljima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i</a:t>
            </a:r>
            <a:r>
              <a:rPr lang="en-GB" sz="2000" dirty="0" smtClean="0">
                <a:latin typeface="Calibri" panose="020F0502020204030204" pitchFamily="34" charset="0"/>
              </a:rPr>
              <a:t> s </a:t>
            </a:r>
            <a:r>
              <a:rPr lang="en-GB" sz="2000" dirty="0" err="1" smtClean="0">
                <a:latin typeface="Calibri" panose="020F0502020204030204" pitchFamily="34" charset="0"/>
              </a:rPr>
              <a:t>djetetom</a:t>
            </a:r>
            <a:r>
              <a:rPr lang="en-GB" sz="2000" dirty="0" smtClean="0">
                <a:latin typeface="Calibri" panose="020F0502020204030204" pitchFamily="34" charset="0"/>
              </a:rPr>
              <a:t> – </a:t>
            </a:r>
            <a:r>
              <a:rPr lang="en-GB" sz="2000" dirty="0" err="1" smtClean="0">
                <a:latin typeface="Calibri" panose="020F0502020204030204" pitchFamily="34" charset="0"/>
              </a:rPr>
              <a:t>smanjenje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agresivnosti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i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poboljšanje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odnosa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roditelj-dijete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000" dirty="0">
                <a:latin typeface="Calibri" panose="020F0502020204030204" pitchFamily="34" charset="0"/>
              </a:rPr>
              <a:t>b</a:t>
            </a:r>
            <a:r>
              <a:rPr lang="en-GB" sz="2000" dirty="0" smtClean="0">
                <a:latin typeface="Calibri" panose="020F0502020204030204" pitchFamily="34" charset="0"/>
              </a:rPr>
              <a:t>ooster </a:t>
            </a:r>
            <a:r>
              <a:rPr lang="en-GB" sz="2000" dirty="0" err="1" smtClean="0">
                <a:latin typeface="Calibri" panose="020F0502020204030204" pitchFamily="34" charset="0"/>
              </a:rPr>
              <a:t>seanse</a:t>
            </a:r>
            <a:endParaRPr lang="en-GB" sz="2000" dirty="0">
              <a:latin typeface="Calibri" panose="020F0502020204030204" pitchFamily="34" charset="0"/>
            </a:endParaRPr>
          </a:p>
          <a:p>
            <a:pPr marL="754380" lvl="1" indent="-342900"/>
            <a:r>
              <a:rPr lang="en-GB" sz="2000" dirty="0" err="1" smtClean="0">
                <a:latin typeface="Calibri" panose="020F0502020204030204" pitchFamily="34" charset="0"/>
              </a:rPr>
              <a:t>ostala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obilježja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djeteta</a:t>
            </a:r>
            <a:r>
              <a:rPr lang="en-GB" sz="2000" dirty="0" smtClean="0">
                <a:latin typeface="Calibri" panose="020F0502020204030204" pitchFamily="34" charset="0"/>
              </a:rPr>
              <a:t> (</a:t>
            </a:r>
            <a:r>
              <a:rPr lang="en-GB" sz="2000" dirty="0" err="1" smtClean="0">
                <a:latin typeface="Calibri" panose="020F0502020204030204" pitchFamily="34" charset="0"/>
              </a:rPr>
              <a:t>anksioznost</a:t>
            </a:r>
            <a:r>
              <a:rPr lang="en-GB" sz="2000" dirty="0" smtClean="0"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latin typeface="Calibri" panose="020F0502020204030204" pitchFamily="34" charset="0"/>
              </a:rPr>
              <a:t>somatizacija</a:t>
            </a:r>
            <a:r>
              <a:rPr lang="en-GB" sz="2000" dirty="0" smtClean="0"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latin typeface="Calibri" panose="020F0502020204030204" pitchFamily="34" charset="0"/>
              </a:rPr>
              <a:t>odbačenost</a:t>
            </a:r>
            <a:r>
              <a:rPr lang="en-GB" sz="2000" dirty="0" smtClean="0">
                <a:latin typeface="Calibri" panose="020F0502020204030204" pitchFamily="34" charset="0"/>
              </a:rPr>
              <a:t> od </a:t>
            </a:r>
            <a:r>
              <a:rPr lang="en-GB" sz="2000" dirty="0" err="1" smtClean="0">
                <a:latin typeface="Calibri" panose="020F0502020204030204" pitchFamily="34" charset="0"/>
              </a:rPr>
              <a:t>strane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vršnjaka</a:t>
            </a:r>
            <a:r>
              <a:rPr lang="en-GB" sz="2000" smtClean="0">
                <a:latin typeface="Calibri" panose="020F0502020204030204" pitchFamily="34" charset="0"/>
              </a:rPr>
              <a:t>)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411480" lvl="1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965245" cy="935018"/>
          </a:xfrm>
        </p:spPr>
        <p:txBody>
          <a:bodyPr>
            <a:normAutofit/>
          </a:bodyPr>
          <a:lstStyle/>
          <a:p>
            <a:pPr algn="l"/>
            <a:r>
              <a:rPr lang="en-GB" sz="3500" dirty="0" err="1" smtClean="0">
                <a:latin typeface="Calibri" panose="020F0502020204030204" pitchFamily="34" charset="0"/>
              </a:rPr>
              <a:t>UVOD</a:t>
            </a:r>
            <a:endParaRPr lang="hr-HR" sz="35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5181600"/>
          </a:xfrm>
        </p:spPr>
        <p:txBody>
          <a:bodyPr>
            <a:normAutofit/>
          </a:bodyPr>
          <a:lstStyle/>
          <a:p>
            <a:pPr lvl="2"/>
            <a:endParaRPr lang="en-GB" sz="1000" dirty="0" smtClean="0">
              <a:latin typeface="Calibri" panose="020F0502020204030204" pitchFamily="34" charset="0"/>
            </a:endParaRPr>
          </a:p>
          <a:p>
            <a:r>
              <a:rPr lang="en-GB" altLang="sr-Latn-RS" sz="2800" dirty="0" smtClean="0">
                <a:latin typeface="Calibri" panose="020F0502020204030204" pitchFamily="34" charset="0"/>
              </a:rPr>
              <a:t>POREMEĆAJ S PRKOŠENJEM I SUPROTSTAVLJANJEM</a:t>
            </a:r>
            <a:endParaRPr lang="hr-HR" altLang="sr-Latn-RS" sz="2800" dirty="0" smtClean="0">
              <a:latin typeface="Calibri" panose="020F0502020204030204" pitchFamily="34" charset="0"/>
            </a:endParaRPr>
          </a:p>
          <a:p>
            <a:pPr marL="118872" indent="0">
              <a:buNone/>
            </a:pPr>
            <a:endParaRPr lang="en-GB" altLang="sr-Latn-RS" sz="1000" dirty="0" smtClean="0">
              <a:latin typeface="Calibri" panose="020F0502020204030204" pitchFamily="34" charset="0"/>
            </a:endParaRPr>
          </a:p>
          <a:p>
            <a:pPr lvl="1"/>
            <a:r>
              <a:rPr lang="en-GB" altLang="sr-Latn-RS" sz="2200" dirty="0" smtClean="0">
                <a:latin typeface="Calibri" panose="020F0502020204030204" pitchFamily="34" charset="0"/>
              </a:rPr>
              <a:t>u</a:t>
            </a:r>
            <a:r>
              <a:rPr lang="hr-HR" altLang="sr-Latn-RS" sz="2200" dirty="0" err="1" smtClean="0">
                <a:latin typeface="Calibri" panose="020F0502020204030204" pitchFamily="34" charset="0"/>
              </a:rPr>
              <a:t>zorak</a:t>
            </a:r>
            <a:r>
              <a:rPr lang="hr-HR" altLang="sr-Latn-RS" sz="2200" dirty="0" smtClean="0">
                <a:latin typeface="Calibri" panose="020F0502020204030204" pitchFamily="34" charset="0"/>
              </a:rPr>
              <a:t> negativističkog, neprijateljskog i prkosnog ponašanja</a:t>
            </a:r>
            <a:endParaRPr lang="hr-HR" altLang="sr-Latn-RS" sz="2200" dirty="0">
              <a:latin typeface="Calibri" panose="020F0502020204030204" pitchFamily="34" charset="0"/>
            </a:endParaRPr>
          </a:p>
          <a:p>
            <a:pPr lvl="2">
              <a:buClr>
                <a:schemeClr val="accent1"/>
              </a:buClr>
            </a:pPr>
            <a:r>
              <a:rPr lang="hr-HR" altLang="sr-Latn-RS" sz="2000" dirty="0" smtClean="0">
                <a:latin typeface="Calibri" panose="020F0502020204030204" pitchFamily="34" charset="0"/>
              </a:rPr>
              <a:t>ljuti</a:t>
            </a:r>
            <a:r>
              <a:rPr lang="hr-HR" altLang="sr-Latn-RS" sz="2000" dirty="0">
                <a:latin typeface="Calibri" panose="020F0502020204030204" pitchFamily="34" charset="0"/>
              </a:rPr>
              <a:t>, ogorčeni, svađaju se s </a:t>
            </a:r>
            <a:r>
              <a:rPr lang="hr-HR" altLang="sr-Latn-RS" sz="2000" dirty="0" smtClean="0">
                <a:latin typeface="Calibri" panose="020F0502020204030204" pitchFamily="34" charset="0"/>
              </a:rPr>
              <a:t>odraslima</a:t>
            </a:r>
            <a:endParaRPr lang="hr-HR" altLang="sr-Latn-RS" sz="2000" dirty="0">
              <a:latin typeface="Calibri" panose="020F0502020204030204" pitchFamily="34" charset="0"/>
            </a:endParaRPr>
          </a:p>
          <a:p>
            <a:pPr lvl="2">
              <a:buClr>
                <a:schemeClr val="accent1"/>
              </a:buClr>
            </a:pPr>
            <a:r>
              <a:rPr lang="hr-HR" altLang="sr-Latn-RS" sz="2000" dirty="0" smtClean="0">
                <a:latin typeface="Calibri" panose="020F0502020204030204" pitchFamily="34" charset="0"/>
              </a:rPr>
              <a:t>aktivno </a:t>
            </a:r>
            <a:r>
              <a:rPr lang="hr-HR" altLang="sr-Latn-RS" sz="2000" dirty="0">
                <a:latin typeface="Calibri" panose="020F0502020204030204" pitchFamily="34" charset="0"/>
              </a:rPr>
              <a:t>prkose, odbijaju ispuniti zahtjeve ili poštivati </a:t>
            </a:r>
            <a:r>
              <a:rPr lang="hr-HR" altLang="sr-Latn-RS" sz="2000" dirty="0" smtClean="0">
                <a:latin typeface="Calibri" panose="020F0502020204030204" pitchFamily="34" charset="0"/>
              </a:rPr>
              <a:t>pravila</a:t>
            </a:r>
            <a:endParaRPr lang="hr-HR" altLang="sr-Latn-RS" sz="2000" dirty="0">
              <a:latin typeface="Calibri" panose="020F0502020204030204" pitchFamily="34" charset="0"/>
            </a:endParaRPr>
          </a:p>
          <a:p>
            <a:pPr lvl="2">
              <a:buClr>
                <a:schemeClr val="accent1"/>
              </a:buClr>
            </a:pPr>
            <a:r>
              <a:rPr lang="hr-HR" altLang="sr-Latn-RS" sz="2000" dirty="0" smtClean="0">
                <a:latin typeface="Calibri" panose="020F0502020204030204" pitchFamily="34" charset="0"/>
              </a:rPr>
              <a:t>namjerno </a:t>
            </a:r>
            <a:r>
              <a:rPr lang="hr-HR" altLang="sr-Latn-RS" sz="2000" dirty="0">
                <a:latin typeface="Calibri" panose="020F0502020204030204" pitchFamily="34" charset="0"/>
              </a:rPr>
              <a:t>ometaju </a:t>
            </a:r>
            <a:r>
              <a:rPr lang="hr-HR" altLang="sr-Latn-RS" sz="2000" dirty="0" smtClean="0">
                <a:latin typeface="Calibri" panose="020F0502020204030204" pitchFamily="34" charset="0"/>
              </a:rPr>
              <a:t>druge</a:t>
            </a:r>
            <a:endParaRPr lang="hr-HR" altLang="sr-Latn-RS" sz="2000" dirty="0">
              <a:latin typeface="Calibri" panose="020F0502020204030204" pitchFamily="34" charset="0"/>
            </a:endParaRPr>
          </a:p>
          <a:p>
            <a:pPr lvl="2">
              <a:buClr>
                <a:schemeClr val="accent1"/>
              </a:buClr>
            </a:pPr>
            <a:r>
              <a:rPr lang="hr-HR" altLang="sr-Latn-RS" sz="2000" dirty="0" smtClean="0">
                <a:latin typeface="Calibri" panose="020F0502020204030204" pitchFamily="34" charset="0"/>
              </a:rPr>
              <a:t>okrivljuje druge </a:t>
            </a:r>
            <a:r>
              <a:rPr lang="hr-HR" altLang="sr-Latn-RS" sz="2000" dirty="0">
                <a:latin typeface="Calibri" panose="020F0502020204030204" pitchFamily="34" charset="0"/>
              </a:rPr>
              <a:t>za </a:t>
            </a:r>
            <a:r>
              <a:rPr lang="hr-HR" altLang="sr-Latn-RS" sz="2000" dirty="0" smtClean="0">
                <a:latin typeface="Calibri" panose="020F0502020204030204" pitchFamily="34" charset="0"/>
              </a:rPr>
              <a:t>pogreške</a:t>
            </a:r>
            <a:endParaRPr lang="en-GB" altLang="sr-Latn-RS" sz="2000" dirty="0" smtClean="0">
              <a:latin typeface="Calibri" panose="020F0502020204030204" pitchFamily="34" charset="0"/>
            </a:endParaRPr>
          </a:p>
          <a:p>
            <a:pPr lvl="1"/>
            <a:r>
              <a:rPr lang="hr-HR" altLang="sr-Latn-RS" sz="2200" dirty="0" smtClean="0">
                <a:latin typeface="Calibri" panose="020F0502020204030204" pitchFamily="34" charset="0"/>
              </a:rPr>
              <a:t>6-</a:t>
            </a:r>
            <a:r>
              <a:rPr lang="hr-HR" altLang="sr-Latn-RS" sz="2200" dirty="0" err="1" smtClean="0">
                <a:latin typeface="Calibri" panose="020F0502020204030204" pitchFamily="34" charset="0"/>
              </a:rPr>
              <a:t>16</a:t>
            </a:r>
            <a:r>
              <a:rPr lang="hr-HR" altLang="sr-Latn-RS" sz="2200" dirty="0">
                <a:latin typeface="Calibri" panose="020F0502020204030204" pitchFamily="34" charset="0"/>
              </a:rPr>
              <a:t>% dječaka, 2-9% </a:t>
            </a:r>
            <a:r>
              <a:rPr lang="hr-HR" altLang="sr-Latn-RS" sz="2200" dirty="0" err="1" smtClean="0">
                <a:latin typeface="Calibri" panose="020F0502020204030204" pitchFamily="34" charset="0"/>
              </a:rPr>
              <a:t>djevojčic</a:t>
            </a:r>
            <a:r>
              <a:rPr lang="en-GB" altLang="sr-Latn-RS" sz="2200" dirty="0" smtClean="0">
                <a:latin typeface="Calibri" panose="020F0502020204030204" pitchFamily="34" charset="0"/>
              </a:rPr>
              <a:t>a</a:t>
            </a:r>
            <a:endParaRPr lang="hr-HR" altLang="sr-Latn-RS" sz="2200" dirty="0">
              <a:latin typeface="Calibri" panose="020F0502020204030204" pitchFamily="34" charset="0"/>
            </a:endParaRPr>
          </a:p>
          <a:p>
            <a:pPr lvl="1"/>
            <a:r>
              <a:rPr lang="hr-HR" altLang="sr-Latn-RS" sz="2200" dirty="0" smtClean="0">
                <a:latin typeface="Calibri" panose="020F0502020204030204" pitchFamily="34" charset="0"/>
              </a:rPr>
              <a:t>obično </a:t>
            </a:r>
            <a:r>
              <a:rPr lang="hr-HR" altLang="sr-Latn-RS" sz="2200" dirty="0">
                <a:latin typeface="Calibri" panose="020F0502020204030204" pitchFamily="34" charset="0"/>
              </a:rPr>
              <a:t>se javlja u dobi od </a:t>
            </a:r>
            <a:r>
              <a:rPr lang="hr-HR" altLang="sr-Latn-RS" sz="2200" dirty="0" smtClean="0">
                <a:latin typeface="Calibri" panose="020F0502020204030204" pitchFamily="34" charset="0"/>
              </a:rPr>
              <a:t>4</a:t>
            </a:r>
            <a:r>
              <a:rPr lang="en-GB" altLang="sr-Latn-RS" sz="2200" dirty="0">
                <a:latin typeface="Calibri" panose="020F0502020204030204" pitchFamily="34" charset="0"/>
              </a:rPr>
              <a:t> </a:t>
            </a:r>
            <a:r>
              <a:rPr lang="en-GB" altLang="sr-Latn-RS" sz="2200" dirty="0" smtClean="0">
                <a:latin typeface="Calibri" panose="020F0502020204030204" pitchFamily="34" charset="0"/>
              </a:rPr>
              <a:t>do </a:t>
            </a:r>
            <a:r>
              <a:rPr lang="hr-HR" altLang="sr-Latn-RS" sz="2200" dirty="0" smtClean="0">
                <a:latin typeface="Calibri" panose="020F0502020204030204" pitchFamily="34" charset="0"/>
              </a:rPr>
              <a:t>8 </a:t>
            </a:r>
            <a:r>
              <a:rPr lang="hr-HR" altLang="sr-Latn-RS" sz="2200" dirty="0">
                <a:latin typeface="Calibri" panose="020F0502020204030204" pitchFamily="34" charset="0"/>
              </a:rPr>
              <a:t>godina, a najkasnije u ranoj </a:t>
            </a:r>
            <a:r>
              <a:rPr lang="hr-HR" altLang="sr-Latn-RS" sz="2200" dirty="0" smtClean="0">
                <a:latin typeface="Calibri" panose="020F0502020204030204" pitchFamily="34" charset="0"/>
              </a:rPr>
              <a:t>adolescenciji</a:t>
            </a:r>
            <a:endParaRPr lang="en-GB" altLang="sr-Latn-RS" sz="2200" dirty="0" smtClean="0">
              <a:latin typeface="Calibri" panose="020F0502020204030204" pitchFamily="34" charset="0"/>
            </a:endParaRPr>
          </a:p>
          <a:p>
            <a:pPr lvl="1"/>
            <a:r>
              <a:rPr lang="hr-HR" altLang="sr-Latn-RS" sz="2200" dirty="0">
                <a:latin typeface="Calibri" panose="020F0502020204030204" pitchFamily="34" charset="0"/>
              </a:rPr>
              <a:t>većina najčešće izaziva probleme kod kuće </a:t>
            </a:r>
          </a:p>
          <a:p>
            <a:pPr lvl="1"/>
            <a:endParaRPr lang="hr-HR" altLang="sr-Latn-R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000" dirty="0" smtClean="0">
                <a:latin typeface="Calibri" panose="020F0502020204030204" pitchFamily="34" charset="0"/>
              </a:rPr>
              <a:t>LITER</a:t>
            </a:r>
            <a:r>
              <a:rPr lang="hr-HR" sz="3000" dirty="0" smtClean="0">
                <a:latin typeface="Calibri" panose="020F0502020204030204" pitchFamily="34" charset="0"/>
              </a:rPr>
              <a:t>A</a:t>
            </a:r>
            <a:r>
              <a:rPr lang="en-GB" sz="3000" dirty="0" smtClean="0">
                <a:latin typeface="Calibri" panose="020F0502020204030204" pitchFamily="34" charset="0"/>
              </a:rPr>
              <a:t>TURA</a:t>
            </a:r>
            <a:endParaRPr lang="hr-HR" sz="3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729234" lvl="2" indent="-171450">
              <a:buClr>
                <a:schemeClr val="accent1"/>
              </a:buClr>
            </a:pPr>
            <a:endParaRPr lang="en-GB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8305800" cy="4419600"/>
          </a:xfrm>
        </p:spPr>
        <p:txBody>
          <a:bodyPr>
            <a:normAutofit/>
          </a:bodyPr>
          <a:lstStyle/>
          <a:p>
            <a:pPr marL="461772" indent="-342900"/>
            <a:r>
              <a:rPr lang="hr-HR" sz="2000" dirty="0" err="1" smtClean="0">
                <a:latin typeface="Calibri" panose="020F0502020204030204" pitchFamily="34" charset="0"/>
              </a:rPr>
              <a:t>Berk</a:t>
            </a:r>
            <a:r>
              <a:rPr lang="hr-HR" sz="2000" dirty="0" smtClean="0">
                <a:latin typeface="Calibri" panose="020F0502020204030204" pitchFamily="34" charset="0"/>
              </a:rPr>
              <a:t>, L. (2008). </a:t>
            </a:r>
            <a:r>
              <a:rPr lang="hr-HR" sz="2000" i="1" dirty="0" smtClean="0">
                <a:latin typeface="Calibri" panose="020F0502020204030204" pitchFamily="34" charset="0"/>
              </a:rPr>
              <a:t>Psihologija cjeloživotnog razvoja</a:t>
            </a:r>
            <a:r>
              <a:rPr lang="hr-HR" sz="2000" dirty="0" smtClean="0">
                <a:latin typeface="Calibri" panose="020F0502020204030204" pitchFamily="34" charset="0"/>
              </a:rPr>
              <a:t>. Jastrebarsko: Naklada Slap.</a:t>
            </a:r>
          </a:p>
          <a:p>
            <a:pPr marL="118872" indent="0">
              <a:buNone/>
            </a:pPr>
            <a:endParaRPr lang="hr-HR" sz="1000" dirty="0" smtClean="0">
              <a:latin typeface="Calibri" panose="020F0502020204030204" pitchFamily="34" charset="0"/>
            </a:endParaRPr>
          </a:p>
          <a:p>
            <a:pPr marL="461772" indent="-342900"/>
            <a:r>
              <a:rPr lang="hr-HR" sz="2000" dirty="0" err="1" smtClean="0">
                <a:latin typeface="Calibri" panose="020F0502020204030204" pitchFamily="34" charset="0"/>
              </a:rPr>
              <a:t>Lochman</a:t>
            </a:r>
            <a:r>
              <a:rPr lang="hr-HR" sz="2000" dirty="0" smtClean="0">
                <a:latin typeface="Calibri" panose="020F0502020204030204" pitchFamily="34" charset="0"/>
              </a:rPr>
              <a:t>, J. E</a:t>
            </a:r>
            <a:r>
              <a:rPr lang="en-GB" sz="2000" dirty="0" smtClean="0">
                <a:latin typeface="Calibri" panose="020F0502020204030204" pitchFamily="34" charset="0"/>
              </a:rPr>
              <a:t>., </a:t>
            </a:r>
            <a:r>
              <a:rPr lang="hr-HR" sz="2000" dirty="0" err="1" smtClean="0">
                <a:latin typeface="Calibri" panose="020F0502020204030204" pitchFamily="34" charset="0"/>
              </a:rPr>
              <a:t>Whidby</a:t>
            </a:r>
            <a:r>
              <a:rPr lang="hr-HR" sz="2000" dirty="0" smtClean="0">
                <a:latin typeface="Calibri" panose="020F0502020204030204" pitchFamily="34" charset="0"/>
              </a:rPr>
              <a:t>, J. M. i </a:t>
            </a:r>
            <a:r>
              <a:rPr lang="hr-HR" sz="2000" dirty="0" err="1" smtClean="0">
                <a:latin typeface="Calibri" panose="020F0502020204030204" pitchFamily="34" charset="0"/>
              </a:rPr>
              <a:t>FitzGerald</a:t>
            </a:r>
            <a:r>
              <a:rPr lang="hr-HR" sz="2000" dirty="0" smtClean="0">
                <a:latin typeface="Calibri" panose="020F0502020204030204" pitchFamily="34" charset="0"/>
              </a:rPr>
              <a:t>, D. P. (</a:t>
            </a:r>
            <a:r>
              <a:rPr lang="hr-HR" sz="2000" dirty="0" err="1" smtClean="0">
                <a:latin typeface="Calibri" panose="020F0502020204030204" pitchFamily="34" charset="0"/>
              </a:rPr>
              <a:t>200</a:t>
            </a:r>
            <a:r>
              <a:rPr lang="en-GB" sz="2000" dirty="0">
                <a:latin typeface="Calibri" panose="020F0502020204030204" pitchFamily="34" charset="0"/>
              </a:rPr>
              <a:t>0</a:t>
            </a:r>
            <a:r>
              <a:rPr lang="en-GB" sz="2000" dirty="0" smtClean="0">
                <a:latin typeface="Calibri" panose="020F0502020204030204" pitchFamily="34" charset="0"/>
              </a:rPr>
              <a:t>). Cognitive-</a:t>
            </a:r>
            <a:r>
              <a:rPr lang="en-GB" sz="2000" dirty="0" err="1" smtClean="0">
                <a:latin typeface="Calibri" panose="020F0502020204030204" pitchFamily="34" charset="0"/>
              </a:rPr>
              <a:t>behavioral</a:t>
            </a:r>
            <a:r>
              <a:rPr lang="en-GB" sz="2000" dirty="0" smtClean="0">
                <a:latin typeface="Calibri" panose="020F0502020204030204" pitchFamily="34" charset="0"/>
              </a:rPr>
              <a:t> assessment and treatment with aggressive children</a:t>
            </a:r>
            <a:r>
              <a:rPr lang="hr-HR" sz="2000" dirty="0" smtClean="0">
                <a:latin typeface="Calibri" panose="020F0502020204030204" pitchFamily="34" charset="0"/>
              </a:rPr>
              <a:t>. U P. C. </a:t>
            </a:r>
            <a:r>
              <a:rPr lang="hr-HR" sz="2000" dirty="0" err="1" smtClean="0">
                <a:latin typeface="Calibri" panose="020F0502020204030204" pitchFamily="34" charset="0"/>
              </a:rPr>
              <a:t>Kendall</a:t>
            </a:r>
            <a:r>
              <a:rPr lang="hr-HR" sz="2000" dirty="0" smtClean="0">
                <a:latin typeface="Calibri" panose="020F0502020204030204" pitchFamily="34" charset="0"/>
              </a:rPr>
              <a:t> (</a:t>
            </a:r>
            <a:r>
              <a:rPr lang="hr-HR" sz="2000" dirty="0" err="1" smtClean="0">
                <a:latin typeface="Calibri" panose="020F0502020204030204" pitchFamily="34" charset="0"/>
              </a:rPr>
              <a:t>Ur</a:t>
            </a:r>
            <a:r>
              <a:rPr lang="hr-HR" sz="2000" dirty="0" smtClean="0">
                <a:latin typeface="Calibri" panose="020F0502020204030204" pitchFamily="34" charset="0"/>
              </a:rPr>
              <a:t>.), </a:t>
            </a:r>
            <a:r>
              <a:rPr lang="hr-HR" sz="2000" i="1" dirty="0" err="1" smtClean="0">
                <a:latin typeface="Calibri" panose="020F0502020204030204" pitchFamily="34" charset="0"/>
              </a:rPr>
              <a:t>Child</a:t>
            </a:r>
            <a:r>
              <a:rPr lang="hr-HR" sz="2000" i="1" dirty="0" smtClean="0">
                <a:latin typeface="Calibri" panose="020F0502020204030204" pitchFamily="34" charset="0"/>
              </a:rPr>
              <a:t> </a:t>
            </a:r>
            <a:r>
              <a:rPr lang="hr-HR" sz="2000" i="1" dirty="0" err="1" smtClean="0">
                <a:latin typeface="Calibri" panose="020F0502020204030204" pitchFamily="34" charset="0"/>
              </a:rPr>
              <a:t>and</a:t>
            </a:r>
            <a:r>
              <a:rPr lang="hr-HR" sz="2000" i="1" dirty="0" smtClean="0">
                <a:latin typeface="Calibri" panose="020F0502020204030204" pitchFamily="34" charset="0"/>
              </a:rPr>
              <a:t> adolescent </a:t>
            </a:r>
            <a:r>
              <a:rPr lang="hr-HR" sz="2000" i="1" dirty="0" err="1" smtClean="0">
                <a:latin typeface="Calibri" panose="020F0502020204030204" pitchFamily="34" charset="0"/>
              </a:rPr>
              <a:t>therapy</a:t>
            </a:r>
            <a:r>
              <a:rPr lang="en-GB" sz="2000" i="1" dirty="0" smtClean="0">
                <a:latin typeface="Calibri" panose="020F0502020204030204" pitchFamily="34" charset="0"/>
              </a:rPr>
              <a:t>: Cognitive-</a:t>
            </a:r>
            <a:r>
              <a:rPr lang="en-GB" sz="2000" i="1" dirty="0" err="1" smtClean="0">
                <a:latin typeface="Calibri" panose="020F0502020204030204" pitchFamily="34" charset="0"/>
              </a:rPr>
              <a:t>behavioral</a:t>
            </a:r>
            <a:r>
              <a:rPr lang="en-GB" sz="2000" i="1" dirty="0" smtClean="0">
                <a:latin typeface="Calibri" panose="020F0502020204030204" pitchFamily="34" charset="0"/>
              </a:rPr>
              <a:t> procedures</a:t>
            </a:r>
            <a:r>
              <a:rPr lang="hr-HR" sz="2000" i="1" dirty="0" smtClean="0">
                <a:latin typeface="Calibri" panose="020F0502020204030204" pitchFamily="34" charset="0"/>
              </a:rPr>
              <a:t> </a:t>
            </a:r>
            <a:r>
              <a:rPr lang="hr-HR" sz="2000" dirty="0" smtClean="0">
                <a:latin typeface="Calibri" panose="020F0502020204030204" pitchFamily="34" charset="0"/>
              </a:rPr>
              <a:t>(</a:t>
            </a:r>
            <a:r>
              <a:rPr lang="en-GB" sz="2000" dirty="0" smtClean="0">
                <a:latin typeface="Calibri" panose="020F0502020204030204" pitchFamily="34" charset="0"/>
              </a:rPr>
              <a:t>2. </a:t>
            </a:r>
            <a:r>
              <a:rPr lang="en-GB" sz="2000" dirty="0" err="1" smtClean="0">
                <a:latin typeface="Calibri" panose="020F0502020204030204" pitchFamily="34" charset="0"/>
              </a:rPr>
              <a:t>izdanje</a:t>
            </a:r>
            <a:r>
              <a:rPr lang="en-GB" sz="2000" dirty="0" smtClean="0">
                <a:latin typeface="Calibri" panose="020F0502020204030204" pitchFamily="34" charset="0"/>
              </a:rPr>
              <a:t>, </a:t>
            </a:r>
            <a:r>
              <a:rPr lang="hr-HR" sz="2000" dirty="0" smtClean="0">
                <a:latin typeface="Calibri" panose="020F0502020204030204" pitchFamily="34" charset="0"/>
              </a:rPr>
              <a:t>str.</a:t>
            </a:r>
            <a:r>
              <a:rPr lang="en-GB" sz="2000" dirty="0" smtClean="0">
                <a:latin typeface="Calibri" panose="020F0502020204030204" pitchFamily="34" charset="0"/>
              </a:rPr>
              <a:t> 31-87</a:t>
            </a:r>
            <a:r>
              <a:rPr lang="hr-HR" sz="2000" dirty="0" smtClean="0">
                <a:latin typeface="Calibri" panose="020F0502020204030204" pitchFamily="34" charset="0"/>
              </a:rPr>
              <a:t>). </a:t>
            </a:r>
            <a:r>
              <a:rPr lang="hr-HR" sz="2000" dirty="0">
                <a:latin typeface="Calibri" panose="020F0502020204030204" pitchFamily="34" charset="0"/>
              </a:rPr>
              <a:t>New York: </a:t>
            </a:r>
            <a:r>
              <a:rPr lang="hr-HR" sz="2000" dirty="0" err="1">
                <a:latin typeface="Calibri" panose="020F0502020204030204" pitchFamily="34" charset="0"/>
              </a:rPr>
              <a:t>The</a:t>
            </a:r>
            <a:r>
              <a:rPr lang="hr-HR" sz="2000" dirty="0">
                <a:latin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</a:rPr>
              <a:t>Guilford</a:t>
            </a:r>
            <a:r>
              <a:rPr lang="hr-HR" sz="2000" dirty="0">
                <a:latin typeface="Calibri" panose="020F0502020204030204" pitchFamily="34" charset="0"/>
              </a:rPr>
              <a:t> Press</a:t>
            </a:r>
            <a:r>
              <a:rPr lang="hr-HR" sz="2000" dirty="0" smtClean="0">
                <a:latin typeface="Calibri" panose="020F0502020204030204" pitchFamily="34" charset="0"/>
              </a:rPr>
              <a:t>.</a:t>
            </a:r>
          </a:p>
          <a:p>
            <a:pPr marL="118872" indent="0">
              <a:buNone/>
            </a:pPr>
            <a:endParaRPr lang="hr-HR" sz="1000" dirty="0" smtClean="0">
              <a:latin typeface="Calibri" panose="020F0502020204030204" pitchFamily="34" charset="0"/>
            </a:endParaRPr>
          </a:p>
          <a:p>
            <a:pPr marL="461772" indent="-342900"/>
            <a:r>
              <a:rPr lang="hr-HR" sz="2000" dirty="0" err="1" smtClean="0">
                <a:latin typeface="Calibri" panose="020F0502020204030204" pitchFamily="34" charset="0"/>
              </a:rPr>
              <a:t>Petermann</a:t>
            </a:r>
            <a:r>
              <a:rPr lang="hr-HR" sz="2000" dirty="0" smtClean="0">
                <a:latin typeface="Calibri" panose="020F0502020204030204" pitchFamily="34" charset="0"/>
              </a:rPr>
              <a:t>, F. i </a:t>
            </a:r>
            <a:r>
              <a:rPr lang="hr-HR" sz="2000" dirty="0" err="1" smtClean="0">
                <a:latin typeface="Calibri" panose="020F0502020204030204" pitchFamily="34" charset="0"/>
              </a:rPr>
              <a:t>Petermann</a:t>
            </a:r>
            <a:r>
              <a:rPr lang="hr-HR" sz="2000" dirty="0" smtClean="0">
                <a:latin typeface="Calibri" panose="020F0502020204030204" pitchFamily="34" charset="0"/>
              </a:rPr>
              <a:t>, U. (2010). </a:t>
            </a:r>
            <a:r>
              <a:rPr lang="hr-HR" sz="2000" i="1" dirty="0" smtClean="0">
                <a:latin typeface="Calibri" panose="020F0502020204030204" pitchFamily="34" charset="0"/>
              </a:rPr>
              <a:t>Trening s agresivnom djecom</a:t>
            </a:r>
            <a:r>
              <a:rPr lang="hr-HR" sz="2000" dirty="0" smtClean="0">
                <a:latin typeface="Calibri" panose="020F0502020204030204" pitchFamily="34" charset="0"/>
              </a:rPr>
              <a:t>. </a:t>
            </a:r>
            <a:r>
              <a:rPr lang="hr-HR" sz="2000" dirty="0">
                <a:latin typeface="Calibri" panose="020F0502020204030204" pitchFamily="34" charset="0"/>
              </a:rPr>
              <a:t>Jastrebarsko: Naklada Slap</a:t>
            </a:r>
            <a:r>
              <a:rPr lang="hr-HR" sz="2000" dirty="0" smtClean="0">
                <a:latin typeface="Calibri" panose="020F0502020204030204" pitchFamily="34" charset="0"/>
              </a:rPr>
              <a:t>.</a:t>
            </a:r>
          </a:p>
          <a:p>
            <a:pPr marL="118872" indent="0">
              <a:buNone/>
            </a:pPr>
            <a:endParaRPr lang="hr-HR" sz="1000" dirty="0" smtClean="0">
              <a:latin typeface="Calibri" panose="020F0502020204030204" pitchFamily="34" charset="0"/>
            </a:endParaRPr>
          </a:p>
          <a:p>
            <a:pPr marL="461772" indent="-342900"/>
            <a:r>
              <a:rPr lang="hr-HR" sz="2000" dirty="0" err="1" smtClean="0">
                <a:latin typeface="Calibri" panose="020F0502020204030204" pitchFamily="34" charset="0"/>
              </a:rPr>
              <a:t>Vitaro</a:t>
            </a:r>
            <a:r>
              <a:rPr lang="hr-HR" sz="2000" dirty="0">
                <a:latin typeface="Calibri" panose="020F0502020204030204" pitchFamily="34" charset="0"/>
              </a:rPr>
              <a:t>, F. i </a:t>
            </a:r>
            <a:r>
              <a:rPr lang="hr-HR" sz="2000" dirty="0" err="1">
                <a:latin typeface="Calibri" panose="020F0502020204030204" pitchFamily="34" charset="0"/>
              </a:rPr>
              <a:t>Brendgen</a:t>
            </a:r>
            <a:r>
              <a:rPr lang="hr-HR" sz="2000" dirty="0">
                <a:latin typeface="Calibri" panose="020F0502020204030204" pitchFamily="34" charset="0"/>
              </a:rPr>
              <a:t>, M. (2005). </a:t>
            </a:r>
            <a:r>
              <a:rPr lang="hr-HR" sz="2000" dirty="0" err="1">
                <a:latin typeface="Calibri" panose="020F0502020204030204" pitchFamily="34" charset="0"/>
              </a:rPr>
              <a:t>Proactive</a:t>
            </a:r>
            <a:r>
              <a:rPr lang="hr-HR" sz="2000" dirty="0">
                <a:latin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</a:rPr>
              <a:t>and</a:t>
            </a:r>
            <a:r>
              <a:rPr lang="hr-HR" sz="2000" dirty="0">
                <a:latin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</a:rPr>
              <a:t>reactive</a:t>
            </a:r>
            <a:r>
              <a:rPr lang="hr-HR" sz="2000" dirty="0">
                <a:latin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</a:rPr>
              <a:t>aggression</a:t>
            </a:r>
            <a:r>
              <a:rPr lang="hr-HR" sz="2000" dirty="0">
                <a:latin typeface="Calibri" panose="020F0502020204030204" pitchFamily="34" charset="0"/>
              </a:rPr>
              <a:t>: A </a:t>
            </a:r>
            <a:r>
              <a:rPr lang="hr-HR" sz="2000" dirty="0" err="1">
                <a:latin typeface="Calibri" panose="020F0502020204030204" pitchFamily="34" charset="0"/>
              </a:rPr>
              <a:t>developmental</a:t>
            </a:r>
            <a:r>
              <a:rPr lang="hr-HR" sz="2000" dirty="0">
                <a:latin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</a:rPr>
              <a:t>perspective</a:t>
            </a:r>
            <a:r>
              <a:rPr lang="hr-HR" sz="2000" dirty="0">
                <a:latin typeface="Calibri" panose="020F0502020204030204" pitchFamily="34" charset="0"/>
              </a:rPr>
              <a:t>. U </a:t>
            </a:r>
            <a:r>
              <a:rPr lang="en-US" sz="2000" dirty="0">
                <a:latin typeface="Calibri" panose="020F0502020204030204" pitchFamily="34" charset="0"/>
              </a:rPr>
              <a:t>R</a:t>
            </a:r>
            <a:r>
              <a:rPr lang="hr-HR" sz="2000" dirty="0">
                <a:latin typeface="Calibri" panose="020F0502020204030204" pitchFamily="34" charset="0"/>
              </a:rPr>
              <a:t>.</a:t>
            </a:r>
            <a:r>
              <a:rPr lang="en-US" sz="2000" dirty="0">
                <a:latin typeface="Calibri" panose="020F0502020204030204" pitchFamily="34" charset="0"/>
              </a:rPr>
              <a:t> E. Tremblay, W</a:t>
            </a:r>
            <a:r>
              <a:rPr lang="hr-HR" sz="2000" dirty="0">
                <a:latin typeface="Calibri" panose="020F0502020204030204" pitchFamily="34" charset="0"/>
              </a:rPr>
              <a:t>.</a:t>
            </a:r>
            <a:r>
              <a:rPr lang="en-US" sz="2000" dirty="0">
                <a:latin typeface="Calibri" panose="020F0502020204030204" pitchFamily="34" charset="0"/>
              </a:rPr>
              <a:t> W. </a:t>
            </a:r>
            <a:r>
              <a:rPr lang="en-US" sz="2000" dirty="0" err="1">
                <a:latin typeface="Calibri" panose="020F0502020204030204" pitchFamily="34" charset="0"/>
              </a:rPr>
              <a:t>Hartup</a:t>
            </a:r>
            <a:r>
              <a:rPr lang="hr-HR" sz="2000" dirty="0">
                <a:latin typeface="Calibri" panose="020F0502020204030204" pitchFamily="34" charset="0"/>
              </a:rPr>
              <a:t> i </a:t>
            </a:r>
            <a:r>
              <a:rPr lang="en-US" sz="2000" dirty="0">
                <a:latin typeface="Calibri" panose="020F0502020204030204" pitchFamily="34" charset="0"/>
              </a:rPr>
              <a:t>J</a:t>
            </a:r>
            <a:r>
              <a:rPr lang="hr-HR" sz="2000" dirty="0">
                <a:latin typeface="Calibri" panose="020F0502020204030204" pitchFamily="34" charset="0"/>
              </a:rPr>
              <a:t>.</a:t>
            </a:r>
            <a:r>
              <a:rPr lang="en-US" sz="2000" dirty="0">
                <a:latin typeface="Calibri" panose="020F0502020204030204" pitchFamily="34" charset="0"/>
              </a:rPr>
              <a:t> Archer</a:t>
            </a:r>
            <a:r>
              <a:rPr lang="hr-HR" sz="2000" dirty="0">
                <a:latin typeface="Calibri" panose="020F0502020204030204" pitchFamily="34" charset="0"/>
              </a:rPr>
              <a:t> (</a:t>
            </a:r>
            <a:r>
              <a:rPr lang="hr-HR" sz="2000" dirty="0" err="1">
                <a:latin typeface="Calibri" panose="020F0502020204030204" pitchFamily="34" charset="0"/>
              </a:rPr>
              <a:t>Ur</a:t>
            </a:r>
            <a:r>
              <a:rPr lang="hr-HR" sz="2000" dirty="0">
                <a:latin typeface="Calibri" panose="020F0502020204030204" pitchFamily="34" charset="0"/>
              </a:rPr>
              <a:t>.), </a:t>
            </a:r>
            <a:r>
              <a:rPr lang="hr-HR" sz="2000" i="1" dirty="0" err="1">
                <a:latin typeface="Calibri" panose="020F0502020204030204" pitchFamily="34" charset="0"/>
              </a:rPr>
              <a:t>Developmental</a:t>
            </a:r>
            <a:r>
              <a:rPr lang="hr-HR" sz="2000" i="1" dirty="0">
                <a:latin typeface="Calibri" panose="020F0502020204030204" pitchFamily="34" charset="0"/>
              </a:rPr>
              <a:t> </a:t>
            </a:r>
            <a:r>
              <a:rPr lang="en-GB" sz="2000" i="1" dirty="0" err="1">
                <a:latin typeface="Calibri" panose="020F0502020204030204" pitchFamily="34" charset="0"/>
              </a:rPr>
              <a:t>o</a:t>
            </a:r>
            <a:r>
              <a:rPr lang="hr-HR" sz="2000" i="1" dirty="0" err="1" smtClean="0">
                <a:latin typeface="Calibri" panose="020F0502020204030204" pitchFamily="34" charset="0"/>
              </a:rPr>
              <a:t>rigins</a:t>
            </a:r>
            <a:r>
              <a:rPr lang="hr-HR" sz="2000" i="1" dirty="0" smtClean="0">
                <a:latin typeface="Calibri" panose="020F0502020204030204" pitchFamily="34" charset="0"/>
              </a:rPr>
              <a:t> </a:t>
            </a:r>
            <a:r>
              <a:rPr lang="hr-HR" sz="2000" i="1" dirty="0" err="1">
                <a:latin typeface="Calibri" panose="020F0502020204030204" pitchFamily="34" charset="0"/>
              </a:rPr>
              <a:t>of</a:t>
            </a:r>
            <a:r>
              <a:rPr lang="hr-HR" sz="2000" i="1" dirty="0">
                <a:latin typeface="Calibri" panose="020F0502020204030204" pitchFamily="34" charset="0"/>
              </a:rPr>
              <a:t> </a:t>
            </a:r>
            <a:r>
              <a:rPr lang="en-GB" sz="2000" i="1" dirty="0" smtClean="0">
                <a:latin typeface="Calibri" panose="020F0502020204030204" pitchFamily="34" charset="0"/>
              </a:rPr>
              <a:t>a</a:t>
            </a:r>
            <a:r>
              <a:rPr lang="hr-HR" sz="2000" i="1" dirty="0" err="1" smtClean="0">
                <a:latin typeface="Calibri" panose="020F0502020204030204" pitchFamily="34" charset="0"/>
              </a:rPr>
              <a:t>ggression</a:t>
            </a:r>
            <a:r>
              <a:rPr lang="hr-HR" sz="2000" dirty="0" smtClean="0">
                <a:latin typeface="Calibri" panose="020F0502020204030204" pitchFamily="34" charset="0"/>
              </a:rPr>
              <a:t> (str. 178-202). </a:t>
            </a:r>
            <a:r>
              <a:rPr lang="hr-HR" sz="2000" dirty="0">
                <a:latin typeface="Calibri" panose="020F0502020204030204" pitchFamily="34" charset="0"/>
              </a:rPr>
              <a:t>New York: </a:t>
            </a:r>
            <a:r>
              <a:rPr lang="hr-HR" sz="2000" dirty="0" err="1">
                <a:latin typeface="Calibri" panose="020F0502020204030204" pitchFamily="34" charset="0"/>
              </a:rPr>
              <a:t>The</a:t>
            </a:r>
            <a:r>
              <a:rPr lang="hr-HR" sz="2000" dirty="0">
                <a:latin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</a:rPr>
              <a:t>Guilford</a:t>
            </a:r>
            <a:r>
              <a:rPr lang="hr-HR" sz="2000" dirty="0">
                <a:latin typeface="Calibri" panose="020F0502020204030204" pitchFamily="34" charset="0"/>
              </a:rPr>
              <a:t> Press.</a:t>
            </a:r>
          </a:p>
          <a:p>
            <a:pPr marL="411480" lvl="1" indent="0">
              <a:buNone/>
            </a:pPr>
            <a:endParaRPr lang="en-GB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965245" cy="935018"/>
          </a:xfrm>
        </p:spPr>
        <p:txBody>
          <a:bodyPr>
            <a:normAutofit/>
          </a:bodyPr>
          <a:lstStyle/>
          <a:p>
            <a:pPr algn="l"/>
            <a:r>
              <a:rPr lang="en-GB" sz="3500" dirty="0" err="1" smtClean="0">
                <a:latin typeface="Calibri" panose="020F0502020204030204" pitchFamily="34" charset="0"/>
              </a:rPr>
              <a:t>UVOD</a:t>
            </a:r>
            <a:endParaRPr lang="hr-HR" sz="35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00600"/>
          </a:xfrm>
        </p:spPr>
        <p:txBody>
          <a:bodyPr>
            <a:normAutofit/>
          </a:bodyPr>
          <a:lstStyle/>
          <a:p>
            <a:pPr lvl="2"/>
            <a:endParaRPr lang="en-GB" sz="1000" dirty="0" smtClean="0">
              <a:latin typeface="Calibri" panose="020F0502020204030204" pitchFamily="34" charset="0"/>
            </a:endParaRPr>
          </a:p>
          <a:p>
            <a:r>
              <a:rPr lang="en-GB" altLang="sr-Latn-RS" sz="2800" dirty="0" smtClean="0">
                <a:latin typeface="Calibri" panose="020F0502020204030204" pitchFamily="34" charset="0"/>
              </a:rPr>
              <a:t>POREMEĆAJ OPHOĐENJA</a:t>
            </a:r>
            <a:endParaRPr lang="hr-HR" altLang="sr-Latn-RS" sz="2800" dirty="0" smtClean="0">
              <a:latin typeface="Calibri" panose="020F0502020204030204" pitchFamily="34" charset="0"/>
            </a:endParaRPr>
          </a:p>
          <a:p>
            <a:pPr marL="118872" indent="0">
              <a:buNone/>
            </a:pPr>
            <a:endParaRPr lang="en-GB" altLang="sr-Latn-RS" sz="1000" dirty="0" smtClean="0">
              <a:latin typeface="Calibri" panose="020F0502020204030204" pitchFamily="34" charset="0"/>
            </a:endParaRPr>
          </a:p>
          <a:p>
            <a:pPr lvl="1"/>
            <a:r>
              <a:rPr lang="en-GB" altLang="sr-Latn-RS" sz="2200" dirty="0" smtClean="0">
                <a:latin typeface="Calibri" panose="020F0502020204030204" pitchFamily="34" charset="0"/>
              </a:rPr>
              <a:t>u</a:t>
            </a:r>
            <a:r>
              <a:rPr lang="vi-VN" altLang="sr-Latn-RS" sz="2200" dirty="0" smtClean="0">
                <a:latin typeface="Calibri" panose="020F0502020204030204" pitchFamily="34" charset="0"/>
              </a:rPr>
              <a:t>zorak </a:t>
            </a:r>
            <a:r>
              <a:rPr lang="vi-VN" altLang="sr-Latn-RS" sz="2200" dirty="0">
                <a:latin typeface="Calibri" panose="020F0502020204030204" pitchFamily="34" charset="0"/>
              </a:rPr>
              <a:t>kršenj</a:t>
            </a:r>
            <a:r>
              <a:rPr lang="hr-HR" altLang="sr-Latn-RS" sz="2200" dirty="0">
                <a:latin typeface="Calibri" panose="020F0502020204030204" pitchFamily="34" charset="0"/>
              </a:rPr>
              <a:t>a</a:t>
            </a:r>
            <a:r>
              <a:rPr lang="vi-VN" altLang="sr-Latn-RS" sz="2200" dirty="0">
                <a:latin typeface="Calibri" panose="020F0502020204030204" pitchFamily="34" charset="0"/>
              </a:rPr>
              <a:t> tuđih prava ili norm</a:t>
            </a:r>
            <a:r>
              <a:rPr lang="hr-HR" altLang="sr-Latn-RS" sz="2200" dirty="0">
                <a:latin typeface="Calibri" panose="020F0502020204030204" pitchFamily="34" charset="0"/>
              </a:rPr>
              <a:t>i ponašanja za određenu dob</a:t>
            </a:r>
          </a:p>
          <a:p>
            <a:pPr lvl="1"/>
            <a:r>
              <a:rPr lang="en-GB" altLang="sr-Latn-RS" sz="2200" dirty="0">
                <a:latin typeface="Calibri" panose="020F0502020204030204" pitchFamily="34" charset="0"/>
              </a:rPr>
              <a:t>j</a:t>
            </a:r>
            <a:r>
              <a:rPr lang="hr-HR" altLang="sr-Latn-RS" sz="2200" dirty="0" err="1" smtClean="0">
                <a:latin typeface="Calibri" panose="020F0502020204030204" pitchFamily="34" charset="0"/>
              </a:rPr>
              <a:t>avlja</a:t>
            </a:r>
            <a:r>
              <a:rPr lang="hr-HR" altLang="sr-Latn-RS" sz="2200" dirty="0" smtClean="0">
                <a:latin typeface="Calibri" panose="020F0502020204030204" pitchFamily="34" charset="0"/>
              </a:rPr>
              <a:t> </a:t>
            </a:r>
            <a:r>
              <a:rPr lang="hr-HR" altLang="sr-Latn-RS" sz="2200" dirty="0">
                <a:latin typeface="Calibri" panose="020F0502020204030204" pitchFamily="34" charset="0"/>
              </a:rPr>
              <a:t>se u različitim socijalnim </a:t>
            </a:r>
            <a:r>
              <a:rPr lang="hr-HR" altLang="sr-Latn-RS" sz="2200" dirty="0" smtClean="0">
                <a:latin typeface="Calibri" panose="020F0502020204030204" pitchFamily="34" charset="0"/>
              </a:rPr>
              <a:t>okruženjima:</a:t>
            </a:r>
            <a:endParaRPr lang="hr-HR" altLang="sr-Latn-RS" sz="2400" dirty="0">
              <a:latin typeface="Calibri" panose="020F0502020204030204" pitchFamily="34" charset="0"/>
            </a:endParaRPr>
          </a:p>
          <a:p>
            <a:pPr lvl="2">
              <a:buClr>
                <a:schemeClr val="accent1"/>
              </a:buClr>
            </a:pPr>
            <a:r>
              <a:rPr lang="hr-HR" altLang="sr-Latn-RS" sz="2000" dirty="0" smtClean="0">
                <a:latin typeface="Calibri" panose="020F0502020204030204" pitchFamily="34" charset="0"/>
              </a:rPr>
              <a:t>izražavaju </a:t>
            </a:r>
            <a:r>
              <a:rPr lang="hr-HR" altLang="sr-Latn-RS" sz="2000" dirty="0">
                <a:latin typeface="Calibri" panose="020F0502020204030204" pitchFamily="34" charset="0"/>
              </a:rPr>
              <a:t>a</a:t>
            </a:r>
            <a:r>
              <a:rPr lang="vi-VN" altLang="sr-Latn-RS" sz="2000" dirty="0">
                <a:latin typeface="Calibri" panose="020F0502020204030204" pitchFamily="34" charset="0"/>
              </a:rPr>
              <a:t>gresi</a:t>
            </a:r>
            <a:r>
              <a:rPr lang="hr-HR" altLang="sr-Latn-RS" sz="2000" dirty="0" err="1">
                <a:latin typeface="Calibri" panose="020F0502020204030204" pitchFamily="34" charset="0"/>
              </a:rPr>
              <a:t>vnost</a:t>
            </a:r>
            <a:r>
              <a:rPr lang="hr-HR" altLang="sr-Latn-RS" sz="2000" dirty="0">
                <a:latin typeface="Calibri" panose="020F0502020204030204" pitchFamily="34" charset="0"/>
              </a:rPr>
              <a:t> prema </a:t>
            </a:r>
            <a:r>
              <a:rPr lang="vi-VN" altLang="sr-Latn-RS" sz="2000" dirty="0">
                <a:latin typeface="Calibri" panose="020F0502020204030204" pitchFamily="34" charset="0"/>
              </a:rPr>
              <a:t>ljud</a:t>
            </a:r>
            <a:r>
              <a:rPr lang="hr-HR" altLang="sr-Latn-RS" sz="2000" dirty="0" smtClean="0">
                <a:latin typeface="Calibri" panose="020F0502020204030204" pitchFamily="34" charset="0"/>
              </a:rPr>
              <a:t>ima</a:t>
            </a:r>
            <a:r>
              <a:rPr lang="en-GB" altLang="sr-Latn-RS" sz="2000" dirty="0" smtClean="0">
                <a:latin typeface="Calibri" panose="020F0502020204030204" pitchFamily="34" charset="0"/>
              </a:rPr>
              <a:t> </a:t>
            </a:r>
            <a:r>
              <a:rPr lang="vi-VN" altLang="sr-Latn-RS" sz="2000" dirty="0" smtClean="0">
                <a:latin typeface="Calibri" panose="020F0502020204030204" pitchFamily="34" charset="0"/>
              </a:rPr>
              <a:t>i </a:t>
            </a:r>
            <a:r>
              <a:rPr lang="vi-VN" altLang="sr-Latn-RS" sz="2000" dirty="0">
                <a:latin typeface="Calibri" panose="020F0502020204030204" pitchFamily="34" charset="0"/>
              </a:rPr>
              <a:t>životinj</a:t>
            </a:r>
            <a:r>
              <a:rPr lang="hr-HR" altLang="sr-Latn-RS" sz="2000" dirty="0" smtClean="0">
                <a:latin typeface="Calibri" panose="020F0502020204030204" pitchFamily="34" charset="0"/>
              </a:rPr>
              <a:t>ama</a:t>
            </a:r>
          </a:p>
          <a:p>
            <a:pPr lvl="2">
              <a:buClr>
                <a:schemeClr val="accent1"/>
              </a:buClr>
            </a:pPr>
            <a:r>
              <a:rPr lang="en-GB" altLang="sr-Latn-RS" sz="2000" dirty="0" smtClean="0">
                <a:latin typeface="Calibri" panose="020F0502020204030204" pitchFamily="34" charset="0"/>
              </a:rPr>
              <a:t>u</a:t>
            </a:r>
            <a:r>
              <a:rPr lang="vi-VN" altLang="sr-Latn-RS" sz="2000" dirty="0" smtClean="0">
                <a:latin typeface="Calibri" panose="020F0502020204030204" pitchFamily="34" charset="0"/>
              </a:rPr>
              <a:t>ništava</a:t>
            </a:r>
            <a:r>
              <a:rPr lang="hr-HR" altLang="sr-Latn-RS" sz="2000" dirty="0">
                <a:latin typeface="Calibri" panose="020F0502020204030204" pitchFamily="34" charset="0"/>
              </a:rPr>
              <a:t>ju</a:t>
            </a:r>
            <a:r>
              <a:rPr lang="vi-VN" altLang="sr-Latn-RS" sz="2000" dirty="0">
                <a:latin typeface="Calibri" panose="020F0502020204030204" pitchFamily="34" charset="0"/>
              </a:rPr>
              <a:t> imovin</a:t>
            </a:r>
            <a:r>
              <a:rPr lang="hr-HR" altLang="sr-Latn-RS" sz="2000" dirty="0" smtClean="0">
                <a:latin typeface="Calibri" panose="020F0502020204030204" pitchFamily="34" charset="0"/>
              </a:rPr>
              <a:t>u</a:t>
            </a:r>
            <a:endParaRPr lang="hr-HR" altLang="sr-Latn-RS" sz="2000" dirty="0">
              <a:latin typeface="Calibri" panose="020F0502020204030204" pitchFamily="34" charset="0"/>
            </a:endParaRPr>
          </a:p>
          <a:p>
            <a:pPr lvl="2">
              <a:buClr>
                <a:schemeClr val="accent1"/>
              </a:buClr>
            </a:pPr>
            <a:r>
              <a:rPr lang="hr-HR" altLang="sr-Latn-RS" sz="2000" dirty="0" smtClean="0">
                <a:latin typeface="Calibri" panose="020F0502020204030204" pitchFamily="34" charset="0"/>
              </a:rPr>
              <a:t>prevare</a:t>
            </a:r>
            <a:r>
              <a:rPr lang="vi-VN" altLang="sr-Latn-RS" sz="2000" dirty="0" smtClean="0">
                <a:latin typeface="Calibri" panose="020F0502020204030204" pitchFamily="34" charset="0"/>
              </a:rPr>
              <a:t> </a:t>
            </a:r>
            <a:r>
              <a:rPr lang="vi-VN" altLang="sr-Latn-RS" sz="2000" dirty="0">
                <a:latin typeface="Calibri" panose="020F0502020204030204" pitchFamily="34" charset="0"/>
              </a:rPr>
              <a:t>ili </a:t>
            </a:r>
            <a:r>
              <a:rPr lang="vi-VN" altLang="sr-Latn-RS" sz="2000" dirty="0" smtClean="0">
                <a:latin typeface="Calibri" panose="020F0502020204030204" pitchFamily="34" charset="0"/>
              </a:rPr>
              <a:t>krađe</a:t>
            </a:r>
            <a:endParaRPr lang="hr-HR" altLang="sr-Latn-RS" sz="2000" dirty="0">
              <a:latin typeface="Calibri" panose="020F0502020204030204" pitchFamily="34" charset="0"/>
            </a:endParaRPr>
          </a:p>
          <a:p>
            <a:pPr lvl="2">
              <a:buClr>
                <a:schemeClr val="accent1"/>
              </a:buClr>
            </a:pPr>
            <a:r>
              <a:rPr lang="hr-HR" altLang="sr-Latn-RS" sz="2000" dirty="0" smtClean="0">
                <a:latin typeface="Calibri" panose="020F0502020204030204" pitchFamily="34" charset="0"/>
              </a:rPr>
              <a:t>o</a:t>
            </a:r>
            <a:r>
              <a:rPr lang="vi-VN" altLang="sr-Latn-RS" sz="2000" dirty="0">
                <a:latin typeface="Calibri" panose="020F0502020204030204" pitchFamily="34" charset="0"/>
              </a:rPr>
              <a:t>zbiljna kršenja </a:t>
            </a:r>
            <a:r>
              <a:rPr lang="hr-HR" altLang="sr-Latn-RS" sz="2000" dirty="0">
                <a:latin typeface="Calibri" panose="020F0502020204030204" pitchFamily="34" charset="0"/>
              </a:rPr>
              <a:t>zakona</a:t>
            </a:r>
            <a:endParaRPr lang="vi-VN" altLang="sr-Latn-RS" sz="2000" dirty="0">
              <a:latin typeface="Calibri" panose="020F0502020204030204" pitchFamily="34" charset="0"/>
            </a:endParaRPr>
          </a:p>
          <a:p>
            <a:pPr lvl="1"/>
            <a:r>
              <a:rPr lang="hr-HR" altLang="sr-Latn-RS" sz="2200" dirty="0">
                <a:latin typeface="Calibri" panose="020F0502020204030204" pitchFamily="34" charset="0"/>
              </a:rPr>
              <a:t>teži od poremećaja </a:t>
            </a:r>
            <a:r>
              <a:rPr lang="en-GB" altLang="sr-Latn-RS" sz="2200" dirty="0" smtClean="0">
                <a:latin typeface="Calibri" panose="020F0502020204030204" pitchFamily="34" charset="0"/>
              </a:rPr>
              <a:t>s </a:t>
            </a:r>
            <a:r>
              <a:rPr lang="en-GB" altLang="sr-Latn-RS" sz="2200" dirty="0" err="1" smtClean="0">
                <a:latin typeface="Calibri" panose="020F0502020204030204" pitchFamily="34" charset="0"/>
              </a:rPr>
              <a:t>prkošenjem</a:t>
            </a:r>
            <a:r>
              <a:rPr lang="en-GB" altLang="sr-Latn-RS" sz="2200" dirty="0" smtClean="0">
                <a:latin typeface="Calibri" panose="020F0502020204030204" pitchFamily="34" charset="0"/>
              </a:rPr>
              <a:t> </a:t>
            </a:r>
            <a:r>
              <a:rPr lang="hr-HR" altLang="sr-Latn-RS" sz="2200" dirty="0" smtClean="0">
                <a:latin typeface="Calibri" panose="020F0502020204030204" pitchFamily="34" charset="0"/>
              </a:rPr>
              <a:t>i </a:t>
            </a:r>
            <a:r>
              <a:rPr lang="hr-HR" altLang="sr-Latn-RS" sz="2200" dirty="0" err="1" smtClean="0">
                <a:latin typeface="Calibri" panose="020F0502020204030204" pitchFamily="34" charset="0"/>
              </a:rPr>
              <a:t>suprotstavljanj</a:t>
            </a:r>
            <a:r>
              <a:rPr lang="en-GB" altLang="sr-Latn-RS" sz="2200" dirty="0" err="1" smtClean="0">
                <a:latin typeface="Calibri" panose="020F0502020204030204" pitchFamily="34" charset="0"/>
              </a:rPr>
              <a:t>em</a:t>
            </a:r>
            <a:endParaRPr lang="en-GB" altLang="sr-Latn-RS" sz="2200" dirty="0" smtClean="0">
              <a:latin typeface="Calibri" panose="020F0502020204030204" pitchFamily="34" charset="0"/>
            </a:endParaRPr>
          </a:p>
          <a:p>
            <a:pPr lvl="1"/>
            <a:r>
              <a:rPr lang="hr-HR" altLang="sr-Latn-RS" sz="2200" dirty="0" smtClean="0">
                <a:latin typeface="Calibri" panose="020F0502020204030204" pitchFamily="34" charset="0"/>
              </a:rPr>
              <a:t>učestalost </a:t>
            </a:r>
            <a:r>
              <a:rPr lang="en-GB" altLang="sr-Latn-RS" sz="2200" dirty="0" smtClean="0">
                <a:latin typeface="Calibri" panose="020F0502020204030204" pitchFamily="34" charset="0"/>
              </a:rPr>
              <a:t>od </a:t>
            </a:r>
            <a:r>
              <a:rPr lang="hr-HR" altLang="sr-Latn-RS" sz="2200" dirty="0" smtClean="0">
                <a:latin typeface="Calibri" panose="020F0502020204030204" pitchFamily="34" charset="0"/>
              </a:rPr>
              <a:t>1 </a:t>
            </a:r>
            <a:r>
              <a:rPr lang="hr-HR" altLang="sr-Latn-RS" sz="2200" dirty="0">
                <a:latin typeface="Calibri" panose="020F0502020204030204" pitchFamily="34" charset="0"/>
              </a:rPr>
              <a:t>do </a:t>
            </a:r>
            <a:r>
              <a:rPr lang="hr-HR" altLang="sr-Latn-RS" sz="2200" dirty="0" err="1">
                <a:latin typeface="Calibri" panose="020F0502020204030204" pitchFamily="34" charset="0"/>
              </a:rPr>
              <a:t>10</a:t>
            </a:r>
            <a:r>
              <a:rPr lang="hr-HR" altLang="sr-Latn-RS" sz="2200" dirty="0">
                <a:latin typeface="Calibri" panose="020F0502020204030204" pitchFamily="34" charset="0"/>
              </a:rPr>
              <a:t>% (češći kod dječaka)</a:t>
            </a:r>
          </a:p>
          <a:p>
            <a:pPr lvl="1"/>
            <a:endParaRPr lang="hr-HR" altLang="sr-Latn-RS" sz="2400" dirty="0">
              <a:latin typeface="Calibri" panose="020F0502020204030204" pitchFamily="34" charset="0"/>
            </a:endParaRPr>
          </a:p>
          <a:p>
            <a:pPr lvl="1"/>
            <a:endParaRPr lang="hr-HR" altLang="sr-Latn-R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965245" cy="935018"/>
          </a:xfrm>
        </p:spPr>
        <p:txBody>
          <a:bodyPr>
            <a:normAutofit/>
          </a:bodyPr>
          <a:lstStyle/>
          <a:p>
            <a:pPr algn="l"/>
            <a:r>
              <a:rPr lang="en-GB" sz="3500" dirty="0" err="1" smtClean="0">
                <a:latin typeface="Calibri" panose="020F0502020204030204" pitchFamily="34" charset="0"/>
              </a:rPr>
              <a:t>UVOD</a:t>
            </a:r>
            <a:endParaRPr lang="hr-HR" sz="35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077200" cy="3886200"/>
          </a:xfrm>
        </p:spPr>
        <p:txBody>
          <a:bodyPr>
            <a:normAutofit/>
          </a:bodyPr>
          <a:lstStyle/>
          <a:p>
            <a:pPr lvl="2"/>
            <a:endParaRPr lang="en-GB" sz="1000" dirty="0" smtClean="0">
              <a:latin typeface="Calibri" panose="020F0502020204030204" pitchFamily="34" charset="0"/>
            </a:endParaRPr>
          </a:p>
          <a:p>
            <a:pPr marL="118872" indent="0">
              <a:buNone/>
            </a:pPr>
            <a:r>
              <a:rPr lang="hr-HR" sz="2400" dirty="0" smtClean="0">
                <a:latin typeface="Calibri" panose="020F0502020204030204" pitchFamily="34" charset="0"/>
              </a:rPr>
              <a:t>A</a:t>
            </a:r>
            <a:r>
              <a:rPr lang="en-GB" sz="2400" dirty="0" err="1" smtClean="0">
                <a:latin typeface="Calibri" panose="020F0502020204030204" pitchFamily="34" charset="0"/>
              </a:rPr>
              <a:t>gresivna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</a:rPr>
              <a:t>djeca</a:t>
            </a:r>
            <a:r>
              <a:rPr lang="en-GB" sz="2400" dirty="0" smtClean="0">
                <a:latin typeface="Calibri" panose="020F0502020204030204" pitchFamily="34" charset="0"/>
              </a:rPr>
              <a:t> se u </a:t>
            </a:r>
            <a:r>
              <a:rPr lang="en-GB" sz="2400" dirty="0" err="1" smtClean="0">
                <a:latin typeface="Calibri" panose="020F0502020204030204" pitchFamily="34" charset="0"/>
              </a:rPr>
              <a:t>značajno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</a:rPr>
              <a:t>većoj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</a:rPr>
              <a:t>mjeri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</a:rPr>
              <a:t>upućuju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</a:rPr>
              <a:t>na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</a:rPr>
              <a:t>procjenu</a:t>
            </a:r>
            <a:r>
              <a:rPr lang="en-GB" sz="2400" dirty="0" smtClean="0">
                <a:latin typeface="Calibri" panose="020F0502020204030204" pitchFamily="34" charset="0"/>
              </a:rPr>
              <a:t> od </a:t>
            </a:r>
            <a:r>
              <a:rPr lang="en-GB" sz="2400" dirty="0" err="1" smtClean="0">
                <a:latin typeface="Calibri" panose="020F0502020204030204" pitchFamily="34" charset="0"/>
              </a:rPr>
              <a:t>djece</a:t>
            </a:r>
            <a:r>
              <a:rPr lang="en-GB" sz="2400" dirty="0" smtClean="0">
                <a:latin typeface="Calibri" panose="020F0502020204030204" pitchFamily="34" charset="0"/>
              </a:rPr>
              <a:t> s </a:t>
            </a:r>
            <a:r>
              <a:rPr lang="en-GB" sz="2400" dirty="0" err="1" smtClean="0">
                <a:latin typeface="Calibri" panose="020F0502020204030204" pitchFamily="34" charset="0"/>
              </a:rPr>
              <a:t>drugim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</a:rPr>
              <a:t>teškoćama</a:t>
            </a:r>
            <a:r>
              <a:rPr lang="hr-HR" sz="2400" dirty="0" smtClean="0">
                <a:latin typeface="Calibri" panose="020F0502020204030204" pitchFamily="34" charset="0"/>
              </a:rPr>
              <a:t>:</a:t>
            </a:r>
          </a:p>
          <a:p>
            <a:pPr marL="118872" indent="0">
              <a:buNone/>
            </a:pPr>
            <a:endParaRPr lang="hr-HR" sz="2400" dirty="0" smtClean="0">
              <a:latin typeface="Calibri" panose="020F0502020204030204" pitchFamily="34" charset="0"/>
            </a:endParaRPr>
          </a:p>
          <a:p>
            <a:pPr lvl="1"/>
            <a:r>
              <a:rPr lang="hr-HR" sz="2000" dirty="0">
                <a:latin typeface="Calibri" panose="020F0502020204030204" pitchFamily="34" charset="0"/>
              </a:rPr>
              <a:t>o</a:t>
            </a:r>
            <a:r>
              <a:rPr lang="hr-HR" sz="2000" dirty="0" smtClean="0">
                <a:latin typeface="Calibri" panose="020F0502020204030204" pitchFamily="34" charset="0"/>
              </a:rPr>
              <a:t>blik eksternaliziranih teškoća koji u velikoj mjeri djeluje na okolinu</a:t>
            </a:r>
          </a:p>
          <a:p>
            <a:pPr marL="457200" lvl="1" indent="0">
              <a:buNone/>
            </a:pPr>
            <a:endParaRPr lang="hr-HR" sz="1000" dirty="0" smtClean="0">
              <a:latin typeface="Calibri" panose="020F0502020204030204" pitchFamily="34" charset="0"/>
            </a:endParaRPr>
          </a:p>
          <a:p>
            <a:pPr lvl="1"/>
            <a:r>
              <a:rPr lang="hr-HR" sz="2000" dirty="0">
                <a:latin typeface="Calibri" panose="020F0502020204030204" pitchFamily="34" charset="0"/>
              </a:rPr>
              <a:t>a</a:t>
            </a:r>
            <a:r>
              <a:rPr lang="hr-HR" sz="2000" dirty="0" smtClean="0">
                <a:latin typeface="Calibri" panose="020F0502020204030204" pitchFamily="34" charset="0"/>
              </a:rPr>
              <a:t>gresivna djeca često postaju nasilnici ili delinkventi za vrijeme školovanja i/ili u odrasloj dobi </a:t>
            </a:r>
          </a:p>
          <a:p>
            <a:pPr lvl="2">
              <a:buClr>
                <a:schemeClr val="accent1"/>
              </a:buClr>
            </a:pPr>
            <a:r>
              <a:rPr lang="hr-HR" sz="1800" dirty="0">
                <a:latin typeface="Calibri" panose="020F0502020204030204" pitchFamily="34" charset="0"/>
              </a:rPr>
              <a:t>d</a:t>
            </a:r>
            <a:r>
              <a:rPr lang="hr-HR" sz="1800" dirty="0" smtClean="0">
                <a:latin typeface="Calibri" panose="020F0502020204030204" pitchFamily="34" charset="0"/>
              </a:rPr>
              <a:t>alekosežne posljedice dječje agresivnosti za pojedinca i društvo</a:t>
            </a:r>
          </a:p>
          <a:p>
            <a:pPr lvl="2">
              <a:buClr>
                <a:schemeClr val="accent1"/>
              </a:buClr>
            </a:pPr>
            <a:r>
              <a:rPr lang="hr-HR" sz="1800" dirty="0" err="1">
                <a:latin typeface="Calibri" panose="020F0502020204030204" pitchFamily="34" charset="0"/>
              </a:rPr>
              <a:t>t</a:t>
            </a:r>
            <a:r>
              <a:rPr lang="hr-HR" sz="1800" dirty="0" err="1" smtClean="0">
                <a:latin typeface="Calibri" panose="020F0502020204030204" pitchFamily="34" charset="0"/>
              </a:rPr>
              <a:t>ransgeneracijski</a:t>
            </a:r>
            <a:r>
              <a:rPr lang="hr-HR" sz="1800" dirty="0" smtClean="0">
                <a:latin typeface="Calibri" panose="020F0502020204030204" pitchFamily="34" charset="0"/>
              </a:rPr>
              <a:t> prijenos agresije</a:t>
            </a:r>
          </a:p>
          <a:p>
            <a:pPr marL="768096" lvl="2" indent="0">
              <a:buNone/>
            </a:pPr>
            <a:endParaRPr lang="en-GB" sz="1600" dirty="0" smtClean="0">
              <a:latin typeface="Calibri" panose="020F0502020204030204" pitchFamily="34" charset="0"/>
            </a:endParaRPr>
          </a:p>
          <a:p>
            <a:pPr marL="118872" indent="0">
              <a:buNone/>
            </a:pPr>
            <a:endParaRPr lang="en-GB" sz="2400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2000" dirty="0" smtClean="0">
              <a:latin typeface="Calibri" panose="020F0502020204030204" pitchFamily="34" charset="0"/>
            </a:endParaRPr>
          </a:p>
          <a:p>
            <a:pPr marL="118872" indent="0">
              <a:buNone/>
            </a:pPr>
            <a:endParaRPr lang="en-GB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965245" cy="935018"/>
          </a:xfrm>
        </p:spPr>
        <p:txBody>
          <a:bodyPr>
            <a:normAutofit/>
          </a:bodyPr>
          <a:lstStyle/>
          <a:p>
            <a:pPr algn="l"/>
            <a:r>
              <a:rPr lang="en-GB" sz="3500" dirty="0" err="1" smtClean="0">
                <a:latin typeface="Calibri" panose="020F0502020204030204" pitchFamily="34" charset="0"/>
              </a:rPr>
              <a:t>UVOD</a:t>
            </a:r>
            <a:endParaRPr lang="hr-HR" sz="35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543800" cy="914400"/>
          </a:xfrm>
        </p:spPr>
        <p:txBody>
          <a:bodyPr>
            <a:normAutofit/>
          </a:bodyPr>
          <a:lstStyle/>
          <a:p>
            <a:pPr lvl="2"/>
            <a:endParaRPr lang="en-GB" sz="10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18872" indent="0">
              <a:buNone/>
            </a:pPr>
            <a:r>
              <a:rPr lang="en-GB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OBLICI AGRESIJE</a:t>
            </a:r>
            <a:endParaRPr lang="en-GB" sz="20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18872" indent="0">
              <a:buNone/>
            </a:pPr>
            <a:endParaRPr lang="en-GB" sz="24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1309280"/>
              </p:ext>
            </p:extLst>
          </p:nvPr>
        </p:nvGraphicFramePr>
        <p:xfrm>
          <a:off x="228600" y="2743200"/>
          <a:ext cx="8001000" cy="3221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1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24447071"/>
              </p:ext>
            </p:extLst>
          </p:nvPr>
        </p:nvGraphicFramePr>
        <p:xfrm>
          <a:off x="304800" y="1828800"/>
          <a:ext cx="84582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965245" cy="935018"/>
          </a:xfrm>
        </p:spPr>
        <p:txBody>
          <a:bodyPr>
            <a:normAutofit/>
          </a:bodyPr>
          <a:lstStyle/>
          <a:p>
            <a:pPr algn="l"/>
            <a:r>
              <a:rPr lang="en-GB" sz="3500" dirty="0" err="1" smtClean="0">
                <a:latin typeface="Calibri" panose="020F0502020204030204" pitchFamily="34" charset="0"/>
              </a:rPr>
              <a:t>UVOD</a:t>
            </a:r>
            <a:endParaRPr lang="hr-HR" sz="350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162800" cy="1066800"/>
          </a:xfrm>
        </p:spPr>
        <p:txBody>
          <a:bodyPr>
            <a:normAutofit fontScale="92500" lnSpcReduction="20000"/>
          </a:bodyPr>
          <a:lstStyle/>
          <a:p>
            <a:pPr lvl="2"/>
            <a:endParaRPr lang="en-GB" sz="10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18872" indent="0">
              <a:buNone/>
            </a:pPr>
            <a:r>
              <a:rPr lang="en-GB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OBLICI AGRESIJE</a:t>
            </a:r>
            <a:endParaRPr lang="en-GB" sz="16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18872" indent="0">
              <a:buNone/>
            </a:pPr>
            <a:endParaRPr lang="hr-HR" sz="24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18872" indent="0">
              <a:buNone/>
            </a:pPr>
            <a:r>
              <a:rPr lang="hr-HR" sz="2400" dirty="0" smtClean="0">
                <a:latin typeface="Calibri" panose="020F0502020204030204" pitchFamily="34" charset="0"/>
              </a:rPr>
              <a:t>1. podjela: </a:t>
            </a:r>
            <a:r>
              <a:rPr lang="hr-HR" sz="2200" dirty="0" smtClean="0">
                <a:latin typeface="Calibri" panose="020F0502020204030204" pitchFamily="34" charset="0"/>
              </a:rPr>
              <a:t>REAKTIVNA I PROAKTIVNA AGRESIJA</a:t>
            </a:r>
            <a:endParaRPr lang="en-GB" sz="22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965245" cy="935018"/>
          </a:xfrm>
        </p:spPr>
        <p:txBody>
          <a:bodyPr>
            <a:normAutofit/>
          </a:bodyPr>
          <a:lstStyle/>
          <a:p>
            <a:pPr algn="l"/>
            <a:r>
              <a:rPr lang="en-GB" sz="3500" dirty="0" err="1" smtClean="0">
                <a:latin typeface="Calibri" panose="020F0502020204030204" pitchFamily="34" charset="0"/>
              </a:rPr>
              <a:t>UVOD</a:t>
            </a:r>
            <a:endParaRPr lang="hr-HR" sz="35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162800" cy="1066800"/>
          </a:xfrm>
        </p:spPr>
        <p:txBody>
          <a:bodyPr>
            <a:normAutofit fontScale="92500" lnSpcReduction="20000"/>
          </a:bodyPr>
          <a:lstStyle/>
          <a:p>
            <a:pPr lvl="2"/>
            <a:endParaRPr lang="en-GB" sz="10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18872" indent="0">
              <a:buNone/>
            </a:pPr>
            <a:r>
              <a:rPr lang="en-GB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OBLICI AGRESIJE</a:t>
            </a:r>
            <a:endParaRPr lang="en-GB" sz="16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18872" indent="0">
              <a:buNone/>
            </a:pPr>
            <a:endParaRPr lang="hr-HR" sz="24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18872" indent="0">
              <a:buNone/>
            </a:pPr>
            <a:r>
              <a:rPr lang="hr-HR" sz="2400" dirty="0">
                <a:latin typeface="Calibri" panose="020F0502020204030204" pitchFamily="34" charset="0"/>
              </a:rPr>
              <a:t>2</a:t>
            </a:r>
            <a:r>
              <a:rPr lang="hr-HR" sz="2400" dirty="0" smtClean="0">
                <a:latin typeface="Calibri" panose="020F0502020204030204" pitchFamily="34" charset="0"/>
              </a:rPr>
              <a:t>. podjela: </a:t>
            </a:r>
            <a:r>
              <a:rPr lang="hr-HR" sz="2200" dirty="0" smtClean="0">
                <a:latin typeface="Calibri" panose="020F0502020204030204" pitchFamily="34" charset="0"/>
              </a:rPr>
              <a:t>INSTRUMENTALNA I HOSTILNA AGRESIJA</a:t>
            </a:r>
            <a:endParaRPr lang="en-GB" sz="22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56415715"/>
              </p:ext>
            </p:extLst>
          </p:nvPr>
        </p:nvGraphicFramePr>
        <p:xfrm>
          <a:off x="609600" y="2975131"/>
          <a:ext cx="7848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99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965245" cy="935018"/>
          </a:xfrm>
        </p:spPr>
        <p:txBody>
          <a:bodyPr>
            <a:normAutofit/>
          </a:bodyPr>
          <a:lstStyle/>
          <a:p>
            <a:pPr algn="l"/>
            <a:r>
              <a:rPr lang="en-GB" sz="3500" dirty="0" err="1" smtClean="0">
                <a:latin typeface="Calibri" panose="020F0502020204030204" pitchFamily="34" charset="0"/>
              </a:rPr>
              <a:t>UVOD</a:t>
            </a:r>
            <a:endParaRPr lang="hr-HR" sz="35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828800"/>
            <a:ext cx="7924800" cy="38862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2"/>
            <a:endParaRPr lang="en-GB" sz="10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18872" indent="0">
              <a:buFont typeface="Wingdings 2"/>
              <a:buNone/>
            </a:pPr>
            <a:r>
              <a:rPr lang="en-GB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OBLICI AGRESIJE</a:t>
            </a:r>
            <a:endParaRPr lang="hr-HR" sz="24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18872" indent="0">
              <a:buNone/>
            </a:pPr>
            <a:endParaRPr lang="hr-HR" sz="24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marL="118872" indent="0">
              <a:buNone/>
            </a:pPr>
            <a:endParaRPr lang="hr-HR" sz="2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r>
              <a:rPr lang="hr-HR" sz="2400" dirty="0" smtClean="0">
                <a:latin typeface="Calibri" panose="020F0502020204030204" pitchFamily="34" charset="0"/>
              </a:rPr>
              <a:t>Instrumentalno agresivna djeca u pravilu su </a:t>
            </a:r>
            <a:r>
              <a:rPr lang="hr-HR" sz="2400" dirty="0" err="1" smtClean="0">
                <a:latin typeface="Calibri" panose="020F0502020204030204" pitchFamily="34" charset="0"/>
              </a:rPr>
              <a:t>proaktivno</a:t>
            </a:r>
            <a:r>
              <a:rPr lang="hr-HR" sz="2400" dirty="0" smtClean="0">
                <a:latin typeface="Calibri" panose="020F0502020204030204" pitchFamily="34" charset="0"/>
              </a:rPr>
              <a:t> agresivna</a:t>
            </a:r>
          </a:p>
          <a:p>
            <a:pPr marL="118872" indent="0">
              <a:buNone/>
            </a:pPr>
            <a:endParaRPr lang="hr-HR" sz="2400" dirty="0" smtClean="0">
              <a:latin typeface="Calibri" panose="020F0502020204030204" pitchFamily="34" charset="0"/>
            </a:endParaRPr>
          </a:p>
          <a:p>
            <a:r>
              <a:rPr lang="hr-HR" sz="2400" dirty="0" err="1" smtClean="0">
                <a:latin typeface="Calibri" panose="020F0502020204030204" pitchFamily="34" charset="0"/>
              </a:rPr>
              <a:t>Hostilno</a:t>
            </a:r>
            <a:r>
              <a:rPr lang="hr-HR" sz="2400" dirty="0" smtClean="0">
                <a:latin typeface="Calibri" panose="020F0502020204030204" pitchFamily="34" charset="0"/>
              </a:rPr>
              <a:t> agresivna djeca su i reaktivno i </a:t>
            </a:r>
            <a:r>
              <a:rPr lang="hr-HR" sz="2400" dirty="0" err="1" smtClean="0">
                <a:latin typeface="Calibri" panose="020F0502020204030204" pitchFamily="34" charset="0"/>
              </a:rPr>
              <a:t>proaktivno</a:t>
            </a:r>
            <a:r>
              <a:rPr lang="hr-HR" sz="2400" dirty="0" smtClean="0">
                <a:latin typeface="Calibri" panose="020F0502020204030204" pitchFamily="34" charset="0"/>
              </a:rPr>
              <a:t> agresivna</a:t>
            </a:r>
          </a:p>
          <a:p>
            <a:pPr lvl="1"/>
            <a:r>
              <a:rPr lang="hr-HR" sz="2000" dirty="0">
                <a:latin typeface="Calibri" panose="020F0502020204030204" pitchFamily="34" charset="0"/>
              </a:rPr>
              <a:t>n</a:t>
            </a:r>
            <a:r>
              <a:rPr lang="hr-HR" sz="2000" dirty="0" smtClean="0">
                <a:latin typeface="Calibri" panose="020F0502020204030204" pitchFamily="34" charset="0"/>
              </a:rPr>
              <a:t>anose štetu drugoj osobi impulzivno, ali i planirano</a:t>
            </a:r>
            <a:endParaRPr lang="en-GB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1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193366"/>
      </a:hlink>
      <a:folHlink>
        <a:srgbClr val="193366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1186</TotalTime>
  <Words>1566</Words>
  <Application>Microsoft Office PowerPoint</Application>
  <PresentationFormat>On-screen Show (4:3)</PresentationFormat>
  <Paragraphs>324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Module</vt:lpstr>
      <vt:lpstr>BKT AGRESIVNOSTI KOD DJECE</vt:lpstr>
      <vt:lpstr>UVOD</vt:lpstr>
      <vt:lpstr>UVOD</vt:lpstr>
      <vt:lpstr>UVOD</vt:lpstr>
      <vt:lpstr>UVOD</vt:lpstr>
      <vt:lpstr>UVOD</vt:lpstr>
      <vt:lpstr>UVOD</vt:lpstr>
      <vt:lpstr>UVOD</vt:lpstr>
      <vt:lpstr>UVOD</vt:lpstr>
      <vt:lpstr>UVOD</vt:lpstr>
      <vt:lpstr>UVOD</vt:lpstr>
      <vt:lpstr>UVOD</vt:lpstr>
      <vt:lpstr>UVOD</vt:lpstr>
      <vt:lpstr>UVOD</vt:lpstr>
      <vt:lpstr>UVOD</vt:lpstr>
      <vt:lpstr>SOCIJALNO-KOGNITIVNI MODEL AGRESIVNOSTI</vt:lpstr>
      <vt:lpstr>SOCIJALNO-KOGNITIVNI MODEL AGRESIVNOSTI</vt:lpstr>
      <vt:lpstr>SOCIJALNO-KOGNITIVNI MODEL AGRESIVNOSTI</vt:lpstr>
      <vt:lpstr>SOCIJALNO-KOGNITIVNI MODEL AGRESIVNOSTI</vt:lpstr>
      <vt:lpstr>SOCIJALNO-KOGNITIVNI MODEL AGRESIVNOSTI</vt:lpstr>
      <vt:lpstr>PSIHOLOŠKA PROCJENA AGRESIVNE DJECE</vt:lpstr>
      <vt:lpstr>PSIHOLOŠKA PROCJENA AGRESIVNE DJECE</vt:lpstr>
      <vt:lpstr>TRETMAN AGRESIVNE DJECE</vt:lpstr>
      <vt:lpstr>TRETMAN AGRESIVNE DJECE</vt:lpstr>
      <vt:lpstr>TRETMAN AGRESIVNE DJECE</vt:lpstr>
      <vt:lpstr>TRETMAN AGRESIVNE DJECE</vt:lpstr>
      <vt:lpstr>TRETMAN AGRESIVNE DJECE</vt:lpstr>
      <vt:lpstr>TRETMAN AGRESIVNE DJECE</vt:lpstr>
      <vt:lpstr>UČINKOVITOST BKT-A KOD AGRESIVNE DJECE</vt:lpstr>
      <vt:lpstr>LITERATURA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BKT AGRESIVNOSTI KOD DJECE</dc:title>
  <dc:creator>Vanja :D</dc:creator>
  <cp:lastModifiedBy>HUBIKOT</cp:lastModifiedBy>
  <cp:revision>71</cp:revision>
  <cp:lastPrinted>2016-04-01T15:26:05Z</cp:lastPrinted>
  <dcterms:created xsi:type="dcterms:W3CDTF">2006-08-16T00:00:00Z</dcterms:created>
  <dcterms:modified xsi:type="dcterms:W3CDTF">2016-04-01T15:26:08Z</dcterms:modified>
</cp:coreProperties>
</file>