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9AFDE2-97A3-4A28-ABA3-1C628A6DBE5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E2D90F4-BF05-4A94-B94E-40BEAD841860}">
      <dgm:prSet phldrT="[Tekst]"/>
      <dgm:spPr/>
      <dgm:t>
        <a:bodyPr/>
        <a:lstStyle/>
        <a:p>
          <a:r>
            <a:rPr lang="hr-HR" dirty="0" smtClean="0"/>
            <a:t>Razmišljanje o započinjanju neke aktivnosti</a:t>
          </a:r>
          <a:endParaRPr lang="hr-HR" dirty="0"/>
        </a:p>
      </dgm:t>
    </dgm:pt>
    <dgm:pt modelId="{67D63EF3-C292-475A-B4FF-548A0CFC2CA8}" type="parTrans" cxnId="{F66B2AE1-648F-4FA5-A73E-049BDCCCF5D3}">
      <dgm:prSet/>
      <dgm:spPr/>
      <dgm:t>
        <a:bodyPr/>
        <a:lstStyle/>
        <a:p>
          <a:endParaRPr lang="hr-HR"/>
        </a:p>
      </dgm:t>
    </dgm:pt>
    <dgm:pt modelId="{21D5DA90-C606-468F-BCF7-11FDC655A3BD}" type="sibTrans" cxnId="{F66B2AE1-648F-4FA5-A73E-049BDCCCF5D3}">
      <dgm:prSet/>
      <dgm:spPr/>
      <dgm:t>
        <a:bodyPr/>
        <a:lstStyle/>
        <a:p>
          <a:endParaRPr lang="hr-HR"/>
        </a:p>
      </dgm:t>
    </dgm:pt>
    <dgm:pt modelId="{8C53CF58-50C0-4DAD-86E4-375B438A9DD0}">
      <dgm:prSet phldrT="[Tekst]"/>
      <dgm:spPr/>
      <dgm:t>
        <a:bodyPr/>
        <a:lstStyle/>
        <a:p>
          <a:r>
            <a:rPr lang="hr-HR" dirty="0" smtClean="0"/>
            <a:t>Preumoran sam, neću uživati, neću moći to napraviti, ništa mi ne može pomoći da se osjećam bolje</a:t>
          </a:r>
          <a:endParaRPr lang="hr-HR" dirty="0"/>
        </a:p>
      </dgm:t>
    </dgm:pt>
    <dgm:pt modelId="{EE4079DB-FC53-4446-A1B0-28B781DCF760}" type="parTrans" cxnId="{7F7C1584-D5EE-475F-8E7F-E50727B2BB89}">
      <dgm:prSet/>
      <dgm:spPr/>
      <dgm:t>
        <a:bodyPr/>
        <a:lstStyle/>
        <a:p>
          <a:endParaRPr lang="hr-HR"/>
        </a:p>
      </dgm:t>
    </dgm:pt>
    <dgm:pt modelId="{D9F78F76-5305-4355-A650-8667EC533271}" type="sibTrans" cxnId="{7F7C1584-D5EE-475F-8E7F-E50727B2BB89}">
      <dgm:prSet/>
      <dgm:spPr/>
      <dgm:t>
        <a:bodyPr/>
        <a:lstStyle/>
        <a:p>
          <a:endParaRPr lang="hr-HR"/>
        </a:p>
      </dgm:t>
    </dgm:pt>
    <dgm:pt modelId="{8AA54B71-0C61-43A8-8197-FC22097D1E10}">
      <dgm:prSet phldrT="[Tekst]"/>
      <dgm:spPr/>
      <dgm:t>
        <a:bodyPr/>
        <a:lstStyle/>
        <a:p>
          <a:r>
            <a:rPr lang="hr-HR" dirty="0" smtClean="0"/>
            <a:t>Tuga, anksioznost, beznadnost</a:t>
          </a:r>
          <a:endParaRPr lang="hr-HR" dirty="0"/>
        </a:p>
      </dgm:t>
    </dgm:pt>
    <dgm:pt modelId="{0D480323-25BE-4553-A78B-EDCF1B73DF74}" type="parTrans" cxnId="{5B0F3DB5-9E7B-4A66-8942-4D24B84F3294}">
      <dgm:prSet/>
      <dgm:spPr/>
      <dgm:t>
        <a:bodyPr/>
        <a:lstStyle/>
        <a:p>
          <a:endParaRPr lang="hr-HR"/>
        </a:p>
      </dgm:t>
    </dgm:pt>
    <dgm:pt modelId="{C5B25829-2B87-4A0D-AB71-8641F4D56D01}" type="sibTrans" cxnId="{5B0F3DB5-9E7B-4A66-8942-4D24B84F3294}">
      <dgm:prSet/>
      <dgm:spPr/>
      <dgm:t>
        <a:bodyPr/>
        <a:lstStyle/>
        <a:p>
          <a:endParaRPr lang="hr-HR"/>
        </a:p>
      </dgm:t>
    </dgm:pt>
    <dgm:pt modelId="{447262F5-BF9E-47FB-A54F-9B0A49AB3357}">
      <dgm:prSet phldrT="[Tekst]"/>
      <dgm:spPr/>
      <dgm:t>
        <a:bodyPr/>
        <a:lstStyle/>
        <a:p>
          <a:r>
            <a:rPr lang="hr-HR" dirty="0" smtClean="0"/>
            <a:t>NEAKTIVNOST</a:t>
          </a:r>
          <a:endParaRPr lang="hr-HR" dirty="0"/>
        </a:p>
      </dgm:t>
    </dgm:pt>
    <dgm:pt modelId="{1FD35D91-81E5-4091-A79D-F61484AB3B7E}" type="parTrans" cxnId="{09E06237-B396-455B-AF14-F2C5EE7A55AA}">
      <dgm:prSet/>
      <dgm:spPr/>
      <dgm:t>
        <a:bodyPr/>
        <a:lstStyle/>
        <a:p>
          <a:endParaRPr lang="hr-HR"/>
        </a:p>
      </dgm:t>
    </dgm:pt>
    <dgm:pt modelId="{E575B14B-A430-4305-86CC-7AE9F54922D1}" type="sibTrans" cxnId="{09E06237-B396-455B-AF14-F2C5EE7A55AA}">
      <dgm:prSet/>
      <dgm:spPr/>
      <dgm:t>
        <a:bodyPr/>
        <a:lstStyle/>
        <a:p>
          <a:endParaRPr lang="hr-HR"/>
        </a:p>
      </dgm:t>
    </dgm:pt>
    <dgm:pt modelId="{129D15C3-31A8-4A67-A495-9E2913E354DE}" type="pres">
      <dgm:prSet presAssocID="{009AFDE2-97A3-4A28-ABA3-1C628A6DBE5C}" presName="Name0" presStyleCnt="0">
        <dgm:presLayoutVars>
          <dgm:dir/>
          <dgm:resizeHandles val="exact"/>
        </dgm:presLayoutVars>
      </dgm:prSet>
      <dgm:spPr/>
    </dgm:pt>
    <dgm:pt modelId="{2D62CAA1-CB7C-4F5F-BEC7-48F3E9DB3834}" type="pres">
      <dgm:prSet presAssocID="{2E2D90F4-BF05-4A94-B94E-40BEAD84186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07B5D32-9678-4433-B8BF-D74D182F4E2E}" type="pres">
      <dgm:prSet presAssocID="{21D5DA90-C606-468F-BCF7-11FDC655A3BD}" presName="sibTrans" presStyleLbl="sibTrans2D1" presStyleIdx="0" presStyleCnt="3"/>
      <dgm:spPr/>
      <dgm:t>
        <a:bodyPr/>
        <a:lstStyle/>
        <a:p>
          <a:endParaRPr lang="hr-HR"/>
        </a:p>
      </dgm:t>
    </dgm:pt>
    <dgm:pt modelId="{A3B460EC-C10B-4650-ACEA-A3EDEF095AA6}" type="pres">
      <dgm:prSet presAssocID="{21D5DA90-C606-468F-BCF7-11FDC655A3BD}" presName="connectorText" presStyleLbl="sibTrans2D1" presStyleIdx="0" presStyleCnt="3"/>
      <dgm:spPr/>
      <dgm:t>
        <a:bodyPr/>
        <a:lstStyle/>
        <a:p>
          <a:endParaRPr lang="hr-HR"/>
        </a:p>
      </dgm:t>
    </dgm:pt>
    <dgm:pt modelId="{90B26DBF-8C67-4447-AC96-FE956CD6D178}" type="pres">
      <dgm:prSet presAssocID="{8C53CF58-50C0-4DAD-86E4-375B438A9DD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4B98482-2D4A-436A-AF9F-EF118E74E472}" type="pres">
      <dgm:prSet presAssocID="{D9F78F76-5305-4355-A650-8667EC533271}" presName="sibTrans" presStyleLbl="sibTrans2D1" presStyleIdx="1" presStyleCnt="3"/>
      <dgm:spPr/>
      <dgm:t>
        <a:bodyPr/>
        <a:lstStyle/>
        <a:p>
          <a:endParaRPr lang="hr-HR"/>
        </a:p>
      </dgm:t>
    </dgm:pt>
    <dgm:pt modelId="{20184F9F-E862-4091-AA35-7BC4ADB71E7D}" type="pres">
      <dgm:prSet presAssocID="{D9F78F76-5305-4355-A650-8667EC533271}" presName="connectorText" presStyleLbl="sibTrans2D1" presStyleIdx="1" presStyleCnt="3"/>
      <dgm:spPr/>
      <dgm:t>
        <a:bodyPr/>
        <a:lstStyle/>
        <a:p>
          <a:endParaRPr lang="hr-HR"/>
        </a:p>
      </dgm:t>
    </dgm:pt>
    <dgm:pt modelId="{B18FCD76-AF5A-4066-AD09-4AC9F5BCD400}" type="pres">
      <dgm:prSet presAssocID="{8AA54B71-0C61-43A8-8197-FC22097D1E1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AE4D243-B5AB-4653-B1AC-316B83FCEDE5}" type="pres">
      <dgm:prSet presAssocID="{C5B25829-2B87-4A0D-AB71-8641F4D56D01}" presName="sibTrans" presStyleLbl="sibTrans2D1" presStyleIdx="2" presStyleCnt="3"/>
      <dgm:spPr/>
      <dgm:t>
        <a:bodyPr/>
        <a:lstStyle/>
        <a:p>
          <a:endParaRPr lang="hr-HR"/>
        </a:p>
      </dgm:t>
    </dgm:pt>
    <dgm:pt modelId="{764781A1-E134-4DF5-9A6E-1AAAA5156CDB}" type="pres">
      <dgm:prSet presAssocID="{C5B25829-2B87-4A0D-AB71-8641F4D56D01}" presName="connectorText" presStyleLbl="sibTrans2D1" presStyleIdx="2" presStyleCnt="3"/>
      <dgm:spPr/>
      <dgm:t>
        <a:bodyPr/>
        <a:lstStyle/>
        <a:p>
          <a:endParaRPr lang="hr-HR"/>
        </a:p>
      </dgm:t>
    </dgm:pt>
    <dgm:pt modelId="{90B45AAA-E944-4B69-A5E4-3228E5C1528C}" type="pres">
      <dgm:prSet presAssocID="{447262F5-BF9E-47FB-A54F-9B0A49AB335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4DE065A4-61F6-46CE-9F35-F2A06FA87686}" type="presOf" srcId="{D9F78F76-5305-4355-A650-8667EC533271}" destId="{64B98482-2D4A-436A-AF9F-EF118E74E472}" srcOrd="0" destOrd="0" presId="urn:microsoft.com/office/officeart/2005/8/layout/process1"/>
    <dgm:cxn modelId="{7E867C21-77A4-4D06-A430-F16B0958B21F}" type="presOf" srcId="{8AA54B71-0C61-43A8-8197-FC22097D1E10}" destId="{B18FCD76-AF5A-4066-AD09-4AC9F5BCD400}" srcOrd="0" destOrd="0" presId="urn:microsoft.com/office/officeart/2005/8/layout/process1"/>
    <dgm:cxn modelId="{5B0F3DB5-9E7B-4A66-8942-4D24B84F3294}" srcId="{009AFDE2-97A3-4A28-ABA3-1C628A6DBE5C}" destId="{8AA54B71-0C61-43A8-8197-FC22097D1E10}" srcOrd="2" destOrd="0" parTransId="{0D480323-25BE-4553-A78B-EDCF1B73DF74}" sibTransId="{C5B25829-2B87-4A0D-AB71-8641F4D56D01}"/>
    <dgm:cxn modelId="{92FE2983-0759-4E11-AB62-E71E92F45854}" type="presOf" srcId="{8C53CF58-50C0-4DAD-86E4-375B438A9DD0}" destId="{90B26DBF-8C67-4447-AC96-FE956CD6D178}" srcOrd="0" destOrd="0" presId="urn:microsoft.com/office/officeart/2005/8/layout/process1"/>
    <dgm:cxn modelId="{E70F76D4-23DB-4307-AE71-9D3BBC10DC42}" type="presOf" srcId="{21D5DA90-C606-468F-BCF7-11FDC655A3BD}" destId="{A3B460EC-C10B-4650-ACEA-A3EDEF095AA6}" srcOrd="1" destOrd="0" presId="urn:microsoft.com/office/officeart/2005/8/layout/process1"/>
    <dgm:cxn modelId="{61E49F45-ECC3-41A6-9AE4-B16511B5F4CC}" type="presOf" srcId="{21D5DA90-C606-468F-BCF7-11FDC655A3BD}" destId="{407B5D32-9678-4433-B8BF-D74D182F4E2E}" srcOrd="0" destOrd="0" presId="urn:microsoft.com/office/officeart/2005/8/layout/process1"/>
    <dgm:cxn modelId="{7F7C1584-D5EE-475F-8E7F-E50727B2BB89}" srcId="{009AFDE2-97A3-4A28-ABA3-1C628A6DBE5C}" destId="{8C53CF58-50C0-4DAD-86E4-375B438A9DD0}" srcOrd="1" destOrd="0" parTransId="{EE4079DB-FC53-4446-A1B0-28B781DCF760}" sibTransId="{D9F78F76-5305-4355-A650-8667EC533271}"/>
    <dgm:cxn modelId="{689C59FE-427E-413C-8367-DAD5585A86D0}" type="presOf" srcId="{D9F78F76-5305-4355-A650-8667EC533271}" destId="{20184F9F-E862-4091-AA35-7BC4ADB71E7D}" srcOrd="1" destOrd="0" presId="urn:microsoft.com/office/officeart/2005/8/layout/process1"/>
    <dgm:cxn modelId="{0D42CA00-77AA-46C4-A5E5-D25DCF47297D}" type="presOf" srcId="{C5B25829-2B87-4A0D-AB71-8641F4D56D01}" destId="{764781A1-E134-4DF5-9A6E-1AAAA5156CDB}" srcOrd="1" destOrd="0" presId="urn:microsoft.com/office/officeart/2005/8/layout/process1"/>
    <dgm:cxn modelId="{B521E595-4D1E-447E-9098-4785190CC07A}" type="presOf" srcId="{2E2D90F4-BF05-4A94-B94E-40BEAD841860}" destId="{2D62CAA1-CB7C-4F5F-BEC7-48F3E9DB3834}" srcOrd="0" destOrd="0" presId="urn:microsoft.com/office/officeart/2005/8/layout/process1"/>
    <dgm:cxn modelId="{BD2974B8-336D-4A39-8D6E-B48568FF99CC}" type="presOf" srcId="{009AFDE2-97A3-4A28-ABA3-1C628A6DBE5C}" destId="{129D15C3-31A8-4A67-A495-9E2913E354DE}" srcOrd="0" destOrd="0" presId="urn:microsoft.com/office/officeart/2005/8/layout/process1"/>
    <dgm:cxn modelId="{FF278C4F-662D-4AB1-BBF6-2FF992D7E2AC}" type="presOf" srcId="{447262F5-BF9E-47FB-A54F-9B0A49AB3357}" destId="{90B45AAA-E944-4B69-A5E4-3228E5C1528C}" srcOrd="0" destOrd="0" presId="urn:microsoft.com/office/officeart/2005/8/layout/process1"/>
    <dgm:cxn modelId="{2F444183-68AA-4B3B-B376-833F66C80BEC}" type="presOf" srcId="{C5B25829-2B87-4A0D-AB71-8641F4D56D01}" destId="{2AE4D243-B5AB-4653-B1AC-316B83FCEDE5}" srcOrd="0" destOrd="0" presId="urn:microsoft.com/office/officeart/2005/8/layout/process1"/>
    <dgm:cxn modelId="{09E06237-B396-455B-AF14-F2C5EE7A55AA}" srcId="{009AFDE2-97A3-4A28-ABA3-1C628A6DBE5C}" destId="{447262F5-BF9E-47FB-A54F-9B0A49AB3357}" srcOrd="3" destOrd="0" parTransId="{1FD35D91-81E5-4091-A79D-F61484AB3B7E}" sibTransId="{E575B14B-A430-4305-86CC-7AE9F54922D1}"/>
    <dgm:cxn modelId="{F66B2AE1-648F-4FA5-A73E-049BDCCCF5D3}" srcId="{009AFDE2-97A3-4A28-ABA3-1C628A6DBE5C}" destId="{2E2D90F4-BF05-4A94-B94E-40BEAD841860}" srcOrd="0" destOrd="0" parTransId="{67D63EF3-C292-475A-B4FF-548A0CFC2CA8}" sibTransId="{21D5DA90-C606-468F-BCF7-11FDC655A3BD}"/>
    <dgm:cxn modelId="{C2F8D648-578D-46E1-A922-918811BB32DC}" type="presParOf" srcId="{129D15C3-31A8-4A67-A495-9E2913E354DE}" destId="{2D62CAA1-CB7C-4F5F-BEC7-48F3E9DB3834}" srcOrd="0" destOrd="0" presId="urn:microsoft.com/office/officeart/2005/8/layout/process1"/>
    <dgm:cxn modelId="{F213B4AB-98CB-4917-853F-FF4634025C60}" type="presParOf" srcId="{129D15C3-31A8-4A67-A495-9E2913E354DE}" destId="{407B5D32-9678-4433-B8BF-D74D182F4E2E}" srcOrd="1" destOrd="0" presId="urn:microsoft.com/office/officeart/2005/8/layout/process1"/>
    <dgm:cxn modelId="{6A2327B0-EA66-4A87-81C4-6FEBDDEB6E6F}" type="presParOf" srcId="{407B5D32-9678-4433-B8BF-D74D182F4E2E}" destId="{A3B460EC-C10B-4650-ACEA-A3EDEF095AA6}" srcOrd="0" destOrd="0" presId="urn:microsoft.com/office/officeart/2005/8/layout/process1"/>
    <dgm:cxn modelId="{7CBCEEB6-6F82-4593-877E-6C16DD0E204B}" type="presParOf" srcId="{129D15C3-31A8-4A67-A495-9E2913E354DE}" destId="{90B26DBF-8C67-4447-AC96-FE956CD6D178}" srcOrd="2" destOrd="0" presId="urn:microsoft.com/office/officeart/2005/8/layout/process1"/>
    <dgm:cxn modelId="{BBD2EE50-65C1-4762-B424-B8CA359FADEF}" type="presParOf" srcId="{129D15C3-31A8-4A67-A495-9E2913E354DE}" destId="{64B98482-2D4A-436A-AF9F-EF118E74E472}" srcOrd="3" destOrd="0" presId="urn:microsoft.com/office/officeart/2005/8/layout/process1"/>
    <dgm:cxn modelId="{1FB9C440-7F47-4259-AF4D-29E9265CDA23}" type="presParOf" srcId="{64B98482-2D4A-436A-AF9F-EF118E74E472}" destId="{20184F9F-E862-4091-AA35-7BC4ADB71E7D}" srcOrd="0" destOrd="0" presId="urn:microsoft.com/office/officeart/2005/8/layout/process1"/>
    <dgm:cxn modelId="{ACDD0EDC-1A06-4161-BD05-D9101B6F0CB2}" type="presParOf" srcId="{129D15C3-31A8-4A67-A495-9E2913E354DE}" destId="{B18FCD76-AF5A-4066-AD09-4AC9F5BCD400}" srcOrd="4" destOrd="0" presId="urn:microsoft.com/office/officeart/2005/8/layout/process1"/>
    <dgm:cxn modelId="{513B9388-77A8-427A-B220-2E05C68D5B05}" type="presParOf" srcId="{129D15C3-31A8-4A67-A495-9E2913E354DE}" destId="{2AE4D243-B5AB-4653-B1AC-316B83FCEDE5}" srcOrd="5" destOrd="0" presId="urn:microsoft.com/office/officeart/2005/8/layout/process1"/>
    <dgm:cxn modelId="{9BF3CE2F-C48A-43B4-A3EC-EFB6AFA6AA89}" type="presParOf" srcId="{2AE4D243-B5AB-4653-B1AC-316B83FCEDE5}" destId="{764781A1-E134-4DF5-9A6E-1AAAA5156CDB}" srcOrd="0" destOrd="0" presId="urn:microsoft.com/office/officeart/2005/8/layout/process1"/>
    <dgm:cxn modelId="{55AB0CEB-E2AA-466D-9671-31905C50A960}" type="presParOf" srcId="{129D15C3-31A8-4A67-A495-9E2913E354DE}" destId="{90B45AAA-E944-4B69-A5E4-3228E5C1528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A9E8EC-A074-4571-85FD-AB36AED95D9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5E7A93AF-A715-4BAD-8BF0-0A00E98FD46B}">
      <dgm:prSet phldrT="[Tekst]" custT="1"/>
      <dgm:spPr/>
      <dgm:t>
        <a:bodyPr/>
        <a:lstStyle/>
        <a:p>
          <a:r>
            <a:rPr lang="hr-HR" sz="1400" dirty="0" smtClean="0"/>
            <a:t>Početak aktivnosti</a:t>
          </a:r>
          <a:endParaRPr lang="hr-HR" sz="1400" dirty="0"/>
        </a:p>
      </dgm:t>
    </dgm:pt>
    <dgm:pt modelId="{501B78D4-F776-408B-B282-70FD71A47C9D}" type="parTrans" cxnId="{6872E2A8-E1E4-4AD6-885E-477AC5A594AE}">
      <dgm:prSet/>
      <dgm:spPr/>
      <dgm:t>
        <a:bodyPr/>
        <a:lstStyle/>
        <a:p>
          <a:endParaRPr lang="hr-HR"/>
        </a:p>
      </dgm:t>
    </dgm:pt>
    <dgm:pt modelId="{6FAF8561-0C45-4344-A3EA-6A251C5DA60B}" type="sibTrans" cxnId="{6872E2A8-E1E4-4AD6-885E-477AC5A594AE}">
      <dgm:prSet/>
      <dgm:spPr/>
      <dgm:t>
        <a:bodyPr/>
        <a:lstStyle/>
        <a:p>
          <a:endParaRPr lang="hr-HR"/>
        </a:p>
      </dgm:t>
    </dgm:pt>
    <dgm:pt modelId="{40D8C0B8-4550-4046-909A-AEC1C743CE99}">
      <dgm:prSet phldrT="[Tekst]" custT="1"/>
      <dgm:spPr/>
      <dgm:t>
        <a:bodyPr/>
        <a:lstStyle/>
        <a:p>
          <a:r>
            <a:rPr lang="hr-HR" sz="1400" dirty="0" smtClean="0"/>
            <a:t>Ovo mi ide grozno, trebao sam to započeti već odavno, toliko toga još moram napraviti, ne mogu to napraviti kao prije, prije je bilo zabavnije, ne zaslužujem ovo</a:t>
          </a:r>
          <a:endParaRPr lang="hr-HR" sz="1400" dirty="0"/>
        </a:p>
      </dgm:t>
    </dgm:pt>
    <dgm:pt modelId="{BBEA1EFF-A2D2-4E73-8557-4900ABFADCD0}" type="parTrans" cxnId="{F6214805-D9A0-425C-AC30-ABBADEAA89FF}">
      <dgm:prSet/>
      <dgm:spPr/>
      <dgm:t>
        <a:bodyPr/>
        <a:lstStyle/>
        <a:p>
          <a:endParaRPr lang="hr-HR"/>
        </a:p>
      </dgm:t>
    </dgm:pt>
    <dgm:pt modelId="{58401836-A9B2-4801-872A-C88E1F38B3B3}" type="sibTrans" cxnId="{F6214805-D9A0-425C-AC30-ABBADEAA89FF}">
      <dgm:prSet/>
      <dgm:spPr/>
      <dgm:t>
        <a:bodyPr/>
        <a:lstStyle/>
        <a:p>
          <a:endParaRPr lang="hr-HR"/>
        </a:p>
      </dgm:t>
    </dgm:pt>
    <dgm:pt modelId="{019FC180-FAE6-4F61-8032-78D610F34AD4}">
      <dgm:prSet phldrT="[Tekst]" custT="1"/>
      <dgm:spPr/>
      <dgm:t>
        <a:bodyPr/>
        <a:lstStyle/>
        <a:p>
          <a:r>
            <a:rPr lang="hr-HR" sz="1400" dirty="0" smtClean="0"/>
            <a:t>Tuga, krivnja, ljutnja na sebe samoga</a:t>
          </a:r>
          <a:endParaRPr lang="hr-HR" sz="1400" dirty="0"/>
        </a:p>
      </dgm:t>
    </dgm:pt>
    <dgm:pt modelId="{64E09E58-3501-4573-B127-2E0609440E30}" type="parTrans" cxnId="{702C7C14-1207-4816-833A-CA4C274026FE}">
      <dgm:prSet/>
      <dgm:spPr/>
      <dgm:t>
        <a:bodyPr/>
        <a:lstStyle/>
        <a:p>
          <a:endParaRPr lang="hr-HR"/>
        </a:p>
      </dgm:t>
    </dgm:pt>
    <dgm:pt modelId="{33685182-8852-45D0-B131-42E792D5F1A5}" type="sibTrans" cxnId="{702C7C14-1207-4816-833A-CA4C274026FE}">
      <dgm:prSet/>
      <dgm:spPr/>
      <dgm:t>
        <a:bodyPr/>
        <a:lstStyle/>
        <a:p>
          <a:endParaRPr lang="hr-HR"/>
        </a:p>
      </dgm:t>
    </dgm:pt>
    <dgm:pt modelId="{DAAD0742-0DCC-4F38-93C0-413C7979E1F7}">
      <dgm:prSet phldrT="[Tekst]" custT="1"/>
      <dgm:spPr/>
      <dgm:t>
        <a:bodyPr/>
        <a:lstStyle/>
        <a:p>
          <a:r>
            <a:rPr lang="hr-HR" sz="1300" dirty="0" smtClean="0"/>
            <a:t>PRESTANAK AKTIVNOSTI, OBAVLJANJE AKTIVNOSTI IZVAN PRIHVATLJIVIH GRANICA</a:t>
          </a:r>
          <a:r>
            <a:rPr lang="en-GB" sz="1300" dirty="0" smtClean="0"/>
            <a:t> </a:t>
          </a:r>
          <a:r>
            <a:rPr lang="hr-HR" sz="1300" dirty="0" smtClean="0"/>
            <a:t>–SAMOISCRPLJIVANJE, NEPONAVLJANJE TE AKTIVNOSTI U BUDUĆNOSTI</a:t>
          </a:r>
          <a:endParaRPr lang="hr-HR" sz="1300" dirty="0"/>
        </a:p>
      </dgm:t>
    </dgm:pt>
    <dgm:pt modelId="{80076C40-04EA-47AC-9735-D29C14DC87D6}" type="parTrans" cxnId="{7A298686-9B96-4A13-B029-F65F8246C931}">
      <dgm:prSet/>
      <dgm:spPr/>
      <dgm:t>
        <a:bodyPr/>
        <a:lstStyle/>
        <a:p>
          <a:endParaRPr lang="hr-HR"/>
        </a:p>
      </dgm:t>
    </dgm:pt>
    <dgm:pt modelId="{3F156FF0-EE31-47FD-A232-7C8D84C6B895}" type="sibTrans" cxnId="{7A298686-9B96-4A13-B029-F65F8246C931}">
      <dgm:prSet/>
      <dgm:spPr/>
      <dgm:t>
        <a:bodyPr/>
        <a:lstStyle/>
        <a:p>
          <a:endParaRPr lang="hr-HR"/>
        </a:p>
      </dgm:t>
    </dgm:pt>
    <dgm:pt modelId="{A540687F-5DAA-4565-BFEB-103712EB3E8D}" type="pres">
      <dgm:prSet presAssocID="{39A9E8EC-A074-4571-85FD-AB36AED95D96}" presName="Name0" presStyleCnt="0">
        <dgm:presLayoutVars>
          <dgm:dir/>
          <dgm:resizeHandles val="exact"/>
        </dgm:presLayoutVars>
      </dgm:prSet>
      <dgm:spPr/>
    </dgm:pt>
    <dgm:pt modelId="{14156CA2-2F61-45FE-B39A-F3BDC17EC529}" type="pres">
      <dgm:prSet presAssocID="{5E7A93AF-A715-4BAD-8BF0-0A00E98FD46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60CCE2D-B4A7-47AC-9DE4-47D3092404C3}" type="pres">
      <dgm:prSet presAssocID="{6FAF8561-0C45-4344-A3EA-6A251C5DA60B}" presName="sibTrans" presStyleLbl="sibTrans2D1" presStyleIdx="0" presStyleCnt="3"/>
      <dgm:spPr/>
      <dgm:t>
        <a:bodyPr/>
        <a:lstStyle/>
        <a:p>
          <a:endParaRPr lang="hr-HR"/>
        </a:p>
      </dgm:t>
    </dgm:pt>
    <dgm:pt modelId="{5F53D474-FF53-43B6-8767-3007A5A38BA2}" type="pres">
      <dgm:prSet presAssocID="{6FAF8561-0C45-4344-A3EA-6A251C5DA60B}" presName="connectorText" presStyleLbl="sibTrans2D1" presStyleIdx="0" presStyleCnt="3"/>
      <dgm:spPr/>
      <dgm:t>
        <a:bodyPr/>
        <a:lstStyle/>
        <a:p>
          <a:endParaRPr lang="hr-HR"/>
        </a:p>
      </dgm:t>
    </dgm:pt>
    <dgm:pt modelId="{885D730A-BEAA-4C7E-87A7-18A465E5B843}" type="pres">
      <dgm:prSet presAssocID="{40D8C0B8-4550-4046-909A-AEC1C743CE9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53A088C-377D-4221-9A3B-A638AAAA3CFE}" type="pres">
      <dgm:prSet presAssocID="{58401836-A9B2-4801-872A-C88E1F38B3B3}" presName="sibTrans" presStyleLbl="sibTrans2D1" presStyleIdx="1" presStyleCnt="3"/>
      <dgm:spPr/>
      <dgm:t>
        <a:bodyPr/>
        <a:lstStyle/>
        <a:p>
          <a:endParaRPr lang="hr-HR"/>
        </a:p>
      </dgm:t>
    </dgm:pt>
    <dgm:pt modelId="{0B1604C9-820C-449B-8F5C-1E7803E12EAB}" type="pres">
      <dgm:prSet presAssocID="{58401836-A9B2-4801-872A-C88E1F38B3B3}" presName="connectorText" presStyleLbl="sibTrans2D1" presStyleIdx="1" presStyleCnt="3"/>
      <dgm:spPr/>
      <dgm:t>
        <a:bodyPr/>
        <a:lstStyle/>
        <a:p>
          <a:endParaRPr lang="hr-HR"/>
        </a:p>
      </dgm:t>
    </dgm:pt>
    <dgm:pt modelId="{BFEEA92E-A9D2-4865-8E26-D99FA0412796}" type="pres">
      <dgm:prSet presAssocID="{019FC180-FAE6-4F61-8032-78D610F34AD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6E2FCC5-8133-4B55-8EF2-0D41028935E2}" type="pres">
      <dgm:prSet presAssocID="{33685182-8852-45D0-B131-42E792D5F1A5}" presName="sibTrans" presStyleLbl="sibTrans2D1" presStyleIdx="2" presStyleCnt="3"/>
      <dgm:spPr/>
      <dgm:t>
        <a:bodyPr/>
        <a:lstStyle/>
        <a:p>
          <a:endParaRPr lang="hr-HR"/>
        </a:p>
      </dgm:t>
    </dgm:pt>
    <dgm:pt modelId="{BB53EDD9-806E-4BE6-9AB4-E976954E628B}" type="pres">
      <dgm:prSet presAssocID="{33685182-8852-45D0-B131-42E792D5F1A5}" presName="connectorText" presStyleLbl="sibTrans2D1" presStyleIdx="2" presStyleCnt="3"/>
      <dgm:spPr/>
      <dgm:t>
        <a:bodyPr/>
        <a:lstStyle/>
        <a:p>
          <a:endParaRPr lang="hr-HR"/>
        </a:p>
      </dgm:t>
    </dgm:pt>
    <dgm:pt modelId="{30435203-EA81-41B4-8780-E95E0A368BE1}" type="pres">
      <dgm:prSet presAssocID="{DAAD0742-0DCC-4F38-93C0-413C7979E1F7}" presName="node" presStyleLbl="node1" presStyleIdx="3" presStyleCnt="4" custScaleX="11151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A298686-9B96-4A13-B029-F65F8246C931}" srcId="{39A9E8EC-A074-4571-85FD-AB36AED95D96}" destId="{DAAD0742-0DCC-4F38-93C0-413C7979E1F7}" srcOrd="3" destOrd="0" parTransId="{80076C40-04EA-47AC-9735-D29C14DC87D6}" sibTransId="{3F156FF0-EE31-47FD-A232-7C8D84C6B895}"/>
    <dgm:cxn modelId="{F6214805-D9A0-425C-AC30-ABBADEAA89FF}" srcId="{39A9E8EC-A074-4571-85FD-AB36AED95D96}" destId="{40D8C0B8-4550-4046-909A-AEC1C743CE99}" srcOrd="1" destOrd="0" parTransId="{BBEA1EFF-A2D2-4E73-8557-4900ABFADCD0}" sibTransId="{58401836-A9B2-4801-872A-C88E1F38B3B3}"/>
    <dgm:cxn modelId="{4685E99B-1B85-40FB-B88A-F075FBD34DBF}" type="presOf" srcId="{58401836-A9B2-4801-872A-C88E1F38B3B3}" destId="{153A088C-377D-4221-9A3B-A638AAAA3CFE}" srcOrd="0" destOrd="0" presId="urn:microsoft.com/office/officeart/2005/8/layout/process1"/>
    <dgm:cxn modelId="{1DD43A6E-54D1-494D-A0FF-C898831E9C69}" type="presOf" srcId="{33685182-8852-45D0-B131-42E792D5F1A5}" destId="{66E2FCC5-8133-4B55-8EF2-0D41028935E2}" srcOrd="0" destOrd="0" presId="urn:microsoft.com/office/officeart/2005/8/layout/process1"/>
    <dgm:cxn modelId="{EE33F7E1-D446-4BEC-BB8A-64EBF6DA1EE4}" type="presOf" srcId="{019FC180-FAE6-4F61-8032-78D610F34AD4}" destId="{BFEEA92E-A9D2-4865-8E26-D99FA0412796}" srcOrd="0" destOrd="0" presId="urn:microsoft.com/office/officeart/2005/8/layout/process1"/>
    <dgm:cxn modelId="{75A2DADB-EA6B-495E-A19B-1AE87F1B7C11}" type="presOf" srcId="{33685182-8852-45D0-B131-42E792D5F1A5}" destId="{BB53EDD9-806E-4BE6-9AB4-E976954E628B}" srcOrd="1" destOrd="0" presId="urn:microsoft.com/office/officeart/2005/8/layout/process1"/>
    <dgm:cxn modelId="{AAE862FD-9D9D-4A88-8465-34CF3CDCE155}" type="presOf" srcId="{58401836-A9B2-4801-872A-C88E1F38B3B3}" destId="{0B1604C9-820C-449B-8F5C-1E7803E12EAB}" srcOrd="1" destOrd="0" presId="urn:microsoft.com/office/officeart/2005/8/layout/process1"/>
    <dgm:cxn modelId="{9803133B-0453-42B7-A005-35F62BDB3778}" type="presOf" srcId="{DAAD0742-0DCC-4F38-93C0-413C7979E1F7}" destId="{30435203-EA81-41B4-8780-E95E0A368BE1}" srcOrd="0" destOrd="0" presId="urn:microsoft.com/office/officeart/2005/8/layout/process1"/>
    <dgm:cxn modelId="{0BF8D53B-1BFA-47F0-A8BE-1322CDAAA65F}" type="presOf" srcId="{5E7A93AF-A715-4BAD-8BF0-0A00E98FD46B}" destId="{14156CA2-2F61-45FE-B39A-F3BDC17EC529}" srcOrd="0" destOrd="0" presId="urn:microsoft.com/office/officeart/2005/8/layout/process1"/>
    <dgm:cxn modelId="{DF4D8E41-9A53-4CE8-A626-1E4AC8FF1781}" type="presOf" srcId="{39A9E8EC-A074-4571-85FD-AB36AED95D96}" destId="{A540687F-5DAA-4565-BFEB-103712EB3E8D}" srcOrd="0" destOrd="0" presId="urn:microsoft.com/office/officeart/2005/8/layout/process1"/>
    <dgm:cxn modelId="{6872E2A8-E1E4-4AD6-885E-477AC5A594AE}" srcId="{39A9E8EC-A074-4571-85FD-AB36AED95D96}" destId="{5E7A93AF-A715-4BAD-8BF0-0A00E98FD46B}" srcOrd="0" destOrd="0" parTransId="{501B78D4-F776-408B-B282-70FD71A47C9D}" sibTransId="{6FAF8561-0C45-4344-A3EA-6A251C5DA60B}"/>
    <dgm:cxn modelId="{06F28368-3FFA-4D87-8561-F1FC8A2F2516}" type="presOf" srcId="{6FAF8561-0C45-4344-A3EA-6A251C5DA60B}" destId="{660CCE2D-B4A7-47AC-9DE4-47D3092404C3}" srcOrd="0" destOrd="0" presId="urn:microsoft.com/office/officeart/2005/8/layout/process1"/>
    <dgm:cxn modelId="{D4C4D7B0-5039-4220-8482-E1A15761725B}" type="presOf" srcId="{6FAF8561-0C45-4344-A3EA-6A251C5DA60B}" destId="{5F53D474-FF53-43B6-8767-3007A5A38BA2}" srcOrd="1" destOrd="0" presId="urn:microsoft.com/office/officeart/2005/8/layout/process1"/>
    <dgm:cxn modelId="{EB383E65-A8A8-4848-817F-B51DF645D367}" type="presOf" srcId="{40D8C0B8-4550-4046-909A-AEC1C743CE99}" destId="{885D730A-BEAA-4C7E-87A7-18A465E5B843}" srcOrd="0" destOrd="0" presId="urn:microsoft.com/office/officeart/2005/8/layout/process1"/>
    <dgm:cxn modelId="{702C7C14-1207-4816-833A-CA4C274026FE}" srcId="{39A9E8EC-A074-4571-85FD-AB36AED95D96}" destId="{019FC180-FAE6-4F61-8032-78D610F34AD4}" srcOrd="2" destOrd="0" parTransId="{64E09E58-3501-4573-B127-2E0609440E30}" sibTransId="{33685182-8852-45D0-B131-42E792D5F1A5}"/>
    <dgm:cxn modelId="{C9D863CA-BAA5-4FA6-A6C0-D3C6E12A1839}" type="presParOf" srcId="{A540687F-5DAA-4565-BFEB-103712EB3E8D}" destId="{14156CA2-2F61-45FE-B39A-F3BDC17EC529}" srcOrd="0" destOrd="0" presId="urn:microsoft.com/office/officeart/2005/8/layout/process1"/>
    <dgm:cxn modelId="{CFBF02A8-F457-4806-8B77-B019AEB946D6}" type="presParOf" srcId="{A540687F-5DAA-4565-BFEB-103712EB3E8D}" destId="{660CCE2D-B4A7-47AC-9DE4-47D3092404C3}" srcOrd="1" destOrd="0" presId="urn:microsoft.com/office/officeart/2005/8/layout/process1"/>
    <dgm:cxn modelId="{D1DF13B9-2702-4866-94D3-85623E16C31B}" type="presParOf" srcId="{660CCE2D-B4A7-47AC-9DE4-47D3092404C3}" destId="{5F53D474-FF53-43B6-8767-3007A5A38BA2}" srcOrd="0" destOrd="0" presId="urn:microsoft.com/office/officeart/2005/8/layout/process1"/>
    <dgm:cxn modelId="{D09C99CB-B0B9-418D-999E-7A573CB7922F}" type="presParOf" srcId="{A540687F-5DAA-4565-BFEB-103712EB3E8D}" destId="{885D730A-BEAA-4C7E-87A7-18A465E5B843}" srcOrd="2" destOrd="0" presId="urn:microsoft.com/office/officeart/2005/8/layout/process1"/>
    <dgm:cxn modelId="{661FB08B-D001-479C-99DF-E14319EC2E07}" type="presParOf" srcId="{A540687F-5DAA-4565-BFEB-103712EB3E8D}" destId="{153A088C-377D-4221-9A3B-A638AAAA3CFE}" srcOrd="3" destOrd="0" presId="urn:microsoft.com/office/officeart/2005/8/layout/process1"/>
    <dgm:cxn modelId="{5C090428-8746-4142-90B4-8AD34BDF6A60}" type="presParOf" srcId="{153A088C-377D-4221-9A3B-A638AAAA3CFE}" destId="{0B1604C9-820C-449B-8F5C-1E7803E12EAB}" srcOrd="0" destOrd="0" presId="urn:microsoft.com/office/officeart/2005/8/layout/process1"/>
    <dgm:cxn modelId="{70844A44-A7BE-4DD4-A7E7-68EEE0AFB148}" type="presParOf" srcId="{A540687F-5DAA-4565-BFEB-103712EB3E8D}" destId="{BFEEA92E-A9D2-4865-8E26-D99FA0412796}" srcOrd="4" destOrd="0" presId="urn:microsoft.com/office/officeart/2005/8/layout/process1"/>
    <dgm:cxn modelId="{91C5E2A9-094D-4731-BD90-FADDCB0CF345}" type="presParOf" srcId="{A540687F-5DAA-4565-BFEB-103712EB3E8D}" destId="{66E2FCC5-8133-4B55-8EF2-0D41028935E2}" srcOrd="5" destOrd="0" presId="urn:microsoft.com/office/officeart/2005/8/layout/process1"/>
    <dgm:cxn modelId="{FD2B4A7F-E345-4B3E-962D-44126E170585}" type="presParOf" srcId="{66E2FCC5-8133-4B55-8EF2-0D41028935E2}" destId="{BB53EDD9-806E-4BE6-9AB4-E976954E628B}" srcOrd="0" destOrd="0" presId="urn:microsoft.com/office/officeart/2005/8/layout/process1"/>
    <dgm:cxn modelId="{7AC3C59C-399B-4149-922D-EE6AA112D875}" type="presParOf" srcId="{A540687F-5DAA-4565-BFEB-103712EB3E8D}" destId="{30435203-EA81-41B4-8780-E95E0A368BE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BIHEVIORALNA AKTIVACIJA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sz="2400" dirty="0" smtClean="0"/>
              <a:t>Iva </a:t>
            </a:r>
            <a:r>
              <a:rPr lang="hr-HR" sz="2400" dirty="0" err="1" smtClean="0"/>
              <a:t>Stasiow</a:t>
            </a:r>
            <a:endParaRPr lang="hr-HR" sz="2400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2163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BIHEVIORALNA AKTIVACIJA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18344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hr-HR" sz="2400" dirty="0" smtClean="0"/>
              <a:t>Najvažniji cilj je stvaranje plana i rasporeda aktivnosti</a:t>
            </a:r>
          </a:p>
          <a:p>
            <a:pPr>
              <a:spcBef>
                <a:spcPts val="1800"/>
              </a:spcBef>
            </a:pPr>
            <a:r>
              <a:rPr lang="hr-HR" sz="2400" dirty="0" smtClean="0"/>
              <a:t>Depresivni klijenti ukinu većinu aktivnosti koje su im prije davale osjećaj postignuća, i većinu vremena provode kroz aktivnosti poput ležanja, gledanja tv </a:t>
            </a:r>
          </a:p>
          <a:p>
            <a:pPr>
              <a:spcBef>
                <a:spcPts val="1800"/>
              </a:spcBef>
            </a:pPr>
            <a:r>
              <a:rPr lang="hr-HR" sz="2400" dirty="0" smtClean="0"/>
              <a:t>Najčešće vjeruju da ne mogu utjecati na to kako se osjećaju</a:t>
            </a:r>
          </a:p>
          <a:p>
            <a:pPr>
              <a:spcBef>
                <a:spcPts val="1800"/>
              </a:spcBef>
            </a:pPr>
            <a:r>
              <a:rPr lang="hr-HR" sz="2400" dirty="0" smtClean="0"/>
              <a:t>Povećanje aktivnosti i samopotkrepljivanje će utjecati na njihovo raspoloženje i uvjerenje kako ipak mogu imati utjecaj na ponašanje i raspoloženje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37305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dirty="0" smtClean="0"/>
              <a:t>KONCEPTUALIZACIJA NEAKTIVNOSTI DEPRESIVNIH KLIJENATA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237762"/>
              </p:ext>
            </p:extLst>
          </p:nvPr>
        </p:nvGraphicFramePr>
        <p:xfrm>
          <a:off x="2477385" y="1711842"/>
          <a:ext cx="9154633" cy="4540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452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dirty="0" smtClean="0"/>
              <a:t>KONCEPTUALIZACIJA NEDOSTATKA UŽIVANJA I OSJEĆAJA POSTIGNUĆA U AKTIVNOSTI</a:t>
            </a:r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313699"/>
              </p:ext>
            </p:extLst>
          </p:nvPr>
        </p:nvGraphicFramePr>
        <p:xfrm>
          <a:off x="2232837" y="1807535"/>
          <a:ext cx="9494875" cy="4529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12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1. PREGLED KLIJENTOVE SVAKODNEVNICE I AKTIVNOSTI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84158"/>
          </a:xfrm>
        </p:spPr>
        <p:txBody>
          <a:bodyPr>
            <a:normAutofit fontScale="92500" lnSpcReduction="10000"/>
          </a:bodyPr>
          <a:lstStyle/>
          <a:p>
            <a:r>
              <a:rPr lang="hr-HR" sz="2400" dirty="0" smtClean="0"/>
              <a:t>Koje aktivnosti klijent ima</a:t>
            </a:r>
          </a:p>
          <a:p>
            <a:r>
              <a:rPr lang="hr-HR" sz="2400" dirty="0" smtClean="0"/>
              <a:t>Što je prestao raditi, koje aktivnosti je povećao</a:t>
            </a:r>
          </a:p>
          <a:p>
            <a:r>
              <a:rPr lang="hr-HR" sz="2400" dirty="0" smtClean="0"/>
              <a:t>Koliko uživa u aktivnostima koje ima</a:t>
            </a:r>
          </a:p>
          <a:p>
            <a:r>
              <a:rPr lang="hr-HR" sz="2400" dirty="0" smtClean="0"/>
              <a:t>Kakva iskustva ima do sada s osjećajem postignuća i uživanja u aktivnostima</a:t>
            </a:r>
            <a:endParaRPr lang="hr-HR" sz="2400" dirty="0"/>
          </a:p>
          <a:p>
            <a:r>
              <a:rPr lang="hr-HR" sz="2400" dirty="0" smtClean="0"/>
              <a:t>Koliko se iscrpljuj</a:t>
            </a:r>
            <a:r>
              <a:rPr lang="en-GB" sz="2400" dirty="0" smtClean="0"/>
              <a:t>e</a:t>
            </a:r>
            <a:r>
              <a:rPr lang="hr-HR" sz="2400" dirty="0" smtClean="0"/>
              <a:t> u aktivnostima, ili koliko izbjegava aktivnosti za koje predviđa da će biti izazovne</a:t>
            </a:r>
          </a:p>
          <a:p>
            <a:r>
              <a:rPr lang="hr-HR" sz="2400" dirty="0" smtClean="0"/>
              <a:t>U kojim aktivnostima ima najmanji osjećaj zadovoljstva i /ili postignuća</a:t>
            </a:r>
          </a:p>
          <a:p>
            <a:r>
              <a:rPr lang="hr-HR" sz="2400" dirty="0" smtClean="0"/>
              <a:t>Procjena osjećaja zadovoljstva i postignuća</a:t>
            </a:r>
          </a:p>
          <a:p>
            <a:r>
              <a:rPr lang="hr-HR" sz="2400" dirty="0" smtClean="0"/>
              <a:t>Klijent vodi dnevnik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9277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2. DNEVNIK AKTIVNOSTI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1" y="2133600"/>
            <a:ext cx="9053439" cy="4373526"/>
          </a:xfrm>
        </p:spPr>
        <p:txBody>
          <a:bodyPr>
            <a:normAutofit lnSpcReduction="10000"/>
          </a:bodyPr>
          <a:lstStyle/>
          <a:p>
            <a:r>
              <a:rPr lang="hr-HR" sz="2200" dirty="0" smtClean="0"/>
              <a:t>Postupno planiranje aktivnosti na temelju dnevnika postojećih aktivnosti, uz dogovor s klijentom</a:t>
            </a:r>
          </a:p>
          <a:p>
            <a:endParaRPr lang="hr-HR" dirty="0" smtClean="0"/>
          </a:p>
          <a:p>
            <a:r>
              <a:rPr lang="hr-HR" sz="2200" dirty="0" smtClean="0"/>
              <a:t>ako klijent ima vjerovanje da povećanje aktivnosti ne može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 </a:t>
            </a:r>
            <a:r>
              <a:rPr lang="en-GB" sz="2200" dirty="0" smtClean="0"/>
              <a:t>    </a:t>
            </a:r>
            <a:r>
              <a:rPr lang="hr-HR" sz="2200" dirty="0" smtClean="0"/>
              <a:t>pomoći</a:t>
            </a:r>
            <a:r>
              <a:rPr lang="en-GB" sz="2200" dirty="0" smtClean="0"/>
              <a:t>       p</a:t>
            </a:r>
            <a:r>
              <a:rPr lang="hr-HR" sz="2200" dirty="0" smtClean="0"/>
              <a:t>sihoedukacija, bihevioralni eksperiment,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b="1" dirty="0"/>
              <a:t> </a:t>
            </a:r>
            <a:r>
              <a:rPr lang="en-GB" sz="2200" b="1" dirty="0" smtClean="0"/>
              <a:t>   </a:t>
            </a:r>
            <a:r>
              <a:rPr lang="hr-HR" sz="2200" b="1" dirty="0" smtClean="0"/>
              <a:t>dnevnik aktivnosti </a:t>
            </a:r>
            <a:r>
              <a:rPr lang="en-GB" sz="2200" b="1" dirty="0" smtClean="0"/>
              <a:t>          </a:t>
            </a:r>
            <a:r>
              <a:rPr lang="hr-HR" sz="2000" dirty="0" smtClean="0"/>
              <a:t>postupno uvođenje novih ili produžavanje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 smtClean="0"/>
              <a:t>   </a:t>
            </a:r>
            <a:r>
              <a:rPr lang="hr-HR" sz="2000" dirty="0" smtClean="0"/>
              <a:t> postojećih</a:t>
            </a:r>
          </a:p>
          <a:p>
            <a:pPr marL="400050" lvl="1" indent="0">
              <a:buNone/>
            </a:pPr>
            <a:r>
              <a:rPr lang="hr-HR" sz="2000" dirty="0"/>
              <a:t> </a:t>
            </a:r>
            <a:r>
              <a:rPr lang="hr-HR" sz="2000" dirty="0" smtClean="0"/>
              <a:t> zapisivanje po satima</a:t>
            </a:r>
          </a:p>
          <a:p>
            <a:pPr marL="400050" lvl="1" indent="0">
              <a:buNone/>
            </a:pPr>
            <a:r>
              <a:rPr lang="hr-HR" sz="2000" dirty="0"/>
              <a:t> </a:t>
            </a:r>
            <a:r>
              <a:rPr lang="hr-HR" sz="2000" dirty="0" smtClean="0"/>
              <a:t> procjena očekivanog zadovoljstva ili/i osjećaja postignuća</a:t>
            </a:r>
          </a:p>
          <a:p>
            <a:pPr marL="400050" lvl="1" indent="0">
              <a:buNone/>
            </a:pPr>
            <a:r>
              <a:rPr lang="hr-HR" sz="2000" dirty="0"/>
              <a:t> </a:t>
            </a:r>
            <a:r>
              <a:rPr lang="hr-HR" sz="2000" dirty="0" smtClean="0"/>
              <a:t> procjena zadovoljstva ili /i postignuća nakon završene aktivnosti</a:t>
            </a:r>
          </a:p>
          <a:p>
            <a:pPr marL="0" indent="0">
              <a:buNone/>
            </a:pPr>
            <a:r>
              <a:rPr lang="hr-HR" dirty="0" smtClean="0"/>
              <a:t>         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Strelica udesno 3"/>
          <p:cNvSpPr/>
          <p:nvPr/>
        </p:nvSpPr>
        <p:spPr>
          <a:xfrm>
            <a:off x="4263413" y="3767283"/>
            <a:ext cx="331787" cy="1988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      </a:t>
            </a:r>
          </a:p>
          <a:p>
            <a:pPr algn="ctr"/>
            <a:endParaRPr lang="hr-HR" dirty="0"/>
          </a:p>
          <a:p>
            <a:pPr algn="ctr"/>
            <a:endParaRPr lang="hr-HR" dirty="0" smtClean="0"/>
          </a:p>
          <a:p>
            <a:pPr algn="ctr"/>
            <a:endParaRPr lang="hr-HR" dirty="0"/>
          </a:p>
          <a:p>
            <a:pPr algn="ctr"/>
            <a:endParaRPr lang="hr-HR" dirty="0"/>
          </a:p>
        </p:txBody>
      </p:sp>
      <p:sp>
        <p:nvSpPr>
          <p:cNvPr id="5" name="Strelica udesno 4"/>
          <p:cNvSpPr/>
          <p:nvPr/>
        </p:nvSpPr>
        <p:spPr>
          <a:xfrm>
            <a:off x="5524278" y="4159546"/>
            <a:ext cx="649796" cy="213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         </a:t>
            </a:r>
          </a:p>
          <a:p>
            <a:pPr algn="ctr"/>
            <a:r>
              <a:rPr lang="hr-HR" dirty="0"/>
              <a:t> </a:t>
            </a:r>
            <a:r>
              <a:rPr lang="hr-HR" dirty="0" smtClean="0"/>
              <a:t>            </a:t>
            </a:r>
          </a:p>
          <a:p>
            <a:pPr algn="ctr"/>
            <a:endParaRPr lang="hr-HR" dirty="0"/>
          </a:p>
          <a:p>
            <a:pPr algn="ctr"/>
            <a:endParaRPr lang="hr-HR" dirty="0" smtClean="0"/>
          </a:p>
          <a:p>
            <a:pPr algn="ctr"/>
            <a:endParaRPr lang="hr-HR" dirty="0"/>
          </a:p>
          <a:p>
            <a:pPr algn="ctr"/>
            <a:endParaRPr lang="hr-HR" dirty="0" smtClean="0"/>
          </a:p>
          <a:p>
            <a:pPr algn="ctr"/>
            <a:endParaRPr lang="hr-HR" dirty="0"/>
          </a:p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6115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POTENCIJALNI PROBLEMI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89212" y="2041451"/>
            <a:ext cx="8915400" cy="4412512"/>
          </a:xfrm>
        </p:spPr>
        <p:txBody>
          <a:bodyPr>
            <a:noAutofit/>
          </a:bodyPr>
          <a:lstStyle/>
          <a:p>
            <a:r>
              <a:rPr lang="hr-HR" sz="2000" b="1" dirty="0" smtClean="0"/>
              <a:t>Klijent se ne može sjetiti niti jedne aktivnosti koja bi mu mogla pružiti osjećaj zadovoljstva ili postignuća</a:t>
            </a:r>
            <a:r>
              <a:rPr lang="en-GB" sz="2000" b="1" dirty="0" smtClean="0"/>
              <a:t> </a:t>
            </a:r>
            <a:r>
              <a:rPr lang="hr-HR" sz="2000" dirty="0" smtClean="0"/>
              <a:t>– ponuditi klijentu listu aktivnosti i tražiti ga da odabere onu u kojoj misli da bi mogao najviše uživati od ponuđenog, suočiti ih sa činjenicom koliko im ležanje u krevetu održava ili produbljuje disforiju</a:t>
            </a:r>
            <a:r>
              <a:rPr lang="en-GB" sz="2000" dirty="0" smtClean="0"/>
              <a:t> </a:t>
            </a:r>
            <a:r>
              <a:rPr lang="hr-HR" sz="2000" dirty="0" smtClean="0"/>
              <a:t>– ponuditi bihevioralni eksperiment</a:t>
            </a:r>
          </a:p>
          <a:p>
            <a:r>
              <a:rPr lang="hr-HR" sz="2000" b="1" dirty="0" smtClean="0"/>
              <a:t>Klijent navodi da promjena u aktivnostima nije imala utjecaj na raspoloženje</a:t>
            </a:r>
            <a:r>
              <a:rPr lang="en-GB" sz="2000" b="1" dirty="0" smtClean="0"/>
              <a:t> </a:t>
            </a:r>
            <a:r>
              <a:rPr lang="hr-HR" sz="2000" dirty="0" smtClean="0"/>
              <a:t>–</a:t>
            </a:r>
            <a:r>
              <a:rPr lang="en-GB" sz="2000" dirty="0" smtClean="0"/>
              <a:t> </a:t>
            </a:r>
            <a:r>
              <a:rPr lang="hr-HR" sz="2000" dirty="0" smtClean="0"/>
              <a:t>najčešće se događa kod teške depresije, pomoći klijentu da nauči skalirati od 0-10 osjećaj i zahtijevati da ga procijeni odmah po završenoj aktivnosti, zapisivanje automatskih misli</a:t>
            </a:r>
            <a:r>
              <a:rPr lang="en-GB" sz="2000" dirty="0" smtClean="0"/>
              <a:t> </a:t>
            </a:r>
            <a:r>
              <a:rPr lang="hr-HR" sz="2000" dirty="0" smtClean="0"/>
              <a:t>-kognitivna restrukturacija</a:t>
            </a:r>
          </a:p>
          <a:p>
            <a:r>
              <a:rPr lang="hr-HR" sz="2000" b="1" dirty="0" smtClean="0"/>
              <a:t>Klijent ima jako puno aktivnosti </a:t>
            </a:r>
            <a:r>
              <a:rPr lang="hr-HR" sz="2000" dirty="0" smtClean="0"/>
              <a:t>–</a:t>
            </a:r>
            <a:r>
              <a:rPr lang="en-GB" sz="2000" dirty="0" smtClean="0"/>
              <a:t> </a:t>
            </a:r>
            <a:r>
              <a:rPr lang="hr-HR" sz="2000" dirty="0" smtClean="0"/>
              <a:t>procjena razine zadovoljstva i postignuća, planiranje više odmora, procjena svrhe određene aktivnosti</a:t>
            </a:r>
            <a:endParaRPr lang="hr-HR" sz="2000" b="1" dirty="0"/>
          </a:p>
        </p:txBody>
      </p:sp>
    </p:spTree>
    <p:extLst>
      <p:ext uri="{BB962C8B-B14F-4D97-AF65-F5344CB8AC3E}">
        <p14:creationId xmlns:p14="http://schemas.microsoft.com/office/powerpoint/2010/main" val="17237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SAŽETAK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Bihevioralna aktivacija je esencijalna za većinu depresivnih klijenata</a:t>
            </a:r>
          </a:p>
          <a:p>
            <a:r>
              <a:rPr lang="hr-HR" sz="2400" dirty="0" smtClean="0"/>
              <a:t>Dnevnik aktivnosti</a:t>
            </a:r>
            <a:r>
              <a:rPr lang="en-GB" sz="2400" dirty="0" smtClean="0"/>
              <a:t> </a:t>
            </a:r>
            <a:r>
              <a:rPr lang="hr-HR" sz="2400" dirty="0" smtClean="0"/>
              <a:t>– pažljivo odabiranje, raspoređivanje aktivnosti i njihovog intenziteta</a:t>
            </a:r>
          </a:p>
          <a:p>
            <a:r>
              <a:rPr lang="hr-HR" sz="2400" dirty="0" smtClean="0"/>
              <a:t>Detektiranje </a:t>
            </a:r>
            <a:r>
              <a:rPr lang="hr-HR" sz="2400" smtClean="0"/>
              <a:t>automatskih </a:t>
            </a:r>
            <a:r>
              <a:rPr lang="hr-HR" sz="2400" smtClean="0"/>
              <a:t>misli</a:t>
            </a:r>
            <a:r>
              <a:rPr lang="en-GB" sz="2400" smtClean="0"/>
              <a:t> </a:t>
            </a:r>
            <a:r>
              <a:rPr lang="hr-HR" sz="2400" dirty="0" smtClean="0"/>
              <a:t>– kognitivna restrukturacija</a:t>
            </a:r>
          </a:p>
          <a:p>
            <a:r>
              <a:rPr lang="hr-HR" sz="2400" dirty="0" smtClean="0"/>
              <a:t>Bihevioralni eksperiment</a:t>
            </a:r>
            <a:r>
              <a:rPr lang="en-GB" sz="2400" dirty="0" smtClean="0"/>
              <a:t> </a:t>
            </a:r>
            <a:r>
              <a:rPr lang="hr-HR" sz="2400" dirty="0" smtClean="0"/>
              <a:t>– omogućava testiranje ideja, automatskih misli koje klijent predviđa u usporedbi </a:t>
            </a:r>
            <a:r>
              <a:rPr lang="en-GB" sz="2400" dirty="0" smtClean="0"/>
              <a:t>s</a:t>
            </a:r>
            <a:r>
              <a:rPr lang="hr-HR" sz="2400" dirty="0" smtClean="0"/>
              <a:t> realnim ishodom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852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ame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165</TotalTime>
  <Words>479</Words>
  <Application>Microsoft Office PowerPoint</Application>
  <PresentationFormat>Široki zaslon</PresentationFormat>
  <Paragraphs>56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Pramen</vt:lpstr>
      <vt:lpstr>BIHEVIORALNA AKTIVACIJA</vt:lpstr>
      <vt:lpstr>BIHEVIORALNA AKTIVACIJA</vt:lpstr>
      <vt:lpstr>KONCEPTUALIZACIJA NEAKTIVNOSTI DEPRESIVNIH KLIJENATA</vt:lpstr>
      <vt:lpstr>KONCEPTUALIZACIJA NEDOSTATKA UŽIVANJA I OSJEĆAJA POSTIGNUĆA U AKTIVNOSTI</vt:lpstr>
      <vt:lpstr>1. PREGLED KLIJENTOVE SVAKODNEVNICE I AKTIVNOSTI</vt:lpstr>
      <vt:lpstr>2. DNEVNIK AKTIVNOSTI</vt:lpstr>
      <vt:lpstr>POTENCIJALNI PROBLEMI</vt:lpstr>
      <vt:lpstr>SAŽETAK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BIHEVIORALNA AKTIVACIJA</dc:title>
  <dc:creator>Iva Stasiow</dc:creator>
  <cp:lastModifiedBy>Iva Stasiow</cp:lastModifiedBy>
  <cp:revision>22</cp:revision>
  <dcterms:created xsi:type="dcterms:W3CDTF">2015-11-08T19:16:37Z</dcterms:created>
  <dcterms:modified xsi:type="dcterms:W3CDTF">2015-11-12T20:36:56Z</dcterms:modified>
</cp:coreProperties>
</file>