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sldIdLst>
    <p:sldId id="256" r:id="rId2"/>
    <p:sldId id="257" r:id="rId3"/>
    <p:sldId id="265" r:id="rId4"/>
    <p:sldId id="266" r:id="rId5"/>
    <p:sldId id="258" r:id="rId6"/>
    <p:sldId id="267" r:id="rId7"/>
    <p:sldId id="259" r:id="rId8"/>
    <p:sldId id="260" r:id="rId9"/>
    <p:sldId id="261" r:id="rId10"/>
    <p:sldId id="268" r:id="rId11"/>
    <p:sldId id="269" r:id="rId12"/>
    <p:sldId id="270" r:id="rId13"/>
    <p:sldId id="262" r:id="rId14"/>
    <p:sldId id="264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4660"/>
  </p:normalViewPr>
  <p:slideViewPr>
    <p:cSldViewPr>
      <p:cViewPr>
        <p:scale>
          <a:sx n="80" d="100"/>
          <a:sy n="80" d="100"/>
        </p:scale>
        <p:origin x="-147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B5566D-49AC-48DE-9724-643D380442CB}" type="doc">
      <dgm:prSet loTypeId="urn:microsoft.com/office/officeart/2005/8/layout/default#1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hr-HR"/>
        </a:p>
      </dgm:t>
    </dgm:pt>
    <dgm:pt modelId="{37F52392-07E6-470D-BFF1-F4D71B50D261}">
      <dgm:prSet phldrT="[Text]" custT="1"/>
      <dgm:spPr/>
      <dgm:t>
        <a:bodyPr/>
        <a:lstStyle/>
        <a:p>
          <a:r>
            <a:rPr lang="hr-HR" sz="2000" dirty="0" smtClean="0"/>
            <a:t>Što je dokaz? Što je dokaz koji podržava tu ideju?</a:t>
          </a:r>
        </a:p>
        <a:p>
          <a:r>
            <a:rPr lang="hr-HR" sz="2000" dirty="0" smtClean="0"/>
            <a:t>Što je dokaz protiv te ideje?</a:t>
          </a:r>
          <a:endParaRPr lang="hr-HR" sz="2000" dirty="0"/>
        </a:p>
      </dgm:t>
    </dgm:pt>
    <dgm:pt modelId="{40CA1A4C-5957-4B32-9566-A415A704A862}" type="parTrans" cxnId="{A35FCF05-1386-43AB-BB3A-8345907D9EEE}">
      <dgm:prSet/>
      <dgm:spPr/>
      <dgm:t>
        <a:bodyPr/>
        <a:lstStyle/>
        <a:p>
          <a:endParaRPr lang="hr-HR"/>
        </a:p>
      </dgm:t>
    </dgm:pt>
    <dgm:pt modelId="{90BF5302-192A-4643-ABBB-497D5F9FDF3E}" type="sibTrans" cxnId="{A35FCF05-1386-43AB-BB3A-8345907D9EEE}">
      <dgm:prSet/>
      <dgm:spPr/>
      <dgm:t>
        <a:bodyPr/>
        <a:lstStyle/>
        <a:p>
          <a:endParaRPr lang="hr-HR"/>
        </a:p>
      </dgm:t>
    </dgm:pt>
    <dgm:pt modelId="{643EFD02-9212-4B55-92C9-EDEE0B16B1F5}">
      <dgm:prSet phldrT="[Text]"/>
      <dgm:spPr/>
      <dgm:t>
        <a:bodyPr/>
        <a:lstStyle/>
        <a:p>
          <a:r>
            <a:rPr lang="hr-HR" dirty="0" smtClean="0"/>
            <a:t>Postoji li alternativno objašnjenje?</a:t>
          </a:r>
          <a:endParaRPr lang="hr-HR" dirty="0"/>
        </a:p>
      </dgm:t>
    </dgm:pt>
    <dgm:pt modelId="{18396DDF-39FE-487E-9D31-710523E27F6D}" type="parTrans" cxnId="{F7520CDA-A4EB-4E96-BC9C-46C140C0FF87}">
      <dgm:prSet/>
      <dgm:spPr/>
      <dgm:t>
        <a:bodyPr/>
        <a:lstStyle/>
        <a:p>
          <a:endParaRPr lang="hr-HR"/>
        </a:p>
      </dgm:t>
    </dgm:pt>
    <dgm:pt modelId="{82B2A657-B94F-46E0-BAF0-DA807161A294}" type="sibTrans" cxnId="{F7520CDA-A4EB-4E96-BC9C-46C140C0FF87}">
      <dgm:prSet/>
      <dgm:spPr/>
      <dgm:t>
        <a:bodyPr/>
        <a:lstStyle/>
        <a:p>
          <a:endParaRPr lang="hr-HR"/>
        </a:p>
      </dgm:t>
    </dgm:pt>
    <dgm:pt modelId="{3D2D1A9D-1F48-452D-B54A-183726267550}">
      <dgm:prSet phldrT="[Text]"/>
      <dgm:spPr/>
      <dgm:t>
        <a:bodyPr/>
        <a:lstStyle/>
        <a:p>
          <a:r>
            <a:rPr lang="hr-HR" dirty="0" smtClean="0"/>
            <a:t>Što je najore što se može dogoditi? Mogu li to preživjeti? Što je najbolje što se može dogoditi? Što je najrealističnije posljedica?</a:t>
          </a:r>
          <a:endParaRPr lang="hr-HR" dirty="0"/>
        </a:p>
      </dgm:t>
    </dgm:pt>
    <dgm:pt modelId="{63D1C84C-F630-43FE-BDB9-A5D3C37D5AB0}" type="parTrans" cxnId="{DBE90CA3-06F4-4E90-9B3D-AB3BE4B96A4A}">
      <dgm:prSet/>
      <dgm:spPr/>
      <dgm:t>
        <a:bodyPr/>
        <a:lstStyle/>
        <a:p>
          <a:endParaRPr lang="hr-HR"/>
        </a:p>
      </dgm:t>
    </dgm:pt>
    <dgm:pt modelId="{E412DC04-EA5A-4FA8-91AF-24C0C82B47CD}" type="sibTrans" cxnId="{DBE90CA3-06F4-4E90-9B3D-AB3BE4B96A4A}">
      <dgm:prSet/>
      <dgm:spPr/>
      <dgm:t>
        <a:bodyPr/>
        <a:lstStyle/>
        <a:p>
          <a:endParaRPr lang="hr-HR"/>
        </a:p>
      </dgm:t>
    </dgm:pt>
    <dgm:pt modelId="{59120065-B089-41DB-B831-475EAC20BA6C}">
      <dgm:prSet phldrT="[Text]"/>
      <dgm:spPr/>
      <dgm:t>
        <a:bodyPr/>
        <a:lstStyle/>
        <a:p>
          <a:r>
            <a:rPr lang="hr-HR" dirty="0" smtClean="0"/>
            <a:t>Koje su posljedice mog vjerovanja u a.m.? Što bi mogle biti posljedice promjene u mom mišljenju?</a:t>
          </a:r>
          <a:endParaRPr lang="hr-HR" dirty="0"/>
        </a:p>
      </dgm:t>
    </dgm:pt>
    <dgm:pt modelId="{D400AC00-71A6-4FCF-952C-42D8D1294CC6}" type="parTrans" cxnId="{05EC931A-DEE0-4885-8EC0-F2DAC45CAC9A}">
      <dgm:prSet/>
      <dgm:spPr/>
      <dgm:t>
        <a:bodyPr/>
        <a:lstStyle/>
        <a:p>
          <a:endParaRPr lang="hr-HR"/>
        </a:p>
      </dgm:t>
    </dgm:pt>
    <dgm:pt modelId="{F9CF8752-67A0-4049-8C42-057192342D9E}" type="sibTrans" cxnId="{05EC931A-DEE0-4885-8EC0-F2DAC45CAC9A}">
      <dgm:prSet/>
      <dgm:spPr/>
      <dgm:t>
        <a:bodyPr/>
        <a:lstStyle/>
        <a:p>
          <a:endParaRPr lang="hr-HR"/>
        </a:p>
      </dgm:t>
    </dgm:pt>
    <dgm:pt modelId="{441A5FA6-29B4-4129-ADEE-72E6ABF49E85}">
      <dgm:prSet phldrT="[Text]"/>
      <dgm:spPr/>
      <dgm:t>
        <a:bodyPr/>
        <a:lstStyle/>
        <a:p>
          <a:r>
            <a:rPr lang="hr-HR" dirty="0" smtClean="0"/>
            <a:t>Što ću u vezi s tim poduzeti?</a:t>
          </a:r>
          <a:endParaRPr lang="hr-HR" dirty="0"/>
        </a:p>
      </dgm:t>
    </dgm:pt>
    <dgm:pt modelId="{4A4DA99A-D1F3-4023-9478-94C22B994193}" type="parTrans" cxnId="{2E42929F-D418-46B7-B3B9-C814182490BC}">
      <dgm:prSet/>
      <dgm:spPr/>
      <dgm:t>
        <a:bodyPr/>
        <a:lstStyle/>
        <a:p>
          <a:endParaRPr lang="hr-HR"/>
        </a:p>
      </dgm:t>
    </dgm:pt>
    <dgm:pt modelId="{64A781EB-AB65-4682-9C6D-A877BBDE734C}" type="sibTrans" cxnId="{2E42929F-D418-46B7-B3B9-C814182490BC}">
      <dgm:prSet/>
      <dgm:spPr/>
      <dgm:t>
        <a:bodyPr/>
        <a:lstStyle/>
        <a:p>
          <a:endParaRPr lang="hr-HR"/>
        </a:p>
      </dgm:t>
    </dgm:pt>
    <dgm:pt modelId="{FA123752-C141-495C-BF9F-C283D0D2E1BE}">
      <dgm:prSet phldrT="[Text]"/>
      <dgm:spPr/>
      <dgm:t>
        <a:bodyPr/>
        <a:lstStyle/>
        <a:p>
          <a:r>
            <a:rPr lang="hr-HR" dirty="0" smtClean="0"/>
            <a:t>Što bih ja rekao___ u istoj situaciji?</a:t>
          </a:r>
          <a:endParaRPr lang="hr-HR" dirty="0"/>
        </a:p>
      </dgm:t>
    </dgm:pt>
    <dgm:pt modelId="{6FB31977-D6F7-49D9-A0D8-C1E0D53179B4}" type="parTrans" cxnId="{43886E26-6E6B-40FE-86C9-EF83D257444E}">
      <dgm:prSet/>
      <dgm:spPr/>
      <dgm:t>
        <a:bodyPr/>
        <a:lstStyle/>
        <a:p>
          <a:endParaRPr lang="hr-HR"/>
        </a:p>
      </dgm:t>
    </dgm:pt>
    <dgm:pt modelId="{92A1042C-2396-43EE-9371-3D513C5E13F5}" type="sibTrans" cxnId="{43886E26-6E6B-40FE-86C9-EF83D257444E}">
      <dgm:prSet/>
      <dgm:spPr/>
      <dgm:t>
        <a:bodyPr/>
        <a:lstStyle/>
        <a:p>
          <a:endParaRPr lang="hr-HR"/>
        </a:p>
      </dgm:t>
    </dgm:pt>
    <dgm:pt modelId="{6CA7D70C-8DFE-4FBA-AB94-2A95D63BFD2B}" type="pres">
      <dgm:prSet presAssocID="{6FB5566D-49AC-48DE-9724-643D380442C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977757A-2DD2-4220-8D1E-510EEDB55D01}" type="pres">
      <dgm:prSet presAssocID="{37F52392-07E6-470D-BFF1-F4D71B50D26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D9B813F-AAD4-4087-8173-CF9CB2709AD7}" type="pres">
      <dgm:prSet presAssocID="{90BF5302-192A-4643-ABBB-497D5F9FDF3E}" presName="sibTrans" presStyleCnt="0"/>
      <dgm:spPr/>
    </dgm:pt>
    <dgm:pt modelId="{488413F1-6164-4A41-AB8A-C9A488D2A620}" type="pres">
      <dgm:prSet presAssocID="{643EFD02-9212-4B55-92C9-EDEE0B16B1F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8E6268-6B58-4BA1-9FED-54077EDCA9A3}" type="pres">
      <dgm:prSet presAssocID="{82B2A657-B94F-46E0-BAF0-DA807161A294}" presName="sibTrans" presStyleCnt="0"/>
      <dgm:spPr/>
    </dgm:pt>
    <dgm:pt modelId="{0236D40D-7B87-4124-82F5-1C58FF719A23}" type="pres">
      <dgm:prSet presAssocID="{3D2D1A9D-1F48-452D-B54A-183726267550}" presName="node" presStyleLbl="node1" presStyleIdx="2" presStyleCnt="6" custScaleX="117383" custScaleY="123710" custLinFactNeighborX="-19151" custLinFactNeighborY="270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F2D4CE-B062-4F9E-9EEF-AA2485DBBD02}" type="pres">
      <dgm:prSet presAssocID="{E412DC04-EA5A-4FA8-91AF-24C0C82B47CD}" presName="sibTrans" presStyleCnt="0"/>
      <dgm:spPr/>
    </dgm:pt>
    <dgm:pt modelId="{A57D305D-D2D9-4C73-9C19-63C08C245BEF}" type="pres">
      <dgm:prSet presAssocID="{59120065-B089-41DB-B831-475EAC20BA6C}" presName="node" presStyleLbl="node1" presStyleIdx="3" presStyleCnt="6" custScaleX="114573" custScaleY="114121" custLinFactNeighborX="19830" custLinFactNeighborY="270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9050181-5015-4C27-96ED-F15E756453FE}" type="pres">
      <dgm:prSet presAssocID="{F9CF8752-67A0-4049-8C42-057192342D9E}" presName="sibTrans" presStyleCnt="0"/>
      <dgm:spPr/>
    </dgm:pt>
    <dgm:pt modelId="{A7DF0ED3-64BC-490C-AEE6-EA509A6DAD9D}" type="pres">
      <dgm:prSet presAssocID="{441A5FA6-29B4-4129-ADEE-72E6ABF49E8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C4560D-4204-469E-9D1D-6397316E912B}" type="pres">
      <dgm:prSet presAssocID="{64A781EB-AB65-4682-9C6D-A877BBDE734C}" presName="sibTrans" presStyleCnt="0"/>
      <dgm:spPr/>
    </dgm:pt>
    <dgm:pt modelId="{68E2E679-4624-42C2-B069-ACAB459F9E14}" type="pres">
      <dgm:prSet presAssocID="{FA123752-C141-495C-BF9F-C283D0D2E1B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D0C986C-288B-4802-88A3-6417A91F434B}" type="presOf" srcId="{3D2D1A9D-1F48-452D-B54A-183726267550}" destId="{0236D40D-7B87-4124-82F5-1C58FF719A23}" srcOrd="0" destOrd="0" presId="urn:microsoft.com/office/officeart/2005/8/layout/default#1"/>
    <dgm:cxn modelId="{A35FCF05-1386-43AB-BB3A-8345907D9EEE}" srcId="{6FB5566D-49AC-48DE-9724-643D380442CB}" destId="{37F52392-07E6-470D-BFF1-F4D71B50D261}" srcOrd="0" destOrd="0" parTransId="{40CA1A4C-5957-4B32-9566-A415A704A862}" sibTransId="{90BF5302-192A-4643-ABBB-497D5F9FDF3E}"/>
    <dgm:cxn modelId="{178AA098-91B9-4575-A4EC-0F00CC97DAA0}" type="presOf" srcId="{59120065-B089-41DB-B831-475EAC20BA6C}" destId="{A57D305D-D2D9-4C73-9C19-63C08C245BEF}" srcOrd="0" destOrd="0" presId="urn:microsoft.com/office/officeart/2005/8/layout/default#1"/>
    <dgm:cxn modelId="{43886E26-6E6B-40FE-86C9-EF83D257444E}" srcId="{6FB5566D-49AC-48DE-9724-643D380442CB}" destId="{FA123752-C141-495C-BF9F-C283D0D2E1BE}" srcOrd="5" destOrd="0" parTransId="{6FB31977-D6F7-49D9-A0D8-C1E0D53179B4}" sibTransId="{92A1042C-2396-43EE-9371-3D513C5E13F5}"/>
    <dgm:cxn modelId="{2E42929F-D418-46B7-B3B9-C814182490BC}" srcId="{6FB5566D-49AC-48DE-9724-643D380442CB}" destId="{441A5FA6-29B4-4129-ADEE-72E6ABF49E85}" srcOrd="4" destOrd="0" parTransId="{4A4DA99A-D1F3-4023-9478-94C22B994193}" sibTransId="{64A781EB-AB65-4682-9C6D-A877BBDE734C}"/>
    <dgm:cxn modelId="{98F7B8CD-735C-44E3-947D-1D308B954A0E}" type="presOf" srcId="{6FB5566D-49AC-48DE-9724-643D380442CB}" destId="{6CA7D70C-8DFE-4FBA-AB94-2A95D63BFD2B}" srcOrd="0" destOrd="0" presId="urn:microsoft.com/office/officeart/2005/8/layout/default#1"/>
    <dgm:cxn modelId="{05EC931A-DEE0-4885-8EC0-F2DAC45CAC9A}" srcId="{6FB5566D-49AC-48DE-9724-643D380442CB}" destId="{59120065-B089-41DB-B831-475EAC20BA6C}" srcOrd="3" destOrd="0" parTransId="{D400AC00-71A6-4FCF-952C-42D8D1294CC6}" sibTransId="{F9CF8752-67A0-4049-8C42-057192342D9E}"/>
    <dgm:cxn modelId="{69583F31-49AA-4042-B79B-FB5F3D1263D3}" type="presOf" srcId="{441A5FA6-29B4-4129-ADEE-72E6ABF49E85}" destId="{A7DF0ED3-64BC-490C-AEE6-EA509A6DAD9D}" srcOrd="0" destOrd="0" presId="urn:microsoft.com/office/officeart/2005/8/layout/default#1"/>
    <dgm:cxn modelId="{7E991AE2-F280-47DA-8303-4DE86E9679F7}" type="presOf" srcId="{37F52392-07E6-470D-BFF1-F4D71B50D261}" destId="{C977757A-2DD2-4220-8D1E-510EEDB55D01}" srcOrd="0" destOrd="0" presId="urn:microsoft.com/office/officeart/2005/8/layout/default#1"/>
    <dgm:cxn modelId="{5EFDBEE0-90C8-45EE-8CA2-C7AC5DF504FD}" type="presOf" srcId="{643EFD02-9212-4B55-92C9-EDEE0B16B1F5}" destId="{488413F1-6164-4A41-AB8A-C9A488D2A620}" srcOrd="0" destOrd="0" presId="urn:microsoft.com/office/officeart/2005/8/layout/default#1"/>
    <dgm:cxn modelId="{DF055C6F-DE56-4A83-B4B8-0C4395CC821C}" type="presOf" srcId="{FA123752-C141-495C-BF9F-C283D0D2E1BE}" destId="{68E2E679-4624-42C2-B069-ACAB459F9E14}" srcOrd="0" destOrd="0" presId="urn:microsoft.com/office/officeart/2005/8/layout/default#1"/>
    <dgm:cxn modelId="{DBE90CA3-06F4-4E90-9B3D-AB3BE4B96A4A}" srcId="{6FB5566D-49AC-48DE-9724-643D380442CB}" destId="{3D2D1A9D-1F48-452D-B54A-183726267550}" srcOrd="2" destOrd="0" parTransId="{63D1C84C-F630-43FE-BDB9-A5D3C37D5AB0}" sibTransId="{E412DC04-EA5A-4FA8-91AF-24C0C82B47CD}"/>
    <dgm:cxn modelId="{F7520CDA-A4EB-4E96-BC9C-46C140C0FF87}" srcId="{6FB5566D-49AC-48DE-9724-643D380442CB}" destId="{643EFD02-9212-4B55-92C9-EDEE0B16B1F5}" srcOrd="1" destOrd="0" parTransId="{18396DDF-39FE-487E-9D31-710523E27F6D}" sibTransId="{82B2A657-B94F-46E0-BAF0-DA807161A294}"/>
    <dgm:cxn modelId="{4B168755-A142-4040-8C6E-D5F84CD28B9E}" type="presParOf" srcId="{6CA7D70C-8DFE-4FBA-AB94-2A95D63BFD2B}" destId="{C977757A-2DD2-4220-8D1E-510EEDB55D01}" srcOrd="0" destOrd="0" presId="urn:microsoft.com/office/officeart/2005/8/layout/default#1"/>
    <dgm:cxn modelId="{39088349-ED3A-472B-B4A7-D20723889895}" type="presParOf" srcId="{6CA7D70C-8DFE-4FBA-AB94-2A95D63BFD2B}" destId="{6D9B813F-AAD4-4087-8173-CF9CB2709AD7}" srcOrd="1" destOrd="0" presId="urn:microsoft.com/office/officeart/2005/8/layout/default#1"/>
    <dgm:cxn modelId="{35F3D9EE-A01F-4347-972F-51BFA67F6064}" type="presParOf" srcId="{6CA7D70C-8DFE-4FBA-AB94-2A95D63BFD2B}" destId="{488413F1-6164-4A41-AB8A-C9A488D2A620}" srcOrd="2" destOrd="0" presId="urn:microsoft.com/office/officeart/2005/8/layout/default#1"/>
    <dgm:cxn modelId="{B27EC430-03B4-44E2-B365-8A6C508B85D2}" type="presParOf" srcId="{6CA7D70C-8DFE-4FBA-AB94-2A95D63BFD2B}" destId="{4F8E6268-6B58-4BA1-9FED-54077EDCA9A3}" srcOrd="3" destOrd="0" presId="urn:microsoft.com/office/officeart/2005/8/layout/default#1"/>
    <dgm:cxn modelId="{ED9984CD-9171-4DC0-97A3-2032661A88F2}" type="presParOf" srcId="{6CA7D70C-8DFE-4FBA-AB94-2A95D63BFD2B}" destId="{0236D40D-7B87-4124-82F5-1C58FF719A23}" srcOrd="4" destOrd="0" presId="urn:microsoft.com/office/officeart/2005/8/layout/default#1"/>
    <dgm:cxn modelId="{FB27D3D8-FD88-4955-8939-615040C7B3D6}" type="presParOf" srcId="{6CA7D70C-8DFE-4FBA-AB94-2A95D63BFD2B}" destId="{78F2D4CE-B062-4F9E-9EEF-AA2485DBBD02}" srcOrd="5" destOrd="0" presId="urn:microsoft.com/office/officeart/2005/8/layout/default#1"/>
    <dgm:cxn modelId="{653AF4AB-B5A1-4536-822A-172113F22AA3}" type="presParOf" srcId="{6CA7D70C-8DFE-4FBA-AB94-2A95D63BFD2B}" destId="{A57D305D-D2D9-4C73-9C19-63C08C245BEF}" srcOrd="6" destOrd="0" presId="urn:microsoft.com/office/officeart/2005/8/layout/default#1"/>
    <dgm:cxn modelId="{6C0AA9C9-3941-45DE-BF46-672306399BDD}" type="presParOf" srcId="{6CA7D70C-8DFE-4FBA-AB94-2A95D63BFD2B}" destId="{D9050181-5015-4C27-96ED-F15E756453FE}" srcOrd="7" destOrd="0" presId="urn:microsoft.com/office/officeart/2005/8/layout/default#1"/>
    <dgm:cxn modelId="{8C32261F-7AD2-458D-8BA4-3619DD098384}" type="presParOf" srcId="{6CA7D70C-8DFE-4FBA-AB94-2A95D63BFD2B}" destId="{A7DF0ED3-64BC-490C-AEE6-EA509A6DAD9D}" srcOrd="8" destOrd="0" presId="urn:microsoft.com/office/officeart/2005/8/layout/default#1"/>
    <dgm:cxn modelId="{4D1ED80D-6D70-4358-8D15-14632D504F43}" type="presParOf" srcId="{6CA7D70C-8DFE-4FBA-AB94-2A95D63BFD2B}" destId="{61C4560D-4204-469E-9D1D-6397316E912B}" srcOrd="9" destOrd="0" presId="urn:microsoft.com/office/officeart/2005/8/layout/default#1"/>
    <dgm:cxn modelId="{E1C9FB6B-4133-4D1F-BC8B-3F4151466877}" type="presParOf" srcId="{6CA7D70C-8DFE-4FBA-AB94-2A95D63BFD2B}" destId="{68E2E679-4624-42C2-B069-ACAB459F9E14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B8A290-BB76-4A77-9807-C509C50436F7}" type="doc">
      <dgm:prSet loTypeId="urn:microsoft.com/office/officeart/2005/8/layout/vList5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2EE68377-D8DA-49C1-9D75-75C278C76E65}">
      <dgm:prSet phldrT="[Text]" custT="1"/>
      <dgm:spPr/>
      <dgm:t>
        <a:bodyPr/>
        <a:lstStyle/>
        <a:p>
          <a:r>
            <a:rPr lang="hr-HR" sz="2400" dirty="0" smtClean="0"/>
            <a:t>SVE ILI NIŠTA</a:t>
          </a:r>
          <a:endParaRPr lang="hr-HR" sz="2400" dirty="0"/>
        </a:p>
      </dgm:t>
    </dgm:pt>
    <dgm:pt modelId="{C7F49FC1-223E-45AE-836E-36BBDB31BF92}" type="parTrans" cxnId="{5A35725B-F72F-476D-A4B6-5F861035C453}">
      <dgm:prSet/>
      <dgm:spPr/>
      <dgm:t>
        <a:bodyPr/>
        <a:lstStyle/>
        <a:p>
          <a:endParaRPr lang="hr-HR"/>
        </a:p>
      </dgm:t>
    </dgm:pt>
    <dgm:pt modelId="{4E579CF0-02A7-4ED3-8845-16107A79A49B}" type="sibTrans" cxnId="{5A35725B-F72F-476D-A4B6-5F861035C453}">
      <dgm:prSet/>
      <dgm:spPr/>
      <dgm:t>
        <a:bodyPr/>
        <a:lstStyle/>
        <a:p>
          <a:endParaRPr lang="hr-HR"/>
        </a:p>
      </dgm:t>
    </dgm:pt>
    <dgm:pt modelId="{66F5427F-DE0A-4053-BA9A-E007E86DED0E}">
      <dgm:prSet phldrT="[Text]" custT="1"/>
      <dgm:spPr/>
      <dgm:t>
        <a:bodyPr/>
        <a:lstStyle/>
        <a:p>
          <a:r>
            <a:rPr lang="hr-HR" sz="2000" dirty="0" smtClean="0"/>
            <a:t>Crno-bijelo, dihotomno  razmišljanje, dvije kategorije umjesto kontinuuma.  </a:t>
          </a:r>
          <a:endParaRPr lang="hr-HR" sz="2000" dirty="0"/>
        </a:p>
      </dgm:t>
    </dgm:pt>
    <dgm:pt modelId="{B33878D0-B690-4502-B1E4-A37174BC8D8D}" type="parTrans" cxnId="{69FA65C0-6011-46C2-AE26-32318B941E95}">
      <dgm:prSet/>
      <dgm:spPr/>
      <dgm:t>
        <a:bodyPr/>
        <a:lstStyle/>
        <a:p>
          <a:endParaRPr lang="hr-HR"/>
        </a:p>
      </dgm:t>
    </dgm:pt>
    <dgm:pt modelId="{867D6672-8C6F-4A73-B19D-34B79E59C738}" type="sibTrans" cxnId="{69FA65C0-6011-46C2-AE26-32318B941E95}">
      <dgm:prSet/>
      <dgm:spPr/>
      <dgm:t>
        <a:bodyPr/>
        <a:lstStyle/>
        <a:p>
          <a:endParaRPr lang="hr-HR"/>
        </a:p>
      </dgm:t>
    </dgm:pt>
    <dgm:pt modelId="{83E7CE89-B30A-44D8-86B5-4BB8071D3D60}">
      <dgm:prSet phldrT="[Text]" custT="1"/>
      <dgm:spPr/>
      <dgm:t>
        <a:bodyPr/>
        <a:lstStyle/>
        <a:p>
          <a:r>
            <a:rPr lang="hr-HR" sz="2400" dirty="0" smtClean="0"/>
            <a:t>KATASTROFIZIRANJE (GATANJE) </a:t>
          </a:r>
          <a:endParaRPr lang="hr-HR" sz="2400" dirty="0"/>
        </a:p>
      </dgm:t>
    </dgm:pt>
    <dgm:pt modelId="{F9CF1EAA-7A9B-49C2-8064-07525369ECF6}" type="parTrans" cxnId="{F1901D2A-9646-4C95-8C7A-6AF77F96B911}">
      <dgm:prSet/>
      <dgm:spPr/>
      <dgm:t>
        <a:bodyPr/>
        <a:lstStyle/>
        <a:p>
          <a:endParaRPr lang="hr-HR"/>
        </a:p>
      </dgm:t>
    </dgm:pt>
    <dgm:pt modelId="{AC74211B-15FD-4EC0-9812-83D7AA1547C1}" type="sibTrans" cxnId="{F1901D2A-9646-4C95-8C7A-6AF77F96B911}">
      <dgm:prSet/>
      <dgm:spPr/>
      <dgm:t>
        <a:bodyPr/>
        <a:lstStyle/>
        <a:p>
          <a:endParaRPr lang="hr-HR"/>
        </a:p>
      </dgm:t>
    </dgm:pt>
    <dgm:pt modelId="{518AC254-6E54-48ED-8D36-684F76C12448}">
      <dgm:prSet phldrT="[Text]" custT="1"/>
      <dgm:spPr/>
      <dgm:t>
        <a:bodyPr/>
        <a:lstStyle/>
        <a:p>
          <a:r>
            <a:rPr lang="hr-HR" sz="1800" dirty="0" smtClean="0"/>
            <a:t>Negativno predviđanje budućnosti bez uvažavanja drugih, vjerojatnijih posljedica.</a:t>
          </a:r>
          <a:endParaRPr lang="hr-HR" sz="1800" dirty="0"/>
        </a:p>
      </dgm:t>
    </dgm:pt>
    <dgm:pt modelId="{B449EC35-5692-4953-A1F3-7DBAF374E2F6}" type="parTrans" cxnId="{C5D2ACCF-0AF3-415F-B1E7-9FFDAF3A25AF}">
      <dgm:prSet/>
      <dgm:spPr/>
      <dgm:t>
        <a:bodyPr/>
        <a:lstStyle/>
        <a:p>
          <a:endParaRPr lang="hr-HR"/>
        </a:p>
      </dgm:t>
    </dgm:pt>
    <dgm:pt modelId="{AF21ED3D-11B3-4B4A-8B72-5F57EA0BFB9E}" type="sibTrans" cxnId="{C5D2ACCF-0AF3-415F-B1E7-9FFDAF3A25AF}">
      <dgm:prSet/>
      <dgm:spPr/>
      <dgm:t>
        <a:bodyPr/>
        <a:lstStyle/>
        <a:p>
          <a:endParaRPr lang="hr-HR"/>
        </a:p>
      </dgm:t>
    </dgm:pt>
    <dgm:pt modelId="{C376A22B-6E59-49AA-816F-638707BF5C98}">
      <dgm:prSet phldrT="[Text]" custT="1"/>
      <dgm:spPr/>
      <dgm:t>
        <a:bodyPr/>
        <a:lstStyle/>
        <a:p>
          <a:r>
            <a:rPr lang="hr-HR" sz="2400" dirty="0" smtClean="0"/>
            <a:t>DISKVALIFICIRANJE ILI NEGIRANJE POZITIVNOG</a:t>
          </a:r>
          <a:endParaRPr lang="hr-HR" sz="2400" dirty="0"/>
        </a:p>
      </dgm:t>
    </dgm:pt>
    <dgm:pt modelId="{710333E9-2F13-4EF8-AA1F-C623ABF101D2}" type="parTrans" cxnId="{88F200CD-E32A-44A5-94C1-38C27F538EDC}">
      <dgm:prSet/>
      <dgm:spPr/>
      <dgm:t>
        <a:bodyPr/>
        <a:lstStyle/>
        <a:p>
          <a:endParaRPr lang="hr-HR"/>
        </a:p>
      </dgm:t>
    </dgm:pt>
    <dgm:pt modelId="{3552593B-7A03-489C-BBD1-59F08014364B}" type="sibTrans" cxnId="{88F200CD-E32A-44A5-94C1-38C27F538EDC}">
      <dgm:prSet/>
      <dgm:spPr/>
      <dgm:t>
        <a:bodyPr/>
        <a:lstStyle/>
        <a:p>
          <a:endParaRPr lang="hr-HR"/>
        </a:p>
      </dgm:t>
    </dgm:pt>
    <dgm:pt modelId="{9AB0E937-5BCA-402A-BDCD-1A68A130927E}">
      <dgm:prSet phldrT="[Text]" custT="1"/>
      <dgm:spPr/>
      <dgm:t>
        <a:bodyPr/>
        <a:lstStyle/>
        <a:p>
          <a:r>
            <a:rPr lang="hr-HR" sz="1800" dirty="0" smtClean="0"/>
            <a:t>Nerazumno govorenje sebi kako se pozitivna iskustva, djela i kvalitete ne računaju</a:t>
          </a:r>
          <a:endParaRPr lang="hr-HR" sz="1800" dirty="0"/>
        </a:p>
      </dgm:t>
    </dgm:pt>
    <dgm:pt modelId="{A5CE0F5B-EF15-4226-8967-1210E8C3849B}" type="parTrans" cxnId="{33A28FD1-3075-4A43-A6F8-E1A03D1B3340}">
      <dgm:prSet/>
      <dgm:spPr/>
      <dgm:t>
        <a:bodyPr/>
        <a:lstStyle/>
        <a:p>
          <a:endParaRPr lang="hr-HR"/>
        </a:p>
      </dgm:t>
    </dgm:pt>
    <dgm:pt modelId="{1754DA12-852A-4CFB-8D71-DC6F421964DE}" type="sibTrans" cxnId="{33A28FD1-3075-4A43-A6F8-E1A03D1B3340}">
      <dgm:prSet/>
      <dgm:spPr/>
      <dgm:t>
        <a:bodyPr/>
        <a:lstStyle/>
        <a:p>
          <a:endParaRPr lang="hr-HR"/>
        </a:p>
      </dgm:t>
    </dgm:pt>
    <dgm:pt modelId="{9965B410-BAB2-436C-BF55-8E817BCC4A33}">
      <dgm:prSet phldrT="[Text]" custT="1"/>
      <dgm:spPr/>
      <dgm:t>
        <a:bodyPr/>
        <a:lstStyle/>
        <a:p>
          <a:r>
            <a:rPr lang="hr-HR" sz="1800" dirty="0" smtClean="0"/>
            <a:t>“Ako sam nešto dobro obavio, ne znači da sam sposoban nego sretan.”</a:t>
          </a:r>
          <a:endParaRPr lang="hr-HR" sz="1800" dirty="0"/>
        </a:p>
      </dgm:t>
    </dgm:pt>
    <dgm:pt modelId="{C8AEFC45-97A5-4D91-8A40-48A5F5F1F739}" type="parTrans" cxnId="{92EFA071-7AE7-4CED-A283-5A58B218140E}">
      <dgm:prSet/>
      <dgm:spPr/>
      <dgm:t>
        <a:bodyPr/>
        <a:lstStyle/>
        <a:p>
          <a:endParaRPr lang="hr-HR"/>
        </a:p>
      </dgm:t>
    </dgm:pt>
    <dgm:pt modelId="{19A801BA-11D1-4BB0-973C-263F4E59A630}" type="sibTrans" cxnId="{92EFA071-7AE7-4CED-A283-5A58B218140E}">
      <dgm:prSet/>
      <dgm:spPr/>
      <dgm:t>
        <a:bodyPr/>
        <a:lstStyle/>
        <a:p>
          <a:endParaRPr lang="hr-HR"/>
        </a:p>
      </dgm:t>
    </dgm:pt>
    <dgm:pt modelId="{3692B1DE-D979-4156-A731-9DA1F0C31B5E}">
      <dgm:prSet phldrT="[Text]" custT="1"/>
      <dgm:spPr/>
      <dgm:t>
        <a:bodyPr/>
        <a:lstStyle/>
        <a:p>
          <a:r>
            <a:rPr lang="hr-HR" sz="2000" dirty="0" smtClean="0"/>
            <a:t>“Ako nisam potpuno savršen, nisam uspješan.”</a:t>
          </a:r>
          <a:endParaRPr lang="hr-HR" sz="2000" dirty="0"/>
        </a:p>
      </dgm:t>
    </dgm:pt>
    <dgm:pt modelId="{DFF67CA4-1487-43C7-A69C-BA892B213116}" type="parTrans" cxnId="{01587659-B4DE-41A9-BEC5-8EB4D9E84225}">
      <dgm:prSet/>
      <dgm:spPr/>
      <dgm:t>
        <a:bodyPr/>
        <a:lstStyle/>
        <a:p>
          <a:endParaRPr lang="hr-HR"/>
        </a:p>
      </dgm:t>
    </dgm:pt>
    <dgm:pt modelId="{13D81336-AA1C-4A7F-99A8-B8092230C727}" type="sibTrans" cxnId="{01587659-B4DE-41A9-BEC5-8EB4D9E84225}">
      <dgm:prSet/>
      <dgm:spPr/>
      <dgm:t>
        <a:bodyPr/>
        <a:lstStyle/>
        <a:p>
          <a:endParaRPr lang="hr-HR"/>
        </a:p>
      </dgm:t>
    </dgm:pt>
    <dgm:pt modelId="{EFE7F8FF-D6D2-4746-B2F2-6EE443FC21B6}">
      <dgm:prSet phldrT="[Text]" custT="1"/>
      <dgm:spPr/>
      <dgm:t>
        <a:bodyPr/>
        <a:lstStyle/>
        <a:p>
          <a:r>
            <a:rPr lang="hr-HR" sz="1800" dirty="0" smtClean="0"/>
            <a:t>“Bit ću toliko uznemiren da neću moći funkcionirati.”</a:t>
          </a:r>
          <a:endParaRPr lang="hr-HR" sz="1800" dirty="0"/>
        </a:p>
      </dgm:t>
    </dgm:pt>
    <dgm:pt modelId="{6C544730-0255-42C6-89E7-0AA455CB44CD}" type="parTrans" cxnId="{0D7B62AA-3F61-4BFE-8EF0-0F0E921D6617}">
      <dgm:prSet/>
      <dgm:spPr/>
      <dgm:t>
        <a:bodyPr/>
        <a:lstStyle/>
        <a:p>
          <a:endParaRPr lang="hr-HR"/>
        </a:p>
      </dgm:t>
    </dgm:pt>
    <dgm:pt modelId="{69055EE4-A428-4A3D-8E15-8FA947CD0CE2}" type="sibTrans" cxnId="{0D7B62AA-3F61-4BFE-8EF0-0F0E921D6617}">
      <dgm:prSet/>
      <dgm:spPr/>
      <dgm:t>
        <a:bodyPr/>
        <a:lstStyle/>
        <a:p>
          <a:endParaRPr lang="hr-HR"/>
        </a:p>
      </dgm:t>
    </dgm:pt>
    <dgm:pt modelId="{4D2F0A82-22F1-44FF-B954-1DE43607049E}">
      <dgm:prSet custT="1"/>
      <dgm:spPr/>
      <dgm:t>
        <a:bodyPr/>
        <a:lstStyle/>
        <a:p>
          <a:r>
            <a:rPr lang="hr-HR" sz="2400" dirty="0" smtClean="0"/>
            <a:t>EMOCIONALNO ZAKLJUČIVANJE</a:t>
          </a:r>
          <a:endParaRPr lang="hr-HR" sz="2400" dirty="0"/>
        </a:p>
      </dgm:t>
    </dgm:pt>
    <dgm:pt modelId="{8F454DB9-BAF2-47CC-8E5B-06CD70B4F8FC}" type="parTrans" cxnId="{08096F79-70BD-4218-BD14-21BAB9587EF9}">
      <dgm:prSet/>
      <dgm:spPr/>
      <dgm:t>
        <a:bodyPr/>
        <a:lstStyle/>
        <a:p>
          <a:endParaRPr lang="hr-HR"/>
        </a:p>
      </dgm:t>
    </dgm:pt>
    <dgm:pt modelId="{E91A014A-C8CE-4C68-983A-531566185461}" type="sibTrans" cxnId="{08096F79-70BD-4218-BD14-21BAB9587EF9}">
      <dgm:prSet/>
      <dgm:spPr/>
      <dgm:t>
        <a:bodyPr/>
        <a:lstStyle/>
        <a:p>
          <a:endParaRPr lang="hr-HR"/>
        </a:p>
      </dgm:t>
    </dgm:pt>
    <dgm:pt modelId="{DD2598B4-43DC-4A83-A815-63AB023FC051}">
      <dgm:prSet custT="1"/>
      <dgm:spPr/>
      <dgm:t>
        <a:bodyPr/>
        <a:lstStyle/>
        <a:p>
          <a:r>
            <a:rPr lang="hr-HR" sz="1800" dirty="0" smtClean="0"/>
            <a:t>Vjerovanje da je nešto točno jer se to “osjeća” tako jako da se ignoriraju osjećaji.</a:t>
          </a:r>
          <a:endParaRPr lang="hr-HR" sz="1800" dirty="0"/>
        </a:p>
      </dgm:t>
    </dgm:pt>
    <dgm:pt modelId="{B6B3CF94-1194-4B93-8421-51C56CCA401F}" type="parTrans" cxnId="{96766D76-2F9B-4949-830A-155190E2F32A}">
      <dgm:prSet/>
      <dgm:spPr/>
      <dgm:t>
        <a:bodyPr/>
        <a:lstStyle/>
        <a:p>
          <a:endParaRPr lang="hr-HR"/>
        </a:p>
      </dgm:t>
    </dgm:pt>
    <dgm:pt modelId="{08853302-5C50-452A-B9D1-68967C1231DE}" type="sibTrans" cxnId="{96766D76-2F9B-4949-830A-155190E2F32A}">
      <dgm:prSet/>
      <dgm:spPr/>
      <dgm:t>
        <a:bodyPr/>
        <a:lstStyle/>
        <a:p>
          <a:endParaRPr lang="hr-HR"/>
        </a:p>
      </dgm:t>
    </dgm:pt>
    <dgm:pt modelId="{8346523E-22B2-483B-9786-E7BF97F07B8A}">
      <dgm:prSet custT="1"/>
      <dgm:spPr/>
      <dgm:t>
        <a:bodyPr/>
        <a:lstStyle/>
        <a:p>
          <a:r>
            <a:rPr lang="hr-HR" sz="1800" dirty="0" smtClean="0"/>
            <a:t>“Znam da sam napravio dosta toga na poslu dobro, ali se još uvijek osjećam neuspješno.”</a:t>
          </a:r>
          <a:endParaRPr lang="hr-HR" sz="1800" dirty="0"/>
        </a:p>
      </dgm:t>
    </dgm:pt>
    <dgm:pt modelId="{1A3DB5ED-942A-4501-A6AE-4B7BEEF642F1}" type="parTrans" cxnId="{05741CCB-D3D2-4BCB-ACB4-D7B95BBCB7F1}">
      <dgm:prSet/>
      <dgm:spPr/>
      <dgm:t>
        <a:bodyPr/>
        <a:lstStyle/>
        <a:p>
          <a:endParaRPr lang="hr-HR"/>
        </a:p>
      </dgm:t>
    </dgm:pt>
    <dgm:pt modelId="{9ADA7065-0A9D-4ED4-8A69-CD282A842BD0}" type="sibTrans" cxnId="{05741CCB-D3D2-4BCB-ACB4-D7B95BBCB7F1}">
      <dgm:prSet/>
      <dgm:spPr/>
      <dgm:t>
        <a:bodyPr/>
        <a:lstStyle/>
        <a:p>
          <a:endParaRPr lang="hr-HR"/>
        </a:p>
      </dgm:t>
    </dgm:pt>
    <dgm:pt modelId="{962C051E-C630-45D2-A377-F273FD1316CE}" type="pres">
      <dgm:prSet presAssocID="{4EB8A290-BB76-4A77-9807-C509C50436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EB3BC44-B6E0-4540-96A2-68A4C7413F96}" type="pres">
      <dgm:prSet presAssocID="{2EE68377-D8DA-49C1-9D75-75C278C76E65}" presName="linNode" presStyleCnt="0"/>
      <dgm:spPr/>
    </dgm:pt>
    <dgm:pt modelId="{99D4CB08-2B53-4838-8349-A596608ED819}" type="pres">
      <dgm:prSet presAssocID="{2EE68377-D8DA-49C1-9D75-75C278C76E6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5C267E-77EE-4608-99B3-B90C723AE628}" type="pres">
      <dgm:prSet presAssocID="{2EE68377-D8DA-49C1-9D75-75C278C76E65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B6B5EA6-5664-42A8-8B17-E7F1BF0732F9}" type="pres">
      <dgm:prSet presAssocID="{4E579CF0-02A7-4ED3-8845-16107A79A49B}" presName="sp" presStyleCnt="0"/>
      <dgm:spPr/>
    </dgm:pt>
    <dgm:pt modelId="{B1A6D4BC-523F-45FF-9691-F4C722B4B7F0}" type="pres">
      <dgm:prSet presAssocID="{83E7CE89-B30A-44D8-86B5-4BB8071D3D60}" presName="linNode" presStyleCnt="0"/>
      <dgm:spPr/>
    </dgm:pt>
    <dgm:pt modelId="{256EA11E-7173-4FCF-8AC7-041E0829002F}" type="pres">
      <dgm:prSet presAssocID="{83E7CE89-B30A-44D8-86B5-4BB8071D3D60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2FD44C5-180A-43D1-84A6-2EAA441A6455}" type="pres">
      <dgm:prSet presAssocID="{83E7CE89-B30A-44D8-86B5-4BB8071D3D60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31B742C-7C7E-44B7-AB3A-86735662E10A}" type="pres">
      <dgm:prSet presAssocID="{AC74211B-15FD-4EC0-9812-83D7AA1547C1}" presName="sp" presStyleCnt="0"/>
      <dgm:spPr/>
    </dgm:pt>
    <dgm:pt modelId="{E12D163E-1D06-40CF-AC1C-120291342B11}" type="pres">
      <dgm:prSet presAssocID="{C376A22B-6E59-49AA-816F-638707BF5C98}" presName="linNode" presStyleCnt="0"/>
      <dgm:spPr/>
    </dgm:pt>
    <dgm:pt modelId="{BE1BA66F-6D90-439E-92F4-2004A835D262}" type="pres">
      <dgm:prSet presAssocID="{C376A22B-6E59-49AA-816F-638707BF5C98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9D2683D-BEB0-4BD2-AF2B-AEC3AE143396}" type="pres">
      <dgm:prSet presAssocID="{C376A22B-6E59-49AA-816F-638707BF5C98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A9DAF1-7A2C-4803-BEF9-2FCF4A6D25DB}" type="pres">
      <dgm:prSet presAssocID="{3552593B-7A03-489C-BBD1-59F08014364B}" presName="sp" presStyleCnt="0"/>
      <dgm:spPr/>
    </dgm:pt>
    <dgm:pt modelId="{8A26CF42-DBE3-432F-A108-6573FDCEFA07}" type="pres">
      <dgm:prSet presAssocID="{4D2F0A82-22F1-44FF-B954-1DE43607049E}" presName="linNode" presStyleCnt="0"/>
      <dgm:spPr/>
    </dgm:pt>
    <dgm:pt modelId="{EB9C2929-AC3B-4E3D-8163-3F8E13657C6C}" type="pres">
      <dgm:prSet presAssocID="{4D2F0A82-22F1-44FF-B954-1DE43607049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3DE19A-A749-4358-9CB3-DEDBD38665AC}" type="pres">
      <dgm:prSet presAssocID="{4D2F0A82-22F1-44FF-B954-1DE43607049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3A28FD1-3075-4A43-A6F8-E1A03D1B3340}" srcId="{C376A22B-6E59-49AA-816F-638707BF5C98}" destId="{9AB0E937-5BCA-402A-BDCD-1A68A130927E}" srcOrd="0" destOrd="0" parTransId="{A5CE0F5B-EF15-4226-8967-1210E8C3849B}" sibTransId="{1754DA12-852A-4CFB-8D71-DC6F421964DE}"/>
    <dgm:cxn modelId="{CCE1E81D-365D-4523-820A-90216C8DDB11}" type="presOf" srcId="{EFE7F8FF-D6D2-4746-B2F2-6EE443FC21B6}" destId="{62FD44C5-180A-43D1-84A6-2EAA441A6455}" srcOrd="0" destOrd="1" presId="urn:microsoft.com/office/officeart/2005/8/layout/vList5"/>
    <dgm:cxn modelId="{5A35725B-F72F-476D-A4B6-5F861035C453}" srcId="{4EB8A290-BB76-4A77-9807-C509C50436F7}" destId="{2EE68377-D8DA-49C1-9D75-75C278C76E65}" srcOrd="0" destOrd="0" parTransId="{C7F49FC1-223E-45AE-836E-36BBDB31BF92}" sibTransId="{4E579CF0-02A7-4ED3-8845-16107A79A49B}"/>
    <dgm:cxn modelId="{514A6601-6F70-4687-97CA-C85A1A3229DB}" type="presOf" srcId="{C376A22B-6E59-49AA-816F-638707BF5C98}" destId="{BE1BA66F-6D90-439E-92F4-2004A835D262}" srcOrd="0" destOrd="0" presId="urn:microsoft.com/office/officeart/2005/8/layout/vList5"/>
    <dgm:cxn modelId="{F1901D2A-9646-4C95-8C7A-6AF77F96B911}" srcId="{4EB8A290-BB76-4A77-9807-C509C50436F7}" destId="{83E7CE89-B30A-44D8-86B5-4BB8071D3D60}" srcOrd="1" destOrd="0" parTransId="{F9CF1EAA-7A9B-49C2-8064-07525369ECF6}" sibTransId="{AC74211B-15FD-4EC0-9812-83D7AA1547C1}"/>
    <dgm:cxn modelId="{7512ED13-3FB2-409D-98A5-70C36DEE898E}" type="presOf" srcId="{9AB0E937-5BCA-402A-BDCD-1A68A130927E}" destId="{D9D2683D-BEB0-4BD2-AF2B-AEC3AE143396}" srcOrd="0" destOrd="0" presId="urn:microsoft.com/office/officeart/2005/8/layout/vList5"/>
    <dgm:cxn modelId="{9B399DDB-E3C7-44A1-874D-2868387209FE}" type="presOf" srcId="{4EB8A290-BB76-4A77-9807-C509C50436F7}" destId="{962C051E-C630-45D2-A377-F273FD1316CE}" srcOrd="0" destOrd="0" presId="urn:microsoft.com/office/officeart/2005/8/layout/vList5"/>
    <dgm:cxn modelId="{96766D76-2F9B-4949-830A-155190E2F32A}" srcId="{4D2F0A82-22F1-44FF-B954-1DE43607049E}" destId="{DD2598B4-43DC-4A83-A815-63AB023FC051}" srcOrd="0" destOrd="0" parTransId="{B6B3CF94-1194-4B93-8421-51C56CCA401F}" sibTransId="{08853302-5C50-452A-B9D1-68967C1231DE}"/>
    <dgm:cxn modelId="{69FA65C0-6011-46C2-AE26-32318B941E95}" srcId="{2EE68377-D8DA-49C1-9D75-75C278C76E65}" destId="{66F5427F-DE0A-4053-BA9A-E007E86DED0E}" srcOrd="0" destOrd="0" parTransId="{B33878D0-B690-4502-B1E4-A37174BC8D8D}" sibTransId="{867D6672-8C6F-4A73-B19D-34B79E59C738}"/>
    <dgm:cxn modelId="{88F200CD-E32A-44A5-94C1-38C27F538EDC}" srcId="{4EB8A290-BB76-4A77-9807-C509C50436F7}" destId="{C376A22B-6E59-49AA-816F-638707BF5C98}" srcOrd="2" destOrd="0" parTransId="{710333E9-2F13-4EF8-AA1F-C623ABF101D2}" sibTransId="{3552593B-7A03-489C-BBD1-59F08014364B}"/>
    <dgm:cxn modelId="{3CB5BD09-D9E0-4F10-A1D0-40CB32D4C615}" type="presOf" srcId="{4D2F0A82-22F1-44FF-B954-1DE43607049E}" destId="{EB9C2929-AC3B-4E3D-8163-3F8E13657C6C}" srcOrd="0" destOrd="0" presId="urn:microsoft.com/office/officeart/2005/8/layout/vList5"/>
    <dgm:cxn modelId="{01587659-B4DE-41A9-BEC5-8EB4D9E84225}" srcId="{2EE68377-D8DA-49C1-9D75-75C278C76E65}" destId="{3692B1DE-D979-4156-A731-9DA1F0C31B5E}" srcOrd="1" destOrd="0" parTransId="{DFF67CA4-1487-43C7-A69C-BA892B213116}" sibTransId="{13D81336-AA1C-4A7F-99A8-B8092230C727}"/>
    <dgm:cxn modelId="{B1B4B525-7B73-4E11-92A8-CA7E5F9EF02F}" type="presOf" srcId="{3692B1DE-D979-4156-A731-9DA1F0C31B5E}" destId="{735C267E-77EE-4608-99B3-B90C723AE628}" srcOrd="0" destOrd="1" presId="urn:microsoft.com/office/officeart/2005/8/layout/vList5"/>
    <dgm:cxn modelId="{E43B274D-0A78-4A5D-914D-4BBFABB7DE16}" type="presOf" srcId="{8346523E-22B2-483B-9786-E7BF97F07B8A}" destId="{C83DE19A-A749-4358-9CB3-DEDBD38665AC}" srcOrd="0" destOrd="1" presId="urn:microsoft.com/office/officeart/2005/8/layout/vList5"/>
    <dgm:cxn modelId="{3F74AE7F-41F9-44AD-94C3-B90F0F1CD483}" type="presOf" srcId="{9965B410-BAB2-436C-BF55-8E817BCC4A33}" destId="{D9D2683D-BEB0-4BD2-AF2B-AEC3AE143396}" srcOrd="0" destOrd="1" presId="urn:microsoft.com/office/officeart/2005/8/layout/vList5"/>
    <dgm:cxn modelId="{E85FEF12-6242-4532-88B3-88033494C532}" type="presOf" srcId="{DD2598B4-43DC-4A83-A815-63AB023FC051}" destId="{C83DE19A-A749-4358-9CB3-DEDBD38665AC}" srcOrd="0" destOrd="0" presId="urn:microsoft.com/office/officeart/2005/8/layout/vList5"/>
    <dgm:cxn modelId="{0D7B62AA-3F61-4BFE-8EF0-0F0E921D6617}" srcId="{83E7CE89-B30A-44D8-86B5-4BB8071D3D60}" destId="{EFE7F8FF-D6D2-4746-B2F2-6EE443FC21B6}" srcOrd="1" destOrd="0" parTransId="{6C544730-0255-42C6-89E7-0AA455CB44CD}" sibTransId="{69055EE4-A428-4A3D-8E15-8FA947CD0CE2}"/>
    <dgm:cxn modelId="{09183A4F-7BC0-4925-9768-365AD2209592}" type="presOf" srcId="{83E7CE89-B30A-44D8-86B5-4BB8071D3D60}" destId="{256EA11E-7173-4FCF-8AC7-041E0829002F}" srcOrd="0" destOrd="0" presId="urn:microsoft.com/office/officeart/2005/8/layout/vList5"/>
    <dgm:cxn modelId="{0FCC9A27-AB0C-47CB-958D-4BAA643103D0}" type="presOf" srcId="{518AC254-6E54-48ED-8D36-684F76C12448}" destId="{62FD44C5-180A-43D1-84A6-2EAA441A6455}" srcOrd="0" destOrd="0" presId="urn:microsoft.com/office/officeart/2005/8/layout/vList5"/>
    <dgm:cxn modelId="{EDA8FA30-5D9E-4934-B72C-77C981C06D79}" type="presOf" srcId="{66F5427F-DE0A-4053-BA9A-E007E86DED0E}" destId="{735C267E-77EE-4608-99B3-B90C723AE628}" srcOrd="0" destOrd="0" presId="urn:microsoft.com/office/officeart/2005/8/layout/vList5"/>
    <dgm:cxn modelId="{05741CCB-D3D2-4BCB-ACB4-D7B95BBCB7F1}" srcId="{4D2F0A82-22F1-44FF-B954-1DE43607049E}" destId="{8346523E-22B2-483B-9786-E7BF97F07B8A}" srcOrd="1" destOrd="0" parTransId="{1A3DB5ED-942A-4501-A6AE-4B7BEEF642F1}" sibTransId="{9ADA7065-0A9D-4ED4-8A69-CD282A842BD0}"/>
    <dgm:cxn modelId="{5F05E2DD-B32D-44B2-8122-E245BC018AFB}" type="presOf" srcId="{2EE68377-D8DA-49C1-9D75-75C278C76E65}" destId="{99D4CB08-2B53-4838-8349-A596608ED819}" srcOrd="0" destOrd="0" presId="urn:microsoft.com/office/officeart/2005/8/layout/vList5"/>
    <dgm:cxn modelId="{08096F79-70BD-4218-BD14-21BAB9587EF9}" srcId="{4EB8A290-BB76-4A77-9807-C509C50436F7}" destId="{4D2F0A82-22F1-44FF-B954-1DE43607049E}" srcOrd="3" destOrd="0" parTransId="{8F454DB9-BAF2-47CC-8E5B-06CD70B4F8FC}" sibTransId="{E91A014A-C8CE-4C68-983A-531566185461}"/>
    <dgm:cxn modelId="{92EFA071-7AE7-4CED-A283-5A58B218140E}" srcId="{C376A22B-6E59-49AA-816F-638707BF5C98}" destId="{9965B410-BAB2-436C-BF55-8E817BCC4A33}" srcOrd="1" destOrd="0" parTransId="{C8AEFC45-97A5-4D91-8A40-48A5F5F1F739}" sibTransId="{19A801BA-11D1-4BB0-973C-263F4E59A630}"/>
    <dgm:cxn modelId="{C5D2ACCF-0AF3-415F-B1E7-9FFDAF3A25AF}" srcId="{83E7CE89-B30A-44D8-86B5-4BB8071D3D60}" destId="{518AC254-6E54-48ED-8D36-684F76C12448}" srcOrd="0" destOrd="0" parTransId="{B449EC35-5692-4953-A1F3-7DBAF374E2F6}" sibTransId="{AF21ED3D-11B3-4B4A-8B72-5F57EA0BFB9E}"/>
    <dgm:cxn modelId="{5D093A63-73F1-4762-8D5C-6AC04CDE9F42}" type="presParOf" srcId="{962C051E-C630-45D2-A377-F273FD1316CE}" destId="{0EB3BC44-B6E0-4540-96A2-68A4C7413F96}" srcOrd="0" destOrd="0" presId="urn:microsoft.com/office/officeart/2005/8/layout/vList5"/>
    <dgm:cxn modelId="{F1AC0D88-9492-4305-81A1-A627769E778F}" type="presParOf" srcId="{0EB3BC44-B6E0-4540-96A2-68A4C7413F96}" destId="{99D4CB08-2B53-4838-8349-A596608ED819}" srcOrd="0" destOrd="0" presId="urn:microsoft.com/office/officeart/2005/8/layout/vList5"/>
    <dgm:cxn modelId="{BAA58DE4-C44A-4CE2-B1C9-2083BDE3B1A1}" type="presParOf" srcId="{0EB3BC44-B6E0-4540-96A2-68A4C7413F96}" destId="{735C267E-77EE-4608-99B3-B90C723AE628}" srcOrd="1" destOrd="0" presId="urn:microsoft.com/office/officeart/2005/8/layout/vList5"/>
    <dgm:cxn modelId="{EA20F4AC-ECC2-4848-85AA-C4DEB30E29E6}" type="presParOf" srcId="{962C051E-C630-45D2-A377-F273FD1316CE}" destId="{3B6B5EA6-5664-42A8-8B17-E7F1BF0732F9}" srcOrd="1" destOrd="0" presId="urn:microsoft.com/office/officeart/2005/8/layout/vList5"/>
    <dgm:cxn modelId="{6CD9336A-8E2A-4B32-9DCA-E3D665ED3222}" type="presParOf" srcId="{962C051E-C630-45D2-A377-F273FD1316CE}" destId="{B1A6D4BC-523F-45FF-9691-F4C722B4B7F0}" srcOrd="2" destOrd="0" presId="urn:microsoft.com/office/officeart/2005/8/layout/vList5"/>
    <dgm:cxn modelId="{CC399A1A-C964-47B3-B562-F70A13C2CA70}" type="presParOf" srcId="{B1A6D4BC-523F-45FF-9691-F4C722B4B7F0}" destId="{256EA11E-7173-4FCF-8AC7-041E0829002F}" srcOrd="0" destOrd="0" presId="urn:microsoft.com/office/officeart/2005/8/layout/vList5"/>
    <dgm:cxn modelId="{4AFF0277-9C4F-48A4-A507-5C841E00ABE0}" type="presParOf" srcId="{B1A6D4BC-523F-45FF-9691-F4C722B4B7F0}" destId="{62FD44C5-180A-43D1-84A6-2EAA441A6455}" srcOrd="1" destOrd="0" presId="urn:microsoft.com/office/officeart/2005/8/layout/vList5"/>
    <dgm:cxn modelId="{D0FA4E2D-F8B2-4544-BD41-9FE3A9387580}" type="presParOf" srcId="{962C051E-C630-45D2-A377-F273FD1316CE}" destId="{631B742C-7C7E-44B7-AB3A-86735662E10A}" srcOrd="3" destOrd="0" presId="urn:microsoft.com/office/officeart/2005/8/layout/vList5"/>
    <dgm:cxn modelId="{9BA29ED8-1BFB-4DEE-B3F1-299703A32B68}" type="presParOf" srcId="{962C051E-C630-45D2-A377-F273FD1316CE}" destId="{E12D163E-1D06-40CF-AC1C-120291342B11}" srcOrd="4" destOrd="0" presId="urn:microsoft.com/office/officeart/2005/8/layout/vList5"/>
    <dgm:cxn modelId="{AF5D472C-0D8F-49C4-962C-8514BCDB5C17}" type="presParOf" srcId="{E12D163E-1D06-40CF-AC1C-120291342B11}" destId="{BE1BA66F-6D90-439E-92F4-2004A835D262}" srcOrd="0" destOrd="0" presId="urn:microsoft.com/office/officeart/2005/8/layout/vList5"/>
    <dgm:cxn modelId="{1FF48195-AC7F-4E4F-8033-EA7039885A7F}" type="presParOf" srcId="{E12D163E-1D06-40CF-AC1C-120291342B11}" destId="{D9D2683D-BEB0-4BD2-AF2B-AEC3AE143396}" srcOrd="1" destOrd="0" presId="urn:microsoft.com/office/officeart/2005/8/layout/vList5"/>
    <dgm:cxn modelId="{2E57C8CF-5742-46D8-AA3C-5865EC7F9CCE}" type="presParOf" srcId="{962C051E-C630-45D2-A377-F273FD1316CE}" destId="{9FA9DAF1-7A2C-4803-BEF9-2FCF4A6D25DB}" srcOrd="5" destOrd="0" presId="urn:microsoft.com/office/officeart/2005/8/layout/vList5"/>
    <dgm:cxn modelId="{C0AFED08-C49B-4D65-83D0-328904F5E978}" type="presParOf" srcId="{962C051E-C630-45D2-A377-F273FD1316CE}" destId="{8A26CF42-DBE3-432F-A108-6573FDCEFA07}" srcOrd="6" destOrd="0" presId="urn:microsoft.com/office/officeart/2005/8/layout/vList5"/>
    <dgm:cxn modelId="{D8327371-EA5A-403A-8A0A-FCD231E1D730}" type="presParOf" srcId="{8A26CF42-DBE3-432F-A108-6573FDCEFA07}" destId="{EB9C2929-AC3B-4E3D-8163-3F8E13657C6C}" srcOrd="0" destOrd="0" presId="urn:microsoft.com/office/officeart/2005/8/layout/vList5"/>
    <dgm:cxn modelId="{8974C89E-A025-4100-8F2D-9DB61C3F1FFF}" type="presParOf" srcId="{8A26CF42-DBE3-432F-A108-6573FDCEFA07}" destId="{C83DE19A-A749-4358-9CB3-DEDBD38665A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82EEE7-E6BB-45BD-A3A0-88FDA37641F6}" type="doc">
      <dgm:prSet loTypeId="urn:microsoft.com/office/officeart/2005/8/layout/vList5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40CE2684-C7AD-436C-B3FC-193C758E4130}">
      <dgm:prSet phldrT="[Text]" custT="1"/>
      <dgm:spPr/>
      <dgm:t>
        <a:bodyPr/>
        <a:lstStyle/>
        <a:p>
          <a:r>
            <a:rPr lang="hr-HR" sz="2400" dirty="0" smtClean="0"/>
            <a:t>ETIKETIRANJE, PRIDAVANJE POGREŠNIH OZNAKA</a:t>
          </a:r>
          <a:endParaRPr lang="hr-HR" sz="2400" dirty="0"/>
        </a:p>
      </dgm:t>
    </dgm:pt>
    <dgm:pt modelId="{F9D7FF2A-7921-4518-8FB7-BA18635504DC}" type="parTrans" cxnId="{3608E21A-9E6A-47F3-B20D-6BD0C52D38DF}">
      <dgm:prSet/>
      <dgm:spPr/>
      <dgm:t>
        <a:bodyPr/>
        <a:lstStyle/>
        <a:p>
          <a:endParaRPr lang="hr-HR"/>
        </a:p>
      </dgm:t>
    </dgm:pt>
    <dgm:pt modelId="{EDDC92B5-5540-47F7-80B7-C0EB308543F4}" type="sibTrans" cxnId="{3608E21A-9E6A-47F3-B20D-6BD0C52D38DF}">
      <dgm:prSet/>
      <dgm:spPr/>
      <dgm:t>
        <a:bodyPr/>
        <a:lstStyle/>
        <a:p>
          <a:endParaRPr lang="hr-HR"/>
        </a:p>
      </dgm:t>
    </dgm:pt>
    <dgm:pt modelId="{A9B4A33E-1E02-49D1-BF53-2AE4AABA04AC}">
      <dgm:prSet phldrT="[Text]" custT="1"/>
      <dgm:spPr/>
      <dgm:t>
        <a:bodyPr/>
        <a:lstStyle/>
        <a:p>
          <a:r>
            <a:rPr lang="hr-HR" sz="2000" dirty="0" smtClean="0"/>
            <a:t>Stavljanje čvrstih, općih oznaka na sebe i druge bez uvažavanja dokaza koji govore suprotno. </a:t>
          </a:r>
          <a:endParaRPr lang="hr-HR" sz="2000" dirty="0"/>
        </a:p>
      </dgm:t>
    </dgm:pt>
    <dgm:pt modelId="{9ACB5D0A-98D8-47C2-9330-6AA038BB69F3}" type="parTrans" cxnId="{598F70C6-F23E-44A0-85E4-4953D56EDF94}">
      <dgm:prSet/>
      <dgm:spPr/>
      <dgm:t>
        <a:bodyPr/>
        <a:lstStyle/>
        <a:p>
          <a:endParaRPr lang="hr-HR"/>
        </a:p>
      </dgm:t>
    </dgm:pt>
    <dgm:pt modelId="{7D9E53C8-B657-4152-8BA2-65A9E973A40C}" type="sibTrans" cxnId="{598F70C6-F23E-44A0-85E4-4953D56EDF94}">
      <dgm:prSet/>
      <dgm:spPr/>
      <dgm:t>
        <a:bodyPr/>
        <a:lstStyle/>
        <a:p>
          <a:endParaRPr lang="hr-HR"/>
        </a:p>
      </dgm:t>
    </dgm:pt>
    <dgm:pt modelId="{BE25C909-FF0A-484C-9407-F47F464C6504}">
      <dgm:prSet phldrT="[Text]" custT="1"/>
      <dgm:spPr/>
      <dgm:t>
        <a:bodyPr/>
        <a:lstStyle/>
        <a:p>
          <a:r>
            <a:rPr lang="hr-HR" sz="2400" dirty="0" smtClean="0"/>
            <a:t>PRETJERANO UVELIČAVANJE/ UMANJIVANJE</a:t>
          </a:r>
          <a:endParaRPr lang="hr-HR" sz="2400" dirty="0"/>
        </a:p>
      </dgm:t>
    </dgm:pt>
    <dgm:pt modelId="{09926D2B-2477-44AE-BDD8-BC5A17AE7C2E}" type="parTrans" cxnId="{51654B8A-8227-44CC-BCDE-D4BCC70992B5}">
      <dgm:prSet/>
      <dgm:spPr/>
      <dgm:t>
        <a:bodyPr/>
        <a:lstStyle/>
        <a:p>
          <a:endParaRPr lang="hr-HR"/>
        </a:p>
      </dgm:t>
    </dgm:pt>
    <dgm:pt modelId="{5DABA2B4-EAEA-4079-8CF7-5799D4DC25E2}" type="sibTrans" cxnId="{51654B8A-8227-44CC-BCDE-D4BCC70992B5}">
      <dgm:prSet/>
      <dgm:spPr/>
      <dgm:t>
        <a:bodyPr/>
        <a:lstStyle/>
        <a:p>
          <a:endParaRPr lang="hr-HR"/>
        </a:p>
      </dgm:t>
    </dgm:pt>
    <dgm:pt modelId="{35FBB49F-AC32-4E64-9B73-3C07A0E70574}">
      <dgm:prSet phldrT="[Text]" custT="1"/>
      <dgm:spPr/>
      <dgm:t>
        <a:bodyPr/>
        <a:lstStyle/>
        <a:p>
          <a:r>
            <a:rPr lang="hr-HR" sz="2000" dirty="0" smtClean="0"/>
            <a:t>Pri vrednovanju sebe, drugih i situacija nerazumno uvećavanje negativnog.</a:t>
          </a:r>
          <a:endParaRPr lang="hr-HR" sz="2000" dirty="0"/>
        </a:p>
      </dgm:t>
    </dgm:pt>
    <dgm:pt modelId="{B14BDECA-25F8-4FDA-9DF8-0F93E38303CA}" type="parTrans" cxnId="{683D7E65-0B5E-4FA4-AC40-8A33973741A5}">
      <dgm:prSet/>
      <dgm:spPr/>
      <dgm:t>
        <a:bodyPr/>
        <a:lstStyle/>
        <a:p>
          <a:endParaRPr lang="hr-HR"/>
        </a:p>
      </dgm:t>
    </dgm:pt>
    <dgm:pt modelId="{C4E45CEB-8614-4618-9C49-6E38C7B52F48}" type="sibTrans" cxnId="{683D7E65-0B5E-4FA4-AC40-8A33973741A5}">
      <dgm:prSet/>
      <dgm:spPr/>
      <dgm:t>
        <a:bodyPr/>
        <a:lstStyle/>
        <a:p>
          <a:endParaRPr lang="hr-HR"/>
        </a:p>
      </dgm:t>
    </dgm:pt>
    <dgm:pt modelId="{281F6E58-949E-45F5-A73A-54092490DAE4}">
      <dgm:prSet phldrT="[Text]" custT="1"/>
      <dgm:spPr/>
      <dgm:t>
        <a:bodyPr/>
        <a:lstStyle/>
        <a:p>
          <a:r>
            <a:rPr lang="hr-HR" sz="2000" dirty="0" smtClean="0"/>
            <a:t>“Dobivanje osrednjih ocjena dokazuje moju nesposobnost, a visokih ne znači da sam pametan.”</a:t>
          </a:r>
          <a:endParaRPr lang="hr-HR" sz="2000" dirty="0"/>
        </a:p>
      </dgm:t>
    </dgm:pt>
    <dgm:pt modelId="{F5207E6D-B74C-4F38-A9C5-9E1F0981A6C0}" type="parTrans" cxnId="{DBF8619F-1BEE-4FB7-B154-E98F4C1DE085}">
      <dgm:prSet/>
      <dgm:spPr/>
      <dgm:t>
        <a:bodyPr/>
        <a:lstStyle/>
        <a:p>
          <a:endParaRPr lang="hr-HR"/>
        </a:p>
      </dgm:t>
    </dgm:pt>
    <dgm:pt modelId="{B4A793B2-94D4-47C7-BFD3-463738364083}" type="sibTrans" cxnId="{DBF8619F-1BEE-4FB7-B154-E98F4C1DE085}">
      <dgm:prSet/>
      <dgm:spPr/>
      <dgm:t>
        <a:bodyPr/>
        <a:lstStyle/>
        <a:p>
          <a:endParaRPr lang="hr-HR"/>
        </a:p>
      </dgm:t>
    </dgm:pt>
    <dgm:pt modelId="{36043D09-9651-49A3-A78C-321CB61EEF8E}">
      <dgm:prSet phldrT="[Text]" custT="1"/>
      <dgm:spPr/>
      <dgm:t>
        <a:bodyPr/>
        <a:lstStyle/>
        <a:p>
          <a:r>
            <a:rPr lang="hr-HR" sz="2400" dirty="0" smtClean="0"/>
            <a:t>MENTALNI FILTER – SELEKTIVNA APSTRAKCIJA</a:t>
          </a:r>
          <a:endParaRPr lang="hr-HR" sz="2400" dirty="0"/>
        </a:p>
      </dgm:t>
    </dgm:pt>
    <dgm:pt modelId="{C8763156-5225-4AF1-8012-879C90C275AA}" type="parTrans" cxnId="{0539315A-A87F-406D-9445-4F7E76B34407}">
      <dgm:prSet/>
      <dgm:spPr/>
      <dgm:t>
        <a:bodyPr/>
        <a:lstStyle/>
        <a:p>
          <a:endParaRPr lang="hr-HR"/>
        </a:p>
      </dgm:t>
    </dgm:pt>
    <dgm:pt modelId="{CA7353CE-9AD7-4DA7-BF3D-EFD68FBFEC73}" type="sibTrans" cxnId="{0539315A-A87F-406D-9445-4F7E76B34407}">
      <dgm:prSet/>
      <dgm:spPr/>
      <dgm:t>
        <a:bodyPr/>
        <a:lstStyle/>
        <a:p>
          <a:endParaRPr lang="hr-HR"/>
        </a:p>
      </dgm:t>
    </dgm:pt>
    <dgm:pt modelId="{53CE743F-F81D-4F71-B84F-2C3097721E76}">
      <dgm:prSet phldrT="[Text]"/>
      <dgm:spPr/>
      <dgm:t>
        <a:bodyPr/>
        <a:lstStyle/>
        <a:p>
          <a:r>
            <a:rPr lang="hr-HR" dirty="0" smtClean="0"/>
            <a:t>Obraćanje pozornosti na negative detalje umjesto sagledavanje cijele slike. </a:t>
          </a:r>
          <a:endParaRPr lang="hr-HR" dirty="0"/>
        </a:p>
      </dgm:t>
    </dgm:pt>
    <dgm:pt modelId="{CEE6C6A5-AD5A-4650-BEBB-9C4B4D0BCA59}" type="parTrans" cxnId="{32C29B92-1A0E-4414-8813-9AC578F7BEFC}">
      <dgm:prSet/>
      <dgm:spPr/>
      <dgm:t>
        <a:bodyPr/>
        <a:lstStyle/>
        <a:p>
          <a:endParaRPr lang="hr-HR"/>
        </a:p>
      </dgm:t>
    </dgm:pt>
    <dgm:pt modelId="{7D4AE600-958C-4803-8C56-7A236786FEAF}" type="sibTrans" cxnId="{32C29B92-1A0E-4414-8813-9AC578F7BEFC}">
      <dgm:prSet/>
      <dgm:spPr/>
      <dgm:t>
        <a:bodyPr/>
        <a:lstStyle/>
        <a:p>
          <a:endParaRPr lang="hr-HR"/>
        </a:p>
      </dgm:t>
    </dgm:pt>
    <dgm:pt modelId="{C16E4254-6FE3-4A62-BBF9-D47B4AEB2291}">
      <dgm:prSet phldrT="[Text]"/>
      <dgm:spPr/>
      <dgm:t>
        <a:bodyPr/>
        <a:lstStyle/>
        <a:p>
          <a:r>
            <a:rPr lang="hr-HR" dirty="0" smtClean="0"/>
            <a:t>“Zbog jedne loše ocjene u svjedodžbi znači da sam napravio loš posao.”</a:t>
          </a:r>
          <a:endParaRPr lang="hr-HR" dirty="0"/>
        </a:p>
      </dgm:t>
    </dgm:pt>
    <dgm:pt modelId="{5AA05C2B-6C86-4787-AAE0-2C4E5D816FB9}" type="parTrans" cxnId="{C02E94AF-C0C3-4CE4-AB3A-66AC597B5350}">
      <dgm:prSet/>
      <dgm:spPr/>
      <dgm:t>
        <a:bodyPr/>
        <a:lstStyle/>
        <a:p>
          <a:endParaRPr lang="hr-HR"/>
        </a:p>
      </dgm:t>
    </dgm:pt>
    <dgm:pt modelId="{2C72F739-4B43-426E-8C85-8308FFA1C56F}" type="sibTrans" cxnId="{C02E94AF-C0C3-4CE4-AB3A-66AC597B5350}">
      <dgm:prSet/>
      <dgm:spPr/>
      <dgm:t>
        <a:bodyPr/>
        <a:lstStyle/>
        <a:p>
          <a:endParaRPr lang="hr-HR"/>
        </a:p>
      </dgm:t>
    </dgm:pt>
    <dgm:pt modelId="{7DB8398E-C5FA-4991-849E-D590D9230F33}">
      <dgm:prSet custT="1"/>
      <dgm:spPr/>
      <dgm:t>
        <a:bodyPr/>
        <a:lstStyle/>
        <a:p>
          <a:r>
            <a:rPr lang="hr-HR" sz="2400" dirty="0" smtClean="0"/>
            <a:t>ČITANJE MISLI</a:t>
          </a:r>
          <a:endParaRPr lang="hr-HR" sz="2400" dirty="0"/>
        </a:p>
      </dgm:t>
    </dgm:pt>
    <dgm:pt modelId="{3F5E6302-1E6D-4E70-BC59-0DAAD984F42E}" type="parTrans" cxnId="{BF980A0E-3CC7-4D5C-BA1A-78AE5F9BFD35}">
      <dgm:prSet/>
      <dgm:spPr/>
      <dgm:t>
        <a:bodyPr/>
        <a:lstStyle/>
        <a:p>
          <a:endParaRPr lang="hr-HR"/>
        </a:p>
      </dgm:t>
    </dgm:pt>
    <dgm:pt modelId="{1B0739E5-F3A5-4EA2-BB59-30347755F71E}" type="sibTrans" cxnId="{BF980A0E-3CC7-4D5C-BA1A-78AE5F9BFD35}">
      <dgm:prSet/>
      <dgm:spPr/>
      <dgm:t>
        <a:bodyPr/>
        <a:lstStyle/>
        <a:p>
          <a:endParaRPr lang="hr-HR"/>
        </a:p>
      </dgm:t>
    </dgm:pt>
    <dgm:pt modelId="{B8A9255B-B7C7-4061-83C4-45485419D1A5}">
      <dgm:prSet/>
      <dgm:spPr/>
      <dgm:t>
        <a:bodyPr/>
        <a:lstStyle/>
        <a:p>
          <a:r>
            <a:rPr lang="hr-HR" dirty="0" smtClean="0"/>
            <a:t>Vjerovanje kako se zna tuđe razmišljanje, ispuštajući druge vjerojatnije mogućnosti.</a:t>
          </a:r>
          <a:endParaRPr lang="hr-HR" dirty="0"/>
        </a:p>
      </dgm:t>
    </dgm:pt>
    <dgm:pt modelId="{2E8526D2-F123-4774-950B-FB13192F5B73}" type="parTrans" cxnId="{E09A498A-E121-4AB9-8091-A5703B19C144}">
      <dgm:prSet/>
      <dgm:spPr/>
      <dgm:t>
        <a:bodyPr/>
        <a:lstStyle/>
        <a:p>
          <a:endParaRPr lang="hr-HR"/>
        </a:p>
      </dgm:t>
    </dgm:pt>
    <dgm:pt modelId="{4E99E872-93A6-4AD8-B1DE-05AF1D965D1F}" type="sibTrans" cxnId="{E09A498A-E121-4AB9-8091-A5703B19C144}">
      <dgm:prSet/>
      <dgm:spPr/>
      <dgm:t>
        <a:bodyPr/>
        <a:lstStyle/>
        <a:p>
          <a:endParaRPr lang="hr-HR"/>
        </a:p>
      </dgm:t>
    </dgm:pt>
    <dgm:pt modelId="{C60B0301-1695-4254-A67C-A720FF586AE9}">
      <dgm:prSet phldrT="[Text]" custT="1"/>
      <dgm:spPr/>
      <dgm:t>
        <a:bodyPr/>
        <a:lstStyle/>
        <a:p>
          <a:r>
            <a:rPr lang="hr-HR" sz="2000" dirty="0" smtClean="0"/>
            <a:t>“Ja sam gubitnik. On nije dobar.”</a:t>
          </a:r>
          <a:endParaRPr lang="hr-HR" sz="2000" dirty="0"/>
        </a:p>
      </dgm:t>
    </dgm:pt>
    <dgm:pt modelId="{934F5DA7-65CB-4EB7-BC70-D0EF75AD90AE}" type="parTrans" cxnId="{4B41A833-FECC-41E9-A829-66B05E1089EB}">
      <dgm:prSet/>
      <dgm:spPr/>
      <dgm:t>
        <a:bodyPr/>
        <a:lstStyle/>
        <a:p>
          <a:endParaRPr lang="hr-HR"/>
        </a:p>
      </dgm:t>
    </dgm:pt>
    <dgm:pt modelId="{93E4308E-D531-4C75-99FF-AC965F25E471}" type="sibTrans" cxnId="{4B41A833-FECC-41E9-A829-66B05E1089EB}">
      <dgm:prSet/>
      <dgm:spPr/>
      <dgm:t>
        <a:bodyPr/>
        <a:lstStyle/>
        <a:p>
          <a:endParaRPr lang="hr-HR"/>
        </a:p>
      </dgm:t>
    </dgm:pt>
    <dgm:pt modelId="{F1B75557-1B0F-4A18-A8E7-126D4F2CBB10}">
      <dgm:prSet/>
      <dgm:spPr/>
      <dgm:t>
        <a:bodyPr/>
        <a:lstStyle/>
        <a:p>
          <a:r>
            <a:rPr lang="hr-HR" dirty="0" smtClean="0"/>
            <a:t>“On misli kako ja ne znam najvažniju stvar u ovom projektu.”</a:t>
          </a:r>
          <a:endParaRPr lang="hr-HR" dirty="0"/>
        </a:p>
      </dgm:t>
    </dgm:pt>
    <dgm:pt modelId="{9588862C-0986-4EBF-83EE-BFB88269D79D}" type="parTrans" cxnId="{73B9BDBB-6F04-44FF-95D8-CE980907F7D4}">
      <dgm:prSet/>
      <dgm:spPr/>
      <dgm:t>
        <a:bodyPr/>
        <a:lstStyle/>
        <a:p>
          <a:endParaRPr lang="hr-HR"/>
        </a:p>
      </dgm:t>
    </dgm:pt>
    <dgm:pt modelId="{CF873947-4D8F-453E-BCCB-2E8FA045273F}" type="sibTrans" cxnId="{73B9BDBB-6F04-44FF-95D8-CE980907F7D4}">
      <dgm:prSet/>
      <dgm:spPr/>
      <dgm:t>
        <a:bodyPr/>
        <a:lstStyle/>
        <a:p>
          <a:endParaRPr lang="hr-HR"/>
        </a:p>
      </dgm:t>
    </dgm:pt>
    <dgm:pt modelId="{FFF7FE0D-D60A-44C4-A59F-F77B88896D98}" type="pres">
      <dgm:prSet presAssocID="{3782EEE7-E6BB-45BD-A3A0-88FDA37641F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BF79CC5-C255-4BBA-82F7-68115F1D081A}" type="pres">
      <dgm:prSet presAssocID="{40CE2684-C7AD-436C-B3FC-193C758E4130}" presName="linNode" presStyleCnt="0"/>
      <dgm:spPr/>
    </dgm:pt>
    <dgm:pt modelId="{8DB8F7E0-B632-4B49-AA50-498AF36F3065}" type="pres">
      <dgm:prSet presAssocID="{40CE2684-C7AD-436C-B3FC-193C758E4130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A1152B-8684-4548-93A5-7ED6BF68ED93}" type="pres">
      <dgm:prSet presAssocID="{40CE2684-C7AD-436C-B3FC-193C758E4130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FEEEF2-2F9A-444D-A086-61E8BA294E7C}" type="pres">
      <dgm:prSet presAssocID="{EDDC92B5-5540-47F7-80B7-C0EB308543F4}" presName="sp" presStyleCnt="0"/>
      <dgm:spPr/>
    </dgm:pt>
    <dgm:pt modelId="{F358B2A6-9599-444C-8524-1434F7602A7B}" type="pres">
      <dgm:prSet presAssocID="{BE25C909-FF0A-484C-9407-F47F464C6504}" presName="linNode" presStyleCnt="0"/>
      <dgm:spPr/>
    </dgm:pt>
    <dgm:pt modelId="{1DFB0AB2-9857-45C0-8312-2A71567ECEEE}" type="pres">
      <dgm:prSet presAssocID="{BE25C909-FF0A-484C-9407-F47F464C650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9CF5FFA-67C0-4FF8-9239-7CD0C5E236D6}" type="pres">
      <dgm:prSet presAssocID="{BE25C909-FF0A-484C-9407-F47F464C6504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CF3117-2B72-4C51-AE21-6602B6286570}" type="pres">
      <dgm:prSet presAssocID="{5DABA2B4-EAEA-4079-8CF7-5799D4DC25E2}" presName="sp" presStyleCnt="0"/>
      <dgm:spPr/>
    </dgm:pt>
    <dgm:pt modelId="{062F9964-6689-495F-B1C4-9F2D05A45764}" type="pres">
      <dgm:prSet presAssocID="{36043D09-9651-49A3-A78C-321CB61EEF8E}" presName="linNode" presStyleCnt="0"/>
      <dgm:spPr/>
    </dgm:pt>
    <dgm:pt modelId="{BD91B16F-92A1-44C6-81F0-1CA96F28938B}" type="pres">
      <dgm:prSet presAssocID="{36043D09-9651-49A3-A78C-321CB61EEF8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0BF999-128E-4C74-843F-D6BA4DE24685}" type="pres">
      <dgm:prSet presAssocID="{36043D09-9651-49A3-A78C-321CB61EEF8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3C5CEF8-FEE1-439F-8759-409AFCE2592F}" type="pres">
      <dgm:prSet presAssocID="{CA7353CE-9AD7-4DA7-BF3D-EFD68FBFEC73}" presName="sp" presStyleCnt="0"/>
      <dgm:spPr/>
    </dgm:pt>
    <dgm:pt modelId="{86E355DB-538C-47FD-A3B4-E9B4221605E6}" type="pres">
      <dgm:prSet presAssocID="{7DB8398E-C5FA-4991-849E-D590D9230F33}" presName="linNode" presStyleCnt="0"/>
      <dgm:spPr/>
    </dgm:pt>
    <dgm:pt modelId="{529C1913-F5B0-4242-A02B-D0546FF424BB}" type="pres">
      <dgm:prSet presAssocID="{7DB8398E-C5FA-4991-849E-D590D9230F33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98FE1AD-5F98-48D6-B889-F71653DD974F}" type="pres">
      <dgm:prSet presAssocID="{7DB8398E-C5FA-4991-849E-D590D9230F33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5DCBA73-66E7-42C7-9B10-6522BDEA4376}" type="presOf" srcId="{3782EEE7-E6BB-45BD-A3A0-88FDA37641F6}" destId="{FFF7FE0D-D60A-44C4-A59F-F77B88896D98}" srcOrd="0" destOrd="0" presId="urn:microsoft.com/office/officeart/2005/8/layout/vList5"/>
    <dgm:cxn modelId="{66175013-7A54-4A22-B84B-7BCECA4EAEA8}" type="presOf" srcId="{B8A9255B-B7C7-4061-83C4-45485419D1A5}" destId="{898FE1AD-5F98-48D6-B889-F71653DD974F}" srcOrd="0" destOrd="0" presId="urn:microsoft.com/office/officeart/2005/8/layout/vList5"/>
    <dgm:cxn modelId="{A08F06CC-21DD-438A-953A-9916F17C21B6}" type="presOf" srcId="{BE25C909-FF0A-484C-9407-F47F464C6504}" destId="{1DFB0AB2-9857-45C0-8312-2A71567ECEEE}" srcOrd="0" destOrd="0" presId="urn:microsoft.com/office/officeart/2005/8/layout/vList5"/>
    <dgm:cxn modelId="{DABD0934-ACF5-47F0-B7FB-C1EB72B4D454}" type="presOf" srcId="{35FBB49F-AC32-4E64-9B73-3C07A0E70574}" destId="{B9CF5FFA-67C0-4FF8-9239-7CD0C5E236D6}" srcOrd="0" destOrd="0" presId="urn:microsoft.com/office/officeart/2005/8/layout/vList5"/>
    <dgm:cxn modelId="{683D7E65-0B5E-4FA4-AC40-8A33973741A5}" srcId="{BE25C909-FF0A-484C-9407-F47F464C6504}" destId="{35FBB49F-AC32-4E64-9B73-3C07A0E70574}" srcOrd="0" destOrd="0" parTransId="{B14BDECA-25F8-4FDA-9DF8-0F93E38303CA}" sibTransId="{C4E45CEB-8614-4618-9C49-6E38C7B52F48}"/>
    <dgm:cxn modelId="{598F70C6-F23E-44A0-85E4-4953D56EDF94}" srcId="{40CE2684-C7AD-436C-B3FC-193C758E4130}" destId="{A9B4A33E-1E02-49D1-BF53-2AE4AABA04AC}" srcOrd="0" destOrd="0" parTransId="{9ACB5D0A-98D8-47C2-9330-6AA038BB69F3}" sibTransId="{7D9E53C8-B657-4152-8BA2-65A9E973A40C}"/>
    <dgm:cxn modelId="{DBF8619F-1BEE-4FB7-B154-E98F4C1DE085}" srcId="{BE25C909-FF0A-484C-9407-F47F464C6504}" destId="{281F6E58-949E-45F5-A73A-54092490DAE4}" srcOrd="1" destOrd="0" parTransId="{F5207E6D-B74C-4F38-A9C5-9E1F0981A6C0}" sibTransId="{B4A793B2-94D4-47C7-BFD3-463738364083}"/>
    <dgm:cxn modelId="{0539315A-A87F-406D-9445-4F7E76B34407}" srcId="{3782EEE7-E6BB-45BD-A3A0-88FDA37641F6}" destId="{36043D09-9651-49A3-A78C-321CB61EEF8E}" srcOrd="2" destOrd="0" parTransId="{C8763156-5225-4AF1-8012-879C90C275AA}" sibTransId="{CA7353CE-9AD7-4DA7-BF3D-EFD68FBFEC73}"/>
    <dgm:cxn modelId="{2D95CC3B-A079-4A75-BB4E-FDF2B181409F}" type="presOf" srcId="{53CE743F-F81D-4F71-B84F-2C3097721E76}" destId="{310BF999-128E-4C74-843F-D6BA4DE24685}" srcOrd="0" destOrd="0" presId="urn:microsoft.com/office/officeart/2005/8/layout/vList5"/>
    <dgm:cxn modelId="{4B41A833-FECC-41E9-A829-66B05E1089EB}" srcId="{40CE2684-C7AD-436C-B3FC-193C758E4130}" destId="{C60B0301-1695-4254-A67C-A720FF586AE9}" srcOrd="1" destOrd="0" parTransId="{934F5DA7-65CB-4EB7-BC70-D0EF75AD90AE}" sibTransId="{93E4308E-D531-4C75-99FF-AC965F25E471}"/>
    <dgm:cxn modelId="{268600D1-1537-4FEE-B4A8-B63AD514F432}" type="presOf" srcId="{7DB8398E-C5FA-4991-849E-D590D9230F33}" destId="{529C1913-F5B0-4242-A02B-D0546FF424BB}" srcOrd="0" destOrd="0" presId="urn:microsoft.com/office/officeart/2005/8/layout/vList5"/>
    <dgm:cxn modelId="{E09A498A-E121-4AB9-8091-A5703B19C144}" srcId="{7DB8398E-C5FA-4991-849E-D590D9230F33}" destId="{B8A9255B-B7C7-4061-83C4-45485419D1A5}" srcOrd="0" destOrd="0" parTransId="{2E8526D2-F123-4774-950B-FB13192F5B73}" sibTransId="{4E99E872-93A6-4AD8-B1DE-05AF1D965D1F}"/>
    <dgm:cxn modelId="{3608E21A-9E6A-47F3-B20D-6BD0C52D38DF}" srcId="{3782EEE7-E6BB-45BD-A3A0-88FDA37641F6}" destId="{40CE2684-C7AD-436C-B3FC-193C758E4130}" srcOrd="0" destOrd="0" parTransId="{F9D7FF2A-7921-4518-8FB7-BA18635504DC}" sibTransId="{EDDC92B5-5540-47F7-80B7-C0EB308543F4}"/>
    <dgm:cxn modelId="{51D9CA48-B38D-4A00-BA2D-51755F6B8A17}" type="presOf" srcId="{40CE2684-C7AD-436C-B3FC-193C758E4130}" destId="{8DB8F7E0-B632-4B49-AA50-498AF36F3065}" srcOrd="0" destOrd="0" presId="urn:microsoft.com/office/officeart/2005/8/layout/vList5"/>
    <dgm:cxn modelId="{BF980A0E-3CC7-4D5C-BA1A-78AE5F9BFD35}" srcId="{3782EEE7-E6BB-45BD-A3A0-88FDA37641F6}" destId="{7DB8398E-C5FA-4991-849E-D590D9230F33}" srcOrd="3" destOrd="0" parTransId="{3F5E6302-1E6D-4E70-BC59-0DAAD984F42E}" sibTransId="{1B0739E5-F3A5-4EA2-BB59-30347755F71E}"/>
    <dgm:cxn modelId="{F5B9B47C-C372-4455-9E50-FDE22B70D72C}" type="presOf" srcId="{C60B0301-1695-4254-A67C-A720FF586AE9}" destId="{8FA1152B-8684-4548-93A5-7ED6BF68ED93}" srcOrd="0" destOrd="1" presId="urn:microsoft.com/office/officeart/2005/8/layout/vList5"/>
    <dgm:cxn modelId="{C3C4151E-D0F8-46FE-B310-A13E5FB818A9}" type="presOf" srcId="{A9B4A33E-1E02-49D1-BF53-2AE4AABA04AC}" destId="{8FA1152B-8684-4548-93A5-7ED6BF68ED93}" srcOrd="0" destOrd="0" presId="urn:microsoft.com/office/officeart/2005/8/layout/vList5"/>
    <dgm:cxn modelId="{72DE36B5-6504-426E-9B7E-49A136132574}" type="presOf" srcId="{F1B75557-1B0F-4A18-A8E7-126D4F2CBB10}" destId="{898FE1AD-5F98-48D6-B889-F71653DD974F}" srcOrd="0" destOrd="1" presId="urn:microsoft.com/office/officeart/2005/8/layout/vList5"/>
    <dgm:cxn modelId="{51654B8A-8227-44CC-BCDE-D4BCC70992B5}" srcId="{3782EEE7-E6BB-45BD-A3A0-88FDA37641F6}" destId="{BE25C909-FF0A-484C-9407-F47F464C6504}" srcOrd="1" destOrd="0" parTransId="{09926D2B-2477-44AE-BDD8-BC5A17AE7C2E}" sibTransId="{5DABA2B4-EAEA-4079-8CF7-5799D4DC25E2}"/>
    <dgm:cxn modelId="{76C8E984-71C0-4D98-96AB-4DD576538BF8}" type="presOf" srcId="{281F6E58-949E-45F5-A73A-54092490DAE4}" destId="{B9CF5FFA-67C0-4FF8-9239-7CD0C5E236D6}" srcOrd="0" destOrd="1" presId="urn:microsoft.com/office/officeart/2005/8/layout/vList5"/>
    <dgm:cxn modelId="{73B9BDBB-6F04-44FF-95D8-CE980907F7D4}" srcId="{7DB8398E-C5FA-4991-849E-D590D9230F33}" destId="{F1B75557-1B0F-4A18-A8E7-126D4F2CBB10}" srcOrd="1" destOrd="0" parTransId="{9588862C-0986-4EBF-83EE-BFB88269D79D}" sibTransId="{CF873947-4D8F-453E-BCCB-2E8FA045273F}"/>
    <dgm:cxn modelId="{C02E94AF-C0C3-4CE4-AB3A-66AC597B5350}" srcId="{36043D09-9651-49A3-A78C-321CB61EEF8E}" destId="{C16E4254-6FE3-4A62-BBF9-D47B4AEB2291}" srcOrd="1" destOrd="0" parTransId="{5AA05C2B-6C86-4787-AAE0-2C4E5D816FB9}" sibTransId="{2C72F739-4B43-426E-8C85-8308FFA1C56F}"/>
    <dgm:cxn modelId="{6974EAFA-A099-42B0-BB1C-59B957EA3890}" type="presOf" srcId="{36043D09-9651-49A3-A78C-321CB61EEF8E}" destId="{BD91B16F-92A1-44C6-81F0-1CA96F28938B}" srcOrd="0" destOrd="0" presId="urn:microsoft.com/office/officeart/2005/8/layout/vList5"/>
    <dgm:cxn modelId="{3694C322-B708-4C35-BF44-B822A41E4AC3}" type="presOf" srcId="{C16E4254-6FE3-4A62-BBF9-D47B4AEB2291}" destId="{310BF999-128E-4C74-843F-D6BA4DE24685}" srcOrd="0" destOrd="1" presId="urn:microsoft.com/office/officeart/2005/8/layout/vList5"/>
    <dgm:cxn modelId="{32C29B92-1A0E-4414-8813-9AC578F7BEFC}" srcId="{36043D09-9651-49A3-A78C-321CB61EEF8E}" destId="{53CE743F-F81D-4F71-B84F-2C3097721E76}" srcOrd="0" destOrd="0" parTransId="{CEE6C6A5-AD5A-4650-BEBB-9C4B4D0BCA59}" sibTransId="{7D4AE600-958C-4803-8C56-7A236786FEAF}"/>
    <dgm:cxn modelId="{270E9E0B-C577-40BF-8DD1-FA0AFAFEE35D}" type="presParOf" srcId="{FFF7FE0D-D60A-44C4-A59F-F77B88896D98}" destId="{ABF79CC5-C255-4BBA-82F7-68115F1D081A}" srcOrd="0" destOrd="0" presId="urn:microsoft.com/office/officeart/2005/8/layout/vList5"/>
    <dgm:cxn modelId="{ED057250-8F37-4456-BA99-45179FB3ED69}" type="presParOf" srcId="{ABF79CC5-C255-4BBA-82F7-68115F1D081A}" destId="{8DB8F7E0-B632-4B49-AA50-498AF36F3065}" srcOrd="0" destOrd="0" presId="urn:microsoft.com/office/officeart/2005/8/layout/vList5"/>
    <dgm:cxn modelId="{2DC8E933-4B75-4394-8C5E-0F9D213BBA3D}" type="presParOf" srcId="{ABF79CC5-C255-4BBA-82F7-68115F1D081A}" destId="{8FA1152B-8684-4548-93A5-7ED6BF68ED93}" srcOrd="1" destOrd="0" presId="urn:microsoft.com/office/officeart/2005/8/layout/vList5"/>
    <dgm:cxn modelId="{DFCE5BED-56DE-4028-8B40-B69BC1F0D5FC}" type="presParOf" srcId="{FFF7FE0D-D60A-44C4-A59F-F77B88896D98}" destId="{7CFEEEF2-2F9A-444D-A086-61E8BA294E7C}" srcOrd="1" destOrd="0" presId="urn:microsoft.com/office/officeart/2005/8/layout/vList5"/>
    <dgm:cxn modelId="{512C1CAC-367B-4703-AEE2-A27C3C4836D2}" type="presParOf" srcId="{FFF7FE0D-D60A-44C4-A59F-F77B88896D98}" destId="{F358B2A6-9599-444C-8524-1434F7602A7B}" srcOrd="2" destOrd="0" presId="urn:microsoft.com/office/officeart/2005/8/layout/vList5"/>
    <dgm:cxn modelId="{7CEC461A-A7D3-418A-A7B6-2CB08CCFC2C9}" type="presParOf" srcId="{F358B2A6-9599-444C-8524-1434F7602A7B}" destId="{1DFB0AB2-9857-45C0-8312-2A71567ECEEE}" srcOrd="0" destOrd="0" presId="urn:microsoft.com/office/officeart/2005/8/layout/vList5"/>
    <dgm:cxn modelId="{45BA645C-A5F9-41BD-B750-629FC38C358D}" type="presParOf" srcId="{F358B2A6-9599-444C-8524-1434F7602A7B}" destId="{B9CF5FFA-67C0-4FF8-9239-7CD0C5E236D6}" srcOrd="1" destOrd="0" presId="urn:microsoft.com/office/officeart/2005/8/layout/vList5"/>
    <dgm:cxn modelId="{E2433FEA-41D4-4EF6-AE7B-3A943F188D49}" type="presParOf" srcId="{FFF7FE0D-D60A-44C4-A59F-F77B88896D98}" destId="{08CF3117-2B72-4C51-AE21-6602B6286570}" srcOrd="3" destOrd="0" presId="urn:microsoft.com/office/officeart/2005/8/layout/vList5"/>
    <dgm:cxn modelId="{4DB6AD9A-BE4C-43D0-88DE-345B2AB6D4D4}" type="presParOf" srcId="{FFF7FE0D-D60A-44C4-A59F-F77B88896D98}" destId="{062F9964-6689-495F-B1C4-9F2D05A45764}" srcOrd="4" destOrd="0" presId="urn:microsoft.com/office/officeart/2005/8/layout/vList5"/>
    <dgm:cxn modelId="{1DB3A573-57D6-416B-ADDE-950E6A084C72}" type="presParOf" srcId="{062F9964-6689-495F-B1C4-9F2D05A45764}" destId="{BD91B16F-92A1-44C6-81F0-1CA96F28938B}" srcOrd="0" destOrd="0" presId="urn:microsoft.com/office/officeart/2005/8/layout/vList5"/>
    <dgm:cxn modelId="{87B68EE7-8356-433C-9BFB-79630F34590A}" type="presParOf" srcId="{062F9964-6689-495F-B1C4-9F2D05A45764}" destId="{310BF999-128E-4C74-843F-D6BA4DE24685}" srcOrd="1" destOrd="0" presId="urn:microsoft.com/office/officeart/2005/8/layout/vList5"/>
    <dgm:cxn modelId="{A3B6C498-BD5B-4BA4-81DD-366DE377A2D2}" type="presParOf" srcId="{FFF7FE0D-D60A-44C4-A59F-F77B88896D98}" destId="{03C5CEF8-FEE1-439F-8759-409AFCE2592F}" srcOrd="5" destOrd="0" presId="urn:microsoft.com/office/officeart/2005/8/layout/vList5"/>
    <dgm:cxn modelId="{D8A3826C-5E09-467F-A0E4-C70F4213A02A}" type="presParOf" srcId="{FFF7FE0D-D60A-44C4-A59F-F77B88896D98}" destId="{86E355DB-538C-47FD-A3B4-E9B4221605E6}" srcOrd="6" destOrd="0" presId="urn:microsoft.com/office/officeart/2005/8/layout/vList5"/>
    <dgm:cxn modelId="{6A675381-2B68-4426-B624-1B625E0362CE}" type="presParOf" srcId="{86E355DB-538C-47FD-A3B4-E9B4221605E6}" destId="{529C1913-F5B0-4242-A02B-D0546FF424BB}" srcOrd="0" destOrd="0" presId="urn:microsoft.com/office/officeart/2005/8/layout/vList5"/>
    <dgm:cxn modelId="{96F5F93F-DEA6-45CC-8472-B4FCEA683514}" type="presParOf" srcId="{86E355DB-538C-47FD-A3B4-E9B4221605E6}" destId="{898FE1AD-5F98-48D6-B889-F71653DD97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82EEE7-E6BB-45BD-A3A0-88FDA37641F6}" type="doc">
      <dgm:prSet loTypeId="urn:microsoft.com/office/officeart/2005/8/layout/vList5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40CE2684-C7AD-436C-B3FC-193C758E4130}">
      <dgm:prSet phldrT="[Text]"/>
      <dgm:spPr/>
      <dgm:t>
        <a:bodyPr/>
        <a:lstStyle/>
        <a:p>
          <a:r>
            <a:rPr lang="hr-HR" dirty="0" smtClean="0"/>
            <a:t>PRETJERANA GENERALIZACIJA</a:t>
          </a:r>
          <a:endParaRPr lang="hr-HR" dirty="0"/>
        </a:p>
      </dgm:t>
    </dgm:pt>
    <dgm:pt modelId="{F9D7FF2A-7921-4518-8FB7-BA18635504DC}" type="parTrans" cxnId="{3608E21A-9E6A-47F3-B20D-6BD0C52D38DF}">
      <dgm:prSet/>
      <dgm:spPr/>
      <dgm:t>
        <a:bodyPr/>
        <a:lstStyle/>
        <a:p>
          <a:endParaRPr lang="hr-HR"/>
        </a:p>
      </dgm:t>
    </dgm:pt>
    <dgm:pt modelId="{EDDC92B5-5540-47F7-80B7-C0EB308543F4}" type="sibTrans" cxnId="{3608E21A-9E6A-47F3-B20D-6BD0C52D38DF}">
      <dgm:prSet/>
      <dgm:spPr/>
      <dgm:t>
        <a:bodyPr/>
        <a:lstStyle/>
        <a:p>
          <a:endParaRPr lang="hr-HR"/>
        </a:p>
      </dgm:t>
    </dgm:pt>
    <dgm:pt modelId="{A9B4A33E-1E02-49D1-BF53-2AE4AABA04AC}">
      <dgm:prSet phldrT="[Text]" custT="1"/>
      <dgm:spPr/>
      <dgm:t>
        <a:bodyPr/>
        <a:lstStyle/>
        <a:p>
          <a:r>
            <a:rPr lang="hr-HR" sz="2000" dirty="0" smtClean="0"/>
            <a:t>Stvaranje negativnih zaključaka koji nadilaze tr</a:t>
          </a:r>
          <a:r>
            <a:rPr lang="en-GB" sz="2000" dirty="0" smtClean="0"/>
            <a:t>e</a:t>
          </a:r>
          <a:r>
            <a:rPr lang="hr-HR" sz="2000" dirty="0" smtClean="0"/>
            <a:t>nutnu situaciju.</a:t>
          </a:r>
          <a:endParaRPr lang="hr-HR" sz="2000" dirty="0"/>
        </a:p>
      </dgm:t>
    </dgm:pt>
    <dgm:pt modelId="{9ACB5D0A-98D8-47C2-9330-6AA038BB69F3}" type="parTrans" cxnId="{598F70C6-F23E-44A0-85E4-4953D56EDF94}">
      <dgm:prSet/>
      <dgm:spPr/>
      <dgm:t>
        <a:bodyPr/>
        <a:lstStyle/>
        <a:p>
          <a:endParaRPr lang="hr-HR"/>
        </a:p>
      </dgm:t>
    </dgm:pt>
    <dgm:pt modelId="{7D9E53C8-B657-4152-8BA2-65A9E973A40C}" type="sibTrans" cxnId="{598F70C6-F23E-44A0-85E4-4953D56EDF94}">
      <dgm:prSet/>
      <dgm:spPr/>
      <dgm:t>
        <a:bodyPr/>
        <a:lstStyle/>
        <a:p>
          <a:endParaRPr lang="hr-HR"/>
        </a:p>
      </dgm:t>
    </dgm:pt>
    <dgm:pt modelId="{BE25C909-FF0A-484C-9407-F47F464C6504}">
      <dgm:prSet phldrT="[Text]"/>
      <dgm:spPr/>
      <dgm:t>
        <a:bodyPr/>
        <a:lstStyle/>
        <a:p>
          <a:r>
            <a:rPr lang="hr-HR" dirty="0" smtClean="0"/>
            <a:t>PERSONALIZACIJA</a:t>
          </a:r>
          <a:endParaRPr lang="hr-HR" dirty="0"/>
        </a:p>
      </dgm:t>
    </dgm:pt>
    <dgm:pt modelId="{09926D2B-2477-44AE-BDD8-BC5A17AE7C2E}" type="parTrans" cxnId="{51654B8A-8227-44CC-BCDE-D4BCC70992B5}">
      <dgm:prSet/>
      <dgm:spPr/>
      <dgm:t>
        <a:bodyPr/>
        <a:lstStyle/>
        <a:p>
          <a:endParaRPr lang="hr-HR"/>
        </a:p>
      </dgm:t>
    </dgm:pt>
    <dgm:pt modelId="{5DABA2B4-EAEA-4079-8CF7-5799D4DC25E2}" type="sibTrans" cxnId="{51654B8A-8227-44CC-BCDE-D4BCC70992B5}">
      <dgm:prSet/>
      <dgm:spPr/>
      <dgm:t>
        <a:bodyPr/>
        <a:lstStyle/>
        <a:p>
          <a:endParaRPr lang="hr-HR"/>
        </a:p>
      </dgm:t>
    </dgm:pt>
    <dgm:pt modelId="{35FBB49F-AC32-4E64-9B73-3C07A0E70574}">
      <dgm:prSet phldrT="[Text]" custT="1"/>
      <dgm:spPr/>
      <dgm:t>
        <a:bodyPr/>
        <a:lstStyle/>
        <a:p>
          <a:r>
            <a:rPr lang="hr-HR" sz="2000" dirty="0" smtClean="0"/>
            <a:t>Vjerovanje kako se drugi ponašaju negativno zbog nas, bez uvažavanja vjerojatnijih objašnjenja</a:t>
          </a:r>
          <a:endParaRPr lang="hr-HR" sz="2000" dirty="0"/>
        </a:p>
      </dgm:t>
    </dgm:pt>
    <dgm:pt modelId="{B14BDECA-25F8-4FDA-9DF8-0F93E38303CA}" type="parTrans" cxnId="{683D7E65-0B5E-4FA4-AC40-8A33973741A5}">
      <dgm:prSet/>
      <dgm:spPr/>
      <dgm:t>
        <a:bodyPr/>
        <a:lstStyle/>
        <a:p>
          <a:endParaRPr lang="hr-HR"/>
        </a:p>
      </dgm:t>
    </dgm:pt>
    <dgm:pt modelId="{C4E45CEB-8614-4618-9C49-6E38C7B52F48}" type="sibTrans" cxnId="{683D7E65-0B5E-4FA4-AC40-8A33973741A5}">
      <dgm:prSet/>
      <dgm:spPr/>
      <dgm:t>
        <a:bodyPr/>
        <a:lstStyle/>
        <a:p>
          <a:endParaRPr lang="hr-HR"/>
        </a:p>
      </dgm:t>
    </dgm:pt>
    <dgm:pt modelId="{36043D09-9651-49A3-A78C-321CB61EEF8E}">
      <dgm:prSet phldrT="[Text]"/>
      <dgm:spPr/>
      <dgm:t>
        <a:bodyPr/>
        <a:lstStyle/>
        <a:p>
          <a:r>
            <a:rPr lang="hr-HR" dirty="0" smtClean="0"/>
            <a:t>IMPERATIVI (TREBATI I MORATI)</a:t>
          </a:r>
          <a:endParaRPr lang="hr-HR" dirty="0"/>
        </a:p>
      </dgm:t>
    </dgm:pt>
    <dgm:pt modelId="{C8763156-5225-4AF1-8012-879C90C275AA}" type="parTrans" cxnId="{0539315A-A87F-406D-9445-4F7E76B34407}">
      <dgm:prSet/>
      <dgm:spPr/>
      <dgm:t>
        <a:bodyPr/>
        <a:lstStyle/>
        <a:p>
          <a:endParaRPr lang="hr-HR"/>
        </a:p>
      </dgm:t>
    </dgm:pt>
    <dgm:pt modelId="{CA7353CE-9AD7-4DA7-BF3D-EFD68FBFEC73}" type="sibTrans" cxnId="{0539315A-A87F-406D-9445-4F7E76B34407}">
      <dgm:prSet/>
      <dgm:spPr/>
      <dgm:t>
        <a:bodyPr/>
        <a:lstStyle/>
        <a:p>
          <a:endParaRPr lang="hr-HR"/>
        </a:p>
      </dgm:t>
    </dgm:pt>
    <dgm:pt modelId="{53CE743F-F81D-4F71-B84F-2C3097721E76}">
      <dgm:prSet phldrT="[Text]" custT="1"/>
      <dgm:spPr/>
      <dgm:t>
        <a:bodyPr/>
        <a:lstStyle/>
        <a:p>
          <a:r>
            <a:rPr lang="hr-HR" sz="2000" dirty="0" smtClean="0"/>
            <a:t>Precizne i čvrste ideje kako bismo se trebali ponašati i precjenjivanje lošeg ako se tako ne ponašamo. </a:t>
          </a:r>
          <a:endParaRPr lang="hr-HR" sz="2000" dirty="0"/>
        </a:p>
      </dgm:t>
    </dgm:pt>
    <dgm:pt modelId="{CEE6C6A5-AD5A-4650-BEBB-9C4B4D0BCA59}" type="parTrans" cxnId="{32C29B92-1A0E-4414-8813-9AC578F7BEFC}">
      <dgm:prSet/>
      <dgm:spPr/>
      <dgm:t>
        <a:bodyPr/>
        <a:lstStyle/>
        <a:p>
          <a:endParaRPr lang="hr-HR"/>
        </a:p>
      </dgm:t>
    </dgm:pt>
    <dgm:pt modelId="{7D4AE600-958C-4803-8C56-7A236786FEAF}" type="sibTrans" cxnId="{32C29B92-1A0E-4414-8813-9AC578F7BEFC}">
      <dgm:prSet/>
      <dgm:spPr/>
      <dgm:t>
        <a:bodyPr/>
        <a:lstStyle/>
        <a:p>
          <a:endParaRPr lang="hr-HR"/>
        </a:p>
      </dgm:t>
    </dgm:pt>
    <dgm:pt modelId="{7DB8398E-C5FA-4991-849E-D590D9230F33}">
      <dgm:prSet/>
      <dgm:spPr/>
      <dgm:t>
        <a:bodyPr/>
        <a:lstStyle/>
        <a:p>
          <a:r>
            <a:rPr lang="hr-HR" dirty="0" smtClean="0"/>
            <a:t>TUNELSKO GLEDANJE</a:t>
          </a:r>
          <a:endParaRPr lang="hr-HR" dirty="0"/>
        </a:p>
      </dgm:t>
    </dgm:pt>
    <dgm:pt modelId="{3F5E6302-1E6D-4E70-BC59-0DAAD984F42E}" type="parTrans" cxnId="{BF980A0E-3CC7-4D5C-BA1A-78AE5F9BFD35}">
      <dgm:prSet/>
      <dgm:spPr/>
      <dgm:t>
        <a:bodyPr/>
        <a:lstStyle/>
        <a:p>
          <a:endParaRPr lang="hr-HR"/>
        </a:p>
      </dgm:t>
    </dgm:pt>
    <dgm:pt modelId="{1B0739E5-F3A5-4EA2-BB59-30347755F71E}" type="sibTrans" cxnId="{BF980A0E-3CC7-4D5C-BA1A-78AE5F9BFD35}">
      <dgm:prSet/>
      <dgm:spPr/>
      <dgm:t>
        <a:bodyPr/>
        <a:lstStyle/>
        <a:p>
          <a:endParaRPr lang="hr-HR"/>
        </a:p>
      </dgm:t>
    </dgm:pt>
    <dgm:pt modelId="{B8A9255B-B7C7-4061-83C4-45485419D1A5}">
      <dgm:prSet/>
      <dgm:spPr/>
      <dgm:t>
        <a:bodyPr/>
        <a:lstStyle/>
        <a:p>
          <a:r>
            <a:rPr lang="hr-HR" dirty="0" smtClean="0"/>
            <a:t>Viđenje samo nekih aspekata situacije.</a:t>
          </a:r>
          <a:endParaRPr lang="hr-HR" dirty="0"/>
        </a:p>
      </dgm:t>
    </dgm:pt>
    <dgm:pt modelId="{2E8526D2-F123-4774-950B-FB13192F5B73}" type="parTrans" cxnId="{E09A498A-E121-4AB9-8091-A5703B19C144}">
      <dgm:prSet/>
      <dgm:spPr/>
      <dgm:t>
        <a:bodyPr/>
        <a:lstStyle/>
        <a:p>
          <a:endParaRPr lang="hr-HR"/>
        </a:p>
      </dgm:t>
    </dgm:pt>
    <dgm:pt modelId="{4E99E872-93A6-4AD8-B1DE-05AF1D965D1F}" type="sibTrans" cxnId="{E09A498A-E121-4AB9-8091-A5703B19C144}">
      <dgm:prSet/>
      <dgm:spPr/>
      <dgm:t>
        <a:bodyPr/>
        <a:lstStyle/>
        <a:p>
          <a:endParaRPr lang="hr-HR"/>
        </a:p>
      </dgm:t>
    </dgm:pt>
    <dgm:pt modelId="{30FAD6AC-2686-413F-B420-73ACA4A7E318}">
      <dgm:prSet phldrT="[Text]" custT="1"/>
      <dgm:spPr/>
      <dgm:t>
        <a:bodyPr/>
        <a:lstStyle/>
        <a:p>
          <a:r>
            <a:rPr lang="hr-HR" sz="2000" dirty="0" smtClean="0"/>
            <a:t>“Zato što sam se osjećao neugodno na druženju nemam ono što je potrebno za prijateljstvo.”</a:t>
          </a:r>
          <a:endParaRPr lang="hr-HR" sz="2000" dirty="0"/>
        </a:p>
      </dgm:t>
    </dgm:pt>
    <dgm:pt modelId="{A1F9520B-954E-4015-B4E5-2766A5B09D94}" type="parTrans" cxnId="{8B05BBEC-93B3-4262-8A0D-08492AB359BF}">
      <dgm:prSet/>
      <dgm:spPr/>
      <dgm:t>
        <a:bodyPr/>
        <a:lstStyle/>
        <a:p>
          <a:endParaRPr lang="hr-HR"/>
        </a:p>
      </dgm:t>
    </dgm:pt>
    <dgm:pt modelId="{051347B7-5A47-415E-94AE-E0CA6C06F6E6}" type="sibTrans" cxnId="{8B05BBEC-93B3-4262-8A0D-08492AB359BF}">
      <dgm:prSet/>
      <dgm:spPr/>
      <dgm:t>
        <a:bodyPr/>
        <a:lstStyle/>
        <a:p>
          <a:endParaRPr lang="hr-HR"/>
        </a:p>
      </dgm:t>
    </dgm:pt>
    <dgm:pt modelId="{70B8ABB9-4644-4DCF-B7EE-9D1633811F70}">
      <dgm:prSet phldrT="[Text]" custT="1"/>
      <dgm:spPr/>
      <dgm:t>
        <a:bodyPr/>
        <a:lstStyle/>
        <a:p>
          <a:r>
            <a:rPr lang="hr-HR" sz="2000" dirty="0" smtClean="0"/>
            <a:t>“”Majstor je bio oštar prema meni jer sam napravio nešto loše.”</a:t>
          </a:r>
          <a:endParaRPr lang="hr-HR" sz="2000" dirty="0"/>
        </a:p>
      </dgm:t>
    </dgm:pt>
    <dgm:pt modelId="{4FF74B52-4E6F-4EEB-B295-B481BD71AC44}" type="parTrans" cxnId="{4B0D080A-D209-4FF8-90D7-BC532756C373}">
      <dgm:prSet/>
      <dgm:spPr/>
      <dgm:t>
        <a:bodyPr/>
        <a:lstStyle/>
        <a:p>
          <a:endParaRPr lang="hr-HR"/>
        </a:p>
      </dgm:t>
    </dgm:pt>
    <dgm:pt modelId="{C27BAA00-EB38-4290-939B-850A7D01D23A}" type="sibTrans" cxnId="{4B0D080A-D209-4FF8-90D7-BC532756C373}">
      <dgm:prSet/>
      <dgm:spPr/>
      <dgm:t>
        <a:bodyPr/>
        <a:lstStyle/>
        <a:p>
          <a:endParaRPr lang="hr-HR"/>
        </a:p>
      </dgm:t>
    </dgm:pt>
    <dgm:pt modelId="{A08F2FD0-E231-4033-9055-9C12E28FF863}">
      <dgm:prSet phldrT="[Text]" custT="1"/>
      <dgm:spPr/>
      <dgm:t>
        <a:bodyPr/>
        <a:lstStyle/>
        <a:p>
          <a:r>
            <a:rPr lang="hr-HR" sz="2000" dirty="0" smtClean="0"/>
            <a:t>“Trebam uvijek dati sve od sebe, greške su nedopustive.”</a:t>
          </a:r>
          <a:endParaRPr lang="hr-HR" sz="2000" dirty="0"/>
        </a:p>
      </dgm:t>
    </dgm:pt>
    <dgm:pt modelId="{F564B7D6-6CC9-4280-AF14-B89B34062101}" type="parTrans" cxnId="{4B8D2650-CD65-427B-A7ED-A8BB3EA2B1C9}">
      <dgm:prSet/>
      <dgm:spPr/>
      <dgm:t>
        <a:bodyPr/>
        <a:lstStyle/>
        <a:p>
          <a:endParaRPr lang="hr-HR"/>
        </a:p>
      </dgm:t>
    </dgm:pt>
    <dgm:pt modelId="{71A47069-2770-4B89-B523-38774EB34DFA}" type="sibTrans" cxnId="{4B8D2650-CD65-427B-A7ED-A8BB3EA2B1C9}">
      <dgm:prSet/>
      <dgm:spPr/>
      <dgm:t>
        <a:bodyPr/>
        <a:lstStyle/>
        <a:p>
          <a:endParaRPr lang="hr-HR"/>
        </a:p>
      </dgm:t>
    </dgm:pt>
    <dgm:pt modelId="{2A5CC558-91DF-4BF4-9939-87BE6ABC1C74}">
      <dgm:prSet/>
      <dgm:spPr/>
      <dgm:t>
        <a:bodyPr/>
        <a:lstStyle/>
        <a:p>
          <a:r>
            <a:rPr lang="hr-HR" dirty="0" smtClean="0"/>
            <a:t>“Učitelj mog sina ne može ništa napraviti kako treba, kritičan je, neosjetljiv i loš u ponašanju.”</a:t>
          </a:r>
          <a:endParaRPr lang="hr-HR" dirty="0"/>
        </a:p>
      </dgm:t>
    </dgm:pt>
    <dgm:pt modelId="{8B79447B-2176-4AB0-9848-2F01BC2F079D}" type="parTrans" cxnId="{9F6C3F59-A934-4A35-8E7A-9B92009EC673}">
      <dgm:prSet/>
      <dgm:spPr/>
      <dgm:t>
        <a:bodyPr/>
        <a:lstStyle/>
        <a:p>
          <a:endParaRPr lang="hr-HR"/>
        </a:p>
      </dgm:t>
    </dgm:pt>
    <dgm:pt modelId="{A05EF29B-D1AB-4768-8CC2-9DB2813BA704}" type="sibTrans" cxnId="{9F6C3F59-A934-4A35-8E7A-9B92009EC673}">
      <dgm:prSet/>
      <dgm:spPr/>
      <dgm:t>
        <a:bodyPr/>
        <a:lstStyle/>
        <a:p>
          <a:endParaRPr lang="hr-HR"/>
        </a:p>
      </dgm:t>
    </dgm:pt>
    <dgm:pt modelId="{FFF7FE0D-D60A-44C4-A59F-F77B88896D98}" type="pres">
      <dgm:prSet presAssocID="{3782EEE7-E6BB-45BD-A3A0-88FDA37641F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BF79CC5-C255-4BBA-82F7-68115F1D081A}" type="pres">
      <dgm:prSet presAssocID="{40CE2684-C7AD-436C-B3FC-193C758E4130}" presName="linNode" presStyleCnt="0"/>
      <dgm:spPr/>
    </dgm:pt>
    <dgm:pt modelId="{8DB8F7E0-B632-4B49-AA50-498AF36F3065}" type="pres">
      <dgm:prSet presAssocID="{40CE2684-C7AD-436C-B3FC-193C758E4130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A1152B-8684-4548-93A5-7ED6BF68ED93}" type="pres">
      <dgm:prSet presAssocID="{40CE2684-C7AD-436C-B3FC-193C758E4130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FEEEF2-2F9A-444D-A086-61E8BA294E7C}" type="pres">
      <dgm:prSet presAssocID="{EDDC92B5-5540-47F7-80B7-C0EB308543F4}" presName="sp" presStyleCnt="0"/>
      <dgm:spPr/>
    </dgm:pt>
    <dgm:pt modelId="{F358B2A6-9599-444C-8524-1434F7602A7B}" type="pres">
      <dgm:prSet presAssocID="{BE25C909-FF0A-484C-9407-F47F464C6504}" presName="linNode" presStyleCnt="0"/>
      <dgm:spPr/>
    </dgm:pt>
    <dgm:pt modelId="{1DFB0AB2-9857-45C0-8312-2A71567ECEEE}" type="pres">
      <dgm:prSet presAssocID="{BE25C909-FF0A-484C-9407-F47F464C650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9CF5FFA-67C0-4FF8-9239-7CD0C5E236D6}" type="pres">
      <dgm:prSet presAssocID="{BE25C909-FF0A-484C-9407-F47F464C6504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CF3117-2B72-4C51-AE21-6602B6286570}" type="pres">
      <dgm:prSet presAssocID="{5DABA2B4-EAEA-4079-8CF7-5799D4DC25E2}" presName="sp" presStyleCnt="0"/>
      <dgm:spPr/>
    </dgm:pt>
    <dgm:pt modelId="{062F9964-6689-495F-B1C4-9F2D05A45764}" type="pres">
      <dgm:prSet presAssocID="{36043D09-9651-49A3-A78C-321CB61EEF8E}" presName="linNode" presStyleCnt="0"/>
      <dgm:spPr/>
    </dgm:pt>
    <dgm:pt modelId="{BD91B16F-92A1-44C6-81F0-1CA96F28938B}" type="pres">
      <dgm:prSet presAssocID="{36043D09-9651-49A3-A78C-321CB61EEF8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0BF999-128E-4C74-843F-D6BA4DE24685}" type="pres">
      <dgm:prSet presAssocID="{36043D09-9651-49A3-A78C-321CB61EEF8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3C5CEF8-FEE1-439F-8759-409AFCE2592F}" type="pres">
      <dgm:prSet presAssocID="{CA7353CE-9AD7-4DA7-BF3D-EFD68FBFEC73}" presName="sp" presStyleCnt="0"/>
      <dgm:spPr/>
    </dgm:pt>
    <dgm:pt modelId="{86E355DB-538C-47FD-A3B4-E9B4221605E6}" type="pres">
      <dgm:prSet presAssocID="{7DB8398E-C5FA-4991-849E-D590D9230F33}" presName="linNode" presStyleCnt="0"/>
      <dgm:spPr/>
    </dgm:pt>
    <dgm:pt modelId="{529C1913-F5B0-4242-A02B-D0546FF424BB}" type="pres">
      <dgm:prSet presAssocID="{7DB8398E-C5FA-4991-849E-D590D9230F33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98FE1AD-5F98-48D6-B889-F71653DD974F}" type="pres">
      <dgm:prSet presAssocID="{7DB8398E-C5FA-4991-849E-D590D9230F33}" presName="descendantText" presStyleLbl="alignAccFollowNode1" presStyleIdx="3" presStyleCnt="4" custLinFactNeighborX="188" custLinFactNeighborY="432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1654B8A-8227-44CC-BCDE-D4BCC70992B5}" srcId="{3782EEE7-E6BB-45BD-A3A0-88FDA37641F6}" destId="{BE25C909-FF0A-484C-9407-F47F464C6504}" srcOrd="1" destOrd="0" parTransId="{09926D2B-2477-44AE-BDD8-BC5A17AE7C2E}" sibTransId="{5DABA2B4-EAEA-4079-8CF7-5799D4DC25E2}"/>
    <dgm:cxn modelId="{BFB91C49-A76B-4BB8-A9EE-503C3E406431}" type="presOf" srcId="{35FBB49F-AC32-4E64-9B73-3C07A0E70574}" destId="{B9CF5FFA-67C0-4FF8-9239-7CD0C5E236D6}" srcOrd="0" destOrd="0" presId="urn:microsoft.com/office/officeart/2005/8/layout/vList5"/>
    <dgm:cxn modelId="{4D355971-47FA-476E-B055-F4BAB24BE32B}" type="presOf" srcId="{30FAD6AC-2686-413F-B420-73ACA4A7E318}" destId="{8FA1152B-8684-4548-93A5-7ED6BF68ED93}" srcOrd="0" destOrd="1" presId="urn:microsoft.com/office/officeart/2005/8/layout/vList5"/>
    <dgm:cxn modelId="{4B0D080A-D209-4FF8-90D7-BC532756C373}" srcId="{BE25C909-FF0A-484C-9407-F47F464C6504}" destId="{70B8ABB9-4644-4DCF-B7EE-9D1633811F70}" srcOrd="1" destOrd="0" parTransId="{4FF74B52-4E6F-4EEB-B295-B481BD71AC44}" sibTransId="{C27BAA00-EB38-4290-939B-850A7D01D23A}"/>
    <dgm:cxn modelId="{598F70C6-F23E-44A0-85E4-4953D56EDF94}" srcId="{40CE2684-C7AD-436C-B3FC-193C758E4130}" destId="{A9B4A33E-1E02-49D1-BF53-2AE4AABA04AC}" srcOrd="0" destOrd="0" parTransId="{9ACB5D0A-98D8-47C2-9330-6AA038BB69F3}" sibTransId="{7D9E53C8-B657-4152-8BA2-65A9E973A40C}"/>
    <dgm:cxn modelId="{FE2F1A36-9FAF-42A8-9188-7DBD5239CD9F}" type="presOf" srcId="{53CE743F-F81D-4F71-B84F-2C3097721E76}" destId="{310BF999-128E-4C74-843F-D6BA4DE24685}" srcOrd="0" destOrd="0" presId="urn:microsoft.com/office/officeart/2005/8/layout/vList5"/>
    <dgm:cxn modelId="{0539315A-A87F-406D-9445-4F7E76B34407}" srcId="{3782EEE7-E6BB-45BD-A3A0-88FDA37641F6}" destId="{36043D09-9651-49A3-A78C-321CB61EEF8E}" srcOrd="2" destOrd="0" parTransId="{C8763156-5225-4AF1-8012-879C90C275AA}" sibTransId="{CA7353CE-9AD7-4DA7-BF3D-EFD68FBFEC73}"/>
    <dgm:cxn modelId="{6044ED4D-E1C1-4434-8C37-C34A3A5AE1C9}" type="presOf" srcId="{2A5CC558-91DF-4BF4-9939-87BE6ABC1C74}" destId="{898FE1AD-5F98-48D6-B889-F71653DD974F}" srcOrd="0" destOrd="1" presId="urn:microsoft.com/office/officeart/2005/8/layout/vList5"/>
    <dgm:cxn modelId="{4B8D2650-CD65-427B-A7ED-A8BB3EA2B1C9}" srcId="{36043D09-9651-49A3-A78C-321CB61EEF8E}" destId="{A08F2FD0-E231-4033-9055-9C12E28FF863}" srcOrd="1" destOrd="0" parTransId="{F564B7D6-6CC9-4280-AF14-B89B34062101}" sibTransId="{71A47069-2770-4B89-B523-38774EB34DFA}"/>
    <dgm:cxn modelId="{ACA781FA-9CA8-404D-8485-7C5F6FAEEF10}" type="presOf" srcId="{3782EEE7-E6BB-45BD-A3A0-88FDA37641F6}" destId="{FFF7FE0D-D60A-44C4-A59F-F77B88896D98}" srcOrd="0" destOrd="0" presId="urn:microsoft.com/office/officeart/2005/8/layout/vList5"/>
    <dgm:cxn modelId="{77A40719-1185-42BA-AEFA-DF7CEA659CF9}" type="presOf" srcId="{40CE2684-C7AD-436C-B3FC-193C758E4130}" destId="{8DB8F7E0-B632-4B49-AA50-498AF36F3065}" srcOrd="0" destOrd="0" presId="urn:microsoft.com/office/officeart/2005/8/layout/vList5"/>
    <dgm:cxn modelId="{8B05BBEC-93B3-4262-8A0D-08492AB359BF}" srcId="{40CE2684-C7AD-436C-B3FC-193C758E4130}" destId="{30FAD6AC-2686-413F-B420-73ACA4A7E318}" srcOrd="1" destOrd="0" parTransId="{A1F9520B-954E-4015-B4E5-2766A5B09D94}" sibTransId="{051347B7-5A47-415E-94AE-E0CA6C06F6E6}"/>
    <dgm:cxn modelId="{50B9756D-C968-4D36-9E0A-0A7002B266F0}" type="presOf" srcId="{7DB8398E-C5FA-4991-849E-D590D9230F33}" destId="{529C1913-F5B0-4242-A02B-D0546FF424BB}" srcOrd="0" destOrd="0" presId="urn:microsoft.com/office/officeart/2005/8/layout/vList5"/>
    <dgm:cxn modelId="{04C7A25E-47D4-4904-A89B-BD22C52E798A}" type="presOf" srcId="{A9B4A33E-1E02-49D1-BF53-2AE4AABA04AC}" destId="{8FA1152B-8684-4548-93A5-7ED6BF68ED93}" srcOrd="0" destOrd="0" presId="urn:microsoft.com/office/officeart/2005/8/layout/vList5"/>
    <dgm:cxn modelId="{664794F5-17DE-4F30-B38E-C732F9B92390}" type="presOf" srcId="{70B8ABB9-4644-4DCF-B7EE-9D1633811F70}" destId="{B9CF5FFA-67C0-4FF8-9239-7CD0C5E236D6}" srcOrd="0" destOrd="1" presId="urn:microsoft.com/office/officeart/2005/8/layout/vList5"/>
    <dgm:cxn modelId="{E09A498A-E121-4AB9-8091-A5703B19C144}" srcId="{7DB8398E-C5FA-4991-849E-D590D9230F33}" destId="{B8A9255B-B7C7-4061-83C4-45485419D1A5}" srcOrd="0" destOrd="0" parTransId="{2E8526D2-F123-4774-950B-FB13192F5B73}" sibTransId="{4E99E872-93A6-4AD8-B1DE-05AF1D965D1F}"/>
    <dgm:cxn modelId="{BF980A0E-3CC7-4D5C-BA1A-78AE5F9BFD35}" srcId="{3782EEE7-E6BB-45BD-A3A0-88FDA37641F6}" destId="{7DB8398E-C5FA-4991-849E-D590D9230F33}" srcOrd="3" destOrd="0" parTransId="{3F5E6302-1E6D-4E70-BC59-0DAAD984F42E}" sibTransId="{1B0739E5-F3A5-4EA2-BB59-30347755F71E}"/>
    <dgm:cxn modelId="{3E995AAD-5FB2-42E0-B360-146FC2CFF6F6}" type="presOf" srcId="{BE25C909-FF0A-484C-9407-F47F464C6504}" destId="{1DFB0AB2-9857-45C0-8312-2A71567ECEEE}" srcOrd="0" destOrd="0" presId="urn:microsoft.com/office/officeart/2005/8/layout/vList5"/>
    <dgm:cxn modelId="{9F6C3F59-A934-4A35-8E7A-9B92009EC673}" srcId="{7DB8398E-C5FA-4991-849E-D590D9230F33}" destId="{2A5CC558-91DF-4BF4-9939-87BE6ABC1C74}" srcOrd="1" destOrd="0" parTransId="{8B79447B-2176-4AB0-9848-2F01BC2F079D}" sibTransId="{A05EF29B-D1AB-4768-8CC2-9DB2813BA704}"/>
    <dgm:cxn modelId="{0A78A382-3848-4C6C-B155-4E13B5A0BF43}" type="presOf" srcId="{A08F2FD0-E231-4033-9055-9C12E28FF863}" destId="{310BF999-128E-4C74-843F-D6BA4DE24685}" srcOrd="0" destOrd="1" presId="urn:microsoft.com/office/officeart/2005/8/layout/vList5"/>
    <dgm:cxn modelId="{CADBE647-9107-4306-AED5-5CBEFB16137B}" type="presOf" srcId="{B8A9255B-B7C7-4061-83C4-45485419D1A5}" destId="{898FE1AD-5F98-48D6-B889-F71653DD974F}" srcOrd="0" destOrd="0" presId="urn:microsoft.com/office/officeart/2005/8/layout/vList5"/>
    <dgm:cxn modelId="{3608E21A-9E6A-47F3-B20D-6BD0C52D38DF}" srcId="{3782EEE7-E6BB-45BD-A3A0-88FDA37641F6}" destId="{40CE2684-C7AD-436C-B3FC-193C758E4130}" srcOrd="0" destOrd="0" parTransId="{F9D7FF2A-7921-4518-8FB7-BA18635504DC}" sibTransId="{EDDC92B5-5540-47F7-80B7-C0EB308543F4}"/>
    <dgm:cxn modelId="{683D7E65-0B5E-4FA4-AC40-8A33973741A5}" srcId="{BE25C909-FF0A-484C-9407-F47F464C6504}" destId="{35FBB49F-AC32-4E64-9B73-3C07A0E70574}" srcOrd="0" destOrd="0" parTransId="{B14BDECA-25F8-4FDA-9DF8-0F93E38303CA}" sibTransId="{C4E45CEB-8614-4618-9C49-6E38C7B52F48}"/>
    <dgm:cxn modelId="{32C29B92-1A0E-4414-8813-9AC578F7BEFC}" srcId="{36043D09-9651-49A3-A78C-321CB61EEF8E}" destId="{53CE743F-F81D-4F71-B84F-2C3097721E76}" srcOrd="0" destOrd="0" parTransId="{CEE6C6A5-AD5A-4650-BEBB-9C4B4D0BCA59}" sibTransId="{7D4AE600-958C-4803-8C56-7A236786FEAF}"/>
    <dgm:cxn modelId="{C04B9A25-2A92-4DEE-BE74-C4257A24DCD1}" type="presOf" srcId="{36043D09-9651-49A3-A78C-321CB61EEF8E}" destId="{BD91B16F-92A1-44C6-81F0-1CA96F28938B}" srcOrd="0" destOrd="0" presId="urn:microsoft.com/office/officeart/2005/8/layout/vList5"/>
    <dgm:cxn modelId="{F15CBC65-DFDD-4B7D-8D42-75F1185BB3E1}" type="presParOf" srcId="{FFF7FE0D-D60A-44C4-A59F-F77B88896D98}" destId="{ABF79CC5-C255-4BBA-82F7-68115F1D081A}" srcOrd="0" destOrd="0" presId="urn:microsoft.com/office/officeart/2005/8/layout/vList5"/>
    <dgm:cxn modelId="{CF9E58F3-1BDF-454B-9911-A4C39701D2B3}" type="presParOf" srcId="{ABF79CC5-C255-4BBA-82F7-68115F1D081A}" destId="{8DB8F7E0-B632-4B49-AA50-498AF36F3065}" srcOrd="0" destOrd="0" presId="urn:microsoft.com/office/officeart/2005/8/layout/vList5"/>
    <dgm:cxn modelId="{E28A2F99-F5ED-4F91-896C-05FA76CF0C7B}" type="presParOf" srcId="{ABF79CC5-C255-4BBA-82F7-68115F1D081A}" destId="{8FA1152B-8684-4548-93A5-7ED6BF68ED93}" srcOrd="1" destOrd="0" presId="urn:microsoft.com/office/officeart/2005/8/layout/vList5"/>
    <dgm:cxn modelId="{98FFD18E-1374-45D7-86DA-90EF5325992F}" type="presParOf" srcId="{FFF7FE0D-D60A-44C4-A59F-F77B88896D98}" destId="{7CFEEEF2-2F9A-444D-A086-61E8BA294E7C}" srcOrd="1" destOrd="0" presId="urn:microsoft.com/office/officeart/2005/8/layout/vList5"/>
    <dgm:cxn modelId="{F132C850-BD88-4325-849E-3DEDCCE3CAC3}" type="presParOf" srcId="{FFF7FE0D-D60A-44C4-A59F-F77B88896D98}" destId="{F358B2A6-9599-444C-8524-1434F7602A7B}" srcOrd="2" destOrd="0" presId="urn:microsoft.com/office/officeart/2005/8/layout/vList5"/>
    <dgm:cxn modelId="{89B26147-8191-42E3-AF05-EDF1F10FA870}" type="presParOf" srcId="{F358B2A6-9599-444C-8524-1434F7602A7B}" destId="{1DFB0AB2-9857-45C0-8312-2A71567ECEEE}" srcOrd="0" destOrd="0" presId="urn:microsoft.com/office/officeart/2005/8/layout/vList5"/>
    <dgm:cxn modelId="{C9CABE13-A457-4F4E-BFB7-2BB6F799E9D8}" type="presParOf" srcId="{F358B2A6-9599-444C-8524-1434F7602A7B}" destId="{B9CF5FFA-67C0-4FF8-9239-7CD0C5E236D6}" srcOrd="1" destOrd="0" presId="urn:microsoft.com/office/officeart/2005/8/layout/vList5"/>
    <dgm:cxn modelId="{A8E7D64B-53F2-4576-B9F3-F6AB11EE94B9}" type="presParOf" srcId="{FFF7FE0D-D60A-44C4-A59F-F77B88896D98}" destId="{08CF3117-2B72-4C51-AE21-6602B6286570}" srcOrd="3" destOrd="0" presId="urn:microsoft.com/office/officeart/2005/8/layout/vList5"/>
    <dgm:cxn modelId="{2B5113E1-BADE-498B-845A-0C6A7F4C58A7}" type="presParOf" srcId="{FFF7FE0D-D60A-44C4-A59F-F77B88896D98}" destId="{062F9964-6689-495F-B1C4-9F2D05A45764}" srcOrd="4" destOrd="0" presId="urn:microsoft.com/office/officeart/2005/8/layout/vList5"/>
    <dgm:cxn modelId="{6A898C56-0C59-4E3C-AA24-505FAA703F44}" type="presParOf" srcId="{062F9964-6689-495F-B1C4-9F2D05A45764}" destId="{BD91B16F-92A1-44C6-81F0-1CA96F28938B}" srcOrd="0" destOrd="0" presId="urn:microsoft.com/office/officeart/2005/8/layout/vList5"/>
    <dgm:cxn modelId="{A7DD2ABB-84F2-46C8-83FD-6E3167A770CD}" type="presParOf" srcId="{062F9964-6689-495F-B1C4-9F2D05A45764}" destId="{310BF999-128E-4C74-843F-D6BA4DE24685}" srcOrd="1" destOrd="0" presId="urn:microsoft.com/office/officeart/2005/8/layout/vList5"/>
    <dgm:cxn modelId="{1C1C95AA-D8CC-4664-9692-CD6BEE7DB288}" type="presParOf" srcId="{FFF7FE0D-D60A-44C4-A59F-F77B88896D98}" destId="{03C5CEF8-FEE1-439F-8759-409AFCE2592F}" srcOrd="5" destOrd="0" presId="urn:microsoft.com/office/officeart/2005/8/layout/vList5"/>
    <dgm:cxn modelId="{A1E0CBBC-3E5F-4B99-BF2F-7CAFCCECFC8F}" type="presParOf" srcId="{FFF7FE0D-D60A-44C4-A59F-F77B88896D98}" destId="{86E355DB-538C-47FD-A3B4-E9B4221605E6}" srcOrd="6" destOrd="0" presId="urn:microsoft.com/office/officeart/2005/8/layout/vList5"/>
    <dgm:cxn modelId="{6D445510-83AA-4CBE-A6D3-CD808483F6AE}" type="presParOf" srcId="{86E355DB-538C-47FD-A3B4-E9B4221605E6}" destId="{529C1913-F5B0-4242-A02B-D0546FF424BB}" srcOrd="0" destOrd="0" presId="urn:microsoft.com/office/officeart/2005/8/layout/vList5"/>
    <dgm:cxn modelId="{5B512787-0015-462F-9740-D268D7EEB7E4}" type="presParOf" srcId="{86E355DB-538C-47FD-A3B4-E9B4221605E6}" destId="{898FE1AD-5F98-48D6-B889-F71653DD97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7757A-2DD2-4220-8D1E-510EEDB55D01}">
      <dsp:nvSpPr>
        <dsp:cNvPr id="0" name=""/>
        <dsp:cNvSpPr/>
      </dsp:nvSpPr>
      <dsp:spPr>
        <a:xfrm>
          <a:off x="970560" y="1672"/>
          <a:ext cx="2607477" cy="15644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Što je dokaz? Što je dokaz koji podržava tu ideju?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Što je dokaz protiv te ideje?</a:t>
          </a:r>
          <a:endParaRPr lang="hr-HR" sz="2000" kern="1200" dirty="0"/>
        </a:p>
      </dsp:txBody>
      <dsp:txXfrm>
        <a:off x="970560" y="1672"/>
        <a:ext cx="2607477" cy="1564486"/>
      </dsp:txXfrm>
    </dsp:sp>
    <dsp:sp modelId="{488413F1-6164-4A41-AB8A-C9A488D2A620}">
      <dsp:nvSpPr>
        <dsp:cNvPr id="0" name=""/>
        <dsp:cNvSpPr/>
      </dsp:nvSpPr>
      <dsp:spPr>
        <a:xfrm>
          <a:off x="3838785" y="1672"/>
          <a:ext cx="2607477" cy="156448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Postoji li alternativno objašnjenje?</a:t>
          </a:r>
          <a:endParaRPr lang="hr-HR" sz="2200" kern="1200" dirty="0"/>
        </a:p>
      </dsp:txBody>
      <dsp:txXfrm>
        <a:off x="3838785" y="1672"/>
        <a:ext cx="2607477" cy="1564486"/>
      </dsp:txXfrm>
    </dsp:sp>
    <dsp:sp modelId="{0236D40D-7B87-4124-82F5-1C58FF719A23}">
      <dsp:nvSpPr>
        <dsp:cNvPr id="0" name=""/>
        <dsp:cNvSpPr/>
      </dsp:nvSpPr>
      <dsp:spPr>
        <a:xfrm>
          <a:off x="54580" y="1869210"/>
          <a:ext cx="3060734" cy="193542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je najore što se može dogoditi? Mogu li to preživjeti? Što je najbolje što se može dogoditi? Što je najrealističnije posljedica?</a:t>
          </a:r>
          <a:endParaRPr lang="hr-HR" sz="2200" kern="1200" dirty="0"/>
        </a:p>
      </dsp:txBody>
      <dsp:txXfrm>
        <a:off x="54580" y="1869210"/>
        <a:ext cx="3060734" cy="1935426"/>
      </dsp:txXfrm>
    </dsp:sp>
    <dsp:sp modelId="{A57D305D-D2D9-4C73-9C19-63C08C245BEF}">
      <dsp:nvSpPr>
        <dsp:cNvPr id="0" name=""/>
        <dsp:cNvSpPr/>
      </dsp:nvSpPr>
      <dsp:spPr>
        <a:xfrm>
          <a:off x="4392483" y="1944219"/>
          <a:ext cx="2987464" cy="17854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Koje su posljedice mog vjerovanja u a.m.? Što bi mogle biti posljedice promjene u mom mišljenju?</a:t>
          </a:r>
          <a:endParaRPr lang="hr-HR" sz="2200" kern="1200" dirty="0"/>
        </a:p>
      </dsp:txBody>
      <dsp:txXfrm>
        <a:off x="4392483" y="1944219"/>
        <a:ext cx="2987464" cy="1785407"/>
      </dsp:txXfrm>
    </dsp:sp>
    <dsp:sp modelId="{A7DF0ED3-64BC-490C-AEE6-EA509A6DAD9D}">
      <dsp:nvSpPr>
        <dsp:cNvPr id="0" name=""/>
        <dsp:cNvSpPr/>
      </dsp:nvSpPr>
      <dsp:spPr>
        <a:xfrm>
          <a:off x="970560" y="4023080"/>
          <a:ext cx="2607477" cy="156448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ću u vezi s tim poduzeti?</a:t>
          </a:r>
          <a:endParaRPr lang="hr-HR" sz="2200" kern="1200" dirty="0"/>
        </a:p>
      </dsp:txBody>
      <dsp:txXfrm>
        <a:off x="970560" y="4023080"/>
        <a:ext cx="2607477" cy="1564486"/>
      </dsp:txXfrm>
    </dsp:sp>
    <dsp:sp modelId="{68E2E679-4624-42C2-B069-ACAB459F9E14}">
      <dsp:nvSpPr>
        <dsp:cNvPr id="0" name=""/>
        <dsp:cNvSpPr/>
      </dsp:nvSpPr>
      <dsp:spPr>
        <a:xfrm>
          <a:off x="3838785" y="4023080"/>
          <a:ext cx="2607477" cy="15644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/>
            <a:t>Što bih ja rekao___ u istoj situaciji?</a:t>
          </a:r>
          <a:endParaRPr lang="hr-HR" sz="2200" kern="1200" dirty="0"/>
        </a:p>
      </dsp:txBody>
      <dsp:txXfrm>
        <a:off x="3838785" y="4023080"/>
        <a:ext cx="2607477" cy="15644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5C267E-77EE-4608-99B3-B90C723AE628}">
      <dsp:nvSpPr>
        <dsp:cNvPr id="0" name=""/>
        <dsp:cNvSpPr/>
      </dsp:nvSpPr>
      <dsp:spPr>
        <a:xfrm rot="5400000">
          <a:off x="4540574" y="-1698157"/>
          <a:ext cx="1117966" cy="47995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Crno-bijelo, dihotomno  razmišljanje, dvije kategorije umjesto kontinuuma.  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“Ako nisam potpuno savršen, nisam uspješan.”</a:t>
          </a:r>
          <a:endParaRPr lang="hr-HR" sz="2000" kern="1200" dirty="0"/>
        </a:p>
      </dsp:txBody>
      <dsp:txXfrm rot="-5400000">
        <a:off x="2699766" y="197226"/>
        <a:ext cx="4745009" cy="1008816"/>
      </dsp:txXfrm>
    </dsp:sp>
    <dsp:sp modelId="{99D4CB08-2B53-4838-8349-A596608ED819}">
      <dsp:nvSpPr>
        <dsp:cNvPr id="0" name=""/>
        <dsp:cNvSpPr/>
      </dsp:nvSpPr>
      <dsp:spPr>
        <a:xfrm>
          <a:off x="0" y="2905"/>
          <a:ext cx="2699766" cy="13974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SVE ILI NIŠTA</a:t>
          </a:r>
          <a:endParaRPr lang="hr-HR" sz="2400" kern="1200" dirty="0"/>
        </a:p>
      </dsp:txBody>
      <dsp:txXfrm>
        <a:off x="68218" y="71123"/>
        <a:ext cx="2563330" cy="1261022"/>
      </dsp:txXfrm>
    </dsp:sp>
    <dsp:sp modelId="{62FD44C5-180A-43D1-84A6-2EAA441A6455}">
      <dsp:nvSpPr>
        <dsp:cNvPr id="0" name=""/>
        <dsp:cNvSpPr/>
      </dsp:nvSpPr>
      <dsp:spPr>
        <a:xfrm rot="5400000">
          <a:off x="4540574" y="-230825"/>
          <a:ext cx="1117966" cy="47995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Negativno predviđanje budućnosti bez uvažavanja drugih, vjerojatnijih posljedica.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“Bit ću toliko uznemiren da neću moći funkcionirati.”</a:t>
          </a:r>
          <a:endParaRPr lang="hr-HR" sz="1800" kern="1200" dirty="0"/>
        </a:p>
      </dsp:txBody>
      <dsp:txXfrm rot="-5400000">
        <a:off x="2699766" y="1664558"/>
        <a:ext cx="4745009" cy="1008816"/>
      </dsp:txXfrm>
    </dsp:sp>
    <dsp:sp modelId="{256EA11E-7173-4FCF-8AC7-041E0829002F}">
      <dsp:nvSpPr>
        <dsp:cNvPr id="0" name=""/>
        <dsp:cNvSpPr/>
      </dsp:nvSpPr>
      <dsp:spPr>
        <a:xfrm>
          <a:off x="0" y="1470236"/>
          <a:ext cx="2699766" cy="13974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KATASTROFIZIRANJE (GATANJE) </a:t>
          </a:r>
          <a:endParaRPr lang="hr-HR" sz="2400" kern="1200" dirty="0"/>
        </a:p>
      </dsp:txBody>
      <dsp:txXfrm>
        <a:off x="68218" y="1538454"/>
        <a:ext cx="2563330" cy="1261022"/>
      </dsp:txXfrm>
    </dsp:sp>
    <dsp:sp modelId="{D9D2683D-BEB0-4BD2-AF2B-AEC3AE143396}">
      <dsp:nvSpPr>
        <dsp:cNvPr id="0" name=""/>
        <dsp:cNvSpPr/>
      </dsp:nvSpPr>
      <dsp:spPr>
        <a:xfrm rot="5400000">
          <a:off x="4540574" y="1236505"/>
          <a:ext cx="1117966" cy="47995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Nerazumno govorenje sebi kako se pozitivna iskustva, djela i kvalitete ne računaju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“Ako sam nešto dobro obavio, ne znači da sam sposoban nego sretan.”</a:t>
          </a:r>
          <a:endParaRPr lang="hr-HR" sz="1800" kern="1200" dirty="0"/>
        </a:p>
      </dsp:txBody>
      <dsp:txXfrm rot="-5400000">
        <a:off x="2699766" y="3131889"/>
        <a:ext cx="4745009" cy="1008816"/>
      </dsp:txXfrm>
    </dsp:sp>
    <dsp:sp modelId="{BE1BA66F-6D90-439E-92F4-2004A835D262}">
      <dsp:nvSpPr>
        <dsp:cNvPr id="0" name=""/>
        <dsp:cNvSpPr/>
      </dsp:nvSpPr>
      <dsp:spPr>
        <a:xfrm>
          <a:off x="0" y="2937568"/>
          <a:ext cx="2699766" cy="13974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DISKVALIFICIRANJE ILI NEGIRANJE POZITIVNOG</a:t>
          </a:r>
          <a:endParaRPr lang="hr-HR" sz="2400" kern="1200" dirty="0"/>
        </a:p>
      </dsp:txBody>
      <dsp:txXfrm>
        <a:off x="68218" y="3005786"/>
        <a:ext cx="2563330" cy="1261022"/>
      </dsp:txXfrm>
    </dsp:sp>
    <dsp:sp modelId="{C83DE19A-A749-4358-9CB3-DEDBD38665AC}">
      <dsp:nvSpPr>
        <dsp:cNvPr id="0" name=""/>
        <dsp:cNvSpPr/>
      </dsp:nvSpPr>
      <dsp:spPr>
        <a:xfrm rot="5400000">
          <a:off x="4540574" y="2703837"/>
          <a:ext cx="1117966" cy="479958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Vjerovanje da je nešto točno jer se to “osjeća” tako jako da se ignoriraju osjećaji.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“Znam da sam napravio dosta toga na poslu dobro, ali se još uvijek osjećam neuspješno.”</a:t>
          </a:r>
          <a:endParaRPr lang="hr-HR" sz="1800" kern="1200" dirty="0"/>
        </a:p>
      </dsp:txBody>
      <dsp:txXfrm rot="-5400000">
        <a:off x="2699766" y="4599221"/>
        <a:ext cx="4745009" cy="1008816"/>
      </dsp:txXfrm>
    </dsp:sp>
    <dsp:sp modelId="{EB9C2929-AC3B-4E3D-8163-3F8E13657C6C}">
      <dsp:nvSpPr>
        <dsp:cNvPr id="0" name=""/>
        <dsp:cNvSpPr/>
      </dsp:nvSpPr>
      <dsp:spPr>
        <a:xfrm>
          <a:off x="0" y="4404899"/>
          <a:ext cx="2699766" cy="13974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EMOCIONALNO ZAKLJUČIVANJE</a:t>
          </a:r>
          <a:endParaRPr lang="hr-HR" sz="2400" kern="1200" dirty="0"/>
        </a:p>
      </dsp:txBody>
      <dsp:txXfrm>
        <a:off x="68218" y="4473117"/>
        <a:ext cx="2563330" cy="1261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A1152B-8684-4548-93A5-7ED6BF68ED93}">
      <dsp:nvSpPr>
        <dsp:cNvPr id="0" name=""/>
        <dsp:cNvSpPr/>
      </dsp:nvSpPr>
      <dsp:spPr>
        <a:xfrm rot="5400000">
          <a:off x="4803353" y="-1742284"/>
          <a:ext cx="1320700" cy="514230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Stavljanje čvrstih, općih oznaka na sebe i druge bez uvažavanja dokaza koji govore suprotno. 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“Ja sam gubitnik. On nije dobar.”</a:t>
          </a:r>
          <a:endParaRPr lang="hr-HR" sz="2000" kern="1200" dirty="0"/>
        </a:p>
      </dsp:txBody>
      <dsp:txXfrm rot="-5400000">
        <a:off x="2892549" y="232991"/>
        <a:ext cx="5077838" cy="1191758"/>
      </dsp:txXfrm>
    </dsp:sp>
    <dsp:sp modelId="{8DB8F7E0-B632-4B49-AA50-498AF36F3065}">
      <dsp:nvSpPr>
        <dsp:cNvPr id="0" name=""/>
        <dsp:cNvSpPr/>
      </dsp:nvSpPr>
      <dsp:spPr>
        <a:xfrm>
          <a:off x="0" y="3432"/>
          <a:ext cx="2892548" cy="16508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ETIKETIRANJE, PRIDAVANJE POGREŠNIH OZNAKA</a:t>
          </a:r>
          <a:endParaRPr lang="hr-HR" sz="2400" kern="1200" dirty="0"/>
        </a:p>
      </dsp:txBody>
      <dsp:txXfrm>
        <a:off x="80589" y="84021"/>
        <a:ext cx="2731370" cy="1489697"/>
      </dsp:txXfrm>
    </dsp:sp>
    <dsp:sp modelId="{B9CF5FFA-67C0-4FF8-9239-7CD0C5E236D6}">
      <dsp:nvSpPr>
        <dsp:cNvPr id="0" name=""/>
        <dsp:cNvSpPr/>
      </dsp:nvSpPr>
      <dsp:spPr>
        <a:xfrm rot="5400000">
          <a:off x="4803353" y="-8864"/>
          <a:ext cx="1320700" cy="514230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Pri vrednovanju sebe, drugih i situacija nerazumno uvećavanje negativnog.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“Dobivanje osrednjih ocjena dokazuje moju nesposobnost, a visokih ne znači da sam pametan.”</a:t>
          </a:r>
          <a:endParaRPr lang="hr-HR" sz="2000" kern="1200" dirty="0"/>
        </a:p>
      </dsp:txBody>
      <dsp:txXfrm rot="-5400000">
        <a:off x="2892549" y="1966412"/>
        <a:ext cx="5077838" cy="1191758"/>
      </dsp:txXfrm>
    </dsp:sp>
    <dsp:sp modelId="{1DFB0AB2-9857-45C0-8312-2A71567ECEEE}">
      <dsp:nvSpPr>
        <dsp:cNvPr id="0" name=""/>
        <dsp:cNvSpPr/>
      </dsp:nvSpPr>
      <dsp:spPr>
        <a:xfrm>
          <a:off x="0" y="1736851"/>
          <a:ext cx="2892548" cy="16508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PRETJERANO UVELIČAVANJE/ UMANJIVANJE</a:t>
          </a:r>
          <a:endParaRPr lang="hr-HR" sz="2400" kern="1200" dirty="0"/>
        </a:p>
      </dsp:txBody>
      <dsp:txXfrm>
        <a:off x="80589" y="1817440"/>
        <a:ext cx="2731370" cy="1489697"/>
      </dsp:txXfrm>
    </dsp:sp>
    <dsp:sp modelId="{310BF999-128E-4C74-843F-D6BA4DE24685}">
      <dsp:nvSpPr>
        <dsp:cNvPr id="0" name=""/>
        <dsp:cNvSpPr/>
      </dsp:nvSpPr>
      <dsp:spPr>
        <a:xfrm rot="5400000">
          <a:off x="4803353" y="1724554"/>
          <a:ext cx="1320700" cy="514230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Obraćanje pozornosti na negative detalje umjesto sagledavanje cijele slike. 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“Zbog jedne loše ocjene u svjedodžbi znači da sam napravio loš posao.”</a:t>
          </a:r>
          <a:endParaRPr lang="hr-HR" sz="2000" kern="1200" dirty="0"/>
        </a:p>
      </dsp:txBody>
      <dsp:txXfrm rot="-5400000">
        <a:off x="2892549" y="3699830"/>
        <a:ext cx="5077838" cy="1191758"/>
      </dsp:txXfrm>
    </dsp:sp>
    <dsp:sp modelId="{BD91B16F-92A1-44C6-81F0-1CA96F28938B}">
      <dsp:nvSpPr>
        <dsp:cNvPr id="0" name=""/>
        <dsp:cNvSpPr/>
      </dsp:nvSpPr>
      <dsp:spPr>
        <a:xfrm>
          <a:off x="0" y="3470271"/>
          <a:ext cx="2892548" cy="16508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MENTALNI FILTER – SELEKTIVNA APSTRAKCIJA</a:t>
          </a:r>
          <a:endParaRPr lang="hr-HR" sz="2400" kern="1200" dirty="0"/>
        </a:p>
      </dsp:txBody>
      <dsp:txXfrm>
        <a:off x="80589" y="3550860"/>
        <a:ext cx="2731370" cy="1489697"/>
      </dsp:txXfrm>
    </dsp:sp>
    <dsp:sp modelId="{898FE1AD-5F98-48D6-B889-F71653DD974F}">
      <dsp:nvSpPr>
        <dsp:cNvPr id="0" name=""/>
        <dsp:cNvSpPr/>
      </dsp:nvSpPr>
      <dsp:spPr>
        <a:xfrm rot="5400000">
          <a:off x="4803353" y="3457974"/>
          <a:ext cx="1320700" cy="514230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Vjerovanje kako se zna tuđe razmišljanje, ispuštajući druge vjerojatnije mogućnosti.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“On misli kako ja ne znam najvažniju stvar u ovom projektu.”</a:t>
          </a:r>
          <a:endParaRPr lang="hr-HR" sz="2000" kern="1200" dirty="0"/>
        </a:p>
      </dsp:txBody>
      <dsp:txXfrm rot="-5400000">
        <a:off x="2892549" y="5433250"/>
        <a:ext cx="5077838" cy="1191758"/>
      </dsp:txXfrm>
    </dsp:sp>
    <dsp:sp modelId="{529C1913-F5B0-4242-A02B-D0546FF424BB}">
      <dsp:nvSpPr>
        <dsp:cNvPr id="0" name=""/>
        <dsp:cNvSpPr/>
      </dsp:nvSpPr>
      <dsp:spPr>
        <a:xfrm>
          <a:off x="0" y="5203690"/>
          <a:ext cx="2892548" cy="16508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ČITANJE MISLI</a:t>
          </a:r>
          <a:endParaRPr lang="hr-HR" sz="2400" kern="1200" dirty="0"/>
        </a:p>
      </dsp:txBody>
      <dsp:txXfrm>
        <a:off x="80589" y="5284279"/>
        <a:ext cx="2731370" cy="14896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A1152B-8684-4548-93A5-7ED6BF68ED93}">
      <dsp:nvSpPr>
        <dsp:cNvPr id="0" name=""/>
        <dsp:cNvSpPr/>
      </dsp:nvSpPr>
      <dsp:spPr>
        <a:xfrm rot="5400000">
          <a:off x="5206307" y="-1940721"/>
          <a:ext cx="1298239" cy="551099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Stvaranje negativnih zaključaka koji nadilaze tr</a:t>
          </a:r>
          <a:r>
            <a:rPr lang="en-GB" sz="2000" kern="1200" dirty="0" smtClean="0"/>
            <a:t>e</a:t>
          </a:r>
          <a:r>
            <a:rPr lang="hr-HR" sz="2000" kern="1200" dirty="0" smtClean="0"/>
            <a:t>nutnu situaciju.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“Zato što sam se osjećao neugodno na druženju nemam ono što je potrebno za prijateljstvo.”</a:t>
          </a:r>
          <a:endParaRPr lang="hr-HR" sz="2000" kern="1200" dirty="0"/>
        </a:p>
      </dsp:txBody>
      <dsp:txXfrm rot="-5400000">
        <a:off x="3099932" y="229029"/>
        <a:ext cx="5447615" cy="1171489"/>
      </dsp:txXfrm>
    </dsp:sp>
    <dsp:sp modelId="{8DB8F7E0-B632-4B49-AA50-498AF36F3065}">
      <dsp:nvSpPr>
        <dsp:cNvPr id="0" name=""/>
        <dsp:cNvSpPr/>
      </dsp:nvSpPr>
      <dsp:spPr>
        <a:xfrm>
          <a:off x="0" y="3373"/>
          <a:ext cx="3099931" cy="16227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PRETJERANA GENERALIZACIJA</a:t>
          </a:r>
          <a:endParaRPr lang="hr-HR" sz="2400" kern="1200" dirty="0"/>
        </a:p>
      </dsp:txBody>
      <dsp:txXfrm>
        <a:off x="79219" y="82592"/>
        <a:ext cx="2941493" cy="1464361"/>
      </dsp:txXfrm>
    </dsp:sp>
    <dsp:sp modelId="{B9CF5FFA-67C0-4FF8-9239-7CD0C5E236D6}">
      <dsp:nvSpPr>
        <dsp:cNvPr id="0" name=""/>
        <dsp:cNvSpPr/>
      </dsp:nvSpPr>
      <dsp:spPr>
        <a:xfrm rot="5400000">
          <a:off x="5206307" y="-236781"/>
          <a:ext cx="1298239" cy="551099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Vjerovanje kako se drugi ponašaju negativno zbog nas, bez uvažavanja vjerojatnijih objašnjenja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“”Majstor je bio oštar prema meni jer sam napravio nešto loše.”</a:t>
          </a:r>
          <a:endParaRPr lang="hr-HR" sz="2000" kern="1200" dirty="0"/>
        </a:p>
      </dsp:txBody>
      <dsp:txXfrm rot="-5400000">
        <a:off x="3099932" y="1932969"/>
        <a:ext cx="5447615" cy="1171489"/>
      </dsp:txXfrm>
    </dsp:sp>
    <dsp:sp modelId="{1DFB0AB2-9857-45C0-8312-2A71567ECEEE}">
      <dsp:nvSpPr>
        <dsp:cNvPr id="0" name=""/>
        <dsp:cNvSpPr/>
      </dsp:nvSpPr>
      <dsp:spPr>
        <a:xfrm>
          <a:off x="0" y="1707313"/>
          <a:ext cx="3099931" cy="16227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PERSONALIZACIJA</a:t>
          </a:r>
          <a:endParaRPr lang="hr-HR" sz="2400" kern="1200" dirty="0"/>
        </a:p>
      </dsp:txBody>
      <dsp:txXfrm>
        <a:off x="79219" y="1786532"/>
        <a:ext cx="2941493" cy="1464361"/>
      </dsp:txXfrm>
    </dsp:sp>
    <dsp:sp modelId="{310BF999-128E-4C74-843F-D6BA4DE24685}">
      <dsp:nvSpPr>
        <dsp:cNvPr id="0" name=""/>
        <dsp:cNvSpPr/>
      </dsp:nvSpPr>
      <dsp:spPr>
        <a:xfrm rot="5400000">
          <a:off x="5206307" y="1467158"/>
          <a:ext cx="1298239" cy="551099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Precizne i čvrste ideje kako bismo se trebali ponašati i precjenjivanje lošeg ako se tako ne ponašamo. 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“Trebam uvijek dati sve od sebe, greške su nedopustive.”</a:t>
          </a:r>
          <a:endParaRPr lang="hr-HR" sz="2000" kern="1200" dirty="0"/>
        </a:p>
      </dsp:txBody>
      <dsp:txXfrm rot="-5400000">
        <a:off x="3099932" y="3636909"/>
        <a:ext cx="5447615" cy="1171489"/>
      </dsp:txXfrm>
    </dsp:sp>
    <dsp:sp modelId="{BD91B16F-92A1-44C6-81F0-1CA96F28938B}">
      <dsp:nvSpPr>
        <dsp:cNvPr id="0" name=""/>
        <dsp:cNvSpPr/>
      </dsp:nvSpPr>
      <dsp:spPr>
        <a:xfrm>
          <a:off x="0" y="3411253"/>
          <a:ext cx="3099931" cy="16227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IMPERATIVI (TREBATI I MORATI)</a:t>
          </a:r>
          <a:endParaRPr lang="hr-HR" sz="2400" kern="1200" dirty="0"/>
        </a:p>
      </dsp:txBody>
      <dsp:txXfrm>
        <a:off x="79219" y="3490472"/>
        <a:ext cx="2941493" cy="1464361"/>
      </dsp:txXfrm>
    </dsp:sp>
    <dsp:sp modelId="{898FE1AD-5F98-48D6-B889-F71653DD974F}">
      <dsp:nvSpPr>
        <dsp:cNvPr id="0" name=""/>
        <dsp:cNvSpPr/>
      </dsp:nvSpPr>
      <dsp:spPr>
        <a:xfrm rot="5400000">
          <a:off x="5206307" y="3227208"/>
          <a:ext cx="1298239" cy="551099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100" kern="1200" dirty="0" smtClean="0"/>
            <a:t>Viđenje samo nekih aspekata situacije.</a:t>
          </a:r>
          <a:endParaRPr lang="hr-H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100" kern="1200" dirty="0" smtClean="0"/>
            <a:t>“Učitelj mog sina ne može ništa napraviti kako treba, kritičan je, neosjetljiv i loš u ponašanju.”</a:t>
          </a:r>
          <a:endParaRPr lang="hr-HR" sz="2100" kern="1200" dirty="0"/>
        </a:p>
      </dsp:txBody>
      <dsp:txXfrm rot="-5400000">
        <a:off x="3099932" y="5396959"/>
        <a:ext cx="5447615" cy="1171489"/>
      </dsp:txXfrm>
    </dsp:sp>
    <dsp:sp modelId="{529C1913-F5B0-4242-A02B-D0546FF424BB}">
      <dsp:nvSpPr>
        <dsp:cNvPr id="0" name=""/>
        <dsp:cNvSpPr/>
      </dsp:nvSpPr>
      <dsp:spPr>
        <a:xfrm>
          <a:off x="0" y="5115193"/>
          <a:ext cx="3099931" cy="16227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TUNELSKO GLEDANJE</a:t>
          </a:r>
          <a:endParaRPr lang="hr-HR" sz="2400" kern="1200" dirty="0"/>
        </a:p>
      </dsp:txBody>
      <dsp:txXfrm>
        <a:off x="79219" y="5194412"/>
        <a:ext cx="2941493" cy="1464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6E05D7-D624-4978-929C-BFBA8CDEC6F6}" type="datetimeFigureOut">
              <a:rPr lang="hr-HR" smtClean="0"/>
              <a:pPr/>
              <a:t>4.12.2015.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1E6482-148B-4B61-AAFC-39F427179EA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26876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EVALUACIJA AUTOMATSKIH MISLI</a:t>
            </a:r>
            <a:endParaRPr lang="hr-H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31640" y="5085184"/>
            <a:ext cx="7406640" cy="1181776"/>
          </a:xfrm>
        </p:spPr>
        <p:txBody>
          <a:bodyPr/>
          <a:lstStyle/>
          <a:p>
            <a:pPr algn="r"/>
            <a:r>
              <a:rPr lang="hr-HR" dirty="0" smtClean="0"/>
              <a:t>Sonja Krnjeta, 5.12.2015.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/>
          </a:bodyPr>
          <a:lstStyle/>
          <a:p>
            <a:r>
              <a:rPr lang="hr-HR" sz="3600" dirty="0" smtClean="0"/>
              <a:t>Tipične pogreške u mišljenju uključuju:</a:t>
            </a:r>
            <a:endParaRPr lang="hr-HR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597664"/>
              </p:ext>
            </p:extLst>
          </p:nvPr>
        </p:nvGraphicFramePr>
        <p:xfrm>
          <a:off x="1435100" y="1052736"/>
          <a:ext cx="749935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498285"/>
              </p:ext>
            </p:extLst>
          </p:nvPr>
        </p:nvGraphicFramePr>
        <p:xfrm>
          <a:off x="899592" y="0"/>
          <a:ext cx="8034858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236328"/>
              </p:ext>
            </p:extLst>
          </p:nvPr>
        </p:nvGraphicFramePr>
        <p:xfrm>
          <a:off x="323528" y="116632"/>
          <a:ext cx="8610922" cy="6741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3688" y="4725144"/>
            <a:ext cx="6480720" cy="12241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Ispitivanje u svrhu vrednovanja korisnosti automatskih misli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hr-HR" dirty="0" smtClean="0"/>
          </a:p>
          <a:p>
            <a:pPr>
              <a:buNone/>
            </a:pPr>
            <a:r>
              <a:rPr lang="hr-HR" dirty="0" smtClean="0"/>
              <a:t>	Terapeut pomaže klijentu odrediti učinak svog mišljenja ili tražiti nedostatke i prednosti zadržavanja takve misli nakon čega slijedi adaptivni odgovor na misao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...Što imate od toga da sebi neprekidno govorite “Nikad neću dobiti posao”...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	Ako klijent više ne vjeruje jako u automatsku misao i ako je njegova emocionalna reakcija značajno snižena, prelazimo na nešto drugo.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 smtClean="0"/>
              <a:t>Konceptualizacija uzroka nedjelotvornog vrednovanja automatskih misli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 smtClean="0"/>
              <a:t>Klijent još uvijek vjeruje automatskoj misli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Mogući razlozi: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Postoje druge, važnije misli koje </a:t>
            </a:r>
            <a:r>
              <a:rPr lang="hr-HR" smtClean="0"/>
              <a:t>nisu identificirane</a:t>
            </a:r>
            <a:endParaRPr lang="hr-HR" dirty="0" smtClean="0"/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Vrednovanje a.m. je površno ili neadekvatno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Klijent nije iznio dovoljno dokaza za koje vjeruje da podržavaju a.m.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A.m. je ujedno i bazično vjerovanje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Klijent je racionalno shvatio iskrivljenost a.m., ali emocionalno joj još ne vjeruje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Klijent je vrednovanje primio s rezervom</a:t>
            </a:r>
          </a:p>
          <a:p>
            <a:pPr>
              <a:buNone/>
            </a:pPr>
            <a:r>
              <a:rPr lang="hr-HR" dirty="0" smtClean="0"/>
              <a:t> 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Donošenje odluke o izboru a.m. na koje se treba usmjeriti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</a:t>
            </a:r>
          </a:p>
          <a:p>
            <a:pPr>
              <a:buNone/>
            </a:pPr>
            <a:r>
              <a:rPr lang="hr-HR" dirty="0" smtClean="0"/>
              <a:t>   Samo jedna ili nekoliko ključnih misli za vrednovanje na jednoj seansi!</a:t>
            </a:r>
          </a:p>
          <a:p>
            <a:endParaRPr lang="hr-HR" dirty="0" smtClean="0"/>
          </a:p>
          <a:p>
            <a:r>
              <a:rPr lang="hr-HR" u="sng" dirty="0" smtClean="0"/>
              <a:t>Kako odabrati najkorisnije misli?</a:t>
            </a:r>
          </a:p>
          <a:p>
            <a:r>
              <a:rPr lang="hr-HR" u="sng" dirty="0" smtClean="0"/>
              <a:t>Kako ih vrednovati?</a:t>
            </a:r>
          </a:p>
          <a:p>
            <a:r>
              <a:rPr lang="hr-HR" u="sng" dirty="0" smtClean="0"/>
              <a:t>Kako naučiti klijente sustavu za vrednovanje njihovih vlastitih misli?</a:t>
            </a:r>
          </a:p>
          <a:p>
            <a:endParaRPr lang="hr-HR" u="sng" dirty="0" smtClean="0"/>
          </a:p>
          <a:p>
            <a:endParaRPr lang="hr-HR" u="sng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988840"/>
            <a:ext cx="2664296" cy="21808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Misao ‘otkrivena’ - koraci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hr-HR" dirty="0" smtClean="0"/>
              <a:t>Usmjeriti se na a.m.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Istražiti više o situaciji povezanoj s a.m.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Istražiti koliko je tipična a.m.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Identificirati druge a.m. i predodžbe u istoj situaciji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Rješavati problem u situaciji združenoj s automatskom misli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Istražiti vjerovanja koja su u podlozi a.m.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Krenuti na drugu temu</a:t>
            </a:r>
          </a:p>
          <a:p>
            <a:endParaRPr lang="hr-HR" dirty="0" smtClean="0"/>
          </a:p>
          <a:p>
            <a:pPr marL="596646" indent="-514350">
              <a:buFont typeface="+mj-lt"/>
              <a:buAutoNum type="arabicPeriod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03648" y="836712"/>
            <a:ext cx="749808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Terapeut se mora pitati:</a:t>
            </a:r>
          </a:p>
          <a:p>
            <a:pPr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Što želim postići na ovoj seansi? Hoće li nam rad na ovoj misli pomoći u dostizanju terapijskih ciljeva za ovu seansu?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Što je kl</a:t>
            </a:r>
            <a:r>
              <a:rPr lang="en-GB" dirty="0" err="1" smtClean="0"/>
              <a:t>i</a:t>
            </a:r>
            <a:r>
              <a:rPr lang="hr-HR" dirty="0" smtClean="0"/>
              <a:t>jent stavio na dnevni red? Podudarnost? Dovoljno vremena? Suradnja?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Misao važna? Iskrivljena ili disfuncionalna? Tipična? Primjenjiva? Pomaže li terapeutu?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2578616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Usmjeravanje na a.m.</a:t>
            </a:r>
            <a:br>
              <a:rPr lang="hr-HR" sz="3200" dirty="0" smtClean="0"/>
            </a:br>
            <a:r>
              <a:rPr lang="hr-HR" sz="3200" dirty="0" smtClean="0"/>
              <a:t>Misao vrijedna istraživanja?</a:t>
            </a:r>
            <a:br>
              <a:rPr lang="hr-HR" sz="3200" dirty="0" smtClean="0"/>
            </a:br>
            <a:r>
              <a:rPr lang="hr-HR" sz="3200" dirty="0" smtClean="0"/>
              <a:t>		Koliko sada vjerujete toj misli?</a:t>
            </a:r>
            <a:br>
              <a:rPr lang="hr-HR" sz="3200" dirty="0" smtClean="0"/>
            </a:br>
            <a:r>
              <a:rPr lang="hr-HR" sz="3200" dirty="0" smtClean="0"/>
              <a:t>		Kako se zbog te misli osjećate?</a:t>
            </a:r>
            <a:br>
              <a:rPr lang="hr-HR" sz="3200" dirty="0" smtClean="0"/>
            </a:br>
            <a:r>
              <a:rPr lang="hr-HR" sz="3200" dirty="0" smtClean="0"/>
              <a:t>		Koliko je jaka ta emocija?</a:t>
            </a:r>
            <a:r>
              <a:rPr lang="hr-HR" sz="6600" dirty="0" smtClean="0"/>
              <a:t/>
            </a:r>
            <a:br>
              <a:rPr lang="hr-HR" sz="6600" dirty="0" smtClean="0"/>
            </a:br>
            <a:endParaRPr lang="hr-HR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3140968"/>
            <a:ext cx="3657600" cy="30464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dirty="0" smtClean="0"/>
              <a:t>Stupanj vjerovanja i uznemirenosti nizak</a:t>
            </a:r>
          </a:p>
          <a:p>
            <a:pPr>
              <a:buNone/>
            </a:pPr>
            <a:r>
              <a:rPr lang="hr-HR" dirty="0" smtClean="0"/>
              <a:t>- prelazak na nešto drugo	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276088" y="3212976"/>
            <a:ext cx="3657600" cy="29744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dirty="0" smtClean="0"/>
              <a:t>Snažno vjerovanje i značajna uznemirenost</a:t>
            </a:r>
          </a:p>
          <a:p>
            <a:pPr>
              <a:buNone/>
            </a:pPr>
            <a:r>
              <a:rPr lang="hr-HR" dirty="0" smtClean="0"/>
              <a:t>- istražiti situaciju: </a:t>
            </a:r>
            <a:r>
              <a:rPr lang="en-GB" dirty="0" smtClean="0"/>
              <a:t>k</a:t>
            </a:r>
            <a:r>
              <a:rPr lang="hr-HR" dirty="0" smtClean="0"/>
              <a:t>ada, u kojoj situaciji, opis misli i predodžbi, promjene u tijelu,</a:t>
            </a:r>
          </a:p>
          <a:p>
            <a:pPr>
              <a:buNone/>
            </a:pPr>
            <a:r>
              <a:rPr lang="hr-HR" dirty="0" smtClean="0"/>
              <a:t>Što je klijent poduzeo?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Nakon dobivanja detaljnije slike: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Kako se misao u toj posebnoj situaciji uklapa u širu konceptualizaciju klijenta?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Automatske misli za jačanje kognitivnog modela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Sokratovski dijalog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Rješavanje problema s pacijentom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Tehnika silazne strelice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Pitanja za vrednovanje automatskih misli 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 </a:t>
            </a:r>
            <a:endParaRPr lang="hr-HR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193619409"/>
              </p:ext>
            </p:extLst>
          </p:nvPr>
        </p:nvGraphicFramePr>
        <p:xfrm>
          <a:off x="1259632" y="1268760"/>
          <a:ext cx="7416824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Upotreba alternativnog ispitivanja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Terapeut varira pitanja kako bi pomogao klijentu razviti funkcionalniju perspektivu. </a:t>
            </a:r>
          </a:p>
          <a:p>
            <a:pPr>
              <a:buNone/>
            </a:pPr>
            <a:r>
              <a:rPr lang="hr-HR" dirty="0" smtClean="0"/>
              <a:t>Sokratski dijalog; kada procijenimo da će standardna pitanja biti neučinkovita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CILJ: zaobići ‘misaone klopke’ u koje klijent upada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Identificiranje kognitivnih distorzija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 sklonost stvaranju konzistentnih grešaka u svojem razmišljanju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 često kod klijenata koji pate od psihijatrijskih poremećaja – sustavna negativna sklonost kognitivnom procesuiranju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Neki klijenti voljni sami označavati kognitivne distorzije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Neke su automatske misli točne, mnoge netočne ili djelomično točne</a:t>
            </a:r>
          </a:p>
          <a:p>
            <a:pPr>
              <a:buFont typeface="Wingdings" pitchFamily="2" charset="2"/>
              <a:buChar char="Ø"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422</TotalTime>
  <Words>843</Words>
  <Application>Microsoft Office PowerPoint</Application>
  <PresentationFormat>On-screen Show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    EVALUACIJA AUTOMATSKIH MISLI</vt:lpstr>
      <vt:lpstr>Donošenje odluke o izboru a.m. na koje se treba usmjeriti</vt:lpstr>
      <vt:lpstr>Misao ‘otkrivena’ - koraci</vt:lpstr>
      <vt:lpstr>PowerPoint Presentation</vt:lpstr>
      <vt:lpstr>  Usmjeravanje na a.m. Misao vrijedna istraživanja?   Koliko sada vjerujete toj misli?   Kako se zbog te misli osjećate?   Koliko je jaka ta emocija? </vt:lpstr>
      <vt:lpstr>Nakon dobivanja detaljnije slike:</vt:lpstr>
      <vt:lpstr>Pitanja za vrednovanje automatskih misli </vt:lpstr>
      <vt:lpstr>Upotreba alternativnog ispitivanja</vt:lpstr>
      <vt:lpstr>Identificiranje kognitivnih distorzija</vt:lpstr>
      <vt:lpstr>Tipične pogreške u mišljenju uključuju:</vt:lpstr>
      <vt:lpstr>PowerPoint Presentation</vt:lpstr>
      <vt:lpstr>PowerPoint Presentation</vt:lpstr>
      <vt:lpstr>Ispitivanje u svrhu vrednovanja korisnosti automatskih misli</vt:lpstr>
      <vt:lpstr>Konceptualizacija uzroka nedjelotvornog vrednovanja automatskih misli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Korisnik</dc:creator>
  <cp:lastModifiedBy>HUBIKOT</cp:lastModifiedBy>
  <cp:revision>52</cp:revision>
  <dcterms:created xsi:type="dcterms:W3CDTF">2015-11-26T02:49:13Z</dcterms:created>
  <dcterms:modified xsi:type="dcterms:W3CDTF">2015-12-04T09:48:09Z</dcterms:modified>
</cp:coreProperties>
</file>