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3"/>
  </p:notesMasterIdLst>
  <p:handoutMasterIdLst>
    <p:handoutMasterId r:id="rId34"/>
  </p:handoutMasterIdLst>
  <p:sldIdLst>
    <p:sldId id="264" r:id="rId3"/>
    <p:sldId id="322" r:id="rId4"/>
    <p:sldId id="276" r:id="rId5"/>
    <p:sldId id="283" r:id="rId6"/>
    <p:sldId id="284" r:id="rId7"/>
    <p:sldId id="285" r:id="rId8"/>
    <p:sldId id="286" r:id="rId9"/>
    <p:sldId id="323" r:id="rId10"/>
    <p:sldId id="266" r:id="rId11"/>
    <p:sldId id="270" r:id="rId12"/>
    <p:sldId id="311" r:id="rId13"/>
    <p:sldId id="319" r:id="rId14"/>
    <p:sldId id="320" r:id="rId15"/>
    <p:sldId id="321" r:id="rId16"/>
    <p:sldId id="315" r:id="rId17"/>
    <p:sldId id="268" r:id="rId18"/>
    <p:sldId id="280" r:id="rId19"/>
    <p:sldId id="274" r:id="rId20"/>
    <p:sldId id="287" r:id="rId21"/>
    <p:sldId id="309" r:id="rId22"/>
    <p:sldId id="290" r:id="rId23"/>
    <p:sldId id="291" r:id="rId24"/>
    <p:sldId id="292" r:id="rId25"/>
    <p:sldId id="297" r:id="rId26"/>
    <p:sldId id="298" r:id="rId27"/>
    <p:sldId id="299" r:id="rId28"/>
    <p:sldId id="300" r:id="rId29"/>
    <p:sldId id="293" r:id="rId30"/>
    <p:sldId id="294" r:id="rId31"/>
    <p:sldId id="310" r:id="rId3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howGuides="1">
      <p:cViewPr>
        <p:scale>
          <a:sx n="80" d="100"/>
          <a:sy n="80" d="100"/>
        </p:scale>
        <p:origin x="-792" y="-2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4B90D-4F8B-4D80-918B-7F04A3FFDE1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2212E68-FC42-4425-A890-AB3A785E7386}">
      <dgm:prSet/>
      <dgm:spPr/>
      <dgm:t>
        <a:bodyPr/>
        <a:lstStyle/>
        <a:p>
          <a:pPr rtl="0"/>
          <a:r>
            <a:rPr lang="hr-HR" dirty="0" smtClean="0"/>
            <a:t>Grupni proces</a:t>
          </a:r>
          <a:r>
            <a:rPr lang="en-GB" dirty="0" err="1" smtClean="0"/>
            <a:t>i</a:t>
          </a:r>
          <a:r>
            <a:rPr lang="hr-HR" dirty="0" smtClean="0"/>
            <a:t> uključuj</a:t>
          </a:r>
          <a:r>
            <a:rPr lang="en-GB" dirty="0" smtClean="0"/>
            <a:t>u</a:t>
          </a:r>
          <a:r>
            <a:rPr lang="hr-HR" dirty="0" smtClean="0"/>
            <a:t> faktore jedinstvene grupnom</a:t>
          </a:r>
          <a:r>
            <a:rPr lang="en-GB" dirty="0" smtClean="0"/>
            <a:t> </a:t>
          </a:r>
          <a:r>
            <a:rPr lang="en-GB" dirty="0" err="1" smtClean="0"/>
            <a:t>okružju</a:t>
          </a:r>
          <a:r>
            <a:rPr lang="en-GB" i="1" dirty="0" smtClean="0"/>
            <a:t> </a:t>
          </a:r>
          <a:r>
            <a:rPr lang="hr-HR" dirty="0" smtClean="0"/>
            <a:t>koji utječu na funkcioniranje grupe i ishode tretmana</a:t>
          </a:r>
          <a:r>
            <a:rPr lang="en-GB" dirty="0" smtClean="0"/>
            <a:t>.</a:t>
          </a:r>
          <a:endParaRPr lang="it-IT" dirty="0"/>
        </a:p>
      </dgm:t>
    </dgm:pt>
    <dgm:pt modelId="{FDFD1A52-994E-4D93-BE5A-C3D4DF55F2E8}" type="parTrans" cxnId="{CFC6463B-F909-4B32-A19D-09FC5A168648}">
      <dgm:prSet/>
      <dgm:spPr/>
      <dgm:t>
        <a:bodyPr/>
        <a:lstStyle/>
        <a:p>
          <a:endParaRPr lang="it-IT"/>
        </a:p>
      </dgm:t>
    </dgm:pt>
    <dgm:pt modelId="{A8BACCB0-D767-4A0E-8BF8-B96C9543FB97}" type="sibTrans" cxnId="{CFC6463B-F909-4B32-A19D-09FC5A168648}">
      <dgm:prSet/>
      <dgm:spPr/>
      <dgm:t>
        <a:bodyPr/>
        <a:lstStyle/>
        <a:p>
          <a:endParaRPr lang="it-IT"/>
        </a:p>
      </dgm:t>
    </dgm:pt>
    <dgm:pt modelId="{DDBC48EF-BA21-4BC0-974E-94BA53A4BAE8}">
      <dgm:prSet/>
      <dgm:spPr/>
      <dgm:t>
        <a:bodyPr/>
        <a:lstStyle/>
        <a:p>
          <a:pPr rtl="0"/>
          <a:r>
            <a:rPr lang="hr-HR" smtClean="0"/>
            <a:t>Beck i Lewis (2000)</a:t>
          </a:r>
          <a:endParaRPr lang="it-IT"/>
        </a:p>
      </dgm:t>
    </dgm:pt>
    <dgm:pt modelId="{D39FF43C-D3AD-44EF-A4C6-CF8ACE29CDAC}" type="parTrans" cxnId="{95F1D3F9-98AE-482E-A91C-FF52D7D74C42}">
      <dgm:prSet/>
      <dgm:spPr/>
      <dgm:t>
        <a:bodyPr/>
        <a:lstStyle/>
        <a:p>
          <a:endParaRPr lang="it-IT"/>
        </a:p>
      </dgm:t>
    </dgm:pt>
    <dgm:pt modelId="{4DEE5255-5B91-44FC-9DC6-0F3AC83F0B92}" type="sibTrans" cxnId="{95F1D3F9-98AE-482E-A91C-FF52D7D74C42}">
      <dgm:prSet/>
      <dgm:spPr/>
      <dgm:t>
        <a:bodyPr/>
        <a:lstStyle/>
        <a:p>
          <a:endParaRPr lang="it-IT"/>
        </a:p>
      </dgm:t>
    </dgm:pt>
    <dgm:pt modelId="{1DD9B576-6672-4E68-AA7F-5E2A930B54EF}">
      <dgm:prSet/>
      <dgm:spPr/>
      <dgm:t>
        <a:bodyPr/>
        <a:lstStyle/>
        <a:p>
          <a:pPr rtl="0"/>
          <a:r>
            <a:rPr lang="hr-HR" dirty="0" smtClean="0"/>
            <a:t>Grupni psihoterapijski proces – odnosi se na grupu kao sustav</a:t>
          </a:r>
          <a:r>
            <a:rPr lang="en-GB" dirty="0" smtClean="0"/>
            <a:t> </a:t>
          </a:r>
          <a:r>
            <a:rPr lang="en-GB" dirty="0" err="1" smtClean="0"/>
            <a:t>te</a:t>
          </a:r>
          <a:r>
            <a:rPr lang="en-GB" dirty="0" smtClean="0"/>
            <a:t> </a:t>
          </a:r>
          <a:r>
            <a:rPr lang="en-GB" dirty="0" err="1" smtClean="0"/>
            <a:t>uključuje</a:t>
          </a:r>
          <a:r>
            <a:rPr lang="en-GB" dirty="0" smtClean="0"/>
            <a:t>:</a:t>
          </a:r>
          <a:endParaRPr lang="it-IT" dirty="0"/>
        </a:p>
      </dgm:t>
    </dgm:pt>
    <dgm:pt modelId="{027F6622-0503-44C1-8DC5-3BB7FF5A781B}" type="parTrans" cxnId="{A37D39B2-2238-45C0-AD90-2F958477A5B6}">
      <dgm:prSet/>
      <dgm:spPr/>
      <dgm:t>
        <a:bodyPr/>
        <a:lstStyle/>
        <a:p>
          <a:endParaRPr lang="it-IT"/>
        </a:p>
      </dgm:t>
    </dgm:pt>
    <dgm:pt modelId="{B6B13150-7C61-481F-A784-6FD881D29E4F}" type="sibTrans" cxnId="{A37D39B2-2238-45C0-AD90-2F958477A5B6}">
      <dgm:prSet/>
      <dgm:spPr/>
      <dgm:t>
        <a:bodyPr/>
        <a:lstStyle/>
        <a:p>
          <a:endParaRPr lang="it-IT"/>
        </a:p>
      </dgm:t>
    </dgm:pt>
    <dgm:pt modelId="{F8062230-2155-437C-853D-197CBDAF764D}">
      <dgm:prSet/>
      <dgm:spPr/>
      <dgm:t>
        <a:bodyPr/>
        <a:lstStyle/>
        <a:p>
          <a:pPr rtl="0"/>
          <a:r>
            <a:rPr lang="hr-HR" i="0" dirty="0" smtClean="0"/>
            <a:t>promjene u razvoju grupe</a:t>
          </a:r>
          <a:endParaRPr lang="it-IT" i="0" dirty="0"/>
        </a:p>
      </dgm:t>
    </dgm:pt>
    <dgm:pt modelId="{FC0E1CAA-1E05-4206-83B0-449DD850BE0C}" type="parTrans" cxnId="{280800EC-7256-4668-A25D-6B9E0C2BDD7C}">
      <dgm:prSet/>
      <dgm:spPr/>
      <dgm:t>
        <a:bodyPr/>
        <a:lstStyle/>
        <a:p>
          <a:endParaRPr lang="it-IT"/>
        </a:p>
      </dgm:t>
    </dgm:pt>
    <dgm:pt modelId="{B9B8B4F3-9182-4EF3-BE26-9D4D9ACA61B1}" type="sibTrans" cxnId="{280800EC-7256-4668-A25D-6B9E0C2BDD7C}">
      <dgm:prSet/>
      <dgm:spPr/>
      <dgm:t>
        <a:bodyPr/>
        <a:lstStyle/>
        <a:p>
          <a:endParaRPr lang="it-IT"/>
        </a:p>
      </dgm:t>
    </dgm:pt>
    <dgm:pt modelId="{0D5F5C7D-0E42-44F9-95BE-02ACD122C263}">
      <dgm:prSet/>
      <dgm:spPr/>
      <dgm:t>
        <a:bodyPr/>
        <a:lstStyle/>
        <a:p>
          <a:pPr rtl="0"/>
          <a:r>
            <a:rPr lang="en-GB" i="0" dirty="0" err="1" smtClean="0"/>
            <a:t>i</a:t>
          </a:r>
          <a:r>
            <a:rPr lang="hr-HR" i="0" dirty="0" smtClean="0"/>
            <a:t>nterakciju svih navedenih podsustava kao i načina na koji grupa utječe na svaki od njih </a:t>
          </a:r>
          <a:endParaRPr lang="it-IT" i="0" dirty="0"/>
        </a:p>
      </dgm:t>
    </dgm:pt>
    <dgm:pt modelId="{B4AB6D91-31B7-4A8C-B80E-1EDC24F13138}" type="sibTrans" cxnId="{1E554C62-FFBB-4CB1-A17D-F543E6FD2DEF}">
      <dgm:prSet/>
      <dgm:spPr/>
      <dgm:t>
        <a:bodyPr/>
        <a:lstStyle/>
        <a:p>
          <a:endParaRPr lang="it-IT"/>
        </a:p>
      </dgm:t>
    </dgm:pt>
    <dgm:pt modelId="{B65DD22D-EF56-42B6-B428-18145358A3C3}" type="parTrans" cxnId="{1E554C62-FFBB-4CB1-A17D-F543E6FD2DEF}">
      <dgm:prSet/>
      <dgm:spPr/>
      <dgm:t>
        <a:bodyPr/>
        <a:lstStyle/>
        <a:p>
          <a:endParaRPr lang="it-IT"/>
        </a:p>
      </dgm:t>
    </dgm:pt>
    <dgm:pt modelId="{73692B56-0F13-4965-A286-CC76709A893C}">
      <dgm:prSet/>
      <dgm:spPr/>
      <dgm:t>
        <a:bodyPr/>
        <a:lstStyle/>
        <a:p>
          <a:pPr rtl="0"/>
          <a:r>
            <a:rPr lang="en-GB" i="0" dirty="0" err="1" smtClean="0"/>
            <a:t>i</a:t>
          </a:r>
          <a:r>
            <a:rPr lang="hr-HR" i="0" dirty="0" smtClean="0"/>
            <a:t>nterakciju terapeuta i koterapeuta</a:t>
          </a:r>
          <a:endParaRPr lang="it-IT" i="0" dirty="0"/>
        </a:p>
      </dgm:t>
    </dgm:pt>
    <dgm:pt modelId="{D22CC0F2-BEDE-4537-928E-AD7F7233A784}" type="sibTrans" cxnId="{E62EE81C-E880-4FDB-8278-C086F9030ECE}">
      <dgm:prSet/>
      <dgm:spPr/>
      <dgm:t>
        <a:bodyPr/>
        <a:lstStyle/>
        <a:p>
          <a:endParaRPr lang="it-IT"/>
        </a:p>
      </dgm:t>
    </dgm:pt>
    <dgm:pt modelId="{3B969835-3696-413B-B859-D7882F1E6B93}" type="parTrans" cxnId="{E62EE81C-E880-4FDB-8278-C086F9030ECE}">
      <dgm:prSet/>
      <dgm:spPr/>
      <dgm:t>
        <a:bodyPr/>
        <a:lstStyle/>
        <a:p>
          <a:endParaRPr lang="it-IT"/>
        </a:p>
      </dgm:t>
    </dgm:pt>
    <dgm:pt modelId="{411CC06B-525D-4C20-8A47-BC2FB4F629FA}">
      <dgm:prSet/>
      <dgm:spPr/>
      <dgm:t>
        <a:bodyPr/>
        <a:lstStyle/>
        <a:p>
          <a:pPr rtl="0"/>
          <a:r>
            <a:rPr lang="en-GB" i="0" dirty="0" err="1" smtClean="0"/>
            <a:t>i</a:t>
          </a:r>
          <a:r>
            <a:rPr lang="hr-HR" i="0" dirty="0" smtClean="0"/>
            <a:t>nterakciju među članovima grupe </a:t>
          </a:r>
          <a:endParaRPr lang="it-IT" i="0" dirty="0"/>
        </a:p>
      </dgm:t>
    </dgm:pt>
    <dgm:pt modelId="{0C6FF74F-6E8E-4839-82B0-1D72C399B718}" type="sibTrans" cxnId="{23A26197-0FF5-4235-91BC-A821DB8DEF04}">
      <dgm:prSet/>
      <dgm:spPr/>
      <dgm:t>
        <a:bodyPr/>
        <a:lstStyle/>
        <a:p>
          <a:endParaRPr lang="it-IT"/>
        </a:p>
      </dgm:t>
    </dgm:pt>
    <dgm:pt modelId="{32999B64-F384-4B8A-9588-CF45436387E1}" type="parTrans" cxnId="{23A26197-0FF5-4235-91BC-A821DB8DEF04}">
      <dgm:prSet/>
      <dgm:spPr/>
      <dgm:t>
        <a:bodyPr/>
        <a:lstStyle/>
        <a:p>
          <a:endParaRPr lang="it-IT"/>
        </a:p>
      </dgm:t>
    </dgm:pt>
    <dgm:pt modelId="{FB4B1881-B4CD-4393-9927-B25B91FAB4F6}">
      <dgm:prSet/>
      <dgm:spPr/>
      <dgm:t>
        <a:bodyPr/>
        <a:lstStyle/>
        <a:p>
          <a:pPr rtl="0"/>
          <a:r>
            <a:rPr lang="en-GB" i="0" dirty="0" err="1" smtClean="0"/>
            <a:t>i</a:t>
          </a:r>
          <a:r>
            <a:rPr lang="hr-HR" i="0" dirty="0" smtClean="0"/>
            <a:t>nterakciju članova i psihoterapeuta</a:t>
          </a:r>
          <a:endParaRPr lang="it-IT" i="0" dirty="0"/>
        </a:p>
      </dgm:t>
    </dgm:pt>
    <dgm:pt modelId="{C409D7BB-2BE0-4D6E-A562-476591CC4CE8}" type="sibTrans" cxnId="{74DABD20-E821-423A-90DD-8E306B3DB96F}">
      <dgm:prSet/>
      <dgm:spPr/>
      <dgm:t>
        <a:bodyPr/>
        <a:lstStyle/>
        <a:p>
          <a:endParaRPr lang="it-IT"/>
        </a:p>
      </dgm:t>
    </dgm:pt>
    <dgm:pt modelId="{58175D57-BBD7-4D0C-9B40-5824E190D209}" type="parTrans" cxnId="{74DABD20-E821-423A-90DD-8E306B3DB96F}">
      <dgm:prSet/>
      <dgm:spPr/>
      <dgm:t>
        <a:bodyPr/>
        <a:lstStyle/>
        <a:p>
          <a:endParaRPr lang="it-IT"/>
        </a:p>
      </dgm:t>
    </dgm:pt>
    <dgm:pt modelId="{3F26F97B-E618-4121-8BE7-BC0F2D5EA11D}" type="pres">
      <dgm:prSet presAssocID="{69C4B90D-4F8B-4D80-918B-7F04A3FFDE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B801337-F87D-42FC-B5B5-78030AA9732B}" type="pres">
      <dgm:prSet presAssocID="{72212E68-FC42-4425-A890-AB3A785E73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9F073F-D62F-4F35-953C-149034E1AF92}" type="pres">
      <dgm:prSet presAssocID="{A8BACCB0-D767-4A0E-8BF8-B96C9543FB97}" presName="spacer" presStyleCnt="0"/>
      <dgm:spPr/>
    </dgm:pt>
    <dgm:pt modelId="{FD2C8D77-A131-4994-9969-B5EB336CDB33}" type="pres">
      <dgm:prSet presAssocID="{DDBC48EF-BA21-4BC0-974E-94BA53A4BAE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EDDDCD-22A3-4E4C-BCB2-6CBA90C817B3}" type="pres">
      <dgm:prSet presAssocID="{DDBC48EF-BA21-4BC0-974E-94BA53A4BAE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D884DB4-0A10-49E8-B6F5-37372CCC342B}" type="presOf" srcId="{73692B56-0F13-4965-A286-CC76709A893C}" destId="{FAEDDDCD-22A3-4E4C-BCB2-6CBA90C817B3}" srcOrd="0" destOrd="4" presId="urn:microsoft.com/office/officeart/2005/8/layout/vList2"/>
    <dgm:cxn modelId="{CFC6463B-F909-4B32-A19D-09FC5A168648}" srcId="{69C4B90D-4F8B-4D80-918B-7F04A3FFDE15}" destId="{72212E68-FC42-4425-A890-AB3A785E7386}" srcOrd="0" destOrd="0" parTransId="{FDFD1A52-994E-4D93-BE5A-C3D4DF55F2E8}" sibTransId="{A8BACCB0-D767-4A0E-8BF8-B96C9543FB97}"/>
    <dgm:cxn modelId="{1E554C62-FFBB-4CB1-A17D-F543E6FD2DEF}" srcId="{1DD9B576-6672-4E68-AA7F-5E2A930B54EF}" destId="{0D5F5C7D-0E42-44F9-95BE-02ACD122C263}" srcOrd="4" destOrd="0" parTransId="{B65DD22D-EF56-42B6-B428-18145358A3C3}" sibTransId="{B4AB6D91-31B7-4A8C-B80E-1EDC24F13138}"/>
    <dgm:cxn modelId="{964618F5-2AA6-4BA6-B4DF-013C18D49840}" type="presOf" srcId="{411CC06B-525D-4C20-8A47-BC2FB4F629FA}" destId="{FAEDDDCD-22A3-4E4C-BCB2-6CBA90C817B3}" srcOrd="0" destOrd="3" presId="urn:microsoft.com/office/officeart/2005/8/layout/vList2"/>
    <dgm:cxn modelId="{E62EE81C-E880-4FDB-8278-C086F9030ECE}" srcId="{1DD9B576-6672-4E68-AA7F-5E2A930B54EF}" destId="{73692B56-0F13-4965-A286-CC76709A893C}" srcOrd="3" destOrd="0" parTransId="{3B969835-3696-413B-B859-D7882F1E6B93}" sibTransId="{D22CC0F2-BEDE-4537-928E-AD7F7233A784}"/>
    <dgm:cxn modelId="{FF32B9CD-4000-48E9-9E3B-F0E3E6552C6A}" type="presOf" srcId="{69C4B90D-4F8B-4D80-918B-7F04A3FFDE15}" destId="{3F26F97B-E618-4121-8BE7-BC0F2D5EA11D}" srcOrd="0" destOrd="0" presId="urn:microsoft.com/office/officeart/2005/8/layout/vList2"/>
    <dgm:cxn modelId="{5C64672D-46DE-4824-A017-6360C7B5AA38}" type="presOf" srcId="{72212E68-FC42-4425-A890-AB3A785E7386}" destId="{0B801337-F87D-42FC-B5B5-78030AA9732B}" srcOrd="0" destOrd="0" presId="urn:microsoft.com/office/officeart/2005/8/layout/vList2"/>
    <dgm:cxn modelId="{23A26197-0FF5-4235-91BC-A821DB8DEF04}" srcId="{1DD9B576-6672-4E68-AA7F-5E2A930B54EF}" destId="{411CC06B-525D-4C20-8A47-BC2FB4F629FA}" srcOrd="2" destOrd="0" parTransId="{32999B64-F384-4B8A-9588-CF45436387E1}" sibTransId="{0C6FF74F-6E8E-4839-82B0-1D72C399B718}"/>
    <dgm:cxn modelId="{A529207F-6439-4094-A669-B0B2D600D17F}" type="presOf" srcId="{1DD9B576-6672-4E68-AA7F-5E2A930B54EF}" destId="{FAEDDDCD-22A3-4E4C-BCB2-6CBA90C817B3}" srcOrd="0" destOrd="0" presId="urn:microsoft.com/office/officeart/2005/8/layout/vList2"/>
    <dgm:cxn modelId="{0A2D59BE-B4B1-4B72-B9A8-CB91ED0F1905}" type="presOf" srcId="{F8062230-2155-437C-853D-197CBDAF764D}" destId="{FAEDDDCD-22A3-4E4C-BCB2-6CBA90C817B3}" srcOrd="0" destOrd="1" presId="urn:microsoft.com/office/officeart/2005/8/layout/vList2"/>
    <dgm:cxn modelId="{74DABD20-E821-423A-90DD-8E306B3DB96F}" srcId="{1DD9B576-6672-4E68-AA7F-5E2A930B54EF}" destId="{FB4B1881-B4CD-4393-9927-B25B91FAB4F6}" srcOrd="1" destOrd="0" parTransId="{58175D57-BBD7-4D0C-9B40-5824E190D209}" sibTransId="{C409D7BB-2BE0-4D6E-A562-476591CC4CE8}"/>
    <dgm:cxn modelId="{95F1D3F9-98AE-482E-A91C-FF52D7D74C42}" srcId="{69C4B90D-4F8B-4D80-918B-7F04A3FFDE15}" destId="{DDBC48EF-BA21-4BC0-974E-94BA53A4BAE8}" srcOrd="1" destOrd="0" parTransId="{D39FF43C-D3AD-44EF-A4C6-CF8ACE29CDAC}" sibTransId="{4DEE5255-5B91-44FC-9DC6-0F3AC83F0B92}"/>
    <dgm:cxn modelId="{5C15BC73-C039-4C47-BBCA-FD741F75142C}" type="presOf" srcId="{FB4B1881-B4CD-4393-9927-B25B91FAB4F6}" destId="{FAEDDDCD-22A3-4E4C-BCB2-6CBA90C817B3}" srcOrd="0" destOrd="2" presId="urn:microsoft.com/office/officeart/2005/8/layout/vList2"/>
    <dgm:cxn modelId="{A37D39B2-2238-45C0-AD90-2F958477A5B6}" srcId="{DDBC48EF-BA21-4BC0-974E-94BA53A4BAE8}" destId="{1DD9B576-6672-4E68-AA7F-5E2A930B54EF}" srcOrd="0" destOrd="0" parTransId="{027F6622-0503-44C1-8DC5-3BB7FF5A781B}" sibTransId="{B6B13150-7C61-481F-A784-6FD881D29E4F}"/>
    <dgm:cxn modelId="{54D8BB01-FE28-4009-AA64-DFB645988FFF}" type="presOf" srcId="{0D5F5C7D-0E42-44F9-95BE-02ACD122C263}" destId="{FAEDDDCD-22A3-4E4C-BCB2-6CBA90C817B3}" srcOrd="0" destOrd="5" presId="urn:microsoft.com/office/officeart/2005/8/layout/vList2"/>
    <dgm:cxn modelId="{280800EC-7256-4668-A25D-6B9E0C2BDD7C}" srcId="{1DD9B576-6672-4E68-AA7F-5E2A930B54EF}" destId="{F8062230-2155-437C-853D-197CBDAF764D}" srcOrd="0" destOrd="0" parTransId="{FC0E1CAA-1E05-4206-83B0-449DD850BE0C}" sibTransId="{B9B8B4F3-9182-4EF3-BE26-9D4D9ACA61B1}"/>
    <dgm:cxn modelId="{5113B542-4083-4630-872F-163E9E9A9E1E}" type="presOf" srcId="{DDBC48EF-BA21-4BC0-974E-94BA53A4BAE8}" destId="{FD2C8D77-A131-4994-9969-B5EB336CDB33}" srcOrd="0" destOrd="0" presId="urn:microsoft.com/office/officeart/2005/8/layout/vList2"/>
    <dgm:cxn modelId="{FB947E72-E63D-4225-8F67-81994CA03A84}" type="presParOf" srcId="{3F26F97B-E618-4121-8BE7-BC0F2D5EA11D}" destId="{0B801337-F87D-42FC-B5B5-78030AA9732B}" srcOrd="0" destOrd="0" presId="urn:microsoft.com/office/officeart/2005/8/layout/vList2"/>
    <dgm:cxn modelId="{11EF3F98-3C4D-44D8-937D-06B296C1F5E3}" type="presParOf" srcId="{3F26F97B-E618-4121-8BE7-BC0F2D5EA11D}" destId="{569F073F-D62F-4F35-953C-149034E1AF92}" srcOrd="1" destOrd="0" presId="urn:microsoft.com/office/officeart/2005/8/layout/vList2"/>
    <dgm:cxn modelId="{AA8944A7-AC31-44F7-8E58-E1290F688DF7}" type="presParOf" srcId="{3F26F97B-E618-4121-8BE7-BC0F2D5EA11D}" destId="{FD2C8D77-A131-4994-9969-B5EB336CDB33}" srcOrd="2" destOrd="0" presId="urn:microsoft.com/office/officeart/2005/8/layout/vList2"/>
    <dgm:cxn modelId="{05174B53-E009-41C6-B1F0-2D686077A88F}" type="presParOf" srcId="{3F26F97B-E618-4121-8BE7-BC0F2D5EA11D}" destId="{FAEDDDCD-22A3-4E4C-BCB2-6CBA90C817B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8A983A-59D9-4E39-8C9F-694C2537BD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2CAD6E6-6235-4FF0-80E6-2ABB425A3121}">
      <dgm:prSet/>
      <dgm:spPr/>
      <dgm:t>
        <a:bodyPr/>
        <a:lstStyle/>
        <a:p>
          <a:pPr rtl="0"/>
          <a:r>
            <a:rPr lang="hr-HR" smtClean="0"/>
            <a:t>Trening rješavanja problema usmjerava se na 2 vrste deficita:</a:t>
          </a:r>
          <a:endParaRPr lang="it-IT"/>
        </a:p>
      </dgm:t>
    </dgm:pt>
    <dgm:pt modelId="{EE16FAB0-AA33-4B94-B8AA-ECF536BF8564}" type="parTrans" cxnId="{8CD3B7B1-3D24-4092-A112-7D1474722D22}">
      <dgm:prSet/>
      <dgm:spPr/>
      <dgm:t>
        <a:bodyPr/>
        <a:lstStyle/>
        <a:p>
          <a:endParaRPr lang="it-IT"/>
        </a:p>
      </dgm:t>
    </dgm:pt>
    <dgm:pt modelId="{5468734C-D2D4-4136-BA66-2DDBF10AE113}" type="sibTrans" cxnId="{8CD3B7B1-3D24-4092-A112-7D1474722D22}">
      <dgm:prSet/>
      <dgm:spPr/>
      <dgm:t>
        <a:bodyPr/>
        <a:lstStyle/>
        <a:p>
          <a:endParaRPr lang="it-IT"/>
        </a:p>
      </dgm:t>
    </dgm:pt>
    <dgm:pt modelId="{8B0463BD-4ABF-4963-8926-74B968D510DE}">
      <dgm:prSet/>
      <dgm:spPr/>
      <dgm:t>
        <a:bodyPr/>
        <a:lstStyle/>
        <a:p>
          <a:pPr rtl="0"/>
          <a:r>
            <a:rPr lang="hr-HR" dirty="0" smtClean="0"/>
            <a:t>gledanje na probleme na nedefiniran, generalan i katastrofičan način</a:t>
          </a:r>
          <a:endParaRPr lang="it-IT" dirty="0"/>
        </a:p>
      </dgm:t>
    </dgm:pt>
    <dgm:pt modelId="{512C08B7-4EE7-4032-9812-8A1DA9D0E331}" type="parTrans" cxnId="{429F4E54-6DA2-4654-83A8-251C336C0C65}">
      <dgm:prSet/>
      <dgm:spPr/>
      <dgm:t>
        <a:bodyPr/>
        <a:lstStyle/>
        <a:p>
          <a:endParaRPr lang="it-IT"/>
        </a:p>
      </dgm:t>
    </dgm:pt>
    <dgm:pt modelId="{D6D8B975-88B7-47F8-BADB-3933CBF2273B}" type="sibTrans" cxnId="{429F4E54-6DA2-4654-83A8-251C336C0C65}">
      <dgm:prSet/>
      <dgm:spPr/>
      <dgm:t>
        <a:bodyPr/>
        <a:lstStyle/>
        <a:p>
          <a:endParaRPr lang="it-IT"/>
        </a:p>
      </dgm:t>
    </dgm:pt>
    <dgm:pt modelId="{FF60E0A5-83DF-4D8A-B8E3-BBFD7A0DE70F}">
      <dgm:prSet/>
      <dgm:spPr/>
      <dgm:t>
        <a:bodyPr/>
        <a:lstStyle/>
        <a:p>
          <a:pPr rtl="0"/>
          <a:r>
            <a:rPr lang="hr-HR" dirty="0" smtClean="0"/>
            <a:t>teškoće prepoznavanja i implementiranja mogućih rješenja</a:t>
          </a:r>
          <a:endParaRPr lang="it-IT" dirty="0"/>
        </a:p>
      </dgm:t>
    </dgm:pt>
    <dgm:pt modelId="{0CB04932-2FAA-477A-BB91-189C98056079}" type="parTrans" cxnId="{EE760353-6019-4779-872D-DF1167403826}">
      <dgm:prSet/>
      <dgm:spPr/>
      <dgm:t>
        <a:bodyPr/>
        <a:lstStyle/>
        <a:p>
          <a:endParaRPr lang="it-IT"/>
        </a:p>
      </dgm:t>
    </dgm:pt>
    <dgm:pt modelId="{7FABE4CF-90D8-4103-B87C-2764AAD11EC7}" type="sibTrans" cxnId="{EE760353-6019-4779-872D-DF1167403826}">
      <dgm:prSet/>
      <dgm:spPr/>
      <dgm:t>
        <a:bodyPr/>
        <a:lstStyle/>
        <a:p>
          <a:endParaRPr lang="it-IT"/>
        </a:p>
      </dgm:t>
    </dgm:pt>
    <dgm:pt modelId="{93229A18-1B59-4643-BC25-27F5BC1406CF}">
      <dgm:prSet/>
      <dgm:spPr/>
      <dgm:t>
        <a:bodyPr/>
        <a:lstStyle/>
        <a:p>
          <a:pPr rtl="0"/>
          <a:r>
            <a:rPr lang="hr-HR" smtClean="0"/>
            <a:t>Trening uključuje strukturirani pristup, po principu korak po korak:</a:t>
          </a:r>
          <a:endParaRPr lang="it-IT"/>
        </a:p>
      </dgm:t>
    </dgm:pt>
    <dgm:pt modelId="{2D6705A3-9C91-41D7-9414-888F21159DBC}" type="parTrans" cxnId="{07F7231F-1BBC-4DD5-A04A-412523130A6D}">
      <dgm:prSet/>
      <dgm:spPr/>
      <dgm:t>
        <a:bodyPr/>
        <a:lstStyle/>
        <a:p>
          <a:endParaRPr lang="it-IT"/>
        </a:p>
      </dgm:t>
    </dgm:pt>
    <dgm:pt modelId="{45B1E482-5FD7-4F8F-8568-B393D1EEE081}" type="sibTrans" cxnId="{07F7231F-1BBC-4DD5-A04A-412523130A6D}">
      <dgm:prSet/>
      <dgm:spPr/>
      <dgm:t>
        <a:bodyPr/>
        <a:lstStyle/>
        <a:p>
          <a:endParaRPr lang="it-IT"/>
        </a:p>
      </dgm:t>
    </dgm:pt>
    <dgm:pt modelId="{006AA6D1-82D7-4AF1-9C29-FE7A8983E1DF}">
      <dgm:prSet/>
      <dgm:spPr/>
      <dgm:t>
        <a:bodyPr/>
        <a:lstStyle/>
        <a:p>
          <a:pPr rtl="0"/>
          <a:r>
            <a:rPr lang="hr-HR" dirty="0" smtClean="0"/>
            <a:t>definiranje problema (npr. </a:t>
          </a:r>
          <a:r>
            <a:rPr lang="hr-HR" i="1" dirty="0" smtClean="0"/>
            <a:t>želio bih pronaći posao koji bi mi omogućio korištenje mojih dizajnerskih sklonosti i kompetencija</a:t>
          </a:r>
          <a:r>
            <a:rPr lang="hr-HR" dirty="0" smtClean="0"/>
            <a:t>)</a:t>
          </a:r>
          <a:endParaRPr lang="it-IT" dirty="0"/>
        </a:p>
      </dgm:t>
    </dgm:pt>
    <dgm:pt modelId="{E73C7D44-78D7-4D2B-9491-990300870C74}" type="parTrans" cxnId="{DF2CA674-1231-4295-B803-8361345A678C}">
      <dgm:prSet/>
      <dgm:spPr/>
      <dgm:t>
        <a:bodyPr/>
        <a:lstStyle/>
        <a:p>
          <a:endParaRPr lang="it-IT"/>
        </a:p>
      </dgm:t>
    </dgm:pt>
    <dgm:pt modelId="{4E79B34C-28CB-46BE-8B82-ACC5C0E15F72}" type="sibTrans" cxnId="{DF2CA674-1231-4295-B803-8361345A678C}">
      <dgm:prSet/>
      <dgm:spPr/>
      <dgm:t>
        <a:bodyPr/>
        <a:lstStyle/>
        <a:p>
          <a:endParaRPr lang="it-IT"/>
        </a:p>
      </dgm:t>
    </dgm:pt>
    <dgm:pt modelId="{46EC768E-57FF-429F-8389-C01A5E5B4955}">
      <dgm:prSet/>
      <dgm:spPr/>
      <dgm:t>
        <a:bodyPr/>
        <a:lstStyle/>
        <a:p>
          <a:pPr rtl="0"/>
          <a:r>
            <a:rPr lang="hr-HR" i="1" dirty="0" smtClean="0"/>
            <a:t>brainstorming</a:t>
          </a:r>
          <a:r>
            <a:rPr lang="hr-HR" dirty="0" smtClean="0"/>
            <a:t> mogućih rješenja (svaki je član potaknut na generiranje rješenja)</a:t>
          </a:r>
          <a:endParaRPr lang="it-IT" dirty="0"/>
        </a:p>
      </dgm:t>
    </dgm:pt>
    <dgm:pt modelId="{9574F987-7E5B-4BC8-8136-BCAB11CDC37E}" type="parTrans" cxnId="{5DE1A464-0A9D-4CFB-93B6-F424D64C4570}">
      <dgm:prSet/>
      <dgm:spPr/>
      <dgm:t>
        <a:bodyPr/>
        <a:lstStyle/>
        <a:p>
          <a:endParaRPr lang="it-IT"/>
        </a:p>
      </dgm:t>
    </dgm:pt>
    <dgm:pt modelId="{9316EA19-EB10-45F4-B9B0-F650131B60D1}" type="sibTrans" cxnId="{5DE1A464-0A9D-4CFB-93B6-F424D64C4570}">
      <dgm:prSet/>
      <dgm:spPr/>
      <dgm:t>
        <a:bodyPr/>
        <a:lstStyle/>
        <a:p>
          <a:endParaRPr lang="it-IT"/>
        </a:p>
      </dgm:t>
    </dgm:pt>
    <dgm:pt modelId="{BA0E07C9-02F6-4414-9D8C-8525929F1F99}">
      <dgm:prSet/>
      <dgm:spPr/>
      <dgm:t>
        <a:bodyPr/>
        <a:lstStyle/>
        <a:p>
          <a:pPr rtl="0"/>
          <a:r>
            <a:rPr lang="hr-HR" dirty="0" smtClean="0"/>
            <a:t>evaluacija rješenja (prednosti/ nedostaci)</a:t>
          </a:r>
          <a:endParaRPr lang="it-IT" dirty="0"/>
        </a:p>
      </dgm:t>
    </dgm:pt>
    <dgm:pt modelId="{68B9F8B0-0B6E-4B41-9A14-70100FA477DD}" type="parTrans" cxnId="{008FEE6C-2BE2-4E36-84F6-F654D435ED30}">
      <dgm:prSet/>
      <dgm:spPr/>
      <dgm:t>
        <a:bodyPr/>
        <a:lstStyle/>
        <a:p>
          <a:endParaRPr lang="it-IT"/>
        </a:p>
      </dgm:t>
    </dgm:pt>
    <dgm:pt modelId="{9B2DAD50-3221-4157-B7F1-B6E3FD989C95}" type="sibTrans" cxnId="{008FEE6C-2BE2-4E36-84F6-F654D435ED30}">
      <dgm:prSet/>
      <dgm:spPr/>
      <dgm:t>
        <a:bodyPr/>
        <a:lstStyle/>
        <a:p>
          <a:endParaRPr lang="it-IT"/>
        </a:p>
      </dgm:t>
    </dgm:pt>
    <dgm:pt modelId="{A4390422-4792-4D49-ABF3-EF6B893935C5}">
      <dgm:prSet/>
      <dgm:spPr/>
      <dgm:t>
        <a:bodyPr/>
        <a:lstStyle/>
        <a:p>
          <a:pPr rtl="0"/>
          <a:r>
            <a:rPr lang="hr-HR" dirty="0" smtClean="0"/>
            <a:t>odabir najboljeg rješenja</a:t>
          </a:r>
          <a:endParaRPr lang="it-IT" dirty="0"/>
        </a:p>
      </dgm:t>
    </dgm:pt>
    <dgm:pt modelId="{939D9588-53E9-4DD5-9AC2-C7B424A4A4F7}" type="parTrans" cxnId="{675B20FC-8AB0-436E-B701-972C0059931B}">
      <dgm:prSet/>
      <dgm:spPr/>
      <dgm:t>
        <a:bodyPr/>
        <a:lstStyle/>
        <a:p>
          <a:endParaRPr lang="it-IT"/>
        </a:p>
      </dgm:t>
    </dgm:pt>
    <dgm:pt modelId="{D5D09A0C-79DA-496C-8471-46259C5E5E06}" type="sibTrans" cxnId="{675B20FC-8AB0-436E-B701-972C0059931B}">
      <dgm:prSet/>
      <dgm:spPr/>
      <dgm:t>
        <a:bodyPr/>
        <a:lstStyle/>
        <a:p>
          <a:endParaRPr lang="it-IT"/>
        </a:p>
      </dgm:t>
    </dgm:pt>
    <dgm:pt modelId="{C351F6F1-D102-430B-89FB-9240527542C6}">
      <dgm:prSet/>
      <dgm:spPr/>
      <dgm:t>
        <a:bodyPr/>
        <a:lstStyle/>
        <a:p>
          <a:pPr rtl="0"/>
          <a:r>
            <a:rPr lang="hr-HR" dirty="0" smtClean="0"/>
            <a:t>implementiranje rješenja – ako se jave teškoće, PS može pomoći u njihovom prevladavanju</a:t>
          </a:r>
          <a:endParaRPr lang="it-IT" dirty="0"/>
        </a:p>
      </dgm:t>
    </dgm:pt>
    <dgm:pt modelId="{9A6F3DD5-98A1-422F-989E-C12FBA8BF1D8}" type="parTrans" cxnId="{C7C06DEE-B3C7-44FC-B830-96728E5934AB}">
      <dgm:prSet/>
      <dgm:spPr/>
      <dgm:t>
        <a:bodyPr/>
        <a:lstStyle/>
        <a:p>
          <a:endParaRPr lang="it-IT"/>
        </a:p>
      </dgm:t>
    </dgm:pt>
    <dgm:pt modelId="{F61B0E08-571B-4452-91AE-4502730F8C8B}" type="sibTrans" cxnId="{C7C06DEE-B3C7-44FC-B830-96728E5934AB}">
      <dgm:prSet/>
      <dgm:spPr/>
      <dgm:t>
        <a:bodyPr/>
        <a:lstStyle/>
        <a:p>
          <a:endParaRPr lang="it-IT"/>
        </a:p>
      </dgm:t>
    </dgm:pt>
    <dgm:pt modelId="{6EB21E1E-AF0D-4FE3-9748-A9C3FF6C0422}" type="pres">
      <dgm:prSet presAssocID="{F68A983A-59D9-4E39-8C9F-694C2537BD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90ADEC4-B6D1-4639-9994-8D309DFC7833}" type="pres">
      <dgm:prSet presAssocID="{C2CAD6E6-6235-4FF0-80E6-2ABB425A312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D7FB8B-AD4B-47E9-8055-0DB1121CB211}" type="pres">
      <dgm:prSet presAssocID="{C2CAD6E6-6235-4FF0-80E6-2ABB425A312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09E3F1-40A7-4C28-92C9-1623BF164B5F}" type="pres">
      <dgm:prSet presAssocID="{93229A18-1B59-4643-BC25-27F5BC1406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236D00-1652-4916-A0FE-DF32D63A50E4}" type="pres">
      <dgm:prSet presAssocID="{93229A18-1B59-4643-BC25-27F5BC1406C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5F21206-9A3A-43F7-B52D-ABB424CABACC}" type="presOf" srcId="{46EC768E-57FF-429F-8389-C01A5E5B4955}" destId="{61236D00-1652-4916-A0FE-DF32D63A50E4}" srcOrd="0" destOrd="1" presId="urn:microsoft.com/office/officeart/2005/8/layout/vList2"/>
    <dgm:cxn modelId="{3BA4A060-BDA0-4F5C-AD6E-27B056B53355}" type="presOf" srcId="{93229A18-1B59-4643-BC25-27F5BC1406CF}" destId="{1009E3F1-40A7-4C28-92C9-1623BF164B5F}" srcOrd="0" destOrd="0" presId="urn:microsoft.com/office/officeart/2005/8/layout/vList2"/>
    <dgm:cxn modelId="{61FBCAE2-74BE-44A8-8F3F-8D8550E4648F}" type="presOf" srcId="{BA0E07C9-02F6-4414-9D8C-8525929F1F99}" destId="{61236D00-1652-4916-A0FE-DF32D63A50E4}" srcOrd="0" destOrd="2" presId="urn:microsoft.com/office/officeart/2005/8/layout/vList2"/>
    <dgm:cxn modelId="{8CD3B7B1-3D24-4092-A112-7D1474722D22}" srcId="{F68A983A-59D9-4E39-8C9F-694C2537BDCB}" destId="{C2CAD6E6-6235-4FF0-80E6-2ABB425A3121}" srcOrd="0" destOrd="0" parTransId="{EE16FAB0-AA33-4B94-B8AA-ECF536BF8564}" sibTransId="{5468734C-D2D4-4136-BA66-2DDBF10AE113}"/>
    <dgm:cxn modelId="{61F41CA5-C6BF-4EF0-AC7C-0CBFF726433C}" type="presOf" srcId="{006AA6D1-82D7-4AF1-9C29-FE7A8983E1DF}" destId="{61236D00-1652-4916-A0FE-DF32D63A50E4}" srcOrd="0" destOrd="0" presId="urn:microsoft.com/office/officeart/2005/8/layout/vList2"/>
    <dgm:cxn modelId="{C3126DA8-D75A-40AF-993E-7BE5DBA07C95}" type="presOf" srcId="{FF60E0A5-83DF-4D8A-B8E3-BBFD7A0DE70F}" destId="{5FD7FB8B-AD4B-47E9-8055-0DB1121CB211}" srcOrd="0" destOrd="1" presId="urn:microsoft.com/office/officeart/2005/8/layout/vList2"/>
    <dgm:cxn modelId="{C7C06DEE-B3C7-44FC-B830-96728E5934AB}" srcId="{93229A18-1B59-4643-BC25-27F5BC1406CF}" destId="{C351F6F1-D102-430B-89FB-9240527542C6}" srcOrd="4" destOrd="0" parTransId="{9A6F3DD5-98A1-422F-989E-C12FBA8BF1D8}" sibTransId="{F61B0E08-571B-4452-91AE-4502730F8C8B}"/>
    <dgm:cxn modelId="{5DE1A464-0A9D-4CFB-93B6-F424D64C4570}" srcId="{93229A18-1B59-4643-BC25-27F5BC1406CF}" destId="{46EC768E-57FF-429F-8389-C01A5E5B4955}" srcOrd="1" destOrd="0" parTransId="{9574F987-7E5B-4BC8-8136-BCAB11CDC37E}" sibTransId="{9316EA19-EB10-45F4-B9B0-F650131B60D1}"/>
    <dgm:cxn modelId="{A37A9C9B-906C-478A-9925-D38DA83DDD84}" type="presOf" srcId="{C351F6F1-D102-430B-89FB-9240527542C6}" destId="{61236D00-1652-4916-A0FE-DF32D63A50E4}" srcOrd="0" destOrd="4" presId="urn:microsoft.com/office/officeart/2005/8/layout/vList2"/>
    <dgm:cxn modelId="{8E8FFBB3-2219-4123-B6B6-A3878026F59D}" type="presOf" srcId="{F68A983A-59D9-4E39-8C9F-694C2537BDCB}" destId="{6EB21E1E-AF0D-4FE3-9748-A9C3FF6C0422}" srcOrd="0" destOrd="0" presId="urn:microsoft.com/office/officeart/2005/8/layout/vList2"/>
    <dgm:cxn modelId="{EE760353-6019-4779-872D-DF1167403826}" srcId="{C2CAD6E6-6235-4FF0-80E6-2ABB425A3121}" destId="{FF60E0A5-83DF-4D8A-B8E3-BBFD7A0DE70F}" srcOrd="1" destOrd="0" parTransId="{0CB04932-2FAA-477A-BB91-189C98056079}" sibTransId="{7FABE4CF-90D8-4103-B87C-2764AAD11EC7}"/>
    <dgm:cxn modelId="{DF2CA674-1231-4295-B803-8361345A678C}" srcId="{93229A18-1B59-4643-BC25-27F5BC1406CF}" destId="{006AA6D1-82D7-4AF1-9C29-FE7A8983E1DF}" srcOrd="0" destOrd="0" parTransId="{E73C7D44-78D7-4D2B-9491-990300870C74}" sibTransId="{4E79B34C-28CB-46BE-8B82-ACC5C0E15F72}"/>
    <dgm:cxn modelId="{85276B73-39D9-45D2-9D3A-578C278C4686}" type="presOf" srcId="{A4390422-4792-4D49-ABF3-EF6B893935C5}" destId="{61236D00-1652-4916-A0FE-DF32D63A50E4}" srcOrd="0" destOrd="3" presId="urn:microsoft.com/office/officeart/2005/8/layout/vList2"/>
    <dgm:cxn modelId="{675B20FC-8AB0-436E-B701-972C0059931B}" srcId="{93229A18-1B59-4643-BC25-27F5BC1406CF}" destId="{A4390422-4792-4D49-ABF3-EF6B893935C5}" srcOrd="3" destOrd="0" parTransId="{939D9588-53E9-4DD5-9AC2-C7B424A4A4F7}" sibTransId="{D5D09A0C-79DA-496C-8471-46259C5E5E06}"/>
    <dgm:cxn modelId="{008FEE6C-2BE2-4E36-84F6-F654D435ED30}" srcId="{93229A18-1B59-4643-BC25-27F5BC1406CF}" destId="{BA0E07C9-02F6-4414-9D8C-8525929F1F99}" srcOrd="2" destOrd="0" parTransId="{68B9F8B0-0B6E-4B41-9A14-70100FA477DD}" sibTransId="{9B2DAD50-3221-4157-B7F1-B6E3FD989C95}"/>
    <dgm:cxn modelId="{07F7231F-1BBC-4DD5-A04A-412523130A6D}" srcId="{F68A983A-59D9-4E39-8C9F-694C2537BDCB}" destId="{93229A18-1B59-4643-BC25-27F5BC1406CF}" srcOrd="1" destOrd="0" parTransId="{2D6705A3-9C91-41D7-9414-888F21159DBC}" sibTransId="{45B1E482-5FD7-4F8F-8568-B393D1EEE081}"/>
    <dgm:cxn modelId="{490EC4DF-D8A3-46BC-A3A3-7E4BC1E7B4B2}" type="presOf" srcId="{C2CAD6E6-6235-4FF0-80E6-2ABB425A3121}" destId="{890ADEC4-B6D1-4639-9994-8D309DFC7833}" srcOrd="0" destOrd="0" presId="urn:microsoft.com/office/officeart/2005/8/layout/vList2"/>
    <dgm:cxn modelId="{34800C86-E843-44C2-8979-943DAF63642B}" type="presOf" srcId="{8B0463BD-4ABF-4963-8926-74B968D510DE}" destId="{5FD7FB8B-AD4B-47E9-8055-0DB1121CB211}" srcOrd="0" destOrd="0" presId="urn:microsoft.com/office/officeart/2005/8/layout/vList2"/>
    <dgm:cxn modelId="{429F4E54-6DA2-4654-83A8-251C336C0C65}" srcId="{C2CAD6E6-6235-4FF0-80E6-2ABB425A3121}" destId="{8B0463BD-4ABF-4963-8926-74B968D510DE}" srcOrd="0" destOrd="0" parTransId="{512C08B7-4EE7-4032-9812-8A1DA9D0E331}" sibTransId="{D6D8B975-88B7-47F8-BADB-3933CBF2273B}"/>
    <dgm:cxn modelId="{B4E49415-5D1B-454A-8FDA-D4731E7DE2C2}" type="presParOf" srcId="{6EB21E1E-AF0D-4FE3-9748-A9C3FF6C0422}" destId="{890ADEC4-B6D1-4639-9994-8D309DFC7833}" srcOrd="0" destOrd="0" presId="urn:microsoft.com/office/officeart/2005/8/layout/vList2"/>
    <dgm:cxn modelId="{0F934561-1B0A-421E-8F13-BA180F8A833A}" type="presParOf" srcId="{6EB21E1E-AF0D-4FE3-9748-A9C3FF6C0422}" destId="{5FD7FB8B-AD4B-47E9-8055-0DB1121CB211}" srcOrd="1" destOrd="0" presId="urn:microsoft.com/office/officeart/2005/8/layout/vList2"/>
    <dgm:cxn modelId="{14E06CBB-B0FB-4F2D-84BE-7DFA98B0F160}" type="presParOf" srcId="{6EB21E1E-AF0D-4FE3-9748-A9C3FF6C0422}" destId="{1009E3F1-40A7-4C28-92C9-1623BF164B5F}" srcOrd="2" destOrd="0" presId="urn:microsoft.com/office/officeart/2005/8/layout/vList2"/>
    <dgm:cxn modelId="{516D431C-4B8D-4BE0-B7EF-163B2251EA2F}" type="presParOf" srcId="{6EB21E1E-AF0D-4FE3-9748-A9C3FF6C0422}" destId="{61236D00-1652-4916-A0FE-DF32D63A50E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F14E7C-F068-42A8-94A0-D3FD59361AC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2CD1839B-80B4-4B3D-8E09-DB2DFB6A690F}">
      <dgm:prSet custT="1"/>
      <dgm:spPr/>
      <dgm:t>
        <a:bodyPr/>
        <a:lstStyle/>
        <a:p>
          <a:pPr rtl="0"/>
          <a:r>
            <a:rPr lang="hr-HR" sz="2100" dirty="0" smtClean="0"/>
            <a:t>U grupnom tretmanu PS uvodi se didaktički</a:t>
          </a:r>
          <a:endParaRPr lang="it-IT" sz="2100" dirty="0"/>
        </a:p>
      </dgm:t>
    </dgm:pt>
    <dgm:pt modelId="{27AEE26A-0187-4650-A451-0514F54D2D2B}" type="parTrans" cxnId="{8D2A2021-E8BA-4D46-BBF9-000F05729C16}">
      <dgm:prSet/>
      <dgm:spPr/>
      <dgm:t>
        <a:bodyPr/>
        <a:lstStyle/>
        <a:p>
          <a:endParaRPr lang="it-IT"/>
        </a:p>
      </dgm:t>
    </dgm:pt>
    <dgm:pt modelId="{E62F03C8-16A1-4233-B045-B8ECDCE93D3A}" type="sibTrans" cxnId="{8D2A2021-E8BA-4D46-BBF9-000F05729C16}">
      <dgm:prSet/>
      <dgm:spPr/>
      <dgm:t>
        <a:bodyPr/>
        <a:lstStyle/>
        <a:p>
          <a:endParaRPr lang="it-IT"/>
        </a:p>
      </dgm:t>
    </dgm:pt>
    <dgm:pt modelId="{67678A36-36BA-433F-8E14-5AA6C36A78CB}">
      <dgm:prSet custT="1"/>
      <dgm:spPr/>
      <dgm:t>
        <a:bodyPr/>
        <a:lstStyle/>
        <a:p>
          <a:pPr rtl="0"/>
          <a:r>
            <a:rPr lang="hr-HR" sz="2100" dirty="0" smtClean="0"/>
            <a:t>Cijela grupa sudjeluje u rješavanju 1 ili 2 problema koje prezentira terapeut</a:t>
          </a:r>
          <a:endParaRPr lang="it-IT" sz="2100" dirty="0"/>
        </a:p>
      </dgm:t>
    </dgm:pt>
    <dgm:pt modelId="{A29E8591-DE3C-4FEC-8C58-478A59ED9769}" type="parTrans" cxnId="{91B759A5-DA10-415F-96B6-92DE0718C25D}">
      <dgm:prSet/>
      <dgm:spPr/>
      <dgm:t>
        <a:bodyPr/>
        <a:lstStyle/>
        <a:p>
          <a:endParaRPr lang="it-IT"/>
        </a:p>
      </dgm:t>
    </dgm:pt>
    <dgm:pt modelId="{D455AEF8-8252-471D-A957-CD9499851FBA}" type="sibTrans" cxnId="{91B759A5-DA10-415F-96B6-92DE0718C25D}">
      <dgm:prSet/>
      <dgm:spPr/>
      <dgm:t>
        <a:bodyPr/>
        <a:lstStyle/>
        <a:p>
          <a:endParaRPr lang="it-IT"/>
        </a:p>
      </dgm:t>
    </dgm:pt>
    <dgm:pt modelId="{3AEF9ECB-8912-46B5-9A23-2F8AC20F7D39}">
      <dgm:prSet custT="1"/>
      <dgm:spPr/>
      <dgm:t>
        <a:bodyPr/>
        <a:lstStyle/>
        <a:p>
          <a:pPr rtl="0"/>
          <a:r>
            <a:rPr lang="hr-HR" sz="2100" dirty="0" smtClean="0"/>
            <a:t>Nadalje se radi na nekom aktualnom problemu kojega nude neki od članova grupe</a:t>
          </a:r>
          <a:endParaRPr lang="it-IT" sz="2100" dirty="0"/>
        </a:p>
      </dgm:t>
    </dgm:pt>
    <dgm:pt modelId="{48455684-ADD9-4560-9DCC-116F0335211E}" type="parTrans" cxnId="{76354847-CEAA-409A-BDF2-75E477DCB4B7}">
      <dgm:prSet/>
      <dgm:spPr/>
      <dgm:t>
        <a:bodyPr/>
        <a:lstStyle/>
        <a:p>
          <a:endParaRPr lang="it-IT"/>
        </a:p>
      </dgm:t>
    </dgm:pt>
    <dgm:pt modelId="{4E75A655-634E-4388-BB39-81055E369C9D}" type="sibTrans" cxnId="{76354847-CEAA-409A-BDF2-75E477DCB4B7}">
      <dgm:prSet/>
      <dgm:spPr/>
      <dgm:t>
        <a:bodyPr/>
        <a:lstStyle/>
        <a:p>
          <a:endParaRPr lang="it-IT"/>
        </a:p>
      </dgm:t>
    </dgm:pt>
    <dgm:pt modelId="{F3E28AD2-49EA-4299-9844-6005D972BB51}">
      <dgm:prSet custT="1"/>
      <dgm:spPr/>
      <dgm:t>
        <a:bodyPr/>
        <a:lstStyle/>
        <a:p>
          <a:pPr rtl="0"/>
          <a:r>
            <a:rPr lang="hr-HR" sz="2000" dirty="0" smtClean="0"/>
            <a:t>Poticanje klijenata da uvježbavaju rješavanje problema do sljedećeg susreta – u ovisnosti o javljanju problema u svakodnevnom životu</a:t>
          </a:r>
          <a:endParaRPr lang="it-IT" sz="2000" dirty="0"/>
        </a:p>
      </dgm:t>
    </dgm:pt>
    <dgm:pt modelId="{240C2A92-C0FB-429A-944B-FA82ABA42972}" type="parTrans" cxnId="{5600620B-5845-4361-B3E6-070E1F8D9AA7}">
      <dgm:prSet/>
      <dgm:spPr/>
      <dgm:t>
        <a:bodyPr/>
        <a:lstStyle/>
        <a:p>
          <a:endParaRPr lang="it-IT"/>
        </a:p>
      </dgm:t>
    </dgm:pt>
    <dgm:pt modelId="{DA43F446-00FE-4BDA-B274-B084A77A3A08}" type="sibTrans" cxnId="{5600620B-5845-4361-B3E6-070E1F8D9AA7}">
      <dgm:prSet/>
      <dgm:spPr/>
      <dgm:t>
        <a:bodyPr/>
        <a:lstStyle/>
        <a:p>
          <a:endParaRPr lang="it-IT"/>
        </a:p>
      </dgm:t>
    </dgm:pt>
    <dgm:pt modelId="{6238A9D8-2BCF-44D2-BD63-8568208732AD}" type="pres">
      <dgm:prSet presAssocID="{B0F14E7C-F068-42A8-94A0-D3FD59361A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49F9B5D-0AC4-483A-AA8E-7E261D64852A}" type="pres">
      <dgm:prSet presAssocID="{2CD1839B-80B4-4B3D-8E09-DB2DFB6A690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C98450-4DF4-434E-B450-85CF166AF566}" type="pres">
      <dgm:prSet presAssocID="{E62F03C8-16A1-4233-B045-B8ECDCE93D3A}" presName="spacer" presStyleCnt="0"/>
      <dgm:spPr/>
    </dgm:pt>
    <dgm:pt modelId="{A8D8B0C1-9A2C-4368-921F-8B92E9E3FF9E}" type="pres">
      <dgm:prSet presAssocID="{67678A36-36BA-433F-8E14-5AA6C36A78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D469EF-0C9F-4056-A612-ED8E8A7A5BFA}" type="pres">
      <dgm:prSet presAssocID="{D455AEF8-8252-471D-A957-CD9499851FBA}" presName="spacer" presStyleCnt="0"/>
      <dgm:spPr/>
    </dgm:pt>
    <dgm:pt modelId="{A79078B9-8D38-4CD0-B4C6-EE432948A9B8}" type="pres">
      <dgm:prSet presAssocID="{3AEF9ECB-8912-46B5-9A23-2F8AC20F7D3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44C14D-8767-4F1B-AA64-7CE4E8B430BC}" type="pres">
      <dgm:prSet presAssocID="{4E75A655-634E-4388-BB39-81055E369C9D}" presName="spacer" presStyleCnt="0"/>
      <dgm:spPr/>
    </dgm:pt>
    <dgm:pt modelId="{A88219EC-CDEF-480F-A20D-E76A6B8380A7}" type="pres">
      <dgm:prSet presAssocID="{F3E28AD2-49EA-4299-9844-6005D972BB5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D2A2021-E8BA-4D46-BBF9-000F05729C16}" srcId="{B0F14E7C-F068-42A8-94A0-D3FD59361AC0}" destId="{2CD1839B-80B4-4B3D-8E09-DB2DFB6A690F}" srcOrd="0" destOrd="0" parTransId="{27AEE26A-0187-4650-A451-0514F54D2D2B}" sibTransId="{E62F03C8-16A1-4233-B045-B8ECDCE93D3A}"/>
    <dgm:cxn modelId="{76354847-CEAA-409A-BDF2-75E477DCB4B7}" srcId="{B0F14E7C-F068-42A8-94A0-D3FD59361AC0}" destId="{3AEF9ECB-8912-46B5-9A23-2F8AC20F7D39}" srcOrd="2" destOrd="0" parTransId="{48455684-ADD9-4560-9DCC-116F0335211E}" sibTransId="{4E75A655-634E-4388-BB39-81055E369C9D}"/>
    <dgm:cxn modelId="{91B759A5-DA10-415F-96B6-92DE0718C25D}" srcId="{B0F14E7C-F068-42A8-94A0-D3FD59361AC0}" destId="{67678A36-36BA-433F-8E14-5AA6C36A78CB}" srcOrd="1" destOrd="0" parTransId="{A29E8591-DE3C-4FEC-8C58-478A59ED9769}" sibTransId="{D455AEF8-8252-471D-A957-CD9499851FBA}"/>
    <dgm:cxn modelId="{D879645E-5FF0-43FC-AB75-BFEAF29EC90B}" type="presOf" srcId="{2CD1839B-80B4-4B3D-8E09-DB2DFB6A690F}" destId="{349F9B5D-0AC4-483A-AA8E-7E261D64852A}" srcOrd="0" destOrd="0" presId="urn:microsoft.com/office/officeart/2005/8/layout/vList2"/>
    <dgm:cxn modelId="{57178272-2A5F-46C7-A90C-B914D62C749C}" type="presOf" srcId="{B0F14E7C-F068-42A8-94A0-D3FD59361AC0}" destId="{6238A9D8-2BCF-44D2-BD63-8568208732AD}" srcOrd="0" destOrd="0" presId="urn:microsoft.com/office/officeart/2005/8/layout/vList2"/>
    <dgm:cxn modelId="{3786CF8D-3D78-4DAD-9D8D-04A8E78B9D58}" type="presOf" srcId="{67678A36-36BA-433F-8E14-5AA6C36A78CB}" destId="{A8D8B0C1-9A2C-4368-921F-8B92E9E3FF9E}" srcOrd="0" destOrd="0" presId="urn:microsoft.com/office/officeart/2005/8/layout/vList2"/>
    <dgm:cxn modelId="{1A970A44-DBA4-4C0F-9DF3-CCEDF9E2F3BE}" type="presOf" srcId="{F3E28AD2-49EA-4299-9844-6005D972BB51}" destId="{A88219EC-CDEF-480F-A20D-E76A6B8380A7}" srcOrd="0" destOrd="0" presId="urn:microsoft.com/office/officeart/2005/8/layout/vList2"/>
    <dgm:cxn modelId="{5600620B-5845-4361-B3E6-070E1F8D9AA7}" srcId="{B0F14E7C-F068-42A8-94A0-D3FD59361AC0}" destId="{F3E28AD2-49EA-4299-9844-6005D972BB51}" srcOrd="3" destOrd="0" parTransId="{240C2A92-C0FB-429A-944B-FA82ABA42972}" sibTransId="{DA43F446-00FE-4BDA-B274-B084A77A3A08}"/>
    <dgm:cxn modelId="{5468A534-A50F-4A0B-B268-BA6F585C2A3B}" type="presOf" srcId="{3AEF9ECB-8912-46B5-9A23-2F8AC20F7D39}" destId="{A79078B9-8D38-4CD0-B4C6-EE432948A9B8}" srcOrd="0" destOrd="0" presId="urn:microsoft.com/office/officeart/2005/8/layout/vList2"/>
    <dgm:cxn modelId="{150E5DF7-8F44-41F8-9C90-51CE030DB552}" type="presParOf" srcId="{6238A9D8-2BCF-44D2-BD63-8568208732AD}" destId="{349F9B5D-0AC4-483A-AA8E-7E261D64852A}" srcOrd="0" destOrd="0" presId="urn:microsoft.com/office/officeart/2005/8/layout/vList2"/>
    <dgm:cxn modelId="{1BE734BD-4801-4FD6-8319-57DB90E3875B}" type="presParOf" srcId="{6238A9D8-2BCF-44D2-BD63-8568208732AD}" destId="{1BC98450-4DF4-434E-B450-85CF166AF566}" srcOrd="1" destOrd="0" presId="urn:microsoft.com/office/officeart/2005/8/layout/vList2"/>
    <dgm:cxn modelId="{A0C2BA87-0FDC-4979-93F9-917E1047FD9A}" type="presParOf" srcId="{6238A9D8-2BCF-44D2-BD63-8568208732AD}" destId="{A8D8B0C1-9A2C-4368-921F-8B92E9E3FF9E}" srcOrd="2" destOrd="0" presId="urn:microsoft.com/office/officeart/2005/8/layout/vList2"/>
    <dgm:cxn modelId="{0638C2BE-255C-41F9-9C80-FBF8A8765A02}" type="presParOf" srcId="{6238A9D8-2BCF-44D2-BD63-8568208732AD}" destId="{CDD469EF-0C9F-4056-A612-ED8E8A7A5BFA}" srcOrd="3" destOrd="0" presId="urn:microsoft.com/office/officeart/2005/8/layout/vList2"/>
    <dgm:cxn modelId="{43D8339E-1E07-420E-A68B-143D140D0720}" type="presParOf" srcId="{6238A9D8-2BCF-44D2-BD63-8568208732AD}" destId="{A79078B9-8D38-4CD0-B4C6-EE432948A9B8}" srcOrd="4" destOrd="0" presId="urn:microsoft.com/office/officeart/2005/8/layout/vList2"/>
    <dgm:cxn modelId="{00946A22-A96E-4D8F-86A0-C8C51CC024E5}" type="presParOf" srcId="{6238A9D8-2BCF-44D2-BD63-8568208732AD}" destId="{B944C14D-8767-4F1B-AA64-7CE4E8B430BC}" srcOrd="5" destOrd="0" presId="urn:microsoft.com/office/officeart/2005/8/layout/vList2"/>
    <dgm:cxn modelId="{640AFAFC-50DA-4F45-AF12-2127D89AEC1E}" type="presParOf" srcId="{6238A9D8-2BCF-44D2-BD63-8568208732AD}" destId="{A88219EC-CDEF-480F-A20D-E76A6B8380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FB7914-2709-4C59-BB3E-11896E507EE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90C7477F-C7A8-4331-B063-F441227ABB3B}">
      <dgm:prSet custT="1"/>
      <dgm:spPr/>
      <dgm:t>
        <a:bodyPr/>
        <a:lstStyle/>
        <a:p>
          <a:pPr rtl="0"/>
          <a:r>
            <a:rPr lang="en-GB" sz="2400" b="1" dirty="0" smtClean="0"/>
            <a:t>D) </a:t>
          </a:r>
          <a:r>
            <a:rPr lang="hr-HR" sz="2400" b="1" dirty="0" smtClean="0"/>
            <a:t>Učenje u grupi</a:t>
          </a:r>
          <a:endParaRPr lang="it-IT" sz="2400" dirty="0"/>
        </a:p>
      </dgm:t>
    </dgm:pt>
    <dgm:pt modelId="{A515B227-6C00-4547-8941-54161708C28A}" type="parTrans" cxnId="{A6D88138-78B7-4DBA-B475-C2882B6FAE8D}">
      <dgm:prSet/>
      <dgm:spPr/>
      <dgm:t>
        <a:bodyPr/>
        <a:lstStyle/>
        <a:p>
          <a:endParaRPr lang="it-IT"/>
        </a:p>
      </dgm:t>
    </dgm:pt>
    <dgm:pt modelId="{C2D63107-03AB-4884-A5E5-EF3B60C4DB3B}" type="sibTrans" cxnId="{A6D88138-78B7-4DBA-B475-C2882B6FAE8D}">
      <dgm:prSet/>
      <dgm:spPr/>
      <dgm:t>
        <a:bodyPr/>
        <a:lstStyle/>
        <a:p>
          <a:endParaRPr lang="it-IT"/>
        </a:p>
      </dgm:t>
    </dgm:pt>
    <dgm:pt modelId="{D56524F2-6DD9-4F6D-9135-C995A6103183}">
      <dgm:prSet/>
      <dgm:spPr/>
      <dgm:t>
        <a:bodyPr/>
        <a:lstStyle/>
        <a:p>
          <a:pPr rtl="0"/>
          <a:r>
            <a:rPr lang="en-GB" b="1" dirty="0" smtClean="0"/>
            <a:t>E) </a:t>
          </a:r>
          <a:r>
            <a:rPr lang="hr-HR" b="1" dirty="0" smtClean="0"/>
            <a:t>P</a:t>
          </a:r>
          <a:r>
            <a:rPr lang="en-GB" b="1" dirty="0" err="1" smtClean="0"/>
            <a:t>reusmjeravanje</a:t>
          </a:r>
          <a:r>
            <a:rPr lang="en-GB" b="1" dirty="0" smtClean="0"/>
            <a:t> </a:t>
          </a:r>
          <a:r>
            <a:rPr lang="en-GB" b="1" dirty="0" err="1" smtClean="0"/>
            <a:t>pažnje</a:t>
          </a:r>
          <a:r>
            <a:rPr lang="en-GB" b="1" dirty="0" smtClean="0"/>
            <a:t> </a:t>
          </a:r>
          <a:r>
            <a:rPr lang="en-GB" b="1" dirty="0" err="1" smtClean="0"/>
            <a:t>sa</a:t>
          </a:r>
          <a:r>
            <a:rPr lang="en-GB" b="1" dirty="0" smtClean="0"/>
            <a:t> </a:t>
          </a:r>
          <a:r>
            <a:rPr lang="en-GB" b="1" dirty="0" err="1" smtClean="0"/>
            <a:t>sebe</a:t>
          </a:r>
          <a:endParaRPr lang="it-IT" dirty="0"/>
        </a:p>
      </dgm:t>
    </dgm:pt>
    <dgm:pt modelId="{88190352-269E-420B-8B53-08690089C4B7}" type="parTrans" cxnId="{4F38889B-F78A-430E-B85F-446449072167}">
      <dgm:prSet/>
      <dgm:spPr/>
      <dgm:t>
        <a:bodyPr/>
        <a:lstStyle/>
        <a:p>
          <a:endParaRPr lang="it-IT"/>
        </a:p>
      </dgm:t>
    </dgm:pt>
    <dgm:pt modelId="{44560D5F-66F4-4436-A54C-6EAE1877D9B3}" type="sibTrans" cxnId="{4F38889B-F78A-430E-B85F-446449072167}">
      <dgm:prSet/>
      <dgm:spPr/>
      <dgm:t>
        <a:bodyPr/>
        <a:lstStyle/>
        <a:p>
          <a:endParaRPr lang="it-IT"/>
        </a:p>
      </dgm:t>
    </dgm:pt>
    <dgm:pt modelId="{8FF88892-F6D8-4846-BE19-00D8B8BDC062}">
      <dgm:prSet/>
      <dgm:spPr/>
      <dgm:t>
        <a:bodyPr/>
        <a:lstStyle/>
        <a:p>
          <a:pPr rtl="0"/>
          <a:r>
            <a:rPr lang="en-GB" dirty="0" smtClean="0"/>
            <a:t>t</a:t>
          </a:r>
          <a:r>
            <a:rPr lang="hr-HR" dirty="0" smtClean="0"/>
            <a:t>erapeut potiče članove grupe u međusobnoj podršci, dijeljenju strategija koje mogu pomoći u nošenju s problemima</a:t>
          </a:r>
          <a:r>
            <a:rPr lang="en-GB" dirty="0" smtClean="0"/>
            <a:t> </a:t>
          </a:r>
          <a:r>
            <a:rPr lang="en-GB" dirty="0" err="1" smtClean="0"/>
            <a:t>itd</a:t>
          </a:r>
          <a:r>
            <a:rPr lang="en-GB" dirty="0" smtClean="0"/>
            <a:t>.</a:t>
          </a:r>
          <a:endParaRPr lang="it-IT" dirty="0"/>
        </a:p>
      </dgm:t>
    </dgm:pt>
    <dgm:pt modelId="{DAFEB1F4-4E6C-47AC-9022-B227E2ED49B1}" type="parTrans" cxnId="{60AF0F61-6C38-48DC-A41D-826483787595}">
      <dgm:prSet/>
      <dgm:spPr/>
      <dgm:t>
        <a:bodyPr/>
        <a:lstStyle/>
        <a:p>
          <a:endParaRPr lang="it-IT"/>
        </a:p>
      </dgm:t>
    </dgm:pt>
    <dgm:pt modelId="{CC552E63-0F28-4F13-A913-74DB61B05EDC}" type="sibTrans" cxnId="{60AF0F61-6C38-48DC-A41D-826483787595}">
      <dgm:prSet/>
      <dgm:spPr/>
      <dgm:t>
        <a:bodyPr/>
        <a:lstStyle/>
        <a:p>
          <a:endParaRPr lang="it-IT"/>
        </a:p>
      </dgm:t>
    </dgm:pt>
    <dgm:pt modelId="{39B15154-6CA6-4591-9B11-421729D5E845}">
      <dgm:prSet/>
      <dgm:spPr/>
      <dgm:t>
        <a:bodyPr/>
        <a:lstStyle/>
        <a:p>
          <a:pPr rtl="0"/>
          <a:r>
            <a:rPr lang="hr-HR" dirty="0" smtClean="0"/>
            <a:t>odvija se kroz poučavanje od strane terapeuta, savjete i povratne informacije grupe, učenje opažanjem terapeuta i članova </a:t>
          </a:r>
          <a:r>
            <a:rPr lang="hr-HR" dirty="0" smtClean="0"/>
            <a:t>grupe, </a:t>
          </a:r>
          <a:r>
            <a:rPr lang="en-GB" dirty="0" err="1" smtClean="0"/>
            <a:t>i</a:t>
          </a:r>
          <a:r>
            <a:rPr lang="hr-HR" dirty="0" smtClean="0"/>
            <a:t>zlaganje, igranje uloga, zajedničko učenje rješavanja problema</a:t>
          </a:r>
          <a:endParaRPr lang="it-IT" dirty="0"/>
        </a:p>
      </dgm:t>
    </dgm:pt>
    <dgm:pt modelId="{D252B851-CADB-49DD-9B91-A11DB1E8685F}" type="parTrans" cxnId="{675EC23F-7EFB-4A0F-B437-663EBA2074B9}">
      <dgm:prSet/>
      <dgm:spPr/>
      <dgm:t>
        <a:bodyPr/>
        <a:lstStyle/>
        <a:p>
          <a:endParaRPr lang="hr-HR"/>
        </a:p>
      </dgm:t>
    </dgm:pt>
    <dgm:pt modelId="{433FC824-ADEC-4E00-8E2F-2791E2FCE03A}" type="sibTrans" cxnId="{675EC23F-7EFB-4A0F-B437-663EBA2074B9}">
      <dgm:prSet/>
      <dgm:spPr/>
      <dgm:t>
        <a:bodyPr/>
        <a:lstStyle/>
        <a:p>
          <a:endParaRPr lang="hr-HR"/>
        </a:p>
      </dgm:t>
    </dgm:pt>
    <dgm:pt modelId="{D7744888-F19E-4F27-9DAE-07C04B7D24AC}">
      <dgm:prSet/>
      <dgm:spPr/>
      <dgm:t>
        <a:bodyPr/>
        <a:lstStyle/>
        <a:p>
          <a:pPr rtl="0"/>
          <a:r>
            <a:rPr lang="hr-HR" dirty="0" smtClean="0"/>
            <a:t>osobna dobit </a:t>
          </a:r>
          <a:r>
            <a:rPr lang="en-GB" dirty="0" smtClean="0"/>
            <a:t>od</a:t>
          </a:r>
          <a:r>
            <a:rPr lang="hr-HR" dirty="0" smtClean="0"/>
            <a:t> pomaganj</a:t>
          </a:r>
          <a:r>
            <a:rPr lang="en-GB" dirty="0" smtClean="0"/>
            <a:t>a</a:t>
          </a:r>
          <a:r>
            <a:rPr lang="hr-HR" dirty="0" smtClean="0"/>
            <a:t> drugi</a:t>
          </a:r>
          <a:r>
            <a:rPr lang="en-GB" dirty="0" smtClean="0"/>
            <a:t>m</a:t>
          </a:r>
          <a:r>
            <a:rPr lang="hr-HR" dirty="0" smtClean="0"/>
            <a:t> članov</a:t>
          </a:r>
          <a:r>
            <a:rPr lang="en-GB" dirty="0" err="1" smtClean="0"/>
            <a:t>ima</a:t>
          </a:r>
          <a:r>
            <a:rPr lang="hr-HR" dirty="0" smtClean="0"/>
            <a:t> grupe</a:t>
          </a:r>
          <a:endParaRPr lang="it-IT" dirty="0"/>
        </a:p>
      </dgm:t>
    </dgm:pt>
    <dgm:pt modelId="{24474BC8-0C24-4686-B21C-095F338C6D19}" type="parTrans" cxnId="{4BAA6975-29FC-436D-B80D-01E0568F53C6}">
      <dgm:prSet/>
      <dgm:spPr/>
      <dgm:t>
        <a:bodyPr/>
        <a:lstStyle/>
        <a:p>
          <a:endParaRPr lang="hr-HR"/>
        </a:p>
      </dgm:t>
    </dgm:pt>
    <dgm:pt modelId="{567D3838-C129-4475-91DE-609D4BC9A160}" type="sibTrans" cxnId="{4BAA6975-29FC-436D-B80D-01E0568F53C6}">
      <dgm:prSet/>
      <dgm:spPr/>
      <dgm:t>
        <a:bodyPr/>
        <a:lstStyle/>
        <a:p>
          <a:endParaRPr lang="hr-HR"/>
        </a:p>
      </dgm:t>
    </dgm:pt>
    <dgm:pt modelId="{0E7EF74B-0ED6-4D4C-A723-9631C48AEEFB}">
      <dgm:prSet/>
      <dgm:spPr/>
      <dgm:t>
        <a:bodyPr/>
        <a:lstStyle/>
        <a:p>
          <a:pPr rtl="0"/>
          <a:endParaRPr lang="it-IT" dirty="0"/>
        </a:p>
      </dgm:t>
    </dgm:pt>
    <dgm:pt modelId="{93D21E28-DED2-456E-9164-9297AA0BCFA3}" type="parTrans" cxnId="{582C84B8-DCDC-4FA3-9C98-39B87AE18C99}">
      <dgm:prSet/>
      <dgm:spPr/>
      <dgm:t>
        <a:bodyPr/>
        <a:lstStyle/>
        <a:p>
          <a:endParaRPr lang="hr-HR"/>
        </a:p>
      </dgm:t>
    </dgm:pt>
    <dgm:pt modelId="{F53EA88E-5A66-442A-965F-68A1DCFBEB59}" type="sibTrans" cxnId="{582C84B8-DCDC-4FA3-9C98-39B87AE18C99}">
      <dgm:prSet/>
      <dgm:spPr/>
      <dgm:t>
        <a:bodyPr/>
        <a:lstStyle/>
        <a:p>
          <a:endParaRPr lang="hr-HR"/>
        </a:p>
      </dgm:t>
    </dgm:pt>
    <dgm:pt modelId="{7113CF10-FFA5-474C-8867-5DF61004B317}" type="pres">
      <dgm:prSet presAssocID="{A5FB7914-2709-4C59-BB3E-11896E507E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FE1AF68-5E18-4C14-BE90-2171BC51C928}" type="pres">
      <dgm:prSet presAssocID="{90C7477F-C7A8-4331-B063-F441227ABB3B}" presName="parentText" presStyleLbl="node1" presStyleIdx="0" presStyleCnt="2" custScaleY="9374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EE383F-583A-47B0-9C98-35317E1E8DE4}" type="pres">
      <dgm:prSet presAssocID="{90C7477F-C7A8-4331-B063-F441227ABB3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566BD3-9C56-4E1E-A6BD-16CC773D1140}" type="pres">
      <dgm:prSet presAssocID="{D56524F2-6DD9-4F6D-9135-C995A610318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699D3C-7D2F-432E-8E55-765A4CA8F442}" type="pres">
      <dgm:prSet presAssocID="{D56524F2-6DD9-4F6D-9135-C995A610318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40AA29D-FF1B-4D8B-AD46-2C2F9BE62BE1}" type="presOf" srcId="{90C7477F-C7A8-4331-B063-F441227ABB3B}" destId="{4FE1AF68-5E18-4C14-BE90-2171BC51C928}" srcOrd="0" destOrd="0" presId="urn:microsoft.com/office/officeart/2005/8/layout/vList2"/>
    <dgm:cxn modelId="{D80E4BE7-F304-42A3-AA91-E213D915AFBA}" type="presOf" srcId="{8FF88892-F6D8-4846-BE19-00D8B8BDC062}" destId="{96699D3C-7D2F-432E-8E55-765A4CA8F442}" srcOrd="0" destOrd="1" presId="urn:microsoft.com/office/officeart/2005/8/layout/vList2"/>
    <dgm:cxn modelId="{4BAA6975-29FC-436D-B80D-01E0568F53C6}" srcId="{D56524F2-6DD9-4F6D-9135-C995A6103183}" destId="{D7744888-F19E-4F27-9DAE-07C04B7D24AC}" srcOrd="0" destOrd="0" parTransId="{24474BC8-0C24-4686-B21C-095F338C6D19}" sibTransId="{567D3838-C129-4475-91DE-609D4BC9A160}"/>
    <dgm:cxn modelId="{582C84B8-DCDC-4FA3-9C98-39B87AE18C99}" srcId="{90C7477F-C7A8-4331-B063-F441227ABB3B}" destId="{0E7EF74B-0ED6-4D4C-A723-9631C48AEEFB}" srcOrd="1" destOrd="0" parTransId="{93D21E28-DED2-456E-9164-9297AA0BCFA3}" sibTransId="{F53EA88E-5A66-442A-965F-68A1DCFBEB59}"/>
    <dgm:cxn modelId="{A6D88138-78B7-4DBA-B475-C2882B6FAE8D}" srcId="{A5FB7914-2709-4C59-BB3E-11896E507EE3}" destId="{90C7477F-C7A8-4331-B063-F441227ABB3B}" srcOrd="0" destOrd="0" parTransId="{A515B227-6C00-4547-8941-54161708C28A}" sibTransId="{C2D63107-03AB-4884-A5E5-EF3B60C4DB3B}"/>
    <dgm:cxn modelId="{8B9F6261-7A19-4D25-8EA0-B165AF938439}" type="presOf" srcId="{0E7EF74B-0ED6-4D4C-A723-9631C48AEEFB}" destId="{7AEE383F-583A-47B0-9C98-35317E1E8DE4}" srcOrd="0" destOrd="1" presId="urn:microsoft.com/office/officeart/2005/8/layout/vList2"/>
    <dgm:cxn modelId="{AD399ABC-2859-42DA-A808-D64528252C06}" type="presOf" srcId="{A5FB7914-2709-4C59-BB3E-11896E507EE3}" destId="{7113CF10-FFA5-474C-8867-5DF61004B317}" srcOrd="0" destOrd="0" presId="urn:microsoft.com/office/officeart/2005/8/layout/vList2"/>
    <dgm:cxn modelId="{C9FBF8B9-3AEC-458A-9B56-CC92FDE03C3A}" type="presOf" srcId="{D7744888-F19E-4F27-9DAE-07C04B7D24AC}" destId="{96699D3C-7D2F-432E-8E55-765A4CA8F442}" srcOrd="0" destOrd="0" presId="urn:microsoft.com/office/officeart/2005/8/layout/vList2"/>
    <dgm:cxn modelId="{4F38889B-F78A-430E-B85F-446449072167}" srcId="{A5FB7914-2709-4C59-BB3E-11896E507EE3}" destId="{D56524F2-6DD9-4F6D-9135-C995A6103183}" srcOrd="1" destOrd="0" parTransId="{88190352-269E-420B-8B53-08690089C4B7}" sibTransId="{44560D5F-66F4-4436-A54C-6EAE1877D9B3}"/>
    <dgm:cxn modelId="{8EEF2F19-F779-4B72-B1D4-FF3AF0EF8522}" type="presOf" srcId="{D56524F2-6DD9-4F6D-9135-C995A6103183}" destId="{E2566BD3-9C56-4E1E-A6BD-16CC773D1140}" srcOrd="0" destOrd="0" presId="urn:microsoft.com/office/officeart/2005/8/layout/vList2"/>
    <dgm:cxn modelId="{71AE61DA-F148-4AC1-B1CE-4578A1C515FA}" type="presOf" srcId="{39B15154-6CA6-4591-9B11-421729D5E845}" destId="{7AEE383F-583A-47B0-9C98-35317E1E8DE4}" srcOrd="0" destOrd="0" presId="urn:microsoft.com/office/officeart/2005/8/layout/vList2"/>
    <dgm:cxn modelId="{675EC23F-7EFB-4A0F-B437-663EBA2074B9}" srcId="{90C7477F-C7A8-4331-B063-F441227ABB3B}" destId="{39B15154-6CA6-4591-9B11-421729D5E845}" srcOrd="0" destOrd="0" parTransId="{D252B851-CADB-49DD-9B91-A11DB1E8685F}" sibTransId="{433FC824-ADEC-4E00-8E2F-2791E2FCE03A}"/>
    <dgm:cxn modelId="{60AF0F61-6C38-48DC-A41D-826483787595}" srcId="{D56524F2-6DD9-4F6D-9135-C995A6103183}" destId="{8FF88892-F6D8-4846-BE19-00D8B8BDC062}" srcOrd="1" destOrd="0" parTransId="{DAFEB1F4-4E6C-47AC-9022-B227E2ED49B1}" sibTransId="{CC552E63-0F28-4F13-A913-74DB61B05EDC}"/>
    <dgm:cxn modelId="{22229295-E781-4C8F-AB19-1DE402339108}" type="presParOf" srcId="{7113CF10-FFA5-474C-8867-5DF61004B317}" destId="{4FE1AF68-5E18-4C14-BE90-2171BC51C928}" srcOrd="0" destOrd="0" presId="urn:microsoft.com/office/officeart/2005/8/layout/vList2"/>
    <dgm:cxn modelId="{20CCF950-E1D6-4086-8E2C-84FF4EF0EA7A}" type="presParOf" srcId="{7113CF10-FFA5-474C-8867-5DF61004B317}" destId="{7AEE383F-583A-47B0-9C98-35317E1E8DE4}" srcOrd="1" destOrd="0" presId="urn:microsoft.com/office/officeart/2005/8/layout/vList2"/>
    <dgm:cxn modelId="{CDCBAC70-E5E5-4FD0-8BB2-80EF4EF31BBB}" type="presParOf" srcId="{7113CF10-FFA5-474C-8867-5DF61004B317}" destId="{E2566BD3-9C56-4E1E-A6BD-16CC773D1140}" srcOrd="2" destOrd="0" presId="urn:microsoft.com/office/officeart/2005/8/layout/vList2"/>
    <dgm:cxn modelId="{3864B1C2-8908-42FB-A571-86BA9895DFC4}" type="presParOf" srcId="{7113CF10-FFA5-474C-8867-5DF61004B317}" destId="{96699D3C-7D2F-432E-8E55-765A4CA8F44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3BC345-4ADE-48F5-8212-58FACB2523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EC5DE7-06DD-4DB5-98FE-DEB61F3895CD}">
      <dgm:prSet/>
      <dgm:spPr/>
      <dgm:t>
        <a:bodyPr/>
        <a:lstStyle/>
        <a:p>
          <a:pPr rtl="0"/>
          <a:r>
            <a:rPr lang="hr-HR" smtClean="0"/>
            <a:t>Ne postoje univerzalna pravila – neke vrste problema mogu imati veću ili manju heterogenost</a:t>
          </a:r>
          <a:endParaRPr lang="it-IT"/>
        </a:p>
      </dgm:t>
    </dgm:pt>
    <dgm:pt modelId="{4239C5CE-36E1-4E30-976A-A678489806B1}" type="parTrans" cxnId="{08F4644B-D292-4FCB-B931-FC288C0A8CEA}">
      <dgm:prSet/>
      <dgm:spPr/>
      <dgm:t>
        <a:bodyPr/>
        <a:lstStyle/>
        <a:p>
          <a:endParaRPr lang="it-IT"/>
        </a:p>
      </dgm:t>
    </dgm:pt>
    <dgm:pt modelId="{AADA1684-AFA4-46FC-BEAC-1F8E1D328F5E}" type="sibTrans" cxnId="{08F4644B-D292-4FCB-B931-FC288C0A8CEA}">
      <dgm:prSet/>
      <dgm:spPr/>
      <dgm:t>
        <a:bodyPr/>
        <a:lstStyle/>
        <a:p>
          <a:endParaRPr lang="it-IT"/>
        </a:p>
      </dgm:t>
    </dgm:pt>
    <dgm:pt modelId="{2301690D-1443-42E7-8C61-AC0C01E59C71}">
      <dgm:prSet/>
      <dgm:spPr/>
      <dgm:t>
        <a:bodyPr/>
        <a:lstStyle/>
        <a:p>
          <a:pPr rtl="0"/>
          <a:r>
            <a:rPr lang="en-GB" dirty="0" smtClean="0"/>
            <a:t>n</a:t>
          </a:r>
          <a:r>
            <a:rPr lang="hr-HR" dirty="0" smtClean="0"/>
            <a:t>pr. B</a:t>
          </a:r>
          <a:r>
            <a:rPr lang="en-GB" dirty="0" smtClean="0"/>
            <a:t>K</a:t>
          </a:r>
          <a:r>
            <a:rPr lang="hr-HR" dirty="0" smtClean="0"/>
            <a:t>T grupa za strah od javnog nastupa u </a:t>
          </a:r>
          <a:r>
            <a:rPr lang="en-GB" dirty="0" smtClean="0"/>
            <a:t>s</a:t>
          </a:r>
          <a:r>
            <a:rPr lang="hr-HR" dirty="0" smtClean="0"/>
            <a:t>tudentskom savjetovalištu bit će homogenija nego bolnički grupni B</a:t>
          </a:r>
          <a:r>
            <a:rPr lang="en-GB" dirty="0" smtClean="0"/>
            <a:t>K</a:t>
          </a:r>
          <a:r>
            <a:rPr lang="hr-HR" dirty="0" smtClean="0"/>
            <a:t>T program za depresiju</a:t>
          </a:r>
          <a:endParaRPr lang="it-IT" dirty="0"/>
        </a:p>
      </dgm:t>
    </dgm:pt>
    <dgm:pt modelId="{7CA822ED-C30F-4B77-8104-AC4F4F92B6F4}" type="parTrans" cxnId="{3A3F7298-D69A-4709-8047-BD214A863C5F}">
      <dgm:prSet/>
      <dgm:spPr/>
      <dgm:t>
        <a:bodyPr/>
        <a:lstStyle/>
        <a:p>
          <a:endParaRPr lang="it-IT"/>
        </a:p>
      </dgm:t>
    </dgm:pt>
    <dgm:pt modelId="{E79F170A-5840-4556-B10D-42F3A8F5B3E0}" type="sibTrans" cxnId="{3A3F7298-D69A-4709-8047-BD214A863C5F}">
      <dgm:prSet/>
      <dgm:spPr/>
      <dgm:t>
        <a:bodyPr/>
        <a:lstStyle/>
        <a:p>
          <a:endParaRPr lang="it-IT"/>
        </a:p>
      </dgm:t>
    </dgm:pt>
    <dgm:pt modelId="{57072B1F-A27C-40CA-ADFA-E463D5653AD3}">
      <dgm:prSet/>
      <dgm:spPr/>
      <dgm:t>
        <a:bodyPr/>
        <a:lstStyle/>
        <a:p>
          <a:pPr rtl="0"/>
          <a:r>
            <a:rPr lang="hr-HR" dirty="0" smtClean="0"/>
            <a:t>Pronaći ravnotežu u homogenosti članova</a:t>
          </a:r>
          <a:r>
            <a:rPr lang="en-GB" dirty="0" smtClean="0"/>
            <a:t>;</a:t>
          </a:r>
          <a:r>
            <a:rPr lang="hr-HR" dirty="0" smtClean="0"/>
            <a:t> heterogenost ima svoja ograničenja, ali i prednosti</a:t>
          </a:r>
          <a:endParaRPr lang="it-IT" dirty="0"/>
        </a:p>
      </dgm:t>
    </dgm:pt>
    <dgm:pt modelId="{0A732263-50DF-4467-A360-DE1168D52B80}" type="parTrans" cxnId="{9F799B92-9646-4F8C-9BAD-DF7D72BF7EE9}">
      <dgm:prSet/>
      <dgm:spPr/>
      <dgm:t>
        <a:bodyPr/>
        <a:lstStyle/>
        <a:p>
          <a:endParaRPr lang="it-IT"/>
        </a:p>
      </dgm:t>
    </dgm:pt>
    <dgm:pt modelId="{3F07B0BD-7543-47A5-9FE4-77E059D402EF}" type="sibTrans" cxnId="{9F799B92-9646-4F8C-9BAD-DF7D72BF7EE9}">
      <dgm:prSet/>
      <dgm:spPr/>
      <dgm:t>
        <a:bodyPr/>
        <a:lstStyle/>
        <a:p>
          <a:endParaRPr lang="it-IT"/>
        </a:p>
      </dgm:t>
    </dgm:pt>
    <dgm:pt modelId="{B7BC5395-FF68-49BF-AC36-E0C193FBC029}">
      <dgm:prSet/>
      <dgm:spPr/>
      <dgm:t>
        <a:bodyPr/>
        <a:lstStyle/>
        <a:p>
          <a:pPr rtl="0"/>
          <a:r>
            <a:rPr lang="en-GB" dirty="0" smtClean="0"/>
            <a:t>n</a:t>
          </a:r>
          <a:r>
            <a:rPr lang="hr-HR" dirty="0" smtClean="0"/>
            <a:t>p</a:t>
          </a:r>
          <a:r>
            <a:rPr lang="en-GB" dirty="0" smtClean="0"/>
            <a:t>r.</a:t>
          </a:r>
          <a:r>
            <a:rPr lang="hr-HR" dirty="0" smtClean="0"/>
            <a:t> u relativno heterogenoj grupi pacijent može naučiti da se njegov problem javlja osobama različite dobi ili stila života</a:t>
          </a:r>
          <a:endParaRPr lang="it-IT" dirty="0"/>
        </a:p>
      </dgm:t>
    </dgm:pt>
    <dgm:pt modelId="{328FE750-60AB-4E14-AE38-671C88CD8BC2}" type="parTrans" cxnId="{D6081F5D-EA1F-4A0F-9B92-1D7F7B34309E}">
      <dgm:prSet/>
      <dgm:spPr/>
      <dgm:t>
        <a:bodyPr/>
        <a:lstStyle/>
        <a:p>
          <a:endParaRPr lang="it-IT"/>
        </a:p>
      </dgm:t>
    </dgm:pt>
    <dgm:pt modelId="{1BD90A3B-0651-49BC-B73C-B820820A8153}" type="sibTrans" cxnId="{D6081F5D-EA1F-4A0F-9B92-1D7F7B34309E}">
      <dgm:prSet/>
      <dgm:spPr/>
      <dgm:t>
        <a:bodyPr/>
        <a:lstStyle/>
        <a:p>
          <a:endParaRPr lang="it-IT"/>
        </a:p>
      </dgm:t>
    </dgm:pt>
    <dgm:pt modelId="{59360286-4BFE-4DD8-B03D-A1A73CA1B489}">
      <dgm:prSet/>
      <dgm:spPr/>
      <dgm:t>
        <a:bodyPr/>
        <a:lstStyle/>
        <a:p>
          <a:pPr rtl="0"/>
          <a:r>
            <a:rPr lang="en-GB" dirty="0" smtClean="0"/>
            <a:t>n</a:t>
          </a:r>
          <a:r>
            <a:rPr lang="hr-HR" dirty="0" smtClean="0"/>
            <a:t>pr. davanje povratne informacije i komentara članova grupe pruža različita stajališta koja dolaze od osoba različite dobi i kulture</a:t>
          </a:r>
          <a:endParaRPr lang="it-IT" dirty="0"/>
        </a:p>
      </dgm:t>
    </dgm:pt>
    <dgm:pt modelId="{9244B6B5-CABA-481D-A769-E645E53F48AB}" type="parTrans" cxnId="{9F071F1D-BB00-4749-82F9-B7B27B3F72A0}">
      <dgm:prSet/>
      <dgm:spPr/>
      <dgm:t>
        <a:bodyPr/>
        <a:lstStyle/>
        <a:p>
          <a:endParaRPr lang="it-IT"/>
        </a:p>
      </dgm:t>
    </dgm:pt>
    <dgm:pt modelId="{01BF832F-938A-465E-9D06-F0C7A9B0FEE0}" type="sibTrans" cxnId="{9F071F1D-BB00-4749-82F9-B7B27B3F72A0}">
      <dgm:prSet/>
      <dgm:spPr/>
      <dgm:t>
        <a:bodyPr/>
        <a:lstStyle/>
        <a:p>
          <a:endParaRPr lang="it-IT"/>
        </a:p>
      </dgm:t>
    </dgm:pt>
    <dgm:pt modelId="{66D20248-A631-47F3-AF49-DA51C31437CA}">
      <dgm:prSet/>
      <dgm:spPr/>
      <dgm:t>
        <a:bodyPr/>
        <a:lstStyle/>
        <a:p>
          <a:pPr rtl="0"/>
          <a:r>
            <a:rPr lang="en-GB" dirty="0" smtClean="0"/>
            <a:t>n</a:t>
          </a:r>
          <a:r>
            <a:rPr lang="hr-HR" dirty="0" smtClean="0"/>
            <a:t>pr. velike dobne razlike mogu biti prepreka (traže različit jezik i intervencijske strategije)</a:t>
          </a:r>
          <a:endParaRPr lang="it-IT" dirty="0"/>
        </a:p>
      </dgm:t>
    </dgm:pt>
    <dgm:pt modelId="{EEF930E2-CF2A-4AE3-90C7-CDFA58F007CD}" type="parTrans" cxnId="{4C27EE4B-13E8-4A58-BF85-20E6A509C413}">
      <dgm:prSet/>
      <dgm:spPr/>
      <dgm:t>
        <a:bodyPr/>
        <a:lstStyle/>
        <a:p>
          <a:endParaRPr lang="it-IT"/>
        </a:p>
      </dgm:t>
    </dgm:pt>
    <dgm:pt modelId="{26CEF84E-614E-4788-B07D-56CE645D4B6E}" type="sibTrans" cxnId="{4C27EE4B-13E8-4A58-BF85-20E6A509C413}">
      <dgm:prSet/>
      <dgm:spPr/>
      <dgm:t>
        <a:bodyPr/>
        <a:lstStyle/>
        <a:p>
          <a:endParaRPr lang="it-IT"/>
        </a:p>
      </dgm:t>
    </dgm:pt>
    <dgm:pt modelId="{A7BA0C5D-80A1-42BE-A7F7-10E15EB7CB50}" type="pres">
      <dgm:prSet presAssocID="{753BC345-4ADE-48F5-8212-58FACB2523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ADC0C1F-878A-4E19-81F7-EF6DED8A245B}" type="pres">
      <dgm:prSet presAssocID="{83EC5DE7-06DD-4DB5-98FE-DEB61F3895C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7BBBAE-4CD4-4A36-B975-F37B3CFC6408}" type="pres">
      <dgm:prSet presAssocID="{83EC5DE7-06DD-4DB5-98FE-DEB61F3895C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018422-F1CD-4A07-958E-E1791E60AF2F}" type="pres">
      <dgm:prSet presAssocID="{57072B1F-A27C-40CA-ADFA-E463D5653A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BEBADB-B929-4E21-899D-FCD43973DC5F}" type="pres">
      <dgm:prSet presAssocID="{57072B1F-A27C-40CA-ADFA-E463D5653A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8F4644B-D292-4FCB-B931-FC288C0A8CEA}" srcId="{753BC345-4ADE-48F5-8212-58FACB25233E}" destId="{83EC5DE7-06DD-4DB5-98FE-DEB61F3895CD}" srcOrd="0" destOrd="0" parTransId="{4239C5CE-36E1-4E30-976A-A678489806B1}" sibTransId="{AADA1684-AFA4-46FC-BEAC-1F8E1D328F5E}"/>
    <dgm:cxn modelId="{9F799B92-9646-4F8C-9BAD-DF7D72BF7EE9}" srcId="{753BC345-4ADE-48F5-8212-58FACB25233E}" destId="{57072B1F-A27C-40CA-ADFA-E463D5653AD3}" srcOrd="1" destOrd="0" parTransId="{0A732263-50DF-4467-A360-DE1168D52B80}" sibTransId="{3F07B0BD-7543-47A5-9FE4-77E059D402EF}"/>
    <dgm:cxn modelId="{5362BCAE-A420-4AFC-9190-6D6A1BBFE7D0}" type="presOf" srcId="{753BC345-4ADE-48F5-8212-58FACB25233E}" destId="{A7BA0C5D-80A1-42BE-A7F7-10E15EB7CB50}" srcOrd="0" destOrd="0" presId="urn:microsoft.com/office/officeart/2005/8/layout/vList2"/>
    <dgm:cxn modelId="{9F071F1D-BB00-4749-82F9-B7B27B3F72A0}" srcId="{57072B1F-A27C-40CA-ADFA-E463D5653AD3}" destId="{59360286-4BFE-4DD8-B03D-A1A73CA1B489}" srcOrd="1" destOrd="0" parTransId="{9244B6B5-CABA-481D-A769-E645E53F48AB}" sibTransId="{01BF832F-938A-465E-9D06-F0C7A9B0FEE0}"/>
    <dgm:cxn modelId="{D6081F5D-EA1F-4A0F-9B92-1D7F7B34309E}" srcId="{57072B1F-A27C-40CA-ADFA-E463D5653AD3}" destId="{B7BC5395-FF68-49BF-AC36-E0C193FBC029}" srcOrd="0" destOrd="0" parTransId="{328FE750-60AB-4E14-AE38-671C88CD8BC2}" sibTransId="{1BD90A3B-0651-49BC-B73C-B820820A8153}"/>
    <dgm:cxn modelId="{70481206-047F-4DD2-9463-FD888D6A5954}" type="presOf" srcId="{B7BC5395-FF68-49BF-AC36-E0C193FBC029}" destId="{3ABEBADB-B929-4E21-899D-FCD43973DC5F}" srcOrd="0" destOrd="0" presId="urn:microsoft.com/office/officeart/2005/8/layout/vList2"/>
    <dgm:cxn modelId="{4C27EE4B-13E8-4A58-BF85-20E6A509C413}" srcId="{57072B1F-A27C-40CA-ADFA-E463D5653AD3}" destId="{66D20248-A631-47F3-AF49-DA51C31437CA}" srcOrd="2" destOrd="0" parTransId="{EEF930E2-CF2A-4AE3-90C7-CDFA58F007CD}" sibTransId="{26CEF84E-614E-4788-B07D-56CE645D4B6E}"/>
    <dgm:cxn modelId="{99CFF5AD-B8E4-4DA2-9910-1CFE1C6F3C9C}" type="presOf" srcId="{66D20248-A631-47F3-AF49-DA51C31437CA}" destId="{3ABEBADB-B929-4E21-899D-FCD43973DC5F}" srcOrd="0" destOrd="2" presId="urn:microsoft.com/office/officeart/2005/8/layout/vList2"/>
    <dgm:cxn modelId="{3DEFC513-549F-41B9-A020-54B329541DCC}" type="presOf" srcId="{57072B1F-A27C-40CA-ADFA-E463D5653AD3}" destId="{6F018422-F1CD-4A07-958E-E1791E60AF2F}" srcOrd="0" destOrd="0" presId="urn:microsoft.com/office/officeart/2005/8/layout/vList2"/>
    <dgm:cxn modelId="{1CAA7333-4922-43F6-B821-A7864335C904}" type="presOf" srcId="{2301690D-1443-42E7-8C61-AC0C01E59C71}" destId="{347BBBAE-4CD4-4A36-B975-F37B3CFC6408}" srcOrd="0" destOrd="0" presId="urn:microsoft.com/office/officeart/2005/8/layout/vList2"/>
    <dgm:cxn modelId="{3A3F7298-D69A-4709-8047-BD214A863C5F}" srcId="{83EC5DE7-06DD-4DB5-98FE-DEB61F3895CD}" destId="{2301690D-1443-42E7-8C61-AC0C01E59C71}" srcOrd="0" destOrd="0" parTransId="{7CA822ED-C30F-4B77-8104-AC4F4F92B6F4}" sibTransId="{E79F170A-5840-4556-B10D-42F3A8F5B3E0}"/>
    <dgm:cxn modelId="{FA0CDFA4-06CB-49CA-AC3D-3CC655168C11}" type="presOf" srcId="{83EC5DE7-06DD-4DB5-98FE-DEB61F3895CD}" destId="{CADC0C1F-878A-4E19-81F7-EF6DED8A245B}" srcOrd="0" destOrd="0" presId="urn:microsoft.com/office/officeart/2005/8/layout/vList2"/>
    <dgm:cxn modelId="{2675EC4B-845F-4E97-853F-6CF573F4E19C}" type="presOf" srcId="{59360286-4BFE-4DD8-B03D-A1A73CA1B489}" destId="{3ABEBADB-B929-4E21-899D-FCD43973DC5F}" srcOrd="0" destOrd="1" presId="urn:microsoft.com/office/officeart/2005/8/layout/vList2"/>
    <dgm:cxn modelId="{30DF5A9E-114D-4995-8C48-83B8B78FF32A}" type="presParOf" srcId="{A7BA0C5D-80A1-42BE-A7F7-10E15EB7CB50}" destId="{CADC0C1F-878A-4E19-81F7-EF6DED8A245B}" srcOrd="0" destOrd="0" presId="urn:microsoft.com/office/officeart/2005/8/layout/vList2"/>
    <dgm:cxn modelId="{3930FF60-4017-442E-9628-BE5D2F798F8E}" type="presParOf" srcId="{A7BA0C5D-80A1-42BE-A7F7-10E15EB7CB50}" destId="{347BBBAE-4CD4-4A36-B975-F37B3CFC6408}" srcOrd="1" destOrd="0" presId="urn:microsoft.com/office/officeart/2005/8/layout/vList2"/>
    <dgm:cxn modelId="{87920796-DB83-403F-B38F-2594B63789B2}" type="presParOf" srcId="{A7BA0C5D-80A1-42BE-A7F7-10E15EB7CB50}" destId="{6F018422-F1CD-4A07-958E-E1791E60AF2F}" srcOrd="2" destOrd="0" presId="urn:microsoft.com/office/officeart/2005/8/layout/vList2"/>
    <dgm:cxn modelId="{929B610E-0528-4FA1-A0C6-FD729B68C893}" type="presParOf" srcId="{A7BA0C5D-80A1-42BE-A7F7-10E15EB7CB50}" destId="{3ABEBADB-B929-4E21-899D-FCD43973DC5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82CE8B-A528-4918-BFC8-AFD222104BB4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F1207D9-8920-4488-941C-E1D507BE6191}">
      <dgm:prSet custT="1"/>
      <dgm:spPr/>
      <dgm:t>
        <a:bodyPr anchor="ctr"/>
        <a:lstStyle/>
        <a:p>
          <a:pPr rtl="0"/>
          <a:r>
            <a:rPr lang="hr-HR" sz="2200" dirty="0" smtClean="0"/>
            <a:t>princip kolaborativnosti, vođenog otkrivanja, </a:t>
          </a:r>
          <a:r>
            <a:rPr lang="en-GB" sz="2200" dirty="0" smtClean="0"/>
            <a:t>s</a:t>
          </a:r>
          <a:r>
            <a:rPr lang="hr-HR" sz="2200" dirty="0" smtClean="0"/>
            <a:t>okratovskog učenja</a:t>
          </a:r>
          <a:endParaRPr lang="it-IT" sz="2200" dirty="0"/>
        </a:p>
      </dgm:t>
    </dgm:pt>
    <dgm:pt modelId="{02568BF1-28CF-425F-A32C-451E38047865}" type="parTrans" cxnId="{F389880A-A4A7-4EAB-AFD3-159FE9CDDB89}">
      <dgm:prSet/>
      <dgm:spPr/>
      <dgm:t>
        <a:bodyPr/>
        <a:lstStyle/>
        <a:p>
          <a:endParaRPr lang="it-IT" dirty="0"/>
        </a:p>
      </dgm:t>
    </dgm:pt>
    <dgm:pt modelId="{9C273376-E5FB-44D7-8DC4-06233294FC28}" type="sibTrans" cxnId="{F389880A-A4A7-4EAB-AFD3-159FE9CDDB89}">
      <dgm:prSet/>
      <dgm:spPr/>
      <dgm:t>
        <a:bodyPr/>
        <a:lstStyle/>
        <a:p>
          <a:endParaRPr lang="it-IT" dirty="0"/>
        </a:p>
      </dgm:t>
    </dgm:pt>
    <dgm:pt modelId="{09A837DF-0294-49EC-ADB9-94E89CA66679}">
      <dgm:prSet custT="1"/>
      <dgm:spPr/>
      <dgm:t>
        <a:bodyPr anchor="ctr"/>
        <a:lstStyle/>
        <a:p>
          <a:pPr rtl="0"/>
          <a:r>
            <a:rPr lang="hr-HR" sz="2200" dirty="0" smtClean="0"/>
            <a:t>osjetljivost na grupne procese, opažanje povezanosti među članovima grupe, poticanje otvorenosti, poticanje suportivne povratne informacije među članovima grupe</a:t>
          </a:r>
          <a:endParaRPr lang="it-IT" sz="2200" dirty="0"/>
        </a:p>
      </dgm:t>
    </dgm:pt>
    <dgm:pt modelId="{C79BCDED-DE84-4E06-ACAA-8AFC6C18B368}" type="parTrans" cxnId="{30EB4BCC-BA71-4E57-9F00-2719D009DB3D}">
      <dgm:prSet/>
      <dgm:spPr/>
      <dgm:t>
        <a:bodyPr/>
        <a:lstStyle/>
        <a:p>
          <a:endParaRPr lang="it-IT" dirty="0"/>
        </a:p>
      </dgm:t>
    </dgm:pt>
    <dgm:pt modelId="{B0DAA83D-B2A0-41DE-B625-EC00144EF04A}" type="sibTrans" cxnId="{30EB4BCC-BA71-4E57-9F00-2719D009DB3D}">
      <dgm:prSet/>
      <dgm:spPr/>
      <dgm:t>
        <a:bodyPr/>
        <a:lstStyle/>
        <a:p>
          <a:endParaRPr lang="it-IT" dirty="0"/>
        </a:p>
      </dgm:t>
    </dgm:pt>
    <dgm:pt modelId="{48E58F6C-537E-49D7-AFE7-055D0742FDC9}">
      <dgm:prSet custT="1"/>
      <dgm:spPr/>
      <dgm:t>
        <a:bodyPr anchor="ctr"/>
        <a:lstStyle/>
        <a:p>
          <a:pPr rtl="0"/>
          <a:r>
            <a:rPr lang="hr-HR" sz="2200" dirty="0" smtClean="0"/>
            <a:t>odgovornost za pridržavanje dnevnoga reda, usmjeravanje grupa</a:t>
          </a:r>
          <a:endParaRPr lang="it-IT" sz="2200" dirty="0"/>
        </a:p>
      </dgm:t>
    </dgm:pt>
    <dgm:pt modelId="{B497BEB6-D744-4957-86D1-FC1399BF96FF}" type="parTrans" cxnId="{2DA68954-08E9-42A6-AAEE-23BC8AEA5171}">
      <dgm:prSet/>
      <dgm:spPr/>
      <dgm:t>
        <a:bodyPr/>
        <a:lstStyle/>
        <a:p>
          <a:endParaRPr lang="it-IT" dirty="0"/>
        </a:p>
      </dgm:t>
    </dgm:pt>
    <dgm:pt modelId="{86AE5819-A9F2-4DBC-896B-D2EE9EDA3EDA}" type="sibTrans" cxnId="{2DA68954-08E9-42A6-AAEE-23BC8AEA5171}">
      <dgm:prSet/>
      <dgm:spPr/>
      <dgm:t>
        <a:bodyPr/>
        <a:lstStyle/>
        <a:p>
          <a:endParaRPr lang="it-IT" dirty="0"/>
        </a:p>
      </dgm:t>
    </dgm:pt>
    <dgm:pt modelId="{56823C30-282C-4905-90EE-1251032E3AD1}">
      <dgm:prSet custT="1"/>
      <dgm:spPr/>
      <dgm:t>
        <a:bodyPr anchor="ctr"/>
        <a:lstStyle/>
        <a:p>
          <a:pPr rtl="0"/>
          <a:r>
            <a:rPr lang="hr-HR" sz="2200" dirty="0" smtClean="0"/>
            <a:t>korištenje toplog, empatičnog i direktivnog stila koji održava ravnotežu između grupne kohezije i učenja</a:t>
          </a:r>
          <a:endParaRPr lang="it-IT" sz="2200" dirty="0"/>
        </a:p>
      </dgm:t>
    </dgm:pt>
    <dgm:pt modelId="{A2DD0205-7B0F-4F42-A9E6-E9897DCA9560}" type="parTrans" cxnId="{94B480E5-C16D-4288-81B9-617200B2A3EA}">
      <dgm:prSet/>
      <dgm:spPr/>
      <dgm:t>
        <a:bodyPr/>
        <a:lstStyle/>
        <a:p>
          <a:endParaRPr lang="it-IT" dirty="0"/>
        </a:p>
      </dgm:t>
    </dgm:pt>
    <dgm:pt modelId="{B7987F76-A0CF-421A-A4FE-8B37CB2F15CA}" type="sibTrans" cxnId="{94B480E5-C16D-4288-81B9-617200B2A3EA}">
      <dgm:prSet/>
      <dgm:spPr/>
      <dgm:t>
        <a:bodyPr/>
        <a:lstStyle/>
        <a:p>
          <a:endParaRPr lang="it-IT" dirty="0"/>
        </a:p>
      </dgm:t>
    </dgm:pt>
    <dgm:pt modelId="{441E46FD-5C8A-43BE-B338-09D68BDF8009}">
      <dgm:prSet custT="1"/>
      <dgm:spPr/>
      <dgm:t>
        <a:bodyPr anchor="ctr"/>
        <a:lstStyle/>
        <a:p>
          <a:pPr rtl="0"/>
          <a:r>
            <a:rPr lang="hr-HR" sz="2200" dirty="0" smtClean="0"/>
            <a:t>vještine rješavanja problema vezanih za grupne procese</a:t>
          </a:r>
          <a:endParaRPr lang="it-IT" sz="2200" dirty="0"/>
        </a:p>
      </dgm:t>
    </dgm:pt>
    <dgm:pt modelId="{7750C147-9EB8-4A0A-8CDB-296BCB82D59D}" type="parTrans" cxnId="{EEA59E5F-B57D-423D-B891-09036363D58C}">
      <dgm:prSet/>
      <dgm:spPr/>
      <dgm:t>
        <a:bodyPr/>
        <a:lstStyle/>
        <a:p>
          <a:endParaRPr lang="it-IT" dirty="0"/>
        </a:p>
      </dgm:t>
    </dgm:pt>
    <dgm:pt modelId="{D822A344-A190-4CF2-B8B3-A2C5EF620EBB}" type="sibTrans" cxnId="{EEA59E5F-B57D-423D-B891-09036363D58C}">
      <dgm:prSet/>
      <dgm:spPr/>
      <dgm:t>
        <a:bodyPr/>
        <a:lstStyle/>
        <a:p>
          <a:endParaRPr lang="it-IT" dirty="0"/>
        </a:p>
      </dgm:t>
    </dgm:pt>
    <dgm:pt modelId="{288E7400-6E29-488D-BBA8-A794EA0DB374}">
      <dgm:prSet custT="1"/>
      <dgm:spPr/>
      <dgm:t>
        <a:bodyPr anchor="ctr"/>
        <a:lstStyle/>
        <a:p>
          <a:pPr rtl="0"/>
          <a:r>
            <a:rPr lang="hr-HR" sz="2200" dirty="0" smtClean="0"/>
            <a:t>osjetljivost na pojedine faze u razvoju grupe, poštivanje razvoja grupne dinamike</a:t>
          </a:r>
          <a:endParaRPr lang="it-IT" sz="2200" dirty="0"/>
        </a:p>
      </dgm:t>
    </dgm:pt>
    <dgm:pt modelId="{88A5DCFF-F10E-4919-8977-DCEDBB79E45A}" type="parTrans" cxnId="{CF9A627F-7F54-4388-A9D6-F180D4A616BA}">
      <dgm:prSet/>
      <dgm:spPr/>
      <dgm:t>
        <a:bodyPr/>
        <a:lstStyle/>
        <a:p>
          <a:endParaRPr lang="it-IT" dirty="0"/>
        </a:p>
      </dgm:t>
    </dgm:pt>
    <dgm:pt modelId="{83FE05E9-8EBA-43B2-8570-EB4E42DBB640}" type="sibTrans" cxnId="{CF9A627F-7F54-4388-A9D6-F180D4A616BA}">
      <dgm:prSet/>
      <dgm:spPr/>
      <dgm:t>
        <a:bodyPr/>
        <a:lstStyle/>
        <a:p>
          <a:endParaRPr lang="it-IT" dirty="0"/>
        </a:p>
      </dgm:t>
    </dgm:pt>
    <dgm:pt modelId="{46629363-E8A4-405C-AE6D-A0F16E9B3E58}" type="pres">
      <dgm:prSet presAssocID="{8782CE8B-A528-4918-BFC8-AFD222104BB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8F7A66D3-0734-40F9-B3D7-79E36395FE7E}" type="pres">
      <dgm:prSet presAssocID="{9F1207D9-8920-4488-941C-E1D507BE6191}" presName="thickLine" presStyleLbl="alignNode1" presStyleIdx="0" presStyleCnt="6"/>
      <dgm:spPr/>
    </dgm:pt>
    <dgm:pt modelId="{F99EC4B0-ABD8-4658-B47B-03E301CF9C21}" type="pres">
      <dgm:prSet presAssocID="{9F1207D9-8920-4488-941C-E1D507BE6191}" presName="horz1" presStyleCnt="0"/>
      <dgm:spPr/>
    </dgm:pt>
    <dgm:pt modelId="{535ADEF0-49D9-40E9-B82B-69EBC3BE6A82}" type="pres">
      <dgm:prSet presAssocID="{9F1207D9-8920-4488-941C-E1D507BE6191}" presName="tx1" presStyleLbl="revTx" presStyleIdx="0" presStyleCnt="6"/>
      <dgm:spPr/>
      <dgm:t>
        <a:bodyPr/>
        <a:lstStyle/>
        <a:p>
          <a:endParaRPr lang="hr-HR"/>
        </a:p>
      </dgm:t>
    </dgm:pt>
    <dgm:pt modelId="{628C1034-97B8-423A-A19D-0EF2D5B10B72}" type="pres">
      <dgm:prSet presAssocID="{9F1207D9-8920-4488-941C-E1D507BE6191}" presName="vert1" presStyleCnt="0"/>
      <dgm:spPr/>
    </dgm:pt>
    <dgm:pt modelId="{D089F503-88E0-4707-999C-11F51C69AFD9}" type="pres">
      <dgm:prSet presAssocID="{09A837DF-0294-49EC-ADB9-94E89CA66679}" presName="thickLine" presStyleLbl="alignNode1" presStyleIdx="1" presStyleCnt="6"/>
      <dgm:spPr/>
    </dgm:pt>
    <dgm:pt modelId="{B256B532-D2ED-4D5B-BE59-6EE7A6330674}" type="pres">
      <dgm:prSet presAssocID="{09A837DF-0294-49EC-ADB9-94E89CA66679}" presName="horz1" presStyleCnt="0"/>
      <dgm:spPr/>
    </dgm:pt>
    <dgm:pt modelId="{664C9E75-50D7-49A9-9C12-DA412195EE66}" type="pres">
      <dgm:prSet presAssocID="{09A837DF-0294-49EC-ADB9-94E89CA66679}" presName="tx1" presStyleLbl="revTx" presStyleIdx="1" presStyleCnt="6"/>
      <dgm:spPr/>
      <dgm:t>
        <a:bodyPr/>
        <a:lstStyle/>
        <a:p>
          <a:endParaRPr lang="hr-HR"/>
        </a:p>
      </dgm:t>
    </dgm:pt>
    <dgm:pt modelId="{F8EC2B32-7DD3-4215-B3B0-C72987FCC65D}" type="pres">
      <dgm:prSet presAssocID="{09A837DF-0294-49EC-ADB9-94E89CA66679}" presName="vert1" presStyleCnt="0"/>
      <dgm:spPr/>
    </dgm:pt>
    <dgm:pt modelId="{F0BC6690-4F96-47DB-8DC5-6580A70B6AC2}" type="pres">
      <dgm:prSet presAssocID="{48E58F6C-537E-49D7-AFE7-055D0742FDC9}" presName="thickLine" presStyleLbl="alignNode1" presStyleIdx="2" presStyleCnt="6"/>
      <dgm:spPr/>
    </dgm:pt>
    <dgm:pt modelId="{A43052B9-05E4-4228-A804-03936D6ABC16}" type="pres">
      <dgm:prSet presAssocID="{48E58F6C-537E-49D7-AFE7-055D0742FDC9}" presName="horz1" presStyleCnt="0"/>
      <dgm:spPr/>
    </dgm:pt>
    <dgm:pt modelId="{1050B1E4-EAA6-40C8-B811-3E78C669FD66}" type="pres">
      <dgm:prSet presAssocID="{48E58F6C-537E-49D7-AFE7-055D0742FDC9}" presName="tx1" presStyleLbl="revTx" presStyleIdx="2" presStyleCnt="6"/>
      <dgm:spPr/>
      <dgm:t>
        <a:bodyPr/>
        <a:lstStyle/>
        <a:p>
          <a:endParaRPr lang="hr-HR"/>
        </a:p>
      </dgm:t>
    </dgm:pt>
    <dgm:pt modelId="{87560D87-E1E0-414C-A854-8794123D61A4}" type="pres">
      <dgm:prSet presAssocID="{48E58F6C-537E-49D7-AFE7-055D0742FDC9}" presName="vert1" presStyleCnt="0"/>
      <dgm:spPr/>
    </dgm:pt>
    <dgm:pt modelId="{F7FA4EC0-F184-4027-B6D9-1D0056ECBCBD}" type="pres">
      <dgm:prSet presAssocID="{56823C30-282C-4905-90EE-1251032E3AD1}" presName="thickLine" presStyleLbl="alignNode1" presStyleIdx="3" presStyleCnt="6"/>
      <dgm:spPr/>
    </dgm:pt>
    <dgm:pt modelId="{36D3CAF7-7C4B-4F4F-9523-12473A8C195A}" type="pres">
      <dgm:prSet presAssocID="{56823C30-282C-4905-90EE-1251032E3AD1}" presName="horz1" presStyleCnt="0"/>
      <dgm:spPr/>
    </dgm:pt>
    <dgm:pt modelId="{3152BA32-8654-45EA-9C13-E0E02C772904}" type="pres">
      <dgm:prSet presAssocID="{56823C30-282C-4905-90EE-1251032E3AD1}" presName="tx1" presStyleLbl="revTx" presStyleIdx="3" presStyleCnt="6"/>
      <dgm:spPr/>
      <dgm:t>
        <a:bodyPr/>
        <a:lstStyle/>
        <a:p>
          <a:endParaRPr lang="hr-HR"/>
        </a:p>
      </dgm:t>
    </dgm:pt>
    <dgm:pt modelId="{35F3DCF8-8620-4F5C-AA2B-86F4919B6C32}" type="pres">
      <dgm:prSet presAssocID="{56823C30-282C-4905-90EE-1251032E3AD1}" presName="vert1" presStyleCnt="0"/>
      <dgm:spPr/>
    </dgm:pt>
    <dgm:pt modelId="{20790BDF-B14F-4FA8-9963-861C421101EF}" type="pres">
      <dgm:prSet presAssocID="{441E46FD-5C8A-43BE-B338-09D68BDF8009}" presName="thickLine" presStyleLbl="alignNode1" presStyleIdx="4" presStyleCnt="6"/>
      <dgm:spPr/>
    </dgm:pt>
    <dgm:pt modelId="{9D2DC2F1-7448-4901-92FC-3D1C860A7464}" type="pres">
      <dgm:prSet presAssocID="{441E46FD-5C8A-43BE-B338-09D68BDF8009}" presName="horz1" presStyleCnt="0"/>
      <dgm:spPr/>
    </dgm:pt>
    <dgm:pt modelId="{589AE870-1145-4729-8E2B-E57B2A782D97}" type="pres">
      <dgm:prSet presAssocID="{441E46FD-5C8A-43BE-B338-09D68BDF8009}" presName="tx1" presStyleLbl="revTx" presStyleIdx="4" presStyleCnt="6"/>
      <dgm:spPr/>
      <dgm:t>
        <a:bodyPr/>
        <a:lstStyle/>
        <a:p>
          <a:endParaRPr lang="hr-HR"/>
        </a:p>
      </dgm:t>
    </dgm:pt>
    <dgm:pt modelId="{2248D6AC-D2EA-4F6E-BF54-4019274501A3}" type="pres">
      <dgm:prSet presAssocID="{441E46FD-5C8A-43BE-B338-09D68BDF8009}" presName="vert1" presStyleCnt="0"/>
      <dgm:spPr/>
    </dgm:pt>
    <dgm:pt modelId="{A35DB120-F991-457E-929A-8BC514E2D7EC}" type="pres">
      <dgm:prSet presAssocID="{288E7400-6E29-488D-BBA8-A794EA0DB374}" presName="thickLine" presStyleLbl="alignNode1" presStyleIdx="5" presStyleCnt="6"/>
      <dgm:spPr/>
    </dgm:pt>
    <dgm:pt modelId="{85D609B5-B930-489A-90B0-A0F9C1C2AA73}" type="pres">
      <dgm:prSet presAssocID="{288E7400-6E29-488D-BBA8-A794EA0DB374}" presName="horz1" presStyleCnt="0"/>
      <dgm:spPr/>
    </dgm:pt>
    <dgm:pt modelId="{5C39E16A-A2A1-4099-BDDE-B2E5D579D220}" type="pres">
      <dgm:prSet presAssocID="{288E7400-6E29-488D-BBA8-A794EA0DB374}" presName="tx1" presStyleLbl="revTx" presStyleIdx="5" presStyleCnt="6"/>
      <dgm:spPr/>
      <dgm:t>
        <a:bodyPr/>
        <a:lstStyle/>
        <a:p>
          <a:endParaRPr lang="hr-HR"/>
        </a:p>
      </dgm:t>
    </dgm:pt>
    <dgm:pt modelId="{68B2A4B8-DA8B-42B6-96CF-CB427A42AC14}" type="pres">
      <dgm:prSet presAssocID="{288E7400-6E29-488D-BBA8-A794EA0DB374}" presName="vert1" presStyleCnt="0"/>
      <dgm:spPr/>
    </dgm:pt>
  </dgm:ptLst>
  <dgm:cxnLst>
    <dgm:cxn modelId="{CC372D82-765A-4364-BA3C-A856D2D0EAF3}" type="presOf" srcId="{48E58F6C-537E-49D7-AFE7-055D0742FDC9}" destId="{1050B1E4-EAA6-40C8-B811-3E78C669FD66}" srcOrd="0" destOrd="0" presId="urn:microsoft.com/office/officeart/2008/layout/LinedList"/>
    <dgm:cxn modelId="{30EB4BCC-BA71-4E57-9F00-2719D009DB3D}" srcId="{8782CE8B-A528-4918-BFC8-AFD222104BB4}" destId="{09A837DF-0294-49EC-ADB9-94E89CA66679}" srcOrd="1" destOrd="0" parTransId="{C79BCDED-DE84-4E06-ACAA-8AFC6C18B368}" sibTransId="{B0DAA83D-B2A0-41DE-B625-EC00144EF04A}"/>
    <dgm:cxn modelId="{CF9A627F-7F54-4388-A9D6-F180D4A616BA}" srcId="{8782CE8B-A528-4918-BFC8-AFD222104BB4}" destId="{288E7400-6E29-488D-BBA8-A794EA0DB374}" srcOrd="5" destOrd="0" parTransId="{88A5DCFF-F10E-4919-8977-DCEDBB79E45A}" sibTransId="{83FE05E9-8EBA-43B2-8570-EB4E42DBB640}"/>
    <dgm:cxn modelId="{F389880A-A4A7-4EAB-AFD3-159FE9CDDB89}" srcId="{8782CE8B-A528-4918-BFC8-AFD222104BB4}" destId="{9F1207D9-8920-4488-941C-E1D507BE6191}" srcOrd="0" destOrd="0" parTransId="{02568BF1-28CF-425F-A32C-451E38047865}" sibTransId="{9C273376-E5FB-44D7-8DC4-06233294FC28}"/>
    <dgm:cxn modelId="{2A088041-E3EA-4002-98C0-1EBEC8867E76}" type="presOf" srcId="{288E7400-6E29-488D-BBA8-A794EA0DB374}" destId="{5C39E16A-A2A1-4099-BDDE-B2E5D579D220}" srcOrd="0" destOrd="0" presId="urn:microsoft.com/office/officeart/2008/layout/LinedList"/>
    <dgm:cxn modelId="{CAB9B38A-E6BF-4020-B8D6-49035AA32291}" type="presOf" srcId="{441E46FD-5C8A-43BE-B338-09D68BDF8009}" destId="{589AE870-1145-4729-8E2B-E57B2A782D97}" srcOrd="0" destOrd="0" presId="urn:microsoft.com/office/officeart/2008/layout/LinedList"/>
    <dgm:cxn modelId="{C55099D1-4DAC-4485-80E5-083C2D4F416D}" type="presOf" srcId="{8782CE8B-A528-4918-BFC8-AFD222104BB4}" destId="{46629363-E8A4-405C-AE6D-A0F16E9B3E58}" srcOrd="0" destOrd="0" presId="urn:microsoft.com/office/officeart/2008/layout/LinedList"/>
    <dgm:cxn modelId="{94B480E5-C16D-4288-81B9-617200B2A3EA}" srcId="{8782CE8B-A528-4918-BFC8-AFD222104BB4}" destId="{56823C30-282C-4905-90EE-1251032E3AD1}" srcOrd="3" destOrd="0" parTransId="{A2DD0205-7B0F-4F42-A9E6-E9897DCA9560}" sibTransId="{B7987F76-A0CF-421A-A4FE-8B37CB2F15CA}"/>
    <dgm:cxn modelId="{2DA68954-08E9-42A6-AAEE-23BC8AEA5171}" srcId="{8782CE8B-A528-4918-BFC8-AFD222104BB4}" destId="{48E58F6C-537E-49D7-AFE7-055D0742FDC9}" srcOrd="2" destOrd="0" parTransId="{B497BEB6-D744-4957-86D1-FC1399BF96FF}" sibTransId="{86AE5819-A9F2-4DBC-896B-D2EE9EDA3EDA}"/>
    <dgm:cxn modelId="{737DEC14-D897-45E4-B20E-27F6F744F3AB}" type="presOf" srcId="{09A837DF-0294-49EC-ADB9-94E89CA66679}" destId="{664C9E75-50D7-49A9-9C12-DA412195EE66}" srcOrd="0" destOrd="0" presId="urn:microsoft.com/office/officeart/2008/layout/LinedList"/>
    <dgm:cxn modelId="{B15DEF5C-1FDF-4A5B-9EA7-66ED1013783B}" type="presOf" srcId="{9F1207D9-8920-4488-941C-E1D507BE6191}" destId="{535ADEF0-49D9-40E9-B82B-69EBC3BE6A82}" srcOrd="0" destOrd="0" presId="urn:microsoft.com/office/officeart/2008/layout/LinedList"/>
    <dgm:cxn modelId="{8E076388-155D-4D86-BE89-11FF49E4041C}" type="presOf" srcId="{56823C30-282C-4905-90EE-1251032E3AD1}" destId="{3152BA32-8654-45EA-9C13-E0E02C772904}" srcOrd="0" destOrd="0" presId="urn:microsoft.com/office/officeart/2008/layout/LinedList"/>
    <dgm:cxn modelId="{EEA59E5F-B57D-423D-B891-09036363D58C}" srcId="{8782CE8B-A528-4918-BFC8-AFD222104BB4}" destId="{441E46FD-5C8A-43BE-B338-09D68BDF8009}" srcOrd="4" destOrd="0" parTransId="{7750C147-9EB8-4A0A-8CDB-296BCB82D59D}" sibTransId="{D822A344-A190-4CF2-B8B3-A2C5EF620EBB}"/>
    <dgm:cxn modelId="{51EFAEF7-D118-43A8-9B91-D6E581007420}" type="presParOf" srcId="{46629363-E8A4-405C-AE6D-A0F16E9B3E58}" destId="{8F7A66D3-0734-40F9-B3D7-79E36395FE7E}" srcOrd="0" destOrd="0" presId="urn:microsoft.com/office/officeart/2008/layout/LinedList"/>
    <dgm:cxn modelId="{650C24C5-BB8A-4BBF-AB1D-6AB14274A9A0}" type="presParOf" srcId="{46629363-E8A4-405C-AE6D-A0F16E9B3E58}" destId="{F99EC4B0-ABD8-4658-B47B-03E301CF9C21}" srcOrd="1" destOrd="0" presId="urn:microsoft.com/office/officeart/2008/layout/LinedList"/>
    <dgm:cxn modelId="{54B4020B-7962-436A-9FD6-30ADC94A0FC4}" type="presParOf" srcId="{F99EC4B0-ABD8-4658-B47B-03E301CF9C21}" destId="{535ADEF0-49D9-40E9-B82B-69EBC3BE6A82}" srcOrd="0" destOrd="0" presId="urn:microsoft.com/office/officeart/2008/layout/LinedList"/>
    <dgm:cxn modelId="{69382CDD-9CC3-45EF-861C-EC84FEA7D08E}" type="presParOf" srcId="{F99EC4B0-ABD8-4658-B47B-03E301CF9C21}" destId="{628C1034-97B8-423A-A19D-0EF2D5B10B72}" srcOrd="1" destOrd="0" presId="urn:microsoft.com/office/officeart/2008/layout/LinedList"/>
    <dgm:cxn modelId="{54AC9B6D-BD11-4402-ACDA-666D2CD85A9B}" type="presParOf" srcId="{46629363-E8A4-405C-AE6D-A0F16E9B3E58}" destId="{D089F503-88E0-4707-999C-11F51C69AFD9}" srcOrd="2" destOrd="0" presId="urn:microsoft.com/office/officeart/2008/layout/LinedList"/>
    <dgm:cxn modelId="{3C24CB45-C707-4A28-ADE1-298472C1D3DA}" type="presParOf" srcId="{46629363-E8A4-405C-AE6D-A0F16E9B3E58}" destId="{B256B532-D2ED-4D5B-BE59-6EE7A6330674}" srcOrd="3" destOrd="0" presId="urn:microsoft.com/office/officeart/2008/layout/LinedList"/>
    <dgm:cxn modelId="{620A5EA5-2348-4B80-8507-1F896F4FE2AD}" type="presParOf" srcId="{B256B532-D2ED-4D5B-BE59-6EE7A6330674}" destId="{664C9E75-50D7-49A9-9C12-DA412195EE66}" srcOrd="0" destOrd="0" presId="urn:microsoft.com/office/officeart/2008/layout/LinedList"/>
    <dgm:cxn modelId="{D95DDCA7-938E-4BD5-A215-E663EC4F3E93}" type="presParOf" srcId="{B256B532-D2ED-4D5B-BE59-6EE7A6330674}" destId="{F8EC2B32-7DD3-4215-B3B0-C72987FCC65D}" srcOrd="1" destOrd="0" presId="urn:microsoft.com/office/officeart/2008/layout/LinedList"/>
    <dgm:cxn modelId="{B9499543-7A45-40E6-992B-A43B6A25F33F}" type="presParOf" srcId="{46629363-E8A4-405C-AE6D-A0F16E9B3E58}" destId="{F0BC6690-4F96-47DB-8DC5-6580A70B6AC2}" srcOrd="4" destOrd="0" presId="urn:microsoft.com/office/officeart/2008/layout/LinedList"/>
    <dgm:cxn modelId="{E338266E-EF1A-409E-BC65-AE4123F1C48F}" type="presParOf" srcId="{46629363-E8A4-405C-AE6D-A0F16E9B3E58}" destId="{A43052B9-05E4-4228-A804-03936D6ABC16}" srcOrd="5" destOrd="0" presId="urn:microsoft.com/office/officeart/2008/layout/LinedList"/>
    <dgm:cxn modelId="{C5C183CC-A036-451D-85B8-9106E9271D0C}" type="presParOf" srcId="{A43052B9-05E4-4228-A804-03936D6ABC16}" destId="{1050B1E4-EAA6-40C8-B811-3E78C669FD66}" srcOrd="0" destOrd="0" presId="urn:microsoft.com/office/officeart/2008/layout/LinedList"/>
    <dgm:cxn modelId="{4D2A2271-2ADE-489B-979F-CA90D0BD2104}" type="presParOf" srcId="{A43052B9-05E4-4228-A804-03936D6ABC16}" destId="{87560D87-E1E0-414C-A854-8794123D61A4}" srcOrd="1" destOrd="0" presId="urn:microsoft.com/office/officeart/2008/layout/LinedList"/>
    <dgm:cxn modelId="{569DA360-D31E-4106-986A-CEE871190EE2}" type="presParOf" srcId="{46629363-E8A4-405C-AE6D-A0F16E9B3E58}" destId="{F7FA4EC0-F184-4027-B6D9-1D0056ECBCBD}" srcOrd="6" destOrd="0" presId="urn:microsoft.com/office/officeart/2008/layout/LinedList"/>
    <dgm:cxn modelId="{8784C1B0-3389-4AE0-A739-66DA1401DCB5}" type="presParOf" srcId="{46629363-E8A4-405C-AE6D-A0F16E9B3E58}" destId="{36D3CAF7-7C4B-4F4F-9523-12473A8C195A}" srcOrd="7" destOrd="0" presId="urn:microsoft.com/office/officeart/2008/layout/LinedList"/>
    <dgm:cxn modelId="{0BF7ECC3-58D7-4E1D-8599-289CD33FE9D4}" type="presParOf" srcId="{36D3CAF7-7C4B-4F4F-9523-12473A8C195A}" destId="{3152BA32-8654-45EA-9C13-E0E02C772904}" srcOrd="0" destOrd="0" presId="urn:microsoft.com/office/officeart/2008/layout/LinedList"/>
    <dgm:cxn modelId="{193CDE49-29ED-48F6-8776-2EBDB75E50EE}" type="presParOf" srcId="{36D3CAF7-7C4B-4F4F-9523-12473A8C195A}" destId="{35F3DCF8-8620-4F5C-AA2B-86F4919B6C32}" srcOrd="1" destOrd="0" presId="urn:microsoft.com/office/officeart/2008/layout/LinedList"/>
    <dgm:cxn modelId="{9D4D0292-F3CB-4040-B59B-00F45FA839A4}" type="presParOf" srcId="{46629363-E8A4-405C-AE6D-A0F16E9B3E58}" destId="{20790BDF-B14F-4FA8-9963-861C421101EF}" srcOrd="8" destOrd="0" presId="urn:microsoft.com/office/officeart/2008/layout/LinedList"/>
    <dgm:cxn modelId="{04A62C5F-65B5-4711-A282-DC44CE1121AC}" type="presParOf" srcId="{46629363-E8A4-405C-AE6D-A0F16E9B3E58}" destId="{9D2DC2F1-7448-4901-92FC-3D1C860A7464}" srcOrd="9" destOrd="0" presId="urn:microsoft.com/office/officeart/2008/layout/LinedList"/>
    <dgm:cxn modelId="{B5B9A349-A0BA-44BA-9AFD-F2C9B7694167}" type="presParOf" srcId="{9D2DC2F1-7448-4901-92FC-3D1C860A7464}" destId="{589AE870-1145-4729-8E2B-E57B2A782D97}" srcOrd="0" destOrd="0" presId="urn:microsoft.com/office/officeart/2008/layout/LinedList"/>
    <dgm:cxn modelId="{2CB0836E-B7AC-41F5-84E9-8EF5039C59D2}" type="presParOf" srcId="{9D2DC2F1-7448-4901-92FC-3D1C860A7464}" destId="{2248D6AC-D2EA-4F6E-BF54-4019274501A3}" srcOrd="1" destOrd="0" presId="urn:microsoft.com/office/officeart/2008/layout/LinedList"/>
    <dgm:cxn modelId="{BD26913C-75CD-4B1F-8AC9-240040D63E30}" type="presParOf" srcId="{46629363-E8A4-405C-AE6D-A0F16E9B3E58}" destId="{A35DB120-F991-457E-929A-8BC514E2D7EC}" srcOrd="10" destOrd="0" presId="urn:microsoft.com/office/officeart/2008/layout/LinedList"/>
    <dgm:cxn modelId="{C186057B-CF70-41E2-BC72-86E8F6F1F197}" type="presParOf" srcId="{46629363-E8A4-405C-AE6D-A0F16E9B3E58}" destId="{85D609B5-B930-489A-90B0-A0F9C1C2AA73}" srcOrd="11" destOrd="0" presId="urn:microsoft.com/office/officeart/2008/layout/LinedList"/>
    <dgm:cxn modelId="{EA6F15A3-9687-41EB-BAFF-F77E1B0821A1}" type="presParOf" srcId="{85D609B5-B930-489A-90B0-A0F9C1C2AA73}" destId="{5C39E16A-A2A1-4099-BDDE-B2E5D579D220}" srcOrd="0" destOrd="0" presId="urn:microsoft.com/office/officeart/2008/layout/LinedList"/>
    <dgm:cxn modelId="{464E0DBC-D52A-46BD-BF30-CDC6627DC543}" type="presParOf" srcId="{85D609B5-B930-489A-90B0-A0F9C1C2AA73}" destId="{68B2A4B8-DA8B-42B6-96CF-CB427A42AC14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58DAFE-145C-440F-8ED8-35DCF8752F6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6CA44FF-761E-4F93-B3DE-98E48843B61D}">
      <dgm:prSet custT="1"/>
      <dgm:spPr/>
      <dgm:t>
        <a:bodyPr/>
        <a:lstStyle/>
        <a:p>
          <a:pPr rtl="0"/>
          <a:r>
            <a:rPr lang="hr-HR" sz="2200" dirty="0" smtClean="0"/>
            <a:t>Trajanje – 90 minuta ili 2 sata</a:t>
          </a:r>
          <a:endParaRPr lang="it-IT" sz="2200" dirty="0"/>
        </a:p>
      </dgm:t>
    </dgm:pt>
    <dgm:pt modelId="{6F54A986-A163-4662-A951-E666A360263C}" type="parTrans" cxnId="{DB37A1E0-4599-4704-AB70-EDF5FB5A6497}">
      <dgm:prSet/>
      <dgm:spPr/>
      <dgm:t>
        <a:bodyPr/>
        <a:lstStyle/>
        <a:p>
          <a:endParaRPr lang="it-IT"/>
        </a:p>
      </dgm:t>
    </dgm:pt>
    <dgm:pt modelId="{CAA95EB7-F83C-4F0F-98BB-9901D33D9993}" type="sibTrans" cxnId="{DB37A1E0-4599-4704-AB70-EDF5FB5A6497}">
      <dgm:prSet/>
      <dgm:spPr/>
      <dgm:t>
        <a:bodyPr/>
        <a:lstStyle/>
        <a:p>
          <a:endParaRPr lang="it-IT"/>
        </a:p>
      </dgm:t>
    </dgm:pt>
    <dgm:pt modelId="{BD4A4D16-16FE-4FD6-8EAD-59E462E87BC7}">
      <dgm:prSet custT="1"/>
      <dgm:spPr/>
      <dgm:t>
        <a:bodyPr/>
        <a:lstStyle/>
        <a:p>
          <a:pPr rtl="0"/>
          <a:r>
            <a:rPr lang="hr-HR" sz="1500" dirty="0" smtClean="0"/>
            <a:t>Odabir protokola ovisi o primarnoj dg. članova (npr. panični poremećaj, socijalna fobija, depresija; npr. kod anksioznih poremećaja korisne su tehnike </a:t>
          </a:r>
          <a:r>
            <a:rPr lang="hr-HR" sz="1500" dirty="0" smtClean="0"/>
            <a:t>izlaganja); </a:t>
          </a:r>
          <a:r>
            <a:rPr lang="hr-HR" sz="1500" dirty="0" smtClean="0"/>
            <a:t>pripremiti materijale unaprijed</a:t>
          </a:r>
          <a:endParaRPr lang="it-IT" sz="1500" dirty="0"/>
        </a:p>
      </dgm:t>
    </dgm:pt>
    <dgm:pt modelId="{BDCC8F82-0EBF-4F67-A994-BF5CBF5B605B}" type="parTrans" cxnId="{675B28F7-8AE6-4654-9C94-5BA9CBEE769F}">
      <dgm:prSet/>
      <dgm:spPr/>
      <dgm:t>
        <a:bodyPr/>
        <a:lstStyle/>
        <a:p>
          <a:endParaRPr lang="it-IT"/>
        </a:p>
      </dgm:t>
    </dgm:pt>
    <dgm:pt modelId="{54A7C36F-69F8-4DA0-9D89-49039107DA43}" type="sibTrans" cxnId="{675B28F7-8AE6-4654-9C94-5BA9CBEE769F}">
      <dgm:prSet/>
      <dgm:spPr/>
      <dgm:t>
        <a:bodyPr/>
        <a:lstStyle/>
        <a:p>
          <a:endParaRPr lang="it-IT"/>
        </a:p>
      </dgm:t>
    </dgm:pt>
    <dgm:pt modelId="{C7D533DF-C60F-40C5-9E87-60A16E55F7DF}">
      <dgm:prSet custT="1"/>
      <dgm:spPr/>
      <dgm:t>
        <a:bodyPr/>
        <a:lstStyle/>
        <a:p>
          <a:pPr rtl="0"/>
          <a:r>
            <a:rPr lang="hr-HR" sz="2200" dirty="0" smtClean="0"/>
            <a:t>Grupna pravila</a:t>
          </a:r>
          <a:endParaRPr lang="it-IT" sz="2200" dirty="0"/>
        </a:p>
      </dgm:t>
    </dgm:pt>
    <dgm:pt modelId="{76946049-5AB3-4BF9-A06F-5C726C6D31D3}" type="parTrans" cxnId="{2A03CDF2-751B-418F-8BA2-E18B09C3517A}">
      <dgm:prSet/>
      <dgm:spPr/>
      <dgm:t>
        <a:bodyPr/>
        <a:lstStyle/>
        <a:p>
          <a:endParaRPr lang="it-IT"/>
        </a:p>
      </dgm:t>
    </dgm:pt>
    <dgm:pt modelId="{53C9D913-AE32-43E5-844B-AD5096A5A30B}" type="sibTrans" cxnId="{2A03CDF2-751B-418F-8BA2-E18B09C3517A}">
      <dgm:prSet/>
      <dgm:spPr/>
      <dgm:t>
        <a:bodyPr/>
        <a:lstStyle/>
        <a:p>
          <a:endParaRPr lang="it-IT"/>
        </a:p>
      </dgm:t>
    </dgm:pt>
    <dgm:pt modelId="{8BAF130A-2E20-4B5F-96E9-F54AFDBD135A}">
      <dgm:prSet custT="1"/>
      <dgm:spPr/>
      <dgm:t>
        <a:bodyPr/>
        <a:lstStyle/>
        <a:p>
          <a:pPr rtl="0"/>
          <a:r>
            <a:rPr lang="hr-HR" sz="2200" dirty="0" smtClean="0"/>
            <a:t>Individualne potrebe: ako </a:t>
          </a:r>
          <a:r>
            <a:rPr lang="en-GB" sz="2200" dirty="0" err="1" smtClean="0"/>
            <a:t>pacijent</a:t>
          </a:r>
          <a:r>
            <a:rPr lang="hr-HR" sz="2200" dirty="0" smtClean="0"/>
            <a:t> preskoči seansu – ažurirati ga; individualni razgovor po potrebi</a:t>
          </a:r>
          <a:endParaRPr lang="it-IT" sz="2200" dirty="0"/>
        </a:p>
      </dgm:t>
    </dgm:pt>
    <dgm:pt modelId="{6DDBB94A-F4CA-441B-9B72-1453667CA90A}" type="parTrans" cxnId="{01259588-D3F9-418F-8C0F-7ED19D7DCBF0}">
      <dgm:prSet/>
      <dgm:spPr/>
      <dgm:t>
        <a:bodyPr/>
        <a:lstStyle/>
        <a:p>
          <a:endParaRPr lang="it-IT"/>
        </a:p>
      </dgm:t>
    </dgm:pt>
    <dgm:pt modelId="{257AC103-A86A-4C67-83CE-F3D478FBE098}" type="sibTrans" cxnId="{01259588-D3F9-418F-8C0F-7ED19D7DCBF0}">
      <dgm:prSet/>
      <dgm:spPr/>
      <dgm:t>
        <a:bodyPr/>
        <a:lstStyle/>
        <a:p>
          <a:endParaRPr lang="it-IT"/>
        </a:p>
      </dgm:t>
    </dgm:pt>
    <dgm:pt modelId="{B8D6BD96-7264-4ED0-811E-AE5BC4E3264E}">
      <dgm:prSet custT="1"/>
      <dgm:spPr/>
      <dgm:t>
        <a:bodyPr/>
        <a:lstStyle/>
        <a:p>
          <a:pPr rtl="0"/>
          <a:r>
            <a:rPr lang="hr-HR" sz="1800" dirty="0" smtClean="0"/>
            <a:t>Domaće zadaće – dobro da ih</a:t>
          </a:r>
          <a:r>
            <a:rPr lang="en-GB" sz="1800" dirty="0" smtClean="0"/>
            <a:t> </a:t>
          </a:r>
          <a:r>
            <a:rPr lang="en-GB" sz="1800" dirty="0" err="1" smtClean="0"/>
            <a:t>terapeut</a:t>
          </a:r>
          <a:r>
            <a:rPr lang="hr-HR" sz="1800" dirty="0" smtClean="0"/>
            <a:t> letimično pregleda prije početka – odabir primjera</a:t>
          </a:r>
          <a:r>
            <a:rPr lang="en-GB" sz="1800" dirty="0" smtClean="0"/>
            <a:t>, </a:t>
          </a:r>
          <a:r>
            <a:rPr lang="en-GB" sz="1800" dirty="0" err="1" smtClean="0"/>
            <a:t>korekcija</a:t>
          </a:r>
          <a:r>
            <a:rPr lang="en-GB" sz="1800" dirty="0" smtClean="0"/>
            <a:t> </a:t>
          </a:r>
          <a:r>
            <a:rPr lang="en-GB" sz="1800" dirty="0" err="1" smtClean="0"/>
            <a:t>grešaka</a:t>
          </a:r>
          <a:r>
            <a:rPr lang="en-GB" sz="1800" dirty="0" smtClean="0"/>
            <a:t>, </a:t>
          </a:r>
          <a:r>
            <a:rPr lang="en-GB" sz="1800" dirty="0" err="1" smtClean="0"/>
            <a:t>motivacija</a:t>
          </a:r>
          <a:r>
            <a:rPr lang="en-GB" sz="1800" dirty="0" smtClean="0"/>
            <a:t> </a:t>
          </a:r>
          <a:r>
            <a:rPr lang="en-GB" sz="1800" dirty="0" err="1" smtClean="0"/>
            <a:t>za</a:t>
          </a:r>
          <a:r>
            <a:rPr lang="en-GB" sz="1800" dirty="0" smtClean="0"/>
            <a:t> </a:t>
          </a:r>
          <a:r>
            <a:rPr lang="en-GB" sz="1800" dirty="0" err="1" smtClean="0"/>
            <a:t>nove</a:t>
          </a:r>
          <a:r>
            <a:rPr lang="en-GB" sz="1800" dirty="0" smtClean="0"/>
            <a:t> DZ</a:t>
          </a:r>
          <a:endParaRPr lang="it-IT" sz="1800" dirty="0"/>
        </a:p>
      </dgm:t>
    </dgm:pt>
    <dgm:pt modelId="{67A389CC-3C33-4A9A-B994-F53823D98086}" type="parTrans" cxnId="{0EB1A388-1B35-4A3F-ADFD-E20D2C0DA57E}">
      <dgm:prSet/>
      <dgm:spPr/>
      <dgm:t>
        <a:bodyPr/>
        <a:lstStyle/>
        <a:p>
          <a:endParaRPr lang="it-IT"/>
        </a:p>
      </dgm:t>
    </dgm:pt>
    <dgm:pt modelId="{A78285F3-0ED0-4A7F-AFCE-7B5D0F5A9F34}" type="sibTrans" cxnId="{0EB1A388-1B35-4A3F-ADFD-E20D2C0DA57E}">
      <dgm:prSet/>
      <dgm:spPr/>
      <dgm:t>
        <a:bodyPr/>
        <a:lstStyle/>
        <a:p>
          <a:endParaRPr lang="it-IT"/>
        </a:p>
      </dgm:t>
    </dgm:pt>
    <dgm:pt modelId="{C65CCB55-B6DA-47EE-A13F-3480E37D2373}">
      <dgm:prSet custT="1"/>
      <dgm:spPr/>
      <dgm:t>
        <a:bodyPr/>
        <a:lstStyle/>
        <a:p>
          <a:pPr rtl="0"/>
          <a:r>
            <a:rPr lang="hr-HR" sz="1800" dirty="0" smtClean="0"/>
            <a:t>Odabiranje primjera:</a:t>
          </a:r>
        </a:p>
        <a:p>
          <a:pPr rtl="0"/>
          <a:r>
            <a:rPr lang="hr-HR" sz="1800" dirty="0" smtClean="0"/>
            <a:t>1) korisnost ili trenutni problem</a:t>
          </a:r>
        </a:p>
        <a:p>
          <a:pPr rtl="0"/>
          <a:r>
            <a:rPr lang="hr-HR" sz="1800" dirty="0" smtClean="0"/>
            <a:t>2) poticanj</a:t>
          </a:r>
          <a:r>
            <a:rPr lang="en-GB" sz="1800" dirty="0" smtClean="0"/>
            <a:t>e</a:t>
          </a:r>
          <a:r>
            <a:rPr lang="hr-HR" sz="1800" dirty="0" smtClean="0"/>
            <a:t> diskusije u određenom smjeru </a:t>
          </a:r>
          <a:endParaRPr lang="it-IT" sz="1800" dirty="0"/>
        </a:p>
      </dgm:t>
    </dgm:pt>
    <dgm:pt modelId="{3E8E4148-4F4F-4853-B973-C6D0BB8E552C}" type="parTrans" cxnId="{BA005E21-B497-47EA-BBE8-ABA3E280E7D9}">
      <dgm:prSet/>
      <dgm:spPr/>
      <dgm:t>
        <a:bodyPr/>
        <a:lstStyle/>
        <a:p>
          <a:endParaRPr lang="it-IT"/>
        </a:p>
      </dgm:t>
    </dgm:pt>
    <dgm:pt modelId="{3C6F36CA-303E-41E4-B2C0-74FF8A79E312}" type="sibTrans" cxnId="{BA005E21-B497-47EA-BBE8-ABA3E280E7D9}">
      <dgm:prSet/>
      <dgm:spPr/>
      <dgm:t>
        <a:bodyPr/>
        <a:lstStyle/>
        <a:p>
          <a:endParaRPr lang="it-IT"/>
        </a:p>
      </dgm:t>
    </dgm:pt>
    <dgm:pt modelId="{F46EA7F1-E1EC-4DE6-9CB7-7998B360D1BE}" type="pres">
      <dgm:prSet presAssocID="{AD58DAFE-145C-440F-8ED8-35DCF8752F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A2CCD5-43AF-4F78-9C5D-94C4E0C29021}" type="pres">
      <dgm:prSet presAssocID="{E6CA44FF-761E-4F93-B3DE-98E48843B61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6CFD35-6149-4F71-A470-704572EC7586}" type="pres">
      <dgm:prSet presAssocID="{CAA95EB7-F83C-4F0F-98BB-9901D33D9993}" presName="sibTrans" presStyleCnt="0"/>
      <dgm:spPr/>
    </dgm:pt>
    <dgm:pt modelId="{B055E29C-E97B-4157-B822-D03CF904D715}" type="pres">
      <dgm:prSet presAssocID="{BD4A4D16-16FE-4FD6-8EAD-59E462E87BC7}" presName="node" presStyleLbl="node1" presStyleIdx="1" presStyleCnt="6" custScaleX="1187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BC1F47-2C60-45DE-9E42-88EBEEF8AD59}" type="pres">
      <dgm:prSet presAssocID="{54A7C36F-69F8-4DA0-9D89-49039107DA43}" presName="sibTrans" presStyleCnt="0"/>
      <dgm:spPr/>
    </dgm:pt>
    <dgm:pt modelId="{596CB7F6-7231-426C-ABA8-D4177A442524}" type="pres">
      <dgm:prSet presAssocID="{C7D533DF-C60F-40C5-9E87-60A16E55F7D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D7614C-A692-403E-A0E0-80EFDE84C720}" type="pres">
      <dgm:prSet presAssocID="{53C9D913-AE32-43E5-844B-AD5096A5A30B}" presName="sibTrans" presStyleCnt="0"/>
      <dgm:spPr/>
    </dgm:pt>
    <dgm:pt modelId="{311F3936-261B-4664-A304-2B07634BD095}" type="pres">
      <dgm:prSet presAssocID="{8BAF130A-2E20-4B5F-96E9-F54AFDBD135A}" presName="node" presStyleLbl="node1" presStyleIdx="3" presStyleCnt="6" custScaleX="1138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C0FFC9-0E42-4B77-8C08-862764E337AF}" type="pres">
      <dgm:prSet presAssocID="{257AC103-A86A-4C67-83CE-F3D478FBE098}" presName="sibTrans" presStyleCnt="0"/>
      <dgm:spPr/>
    </dgm:pt>
    <dgm:pt modelId="{98F4E540-A40A-44A4-8A3B-7F11DE525986}" type="pres">
      <dgm:prSet presAssocID="{B8D6BD96-7264-4ED0-811E-AE5BC4E3264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B98CD9-94DF-40A4-8A9F-FFED13D6D67D}" type="pres">
      <dgm:prSet presAssocID="{A78285F3-0ED0-4A7F-AFCE-7B5D0F5A9F34}" presName="sibTrans" presStyleCnt="0"/>
      <dgm:spPr/>
    </dgm:pt>
    <dgm:pt modelId="{3990D6CA-6845-496D-B856-18F67BAA14ED}" type="pres">
      <dgm:prSet presAssocID="{C65CCB55-B6DA-47EE-A13F-3480E37D237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B930A4A-3313-4E6D-B539-F2E02D6E2FE0}" type="presOf" srcId="{C65CCB55-B6DA-47EE-A13F-3480E37D2373}" destId="{3990D6CA-6845-496D-B856-18F67BAA14ED}" srcOrd="0" destOrd="0" presId="urn:microsoft.com/office/officeart/2005/8/layout/hList6"/>
    <dgm:cxn modelId="{DB37A1E0-4599-4704-AB70-EDF5FB5A6497}" srcId="{AD58DAFE-145C-440F-8ED8-35DCF8752F6A}" destId="{E6CA44FF-761E-4F93-B3DE-98E48843B61D}" srcOrd="0" destOrd="0" parTransId="{6F54A986-A163-4662-A951-E666A360263C}" sibTransId="{CAA95EB7-F83C-4F0F-98BB-9901D33D9993}"/>
    <dgm:cxn modelId="{F37066C8-9BDC-4E54-9542-35801B481C5E}" type="presOf" srcId="{B8D6BD96-7264-4ED0-811E-AE5BC4E3264E}" destId="{98F4E540-A40A-44A4-8A3B-7F11DE525986}" srcOrd="0" destOrd="0" presId="urn:microsoft.com/office/officeart/2005/8/layout/hList6"/>
    <dgm:cxn modelId="{675B28F7-8AE6-4654-9C94-5BA9CBEE769F}" srcId="{AD58DAFE-145C-440F-8ED8-35DCF8752F6A}" destId="{BD4A4D16-16FE-4FD6-8EAD-59E462E87BC7}" srcOrd="1" destOrd="0" parTransId="{BDCC8F82-0EBF-4F67-A994-BF5CBF5B605B}" sibTransId="{54A7C36F-69F8-4DA0-9D89-49039107DA43}"/>
    <dgm:cxn modelId="{027F98AA-1C85-466A-BE78-0AA0AEBF6DCF}" type="presOf" srcId="{E6CA44FF-761E-4F93-B3DE-98E48843B61D}" destId="{7DA2CCD5-43AF-4F78-9C5D-94C4E0C29021}" srcOrd="0" destOrd="0" presId="urn:microsoft.com/office/officeart/2005/8/layout/hList6"/>
    <dgm:cxn modelId="{0EB1A388-1B35-4A3F-ADFD-E20D2C0DA57E}" srcId="{AD58DAFE-145C-440F-8ED8-35DCF8752F6A}" destId="{B8D6BD96-7264-4ED0-811E-AE5BC4E3264E}" srcOrd="4" destOrd="0" parTransId="{67A389CC-3C33-4A9A-B994-F53823D98086}" sibTransId="{A78285F3-0ED0-4A7F-AFCE-7B5D0F5A9F34}"/>
    <dgm:cxn modelId="{106C2632-F998-4E6F-9263-D5E7C19189D0}" type="presOf" srcId="{BD4A4D16-16FE-4FD6-8EAD-59E462E87BC7}" destId="{B055E29C-E97B-4157-B822-D03CF904D715}" srcOrd="0" destOrd="0" presId="urn:microsoft.com/office/officeart/2005/8/layout/hList6"/>
    <dgm:cxn modelId="{01259588-D3F9-418F-8C0F-7ED19D7DCBF0}" srcId="{AD58DAFE-145C-440F-8ED8-35DCF8752F6A}" destId="{8BAF130A-2E20-4B5F-96E9-F54AFDBD135A}" srcOrd="3" destOrd="0" parTransId="{6DDBB94A-F4CA-441B-9B72-1453667CA90A}" sibTransId="{257AC103-A86A-4C67-83CE-F3D478FBE098}"/>
    <dgm:cxn modelId="{2A03CDF2-751B-418F-8BA2-E18B09C3517A}" srcId="{AD58DAFE-145C-440F-8ED8-35DCF8752F6A}" destId="{C7D533DF-C60F-40C5-9E87-60A16E55F7DF}" srcOrd="2" destOrd="0" parTransId="{76946049-5AB3-4BF9-A06F-5C726C6D31D3}" sibTransId="{53C9D913-AE32-43E5-844B-AD5096A5A30B}"/>
    <dgm:cxn modelId="{68F58C9E-59B2-4D28-B6BA-BA41686DC908}" type="presOf" srcId="{8BAF130A-2E20-4B5F-96E9-F54AFDBD135A}" destId="{311F3936-261B-4664-A304-2B07634BD095}" srcOrd="0" destOrd="0" presId="urn:microsoft.com/office/officeart/2005/8/layout/hList6"/>
    <dgm:cxn modelId="{80E0126E-3CC0-456B-A6BB-855E3AA8C5DA}" type="presOf" srcId="{AD58DAFE-145C-440F-8ED8-35DCF8752F6A}" destId="{F46EA7F1-E1EC-4DE6-9CB7-7998B360D1BE}" srcOrd="0" destOrd="0" presId="urn:microsoft.com/office/officeart/2005/8/layout/hList6"/>
    <dgm:cxn modelId="{BA005E21-B497-47EA-BBE8-ABA3E280E7D9}" srcId="{AD58DAFE-145C-440F-8ED8-35DCF8752F6A}" destId="{C65CCB55-B6DA-47EE-A13F-3480E37D2373}" srcOrd="5" destOrd="0" parTransId="{3E8E4148-4F4F-4853-B973-C6D0BB8E552C}" sibTransId="{3C6F36CA-303E-41E4-B2C0-74FF8A79E312}"/>
    <dgm:cxn modelId="{BC5B1819-87FD-4CF3-B106-4E3AC21BCBBA}" type="presOf" srcId="{C7D533DF-C60F-40C5-9E87-60A16E55F7DF}" destId="{596CB7F6-7231-426C-ABA8-D4177A442524}" srcOrd="0" destOrd="0" presId="urn:microsoft.com/office/officeart/2005/8/layout/hList6"/>
    <dgm:cxn modelId="{68ABD10C-BFE7-4954-B0B8-80F63E77C311}" type="presParOf" srcId="{F46EA7F1-E1EC-4DE6-9CB7-7998B360D1BE}" destId="{7DA2CCD5-43AF-4F78-9C5D-94C4E0C29021}" srcOrd="0" destOrd="0" presId="urn:microsoft.com/office/officeart/2005/8/layout/hList6"/>
    <dgm:cxn modelId="{6C6D6DD6-90B2-4A4C-ADF1-CDD9F71C2C5A}" type="presParOf" srcId="{F46EA7F1-E1EC-4DE6-9CB7-7998B360D1BE}" destId="{9C6CFD35-6149-4F71-A470-704572EC7586}" srcOrd="1" destOrd="0" presId="urn:microsoft.com/office/officeart/2005/8/layout/hList6"/>
    <dgm:cxn modelId="{C7C226F6-7427-49B2-B44A-D940D8056B81}" type="presParOf" srcId="{F46EA7F1-E1EC-4DE6-9CB7-7998B360D1BE}" destId="{B055E29C-E97B-4157-B822-D03CF904D715}" srcOrd="2" destOrd="0" presId="urn:microsoft.com/office/officeart/2005/8/layout/hList6"/>
    <dgm:cxn modelId="{9D52CB49-FC14-4293-9766-04D93FCBAF63}" type="presParOf" srcId="{F46EA7F1-E1EC-4DE6-9CB7-7998B360D1BE}" destId="{9BBC1F47-2C60-45DE-9E42-88EBEEF8AD59}" srcOrd="3" destOrd="0" presId="urn:microsoft.com/office/officeart/2005/8/layout/hList6"/>
    <dgm:cxn modelId="{54521152-CE8A-47D1-AE2D-5ADBB9033238}" type="presParOf" srcId="{F46EA7F1-E1EC-4DE6-9CB7-7998B360D1BE}" destId="{596CB7F6-7231-426C-ABA8-D4177A442524}" srcOrd="4" destOrd="0" presId="urn:microsoft.com/office/officeart/2005/8/layout/hList6"/>
    <dgm:cxn modelId="{D1BD5FB5-82E4-4F80-807E-C7775989D7AD}" type="presParOf" srcId="{F46EA7F1-E1EC-4DE6-9CB7-7998B360D1BE}" destId="{AFD7614C-A692-403E-A0E0-80EFDE84C720}" srcOrd="5" destOrd="0" presId="urn:microsoft.com/office/officeart/2005/8/layout/hList6"/>
    <dgm:cxn modelId="{B1837F53-1962-4853-9BD7-10140ED65FFE}" type="presParOf" srcId="{F46EA7F1-E1EC-4DE6-9CB7-7998B360D1BE}" destId="{311F3936-261B-4664-A304-2B07634BD095}" srcOrd="6" destOrd="0" presId="urn:microsoft.com/office/officeart/2005/8/layout/hList6"/>
    <dgm:cxn modelId="{3FE93574-0BE1-40AE-B14A-AEDB71AE5D56}" type="presParOf" srcId="{F46EA7F1-E1EC-4DE6-9CB7-7998B360D1BE}" destId="{9BC0FFC9-0E42-4B77-8C08-862764E337AF}" srcOrd="7" destOrd="0" presId="urn:microsoft.com/office/officeart/2005/8/layout/hList6"/>
    <dgm:cxn modelId="{C56AA193-D05A-4B26-899C-F3AC03ED2DF3}" type="presParOf" srcId="{F46EA7F1-E1EC-4DE6-9CB7-7998B360D1BE}" destId="{98F4E540-A40A-44A4-8A3B-7F11DE525986}" srcOrd="8" destOrd="0" presId="urn:microsoft.com/office/officeart/2005/8/layout/hList6"/>
    <dgm:cxn modelId="{D584A665-0915-4841-909B-7ECF5D792D8C}" type="presParOf" srcId="{F46EA7F1-E1EC-4DE6-9CB7-7998B360D1BE}" destId="{34B98CD9-94DF-40A4-8A9F-FFED13D6D67D}" srcOrd="9" destOrd="0" presId="urn:microsoft.com/office/officeart/2005/8/layout/hList6"/>
    <dgm:cxn modelId="{3D322CB5-A87B-4825-B3C9-83EEF33FED9D}" type="presParOf" srcId="{F46EA7F1-E1EC-4DE6-9CB7-7998B360D1BE}" destId="{3990D6CA-6845-496D-B856-18F67BAA14ED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EDD216-C976-48CC-ADDC-DDD38BCF2B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5A84F3D-A851-4D85-AE92-CD675B6EF49B}">
      <dgm:prSet/>
      <dgm:spPr/>
      <dgm:t>
        <a:bodyPr/>
        <a:lstStyle/>
        <a:p>
          <a:pPr rtl="0"/>
          <a:r>
            <a:rPr lang="hr-HR" smtClean="0"/>
            <a:t>Pregled domaće zadaće</a:t>
          </a:r>
          <a:endParaRPr lang="it-IT"/>
        </a:p>
      </dgm:t>
    </dgm:pt>
    <dgm:pt modelId="{FAE93EF9-B36B-430E-BD7F-75BE0F84D368}" type="parTrans" cxnId="{B2C6B942-6F3F-4761-95ED-5B9261E2FC89}">
      <dgm:prSet/>
      <dgm:spPr/>
      <dgm:t>
        <a:bodyPr/>
        <a:lstStyle/>
        <a:p>
          <a:endParaRPr lang="it-IT"/>
        </a:p>
      </dgm:t>
    </dgm:pt>
    <dgm:pt modelId="{72788609-B120-41C9-82A4-3962EAA87D27}" type="sibTrans" cxnId="{B2C6B942-6F3F-4761-95ED-5B9261E2FC89}">
      <dgm:prSet/>
      <dgm:spPr/>
      <dgm:t>
        <a:bodyPr/>
        <a:lstStyle/>
        <a:p>
          <a:endParaRPr lang="it-IT"/>
        </a:p>
      </dgm:t>
    </dgm:pt>
    <dgm:pt modelId="{6CB33D5E-211B-4336-9FA8-E91F7D46CD01}">
      <dgm:prSet/>
      <dgm:spPr/>
      <dgm:t>
        <a:bodyPr/>
        <a:lstStyle/>
        <a:p>
          <a:pPr rtl="0"/>
          <a:r>
            <a:rPr lang="hr-HR" smtClean="0"/>
            <a:t>Prezentiranje novih informacija</a:t>
          </a:r>
          <a:endParaRPr lang="it-IT"/>
        </a:p>
      </dgm:t>
    </dgm:pt>
    <dgm:pt modelId="{2319EE72-6573-4BF5-8636-BBD5AA4A9C8C}" type="parTrans" cxnId="{A44D09B0-93B2-43F9-9059-9CC7468F07EC}">
      <dgm:prSet/>
      <dgm:spPr/>
      <dgm:t>
        <a:bodyPr/>
        <a:lstStyle/>
        <a:p>
          <a:endParaRPr lang="it-IT"/>
        </a:p>
      </dgm:t>
    </dgm:pt>
    <dgm:pt modelId="{34D72827-8C15-41F6-AB15-6C620B1D7F8E}" type="sibTrans" cxnId="{A44D09B0-93B2-43F9-9059-9CC7468F07EC}">
      <dgm:prSet/>
      <dgm:spPr/>
      <dgm:t>
        <a:bodyPr/>
        <a:lstStyle/>
        <a:p>
          <a:endParaRPr lang="it-IT"/>
        </a:p>
      </dgm:t>
    </dgm:pt>
    <dgm:pt modelId="{AD1EDE2F-8EA7-4ED3-982B-1C550E23898E}">
      <dgm:prSet/>
      <dgm:spPr/>
      <dgm:t>
        <a:bodyPr/>
        <a:lstStyle/>
        <a:p>
          <a:pPr rtl="0"/>
          <a:r>
            <a:rPr lang="hr-HR" dirty="0" smtClean="0"/>
            <a:t>Uvježbavanje vještina</a:t>
          </a:r>
          <a:r>
            <a:rPr lang="en-GB" dirty="0" smtClean="0"/>
            <a:t> / </a:t>
          </a:r>
          <a:r>
            <a:rPr lang="en-GB" dirty="0" err="1" smtClean="0"/>
            <a:t>izlaganje</a:t>
          </a:r>
          <a:endParaRPr lang="it-IT" dirty="0"/>
        </a:p>
      </dgm:t>
    </dgm:pt>
    <dgm:pt modelId="{93E1360F-7AB8-4B5B-BD36-0E8ABB7CA33D}" type="parTrans" cxnId="{53CEF3A8-4F8E-4EB7-BCE4-8B035AD86C76}">
      <dgm:prSet/>
      <dgm:spPr/>
      <dgm:t>
        <a:bodyPr/>
        <a:lstStyle/>
        <a:p>
          <a:endParaRPr lang="it-IT"/>
        </a:p>
      </dgm:t>
    </dgm:pt>
    <dgm:pt modelId="{8CF7F457-7AC3-4AB2-BA8C-93659817B93D}" type="sibTrans" cxnId="{53CEF3A8-4F8E-4EB7-BCE4-8B035AD86C76}">
      <dgm:prSet/>
      <dgm:spPr/>
      <dgm:t>
        <a:bodyPr/>
        <a:lstStyle/>
        <a:p>
          <a:endParaRPr lang="it-IT"/>
        </a:p>
      </dgm:t>
    </dgm:pt>
    <dgm:pt modelId="{F9167F4E-1410-48CA-899C-4CAA92FD5069}">
      <dgm:prSet/>
      <dgm:spPr/>
      <dgm:t>
        <a:bodyPr/>
        <a:lstStyle/>
        <a:p>
          <a:pPr rtl="0"/>
          <a:r>
            <a:rPr lang="hr-HR" smtClean="0"/>
            <a:t>Planiranje domaće zadaće</a:t>
          </a:r>
          <a:endParaRPr lang="it-IT"/>
        </a:p>
      </dgm:t>
    </dgm:pt>
    <dgm:pt modelId="{98BDCE54-C1A7-4E0F-8C9D-256DE3CF0622}" type="parTrans" cxnId="{EE8C70BD-3D95-44D8-B485-9116892584F7}">
      <dgm:prSet/>
      <dgm:spPr/>
      <dgm:t>
        <a:bodyPr/>
        <a:lstStyle/>
        <a:p>
          <a:endParaRPr lang="it-IT"/>
        </a:p>
      </dgm:t>
    </dgm:pt>
    <dgm:pt modelId="{50BFF9EA-D03A-44B9-8D7C-0E15C9684E74}" type="sibTrans" cxnId="{EE8C70BD-3D95-44D8-B485-9116892584F7}">
      <dgm:prSet/>
      <dgm:spPr/>
      <dgm:t>
        <a:bodyPr/>
        <a:lstStyle/>
        <a:p>
          <a:endParaRPr lang="it-IT"/>
        </a:p>
      </dgm:t>
    </dgm:pt>
    <dgm:pt modelId="{065BFEED-1797-4D92-ABD0-5F3A73518E16}" type="pres">
      <dgm:prSet presAssocID="{10EDD216-C976-48CC-ADDC-DDD38BCF2B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584F105-C37A-414D-A273-0A13F48AF2D5}" type="pres">
      <dgm:prSet presAssocID="{85A84F3D-A851-4D85-AE92-CD675B6EF4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942A17-6319-4F8C-AED8-C3B1E2AFEA1B}" type="pres">
      <dgm:prSet presAssocID="{72788609-B120-41C9-82A4-3962EAA87D27}" presName="spacer" presStyleCnt="0"/>
      <dgm:spPr/>
    </dgm:pt>
    <dgm:pt modelId="{7BD48342-6B13-4780-9383-F9BEB97BC78E}" type="pres">
      <dgm:prSet presAssocID="{6CB33D5E-211B-4336-9FA8-E91F7D46CD0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3F8926-3E04-43D8-B2D7-940E8ACE33C9}" type="pres">
      <dgm:prSet presAssocID="{34D72827-8C15-41F6-AB15-6C620B1D7F8E}" presName="spacer" presStyleCnt="0"/>
      <dgm:spPr/>
    </dgm:pt>
    <dgm:pt modelId="{6FD75A00-B3BA-49D3-99C8-800B5EE41F0D}" type="pres">
      <dgm:prSet presAssocID="{AD1EDE2F-8EA7-4ED3-982B-1C550E2389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E4B2CA-0505-4D7B-BA33-616EF8704F54}" type="pres">
      <dgm:prSet presAssocID="{8CF7F457-7AC3-4AB2-BA8C-93659817B93D}" presName="spacer" presStyleCnt="0"/>
      <dgm:spPr/>
    </dgm:pt>
    <dgm:pt modelId="{40469F10-EF8F-4999-8149-E095DD9B3881}" type="pres">
      <dgm:prSet presAssocID="{F9167F4E-1410-48CA-899C-4CAA92FD506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44D09B0-93B2-43F9-9059-9CC7468F07EC}" srcId="{10EDD216-C976-48CC-ADDC-DDD38BCF2B48}" destId="{6CB33D5E-211B-4336-9FA8-E91F7D46CD01}" srcOrd="1" destOrd="0" parTransId="{2319EE72-6573-4BF5-8636-BBD5AA4A9C8C}" sibTransId="{34D72827-8C15-41F6-AB15-6C620B1D7F8E}"/>
    <dgm:cxn modelId="{EE8C70BD-3D95-44D8-B485-9116892584F7}" srcId="{10EDD216-C976-48CC-ADDC-DDD38BCF2B48}" destId="{F9167F4E-1410-48CA-899C-4CAA92FD5069}" srcOrd="3" destOrd="0" parTransId="{98BDCE54-C1A7-4E0F-8C9D-256DE3CF0622}" sibTransId="{50BFF9EA-D03A-44B9-8D7C-0E15C9684E74}"/>
    <dgm:cxn modelId="{371BC1C3-2BD4-4332-9D43-85F985B9C42C}" type="presOf" srcId="{AD1EDE2F-8EA7-4ED3-982B-1C550E23898E}" destId="{6FD75A00-B3BA-49D3-99C8-800B5EE41F0D}" srcOrd="0" destOrd="0" presId="urn:microsoft.com/office/officeart/2005/8/layout/vList2"/>
    <dgm:cxn modelId="{542F2774-F49D-43C2-8861-A6D6F3E9DC23}" type="presOf" srcId="{6CB33D5E-211B-4336-9FA8-E91F7D46CD01}" destId="{7BD48342-6B13-4780-9383-F9BEB97BC78E}" srcOrd="0" destOrd="0" presId="urn:microsoft.com/office/officeart/2005/8/layout/vList2"/>
    <dgm:cxn modelId="{53CEF3A8-4F8E-4EB7-BCE4-8B035AD86C76}" srcId="{10EDD216-C976-48CC-ADDC-DDD38BCF2B48}" destId="{AD1EDE2F-8EA7-4ED3-982B-1C550E23898E}" srcOrd="2" destOrd="0" parTransId="{93E1360F-7AB8-4B5B-BD36-0E8ABB7CA33D}" sibTransId="{8CF7F457-7AC3-4AB2-BA8C-93659817B93D}"/>
    <dgm:cxn modelId="{80AF5421-F843-4E81-80B0-38734087D442}" type="presOf" srcId="{85A84F3D-A851-4D85-AE92-CD675B6EF49B}" destId="{6584F105-C37A-414D-A273-0A13F48AF2D5}" srcOrd="0" destOrd="0" presId="urn:microsoft.com/office/officeart/2005/8/layout/vList2"/>
    <dgm:cxn modelId="{B2C6B942-6F3F-4761-95ED-5B9261E2FC89}" srcId="{10EDD216-C976-48CC-ADDC-DDD38BCF2B48}" destId="{85A84F3D-A851-4D85-AE92-CD675B6EF49B}" srcOrd="0" destOrd="0" parTransId="{FAE93EF9-B36B-430E-BD7F-75BE0F84D368}" sibTransId="{72788609-B120-41C9-82A4-3962EAA87D27}"/>
    <dgm:cxn modelId="{4F9146F6-C95B-467F-A044-920E1C7BC830}" type="presOf" srcId="{F9167F4E-1410-48CA-899C-4CAA92FD5069}" destId="{40469F10-EF8F-4999-8149-E095DD9B3881}" srcOrd="0" destOrd="0" presId="urn:microsoft.com/office/officeart/2005/8/layout/vList2"/>
    <dgm:cxn modelId="{4F236F64-FC1A-4DF7-BE7B-BF0DC86D6917}" type="presOf" srcId="{10EDD216-C976-48CC-ADDC-DDD38BCF2B48}" destId="{065BFEED-1797-4D92-ABD0-5F3A73518E16}" srcOrd="0" destOrd="0" presId="urn:microsoft.com/office/officeart/2005/8/layout/vList2"/>
    <dgm:cxn modelId="{50F85C44-396A-4751-8403-E93233975484}" type="presParOf" srcId="{065BFEED-1797-4D92-ABD0-5F3A73518E16}" destId="{6584F105-C37A-414D-A273-0A13F48AF2D5}" srcOrd="0" destOrd="0" presId="urn:microsoft.com/office/officeart/2005/8/layout/vList2"/>
    <dgm:cxn modelId="{F46D920C-9D62-48DF-AD39-672780487540}" type="presParOf" srcId="{065BFEED-1797-4D92-ABD0-5F3A73518E16}" destId="{2E942A17-6319-4F8C-AED8-C3B1E2AFEA1B}" srcOrd="1" destOrd="0" presId="urn:microsoft.com/office/officeart/2005/8/layout/vList2"/>
    <dgm:cxn modelId="{74C97914-A3B3-4763-BBAC-AECD048D29DD}" type="presParOf" srcId="{065BFEED-1797-4D92-ABD0-5F3A73518E16}" destId="{7BD48342-6B13-4780-9383-F9BEB97BC78E}" srcOrd="2" destOrd="0" presId="urn:microsoft.com/office/officeart/2005/8/layout/vList2"/>
    <dgm:cxn modelId="{7B57C9CA-C058-4914-82E9-755DCE685F13}" type="presParOf" srcId="{065BFEED-1797-4D92-ABD0-5F3A73518E16}" destId="{FD3F8926-3E04-43D8-B2D7-940E8ACE33C9}" srcOrd="3" destOrd="0" presId="urn:microsoft.com/office/officeart/2005/8/layout/vList2"/>
    <dgm:cxn modelId="{743EFD61-5A40-493C-B1B2-F18F7DF35965}" type="presParOf" srcId="{065BFEED-1797-4D92-ABD0-5F3A73518E16}" destId="{6FD75A00-B3BA-49D3-99C8-800B5EE41F0D}" srcOrd="4" destOrd="0" presId="urn:microsoft.com/office/officeart/2005/8/layout/vList2"/>
    <dgm:cxn modelId="{2354172C-7F2B-458D-A988-1EC96CD1E72C}" type="presParOf" srcId="{065BFEED-1797-4D92-ABD0-5F3A73518E16}" destId="{A0E4B2CA-0505-4D7B-BA33-616EF8704F54}" srcOrd="5" destOrd="0" presId="urn:microsoft.com/office/officeart/2005/8/layout/vList2"/>
    <dgm:cxn modelId="{E96C6FAA-98C3-4A73-8F94-704E63CD2DA0}" type="presParOf" srcId="{065BFEED-1797-4D92-ABD0-5F3A73518E16}" destId="{40469F10-EF8F-4999-8149-E095DD9B38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06633B-759E-4C77-BE68-E9D3AEBDC72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9AE257B-A3A3-4CAF-9F09-FA99BE347A95}">
      <dgm:prSet custT="1"/>
      <dgm:spPr/>
      <dgm:t>
        <a:bodyPr/>
        <a:lstStyle/>
        <a:p>
          <a:pPr rtl="0"/>
          <a:r>
            <a:rPr lang="hr-HR" sz="2400" dirty="0" smtClean="0"/>
            <a:t>Povezivanje misli sa situacijama i emocijama</a:t>
          </a:r>
          <a:endParaRPr lang="it-IT" sz="2400" dirty="0"/>
        </a:p>
      </dgm:t>
    </dgm:pt>
    <dgm:pt modelId="{B927E3EE-E402-4566-B4CF-640961270B0E}" type="parTrans" cxnId="{AB60EB15-D77A-4DDC-9BE2-05819AE7B8FE}">
      <dgm:prSet/>
      <dgm:spPr/>
      <dgm:t>
        <a:bodyPr/>
        <a:lstStyle/>
        <a:p>
          <a:endParaRPr lang="it-IT"/>
        </a:p>
      </dgm:t>
    </dgm:pt>
    <dgm:pt modelId="{F677EE5A-6E6B-4B93-BD95-A0E257F0ABCC}" type="sibTrans" cxnId="{AB60EB15-D77A-4DDC-9BE2-05819AE7B8FE}">
      <dgm:prSet/>
      <dgm:spPr/>
      <dgm:t>
        <a:bodyPr/>
        <a:lstStyle/>
        <a:p>
          <a:endParaRPr lang="it-IT"/>
        </a:p>
      </dgm:t>
    </dgm:pt>
    <dgm:pt modelId="{D00E49AD-0CA2-4520-A2E5-D6858AA5E3A7}">
      <dgm:prSet custT="1"/>
      <dgm:spPr/>
      <dgm:t>
        <a:bodyPr/>
        <a:lstStyle/>
        <a:p>
          <a:pPr rtl="0"/>
          <a:r>
            <a:rPr lang="hr-HR" sz="2000" dirty="0" smtClean="0"/>
            <a:t>Prikupljanje argumenata za i protiv negativnih misli te prepoznavanje kognitivnih distorzija</a:t>
          </a:r>
          <a:endParaRPr lang="it-IT" sz="2000" dirty="0"/>
        </a:p>
      </dgm:t>
    </dgm:pt>
    <dgm:pt modelId="{101D8D11-D2C2-41DC-94F6-CB44E1B13681}" type="parTrans" cxnId="{61C2E03D-8148-4BF2-9638-3022358D78CF}">
      <dgm:prSet/>
      <dgm:spPr/>
      <dgm:t>
        <a:bodyPr/>
        <a:lstStyle/>
        <a:p>
          <a:endParaRPr lang="it-IT"/>
        </a:p>
      </dgm:t>
    </dgm:pt>
    <dgm:pt modelId="{D7663960-AB6B-4667-8F48-681560F42C55}" type="sibTrans" cxnId="{61C2E03D-8148-4BF2-9638-3022358D78CF}">
      <dgm:prSet/>
      <dgm:spPr/>
      <dgm:t>
        <a:bodyPr/>
        <a:lstStyle/>
        <a:p>
          <a:endParaRPr lang="it-IT"/>
        </a:p>
      </dgm:t>
    </dgm:pt>
    <dgm:pt modelId="{AA18ECF6-26DB-4539-9365-6C32B297F4C8}">
      <dgm:prSet custT="1"/>
      <dgm:spPr/>
      <dgm:t>
        <a:bodyPr/>
        <a:lstStyle/>
        <a:p>
          <a:pPr rtl="0"/>
          <a:r>
            <a:rPr lang="hr-HR" sz="2400" dirty="0" smtClean="0"/>
            <a:t>Eksperimenti</a:t>
          </a:r>
          <a:endParaRPr lang="it-IT" sz="2400" dirty="0"/>
        </a:p>
      </dgm:t>
    </dgm:pt>
    <dgm:pt modelId="{A8CAADEB-4DF6-4059-9682-2CA00F6EEE5B}" type="parTrans" cxnId="{B932FC6A-4955-489A-A986-D4FB67CAF96C}">
      <dgm:prSet/>
      <dgm:spPr/>
      <dgm:t>
        <a:bodyPr/>
        <a:lstStyle/>
        <a:p>
          <a:endParaRPr lang="it-IT"/>
        </a:p>
      </dgm:t>
    </dgm:pt>
    <dgm:pt modelId="{3DCBACC3-48F9-4B9E-9DCA-72141D95F85E}" type="sibTrans" cxnId="{B932FC6A-4955-489A-A986-D4FB67CAF96C}">
      <dgm:prSet/>
      <dgm:spPr/>
      <dgm:t>
        <a:bodyPr/>
        <a:lstStyle/>
        <a:p>
          <a:endParaRPr lang="it-IT"/>
        </a:p>
      </dgm:t>
    </dgm:pt>
    <dgm:pt modelId="{FDD15E1D-8A7A-4814-99E4-FF67BFD5C0B1}">
      <dgm:prSet custT="1"/>
      <dgm:spPr/>
      <dgm:t>
        <a:bodyPr/>
        <a:lstStyle/>
        <a:p>
          <a:pPr rtl="0"/>
          <a:r>
            <a:rPr lang="hr-HR" sz="2100" dirty="0" smtClean="0"/>
            <a:t>Ispitivanje pretpostavki i vjerovanja (posredujuća i bazična vjerovanja)</a:t>
          </a:r>
          <a:endParaRPr lang="it-IT" sz="2100" dirty="0"/>
        </a:p>
      </dgm:t>
    </dgm:pt>
    <dgm:pt modelId="{3C97F8A0-3E4F-4934-9D42-A470BBCA0D4C}" type="parTrans" cxnId="{AD582482-783B-4183-BC53-D260DF2DEF07}">
      <dgm:prSet/>
      <dgm:spPr/>
      <dgm:t>
        <a:bodyPr/>
        <a:lstStyle/>
        <a:p>
          <a:endParaRPr lang="it-IT"/>
        </a:p>
      </dgm:t>
    </dgm:pt>
    <dgm:pt modelId="{6DDCE14A-8295-4A2E-87C8-5499A0FBA43B}" type="sibTrans" cxnId="{AD582482-783B-4183-BC53-D260DF2DEF07}">
      <dgm:prSet/>
      <dgm:spPr/>
      <dgm:t>
        <a:bodyPr/>
        <a:lstStyle/>
        <a:p>
          <a:endParaRPr lang="it-IT"/>
        </a:p>
      </dgm:t>
    </dgm:pt>
    <dgm:pt modelId="{9341E654-FBF7-4F13-A9BC-C5E9D82F13F1}" type="pres">
      <dgm:prSet presAssocID="{4906633B-759E-4C77-BE68-E9D3AEBDC7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A391CA5-7092-4122-ACCE-0A6643121D98}" type="pres">
      <dgm:prSet presAssocID="{4906633B-759E-4C77-BE68-E9D3AEBDC727}" presName="fgShape" presStyleLbl="fgShp" presStyleIdx="0" presStyleCnt="1"/>
      <dgm:spPr/>
    </dgm:pt>
    <dgm:pt modelId="{2007FE93-520C-4AB4-A3CE-266FB59831C5}" type="pres">
      <dgm:prSet presAssocID="{4906633B-759E-4C77-BE68-E9D3AEBDC727}" presName="linComp" presStyleCnt="0"/>
      <dgm:spPr/>
    </dgm:pt>
    <dgm:pt modelId="{69D414BB-5D52-4231-8B55-6DB5FDA4EACC}" type="pres">
      <dgm:prSet presAssocID="{E9AE257B-A3A3-4CAF-9F09-FA99BE347A95}" presName="compNode" presStyleCnt="0"/>
      <dgm:spPr/>
    </dgm:pt>
    <dgm:pt modelId="{3401B359-8FE6-4AB7-8962-3DC6B91E4872}" type="pres">
      <dgm:prSet presAssocID="{E9AE257B-A3A3-4CAF-9F09-FA99BE347A95}" presName="bkgdShape" presStyleLbl="node1" presStyleIdx="0" presStyleCnt="4"/>
      <dgm:spPr/>
      <dgm:t>
        <a:bodyPr/>
        <a:lstStyle/>
        <a:p>
          <a:endParaRPr lang="it-IT"/>
        </a:p>
      </dgm:t>
    </dgm:pt>
    <dgm:pt modelId="{29A88870-069F-47B1-90B3-D3E9E9F4DAE7}" type="pres">
      <dgm:prSet presAssocID="{E9AE257B-A3A3-4CAF-9F09-FA99BE347A95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A17EDD-5835-48AA-961F-16C2E1893505}" type="pres">
      <dgm:prSet presAssocID="{E9AE257B-A3A3-4CAF-9F09-FA99BE347A95}" presName="invisiNode" presStyleLbl="node1" presStyleIdx="0" presStyleCnt="4"/>
      <dgm:spPr/>
    </dgm:pt>
    <dgm:pt modelId="{D1C826B1-95E1-42E7-AF53-5363C829261A}" type="pres">
      <dgm:prSet presAssocID="{E9AE257B-A3A3-4CAF-9F09-FA99BE347A95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2AE83345-2921-44AF-91B5-0D7D37E04020}" type="pres">
      <dgm:prSet presAssocID="{F677EE5A-6E6B-4B93-BD95-A0E257F0ABCC}" presName="sibTrans" presStyleLbl="sibTrans2D1" presStyleIdx="0" presStyleCnt="0"/>
      <dgm:spPr/>
      <dgm:t>
        <a:bodyPr/>
        <a:lstStyle/>
        <a:p>
          <a:endParaRPr lang="it-IT"/>
        </a:p>
      </dgm:t>
    </dgm:pt>
    <dgm:pt modelId="{A0772A14-9D43-4D8B-9FF8-46826C2B8C16}" type="pres">
      <dgm:prSet presAssocID="{D00E49AD-0CA2-4520-A2E5-D6858AA5E3A7}" presName="compNode" presStyleCnt="0"/>
      <dgm:spPr/>
    </dgm:pt>
    <dgm:pt modelId="{7E99664D-4104-4C93-8C00-B59C27F7AA02}" type="pres">
      <dgm:prSet presAssocID="{D00E49AD-0CA2-4520-A2E5-D6858AA5E3A7}" presName="bkgdShape" presStyleLbl="node1" presStyleIdx="1" presStyleCnt="4"/>
      <dgm:spPr/>
      <dgm:t>
        <a:bodyPr/>
        <a:lstStyle/>
        <a:p>
          <a:endParaRPr lang="it-IT"/>
        </a:p>
      </dgm:t>
    </dgm:pt>
    <dgm:pt modelId="{D9EEF461-DCAA-4727-98AD-2A99ABB3EEF7}" type="pres">
      <dgm:prSet presAssocID="{D00E49AD-0CA2-4520-A2E5-D6858AA5E3A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364EE2-7848-46A5-8F6B-F0620200E78F}" type="pres">
      <dgm:prSet presAssocID="{D00E49AD-0CA2-4520-A2E5-D6858AA5E3A7}" presName="invisiNode" presStyleLbl="node1" presStyleIdx="1" presStyleCnt="4"/>
      <dgm:spPr/>
    </dgm:pt>
    <dgm:pt modelId="{37717F5B-FBDA-4D31-9F0B-DDC0907023A2}" type="pres">
      <dgm:prSet presAssocID="{D00E49AD-0CA2-4520-A2E5-D6858AA5E3A7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it-IT"/>
        </a:p>
      </dgm:t>
    </dgm:pt>
    <dgm:pt modelId="{FAB86586-11EE-40A8-B4AB-C91F076232F0}" type="pres">
      <dgm:prSet presAssocID="{D7663960-AB6B-4667-8F48-681560F42C55}" presName="sibTrans" presStyleLbl="sibTrans2D1" presStyleIdx="0" presStyleCnt="0"/>
      <dgm:spPr/>
      <dgm:t>
        <a:bodyPr/>
        <a:lstStyle/>
        <a:p>
          <a:endParaRPr lang="it-IT"/>
        </a:p>
      </dgm:t>
    </dgm:pt>
    <dgm:pt modelId="{8DB9DABC-709C-4082-9FED-C6844EFF36E7}" type="pres">
      <dgm:prSet presAssocID="{AA18ECF6-26DB-4539-9365-6C32B297F4C8}" presName="compNode" presStyleCnt="0"/>
      <dgm:spPr/>
    </dgm:pt>
    <dgm:pt modelId="{1B1312A3-30D7-4366-8E5F-B707BD629974}" type="pres">
      <dgm:prSet presAssocID="{AA18ECF6-26DB-4539-9365-6C32B297F4C8}" presName="bkgdShape" presStyleLbl="node1" presStyleIdx="2" presStyleCnt="4"/>
      <dgm:spPr/>
      <dgm:t>
        <a:bodyPr/>
        <a:lstStyle/>
        <a:p>
          <a:endParaRPr lang="it-IT"/>
        </a:p>
      </dgm:t>
    </dgm:pt>
    <dgm:pt modelId="{BD27F7C3-1C56-4239-8DEE-F36166E54795}" type="pres">
      <dgm:prSet presAssocID="{AA18ECF6-26DB-4539-9365-6C32B297F4C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25EAB9-83D5-47B4-B78D-088E89B5144D}" type="pres">
      <dgm:prSet presAssocID="{AA18ECF6-26DB-4539-9365-6C32B297F4C8}" presName="invisiNode" presStyleLbl="node1" presStyleIdx="2" presStyleCnt="4"/>
      <dgm:spPr/>
    </dgm:pt>
    <dgm:pt modelId="{5EDCD711-44BC-4B80-B582-C36A1B81F572}" type="pres">
      <dgm:prSet presAssocID="{AA18ECF6-26DB-4539-9365-6C32B297F4C8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6E0ED7D-6641-4A23-B272-511DC7FAED29}" type="pres">
      <dgm:prSet presAssocID="{3DCBACC3-48F9-4B9E-9DCA-72141D95F85E}" presName="sibTrans" presStyleLbl="sibTrans2D1" presStyleIdx="0" presStyleCnt="0"/>
      <dgm:spPr/>
      <dgm:t>
        <a:bodyPr/>
        <a:lstStyle/>
        <a:p>
          <a:endParaRPr lang="it-IT"/>
        </a:p>
      </dgm:t>
    </dgm:pt>
    <dgm:pt modelId="{DF37800F-2ADA-4422-AB51-D9223F5FAA4A}" type="pres">
      <dgm:prSet presAssocID="{FDD15E1D-8A7A-4814-99E4-FF67BFD5C0B1}" presName="compNode" presStyleCnt="0"/>
      <dgm:spPr/>
    </dgm:pt>
    <dgm:pt modelId="{C5B1B8BD-1418-4439-97D5-43DB89A47B56}" type="pres">
      <dgm:prSet presAssocID="{FDD15E1D-8A7A-4814-99E4-FF67BFD5C0B1}" presName="bkgdShape" presStyleLbl="node1" presStyleIdx="3" presStyleCnt="4"/>
      <dgm:spPr/>
      <dgm:t>
        <a:bodyPr/>
        <a:lstStyle/>
        <a:p>
          <a:endParaRPr lang="it-IT"/>
        </a:p>
      </dgm:t>
    </dgm:pt>
    <dgm:pt modelId="{45AFD02C-DC5A-442B-B780-63EE1A411623}" type="pres">
      <dgm:prSet presAssocID="{FDD15E1D-8A7A-4814-99E4-FF67BFD5C0B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714BE4-A54E-49EE-86D2-77657743FBE3}" type="pres">
      <dgm:prSet presAssocID="{FDD15E1D-8A7A-4814-99E4-FF67BFD5C0B1}" presName="invisiNode" presStyleLbl="node1" presStyleIdx="3" presStyleCnt="4"/>
      <dgm:spPr/>
    </dgm:pt>
    <dgm:pt modelId="{F07F4332-BA3D-4A92-9B00-220488DBCFEF}" type="pres">
      <dgm:prSet presAssocID="{FDD15E1D-8A7A-4814-99E4-FF67BFD5C0B1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</dgm:ptLst>
  <dgm:cxnLst>
    <dgm:cxn modelId="{A0B148E7-D780-478C-9D9B-2ED7DF2A9565}" type="presOf" srcId="{AA18ECF6-26DB-4539-9365-6C32B297F4C8}" destId="{BD27F7C3-1C56-4239-8DEE-F36166E54795}" srcOrd="1" destOrd="0" presId="urn:microsoft.com/office/officeart/2005/8/layout/hList7"/>
    <dgm:cxn modelId="{1B2E24AA-B5CB-408C-B879-92E8CC81AA58}" type="presOf" srcId="{F677EE5A-6E6B-4B93-BD95-A0E257F0ABCC}" destId="{2AE83345-2921-44AF-91B5-0D7D37E04020}" srcOrd="0" destOrd="0" presId="urn:microsoft.com/office/officeart/2005/8/layout/hList7"/>
    <dgm:cxn modelId="{CFD5ADAA-145A-446A-8ABD-5D1EE25D43B8}" type="presOf" srcId="{FDD15E1D-8A7A-4814-99E4-FF67BFD5C0B1}" destId="{C5B1B8BD-1418-4439-97D5-43DB89A47B56}" srcOrd="0" destOrd="0" presId="urn:microsoft.com/office/officeart/2005/8/layout/hList7"/>
    <dgm:cxn modelId="{B932FC6A-4955-489A-A986-D4FB67CAF96C}" srcId="{4906633B-759E-4C77-BE68-E9D3AEBDC727}" destId="{AA18ECF6-26DB-4539-9365-6C32B297F4C8}" srcOrd="2" destOrd="0" parTransId="{A8CAADEB-4DF6-4059-9682-2CA00F6EEE5B}" sibTransId="{3DCBACC3-48F9-4B9E-9DCA-72141D95F85E}"/>
    <dgm:cxn modelId="{AB60EB15-D77A-4DDC-9BE2-05819AE7B8FE}" srcId="{4906633B-759E-4C77-BE68-E9D3AEBDC727}" destId="{E9AE257B-A3A3-4CAF-9F09-FA99BE347A95}" srcOrd="0" destOrd="0" parTransId="{B927E3EE-E402-4566-B4CF-640961270B0E}" sibTransId="{F677EE5A-6E6B-4B93-BD95-A0E257F0ABCC}"/>
    <dgm:cxn modelId="{22CF47CC-A69F-4563-A8D1-B93AFCAFB334}" type="presOf" srcId="{4906633B-759E-4C77-BE68-E9D3AEBDC727}" destId="{9341E654-FBF7-4F13-A9BC-C5E9D82F13F1}" srcOrd="0" destOrd="0" presId="urn:microsoft.com/office/officeart/2005/8/layout/hList7"/>
    <dgm:cxn modelId="{A855C51B-65BB-40C8-AB2A-3A82AE522392}" type="presOf" srcId="{FDD15E1D-8A7A-4814-99E4-FF67BFD5C0B1}" destId="{45AFD02C-DC5A-442B-B780-63EE1A411623}" srcOrd="1" destOrd="0" presId="urn:microsoft.com/office/officeart/2005/8/layout/hList7"/>
    <dgm:cxn modelId="{1FFEB03F-6324-4D86-BC1F-7799BF5FBCE7}" type="presOf" srcId="{3DCBACC3-48F9-4B9E-9DCA-72141D95F85E}" destId="{36E0ED7D-6641-4A23-B272-511DC7FAED29}" srcOrd="0" destOrd="0" presId="urn:microsoft.com/office/officeart/2005/8/layout/hList7"/>
    <dgm:cxn modelId="{9F96E38B-4FB4-4FCF-981A-3D73831B5FF8}" type="presOf" srcId="{D00E49AD-0CA2-4520-A2E5-D6858AA5E3A7}" destId="{7E99664D-4104-4C93-8C00-B59C27F7AA02}" srcOrd="0" destOrd="0" presId="urn:microsoft.com/office/officeart/2005/8/layout/hList7"/>
    <dgm:cxn modelId="{AD582482-783B-4183-BC53-D260DF2DEF07}" srcId="{4906633B-759E-4C77-BE68-E9D3AEBDC727}" destId="{FDD15E1D-8A7A-4814-99E4-FF67BFD5C0B1}" srcOrd="3" destOrd="0" parTransId="{3C97F8A0-3E4F-4934-9D42-A470BBCA0D4C}" sibTransId="{6DDCE14A-8295-4A2E-87C8-5499A0FBA43B}"/>
    <dgm:cxn modelId="{7CC08A39-D519-4C6C-A52B-46721EA29F4F}" type="presOf" srcId="{D00E49AD-0CA2-4520-A2E5-D6858AA5E3A7}" destId="{D9EEF461-DCAA-4727-98AD-2A99ABB3EEF7}" srcOrd="1" destOrd="0" presId="urn:microsoft.com/office/officeart/2005/8/layout/hList7"/>
    <dgm:cxn modelId="{DD596C98-EBAA-4FAC-91CD-0C325CD4DBAD}" type="presOf" srcId="{D7663960-AB6B-4667-8F48-681560F42C55}" destId="{FAB86586-11EE-40A8-B4AB-C91F076232F0}" srcOrd="0" destOrd="0" presId="urn:microsoft.com/office/officeart/2005/8/layout/hList7"/>
    <dgm:cxn modelId="{74C99A19-40A1-4EBD-97E8-856E4BF61FD8}" type="presOf" srcId="{E9AE257B-A3A3-4CAF-9F09-FA99BE347A95}" destId="{29A88870-069F-47B1-90B3-D3E9E9F4DAE7}" srcOrd="1" destOrd="0" presId="urn:microsoft.com/office/officeart/2005/8/layout/hList7"/>
    <dgm:cxn modelId="{7C5233A2-4875-4CB7-B63F-A80CBA971D4A}" type="presOf" srcId="{E9AE257B-A3A3-4CAF-9F09-FA99BE347A95}" destId="{3401B359-8FE6-4AB7-8962-3DC6B91E4872}" srcOrd="0" destOrd="0" presId="urn:microsoft.com/office/officeart/2005/8/layout/hList7"/>
    <dgm:cxn modelId="{CC8D0986-3E1E-42C4-AA84-3906BEA8F729}" type="presOf" srcId="{AA18ECF6-26DB-4539-9365-6C32B297F4C8}" destId="{1B1312A3-30D7-4366-8E5F-B707BD629974}" srcOrd="0" destOrd="0" presId="urn:microsoft.com/office/officeart/2005/8/layout/hList7"/>
    <dgm:cxn modelId="{61C2E03D-8148-4BF2-9638-3022358D78CF}" srcId="{4906633B-759E-4C77-BE68-E9D3AEBDC727}" destId="{D00E49AD-0CA2-4520-A2E5-D6858AA5E3A7}" srcOrd="1" destOrd="0" parTransId="{101D8D11-D2C2-41DC-94F6-CB44E1B13681}" sibTransId="{D7663960-AB6B-4667-8F48-681560F42C55}"/>
    <dgm:cxn modelId="{1275E621-A06B-4F77-B417-C5D63D2F2CC9}" type="presParOf" srcId="{9341E654-FBF7-4F13-A9BC-C5E9D82F13F1}" destId="{AA391CA5-7092-4122-ACCE-0A6643121D98}" srcOrd="0" destOrd="0" presId="urn:microsoft.com/office/officeart/2005/8/layout/hList7"/>
    <dgm:cxn modelId="{61A5A711-4669-46FC-BFEA-066E99BEFF33}" type="presParOf" srcId="{9341E654-FBF7-4F13-A9BC-C5E9D82F13F1}" destId="{2007FE93-520C-4AB4-A3CE-266FB59831C5}" srcOrd="1" destOrd="0" presId="urn:microsoft.com/office/officeart/2005/8/layout/hList7"/>
    <dgm:cxn modelId="{897C06E2-195E-4C0C-B3DC-8B5E92576368}" type="presParOf" srcId="{2007FE93-520C-4AB4-A3CE-266FB59831C5}" destId="{69D414BB-5D52-4231-8B55-6DB5FDA4EACC}" srcOrd="0" destOrd="0" presId="urn:microsoft.com/office/officeart/2005/8/layout/hList7"/>
    <dgm:cxn modelId="{F547A853-B569-4F19-87C4-55172F6D8BE5}" type="presParOf" srcId="{69D414BB-5D52-4231-8B55-6DB5FDA4EACC}" destId="{3401B359-8FE6-4AB7-8962-3DC6B91E4872}" srcOrd="0" destOrd="0" presId="urn:microsoft.com/office/officeart/2005/8/layout/hList7"/>
    <dgm:cxn modelId="{B15C5B1E-4952-4610-8702-47F978B702E3}" type="presParOf" srcId="{69D414BB-5D52-4231-8B55-6DB5FDA4EACC}" destId="{29A88870-069F-47B1-90B3-D3E9E9F4DAE7}" srcOrd="1" destOrd="0" presId="urn:microsoft.com/office/officeart/2005/8/layout/hList7"/>
    <dgm:cxn modelId="{61E6CD05-3D57-42B0-8ED1-09EC7CC4B3B5}" type="presParOf" srcId="{69D414BB-5D52-4231-8B55-6DB5FDA4EACC}" destId="{F2A17EDD-5835-48AA-961F-16C2E1893505}" srcOrd="2" destOrd="0" presId="urn:microsoft.com/office/officeart/2005/8/layout/hList7"/>
    <dgm:cxn modelId="{C48B52F6-25BD-495D-BD70-752200364F75}" type="presParOf" srcId="{69D414BB-5D52-4231-8B55-6DB5FDA4EACC}" destId="{D1C826B1-95E1-42E7-AF53-5363C829261A}" srcOrd="3" destOrd="0" presId="urn:microsoft.com/office/officeart/2005/8/layout/hList7"/>
    <dgm:cxn modelId="{26FFAEFA-D37C-4027-823B-6BA2812889DB}" type="presParOf" srcId="{2007FE93-520C-4AB4-A3CE-266FB59831C5}" destId="{2AE83345-2921-44AF-91B5-0D7D37E04020}" srcOrd="1" destOrd="0" presId="urn:microsoft.com/office/officeart/2005/8/layout/hList7"/>
    <dgm:cxn modelId="{4B9B0FA2-16C3-4C15-8B77-E354D6508C4A}" type="presParOf" srcId="{2007FE93-520C-4AB4-A3CE-266FB59831C5}" destId="{A0772A14-9D43-4D8B-9FF8-46826C2B8C16}" srcOrd="2" destOrd="0" presId="urn:microsoft.com/office/officeart/2005/8/layout/hList7"/>
    <dgm:cxn modelId="{2855DB32-8A07-41FC-B97E-69C1086AD84B}" type="presParOf" srcId="{A0772A14-9D43-4D8B-9FF8-46826C2B8C16}" destId="{7E99664D-4104-4C93-8C00-B59C27F7AA02}" srcOrd="0" destOrd="0" presId="urn:microsoft.com/office/officeart/2005/8/layout/hList7"/>
    <dgm:cxn modelId="{BAA0DDA6-40DD-48FF-B740-B2BD9A79CE6C}" type="presParOf" srcId="{A0772A14-9D43-4D8B-9FF8-46826C2B8C16}" destId="{D9EEF461-DCAA-4727-98AD-2A99ABB3EEF7}" srcOrd="1" destOrd="0" presId="urn:microsoft.com/office/officeart/2005/8/layout/hList7"/>
    <dgm:cxn modelId="{8D92E71D-18D4-4416-B119-26343D13A9A8}" type="presParOf" srcId="{A0772A14-9D43-4D8B-9FF8-46826C2B8C16}" destId="{F1364EE2-7848-46A5-8F6B-F0620200E78F}" srcOrd="2" destOrd="0" presId="urn:microsoft.com/office/officeart/2005/8/layout/hList7"/>
    <dgm:cxn modelId="{5413D57A-A0E5-48CE-8061-541D4F969FCC}" type="presParOf" srcId="{A0772A14-9D43-4D8B-9FF8-46826C2B8C16}" destId="{37717F5B-FBDA-4D31-9F0B-DDC0907023A2}" srcOrd="3" destOrd="0" presId="urn:microsoft.com/office/officeart/2005/8/layout/hList7"/>
    <dgm:cxn modelId="{719C346D-45E1-4CA0-9C02-5649DE197AF2}" type="presParOf" srcId="{2007FE93-520C-4AB4-A3CE-266FB59831C5}" destId="{FAB86586-11EE-40A8-B4AB-C91F076232F0}" srcOrd="3" destOrd="0" presId="urn:microsoft.com/office/officeart/2005/8/layout/hList7"/>
    <dgm:cxn modelId="{5026A869-21C2-4DB5-80D1-C2B53B27E3E0}" type="presParOf" srcId="{2007FE93-520C-4AB4-A3CE-266FB59831C5}" destId="{8DB9DABC-709C-4082-9FED-C6844EFF36E7}" srcOrd="4" destOrd="0" presId="urn:microsoft.com/office/officeart/2005/8/layout/hList7"/>
    <dgm:cxn modelId="{27C86CEC-FF94-4659-BE2A-A9EE997C7DE9}" type="presParOf" srcId="{8DB9DABC-709C-4082-9FED-C6844EFF36E7}" destId="{1B1312A3-30D7-4366-8E5F-B707BD629974}" srcOrd="0" destOrd="0" presId="urn:microsoft.com/office/officeart/2005/8/layout/hList7"/>
    <dgm:cxn modelId="{A28FF1EA-7063-40FA-818F-05A9654D4D2D}" type="presParOf" srcId="{8DB9DABC-709C-4082-9FED-C6844EFF36E7}" destId="{BD27F7C3-1C56-4239-8DEE-F36166E54795}" srcOrd="1" destOrd="0" presId="urn:microsoft.com/office/officeart/2005/8/layout/hList7"/>
    <dgm:cxn modelId="{FA7B6673-4AB6-4E1B-B9C1-C5237409D4D5}" type="presParOf" srcId="{8DB9DABC-709C-4082-9FED-C6844EFF36E7}" destId="{F725EAB9-83D5-47B4-B78D-088E89B5144D}" srcOrd="2" destOrd="0" presId="urn:microsoft.com/office/officeart/2005/8/layout/hList7"/>
    <dgm:cxn modelId="{8BA52871-2271-435D-88AC-E772EB31669C}" type="presParOf" srcId="{8DB9DABC-709C-4082-9FED-C6844EFF36E7}" destId="{5EDCD711-44BC-4B80-B582-C36A1B81F572}" srcOrd="3" destOrd="0" presId="urn:microsoft.com/office/officeart/2005/8/layout/hList7"/>
    <dgm:cxn modelId="{249E0EA0-DF3B-4B3A-A6CC-01512A6A0C4D}" type="presParOf" srcId="{2007FE93-520C-4AB4-A3CE-266FB59831C5}" destId="{36E0ED7D-6641-4A23-B272-511DC7FAED29}" srcOrd="5" destOrd="0" presId="urn:microsoft.com/office/officeart/2005/8/layout/hList7"/>
    <dgm:cxn modelId="{CEBC91DF-8BDA-4FC4-ADD3-38E0BBDD3D6B}" type="presParOf" srcId="{2007FE93-520C-4AB4-A3CE-266FB59831C5}" destId="{DF37800F-2ADA-4422-AB51-D9223F5FAA4A}" srcOrd="6" destOrd="0" presId="urn:microsoft.com/office/officeart/2005/8/layout/hList7"/>
    <dgm:cxn modelId="{932F9ED1-FA57-4699-B305-1B728E4CB141}" type="presParOf" srcId="{DF37800F-2ADA-4422-AB51-D9223F5FAA4A}" destId="{C5B1B8BD-1418-4439-97D5-43DB89A47B56}" srcOrd="0" destOrd="0" presId="urn:microsoft.com/office/officeart/2005/8/layout/hList7"/>
    <dgm:cxn modelId="{E9B60861-C164-494D-97A6-0112F70F0303}" type="presParOf" srcId="{DF37800F-2ADA-4422-AB51-D9223F5FAA4A}" destId="{45AFD02C-DC5A-442B-B780-63EE1A411623}" srcOrd="1" destOrd="0" presId="urn:microsoft.com/office/officeart/2005/8/layout/hList7"/>
    <dgm:cxn modelId="{AA454628-6383-41F2-A926-6F8C52D39C59}" type="presParOf" srcId="{DF37800F-2ADA-4422-AB51-D9223F5FAA4A}" destId="{3F714BE4-A54E-49EE-86D2-77657743FBE3}" srcOrd="2" destOrd="0" presId="urn:microsoft.com/office/officeart/2005/8/layout/hList7"/>
    <dgm:cxn modelId="{416441CF-305F-4E53-BBA2-60DCBBF2A6C2}" type="presParOf" srcId="{DF37800F-2ADA-4422-AB51-D9223F5FAA4A}" destId="{F07F4332-BA3D-4A92-9B00-220488DBCFE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394C5B-FAC2-44BA-9923-C4BB72F355E5}" type="doc">
      <dgm:prSet loTypeId="urn:microsoft.com/office/officeart/2005/8/layout/hList6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14AC7BB2-01CE-430C-A3E5-834FCEC93D37}">
      <dgm:prSet custT="1"/>
      <dgm:spPr/>
      <dgm:t>
        <a:bodyPr/>
        <a:lstStyle/>
        <a:p>
          <a:pPr rtl="0"/>
          <a:r>
            <a:rPr lang="hr-HR" sz="2100" dirty="0" smtClean="0"/>
            <a:t>Poticanje automatskih misli i edukacija pacijenata o povezanosti misli i emocionalnih reakcija na događaje</a:t>
          </a:r>
          <a:endParaRPr lang="it-IT" sz="2100" dirty="0"/>
        </a:p>
      </dgm:t>
    </dgm:pt>
    <dgm:pt modelId="{AC275B77-DCD1-4292-8E49-180E6CDEC57F}" type="parTrans" cxnId="{9C5B016E-D6DB-4092-8A6B-963167D4AF82}">
      <dgm:prSet/>
      <dgm:spPr/>
      <dgm:t>
        <a:bodyPr/>
        <a:lstStyle/>
        <a:p>
          <a:endParaRPr lang="it-IT"/>
        </a:p>
      </dgm:t>
    </dgm:pt>
    <dgm:pt modelId="{A5D5E18C-2048-4DCC-B88F-E3F81B6B7871}" type="sibTrans" cxnId="{9C5B016E-D6DB-4092-8A6B-963167D4AF82}">
      <dgm:prSet/>
      <dgm:spPr/>
      <dgm:t>
        <a:bodyPr/>
        <a:lstStyle/>
        <a:p>
          <a:endParaRPr lang="it-IT"/>
        </a:p>
      </dgm:t>
    </dgm:pt>
    <dgm:pt modelId="{A93BE813-5E98-44FF-8C0C-50B86B3F639A}">
      <dgm:prSet custT="1"/>
      <dgm:spPr/>
      <dgm:t>
        <a:bodyPr/>
        <a:lstStyle/>
        <a:p>
          <a:pPr rtl="0"/>
          <a:r>
            <a:rPr lang="hr-HR" sz="2200" dirty="0" smtClean="0"/>
            <a:t>Bilježenje događaja koji mijenjaju raspoloženje te misli ili unutrašnjeg govora</a:t>
          </a:r>
          <a:endParaRPr lang="it-IT" sz="2200" dirty="0"/>
        </a:p>
      </dgm:t>
    </dgm:pt>
    <dgm:pt modelId="{4A3B6568-DB1D-49C9-B710-4E554015B13F}" type="parTrans" cxnId="{768EF114-A600-4985-AE4C-E632187F0A09}">
      <dgm:prSet/>
      <dgm:spPr/>
      <dgm:t>
        <a:bodyPr/>
        <a:lstStyle/>
        <a:p>
          <a:endParaRPr lang="it-IT"/>
        </a:p>
      </dgm:t>
    </dgm:pt>
    <dgm:pt modelId="{40DDB065-A5CE-4D86-9EAE-54B57E2EC980}" type="sibTrans" cxnId="{768EF114-A600-4985-AE4C-E632187F0A09}">
      <dgm:prSet/>
      <dgm:spPr/>
      <dgm:t>
        <a:bodyPr/>
        <a:lstStyle/>
        <a:p>
          <a:endParaRPr lang="it-IT"/>
        </a:p>
      </dgm:t>
    </dgm:pt>
    <dgm:pt modelId="{C52CE599-DB31-4BC6-B26A-306E9C3A2AE1}">
      <dgm:prSet custT="1"/>
      <dgm:spPr/>
      <dgm:t>
        <a:bodyPr/>
        <a:lstStyle/>
        <a:p>
          <a:pPr rtl="0"/>
          <a:r>
            <a:rPr lang="en-GB" sz="2100" dirty="0" smtClean="0"/>
            <a:t>S</a:t>
          </a:r>
          <a:r>
            <a:rPr lang="hr-HR" sz="2100" dirty="0" smtClean="0"/>
            <a:t>enzibiliziranj</a:t>
          </a:r>
          <a:r>
            <a:rPr lang="en-GB" sz="2100" dirty="0" smtClean="0"/>
            <a:t>e</a:t>
          </a:r>
          <a:r>
            <a:rPr lang="hr-HR" sz="2100" dirty="0" smtClean="0"/>
            <a:t> članova grupe na iznenadne promjene emocionalnih stanja – </a:t>
          </a:r>
          <a:r>
            <a:rPr lang="hr-HR" sz="2100" i="1" dirty="0" smtClean="0"/>
            <a:t>“</a:t>
          </a:r>
          <a:r>
            <a:rPr lang="en-GB" sz="2100" i="1" dirty="0" smtClean="0"/>
            <a:t>Š</a:t>
          </a:r>
          <a:r>
            <a:rPr lang="hr-HR" sz="2100" i="1" dirty="0" smtClean="0"/>
            <a:t>to vam je prolazilo kroz glavu?</a:t>
          </a:r>
          <a:r>
            <a:rPr lang="hr-HR" sz="2100" i="1" dirty="0" smtClean="0">
              <a:latin typeface="Tw Cen MT" panose="020B0602020104020603" pitchFamily="34" charset="-18"/>
            </a:rPr>
            <a:t>"</a:t>
          </a:r>
          <a:endParaRPr lang="it-IT" sz="2100" i="1" dirty="0"/>
        </a:p>
      </dgm:t>
    </dgm:pt>
    <dgm:pt modelId="{47765A1D-3984-4751-A91B-91C08BA739A2}" type="parTrans" cxnId="{D53667DF-E994-490B-9703-011F0A2FCE53}">
      <dgm:prSet/>
      <dgm:spPr/>
      <dgm:t>
        <a:bodyPr/>
        <a:lstStyle/>
        <a:p>
          <a:endParaRPr lang="it-IT"/>
        </a:p>
      </dgm:t>
    </dgm:pt>
    <dgm:pt modelId="{6B573486-6B7E-4337-8BD0-8EAD2AE6C2C3}" type="sibTrans" cxnId="{D53667DF-E994-490B-9703-011F0A2FCE53}">
      <dgm:prSet/>
      <dgm:spPr/>
      <dgm:t>
        <a:bodyPr/>
        <a:lstStyle/>
        <a:p>
          <a:endParaRPr lang="it-IT"/>
        </a:p>
      </dgm:t>
    </dgm:pt>
    <dgm:pt modelId="{76577DA8-306D-43F8-8C9A-358392D6C00D}">
      <dgm:prSet custT="1"/>
      <dgm:spPr/>
      <dgm:t>
        <a:bodyPr/>
        <a:lstStyle/>
        <a:p>
          <a:pPr rtl="0"/>
          <a:r>
            <a:rPr lang="hr-HR" sz="2200" dirty="0" smtClean="0"/>
            <a:t>Osoba može i zamišljati situaciju</a:t>
          </a:r>
          <a:endParaRPr lang="it-IT" sz="2200" dirty="0"/>
        </a:p>
      </dgm:t>
    </dgm:pt>
    <dgm:pt modelId="{0C55B018-52A5-4901-AA1F-90914BB47AD8}" type="parTrans" cxnId="{E717DF6B-C073-4F6E-AD54-7903B39B0419}">
      <dgm:prSet/>
      <dgm:spPr/>
      <dgm:t>
        <a:bodyPr/>
        <a:lstStyle/>
        <a:p>
          <a:endParaRPr lang="it-IT"/>
        </a:p>
      </dgm:t>
    </dgm:pt>
    <dgm:pt modelId="{40871B9A-2A32-4AFF-9E97-5405370CFD18}" type="sibTrans" cxnId="{E717DF6B-C073-4F6E-AD54-7903B39B0419}">
      <dgm:prSet/>
      <dgm:spPr/>
      <dgm:t>
        <a:bodyPr/>
        <a:lstStyle/>
        <a:p>
          <a:endParaRPr lang="it-IT"/>
        </a:p>
      </dgm:t>
    </dgm:pt>
    <dgm:pt modelId="{05ECB16C-B72C-4D5A-8161-B8DBF747FADA}">
      <dgm:prSet custT="1"/>
      <dgm:spPr/>
      <dgm:t>
        <a:bodyPr/>
        <a:lstStyle/>
        <a:p>
          <a:pPr rtl="0"/>
          <a:r>
            <a:rPr lang="hr-HR" sz="2200" dirty="0" smtClean="0"/>
            <a:t>Dnevni zapis misli (ZDM) – pregled D.Z.</a:t>
          </a:r>
          <a:endParaRPr lang="it-IT" sz="2200" dirty="0"/>
        </a:p>
      </dgm:t>
    </dgm:pt>
    <dgm:pt modelId="{D6FB455C-DEE2-4D91-B62E-F7D969577FC2}" type="parTrans" cxnId="{A3F491D0-98B1-4078-A2D0-141252D7697B}">
      <dgm:prSet/>
      <dgm:spPr/>
      <dgm:t>
        <a:bodyPr/>
        <a:lstStyle/>
        <a:p>
          <a:endParaRPr lang="it-IT"/>
        </a:p>
      </dgm:t>
    </dgm:pt>
    <dgm:pt modelId="{7129506D-8BFD-42B1-AEBD-70868DF0698E}" type="sibTrans" cxnId="{A3F491D0-98B1-4078-A2D0-141252D7697B}">
      <dgm:prSet/>
      <dgm:spPr/>
      <dgm:t>
        <a:bodyPr/>
        <a:lstStyle/>
        <a:p>
          <a:endParaRPr lang="it-IT"/>
        </a:p>
      </dgm:t>
    </dgm:pt>
    <dgm:pt modelId="{966A5D1A-2A78-4548-93A0-D6FE5001BED6}" type="pres">
      <dgm:prSet presAssocID="{21394C5B-FAC2-44BA-9923-C4BB72F355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A001381-22A8-4B46-97E2-D2935C17F320}" type="pres">
      <dgm:prSet presAssocID="{14AC7BB2-01CE-430C-A3E5-834FCEC93D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393DE3-23C8-4F93-B3D5-9E1F5C183045}" type="pres">
      <dgm:prSet presAssocID="{A5D5E18C-2048-4DCC-B88F-E3F81B6B7871}" presName="sibTrans" presStyleCnt="0"/>
      <dgm:spPr/>
    </dgm:pt>
    <dgm:pt modelId="{A212B29A-1868-4D3C-AFDA-2DE44A4296A8}" type="pres">
      <dgm:prSet presAssocID="{A93BE813-5E98-44FF-8C0C-50B86B3F63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D8A178-1C38-41EA-8565-1CB82EC33A96}" type="pres">
      <dgm:prSet presAssocID="{40DDB065-A5CE-4D86-9EAE-54B57E2EC980}" presName="sibTrans" presStyleCnt="0"/>
      <dgm:spPr/>
    </dgm:pt>
    <dgm:pt modelId="{D9A7063F-99AD-472A-8476-EA3E457E8456}" type="pres">
      <dgm:prSet presAssocID="{C52CE599-DB31-4BC6-B26A-306E9C3A2AE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F6C660-52CB-4341-89AE-4955785CC15D}" type="pres">
      <dgm:prSet presAssocID="{6B573486-6B7E-4337-8BD0-8EAD2AE6C2C3}" presName="sibTrans" presStyleCnt="0"/>
      <dgm:spPr/>
    </dgm:pt>
    <dgm:pt modelId="{2EAEADEE-5261-4E0B-AE13-7908B4D48B1F}" type="pres">
      <dgm:prSet presAssocID="{76577DA8-306D-43F8-8C9A-358392D6C00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7E96A6-A56B-47CB-8C59-B7A6E8611C27}" type="pres">
      <dgm:prSet presAssocID="{40871B9A-2A32-4AFF-9E97-5405370CFD18}" presName="sibTrans" presStyleCnt="0"/>
      <dgm:spPr/>
    </dgm:pt>
    <dgm:pt modelId="{5ED3C827-9C2E-4AC7-88AE-DC17CB412733}" type="pres">
      <dgm:prSet presAssocID="{05ECB16C-B72C-4D5A-8161-B8DBF747FA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17DF6B-C073-4F6E-AD54-7903B39B0419}" srcId="{21394C5B-FAC2-44BA-9923-C4BB72F355E5}" destId="{76577DA8-306D-43F8-8C9A-358392D6C00D}" srcOrd="3" destOrd="0" parTransId="{0C55B018-52A5-4901-AA1F-90914BB47AD8}" sibTransId="{40871B9A-2A32-4AFF-9E97-5405370CFD18}"/>
    <dgm:cxn modelId="{D53667DF-E994-490B-9703-011F0A2FCE53}" srcId="{21394C5B-FAC2-44BA-9923-C4BB72F355E5}" destId="{C52CE599-DB31-4BC6-B26A-306E9C3A2AE1}" srcOrd="2" destOrd="0" parTransId="{47765A1D-3984-4751-A91B-91C08BA739A2}" sibTransId="{6B573486-6B7E-4337-8BD0-8EAD2AE6C2C3}"/>
    <dgm:cxn modelId="{2890EFAB-F85E-49C4-83C9-1D1975B0A84C}" type="presOf" srcId="{A93BE813-5E98-44FF-8C0C-50B86B3F639A}" destId="{A212B29A-1868-4D3C-AFDA-2DE44A4296A8}" srcOrd="0" destOrd="0" presId="urn:microsoft.com/office/officeart/2005/8/layout/hList6"/>
    <dgm:cxn modelId="{5D52821F-184B-4E78-88B1-97C7DABBB862}" type="presOf" srcId="{14AC7BB2-01CE-430C-A3E5-834FCEC93D37}" destId="{5A001381-22A8-4B46-97E2-D2935C17F320}" srcOrd="0" destOrd="0" presId="urn:microsoft.com/office/officeart/2005/8/layout/hList6"/>
    <dgm:cxn modelId="{E1C1FB7E-F730-4861-B1B2-34B87AD6861A}" type="presOf" srcId="{05ECB16C-B72C-4D5A-8161-B8DBF747FADA}" destId="{5ED3C827-9C2E-4AC7-88AE-DC17CB412733}" srcOrd="0" destOrd="0" presId="urn:microsoft.com/office/officeart/2005/8/layout/hList6"/>
    <dgm:cxn modelId="{CC039B03-93CB-4B03-94C2-DC8956C1871F}" type="presOf" srcId="{C52CE599-DB31-4BC6-B26A-306E9C3A2AE1}" destId="{D9A7063F-99AD-472A-8476-EA3E457E8456}" srcOrd="0" destOrd="0" presId="urn:microsoft.com/office/officeart/2005/8/layout/hList6"/>
    <dgm:cxn modelId="{9C5B016E-D6DB-4092-8A6B-963167D4AF82}" srcId="{21394C5B-FAC2-44BA-9923-C4BB72F355E5}" destId="{14AC7BB2-01CE-430C-A3E5-834FCEC93D37}" srcOrd="0" destOrd="0" parTransId="{AC275B77-DCD1-4292-8E49-180E6CDEC57F}" sibTransId="{A5D5E18C-2048-4DCC-B88F-E3F81B6B7871}"/>
    <dgm:cxn modelId="{86315FDA-853B-4E3E-93E5-2957B102041F}" type="presOf" srcId="{21394C5B-FAC2-44BA-9923-C4BB72F355E5}" destId="{966A5D1A-2A78-4548-93A0-D6FE5001BED6}" srcOrd="0" destOrd="0" presId="urn:microsoft.com/office/officeart/2005/8/layout/hList6"/>
    <dgm:cxn modelId="{17012B85-D24D-4CEA-9CA4-287294FF77DB}" type="presOf" srcId="{76577DA8-306D-43F8-8C9A-358392D6C00D}" destId="{2EAEADEE-5261-4E0B-AE13-7908B4D48B1F}" srcOrd="0" destOrd="0" presId="urn:microsoft.com/office/officeart/2005/8/layout/hList6"/>
    <dgm:cxn modelId="{768EF114-A600-4985-AE4C-E632187F0A09}" srcId="{21394C5B-FAC2-44BA-9923-C4BB72F355E5}" destId="{A93BE813-5E98-44FF-8C0C-50B86B3F639A}" srcOrd="1" destOrd="0" parTransId="{4A3B6568-DB1D-49C9-B710-4E554015B13F}" sibTransId="{40DDB065-A5CE-4D86-9EAE-54B57E2EC980}"/>
    <dgm:cxn modelId="{A3F491D0-98B1-4078-A2D0-141252D7697B}" srcId="{21394C5B-FAC2-44BA-9923-C4BB72F355E5}" destId="{05ECB16C-B72C-4D5A-8161-B8DBF747FADA}" srcOrd="4" destOrd="0" parTransId="{D6FB455C-DEE2-4D91-B62E-F7D969577FC2}" sibTransId="{7129506D-8BFD-42B1-AEBD-70868DF0698E}"/>
    <dgm:cxn modelId="{A96C2C31-FCB8-471C-8FCE-C3E2048BF442}" type="presParOf" srcId="{966A5D1A-2A78-4548-93A0-D6FE5001BED6}" destId="{5A001381-22A8-4B46-97E2-D2935C17F320}" srcOrd="0" destOrd="0" presId="urn:microsoft.com/office/officeart/2005/8/layout/hList6"/>
    <dgm:cxn modelId="{85652C8E-C861-4FFA-A58F-EDC789D85290}" type="presParOf" srcId="{966A5D1A-2A78-4548-93A0-D6FE5001BED6}" destId="{53393DE3-23C8-4F93-B3D5-9E1F5C183045}" srcOrd="1" destOrd="0" presId="urn:microsoft.com/office/officeart/2005/8/layout/hList6"/>
    <dgm:cxn modelId="{13E6AAEB-C3F1-42B3-B727-2C512BADAA4F}" type="presParOf" srcId="{966A5D1A-2A78-4548-93A0-D6FE5001BED6}" destId="{A212B29A-1868-4D3C-AFDA-2DE44A4296A8}" srcOrd="2" destOrd="0" presId="urn:microsoft.com/office/officeart/2005/8/layout/hList6"/>
    <dgm:cxn modelId="{66A3BE26-AD21-44E9-ACAC-06B3C7E67F26}" type="presParOf" srcId="{966A5D1A-2A78-4548-93A0-D6FE5001BED6}" destId="{6AD8A178-1C38-41EA-8565-1CB82EC33A96}" srcOrd="3" destOrd="0" presId="urn:microsoft.com/office/officeart/2005/8/layout/hList6"/>
    <dgm:cxn modelId="{A49AA201-A38D-4FCB-B2EB-1FA884FF11DC}" type="presParOf" srcId="{966A5D1A-2A78-4548-93A0-D6FE5001BED6}" destId="{D9A7063F-99AD-472A-8476-EA3E457E8456}" srcOrd="4" destOrd="0" presId="urn:microsoft.com/office/officeart/2005/8/layout/hList6"/>
    <dgm:cxn modelId="{74DF2C06-1A15-4B96-98C1-EF2337E9969C}" type="presParOf" srcId="{966A5D1A-2A78-4548-93A0-D6FE5001BED6}" destId="{07F6C660-52CB-4341-89AE-4955785CC15D}" srcOrd="5" destOrd="0" presId="urn:microsoft.com/office/officeart/2005/8/layout/hList6"/>
    <dgm:cxn modelId="{68693838-67DA-4C3A-8EE4-7EBD22BC3E69}" type="presParOf" srcId="{966A5D1A-2A78-4548-93A0-D6FE5001BED6}" destId="{2EAEADEE-5261-4E0B-AE13-7908B4D48B1F}" srcOrd="6" destOrd="0" presId="urn:microsoft.com/office/officeart/2005/8/layout/hList6"/>
    <dgm:cxn modelId="{2104C076-0646-47AB-B921-31E532E54448}" type="presParOf" srcId="{966A5D1A-2A78-4548-93A0-D6FE5001BED6}" destId="{7E7E96A6-A56B-47CB-8C59-B7A6E8611C27}" srcOrd="7" destOrd="0" presId="urn:microsoft.com/office/officeart/2005/8/layout/hList6"/>
    <dgm:cxn modelId="{FA7FCD17-3306-4AFD-8581-601EEF4DA7BB}" type="presParOf" srcId="{966A5D1A-2A78-4548-93A0-D6FE5001BED6}" destId="{5ED3C827-9C2E-4AC7-88AE-DC17CB412733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EE371B-40F6-4448-9640-B5ADE638826F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7778171-0735-4D33-A299-09EAEB05A9F8}">
      <dgm:prSet phldrT="[Text]"/>
      <dgm:spPr/>
      <dgm:t>
        <a:bodyPr/>
        <a:lstStyle/>
        <a:p>
          <a:r>
            <a:rPr lang="en-GB" dirty="0" err="1" smtClean="0"/>
            <a:t>Traženje</a:t>
          </a:r>
          <a:r>
            <a:rPr lang="en-GB" dirty="0" smtClean="0"/>
            <a:t> </a:t>
          </a:r>
          <a:r>
            <a:rPr lang="en-GB" dirty="0" err="1" smtClean="0"/>
            <a:t>argumenata</a:t>
          </a:r>
          <a:r>
            <a:rPr lang="en-GB" dirty="0" smtClean="0"/>
            <a:t> </a:t>
          </a:r>
          <a:r>
            <a:rPr lang="en-GB" dirty="0" err="1" smtClean="0"/>
            <a:t>za</a:t>
          </a:r>
          <a:r>
            <a:rPr lang="en-GB" dirty="0" smtClean="0"/>
            <a:t> </a:t>
          </a:r>
          <a:r>
            <a:rPr lang="en-GB" dirty="0" err="1" smtClean="0"/>
            <a:t>i</a:t>
          </a:r>
          <a:r>
            <a:rPr lang="en-GB" dirty="0" smtClean="0"/>
            <a:t> </a:t>
          </a:r>
          <a:r>
            <a:rPr lang="en-GB" dirty="0" err="1" smtClean="0"/>
            <a:t>protiv</a:t>
          </a:r>
          <a:r>
            <a:rPr lang="en-GB" dirty="0" smtClean="0"/>
            <a:t> NAM</a:t>
          </a:r>
          <a:endParaRPr lang="hr-HR" dirty="0"/>
        </a:p>
      </dgm:t>
    </dgm:pt>
    <dgm:pt modelId="{50E5AFA9-6345-442A-8FE9-03719593EABE}" type="parTrans" cxnId="{472BB2AE-C6B1-477F-8CF8-DA585D1FA49C}">
      <dgm:prSet/>
      <dgm:spPr/>
      <dgm:t>
        <a:bodyPr/>
        <a:lstStyle/>
        <a:p>
          <a:endParaRPr lang="hr-HR"/>
        </a:p>
      </dgm:t>
    </dgm:pt>
    <dgm:pt modelId="{C936DB87-5299-49EF-9844-2D8543D812F2}" type="sibTrans" cxnId="{472BB2AE-C6B1-477F-8CF8-DA585D1FA49C}">
      <dgm:prSet/>
      <dgm:spPr/>
      <dgm:t>
        <a:bodyPr/>
        <a:lstStyle/>
        <a:p>
          <a:endParaRPr lang="hr-HR"/>
        </a:p>
      </dgm:t>
    </dgm:pt>
    <dgm:pt modelId="{CD1277EB-D1EC-4058-9DD4-0C6DC0058B77}">
      <dgm:prSet phldrT="[Text]"/>
      <dgm:spPr/>
      <dgm:t>
        <a:bodyPr/>
        <a:lstStyle/>
        <a:p>
          <a:pPr rtl="0"/>
          <a:r>
            <a:rPr lang="en-GB" baseline="0" dirty="0" smtClean="0"/>
            <a:t>č</a:t>
          </a:r>
          <a:r>
            <a:rPr lang="hr-HR" baseline="0" dirty="0" smtClean="0"/>
            <a:t>lanovi grupe uče postavljati pitanja kojima se traže informacije koje nisu konzistentne s originalnim zaključkom – tako se prepoznaju kognitivne pogreške ili distorzije u mišljenju koje se čine kada se sve informacije ne uzimaju u obzir</a:t>
          </a:r>
          <a:endParaRPr lang="hr-HR" dirty="0"/>
        </a:p>
      </dgm:t>
    </dgm:pt>
    <dgm:pt modelId="{1A450CF1-0603-474F-96D4-CECAEAE9373A}" type="parTrans" cxnId="{47374D2E-2F3D-40B2-9B30-9F57F5992434}">
      <dgm:prSet/>
      <dgm:spPr/>
      <dgm:t>
        <a:bodyPr/>
        <a:lstStyle/>
        <a:p>
          <a:endParaRPr lang="hr-HR"/>
        </a:p>
      </dgm:t>
    </dgm:pt>
    <dgm:pt modelId="{2F01621D-A15E-4340-861C-BE5C9ABF96D0}" type="sibTrans" cxnId="{47374D2E-2F3D-40B2-9B30-9F57F5992434}">
      <dgm:prSet/>
      <dgm:spPr/>
      <dgm:t>
        <a:bodyPr/>
        <a:lstStyle/>
        <a:p>
          <a:endParaRPr lang="hr-HR"/>
        </a:p>
      </dgm:t>
    </dgm:pt>
    <dgm:pt modelId="{AFDB7FC3-F3CC-41D1-BD07-7A32966B2B99}">
      <dgm:prSet phldrT="[Text]"/>
      <dgm:spPr/>
      <dgm:t>
        <a:bodyPr/>
        <a:lstStyle/>
        <a:p>
          <a:r>
            <a:rPr lang="en-GB" dirty="0" err="1" smtClean="0"/>
            <a:t>Formiranje</a:t>
          </a:r>
          <a:r>
            <a:rPr lang="en-GB" dirty="0" smtClean="0"/>
            <a:t> </a:t>
          </a:r>
          <a:r>
            <a:rPr lang="en-GB" dirty="0" err="1" smtClean="0"/>
            <a:t>uravnoteženog</a:t>
          </a:r>
          <a:r>
            <a:rPr lang="en-GB" dirty="0" smtClean="0"/>
            <a:t> </a:t>
          </a:r>
          <a:r>
            <a:rPr lang="en-GB" dirty="0" err="1" smtClean="0"/>
            <a:t>odgovora</a:t>
          </a:r>
          <a:endParaRPr lang="hr-HR" dirty="0"/>
        </a:p>
      </dgm:t>
    </dgm:pt>
    <dgm:pt modelId="{9C04C6CB-2671-4939-A402-BF373119D6F2}" type="parTrans" cxnId="{36A826CB-88A2-4027-AAFA-F1038B0F6EA3}">
      <dgm:prSet/>
      <dgm:spPr/>
      <dgm:t>
        <a:bodyPr/>
        <a:lstStyle/>
        <a:p>
          <a:endParaRPr lang="hr-HR"/>
        </a:p>
      </dgm:t>
    </dgm:pt>
    <dgm:pt modelId="{AA09CED7-95AE-450F-8F54-7E3C85293508}" type="sibTrans" cxnId="{36A826CB-88A2-4027-AAFA-F1038B0F6EA3}">
      <dgm:prSet/>
      <dgm:spPr/>
      <dgm:t>
        <a:bodyPr/>
        <a:lstStyle/>
        <a:p>
          <a:endParaRPr lang="hr-HR"/>
        </a:p>
      </dgm:t>
    </dgm:pt>
    <dgm:pt modelId="{1D9FE8BD-A1FD-4BEA-8DB8-028CA36B07E6}">
      <dgm:prSet phldrT="[Text]"/>
      <dgm:spPr/>
      <dgm:t>
        <a:bodyPr/>
        <a:lstStyle/>
        <a:p>
          <a:r>
            <a:rPr lang="en-GB" baseline="0" dirty="0" smtClean="0"/>
            <a:t>n</a:t>
          </a:r>
          <a:r>
            <a:rPr lang="hr-HR" baseline="0" dirty="0" smtClean="0"/>
            <a:t>a primjeru jednog člana grupe, terapeut i grupa postavljaju pitanja koja pomažu u nalaženju primjera</a:t>
          </a:r>
          <a:endParaRPr lang="hr-HR" dirty="0"/>
        </a:p>
      </dgm:t>
    </dgm:pt>
    <dgm:pt modelId="{2521C58A-FDDF-42A6-AF13-A5CB87D523C6}" type="parTrans" cxnId="{B73D1DA5-CE47-46F5-AAA5-EF4B6FE9E96D}">
      <dgm:prSet/>
      <dgm:spPr/>
      <dgm:t>
        <a:bodyPr/>
        <a:lstStyle/>
        <a:p>
          <a:endParaRPr lang="hr-HR"/>
        </a:p>
      </dgm:t>
    </dgm:pt>
    <dgm:pt modelId="{7D245DAA-9F35-4147-BD3C-E8127E19CDDA}" type="sibTrans" cxnId="{B73D1DA5-CE47-46F5-AAA5-EF4B6FE9E96D}">
      <dgm:prSet/>
      <dgm:spPr/>
      <dgm:t>
        <a:bodyPr/>
        <a:lstStyle/>
        <a:p>
          <a:endParaRPr lang="hr-HR"/>
        </a:p>
      </dgm:t>
    </dgm:pt>
    <dgm:pt modelId="{371E17E6-4B49-4EA3-B01C-B97DEFD03989}" type="pres">
      <dgm:prSet presAssocID="{26EE371B-40F6-4448-9640-B5ADE63882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55290BE-B7CE-4C64-9FEC-0944F1FB07F0}" type="pres">
      <dgm:prSet presAssocID="{17778171-0735-4D33-A299-09EAEB05A9F8}" presName="composite" presStyleCnt="0"/>
      <dgm:spPr/>
    </dgm:pt>
    <dgm:pt modelId="{F1DB01BA-39E2-47A5-932F-1A250DD284ED}" type="pres">
      <dgm:prSet presAssocID="{17778171-0735-4D33-A299-09EAEB05A9F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3CD1EA-06F1-4C15-ABE9-871CF1E16ACE}" type="pres">
      <dgm:prSet presAssocID="{17778171-0735-4D33-A299-09EAEB05A9F8}" presName="descendantText" presStyleLbl="alignAcc1" presStyleIdx="0" presStyleCnt="2" custLinFactNeighborX="206" custLinFactNeighborY="41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802965-DCA8-44C4-9875-515DEEEBB45B}" type="pres">
      <dgm:prSet presAssocID="{C936DB87-5299-49EF-9844-2D8543D812F2}" presName="sp" presStyleCnt="0"/>
      <dgm:spPr/>
    </dgm:pt>
    <dgm:pt modelId="{D89D8420-09BB-467B-BA47-3FEAE4BF258D}" type="pres">
      <dgm:prSet presAssocID="{AFDB7FC3-F3CC-41D1-BD07-7A32966B2B99}" presName="composite" presStyleCnt="0"/>
      <dgm:spPr/>
    </dgm:pt>
    <dgm:pt modelId="{C82670F4-FD22-49A6-8A9E-43C8E17C8DFC}" type="pres">
      <dgm:prSet presAssocID="{AFDB7FC3-F3CC-41D1-BD07-7A32966B2B9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83535F-CB4E-4E8C-95F7-A02687869F61}" type="pres">
      <dgm:prSet presAssocID="{AFDB7FC3-F3CC-41D1-BD07-7A32966B2B9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439440C-C3B5-4EA2-B543-5F9AD5093E62}" type="presOf" srcId="{26EE371B-40F6-4448-9640-B5ADE638826F}" destId="{371E17E6-4B49-4EA3-B01C-B97DEFD03989}" srcOrd="0" destOrd="0" presId="urn:microsoft.com/office/officeart/2005/8/layout/chevron2"/>
    <dgm:cxn modelId="{03C6096F-59D6-450A-BFE6-448E3EA11BAF}" type="presOf" srcId="{AFDB7FC3-F3CC-41D1-BD07-7A32966B2B99}" destId="{C82670F4-FD22-49A6-8A9E-43C8E17C8DFC}" srcOrd="0" destOrd="0" presId="urn:microsoft.com/office/officeart/2005/8/layout/chevron2"/>
    <dgm:cxn modelId="{472BB2AE-C6B1-477F-8CF8-DA585D1FA49C}" srcId="{26EE371B-40F6-4448-9640-B5ADE638826F}" destId="{17778171-0735-4D33-A299-09EAEB05A9F8}" srcOrd="0" destOrd="0" parTransId="{50E5AFA9-6345-442A-8FE9-03719593EABE}" sibTransId="{C936DB87-5299-49EF-9844-2D8543D812F2}"/>
    <dgm:cxn modelId="{2863A20C-A4D6-4AD8-907F-D8909AB530BD}" type="presOf" srcId="{1D9FE8BD-A1FD-4BEA-8DB8-028CA36B07E6}" destId="{6D83535F-CB4E-4E8C-95F7-A02687869F61}" srcOrd="0" destOrd="0" presId="urn:microsoft.com/office/officeart/2005/8/layout/chevron2"/>
    <dgm:cxn modelId="{B73D1DA5-CE47-46F5-AAA5-EF4B6FE9E96D}" srcId="{AFDB7FC3-F3CC-41D1-BD07-7A32966B2B99}" destId="{1D9FE8BD-A1FD-4BEA-8DB8-028CA36B07E6}" srcOrd="0" destOrd="0" parTransId="{2521C58A-FDDF-42A6-AF13-A5CB87D523C6}" sibTransId="{7D245DAA-9F35-4147-BD3C-E8127E19CDDA}"/>
    <dgm:cxn modelId="{36A826CB-88A2-4027-AAFA-F1038B0F6EA3}" srcId="{26EE371B-40F6-4448-9640-B5ADE638826F}" destId="{AFDB7FC3-F3CC-41D1-BD07-7A32966B2B99}" srcOrd="1" destOrd="0" parTransId="{9C04C6CB-2671-4939-A402-BF373119D6F2}" sibTransId="{AA09CED7-95AE-450F-8F54-7E3C85293508}"/>
    <dgm:cxn modelId="{5732F842-995B-4C3D-84B8-0D79085A0F1E}" type="presOf" srcId="{CD1277EB-D1EC-4058-9DD4-0C6DC0058B77}" destId="{A43CD1EA-06F1-4C15-ABE9-871CF1E16ACE}" srcOrd="0" destOrd="0" presId="urn:microsoft.com/office/officeart/2005/8/layout/chevron2"/>
    <dgm:cxn modelId="{83E53006-C289-46A1-B438-6D0F3A31F76A}" type="presOf" srcId="{17778171-0735-4D33-A299-09EAEB05A9F8}" destId="{F1DB01BA-39E2-47A5-932F-1A250DD284ED}" srcOrd="0" destOrd="0" presId="urn:microsoft.com/office/officeart/2005/8/layout/chevron2"/>
    <dgm:cxn modelId="{47374D2E-2F3D-40B2-9B30-9F57F5992434}" srcId="{17778171-0735-4D33-A299-09EAEB05A9F8}" destId="{CD1277EB-D1EC-4058-9DD4-0C6DC0058B77}" srcOrd="0" destOrd="0" parTransId="{1A450CF1-0603-474F-96D4-CECAEAE9373A}" sibTransId="{2F01621D-A15E-4340-861C-BE5C9ABF96D0}"/>
    <dgm:cxn modelId="{CA777F05-1B06-46E2-B942-13E1E83CBF20}" type="presParOf" srcId="{371E17E6-4B49-4EA3-B01C-B97DEFD03989}" destId="{F55290BE-B7CE-4C64-9FEC-0944F1FB07F0}" srcOrd="0" destOrd="0" presId="urn:microsoft.com/office/officeart/2005/8/layout/chevron2"/>
    <dgm:cxn modelId="{EA365BB3-8407-4E6F-8DD6-31BC1F21F8E1}" type="presParOf" srcId="{F55290BE-B7CE-4C64-9FEC-0944F1FB07F0}" destId="{F1DB01BA-39E2-47A5-932F-1A250DD284ED}" srcOrd="0" destOrd="0" presId="urn:microsoft.com/office/officeart/2005/8/layout/chevron2"/>
    <dgm:cxn modelId="{BAE24805-0D4E-4EBF-AD1F-09F65983E82E}" type="presParOf" srcId="{F55290BE-B7CE-4C64-9FEC-0944F1FB07F0}" destId="{A43CD1EA-06F1-4C15-ABE9-871CF1E16ACE}" srcOrd="1" destOrd="0" presId="urn:microsoft.com/office/officeart/2005/8/layout/chevron2"/>
    <dgm:cxn modelId="{B4AB835F-37A5-49A5-A81C-214D0C45B3F0}" type="presParOf" srcId="{371E17E6-4B49-4EA3-B01C-B97DEFD03989}" destId="{45802965-DCA8-44C4-9875-515DEEEBB45B}" srcOrd="1" destOrd="0" presId="urn:microsoft.com/office/officeart/2005/8/layout/chevron2"/>
    <dgm:cxn modelId="{1085D6ED-B97A-4D28-9DC6-161661D0507F}" type="presParOf" srcId="{371E17E6-4B49-4EA3-B01C-B97DEFD03989}" destId="{D89D8420-09BB-467B-BA47-3FEAE4BF258D}" srcOrd="2" destOrd="0" presId="urn:microsoft.com/office/officeart/2005/8/layout/chevron2"/>
    <dgm:cxn modelId="{60B2F0BB-75F8-4690-83C4-E5F4FEFFE132}" type="presParOf" srcId="{D89D8420-09BB-467B-BA47-3FEAE4BF258D}" destId="{C82670F4-FD22-49A6-8A9E-43C8E17C8DFC}" srcOrd="0" destOrd="0" presId="urn:microsoft.com/office/officeart/2005/8/layout/chevron2"/>
    <dgm:cxn modelId="{81249C80-9544-4B1D-8402-C8A4A9C5CAD0}" type="presParOf" srcId="{D89D8420-09BB-467B-BA47-3FEAE4BF258D}" destId="{6D83535F-CB4E-4E8C-95F7-A02687869F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01337-F87D-42FC-B5B5-78030AA9732B}">
      <dsp:nvSpPr>
        <dsp:cNvPr id="0" name=""/>
        <dsp:cNvSpPr/>
      </dsp:nvSpPr>
      <dsp:spPr>
        <a:xfrm>
          <a:off x="0" y="113989"/>
          <a:ext cx="10157354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Grupni proces</a:t>
          </a:r>
          <a:r>
            <a:rPr lang="en-GB" sz="2600" kern="1200" dirty="0" err="1" smtClean="0"/>
            <a:t>i</a:t>
          </a:r>
          <a:r>
            <a:rPr lang="hr-HR" sz="2600" kern="1200" dirty="0" smtClean="0"/>
            <a:t> uključuj</a:t>
          </a:r>
          <a:r>
            <a:rPr lang="en-GB" sz="2600" kern="1200" dirty="0" smtClean="0"/>
            <a:t>u</a:t>
          </a:r>
          <a:r>
            <a:rPr lang="hr-HR" sz="2600" kern="1200" dirty="0" smtClean="0"/>
            <a:t> faktore jedinstvene grupnom</a:t>
          </a:r>
          <a:r>
            <a:rPr lang="en-GB" sz="2600" kern="1200" dirty="0" smtClean="0"/>
            <a:t> </a:t>
          </a:r>
          <a:r>
            <a:rPr lang="en-GB" sz="2600" kern="1200" dirty="0" err="1" smtClean="0"/>
            <a:t>okružju</a:t>
          </a:r>
          <a:r>
            <a:rPr lang="en-GB" sz="2600" i="1" kern="1200" dirty="0" smtClean="0"/>
            <a:t> </a:t>
          </a:r>
          <a:r>
            <a:rPr lang="hr-HR" sz="2600" kern="1200" dirty="0" smtClean="0"/>
            <a:t>koji utječu na funkcioniranje grupe i ishode tretmana</a:t>
          </a:r>
          <a:r>
            <a:rPr lang="en-GB" sz="2600" kern="1200" dirty="0" smtClean="0"/>
            <a:t>.</a:t>
          </a:r>
          <a:endParaRPr lang="it-IT" sz="2600" kern="1200" dirty="0"/>
        </a:p>
      </dsp:txBody>
      <dsp:txXfrm>
        <a:off x="50489" y="164478"/>
        <a:ext cx="10056376" cy="933302"/>
      </dsp:txXfrm>
    </dsp:sp>
    <dsp:sp modelId="{FD2C8D77-A131-4994-9969-B5EB336CDB33}">
      <dsp:nvSpPr>
        <dsp:cNvPr id="0" name=""/>
        <dsp:cNvSpPr/>
      </dsp:nvSpPr>
      <dsp:spPr>
        <a:xfrm>
          <a:off x="0" y="1223150"/>
          <a:ext cx="10157354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smtClean="0"/>
            <a:t>Beck i Lewis (2000)</a:t>
          </a:r>
          <a:endParaRPr lang="it-IT" sz="2600" kern="1200"/>
        </a:p>
      </dsp:txBody>
      <dsp:txXfrm>
        <a:off x="50489" y="1273639"/>
        <a:ext cx="10056376" cy="933302"/>
      </dsp:txXfrm>
    </dsp:sp>
    <dsp:sp modelId="{FAEDDDCD-22A3-4E4C-BCB2-6CBA90C817B3}">
      <dsp:nvSpPr>
        <dsp:cNvPr id="0" name=""/>
        <dsp:cNvSpPr/>
      </dsp:nvSpPr>
      <dsp:spPr>
        <a:xfrm>
          <a:off x="0" y="2257430"/>
          <a:ext cx="10157354" cy="209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96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kern="1200" dirty="0" smtClean="0"/>
            <a:t>Grupni psihoterapijski proces – odnosi se na grupu kao sustav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te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uključuje</a:t>
          </a:r>
          <a:r>
            <a:rPr lang="en-GB" sz="2000" kern="1200" dirty="0" smtClean="0"/>
            <a:t>:</a:t>
          </a:r>
          <a:endParaRPr lang="it-IT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i="0" kern="1200" dirty="0" smtClean="0"/>
            <a:t>promjene u razvoju grupe</a:t>
          </a:r>
          <a:endParaRPr lang="it-IT" sz="2000" i="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i="0" kern="1200" dirty="0" err="1" smtClean="0"/>
            <a:t>i</a:t>
          </a:r>
          <a:r>
            <a:rPr lang="hr-HR" sz="2000" i="0" kern="1200" dirty="0" smtClean="0"/>
            <a:t>nterakciju članova i psihoterapeuta</a:t>
          </a:r>
          <a:endParaRPr lang="it-IT" sz="2000" i="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i="0" kern="1200" dirty="0" err="1" smtClean="0"/>
            <a:t>i</a:t>
          </a:r>
          <a:r>
            <a:rPr lang="hr-HR" sz="2000" i="0" kern="1200" dirty="0" smtClean="0"/>
            <a:t>nterakciju među članovima grupe </a:t>
          </a:r>
          <a:endParaRPr lang="it-IT" sz="2000" i="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i="0" kern="1200" dirty="0" err="1" smtClean="0"/>
            <a:t>i</a:t>
          </a:r>
          <a:r>
            <a:rPr lang="hr-HR" sz="2000" i="0" kern="1200" dirty="0" smtClean="0"/>
            <a:t>nterakciju terapeuta i koterapeuta</a:t>
          </a:r>
          <a:endParaRPr lang="it-IT" sz="2000" i="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i="0" kern="1200" dirty="0" err="1" smtClean="0"/>
            <a:t>i</a:t>
          </a:r>
          <a:r>
            <a:rPr lang="hr-HR" sz="2000" i="0" kern="1200" dirty="0" smtClean="0"/>
            <a:t>nterakciju svih navedenih podsustava kao i načina na koji grupa utječe na svaki od njih </a:t>
          </a:r>
          <a:endParaRPr lang="it-IT" sz="2000" i="0" kern="1200" dirty="0"/>
        </a:p>
      </dsp:txBody>
      <dsp:txXfrm>
        <a:off x="0" y="2257430"/>
        <a:ext cx="10157354" cy="20989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ADEC4-B6D1-4639-9994-8D309DFC7833}">
      <dsp:nvSpPr>
        <dsp:cNvPr id="0" name=""/>
        <dsp:cNvSpPr/>
      </dsp:nvSpPr>
      <dsp:spPr>
        <a:xfrm>
          <a:off x="0" y="22685"/>
          <a:ext cx="1015735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smtClean="0"/>
            <a:t>Trening rješavanja problema usmjerava se na 2 vrste deficita:</a:t>
          </a:r>
          <a:endParaRPr lang="it-IT" sz="2700" kern="1200"/>
        </a:p>
      </dsp:txBody>
      <dsp:txXfrm>
        <a:off x="31613" y="54298"/>
        <a:ext cx="10094128" cy="584369"/>
      </dsp:txXfrm>
    </dsp:sp>
    <dsp:sp modelId="{5FD7FB8B-AD4B-47E9-8055-0DB1121CB211}">
      <dsp:nvSpPr>
        <dsp:cNvPr id="0" name=""/>
        <dsp:cNvSpPr/>
      </dsp:nvSpPr>
      <dsp:spPr>
        <a:xfrm>
          <a:off x="0" y="670280"/>
          <a:ext cx="10157354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96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gledanje na probleme na nedefiniran, generalan i katastrofičan način</a:t>
          </a:r>
          <a:endParaRPr lang="it-IT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teškoće prepoznavanja i implementiranja mogućih rješenja</a:t>
          </a:r>
          <a:endParaRPr lang="it-IT" sz="2100" kern="1200" dirty="0"/>
        </a:p>
      </dsp:txBody>
      <dsp:txXfrm>
        <a:off x="0" y="670280"/>
        <a:ext cx="10157354" cy="726570"/>
      </dsp:txXfrm>
    </dsp:sp>
    <dsp:sp modelId="{1009E3F1-40A7-4C28-92C9-1623BF164B5F}">
      <dsp:nvSpPr>
        <dsp:cNvPr id="0" name=""/>
        <dsp:cNvSpPr/>
      </dsp:nvSpPr>
      <dsp:spPr>
        <a:xfrm>
          <a:off x="0" y="1396850"/>
          <a:ext cx="1015735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smtClean="0"/>
            <a:t>Trening uključuje strukturirani pristup, po principu korak po korak:</a:t>
          </a:r>
          <a:endParaRPr lang="it-IT" sz="2700" kern="1200"/>
        </a:p>
      </dsp:txBody>
      <dsp:txXfrm>
        <a:off x="31613" y="1428463"/>
        <a:ext cx="10094128" cy="584369"/>
      </dsp:txXfrm>
    </dsp:sp>
    <dsp:sp modelId="{61236D00-1652-4916-A0FE-DF32D63A50E4}">
      <dsp:nvSpPr>
        <dsp:cNvPr id="0" name=""/>
        <dsp:cNvSpPr/>
      </dsp:nvSpPr>
      <dsp:spPr>
        <a:xfrm>
          <a:off x="0" y="2044445"/>
          <a:ext cx="10157354" cy="240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96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definiranje problema (npr. </a:t>
          </a:r>
          <a:r>
            <a:rPr lang="hr-HR" sz="2100" i="1" kern="1200" dirty="0" smtClean="0"/>
            <a:t>želio bih pronaći posao koji bi mi omogućio korištenje mojih dizajnerskih sklonosti i kompetencija</a:t>
          </a:r>
          <a:r>
            <a:rPr lang="hr-HR" sz="2100" kern="1200" dirty="0" smtClean="0"/>
            <a:t>)</a:t>
          </a:r>
          <a:endParaRPr lang="it-IT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i="1" kern="1200" dirty="0" smtClean="0"/>
            <a:t>brainstorming</a:t>
          </a:r>
          <a:r>
            <a:rPr lang="hr-HR" sz="2100" kern="1200" dirty="0" smtClean="0"/>
            <a:t> mogućih rješenja (svaki je član potaknut na generiranje rješenja)</a:t>
          </a:r>
          <a:endParaRPr lang="it-IT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evaluacija rješenja (prednosti/ nedostaci)</a:t>
          </a:r>
          <a:endParaRPr lang="it-IT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odabir najboljeg rješenja</a:t>
          </a:r>
          <a:endParaRPr lang="it-IT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implementiranje rješenja – ako se jave teškoće, PS može pomoći u njihovom prevladavanju</a:t>
          </a:r>
          <a:endParaRPr lang="it-IT" sz="2100" kern="1200" dirty="0"/>
        </a:p>
      </dsp:txBody>
      <dsp:txXfrm>
        <a:off x="0" y="2044445"/>
        <a:ext cx="10157354" cy="24032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F9B5D-0AC4-483A-AA8E-7E261D64852A}">
      <dsp:nvSpPr>
        <dsp:cNvPr id="0" name=""/>
        <dsp:cNvSpPr/>
      </dsp:nvSpPr>
      <dsp:spPr>
        <a:xfrm>
          <a:off x="0" y="13451"/>
          <a:ext cx="4976813" cy="1154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U grupnom tretmanu PS uvodi se didaktički</a:t>
          </a:r>
          <a:endParaRPr lang="it-IT" sz="2100" kern="1200" dirty="0"/>
        </a:p>
      </dsp:txBody>
      <dsp:txXfrm>
        <a:off x="56372" y="69823"/>
        <a:ext cx="4864069" cy="1042046"/>
      </dsp:txXfrm>
    </dsp:sp>
    <dsp:sp modelId="{A8D8B0C1-9A2C-4368-921F-8B92E9E3FF9E}">
      <dsp:nvSpPr>
        <dsp:cNvPr id="0" name=""/>
        <dsp:cNvSpPr/>
      </dsp:nvSpPr>
      <dsp:spPr>
        <a:xfrm>
          <a:off x="0" y="1303601"/>
          <a:ext cx="4976813" cy="1154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Cijela grupa sudjeluje u rješavanju 1 ili 2 problema koje prezentira terapeut</a:t>
          </a:r>
          <a:endParaRPr lang="it-IT" sz="2100" kern="1200" dirty="0"/>
        </a:p>
      </dsp:txBody>
      <dsp:txXfrm>
        <a:off x="56372" y="1359973"/>
        <a:ext cx="4864069" cy="1042046"/>
      </dsp:txXfrm>
    </dsp:sp>
    <dsp:sp modelId="{A79078B9-8D38-4CD0-B4C6-EE432948A9B8}">
      <dsp:nvSpPr>
        <dsp:cNvPr id="0" name=""/>
        <dsp:cNvSpPr/>
      </dsp:nvSpPr>
      <dsp:spPr>
        <a:xfrm>
          <a:off x="0" y="2593752"/>
          <a:ext cx="4976813" cy="1154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Nadalje se radi na nekom aktualnom problemu kojega nude neki od članova grupe</a:t>
          </a:r>
          <a:endParaRPr lang="it-IT" sz="2100" kern="1200" dirty="0"/>
        </a:p>
      </dsp:txBody>
      <dsp:txXfrm>
        <a:off x="56372" y="2650124"/>
        <a:ext cx="4864069" cy="1042046"/>
      </dsp:txXfrm>
    </dsp:sp>
    <dsp:sp modelId="{A88219EC-CDEF-480F-A20D-E76A6B8380A7}">
      <dsp:nvSpPr>
        <dsp:cNvPr id="0" name=""/>
        <dsp:cNvSpPr/>
      </dsp:nvSpPr>
      <dsp:spPr>
        <a:xfrm>
          <a:off x="0" y="3883902"/>
          <a:ext cx="4976813" cy="1154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Poticanje klijenata da uvježbavaju rješavanje problema do sljedećeg susreta – u ovisnosti o javljanju problema u svakodnevnom životu</a:t>
          </a:r>
          <a:endParaRPr lang="it-IT" sz="2000" kern="1200" dirty="0"/>
        </a:p>
      </dsp:txBody>
      <dsp:txXfrm>
        <a:off x="56372" y="3940274"/>
        <a:ext cx="4864069" cy="1042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1AF68-5E18-4C14-BE90-2171BC51C928}">
      <dsp:nvSpPr>
        <dsp:cNvPr id="0" name=""/>
        <dsp:cNvSpPr/>
      </dsp:nvSpPr>
      <dsp:spPr>
        <a:xfrm>
          <a:off x="0" y="78002"/>
          <a:ext cx="4977104" cy="5926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D) </a:t>
          </a:r>
          <a:r>
            <a:rPr lang="hr-HR" sz="2400" b="1" kern="1200" dirty="0" smtClean="0"/>
            <a:t>Učenje u grupi</a:t>
          </a:r>
          <a:endParaRPr lang="it-IT" sz="2400" kern="1200" dirty="0"/>
        </a:p>
      </dsp:txBody>
      <dsp:txXfrm>
        <a:off x="28930" y="106932"/>
        <a:ext cx="4919244" cy="534769"/>
      </dsp:txXfrm>
    </dsp:sp>
    <dsp:sp modelId="{7AEE383F-583A-47B0-9C98-35317E1E8DE4}">
      <dsp:nvSpPr>
        <dsp:cNvPr id="0" name=""/>
        <dsp:cNvSpPr/>
      </dsp:nvSpPr>
      <dsp:spPr>
        <a:xfrm>
          <a:off x="0" y="670632"/>
          <a:ext cx="4977104" cy="182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23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kern="1200" dirty="0" smtClean="0"/>
            <a:t>odvija se kroz poučavanje od strane terapeuta, savjete i povratne informacije grupe, učenje opažanjem terapeuta i članova </a:t>
          </a:r>
          <a:r>
            <a:rPr lang="hr-HR" sz="2000" kern="1200" dirty="0" smtClean="0"/>
            <a:t>grupe, </a:t>
          </a:r>
          <a:r>
            <a:rPr lang="en-GB" sz="2000" kern="1200" dirty="0" err="1" smtClean="0"/>
            <a:t>i</a:t>
          </a:r>
          <a:r>
            <a:rPr lang="hr-HR" sz="2000" kern="1200" dirty="0" smtClean="0"/>
            <a:t>zlaganje, igranje uloga, zajedničko učenje rješavanja problema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t-IT" sz="2000" kern="1200" dirty="0"/>
        </a:p>
      </dsp:txBody>
      <dsp:txXfrm>
        <a:off x="0" y="670632"/>
        <a:ext cx="4977104" cy="1829880"/>
      </dsp:txXfrm>
    </dsp:sp>
    <dsp:sp modelId="{E2566BD3-9C56-4E1E-A6BD-16CC773D1140}">
      <dsp:nvSpPr>
        <dsp:cNvPr id="0" name=""/>
        <dsp:cNvSpPr/>
      </dsp:nvSpPr>
      <dsp:spPr>
        <a:xfrm>
          <a:off x="0" y="2500512"/>
          <a:ext cx="4977104" cy="6321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/>
            <a:t>E) </a:t>
          </a:r>
          <a:r>
            <a:rPr lang="hr-HR" sz="2600" b="1" kern="1200" dirty="0" smtClean="0"/>
            <a:t>P</a:t>
          </a:r>
          <a:r>
            <a:rPr lang="en-GB" sz="2600" b="1" kern="1200" dirty="0" err="1" smtClean="0"/>
            <a:t>reusmjeravanje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pažnje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sa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sebe</a:t>
          </a:r>
          <a:endParaRPr lang="it-IT" sz="2600" kern="1200" dirty="0"/>
        </a:p>
      </dsp:txBody>
      <dsp:txXfrm>
        <a:off x="30860" y="2531372"/>
        <a:ext cx="4915384" cy="570445"/>
      </dsp:txXfrm>
    </dsp:sp>
    <dsp:sp modelId="{96699D3C-7D2F-432E-8E55-765A4CA8F442}">
      <dsp:nvSpPr>
        <dsp:cNvPr id="0" name=""/>
        <dsp:cNvSpPr/>
      </dsp:nvSpPr>
      <dsp:spPr>
        <a:xfrm>
          <a:off x="0" y="3132677"/>
          <a:ext cx="4977104" cy="182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23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kern="1200" dirty="0" smtClean="0"/>
            <a:t>osobna dobit </a:t>
          </a:r>
          <a:r>
            <a:rPr lang="en-GB" sz="2000" kern="1200" dirty="0" smtClean="0"/>
            <a:t>od</a:t>
          </a:r>
          <a:r>
            <a:rPr lang="hr-HR" sz="2000" kern="1200" dirty="0" smtClean="0"/>
            <a:t> pomaganj</a:t>
          </a:r>
          <a:r>
            <a:rPr lang="en-GB" sz="2000" kern="1200" dirty="0" smtClean="0"/>
            <a:t>a</a:t>
          </a:r>
          <a:r>
            <a:rPr lang="hr-HR" sz="2000" kern="1200" dirty="0" smtClean="0"/>
            <a:t> drugi</a:t>
          </a:r>
          <a:r>
            <a:rPr lang="en-GB" sz="2000" kern="1200" dirty="0" smtClean="0"/>
            <a:t>m</a:t>
          </a:r>
          <a:r>
            <a:rPr lang="hr-HR" sz="2000" kern="1200" dirty="0" smtClean="0"/>
            <a:t> članov</a:t>
          </a:r>
          <a:r>
            <a:rPr lang="en-GB" sz="2000" kern="1200" dirty="0" err="1" smtClean="0"/>
            <a:t>ima</a:t>
          </a:r>
          <a:r>
            <a:rPr lang="hr-HR" sz="2000" kern="1200" dirty="0" smtClean="0"/>
            <a:t> grupe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/>
            <a:t>t</a:t>
          </a:r>
          <a:r>
            <a:rPr lang="hr-HR" sz="2000" kern="1200" dirty="0" smtClean="0"/>
            <a:t>erapeut potiče članove grupe u međusobnoj podršci, dijeljenju strategija koje mogu pomoći u nošenju s problemima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itd</a:t>
          </a:r>
          <a:r>
            <a:rPr lang="en-GB" sz="2000" kern="1200" dirty="0" smtClean="0"/>
            <a:t>.</a:t>
          </a:r>
          <a:endParaRPr lang="it-IT" sz="2000" kern="1200" dirty="0"/>
        </a:p>
      </dsp:txBody>
      <dsp:txXfrm>
        <a:off x="0" y="3132677"/>
        <a:ext cx="4977104" cy="1829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C0C1F-878A-4E19-81F7-EF6DED8A245B}">
      <dsp:nvSpPr>
        <dsp:cNvPr id="0" name=""/>
        <dsp:cNvSpPr/>
      </dsp:nvSpPr>
      <dsp:spPr>
        <a:xfrm>
          <a:off x="0" y="21192"/>
          <a:ext cx="10377703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smtClean="0"/>
            <a:t>Ne postoje univerzalna pravila – neke vrste problema mogu imati veću ili manju heterogenost</a:t>
          </a:r>
          <a:endParaRPr lang="it-IT" sz="2800" kern="1200"/>
        </a:p>
      </dsp:txBody>
      <dsp:txXfrm>
        <a:off x="54373" y="75565"/>
        <a:ext cx="10268957" cy="1005094"/>
      </dsp:txXfrm>
    </dsp:sp>
    <dsp:sp modelId="{347BBBAE-4CD4-4A36-B975-F37B3CFC6408}">
      <dsp:nvSpPr>
        <dsp:cNvPr id="0" name=""/>
        <dsp:cNvSpPr/>
      </dsp:nvSpPr>
      <dsp:spPr>
        <a:xfrm>
          <a:off x="0" y="1135032"/>
          <a:ext cx="10377703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492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n</a:t>
          </a:r>
          <a:r>
            <a:rPr lang="hr-HR" sz="2200" kern="1200" dirty="0" smtClean="0"/>
            <a:t>pr. B</a:t>
          </a:r>
          <a:r>
            <a:rPr lang="en-GB" sz="2200" kern="1200" dirty="0" smtClean="0"/>
            <a:t>K</a:t>
          </a:r>
          <a:r>
            <a:rPr lang="hr-HR" sz="2200" kern="1200" dirty="0" smtClean="0"/>
            <a:t>T grupa za strah od javnog nastupa u </a:t>
          </a:r>
          <a:r>
            <a:rPr lang="en-GB" sz="2200" kern="1200" dirty="0" smtClean="0"/>
            <a:t>s</a:t>
          </a:r>
          <a:r>
            <a:rPr lang="hr-HR" sz="2200" kern="1200" dirty="0" smtClean="0"/>
            <a:t>tudentskom savjetovalištu bit će homogenija nego bolnički grupni B</a:t>
          </a:r>
          <a:r>
            <a:rPr lang="en-GB" sz="2200" kern="1200" dirty="0" smtClean="0"/>
            <a:t>K</a:t>
          </a:r>
          <a:r>
            <a:rPr lang="hr-HR" sz="2200" kern="1200" dirty="0" smtClean="0"/>
            <a:t>T program za depresiju</a:t>
          </a:r>
          <a:endParaRPr lang="it-IT" sz="2200" kern="1200" dirty="0"/>
        </a:p>
      </dsp:txBody>
      <dsp:txXfrm>
        <a:off x="0" y="1135032"/>
        <a:ext cx="10377703" cy="695520"/>
      </dsp:txXfrm>
    </dsp:sp>
    <dsp:sp modelId="{6F018422-F1CD-4A07-958E-E1791E60AF2F}">
      <dsp:nvSpPr>
        <dsp:cNvPr id="0" name=""/>
        <dsp:cNvSpPr/>
      </dsp:nvSpPr>
      <dsp:spPr>
        <a:xfrm>
          <a:off x="0" y="1830552"/>
          <a:ext cx="10377703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Pronaći ravnotežu u homogenosti članova</a:t>
          </a:r>
          <a:r>
            <a:rPr lang="en-GB" sz="2800" kern="1200" dirty="0" smtClean="0"/>
            <a:t>;</a:t>
          </a:r>
          <a:r>
            <a:rPr lang="hr-HR" sz="2800" kern="1200" dirty="0" smtClean="0"/>
            <a:t> heterogenost ima svoja ograničenja, ali i prednosti</a:t>
          </a:r>
          <a:endParaRPr lang="it-IT" sz="2800" kern="1200" dirty="0"/>
        </a:p>
      </dsp:txBody>
      <dsp:txXfrm>
        <a:off x="54373" y="1884925"/>
        <a:ext cx="10268957" cy="1005094"/>
      </dsp:txXfrm>
    </dsp:sp>
    <dsp:sp modelId="{3ABEBADB-B929-4E21-899D-FCD43973DC5F}">
      <dsp:nvSpPr>
        <dsp:cNvPr id="0" name=""/>
        <dsp:cNvSpPr/>
      </dsp:nvSpPr>
      <dsp:spPr>
        <a:xfrm>
          <a:off x="0" y="2944391"/>
          <a:ext cx="10377703" cy="208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492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n</a:t>
          </a:r>
          <a:r>
            <a:rPr lang="hr-HR" sz="2200" kern="1200" dirty="0" smtClean="0"/>
            <a:t>p</a:t>
          </a:r>
          <a:r>
            <a:rPr lang="en-GB" sz="2200" kern="1200" dirty="0" smtClean="0"/>
            <a:t>r.</a:t>
          </a:r>
          <a:r>
            <a:rPr lang="hr-HR" sz="2200" kern="1200" dirty="0" smtClean="0"/>
            <a:t> u relativno heterogenoj grupi pacijent može naučiti da se njegov problem javlja osobama različite dobi ili stila života</a:t>
          </a:r>
          <a:endParaRPr lang="it-IT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n</a:t>
          </a:r>
          <a:r>
            <a:rPr lang="hr-HR" sz="2200" kern="1200" dirty="0" smtClean="0"/>
            <a:t>pr. davanje povratne informacije i komentara članova grupe pruža različita stajališta koja dolaze od osoba različite dobi i kulture</a:t>
          </a:r>
          <a:endParaRPr lang="it-IT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n</a:t>
          </a:r>
          <a:r>
            <a:rPr lang="hr-HR" sz="2200" kern="1200" dirty="0" smtClean="0"/>
            <a:t>pr. velike dobne razlike mogu biti prepreka (traže različit jezik i intervencijske strategije)</a:t>
          </a:r>
          <a:endParaRPr lang="it-IT" sz="2200" kern="1200" dirty="0"/>
        </a:p>
      </dsp:txBody>
      <dsp:txXfrm>
        <a:off x="0" y="2944391"/>
        <a:ext cx="10377703" cy="2086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A66D3-0734-40F9-B3D7-79E36395FE7E}">
      <dsp:nvSpPr>
        <dsp:cNvPr id="0" name=""/>
        <dsp:cNvSpPr/>
      </dsp:nvSpPr>
      <dsp:spPr>
        <a:xfrm>
          <a:off x="0" y="2182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5ADEF0-49D9-40E9-B82B-69EBC3BE6A82}">
      <dsp:nvSpPr>
        <dsp:cNvPr id="0" name=""/>
        <dsp:cNvSpPr/>
      </dsp:nvSpPr>
      <dsp:spPr>
        <a:xfrm>
          <a:off x="0" y="2182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princip kolaborativnosti, vođenog otkrivanja, </a:t>
          </a:r>
          <a:r>
            <a:rPr lang="en-GB" sz="2200" kern="1200" dirty="0" smtClean="0"/>
            <a:t>s</a:t>
          </a:r>
          <a:r>
            <a:rPr lang="hr-HR" sz="2200" kern="1200" dirty="0" smtClean="0"/>
            <a:t>okratovskog učenja</a:t>
          </a:r>
          <a:endParaRPr lang="it-IT" sz="2200" kern="1200" dirty="0"/>
        </a:p>
      </dsp:txBody>
      <dsp:txXfrm>
        <a:off x="0" y="2182"/>
        <a:ext cx="10157354" cy="744339"/>
      </dsp:txXfrm>
    </dsp:sp>
    <dsp:sp modelId="{D089F503-88E0-4707-999C-11F51C69AFD9}">
      <dsp:nvSpPr>
        <dsp:cNvPr id="0" name=""/>
        <dsp:cNvSpPr/>
      </dsp:nvSpPr>
      <dsp:spPr>
        <a:xfrm>
          <a:off x="0" y="746521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4C9E75-50D7-49A9-9C12-DA412195EE66}">
      <dsp:nvSpPr>
        <dsp:cNvPr id="0" name=""/>
        <dsp:cNvSpPr/>
      </dsp:nvSpPr>
      <dsp:spPr>
        <a:xfrm>
          <a:off x="0" y="746521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osjetljivost na grupne procese, opažanje povezanosti među članovima grupe, poticanje otvorenosti, poticanje suportivne povratne informacije među članovima grupe</a:t>
          </a:r>
          <a:endParaRPr lang="it-IT" sz="2200" kern="1200" dirty="0"/>
        </a:p>
      </dsp:txBody>
      <dsp:txXfrm>
        <a:off x="0" y="746521"/>
        <a:ext cx="10157354" cy="744339"/>
      </dsp:txXfrm>
    </dsp:sp>
    <dsp:sp modelId="{F0BC6690-4F96-47DB-8DC5-6580A70B6AC2}">
      <dsp:nvSpPr>
        <dsp:cNvPr id="0" name=""/>
        <dsp:cNvSpPr/>
      </dsp:nvSpPr>
      <dsp:spPr>
        <a:xfrm>
          <a:off x="0" y="1490860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50B1E4-EAA6-40C8-B811-3E78C669FD66}">
      <dsp:nvSpPr>
        <dsp:cNvPr id="0" name=""/>
        <dsp:cNvSpPr/>
      </dsp:nvSpPr>
      <dsp:spPr>
        <a:xfrm>
          <a:off x="0" y="1490860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odgovornost za pridržavanje dnevnoga reda, usmjeravanje grupa</a:t>
          </a:r>
          <a:endParaRPr lang="it-IT" sz="2200" kern="1200" dirty="0"/>
        </a:p>
      </dsp:txBody>
      <dsp:txXfrm>
        <a:off x="0" y="1490860"/>
        <a:ext cx="10157354" cy="744339"/>
      </dsp:txXfrm>
    </dsp:sp>
    <dsp:sp modelId="{F7FA4EC0-F184-4027-B6D9-1D0056ECBCBD}">
      <dsp:nvSpPr>
        <dsp:cNvPr id="0" name=""/>
        <dsp:cNvSpPr/>
      </dsp:nvSpPr>
      <dsp:spPr>
        <a:xfrm>
          <a:off x="0" y="2235200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52BA32-8654-45EA-9C13-E0E02C772904}">
      <dsp:nvSpPr>
        <dsp:cNvPr id="0" name=""/>
        <dsp:cNvSpPr/>
      </dsp:nvSpPr>
      <dsp:spPr>
        <a:xfrm>
          <a:off x="0" y="2235200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korištenje toplog, empatičnog i direktivnog stila koji održava ravnotežu između grupne kohezije i učenja</a:t>
          </a:r>
          <a:endParaRPr lang="it-IT" sz="2200" kern="1200" dirty="0"/>
        </a:p>
      </dsp:txBody>
      <dsp:txXfrm>
        <a:off x="0" y="2235200"/>
        <a:ext cx="10157354" cy="744339"/>
      </dsp:txXfrm>
    </dsp:sp>
    <dsp:sp modelId="{20790BDF-B14F-4FA8-9963-861C421101EF}">
      <dsp:nvSpPr>
        <dsp:cNvPr id="0" name=""/>
        <dsp:cNvSpPr/>
      </dsp:nvSpPr>
      <dsp:spPr>
        <a:xfrm>
          <a:off x="0" y="2979539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9AE870-1145-4729-8E2B-E57B2A782D97}">
      <dsp:nvSpPr>
        <dsp:cNvPr id="0" name=""/>
        <dsp:cNvSpPr/>
      </dsp:nvSpPr>
      <dsp:spPr>
        <a:xfrm>
          <a:off x="0" y="2979539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vještine rješavanja problema vezanih za grupne procese</a:t>
          </a:r>
          <a:endParaRPr lang="it-IT" sz="2200" kern="1200" dirty="0"/>
        </a:p>
      </dsp:txBody>
      <dsp:txXfrm>
        <a:off x="0" y="2979539"/>
        <a:ext cx="10157354" cy="744339"/>
      </dsp:txXfrm>
    </dsp:sp>
    <dsp:sp modelId="{A35DB120-F991-457E-929A-8BC514E2D7EC}">
      <dsp:nvSpPr>
        <dsp:cNvPr id="0" name=""/>
        <dsp:cNvSpPr/>
      </dsp:nvSpPr>
      <dsp:spPr>
        <a:xfrm>
          <a:off x="0" y="3723878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39E16A-A2A1-4099-BDDE-B2E5D579D220}">
      <dsp:nvSpPr>
        <dsp:cNvPr id="0" name=""/>
        <dsp:cNvSpPr/>
      </dsp:nvSpPr>
      <dsp:spPr>
        <a:xfrm>
          <a:off x="0" y="3723878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osjetljivost na pojedine faze u razvoju grupe, poštivanje razvoja grupne dinamike</a:t>
          </a:r>
          <a:endParaRPr lang="it-IT" sz="2200" kern="1200" dirty="0"/>
        </a:p>
      </dsp:txBody>
      <dsp:txXfrm>
        <a:off x="0" y="3723878"/>
        <a:ext cx="10157354" cy="7443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2CCD5-43AF-4F78-9C5D-94C4E0C29021}">
      <dsp:nvSpPr>
        <dsp:cNvPr id="0" name=""/>
        <dsp:cNvSpPr/>
      </dsp:nvSpPr>
      <dsp:spPr>
        <a:xfrm rot="16200000">
          <a:off x="-1364755" y="1367231"/>
          <a:ext cx="4399384" cy="166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Trajanje – 90 minuta ili 2 sata</a:t>
          </a:r>
          <a:endParaRPr lang="it-IT" sz="2200" kern="1200" dirty="0"/>
        </a:p>
      </dsp:txBody>
      <dsp:txXfrm rot="5400000">
        <a:off x="2476" y="879877"/>
        <a:ext cx="1664921" cy="2639630"/>
      </dsp:txXfrm>
    </dsp:sp>
    <dsp:sp modelId="{B055E29C-E97B-4157-B822-D03CF904D715}">
      <dsp:nvSpPr>
        <dsp:cNvPr id="0" name=""/>
        <dsp:cNvSpPr/>
      </dsp:nvSpPr>
      <dsp:spPr>
        <a:xfrm rot="16200000">
          <a:off x="581121" y="1211145"/>
          <a:ext cx="4399384" cy="197709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Odabir protokola ovisi o primarnoj dg. članova (npr. panični poremećaj, socijalna fobija, depresija; npr. kod anksioznih poremećaja korisne su tehnike </a:t>
          </a:r>
          <a:r>
            <a:rPr lang="hr-HR" sz="1500" kern="1200" dirty="0" smtClean="0"/>
            <a:t>izlaganja); </a:t>
          </a:r>
          <a:r>
            <a:rPr lang="hr-HR" sz="1500" kern="1200" dirty="0" smtClean="0"/>
            <a:t>pripremiti materijale unaprijed</a:t>
          </a:r>
          <a:endParaRPr lang="it-IT" sz="1500" kern="1200" dirty="0"/>
        </a:p>
      </dsp:txBody>
      <dsp:txXfrm rot="5400000">
        <a:off x="1792266" y="879877"/>
        <a:ext cx="1977093" cy="2639630"/>
      </dsp:txXfrm>
    </dsp:sp>
    <dsp:sp modelId="{596CB7F6-7231-426C-ABA8-D4177A442524}">
      <dsp:nvSpPr>
        <dsp:cNvPr id="0" name=""/>
        <dsp:cNvSpPr/>
      </dsp:nvSpPr>
      <dsp:spPr>
        <a:xfrm rot="16200000">
          <a:off x="2526997" y="1367231"/>
          <a:ext cx="4399384" cy="166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Grupna pravila</a:t>
          </a:r>
          <a:endParaRPr lang="it-IT" sz="2200" kern="1200" dirty="0"/>
        </a:p>
      </dsp:txBody>
      <dsp:txXfrm rot="5400000">
        <a:off x="3894228" y="879877"/>
        <a:ext cx="1664921" cy="2639630"/>
      </dsp:txXfrm>
    </dsp:sp>
    <dsp:sp modelId="{311F3936-261B-4664-A304-2B07634BD095}">
      <dsp:nvSpPr>
        <dsp:cNvPr id="0" name=""/>
        <dsp:cNvSpPr/>
      </dsp:nvSpPr>
      <dsp:spPr>
        <a:xfrm rot="16200000">
          <a:off x="4431908" y="1252110"/>
          <a:ext cx="4399384" cy="189516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Individualne potrebe: ako </a:t>
          </a:r>
          <a:r>
            <a:rPr lang="en-GB" sz="2200" kern="1200" dirty="0" err="1" smtClean="0"/>
            <a:t>pacijent</a:t>
          </a:r>
          <a:r>
            <a:rPr lang="hr-HR" sz="2200" kern="1200" dirty="0" smtClean="0"/>
            <a:t> preskoči seansu – ažurirati ga; individualni razgovor po potrebi</a:t>
          </a:r>
          <a:endParaRPr lang="it-IT" sz="2200" kern="1200" dirty="0"/>
        </a:p>
      </dsp:txBody>
      <dsp:txXfrm rot="5400000">
        <a:off x="5684018" y="879877"/>
        <a:ext cx="1895163" cy="2639630"/>
      </dsp:txXfrm>
    </dsp:sp>
    <dsp:sp modelId="{98F4E540-A40A-44A4-8A3B-7F11DE525986}">
      <dsp:nvSpPr>
        <dsp:cNvPr id="0" name=""/>
        <dsp:cNvSpPr/>
      </dsp:nvSpPr>
      <dsp:spPr>
        <a:xfrm rot="16200000">
          <a:off x="6336820" y="1367231"/>
          <a:ext cx="4399384" cy="166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Domaće zadaće – dobro da ih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terapeut</a:t>
          </a:r>
          <a:r>
            <a:rPr lang="hr-HR" sz="1800" kern="1200" dirty="0" smtClean="0"/>
            <a:t> letimično pregleda prije početka – odabir primjera</a:t>
          </a:r>
          <a:r>
            <a:rPr lang="en-GB" sz="1800" kern="1200" dirty="0" smtClean="0"/>
            <a:t>, </a:t>
          </a:r>
          <a:r>
            <a:rPr lang="en-GB" sz="1800" kern="1200" dirty="0" err="1" smtClean="0"/>
            <a:t>korekcija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grešaka</a:t>
          </a:r>
          <a:r>
            <a:rPr lang="en-GB" sz="1800" kern="1200" dirty="0" smtClean="0"/>
            <a:t>, </a:t>
          </a:r>
          <a:r>
            <a:rPr lang="en-GB" sz="1800" kern="1200" dirty="0" err="1" smtClean="0"/>
            <a:t>motivacija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za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nove</a:t>
          </a:r>
          <a:r>
            <a:rPr lang="en-GB" sz="1800" kern="1200" dirty="0" smtClean="0"/>
            <a:t> DZ</a:t>
          </a:r>
          <a:endParaRPr lang="it-IT" sz="1800" kern="1200" dirty="0"/>
        </a:p>
      </dsp:txBody>
      <dsp:txXfrm rot="5400000">
        <a:off x="7704051" y="879877"/>
        <a:ext cx="1664921" cy="2639630"/>
      </dsp:txXfrm>
    </dsp:sp>
    <dsp:sp modelId="{3990D6CA-6845-496D-B856-18F67BAA14ED}">
      <dsp:nvSpPr>
        <dsp:cNvPr id="0" name=""/>
        <dsp:cNvSpPr/>
      </dsp:nvSpPr>
      <dsp:spPr>
        <a:xfrm rot="16200000">
          <a:off x="8126610" y="1367231"/>
          <a:ext cx="4399384" cy="166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Odabiranje primjera: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1) korisnost ili trenutni problem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2) poticanj</a:t>
          </a:r>
          <a:r>
            <a:rPr lang="en-GB" sz="1800" kern="1200" dirty="0" smtClean="0"/>
            <a:t>e</a:t>
          </a:r>
          <a:r>
            <a:rPr lang="hr-HR" sz="1800" kern="1200" dirty="0" smtClean="0"/>
            <a:t> diskusije u određenom smjeru </a:t>
          </a:r>
          <a:endParaRPr lang="it-IT" sz="1800" kern="1200" dirty="0"/>
        </a:p>
      </dsp:txBody>
      <dsp:txXfrm rot="5400000">
        <a:off x="9493841" y="879877"/>
        <a:ext cx="1664921" cy="2639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4F105-C37A-414D-A273-0A13F48AF2D5}">
      <dsp:nvSpPr>
        <dsp:cNvPr id="0" name=""/>
        <dsp:cNvSpPr/>
      </dsp:nvSpPr>
      <dsp:spPr>
        <a:xfrm>
          <a:off x="0" y="39020"/>
          <a:ext cx="10157354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smtClean="0"/>
            <a:t>Pregled domaće zadaće</a:t>
          </a:r>
          <a:endParaRPr lang="it-IT" sz="4200" kern="1200"/>
        </a:p>
      </dsp:txBody>
      <dsp:txXfrm>
        <a:off x="49176" y="88196"/>
        <a:ext cx="10059002" cy="909018"/>
      </dsp:txXfrm>
    </dsp:sp>
    <dsp:sp modelId="{7BD48342-6B13-4780-9383-F9BEB97BC78E}">
      <dsp:nvSpPr>
        <dsp:cNvPr id="0" name=""/>
        <dsp:cNvSpPr/>
      </dsp:nvSpPr>
      <dsp:spPr>
        <a:xfrm>
          <a:off x="0" y="1167350"/>
          <a:ext cx="10157354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smtClean="0"/>
            <a:t>Prezentiranje novih informacija</a:t>
          </a:r>
          <a:endParaRPr lang="it-IT" sz="4200" kern="1200"/>
        </a:p>
      </dsp:txBody>
      <dsp:txXfrm>
        <a:off x="49176" y="1216526"/>
        <a:ext cx="10059002" cy="909018"/>
      </dsp:txXfrm>
    </dsp:sp>
    <dsp:sp modelId="{6FD75A00-B3BA-49D3-99C8-800B5EE41F0D}">
      <dsp:nvSpPr>
        <dsp:cNvPr id="0" name=""/>
        <dsp:cNvSpPr/>
      </dsp:nvSpPr>
      <dsp:spPr>
        <a:xfrm>
          <a:off x="0" y="2295680"/>
          <a:ext cx="10157354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dirty="0" smtClean="0"/>
            <a:t>Uvježbavanje vještina</a:t>
          </a:r>
          <a:r>
            <a:rPr lang="en-GB" sz="4200" kern="1200" dirty="0" smtClean="0"/>
            <a:t> / </a:t>
          </a:r>
          <a:r>
            <a:rPr lang="en-GB" sz="4200" kern="1200" dirty="0" err="1" smtClean="0"/>
            <a:t>izlaganje</a:t>
          </a:r>
          <a:endParaRPr lang="it-IT" sz="4200" kern="1200" dirty="0"/>
        </a:p>
      </dsp:txBody>
      <dsp:txXfrm>
        <a:off x="49176" y="2344856"/>
        <a:ext cx="10059002" cy="909018"/>
      </dsp:txXfrm>
    </dsp:sp>
    <dsp:sp modelId="{40469F10-EF8F-4999-8149-E095DD9B3881}">
      <dsp:nvSpPr>
        <dsp:cNvPr id="0" name=""/>
        <dsp:cNvSpPr/>
      </dsp:nvSpPr>
      <dsp:spPr>
        <a:xfrm>
          <a:off x="0" y="3424010"/>
          <a:ext cx="10157354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smtClean="0"/>
            <a:t>Planiranje domaće zadaće</a:t>
          </a:r>
          <a:endParaRPr lang="it-IT" sz="4200" kern="1200"/>
        </a:p>
      </dsp:txBody>
      <dsp:txXfrm>
        <a:off x="49176" y="3473186"/>
        <a:ext cx="10059002" cy="9090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1B359-8FE6-4AB7-8962-3DC6B91E4872}">
      <dsp:nvSpPr>
        <dsp:cNvPr id="0" name=""/>
        <dsp:cNvSpPr/>
      </dsp:nvSpPr>
      <dsp:spPr>
        <a:xfrm>
          <a:off x="2518" y="0"/>
          <a:ext cx="2639648" cy="505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Povezivanje misli sa situacijama i emocijama</a:t>
          </a:r>
          <a:endParaRPr lang="it-IT" sz="2400" kern="1200" dirty="0"/>
        </a:p>
      </dsp:txBody>
      <dsp:txXfrm>
        <a:off x="2518" y="2020857"/>
        <a:ext cx="2639648" cy="2020857"/>
      </dsp:txXfrm>
    </dsp:sp>
    <dsp:sp modelId="{D1C826B1-95E1-42E7-AF53-5363C829261A}">
      <dsp:nvSpPr>
        <dsp:cNvPr id="0" name=""/>
        <dsp:cNvSpPr/>
      </dsp:nvSpPr>
      <dsp:spPr>
        <a:xfrm>
          <a:off x="481160" y="303128"/>
          <a:ext cx="1682363" cy="16823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9664D-4104-4C93-8C00-B59C27F7AA02}">
      <dsp:nvSpPr>
        <dsp:cNvPr id="0" name=""/>
        <dsp:cNvSpPr/>
      </dsp:nvSpPr>
      <dsp:spPr>
        <a:xfrm>
          <a:off x="2721356" y="0"/>
          <a:ext cx="2639648" cy="505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Prikupljanje argumenata za i protiv negativnih misli te prepoznavanje kognitivnih distorzija</a:t>
          </a:r>
          <a:endParaRPr lang="it-IT" sz="2000" kern="1200" dirty="0"/>
        </a:p>
      </dsp:txBody>
      <dsp:txXfrm>
        <a:off x="2721356" y="2020857"/>
        <a:ext cx="2639648" cy="2020857"/>
      </dsp:txXfrm>
    </dsp:sp>
    <dsp:sp modelId="{37717F5B-FBDA-4D31-9F0B-DDC0907023A2}">
      <dsp:nvSpPr>
        <dsp:cNvPr id="0" name=""/>
        <dsp:cNvSpPr/>
      </dsp:nvSpPr>
      <dsp:spPr>
        <a:xfrm>
          <a:off x="3199998" y="303128"/>
          <a:ext cx="1682363" cy="168236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312A3-30D7-4366-8E5F-B707BD629974}">
      <dsp:nvSpPr>
        <dsp:cNvPr id="0" name=""/>
        <dsp:cNvSpPr/>
      </dsp:nvSpPr>
      <dsp:spPr>
        <a:xfrm>
          <a:off x="5440194" y="0"/>
          <a:ext cx="2639648" cy="505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Eksperimenti</a:t>
          </a:r>
          <a:endParaRPr lang="it-IT" sz="2400" kern="1200" dirty="0"/>
        </a:p>
      </dsp:txBody>
      <dsp:txXfrm>
        <a:off x="5440194" y="2020857"/>
        <a:ext cx="2639648" cy="2020857"/>
      </dsp:txXfrm>
    </dsp:sp>
    <dsp:sp modelId="{5EDCD711-44BC-4B80-B582-C36A1B81F572}">
      <dsp:nvSpPr>
        <dsp:cNvPr id="0" name=""/>
        <dsp:cNvSpPr/>
      </dsp:nvSpPr>
      <dsp:spPr>
        <a:xfrm>
          <a:off x="5918837" y="303128"/>
          <a:ext cx="1682363" cy="16823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1B8BD-1418-4439-97D5-43DB89A47B56}">
      <dsp:nvSpPr>
        <dsp:cNvPr id="0" name=""/>
        <dsp:cNvSpPr/>
      </dsp:nvSpPr>
      <dsp:spPr>
        <a:xfrm>
          <a:off x="8159032" y="0"/>
          <a:ext cx="2639648" cy="505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Ispitivanje pretpostavki i vjerovanja (posredujuća i bazična vjerovanja)</a:t>
          </a:r>
          <a:endParaRPr lang="it-IT" sz="2100" kern="1200" dirty="0"/>
        </a:p>
      </dsp:txBody>
      <dsp:txXfrm>
        <a:off x="8159032" y="2020857"/>
        <a:ext cx="2639648" cy="2020857"/>
      </dsp:txXfrm>
    </dsp:sp>
    <dsp:sp modelId="{F07F4332-BA3D-4A92-9B00-220488DBCFEF}">
      <dsp:nvSpPr>
        <dsp:cNvPr id="0" name=""/>
        <dsp:cNvSpPr/>
      </dsp:nvSpPr>
      <dsp:spPr>
        <a:xfrm>
          <a:off x="8637675" y="303128"/>
          <a:ext cx="1682363" cy="168236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91CA5-7092-4122-ACCE-0A6643121D98}">
      <dsp:nvSpPr>
        <dsp:cNvPr id="0" name=""/>
        <dsp:cNvSpPr/>
      </dsp:nvSpPr>
      <dsp:spPr>
        <a:xfrm>
          <a:off x="432047" y="4041715"/>
          <a:ext cx="9937104" cy="75782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01381-22A8-4B46-97E2-D2935C17F320}">
      <dsp:nvSpPr>
        <dsp:cNvPr id="0" name=""/>
        <dsp:cNvSpPr/>
      </dsp:nvSpPr>
      <dsp:spPr>
        <a:xfrm rot="16200000">
          <a:off x="-1272532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Poticanje automatskih misli i edukacija pacijenata o povezanosti misli i emocionalnih reakcija na događaje</a:t>
          </a:r>
          <a:endParaRPr lang="it-IT" sz="2100" kern="1200" dirty="0"/>
        </a:p>
      </dsp:txBody>
      <dsp:txXfrm rot="5400000">
        <a:off x="5456" y="894080"/>
        <a:ext cx="1914423" cy="2682240"/>
      </dsp:txXfrm>
    </dsp:sp>
    <dsp:sp modelId="{A212B29A-1868-4D3C-AFDA-2DE44A4296A8}">
      <dsp:nvSpPr>
        <dsp:cNvPr id="0" name=""/>
        <dsp:cNvSpPr/>
      </dsp:nvSpPr>
      <dsp:spPr>
        <a:xfrm rot="16200000">
          <a:off x="785472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Bilježenje događaja koji mijenjaju raspoloženje te misli ili unutrašnjeg govora</a:t>
          </a:r>
          <a:endParaRPr lang="it-IT" sz="2200" kern="1200" dirty="0"/>
        </a:p>
      </dsp:txBody>
      <dsp:txXfrm rot="5400000">
        <a:off x="2063460" y="894080"/>
        <a:ext cx="1914423" cy="2682240"/>
      </dsp:txXfrm>
    </dsp:sp>
    <dsp:sp modelId="{D9A7063F-99AD-472A-8476-EA3E457E8456}">
      <dsp:nvSpPr>
        <dsp:cNvPr id="0" name=""/>
        <dsp:cNvSpPr/>
      </dsp:nvSpPr>
      <dsp:spPr>
        <a:xfrm rot="16200000">
          <a:off x="2843477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S</a:t>
          </a:r>
          <a:r>
            <a:rPr lang="hr-HR" sz="2100" kern="1200" dirty="0" smtClean="0"/>
            <a:t>enzibiliziranj</a:t>
          </a:r>
          <a:r>
            <a:rPr lang="en-GB" sz="2100" kern="1200" dirty="0" smtClean="0"/>
            <a:t>e</a:t>
          </a:r>
          <a:r>
            <a:rPr lang="hr-HR" sz="2100" kern="1200" dirty="0" smtClean="0"/>
            <a:t> članova grupe na iznenadne promjene emocionalnih stanja – </a:t>
          </a:r>
          <a:r>
            <a:rPr lang="hr-HR" sz="2100" i="1" kern="1200" dirty="0" smtClean="0"/>
            <a:t>“</a:t>
          </a:r>
          <a:r>
            <a:rPr lang="en-GB" sz="2100" i="1" kern="1200" dirty="0" smtClean="0"/>
            <a:t>Š</a:t>
          </a:r>
          <a:r>
            <a:rPr lang="hr-HR" sz="2100" i="1" kern="1200" dirty="0" smtClean="0"/>
            <a:t>to vam je prolazilo kroz glavu?</a:t>
          </a:r>
          <a:r>
            <a:rPr lang="hr-HR" sz="2100" i="1" kern="1200" dirty="0" smtClean="0">
              <a:latin typeface="Tw Cen MT" panose="020B0602020104020603" pitchFamily="34" charset="-18"/>
            </a:rPr>
            <a:t>"</a:t>
          </a:r>
          <a:endParaRPr lang="it-IT" sz="2100" i="1" kern="1200" dirty="0"/>
        </a:p>
      </dsp:txBody>
      <dsp:txXfrm rot="5400000">
        <a:off x="4121465" y="894080"/>
        <a:ext cx="1914423" cy="2682240"/>
      </dsp:txXfrm>
    </dsp:sp>
    <dsp:sp modelId="{2EAEADEE-5261-4E0B-AE13-7908B4D48B1F}">
      <dsp:nvSpPr>
        <dsp:cNvPr id="0" name=""/>
        <dsp:cNvSpPr/>
      </dsp:nvSpPr>
      <dsp:spPr>
        <a:xfrm rot="16200000">
          <a:off x="4901481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Osoba može i zamišljati situaciju</a:t>
          </a:r>
          <a:endParaRPr lang="it-IT" sz="2200" kern="1200" dirty="0"/>
        </a:p>
      </dsp:txBody>
      <dsp:txXfrm rot="5400000">
        <a:off x="6179469" y="894080"/>
        <a:ext cx="1914423" cy="2682240"/>
      </dsp:txXfrm>
    </dsp:sp>
    <dsp:sp modelId="{5ED3C827-9C2E-4AC7-88AE-DC17CB412733}">
      <dsp:nvSpPr>
        <dsp:cNvPr id="0" name=""/>
        <dsp:cNvSpPr/>
      </dsp:nvSpPr>
      <dsp:spPr>
        <a:xfrm rot="16200000">
          <a:off x="6959486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Dnevni zapis misli (ZDM) – pregled D.Z.</a:t>
          </a:r>
          <a:endParaRPr lang="it-IT" sz="2200" kern="1200" dirty="0"/>
        </a:p>
      </dsp:txBody>
      <dsp:txXfrm rot="5400000">
        <a:off x="8237474" y="894080"/>
        <a:ext cx="1914423" cy="26822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B01BA-39E2-47A5-932F-1A250DD284ED}">
      <dsp:nvSpPr>
        <dsp:cNvPr id="0" name=""/>
        <dsp:cNvSpPr/>
      </dsp:nvSpPr>
      <dsp:spPr>
        <a:xfrm rot="5400000">
          <a:off x="-366565" y="369078"/>
          <a:ext cx="2443771" cy="1710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Traženje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argumenata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za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i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protiv</a:t>
          </a:r>
          <a:r>
            <a:rPr lang="en-GB" sz="1700" kern="1200" dirty="0" smtClean="0"/>
            <a:t> NAM</a:t>
          </a:r>
          <a:endParaRPr lang="hr-HR" sz="1700" kern="1200" dirty="0"/>
        </a:p>
      </dsp:txBody>
      <dsp:txXfrm rot="-5400000">
        <a:off x="1" y="857832"/>
        <a:ext cx="1710640" cy="733131"/>
      </dsp:txXfrm>
    </dsp:sp>
    <dsp:sp modelId="{A43CD1EA-06F1-4C15-ABE9-871CF1E16ACE}">
      <dsp:nvSpPr>
        <dsp:cNvPr id="0" name=""/>
        <dsp:cNvSpPr/>
      </dsp:nvSpPr>
      <dsp:spPr>
        <a:xfrm rot="5400000">
          <a:off x="5173662" y="-3395287"/>
          <a:ext cx="1588451" cy="8514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baseline="0" dirty="0" smtClean="0"/>
            <a:t>č</a:t>
          </a:r>
          <a:r>
            <a:rPr lang="hr-HR" sz="2400" kern="1200" baseline="0" dirty="0" smtClean="0"/>
            <a:t>lanovi grupe uče postavljati pitanja kojima se traže informacije koje nisu konzistentne s originalnim zaključkom – tako se prepoznaju kognitivne pogreške ili distorzije u mišljenju koje se čine kada se sve informacije ne uzimaju u obzir</a:t>
          </a:r>
          <a:endParaRPr lang="hr-HR" sz="2400" kern="1200" dirty="0"/>
        </a:p>
      </dsp:txBody>
      <dsp:txXfrm rot="-5400000">
        <a:off x="1710640" y="145277"/>
        <a:ext cx="8436953" cy="1433367"/>
      </dsp:txXfrm>
    </dsp:sp>
    <dsp:sp modelId="{C82670F4-FD22-49A6-8A9E-43C8E17C8DFC}">
      <dsp:nvSpPr>
        <dsp:cNvPr id="0" name=""/>
        <dsp:cNvSpPr/>
      </dsp:nvSpPr>
      <dsp:spPr>
        <a:xfrm rot="5400000">
          <a:off x="-366565" y="2528793"/>
          <a:ext cx="2443771" cy="1710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Formiranje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uravnoteženog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odgovora</a:t>
          </a:r>
          <a:endParaRPr lang="hr-HR" sz="1700" kern="1200" dirty="0"/>
        </a:p>
      </dsp:txBody>
      <dsp:txXfrm rot="-5400000">
        <a:off x="1" y="3017547"/>
        <a:ext cx="1710640" cy="733131"/>
      </dsp:txXfrm>
    </dsp:sp>
    <dsp:sp modelId="{6D83535F-CB4E-4E8C-95F7-A02687869F61}">
      <dsp:nvSpPr>
        <dsp:cNvPr id="0" name=""/>
        <dsp:cNvSpPr/>
      </dsp:nvSpPr>
      <dsp:spPr>
        <a:xfrm rot="5400000">
          <a:off x="5173662" y="-1300794"/>
          <a:ext cx="1588451" cy="8514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baseline="0" dirty="0" smtClean="0"/>
            <a:t>n</a:t>
          </a:r>
          <a:r>
            <a:rPr lang="hr-HR" sz="2400" kern="1200" baseline="0" dirty="0" smtClean="0"/>
            <a:t>a primjeru jednog člana grupe, terapeut i grupa postavljaju pitanja koja pomažu u nalaženju primjera</a:t>
          </a:r>
          <a:endParaRPr lang="hr-HR" sz="2400" kern="1200" dirty="0"/>
        </a:p>
      </dsp:txBody>
      <dsp:txXfrm rot="-5400000">
        <a:off x="1710640" y="2239770"/>
        <a:ext cx="8436953" cy="1433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10/14/2016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10/14/2016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10/14/2016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10/14/2016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10/14/2016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10/14/2016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10/14/2016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10/14/2016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10/14/2016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10/14/2016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3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52" y="980728"/>
            <a:ext cx="7008574" cy="3298825"/>
          </a:xfrm>
        </p:spPr>
        <p:txBody>
          <a:bodyPr/>
          <a:lstStyle/>
          <a:p>
            <a:r>
              <a:rPr lang="hr-HR" b="1" dirty="0" smtClean="0"/>
              <a:t>Grupn</a:t>
            </a:r>
            <a:r>
              <a:rPr lang="en-GB" b="1" dirty="0" err="1" smtClean="0"/>
              <a:t>i</a:t>
            </a:r>
            <a:r>
              <a:rPr lang="en-GB" b="1" dirty="0" smtClean="0"/>
              <a:t> </a:t>
            </a:r>
            <a:r>
              <a:rPr lang="en-GB" b="1" dirty="0" err="1" smtClean="0"/>
              <a:t>bihevioralno-kognitivni</a:t>
            </a:r>
            <a:r>
              <a:rPr lang="en-GB" b="1" dirty="0" smtClean="0"/>
              <a:t> </a:t>
            </a:r>
            <a:r>
              <a:rPr lang="en-GB" b="1" dirty="0" err="1" smtClean="0"/>
              <a:t>tretmani</a:t>
            </a:r>
            <a:endParaRPr lang="en-US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78388" y="4894700"/>
            <a:ext cx="3074039" cy="16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Faze razvoja grupe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chemeClr val="lt1">
              <a:hueOff val="0"/>
              <a:satOff val="0"/>
              <a:lumOff val="0"/>
            </a:schemeClr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300" b="1" u="sng" dirty="0" smtClean="0">
                <a:solidFill>
                  <a:schemeClr val="accent3"/>
                </a:solidFill>
              </a:rPr>
              <a:t>Faza predgrupe</a:t>
            </a:r>
            <a:r>
              <a:rPr lang="hr-HR" sz="2300" dirty="0" smtClean="0"/>
              <a:t>: </a:t>
            </a:r>
            <a:r>
              <a:rPr lang="en-GB" sz="2300" dirty="0" err="1" smtClean="0"/>
              <a:t>formiranje</a:t>
            </a:r>
            <a:r>
              <a:rPr lang="en-GB" sz="2300" dirty="0" smtClean="0"/>
              <a:t> </a:t>
            </a:r>
            <a:r>
              <a:rPr lang="en-GB" sz="2300" dirty="0" err="1" smtClean="0"/>
              <a:t>grupe</a:t>
            </a:r>
            <a:r>
              <a:rPr lang="en-GB" sz="2300" dirty="0" smtClean="0"/>
              <a:t> – </a:t>
            </a:r>
            <a:r>
              <a:rPr lang="hr-HR" sz="2300" dirty="0" smtClean="0"/>
              <a:t>planiranje, </a:t>
            </a:r>
            <a:r>
              <a:rPr lang="en-GB" sz="2300" dirty="0" err="1" smtClean="0"/>
              <a:t>procjena</a:t>
            </a:r>
            <a:r>
              <a:rPr lang="en-GB" sz="2300" dirty="0" smtClean="0"/>
              <a:t>, </a:t>
            </a:r>
            <a:r>
              <a:rPr lang="hr-HR" sz="2300" dirty="0" smtClean="0"/>
              <a:t>uključivanje članova, predgrupni sastanak, priprema</a:t>
            </a:r>
            <a:r>
              <a:rPr lang="en-GB" sz="2300" dirty="0" smtClean="0"/>
              <a:t> </a:t>
            </a:r>
            <a:r>
              <a:rPr lang="en-GB" sz="2300" dirty="0" err="1" smtClean="0"/>
              <a:t>članova</a:t>
            </a:r>
            <a:endParaRPr lang="hr-HR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hr-HR" sz="2300" b="1" u="sng" dirty="0" smtClean="0">
                <a:solidFill>
                  <a:schemeClr val="accent3"/>
                </a:solidFill>
              </a:rPr>
              <a:t>Inicijalna faza</a:t>
            </a:r>
            <a:r>
              <a:rPr lang="hr-HR" sz="2300" dirty="0" smtClean="0"/>
              <a:t>: orijentacija i eksploracija – struktura, </a:t>
            </a:r>
            <a:r>
              <a:rPr lang="en-GB" sz="2300" dirty="0" err="1" smtClean="0"/>
              <a:t>ispitivanje</a:t>
            </a:r>
            <a:r>
              <a:rPr lang="en-GB" sz="2300" dirty="0" smtClean="0"/>
              <a:t> </a:t>
            </a:r>
            <a:r>
              <a:rPr lang="en-GB" sz="2300" dirty="0" err="1" smtClean="0"/>
              <a:t>očekivanja</a:t>
            </a:r>
            <a:r>
              <a:rPr lang="en-GB" sz="2300" dirty="0" smtClean="0"/>
              <a:t>, </a:t>
            </a:r>
            <a:r>
              <a:rPr lang="hr-HR" sz="2300" dirty="0" smtClean="0"/>
              <a:t>definiranje ciljeva, </a:t>
            </a:r>
            <a:r>
              <a:rPr lang="en-GB" sz="2300" dirty="0" err="1" smtClean="0"/>
              <a:t>stvaranje</a:t>
            </a:r>
            <a:r>
              <a:rPr lang="hr-HR" sz="2300" dirty="0" smtClean="0"/>
              <a:t> kohezij</a:t>
            </a:r>
            <a:r>
              <a:rPr lang="en-GB" sz="2300" dirty="0" smtClean="0"/>
              <a:t>e</a:t>
            </a:r>
            <a:r>
              <a:rPr lang="hr-HR" sz="2300" dirty="0" smtClean="0"/>
              <a:t>, razbijanje početne anksioznosti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300" b="1" u="sng" dirty="0" smtClean="0">
                <a:solidFill>
                  <a:schemeClr val="accent3"/>
                </a:solidFill>
              </a:rPr>
              <a:t>Tranzicijska faza</a:t>
            </a:r>
            <a:r>
              <a:rPr lang="hr-HR" sz="2300" dirty="0" smtClean="0"/>
              <a:t>: </a:t>
            </a:r>
            <a:r>
              <a:rPr lang="en-GB" sz="2300" dirty="0" smtClean="0"/>
              <a:t>rad </a:t>
            </a:r>
            <a:r>
              <a:rPr lang="en-GB" sz="2300" dirty="0" err="1" smtClean="0"/>
              <a:t>na</a:t>
            </a:r>
            <a:r>
              <a:rPr lang="en-GB" sz="2300" dirty="0" smtClean="0"/>
              <a:t> </a:t>
            </a:r>
            <a:r>
              <a:rPr lang="en-GB" sz="2300" dirty="0" err="1" smtClean="0"/>
              <a:t>otporu</a:t>
            </a:r>
            <a:r>
              <a:rPr lang="en-GB" sz="2300" dirty="0" smtClean="0"/>
              <a:t> – </a:t>
            </a:r>
            <a:r>
              <a:rPr lang="en-GB" sz="2300" dirty="0" err="1" smtClean="0"/>
              <a:t>upravljanje</a:t>
            </a:r>
            <a:r>
              <a:rPr lang="en-GB" sz="2300" dirty="0" smtClean="0"/>
              <a:t> </a:t>
            </a:r>
            <a:r>
              <a:rPr lang="en-GB" sz="2300" dirty="0" err="1" smtClean="0"/>
              <a:t>otporom</a:t>
            </a:r>
            <a:r>
              <a:rPr lang="en-GB" sz="2300" dirty="0" smtClean="0"/>
              <a:t>, </a:t>
            </a:r>
            <a:r>
              <a:rPr lang="en-GB" sz="2300" dirty="0" err="1" smtClean="0"/>
              <a:t>konfliktima</a:t>
            </a:r>
            <a:r>
              <a:rPr lang="en-GB" sz="2300" dirty="0" smtClean="0"/>
              <a:t>, </a:t>
            </a:r>
            <a:r>
              <a:rPr lang="en-GB" sz="2300" dirty="0" err="1" smtClean="0"/>
              <a:t>anksioznošću</a:t>
            </a:r>
            <a:endParaRPr lang="it-IT" sz="23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7558" y="1268760"/>
            <a:ext cx="5341469" cy="51845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hr-HR" sz="2100" b="1" u="sng" dirty="0" smtClean="0">
                <a:solidFill>
                  <a:schemeClr val="accent3"/>
                </a:solidFill>
              </a:rPr>
              <a:t>Aktivna faza</a:t>
            </a:r>
            <a:r>
              <a:rPr lang="hr-HR" sz="2100" dirty="0" smtClean="0"/>
              <a:t>: kohezivnost i produktivnost – </a:t>
            </a:r>
            <a:r>
              <a:rPr lang="hr-HR" sz="2100" i="1" dirty="0" smtClean="0"/>
              <a:t>feedback</a:t>
            </a:r>
            <a:r>
              <a:rPr lang="hr-HR" sz="2100" dirty="0" smtClean="0"/>
              <a:t> i potkrepljenje, </a:t>
            </a:r>
            <a:r>
              <a:rPr lang="en-GB" sz="2100" dirty="0" err="1" smtClean="0"/>
              <a:t>potic</a:t>
            </a:r>
            <a:r>
              <a:rPr lang="hr-HR" sz="2100" dirty="0" smtClean="0"/>
              <a:t>anje interakcije, podržavanje motivacije za promjenom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hr-HR" sz="2100" b="1" u="sng" dirty="0" smtClean="0">
                <a:solidFill>
                  <a:schemeClr val="accent3"/>
                </a:solidFill>
              </a:rPr>
              <a:t>Završna faza</a:t>
            </a:r>
            <a:r>
              <a:rPr lang="hr-HR" sz="2100" dirty="0" smtClean="0"/>
              <a:t>: konsolidiranje i završavanje – podržavanje promjene i kontinuiranog rada na grupnim ciljevima, rasprava o uključivanju naučenih vještina u svakodnevni život</a:t>
            </a:r>
            <a:r>
              <a:rPr lang="en-GB" sz="2100" dirty="0" smtClean="0"/>
              <a:t>, </a:t>
            </a:r>
            <a:r>
              <a:rPr lang="en-GB" sz="2100" dirty="0" err="1" smtClean="0"/>
              <a:t>postavljanje</a:t>
            </a:r>
            <a:r>
              <a:rPr lang="en-GB" sz="2100" dirty="0" smtClean="0"/>
              <a:t> </a:t>
            </a:r>
            <a:r>
              <a:rPr lang="en-GB" sz="2100" dirty="0" err="1" smtClean="0"/>
              <a:t>sljedećih</a:t>
            </a:r>
            <a:r>
              <a:rPr lang="en-GB" sz="2100" dirty="0" smtClean="0"/>
              <a:t> </a:t>
            </a:r>
            <a:r>
              <a:rPr lang="en-GB" sz="2100" dirty="0" err="1" smtClean="0"/>
              <a:t>ciljeva</a:t>
            </a:r>
            <a:endParaRPr lang="hr-HR" sz="21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hr-HR" sz="2100" b="1" u="sng" dirty="0" smtClean="0">
                <a:solidFill>
                  <a:schemeClr val="accent3"/>
                </a:solidFill>
              </a:rPr>
              <a:t>Praćenje i evaluacija</a:t>
            </a:r>
            <a:r>
              <a:rPr lang="hr-HR" sz="2100" dirty="0" smtClean="0"/>
              <a:t>: praćenje u cilju provjere napretka, prepoznavanje prepreka, pružanje dodatne podrške i resursa, evaluacija ishoda, po potrebi – individualno praćenje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Odabir</a:t>
            </a:r>
            <a:r>
              <a:rPr lang="en-GB" dirty="0" smtClean="0"/>
              <a:t> </a:t>
            </a:r>
            <a:r>
              <a:rPr lang="en-GB" dirty="0" err="1" smtClean="0"/>
              <a:t>pacijenata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473200"/>
            <a:ext cx="4977104" cy="4980136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Dg</a:t>
            </a:r>
            <a:r>
              <a:rPr lang="hr-HR" dirty="0" smtClean="0"/>
              <a:t>.</a:t>
            </a:r>
            <a:endParaRPr lang="hr-HR" dirty="0" smtClean="0"/>
          </a:p>
          <a:p>
            <a:r>
              <a:rPr lang="hr-HR" b="1" dirty="0" smtClean="0"/>
              <a:t>intervju</a:t>
            </a:r>
            <a:r>
              <a:rPr lang="hr-HR" dirty="0" smtClean="0"/>
              <a:t> – procjena pogodnosti za grupu, upoznavanje s grupnim tretmanom, objašnjavanje procesa u cilju formiranja realnih očekivanja</a:t>
            </a:r>
          </a:p>
          <a:p>
            <a:r>
              <a:rPr lang="hr-HR" dirty="0" smtClean="0"/>
              <a:t>prepoznavanje </a:t>
            </a:r>
            <a:r>
              <a:rPr lang="hr-HR" b="1" dirty="0" smtClean="0"/>
              <a:t>potencijalno destruktivnih ponašanja </a:t>
            </a:r>
            <a:r>
              <a:rPr lang="hr-HR" dirty="0" smtClean="0"/>
              <a:t>za grupu </a:t>
            </a:r>
            <a:r>
              <a:rPr lang="en-GB" dirty="0" smtClean="0"/>
              <a:t>(</a:t>
            </a:r>
            <a:r>
              <a:rPr lang="hr-HR" dirty="0" smtClean="0"/>
              <a:t>npr. </a:t>
            </a:r>
            <a:r>
              <a:rPr lang="en-GB" dirty="0" err="1" smtClean="0"/>
              <a:t>otvoreno</a:t>
            </a:r>
            <a:r>
              <a:rPr lang="hr-HR" dirty="0" smtClean="0"/>
              <a:t> izražavanje suicidalnosti, ekstremna potreba za </a:t>
            </a:r>
            <a:r>
              <a:rPr lang="en-GB" dirty="0" err="1" smtClean="0"/>
              <a:t>razuvjeravanjem</a:t>
            </a:r>
            <a:r>
              <a:rPr lang="hr-HR" dirty="0" smtClean="0"/>
              <a:t>, izražavanje hostilnosti i nepovjerenja)</a:t>
            </a:r>
          </a:p>
          <a:p>
            <a:r>
              <a:rPr lang="hr-HR" dirty="0" smtClean="0"/>
              <a:t>osoba koja u svom iskustvu ima dobre prijateljske i/ili obiteljske odnose moći će bolje iskoristiti dobiti grupnih interpersonalnih odnosa</a:t>
            </a:r>
          </a:p>
          <a:p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473200"/>
            <a:ext cx="4977104" cy="4980136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hr-HR" dirty="0" smtClean="0"/>
              <a:t>Pitanja koja si </a:t>
            </a:r>
            <a:r>
              <a:rPr lang="en-GB" dirty="0" err="1" smtClean="0"/>
              <a:t>terapeut</a:t>
            </a:r>
            <a:r>
              <a:rPr lang="en-GB" dirty="0" smtClean="0"/>
              <a:t> </a:t>
            </a:r>
            <a:r>
              <a:rPr lang="hr-HR" dirty="0" smtClean="0"/>
              <a:t>postavlja pri uključivanju </a:t>
            </a:r>
            <a:r>
              <a:rPr lang="en-GB" dirty="0" err="1" smtClean="0"/>
              <a:t>pacijenata</a:t>
            </a:r>
            <a:r>
              <a:rPr lang="hr-HR" dirty="0" smtClean="0"/>
              <a:t> u grupu: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Kakav tip odnosa </a:t>
            </a:r>
            <a:r>
              <a:rPr lang="en-GB" dirty="0" err="1" smtClean="0"/>
              <a:t>osoba</a:t>
            </a:r>
            <a:r>
              <a:rPr lang="hr-HR" dirty="0" smtClean="0"/>
              <a:t> želi razviti s drugim članovima grupe?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Koja će vrsta interpersonalnog ponašanja podržavati grupnu koheziju i </a:t>
            </a:r>
            <a:r>
              <a:rPr lang="en-GB" dirty="0" err="1" smtClean="0"/>
              <a:t>druge</a:t>
            </a:r>
            <a:r>
              <a:rPr lang="en-GB" dirty="0" smtClean="0"/>
              <a:t> </a:t>
            </a:r>
            <a:r>
              <a:rPr lang="hr-HR" dirty="0" smtClean="0"/>
              <a:t>procese?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Koja će vrsta interpersonalnog ponašanja djelovati negativno na grupnu koheziju i </a:t>
            </a:r>
            <a:r>
              <a:rPr lang="en-GB" dirty="0" err="1" smtClean="0"/>
              <a:t>druge</a:t>
            </a:r>
            <a:r>
              <a:rPr lang="en-GB" dirty="0" smtClean="0"/>
              <a:t> </a:t>
            </a:r>
            <a:r>
              <a:rPr lang="hr-HR" dirty="0" smtClean="0"/>
              <a:t>procese?</a:t>
            </a:r>
          </a:p>
        </p:txBody>
      </p:sp>
    </p:spTree>
    <p:extLst>
      <p:ext uri="{BB962C8B-B14F-4D97-AF65-F5344CB8AC3E}">
        <p14:creationId xmlns:p14="http://schemas.microsoft.com/office/powerpoint/2010/main" val="40440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Demografske karakteristike pacijenata</a:t>
            </a:r>
            <a:endParaRPr lang="it-IT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0556"/>
              </p:ext>
            </p:extLst>
          </p:nvPr>
        </p:nvGraphicFramePr>
        <p:xfrm>
          <a:off x="1117308" y="1473200"/>
          <a:ext cx="10377703" cy="505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6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Priprema terapeuta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060848"/>
            <a:ext cx="10157354" cy="4470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3200" dirty="0" smtClean="0"/>
              <a:t>Edukativni trening o KBT modelima i tehnikama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 smtClean="0"/>
              <a:t>Izravna supervizija na različitim individualnim slučajevima prema KBT pristupu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 smtClean="0"/>
              <a:t>Opažanje rada drugog terapeuta koji provodi grupni KBT trening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 smtClean="0"/>
              <a:t>Preuzimanje uloge </a:t>
            </a:r>
            <a:r>
              <a:rPr lang="hr-HR" sz="3200" dirty="0" err="1" smtClean="0"/>
              <a:t>koterapeuta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8922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Interpersonalni</a:t>
            </a:r>
            <a:r>
              <a:rPr lang="hr-HR" dirty="0" smtClean="0"/>
              <a:t> stil terapeuta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345114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2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Organizacija</a:t>
            </a:r>
            <a:r>
              <a:rPr lang="en-GB" dirty="0" smtClean="0"/>
              <a:t> </a:t>
            </a:r>
            <a:r>
              <a:rPr lang="hr-HR" dirty="0" smtClean="0"/>
              <a:t>grupnih seansi</a:t>
            </a:r>
            <a:endParaRPr lang="it-IT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03838"/>
              </p:ext>
            </p:extLst>
          </p:nvPr>
        </p:nvGraphicFramePr>
        <p:xfrm>
          <a:off x="549796" y="1772816"/>
          <a:ext cx="11161239" cy="439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0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Struktura</a:t>
            </a:r>
            <a:r>
              <a:rPr lang="en-GB" dirty="0" smtClean="0"/>
              <a:t> </a:t>
            </a:r>
            <a:r>
              <a:rPr lang="en-GB" dirty="0" err="1" smtClean="0"/>
              <a:t>grupne</a:t>
            </a:r>
            <a:r>
              <a:rPr lang="en-GB" dirty="0" smtClean="0"/>
              <a:t> BKT </a:t>
            </a:r>
            <a:r>
              <a:rPr lang="en-GB" dirty="0" err="1" smtClean="0"/>
              <a:t>seanse</a:t>
            </a:r>
            <a:endParaRPr lang="it-IT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76234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7828" y="4077072"/>
            <a:ext cx="7008574" cy="1930400"/>
          </a:xfrm>
        </p:spPr>
        <p:txBody>
          <a:bodyPr/>
          <a:lstStyle/>
          <a:p>
            <a:r>
              <a:rPr lang="hr-HR" b="1" dirty="0" smtClean="0"/>
              <a:t>Kognitivne strategije u B</a:t>
            </a:r>
            <a:r>
              <a:rPr lang="en-GB" b="1" dirty="0" smtClean="0"/>
              <a:t>K</a:t>
            </a:r>
            <a:r>
              <a:rPr lang="hr-HR" b="1" dirty="0" smtClean="0"/>
              <a:t>T grupama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Kognitivne tehnike</a:t>
            </a:r>
            <a:endParaRPr lang="it-IT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825530"/>
              </p:ext>
            </p:extLst>
          </p:nvPr>
        </p:nvGraphicFramePr>
        <p:xfrm>
          <a:off x="837828" y="1473200"/>
          <a:ext cx="10801200" cy="505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Povezivanje misli sa situacijama i emocijama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489146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01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 smtClean="0"/>
              <a:t>Što znate o grupnoj psihoterapiji?</a:t>
            </a:r>
          </a:p>
          <a:p>
            <a:r>
              <a:rPr lang="hr-HR" sz="2800" dirty="0" smtClean="0"/>
              <a:t>Gdje ste to čuli?</a:t>
            </a:r>
          </a:p>
          <a:p>
            <a:r>
              <a:rPr lang="hr-HR" sz="2800" dirty="0" smtClean="0"/>
              <a:t>Što vidite kao prednosti grupne psihoterapije?</a:t>
            </a:r>
          </a:p>
          <a:p>
            <a:r>
              <a:rPr lang="hr-HR" sz="2800" dirty="0" smtClean="0"/>
              <a:t>Što bi bile moguće poteškoće u grupnoj psihoterapiji?</a:t>
            </a:r>
          </a:p>
          <a:p>
            <a:r>
              <a:rPr lang="hr-HR" sz="2800" dirty="0" smtClean="0"/>
              <a:t>Što znate o grupnoj BKT (povijest, problemi, učinkovitost...)?</a:t>
            </a:r>
          </a:p>
          <a:p>
            <a:r>
              <a:rPr lang="hr-HR" sz="2800" dirty="0" smtClean="0"/>
              <a:t>Koje bi bile razlike između grupne BKT i drugih oblika grupne psihoterapije (intervencije, format, homogenost članova, grupni procesi...)?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66619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Prikupljanje argumenata za i protiv negativnih misli te prepoznavanje kognitivnih distorzija</a:t>
            </a:r>
            <a:endParaRPr lang="hr-HR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4921377"/>
              </p:ext>
            </p:extLst>
          </p:nvPr>
        </p:nvGraphicFramePr>
        <p:xfrm>
          <a:off x="1125860" y="2060848"/>
          <a:ext cx="102251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9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Eksperimenti i i</a:t>
            </a:r>
            <a:r>
              <a:rPr lang="en-GB" dirty="0" err="1" smtClean="0"/>
              <a:t>straživanje</a:t>
            </a:r>
            <a:r>
              <a:rPr lang="hr-HR" dirty="0" smtClean="0"/>
              <a:t> vjerovanja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r-HR" dirty="0" smtClean="0"/>
              <a:t>Eksperiment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  <a:ln w="2222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2200" dirty="0" smtClean="0"/>
              <a:t>pacijent se potiče na provođenje eksperimenta – plan kojim se prikupljaju informacije kako bi se zaključilo o točnosti negativne misli</a:t>
            </a:r>
          </a:p>
          <a:p>
            <a:r>
              <a:rPr lang="hr-HR" sz="2200" dirty="0" smtClean="0"/>
              <a:t>hipoteze i način provođenja eksperimenta generiraju se zajednički u grupi</a:t>
            </a:r>
          </a:p>
          <a:p>
            <a:r>
              <a:rPr lang="en-GB" sz="2200" dirty="0" smtClean="0"/>
              <a:t>n</a:t>
            </a:r>
            <a:r>
              <a:rPr lang="hr-HR" sz="2200" dirty="0" smtClean="0"/>
              <a:t>pr. </a:t>
            </a:r>
            <a:r>
              <a:rPr lang="hr-HR" sz="2200" i="1" dirty="0" smtClean="0"/>
              <a:t>Tvoj prijatelj nije razočaran tobom, nego ti je zahvalan. Pokušaj ga pitati o tome pa donesi zaključak.</a:t>
            </a:r>
            <a:endParaRPr lang="it-IT" sz="22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 smtClean="0"/>
              <a:t>I</a:t>
            </a:r>
            <a:r>
              <a:rPr lang="en-GB" dirty="0" err="1" smtClean="0"/>
              <a:t>straživanje</a:t>
            </a:r>
            <a:r>
              <a:rPr lang="hr-HR" dirty="0" smtClean="0"/>
              <a:t> vjerovanja</a:t>
            </a:r>
            <a:endParaRPr lang="it-IT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solidFill>
            <a:schemeClr val="bg1"/>
          </a:solidFill>
          <a:ln w="22225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1900" dirty="0"/>
              <a:t>i</a:t>
            </a:r>
            <a:r>
              <a:rPr lang="hr-HR" sz="1900" dirty="0" smtClean="0"/>
              <a:t>spitati emocionalno pravilo u osnovi NAM</a:t>
            </a:r>
          </a:p>
          <a:p>
            <a:r>
              <a:rPr lang="en-GB" sz="1900" dirty="0" err="1" smtClean="0"/>
              <a:t>npr</a:t>
            </a:r>
            <a:r>
              <a:rPr lang="en-GB" sz="1900" dirty="0" smtClean="0"/>
              <a:t>. </a:t>
            </a:r>
            <a:r>
              <a:rPr lang="en-GB" sz="1900" dirty="0" err="1" smtClean="0"/>
              <a:t>tehnika</a:t>
            </a:r>
            <a:r>
              <a:rPr lang="en-GB" sz="1900" dirty="0" smtClean="0"/>
              <a:t> </a:t>
            </a:r>
            <a:r>
              <a:rPr lang="en-GB" sz="1900" dirty="0" err="1" smtClean="0"/>
              <a:t>silazne</a:t>
            </a:r>
            <a:r>
              <a:rPr lang="en-GB" sz="1900" dirty="0" smtClean="0"/>
              <a:t> </a:t>
            </a:r>
            <a:r>
              <a:rPr lang="en-GB" sz="1900" dirty="0" err="1" smtClean="0"/>
              <a:t>strelice</a:t>
            </a:r>
            <a:endParaRPr lang="hr-HR" sz="1900" dirty="0" smtClean="0"/>
          </a:p>
          <a:p>
            <a:pPr lvl="1"/>
            <a:r>
              <a:rPr lang="en-GB" sz="1900" dirty="0"/>
              <a:t>n</a:t>
            </a:r>
            <a:r>
              <a:rPr lang="hr-HR" sz="1900" dirty="0" smtClean="0"/>
              <a:t>pr. </a:t>
            </a:r>
            <a:r>
              <a:rPr lang="hr-HR" sz="1900" i="1" dirty="0" smtClean="0"/>
              <a:t>Moram uvijek pomagati drugima, ako to ne učinim, onda sam loša osoba.</a:t>
            </a:r>
          </a:p>
          <a:p>
            <a:r>
              <a:rPr lang="hr-HR" sz="1900" dirty="0" smtClean="0"/>
              <a:t>grupna rasprava o negativnim posljedicama takve pretpostavke</a:t>
            </a:r>
          </a:p>
          <a:p>
            <a:r>
              <a:rPr lang="hr-HR" sz="1900" dirty="0" smtClean="0"/>
              <a:t>fokus je na emocionalnom procesiranju, grupnom učenju, modificiranju neadaptivnih obrazaca, posebno ako su pretpostavke interpersonalne</a:t>
            </a: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40498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7828" y="4077072"/>
            <a:ext cx="7008574" cy="1930400"/>
          </a:xfrm>
        </p:spPr>
        <p:txBody>
          <a:bodyPr/>
          <a:lstStyle/>
          <a:p>
            <a:r>
              <a:rPr lang="hr-HR" b="1" dirty="0" smtClean="0"/>
              <a:t>Bihevioralne strategije u BKT grupama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567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Strategije temeljene na izlaganju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izlaganje</a:t>
            </a:r>
            <a:r>
              <a:rPr lang="hr-HR" sz="2800" dirty="0" smtClean="0"/>
              <a:t> – najučinkovitija strategija u tretmanu anksioznosti, ali i p</a:t>
            </a:r>
            <a:r>
              <a:rPr lang="en-GB" sz="2800" dirty="0" err="1" smtClean="0"/>
              <a:t>oremećaja</a:t>
            </a:r>
            <a:r>
              <a:rPr lang="en-GB" sz="2800" dirty="0" smtClean="0"/>
              <a:t> </a:t>
            </a:r>
            <a:r>
              <a:rPr lang="en-GB" sz="2800" dirty="0" err="1" smtClean="0"/>
              <a:t>hranjenja</a:t>
            </a:r>
            <a:r>
              <a:rPr lang="hr-HR" sz="2800" dirty="0" smtClean="0"/>
              <a:t>, </a:t>
            </a:r>
            <a:r>
              <a:rPr lang="hr-HR" sz="2800" dirty="0" smtClean="0"/>
              <a:t>hipohondrije itd.</a:t>
            </a:r>
            <a:endParaRPr lang="hr-HR" sz="2800" dirty="0" smtClean="0"/>
          </a:p>
          <a:p>
            <a:r>
              <a:rPr lang="hr-HR" sz="2800" dirty="0" smtClean="0"/>
              <a:t>izlaganje </a:t>
            </a:r>
            <a:r>
              <a:rPr lang="hr-HR" sz="2800" i="1" dirty="0" smtClean="0"/>
              <a:t>in vivo</a:t>
            </a:r>
          </a:p>
          <a:p>
            <a:r>
              <a:rPr lang="hr-HR" sz="2800" dirty="0" smtClean="0"/>
              <a:t>simulirano izlaganje i igranje uloga</a:t>
            </a:r>
          </a:p>
          <a:p>
            <a:r>
              <a:rPr lang="hr-HR" sz="2800" dirty="0" smtClean="0"/>
              <a:t>izlaganje u imaginaciji</a:t>
            </a:r>
          </a:p>
          <a:p>
            <a:r>
              <a:rPr lang="hr-HR" sz="2800" dirty="0" smtClean="0"/>
              <a:t>izlaganje simptomima</a:t>
            </a:r>
            <a:r>
              <a:rPr lang="en-GB" sz="2800" dirty="0" smtClean="0"/>
              <a:t>,</a:t>
            </a:r>
            <a:r>
              <a:rPr lang="hr-HR" sz="2800" dirty="0" smtClean="0"/>
              <a:t> npr. kod panike (disanje u vrećicu 3 min, hiperventiliranje 60 sek, okretanje na stolcu 1 min)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626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796" y="2492896"/>
            <a:ext cx="3142084" cy="1397000"/>
          </a:xfrm>
        </p:spPr>
        <p:txBody>
          <a:bodyPr/>
          <a:lstStyle/>
          <a:p>
            <a:r>
              <a:rPr lang="hr-HR" dirty="0" smtClean="0"/>
              <a:t>Samo-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hr-HR" dirty="0" smtClean="0"/>
              <a:t>motrenje </a:t>
            </a:r>
            <a:endParaRPr lang="it-IT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9084" y="116632"/>
            <a:ext cx="8799741" cy="669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2" y="2492896"/>
            <a:ext cx="3240360" cy="1397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Trening socijalnih vještina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3180" y="116632"/>
            <a:ext cx="8384304" cy="67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Trening </a:t>
            </a:r>
            <a:r>
              <a:rPr lang="hr-HR" smtClean="0"/>
              <a:t>rješavanja problema</a:t>
            </a:r>
            <a:endParaRPr lang="it-IT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040080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41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roblem </a:t>
            </a:r>
            <a:r>
              <a:rPr lang="hr-HR" dirty="0" smtClean="0"/>
              <a:t>solving u grupi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4378821"/>
              </p:ext>
            </p:extLst>
          </p:nvPr>
        </p:nvGraphicFramePr>
        <p:xfrm>
          <a:off x="1117600" y="1473200"/>
          <a:ext cx="4976813" cy="505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5"/>
          <a:stretch/>
        </p:blipFill>
        <p:spPr>
          <a:xfrm>
            <a:off x="6673755" y="1955800"/>
            <a:ext cx="3883409" cy="3962400"/>
          </a:xfrm>
        </p:spPr>
      </p:pic>
    </p:spTree>
    <p:extLst>
      <p:ext uri="{BB962C8B-B14F-4D97-AF65-F5344CB8AC3E}">
        <p14:creationId xmlns:p14="http://schemas.microsoft.com/office/powerpoint/2010/main" val="8022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Prednosti bihevioralnog tretmana u grupi</a:t>
            </a:r>
            <a:endParaRPr lang="it-IT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2492896"/>
            <a:ext cx="5240817" cy="295232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751536"/>
          </a:xfrm>
          <a:ln w="53975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niža cijena grupne vs. individualne terapije</a:t>
            </a:r>
          </a:p>
          <a:p>
            <a:r>
              <a:rPr lang="en-GB" dirty="0"/>
              <a:t>m</a:t>
            </a:r>
            <a:r>
              <a:rPr lang="hr-HR" dirty="0" smtClean="0"/>
              <a:t>ogućnost praktičnog uvježbavanja u grupi</a:t>
            </a:r>
            <a:r>
              <a:rPr lang="en-GB" dirty="0" smtClean="0"/>
              <a:t>,</a:t>
            </a:r>
            <a:r>
              <a:rPr lang="hr-HR" dirty="0" smtClean="0"/>
              <a:t> npr. vježbe izlaganja kod socijalne fobije, mogućnost socijalne interakcije</a:t>
            </a:r>
          </a:p>
          <a:p>
            <a:r>
              <a:rPr lang="hr-HR" dirty="0" smtClean="0"/>
              <a:t>podrška članova grupe, podrška pojedinaca sličnih problema</a:t>
            </a:r>
          </a:p>
          <a:p>
            <a:r>
              <a:rPr lang="hr-HR" dirty="0" smtClean="0"/>
              <a:t>uočavanje da je kod nekog člana grupe izlaganje dovelo do poboljšanja</a:t>
            </a:r>
            <a:r>
              <a:rPr lang="en-GB" dirty="0" smtClean="0"/>
              <a:t>,</a:t>
            </a:r>
            <a:r>
              <a:rPr lang="hr-HR" dirty="0" smtClean="0"/>
              <a:t> npr. slabljenja straha</a:t>
            </a:r>
          </a:p>
          <a:p>
            <a:r>
              <a:rPr lang="hr-HR" dirty="0" smtClean="0"/>
              <a:t>članovi grupe potiču jedni druge na izlaganje</a:t>
            </a:r>
          </a:p>
          <a:p>
            <a:r>
              <a:rPr lang="hr-HR" dirty="0" smtClean="0"/>
              <a:t>bihevioralno uvježbavanje zabavnije u grupi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18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Teškoće bihevioralnog tretmana u grupi</a:t>
            </a:r>
            <a:endParaRPr lang="it-IT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204110"/>
            <a:ext cx="4976813" cy="346578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823544"/>
          </a:xfr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manje je vremena za svakog pojedinog člana</a:t>
            </a:r>
          </a:p>
          <a:p>
            <a:r>
              <a:rPr lang="hr-HR" dirty="0" smtClean="0"/>
              <a:t>trajanje svakog susreta oko 2h</a:t>
            </a:r>
          </a:p>
          <a:p>
            <a:r>
              <a:rPr lang="hr-HR" dirty="0" smtClean="0"/>
              <a:t>klijenti slabije motivacije, oni koji teško usvajaju gradivo, oni s neobičnom simptomat</a:t>
            </a:r>
            <a:r>
              <a:rPr lang="en-GB" dirty="0" err="1" smtClean="0"/>
              <a:t>ikom</a:t>
            </a:r>
            <a:r>
              <a:rPr lang="hr-HR" dirty="0" smtClean="0"/>
              <a:t> – dobivaju manje grupnom terapijom</a:t>
            </a:r>
          </a:p>
          <a:p>
            <a:r>
              <a:rPr lang="hr-HR" dirty="0" smtClean="0"/>
              <a:t>neki sudionici osjećaju trajnu nelagodu</a:t>
            </a:r>
            <a:r>
              <a:rPr lang="en-GB" dirty="0" smtClean="0"/>
              <a:t>,</a:t>
            </a:r>
            <a:r>
              <a:rPr lang="hr-HR" dirty="0" smtClean="0"/>
              <a:t> npr. simptomi vezani uz seksualnost </a:t>
            </a:r>
          </a:p>
          <a:p>
            <a:r>
              <a:rPr lang="hr-HR" dirty="0" smtClean="0"/>
              <a:t>negativna iskustva pojedinih članova</a:t>
            </a:r>
            <a:r>
              <a:rPr lang="en-GB" dirty="0" smtClean="0"/>
              <a:t>, </a:t>
            </a:r>
            <a:r>
              <a:rPr lang="hr-HR" dirty="0" smtClean="0"/>
              <a:t>npr. s izlaganjem, mogu utjecati na ostale članove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17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377703" cy="1397000"/>
          </a:xfrm>
        </p:spPr>
        <p:txBody>
          <a:bodyPr/>
          <a:lstStyle/>
          <a:p>
            <a:r>
              <a:rPr lang="hr-HR" dirty="0" smtClean="0"/>
              <a:t>Što </a:t>
            </a:r>
            <a:r>
              <a:rPr lang="en-GB" dirty="0" err="1" smtClean="0"/>
              <a:t>su</a:t>
            </a:r>
            <a:r>
              <a:rPr lang="hr-HR" dirty="0" smtClean="0"/>
              <a:t> grupni proces</a:t>
            </a:r>
            <a:r>
              <a:rPr lang="en-GB" dirty="0" err="1" smtClean="0"/>
              <a:t>i</a:t>
            </a:r>
            <a:r>
              <a:rPr lang="hr-HR" dirty="0" smtClean="0"/>
              <a:t>? Kako na njih gleda BKT?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997773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212" y="1844824"/>
            <a:ext cx="7008574" cy="1930399"/>
          </a:xfrm>
        </p:spPr>
        <p:txBody>
          <a:bodyPr/>
          <a:lstStyle/>
          <a:p>
            <a:pPr algn="ctr"/>
            <a:r>
              <a:rPr lang="en-GB" dirty="0" err="1" smtClean="0"/>
              <a:t>Hvala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pažnji</a:t>
            </a:r>
            <a:r>
              <a:rPr lang="en-GB" dirty="0" smtClean="0"/>
              <a:t>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257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Korištenje grupnih procesa u grupnom B</a:t>
            </a:r>
            <a:r>
              <a:rPr lang="en-GB" dirty="0" smtClean="0"/>
              <a:t>K</a:t>
            </a:r>
            <a:r>
              <a:rPr lang="hr-HR" dirty="0" smtClean="0"/>
              <a:t>T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A) </a:t>
            </a:r>
            <a:r>
              <a:rPr lang="hr-HR" dirty="0" smtClean="0"/>
              <a:t>Optimizam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hr-HR" dirty="0" smtClean="0"/>
              <a:t>pozitivna očekivanja i ulijevanje nade o ozdravljenju – povezani s boljim terapijskim ishodom</a:t>
            </a:r>
          </a:p>
          <a:p>
            <a:r>
              <a:rPr lang="hr-HR" dirty="0" smtClean="0"/>
              <a:t>informacije od ostalih članova grupe, ne samo terapeuta, opažanje poboljšanja kod drugih</a:t>
            </a:r>
          </a:p>
          <a:p>
            <a:r>
              <a:rPr lang="hr-HR" dirty="0" smtClean="0"/>
              <a:t>grupa povećava motivaciju za promjenom – atmosfera koja podržava promjene u ponašanju</a:t>
            </a:r>
          </a:p>
          <a:p>
            <a:r>
              <a:rPr lang="hr-HR" dirty="0" smtClean="0"/>
              <a:t>terapeuti – potiču članove grupe na međusobni </a:t>
            </a:r>
            <a:r>
              <a:rPr lang="hr-HR" i="1" dirty="0" smtClean="0"/>
              <a:t>feedback</a:t>
            </a:r>
            <a:r>
              <a:rPr lang="hr-HR" dirty="0" smtClean="0"/>
              <a:t>, ističu poboljšanja i napredak, grupa reflektira promjenu</a:t>
            </a:r>
            <a:endParaRPr lang="it-IT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97" y="2276872"/>
            <a:ext cx="3794061" cy="2538958"/>
          </a:xfrm>
        </p:spPr>
      </p:pic>
      <p:sp>
        <p:nvSpPr>
          <p:cNvPr id="10" name="TextBox 9"/>
          <p:cNvSpPr txBox="1"/>
          <p:nvPr/>
        </p:nvSpPr>
        <p:spPr>
          <a:xfrm>
            <a:off x="6958508" y="5101732"/>
            <a:ext cx="4332282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</a:t>
            </a:r>
            <a:r>
              <a:rPr lang="hr-HR" dirty="0" smtClean="0"/>
              <a:t>tvoreno iskazivanje emocija; rad na E, M, P </a:t>
            </a:r>
            <a:endParaRPr lang="it-IT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idx="1"/>
          </p:nvPr>
        </p:nvSpPr>
        <p:spPr>
          <a:xfrm>
            <a:off x="6310436" y="1628800"/>
            <a:ext cx="5616624" cy="512064"/>
          </a:xfrm>
        </p:spPr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) </a:t>
            </a:r>
            <a:r>
              <a:rPr lang="en-GB" dirty="0" err="1" smtClean="0"/>
              <a:t>Poticanje</a:t>
            </a:r>
            <a:r>
              <a:rPr lang="en-GB" dirty="0" smtClean="0"/>
              <a:t> </a:t>
            </a:r>
            <a:r>
              <a:rPr lang="en-GB" dirty="0" err="1" smtClean="0"/>
              <a:t>emocionalnog</a:t>
            </a:r>
            <a:r>
              <a:rPr lang="en-GB" dirty="0" smtClean="0"/>
              <a:t> </a:t>
            </a:r>
            <a:r>
              <a:rPr lang="en-GB" dirty="0" err="1" smtClean="0"/>
              <a:t>procesiranja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39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Korištenje grupnih procesa u grupnom B</a:t>
            </a:r>
            <a:r>
              <a:rPr lang="en-GB" dirty="0" smtClean="0"/>
              <a:t>K</a:t>
            </a:r>
            <a:r>
              <a:rPr lang="hr-HR" dirty="0" smtClean="0"/>
              <a:t>T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C) </a:t>
            </a:r>
            <a:r>
              <a:rPr lang="hr-HR" dirty="0" smtClean="0"/>
              <a:t>Uključivanje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40995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r-HR" sz="2200" dirty="0" smtClean="0"/>
              <a:t>pacijenti shvaćaju da nisu jedini s određenim problemom</a:t>
            </a:r>
          </a:p>
          <a:p>
            <a:r>
              <a:rPr lang="hr-HR" sz="2200" dirty="0" smtClean="0"/>
              <a:t>članovi grupe </a:t>
            </a:r>
            <a:r>
              <a:rPr lang="hr-HR" sz="2200" b="1" dirty="0" smtClean="0"/>
              <a:t>uključeni</a:t>
            </a:r>
            <a:r>
              <a:rPr lang="hr-HR" sz="2200" dirty="0" smtClean="0"/>
              <a:t> su u grupu </a:t>
            </a:r>
            <a:r>
              <a:rPr lang="en-GB" sz="2200" dirty="0" err="1" smtClean="0"/>
              <a:t>baš</a:t>
            </a:r>
            <a:r>
              <a:rPr lang="en-GB" sz="2200" dirty="0" smtClean="0"/>
              <a:t> </a:t>
            </a:r>
            <a:r>
              <a:rPr lang="en-GB" sz="2200" dirty="0" err="1" smtClean="0"/>
              <a:t>zato</a:t>
            </a:r>
            <a:r>
              <a:rPr lang="hr-HR" sz="2200" dirty="0" smtClean="0"/>
              <a:t> što dijele zajednički problem</a:t>
            </a:r>
          </a:p>
          <a:p>
            <a:r>
              <a:rPr lang="hr-HR" sz="2200" dirty="0" smtClean="0"/>
              <a:t>stvaranje povezanosti između pacijentovih simptoma i iskustava i poticanje dijaloga među članovima grupe o tome što osjećaju u vezi svog poremećaja i pokušaja prevladavanja istog – uloga voditelja</a:t>
            </a:r>
            <a:endParaRPr lang="it-IT" sz="2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451587"/>
              </p:ext>
            </p:extLst>
          </p:nvPr>
        </p:nvGraphicFramePr>
        <p:xfrm>
          <a:off x="6310436" y="1556792"/>
          <a:ext cx="49771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Korištenje grupnih procesa u grupnom </a:t>
            </a:r>
            <a:r>
              <a:rPr lang="it-IT" dirty="0" smtClean="0"/>
              <a:t>BKT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820" y="1608836"/>
            <a:ext cx="5328593" cy="512064"/>
          </a:xfrm>
        </p:spPr>
        <p:txBody>
          <a:bodyPr/>
          <a:lstStyle/>
          <a:p>
            <a:r>
              <a:rPr lang="en-GB" dirty="0" smtClean="0"/>
              <a:t>F) </a:t>
            </a:r>
            <a:r>
              <a:rPr lang="hr-HR" dirty="0" smtClean="0"/>
              <a:t>Modifikacija neadaptivnih obrazaca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820" y="2209800"/>
            <a:ext cx="5328593" cy="4387552"/>
          </a:xfr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dirty="0"/>
              <a:t>g</a:t>
            </a:r>
            <a:r>
              <a:rPr lang="hr-HR" dirty="0" smtClean="0"/>
              <a:t>rupa kao korektiv neprilagođenih interpersonalnih obrazaca – korektivno socijalno učenje – usvajanje novih komunikacijskih obrazaca (npr. učenje socijalnih vještina, altruizam…)</a:t>
            </a:r>
          </a:p>
          <a:p>
            <a:r>
              <a:rPr lang="hr-HR" dirty="0" smtClean="0"/>
              <a:t>grupa predstavlja socijalni mikrokozmos – članovi pokazuju načine interakcije koje koriste u vanjskom svijetu (npr. korisno za tretman socijalne fobije)</a:t>
            </a:r>
          </a:p>
          <a:p>
            <a:r>
              <a:rPr lang="hr-HR" dirty="0" smtClean="0"/>
              <a:t>voditelj koristi tehnike – izlaganj</a:t>
            </a:r>
            <a:r>
              <a:rPr lang="en-GB" dirty="0" smtClean="0"/>
              <a:t>e</a:t>
            </a:r>
            <a:r>
              <a:rPr lang="hr-HR" dirty="0" smtClean="0"/>
              <a:t>, igranje uloga, prepoznavanj</a:t>
            </a:r>
            <a:r>
              <a:rPr lang="en-GB" dirty="0" smtClean="0"/>
              <a:t>e</a:t>
            </a:r>
            <a:r>
              <a:rPr lang="hr-HR" dirty="0" smtClean="0"/>
              <a:t> maladaptivnih obrazaca i bazičnih vjerovanja – pomaže u korektivnom iskustvu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G) </a:t>
            </a:r>
            <a:r>
              <a:rPr lang="hr-HR" dirty="0" smtClean="0"/>
              <a:t>Grupna kohezija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8" y="2209800"/>
            <a:ext cx="5197453" cy="4387552"/>
          </a:xfr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hr-HR" dirty="0" smtClean="0"/>
              <a:t>uvjeti koji održavaju na okupu članove grupe (npr. </a:t>
            </a:r>
            <a:r>
              <a:rPr lang="en-GB" dirty="0" err="1" smtClean="0"/>
              <a:t>osjećaj</a:t>
            </a:r>
            <a:r>
              <a:rPr lang="en-GB" dirty="0" smtClean="0"/>
              <a:t> </a:t>
            </a:r>
            <a:r>
              <a:rPr lang="hr-HR" dirty="0" smtClean="0"/>
              <a:t>ugod</a:t>
            </a:r>
            <a:r>
              <a:rPr lang="en-GB" dirty="0" smtClean="0"/>
              <a:t>e</a:t>
            </a:r>
            <a:r>
              <a:rPr lang="hr-HR" dirty="0" smtClean="0"/>
              <a:t> i pripadanj</a:t>
            </a:r>
            <a:r>
              <a:rPr lang="en-GB" dirty="0" smtClean="0"/>
              <a:t>a</a:t>
            </a:r>
            <a:r>
              <a:rPr lang="hr-HR" dirty="0" smtClean="0"/>
              <a:t>, vrednovanje grupe, bezuvjetno prihvaćanje od strane ostalih članova grupe)</a:t>
            </a:r>
          </a:p>
          <a:p>
            <a:r>
              <a:rPr lang="hr-HR" dirty="0" smtClean="0"/>
              <a:t>kohezivne grupe – raste vjerojatnost aktivnog sudjelovanja članova, raste vjerojatnost samo-otvaranja, osjećaj sigurnosti unutar grupe, otvorenost, manja vjerojatnost raspadanja grupe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72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</a:t>
            </a:r>
            <a:r>
              <a:rPr lang="en-GB" dirty="0" smtClean="0"/>
              <a:t>K</a:t>
            </a:r>
            <a:r>
              <a:rPr lang="hr-HR" dirty="0" smtClean="0"/>
              <a:t>T strategije za povećavanje grupne kohezivnosti</a:t>
            </a:r>
            <a:endParaRPr lang="it-IT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21804" y="1693524"/>
            <a:ext cx="5688632" cy="4831819"/>
          </a:xfr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>
            <a:noAutofit/>
          </a:bodyPr>
          <a:lstStyle/>
          <a:p>
            <a:r>
              <a:rPr lang="hr-HR" sz="2200" dirty="0" smtClean="0"/>
              <a:t>povećavanje homogenosti (prethodna selekcija članova)</a:t>
            </a:r>
          </a:p>
          <a:p>
            <a:r>
              <a:rPr lang="hr-HR" sz="2200" dirty="0" smtClean="0"/>
              <a:t>poticanje redovitosti dolazaka</a:t>
            </a:r>
          </a:p>
          <a:p>
            <a:r>
              <a:rPr lang="hr-HR" sz="2200" dirty="0" smtClean="0"/>
              <a:t>stvaranje sigurnog okruženja za samo-otvaranje, </a:t>
            </a:r>
            <a:r>
              <a:rPr lang="hr-HR" sz="2200" dirty="0" smtClean="0"/>
              <a:t>kroz modeliranje </a:t>
            </a:r>
            <a:r>
              <a:rPr lang="hr-HR" sz="2200" dirty="0" smtClean="0"/>
              <a:t>prihvaćanja, empatije, korisne povratne informacije</a:t>
            </a:r>
          </a:p>
          <a:p>
            <a:r>
              <a:rPr lang="hr-HR" sz="2200" dirty="0" smtClean="0"/>
              <a:t>poticanje izmjenjivanja informacija</a:t>
            </a:r>
          </a:p>
          <a:p>
            <a:r>
              <a:rPr lang="hr-HR" sz="2200" dirty="0" smtClean="0"/>
              <a:t>stvaranje povezanosti </a:t>
            </a:r>
            <a:r>
              <a:rPr lang="en-GB" sz="2200" dirty="0" err="1" smtClean="0"/>
              <a:t>između</a:t>
            </a:r>
            <a:r>
              <a:rPr lang="en-GB" sz="2200" dirty="0" smtClean="0"/>
              <a:t> </a:t>
            </a:r>
            <a:r>
              <a:rPr lang="en-GB" sz="2200" dirty="0" err="1" smtClean="0"/>
              <a:t>iskustava</a:t>
            </a:r>
            <a:r>
              <a:rPr lang="en-GB" sz="2200" dirty="0" smtClean="0"/>
              <a:t> </a:t>
            </a:r>
            <a:r>
              <a:rPr lang="hr-HR" sz="2200" dirty="0" smtClean="0"/>
              <a:t>dva ili više članova grupe</a:t>
            </a:r>
          </a:p>
          <a:p>
            <a:r>
              <a:rPr lang="hr-HR" sz="2200" dirty="0" smtClean="0"/>
              <a:t>sudjelovanje u grupnom procesu, ovdje i sada</a:t>
            </a:r>
            <a:endParaRPr lang="it-IT" sz="22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1693525"/>
            <a:ext cx="5072534" cy="4470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1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Glavne osobine BKT grupnih tretmana</a:t>
            </a:r>
            <a:endParaRPr lang="hr-HR" b="1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837828" y="908720"/>
            <a:ext cx="7008574" cy="315242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naglašena struktura seanse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veća aktivnost voditelja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ograničeno trajanje programa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strukturiranost cijelog programa tretmana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obavezna evaluacija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5100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828" y="4221088"/>
            <a:ext cx="7008574" cy="19304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Struktura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</a:t>
            </a:r>
            <a:r>
              <a:rPr lang="en-GB" b="1" dirty="0" err="1" smtClean="0"/>
              <a:t>organizacija</a:t>
            </a:r>
            <a:r>
              <a:rPr lang="en-GB" b="1" dirty="0" smtClean="0"/>
              <a:t> </a:t>
            </a:r>
            <a:r>
              <a:rPr lang="en-GB" b="1" dirty="0" err="1" smtClean="0"/>
              <a:t>grupnih</a:t>
            </a:r>
            <a:r>
              <a:rPr lang="en-GB" b="1" dirty="0" smtClean="0"/>
              <a:t> </a:t>
            </a:r>
            <a:r>
              <a:rPr lang="en-GB" b="1" dirty="0" err="1" smtClean="0"/>
              <a:t>bihevioralno-kognitivnih</a:t>
            </a:r>
            <a:r>
              <a:rPr lang="en-GB" b="1" dirty="0" smtClean="0"/>
              <a:t> </a:t>
            </a:r>
            <a:r>
              <a:rPr lang="en-GB" b="1" dirty="0" err="1" smtClean="0"/>
              <a:t>tretmana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1806</Words>
  <Application>Microsoft Office PowerPoint</Application>
  <PresentationFormat>Custom</PresentationFormat>
  <Paragraphs>173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Books 16x9</vt:lpstr>
      <vt:lpstr>Grupni bihevioralno-kognitivni tretmani</vt:lpstr>
      <vt:lpstr>PowerPoint Presentation</vt:lpstr>
      <vt:lpstr>Što su grupni procesi? Kako na njih gleda BKT?</vt:lpstr>
      <vt:lpstr>Korištenje grupnih procesa u grupnom BKT</vt:lpstr>
      <vt:lpstr>Korištenje grupnih procesa u grupnom BKT</vt:lpstr>
      <vt:lpstr>Korištenje grupnih procesa u grupnom BKT</vt:lpstr>
      <vt:lpstr>BKT strategije za povećavanje grupne kohezivnosti</vt:lpstr>
      <vt:lpstr>Glavne osobine BKT grupnih tretmana</vt:lpstr>
      <vt:lpstr>Struktura i organizacija grupnih bihevioralno-kognitivnih tretmana</vt:lpstr>
      <vt:lpstr>Faze razvoja grupe</vt:lpstr>
      <vt:lpstr>Odabir pacijenata</vt:lpstr>
      <vt:lpstr>Demografske karakteristike pacijenata</vt:lpstr>
      <vt:lpstr>Priprema terapeuta</vt:lpstr>
      <vt:lpstr>Interpersonalni stil terapeuta</vt:lpstr>
      <vt:lpstr>Organizacija grupnih seansi</vt:lpstr>
      <vt:lpstr>Struktura grupne BKT seanse</vt:lpstr>
      <vt:lpstr>Kognitivne strategije u BKT grupama</vt:lpstr>
      <vt:lpstr>Kognitivne tehnike</vt:lpstr>
      <vt:lpstr>Povezivanje misli sa situacijama i emocijama</vt:lpstr>
      <vt:lpstr>Prikupljanje argumenata za i protiv negativnih misli te prepoznavanje kognitivnih distorzija</vt:lpstr>
      <vt:lpstr>Eksperimenti i istraživanje vjerovanja</vt:lpstr>
      <vt:lpstr>Bihevioralne strategije u BKT grupama</vt:lpstr>
      <vt:lpstr>Strategije temeljene na izlaganju</vt:lpstr>
      <vt:lpstr>Samo- motrenje </vt:lpstr>
      <vt:lpstr>Trening socijalnih vještina</vt:lpstr>
      <vt:lpstr>Trening rješavanja problema</vt:lpstr>
      <vt:lpstr>Problem solving u grupi</vt:lpstr>
      <vt:lpstr>Prednosti bihevioralnog tretmana u grupi</vt:lpstr>
      <vt:lpstr>Teškoće bihevioralnog tretmana u grupi</vt:lpstr>
      <vt:lpstr>Hvala na pažnji!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2015-03-14T10:59:27Z</dcterms:created>
  <dcterms:modified xsi:type="dcterms:W3CDTF">2016-10-14T23:31:49Z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