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9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83" r:id="rId4"/>
    <p:sldId id="258" r:id="rId5"/>
    <p:sldId id="317" r:id="rId6"/>
    <p:sldId id="282" r:id="rId7"/>
    <p:sldId id="284" r:id="rId8"/>
    <p:sldId id="285" r:id="rId9"/>
    <p:sldId id="260" r:id="rId10"/>
    <p:sldId id="286" r:id="rId11"/>
    <p:sldId id="287" r:id="rId12"/>
    <p:sldId id="288" r:id="rId13"/>
    <p:sldId id="289" r:id="rId14"/>
    <p:sldId id="261" r:id="rId15"/>
    <p:sldId id="262" r:id="rId16"/>
    <p:sldId id="263" r:id="rId17"/>
    <p:sldId id="290" r:id="rId18"/>
    <p:sldId id="291" r:id="rId19"/>
    <p:sldId id="292" r:id="rId20"/>
    <p:sldId id="293" r:id="rId21"/>
    <p:sldId id="294" r:id="rId22"/>
    <p:sldId id="295" r:id="rId23"/>
    <p:sldId id="300" r:id="rId24"/>
    <p:sldId id="297" r:id="rId25"/>
    <p:sldId id="298" r:id="rId26"/>
    <p:sldId id="266" r:id="rId27"/>
    <p:sldId id="301" r:id="rId28"/>
    <p:sldId id="280" r:id="rId29"/>
    <p:sldId id="269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2" r:id="rId40"/>
    <p:sldId id="313" r:id="rId41"/>
    <p:sldId id="314" r:id="rId42"/>
    <p:sldId id="273" r:id="rId43"/>
    <p:sldId id="274" r:id="rId44"/>
    <p:sldId id="316" r:id="rId45"/>
    <p:sldId id="315" r:id="rId46"/>
    <p:sldId id="278" r:id="rId47"/>
    <p:sldId id="28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AC075A-46FF-494F-9FFC-05B28B453D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BA7EB68D-484C-4AE6-8FE2-DA5FECD05E73}">
      <dgm:prSet/>
      <dgm:spPr/>
      <dgm:t>
        <a:bodyPr/>
        <a:lstStyle/>
        <a:p>
          <a:pPr rtl="0"/>
          <a:r>
            <a:rPr lang="hr-HR" b="1" dirty="0" smtClean="0"/>
            <a:t>FOBIJA </a:t>
          </a:r>
          <a:r>
            <a:rPr lang="hr-HR" dirty="0" smtClean="0"/>
            <a:t>= postojani i pretjerani (iracionalni) strah od nekog objekta ili situacije koja zapravo nije opasna</a:t>
          </a:r>
          <a:endParaRPr lang="hr-HR" dirty="0"/>
        </a:p>
      </dgm:t>
    </dgm:pt>
    <dgm:pt modelId="{FB1F9CD4-4E33-4144-A53B-B4D686BB06FD}" type="parTrans" cxnId="{8AEDF28E-07E5-46D1-A153-34733E34D92E}">
      <dgm:prSet/>
      <dgm:spPr/>
      <dgm:t>
        <a:bodyPr/>
        <a:lstStyle/>
        <a:p>
          <a:endParaRPr lang="hr-HR"/>
        </a:p>
      </dgm:t>
    </dgm:pt>
    <dgm:pt modelId="{C5B3059F-6F13-4EB5-8DB0-246B78B1FC30}" type="sibTrans" cxnId="{8AEDF28E-07E5-46D1-A153-34733E34D92E}">
      <dgm:prSet/>
      <dgm:spPr/>
      <dgm:t>
        <a:bodyPr/>
        <a:lstStyle/>
        <a:p>
          <a:endParaRPr lang="hr-HR"/>
        </a:p>
      </dgm:t>
    </dgm:pt>
    <dgm:pt modelId="{4C0281AB-57AE-414B-9F57-24EB1F9C29EE}">
      <dgm:prSet/>
      <dgm:spPr/>
      <dgm:t>
        <a:bodyPr/>
        <a:lstStyle/>
        <a:p>
          <a:pPr rtl="0"/>
          <a:r>
            <a:rPr lang="hr-HR" dirty="0" smtClean="0"/>
            <a:t>intenzivan strah u fobičnoj situaciji ili pri anticipiranju iste</a:t>
          </a:r>
          <a:endParaRPr lang="hr-HR" dirty="0"/>
        </a:p>
      </dgm:t>
    </dgm:pt>
    <dgm:pt modelId="{5BF96087-79BC-4F22-957E-013A3FAC9BC7}" type="parTrans" cxnId="{7AE2E2B7-B172-4B43-BBB3-08E85F3196F4}">
      <dgm:prSet/>
      <dgm:spPr/>
      <dgm:t>
        <a:bodyPr/>
        <a:lstStyle/>
        <a:p>
          <a:endParaRPr lang="hr-HR"/>
        </a:p>
      </dgm:t>
    </dgm:pt>
    <dgm:pt modelId="{E063F95B-709C-4F18-B70C-D5F7BCB9D39A}" type="sibTrans" cxnId="{7AE2E2B7-B172-4B43-BBB3-08E85F3196F4}">
      <dgm:prSet/>
      <dgm:spPr/>
      <dgm:t>
        <a:bodyPr/>
        <a:lstStyle/>
        <a:p>
          <a:endParaRPr lang="hr-HR"/>
        </a:p>
      </dgm:t>
    </dgm:pt>
    <dgm:pt modelId="{FDDEF111-0371-4F01-8429-E529A2B6C3D1}">
      <dgm:prSet/>
      <dgm:spPr/>
      <dgm:t>
        <a:bodyPr/>
        <a:lstStyle/>
        <a:p>
          <a:pPr rtl="0"/>
          <a:r>
            <a:rPr lang="hr-HR" dirty="0" smtClean="0"/>
            <a:t>izlaganje objektu fobije izaziva anksioznu reakciju (do panike)</a:t>
          </a:r>
          <a:endParaRPr lang="hr-HR" dirty="0"/>
        </a:p>
      </dgm:t>
    </dgm:pt>
    <dgm:pt modelId="{8080D577-2AC0-469D-BBE9-3F8C2AC517FA}" type="parTrans" cxnId="{7DDF4D70-ABE3-4B61-8111-B1CD2C436963}">
      <dgm:prSet/>
      <dgm:spPr/>
      <dgm:t>
        <a:bodyPr/>
        <a:lstStyle/>
        <a:p>
          <a:endParaRPr lang="hr-HR"/>
        </a:p>
      </dgm:t>
    </dgm:pt>
    <dgm:pt modelId="{B7F14FC7-E69C-4BC1-AB52-F98110E73F6E}" type="sibTrans" cxnId="{7DDF4D70-ABE3-4B61-8111-B1CD2C436963}">
      <dgm:prSet/>
      <dgm:spPr/>
      <dgm:t>
        <a:bodyPr/>
        <a:lstStyle/>
        <a:p>
          <a:endParaRPr lang="hr-HR"/>
        </a:p>
      </dgm:t>
    </dgm:pt>
    <dgm:pt modelId="{F9AD6FEF-C18A-4FE3-92F2-0712A86DD40E}">
      <dgm:prSet/>
      <dgm:spPr/>
      <dgm:t>
        <a:bodyPr/>
        <a:lstStyle/>
        <a:p>
          <a:pPr rtl="0"/>
          <a:r>
            <a:rPr lang="hr-HR" dirty="0" smtClean="0"/>
            <a:t>osoba izbjegava situaciju ili je tolerira uz visoku nelagodu</a:t>
          </a:r>
          <a:endParaRPr lang="hr-HR" dirty="0"/>
        </a:p>
      </dgm:t>
    </dgm:pt>
    <dgm:pt modelId="{356AEC93-CD9E-4019-971D-2050CF07AA82}" type="parTrans" cxnId="{BA9A48D1-7627-4976-89F2-2C396AB0E17D}">
      <dgm:prSet/>
      <dgm:spPr/>
      <dgm:t>
        <a:bodyPr/>
        <a:lstStyle/>
        <a:p>
          <a:endParaRPr lang="hr-HR"/>
        </a:p>
      </dgm:t>
    </dgm:pt>
    <dgm:pt modelId="{3E583894-2665-456E-93AF-838F7768DB03}" type="sibTrans" cxnId="{BA9A48D1-7627-4976-89F2-2C396AB0E17D}">
      <dgm:prSet/>
      <dgm:spPr/>
      <dgm:t>
        <a:bodyPr/>
        <a:lstStyle/>
        <a:p>
          <a:endParaRPr lang="hr-HR"/>
        </a:p>
      </dgm:t>
    </dgm:pt>
    <dgm:pt modelId="{40BF968C-1A82-449D-BA0D-5DFDFE5C40E9}" type="pres">
      <dgm:prSet presAssocID="{ADAC075A-46FF-494F-9FFC-05B28B453D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912584-7665-424D-A700-00F8DF5F4FA2}" type="pres">
      <dgm:prSet presAssocID="{BA7EB68D-484C-4AE6-8FE2-DA5FECD05E73}" presName="linNode" presStyleCnt="0"/>
      <dgm:spPr/>
    </dgm:pt>
    <dgm:pt modelId="{35316D35-025D-4069-A94C-981B7F40A1D2}" type="pres">
      <dgm:prSet presAssocID="{BA7EB68D-484C-4AE6-8FE2-DA5FECD05E73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FA419-F00D-41BE-8FCD-E13DE1B67374}" type="pres">
      <dgm:prSet presAssocID="{BA7EB68D-484C-4AE6-8FE2-DA5FECD05E7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DF4D70-ABE3-4B61-8111-B1CD2C436963}" srcId="{BA7EB68D-484C-4AE6-8FE2-DA5FECD05E73}" destId="{FDDEF111-0371-4F01-8429-E529A2B6C3D1}" srcOrd="1" destOrd="0" parTransId="{8080D577-2AC0-469D-BBE9-3F8C2AC517FA}" sibTransId="{B7F14FC7-E69C-4BC1-AB52-F98110E73F6E}"/>
    <dgm:cxn modelId="{927ED739-EBD5-4E43-ADF9-FB2A9B0ADDB2}" type="presOf" srcId="{ADAC075A-46FF-494F-9FFC-05B28B453DDD}" destId="{40BF968C-1A82-449D-BA0D-5DFDFE5C40E9}" srcOrd="0" destOrd="0" presId="urn:microsoft.com/office/officeart/2005/8/layout/vList5"/>
    <dgm:cxn modelId="{CB6BD054-0C2F-41BE-B5F3-BA326E7A63E9}" type="presOf" srcId="{FDDEF111-0371-4F01-8429-E529A2B6C3D1}" destId="{F36FA419-F00D-41BE-8FCD-E13DE1B67374}" srcOrd="0" destOrd="1" presId="urn:microsoft.com/office/officeart/2005/8/layout/vList5"/>
    <dgm:cxn modelId="{7AE2E2B7-B172-4B43-BBB3-08E85F3196F4}" srcId="{BA7EB68D-484C-4AE6-8FE2-DA5FECD05E73}" destId="{4C0281AB-57AE-414B-9F57-24EB1F9C29EE}" srcOrd="0" destOrd="0" parTransId="{5BF96087-79BC-4F22-957E-013A3FAC9BC7}" sibTransId="{E063F95B-709C-4F18-B70C-D5F7BCB9D39A}"/>
    <dgm:cxn modelId="{7070DFB2-994A-45ED-9761-035DF5BC72FE}" type="presOf" srcId="{F9AD6FEF-C18A-4FE3-92F2-0712A86DD40E}" destId="{F36FA419-F00D-41BE-8FCD-E13DE1B67374}" srcOrd="0" destOrd="2" presId="urn:microsoft.com/office/officeart/2005/8/layout/vList5"/>
    <dgm:cxn modelId="{5003D16E-011D-40A5-AAAA-4D778308731A}" type="presOf" srcId="{BA7EB68D-484C-4AE6-8FE2-DA5FECD05E73}" destId="{35316D35-025D-4069-A94C-981B7F40A1D2}" srcOrd="0" destOrd="0" presId="urn:microsoft.com/office/officeart/2005/8/layout/vList5"/>
    <dgm:cxn modelId="{8AEDF28E-07E5-46D1-A153-34733E34D92E}" srcId="{ADAC075A-46FF-494F-9FFC-05B28B453DDD}" destId="{BA7EB68D-484C-4AE6-8FE2-DA5FECD05E73}" srcOrd="0" destOrd="0" parTransId="{FB1F9CD4-4E33-4144-A53B-B4D686BB06FD}" sibTransId="{C5B3059F-6F13-4EB5-8DB0-246B78B1FC30}"/>
    <dgm:cxn modelId="{3CC78A31-B842-4680-9E27-7C2C724578A0}" type="presOf" srcId="{4C0281AB-57AE-414B-9F57-24EB1F9C29EE}" destId="{F36FA419-F00D-41BE-8FCD-E13DE1B67374}" srcOrd="0" destOrd="0" presId="urn:microsoft.com/office/officeart/2005/8/layout/vList5"/>
    <dgm:cxn modelId="{BA9A48D1-7627-4976-89F2-2C396AB0E17D}" srcId="{BA7EB68D-484C-4AE6-8FE2-DA5FECD05E73}" destId="{F9AD6FEF-C18A-4FE3-92F2-0712A86DD40E}" srcOrd="2" destOrd="0" parTransId="{356AEC93-CD9E-4019-971D-2050CF07AA82}" sibTransId="{3E583894-2665-456E-93AF-838F7768DB03}"/>
    <dgm:cxn modelId="{48C36342-7366-4D5C-888D-9187EF2E33B7}" type="presParOf" srcId="{40BF968C-1A82-449D-BA0D-5DFDFE5C40E9}" destId="{77912584-7665-424D-A700-00F8DF5F4FA2}" srcOrd="0" destOrd="0" presId="urn:microsoft.com/office/officeart/2005/8/layout/vList5"/>
    <dgm:cxn modelId="{FFC1EE29-35E0-4572-ADCB-44B2AD9C473C}" type="presParOf" srcId="{77912584-7665-424D-A700-00F8DF5F4FA2}" destId="{35316D35-025D-4069-A94C-981B7F40A1D2}" srcOrd="0" destOrd="0" presId="urn:microsoft.com/office/officeart/2005/8/layout/vList5"/>
    <dgm:cxn modelId="{25D63CE5-71D0-43EF-A99C-2A0D12AD1E22}" type="presParOf" srcId="{77912584-7665-424D-A700-00F8DF5F4FA2}" destId="{F36FA419-F00D-41BE-8FCD-E13DE1B673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3C54F0-790C-412E-B0C9-CDAA7941661D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02B6165-AD3F-451C-A2A4-8DC28870876E}">
      <dgm:prSet/>
      <dgm:spPr/>
      <dgm:t>
        <a:bodyPr/>
        <a:lstStyle/>
        <a:p>
          <a:pPr rtl="0"/>
          <a:r>
            <a:rPr lang="hr-HR" dirty="0" smtClean="0"/>
            <a:t>osobu se izlaže situaciji koja je na vrhu hijerarhije </a:t>
          </a:r>
          <a:r>
            <a:rPr lang="hr-HR" dirty="0" smtClean="0"/>
            <a:t>straha</a:t>
          </a:r>
          <a:endParaRPr lang="hr-HR" dirty="0"/>
        </a:p>
      </dgm:t>
    </dgm:pt>
    <dgm:pt modelId="{2300DAA3-3957-4000-9F9E-E3A13D59644D}" type="parTrans" cxnId="{C65D6176-3356-427A-92D5-42B2D7E2AA72}">
      <dgm:prSet/>
      <dgm:spPr/>
      <dgm:t>
        <a:bodyPr/>
        <a:lstStyle/>
        <a:p>
          <a:endParaRPr lang="hr-HR"/>
        </a:p>
      </dgm:t>
    </dgm:pt>
    <dgm:pt modelId="{33F109E2-3741-4E32-B55D-B5459481742B}" type="sibTrans" cxnId="{C65D6176-3356-427A-92D5-42B2D7E2AA72}">
      <dgm:prSet/>
      <dgm:spPr/>
      <dgm:t>
        <a:bodyPr/>
        <a:lstStyle/>
        <a:p>
          <a:endParaRPr lang="hr-HR"/>
        </a:p>
      </dgm:t>
    </dgm:pt>
    <dgm:pt modelId="{ABCD3F73-9A80-48EE-8FDD-05BF153737E3}">
      <dgm:prSet/>
      <dgm:spPr/>
      <dgm:t>
        <a:bodyPr/>
        <a:lstStyle/>
        <a:p>
          <a:pPr rtl="0"/>
          <a:r>
            <a:rPr lang="hr-HR" dirty="0" smtClean="0"/>
            <a:t>oprezno s tom tehnikom, pacijent mora biti dobro pripremljen</a:t>
          </a:r>
          <a:endParaRPr lang="hr-HR" dirty="0"/>
        </a:p>
      </dgm:t>
    </dgm:pt>
    <dgm:pt modelId="{484720A2-A077-4142-AF6C-2A84E553984F}" type="parTrans" cxnId="{D7E23A5E-BC83-47FA-86EC-F868984607BD}">
      <dgm:prSet/>
      <dgm:spPr/>
      <dgm:t>
        <a:bodyPr/>
        <a:lstStyle/>
        <a:p>
          <a:endParaRPr lang="hr-HR"/>
        </a:p>
      </dgm:t>
    </dgm:pt>
    <dgm:pt modelId="{167E1FCD-D74B-447F-9BFF-FD22220700CA}" type="sibTrans" cxnId="{D7E23A5E-BC83-47FA-86EC-F868984607BD}">
      <dgm:prSet/>
      <dgm:spPr/>
      <dgm:t>
        <a:bodyPr/>
        <a:lstStyle/>
        <a:p>
          <a:endParaRPr lang="hr-HR"/>
        </a:p>
      </dgm:t>
    </dgm:pt>
    <dgm:pt modelId="{17C10E29-5357-4F66-83F7-D8E1AAF373EC}">
      <dgm:prSet/>
      <dgm:spPr/>
      <dgm:t>
        <a:bodyPr/>
        <a:lstStyle/>
        <a:p>
          <a:pPr rtl="0"/>
          <a:r>
            <a:rPr lang="hr-HR" dirty="0" smtClean="0"/>
            <a:t>mnogi terapeuti je izbjegavaju zbog velike količine anksioznosti koju izaziva</a:t>
          </a:r>
          <a:endParaRPr lang="hr-HR" dirty="0"/>
        </a:p>
      </dgm:t>
    </dgm:pt>
    <dgm:pt modelId="{888C5909-7458-4DC7-BA27-276667E69B7A}" type="parTrans" cxnId="{D46DADB4-F91E-496E-9C78-0155D785F684}">
      <dgm:prSet/>
      <dgm:spPr/>
      <dgm:t>
        <a:bodyPr/>
        <a:lstStyle/>
        <a:p>
          <a:endParaRPr lang="hr-HR"/>
        </a:p>
      </dgm:t>
    </dgm:pt>
    <dgm:pt modelId="{3FC53B37-C201-44D3-B140-CAFFDAFDD525}" type="sibTrans" cxnId="{D46DADB4-F91E-496E-9C78-0155D785F684}">
      <dgm:prSet/>
      <dgm:spPr/>
      <dgm:t>
        <a:bodyPr/>
        <a:lstStyle/>
        <a:p>
          <a:endParaRPr lang="hr-HR"/>
        </a:p>
      </dgm:t>
    </dgm:pt>
    <dgm:pt modelId="{ADF0F590-8549-481A-B894-44ED90F96667}" type="pres">
      <dgm:prSet presAssocID="{283C54F0-790C-412E-B0C9-CDAA794166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BFF588-3EA8-461B-AA03-6892950158BF}" type="pres">
      <dgm:prSet presAssocID="{F02B6165-AD3F-451C-A2A4-8DC28870876E}" presName="root" presStyleCnt="0"/>
      <dgm:spPr/>
    </dgm:pt>
    <dgm:pt modelId="{B009D96D-B17F-4220-A432-35D9DDC8489E}" type="pres">
      <dgm:prSet presAssocID="{F02B6165-AD3F-451C-A2A4-8DC28870876E}" presName="rootComposite" presStyleCnt="0"/>
      <dgm:spPr/>
    </dgm:pt>
    <dgm:pt modelId="{C57164BF-FFB0-4FFD-BAB7-35D61766D2C8}" type="pres">
      <dgm:prSet presAssocID="{F02B6165-AD3F-451C-A2A4-8DC28870876E}" presName="rootText" presStyleLbl="node1" presStyleIdx="0" presStyleCnt="1"/>
      <dgm:spPr/>
      <dgm:t>
        <a:bodyPr/>
        <a:lstStyle/>
        <a:p>
          <a:endParaRPr lang="en-US"/>
        </a:p>
      </dgm:t>
    </dgm:pt>
    <dgm:pt modelId="{6DECF0E7-0F53-421E-B27D-0EF9CA2315A4}" type="pres">
      <dgm:prSet presAssocID="{F02B6165-AD3F-451C-A2A4-8DC28870876E}" presName="rootConnector" presStyleLbl="node1" presStyleIdx="0" presStyleCnt="1"/>
      <dgm:spPr/>
      <dgm:t>
        <a:bodyPr/>
        <a:lstStyle/>
        <a:p>
          <a:endParaRPr lang="en-US"/>
        </a:p>
      </dgm:t>
    </dgm:pt>
    <dgm:pt modelId="{4FC87816-A2F5-46CB-B390-326AB06CBFF5}" type="pres">
      <dgm:prSet presAssocID="{F02B6165-AD3F-451C-A2A4-8DC28870876E}" presName="childShape" presStyleCnt="0"/>
      <dgm:spPr/>
    </dgm:pt>
    <dgm:pt modelId="{347D125F-442F-407C-ABB4-B1060BC83861}" type="pres">
      <dgm:prSet presAssocID="{484720A2-A077-4142-AF6C-2A84E553984F}" presName="Name13" presStyleLbl="parChTrans1D2" presStyleIdx="0" presStyleCnt="2"/>
      <dgm:spPr/>
      <dgm:t>
        <a:bodyPr/>
        <a:lstStyle/>
        <a:p>
          <a:endParaRPr lang="en-US"/>
        </a:p>
      </dgm:t>
    </dgm:pt>
    <dgm:pt modelId="{5A240221-B06C-41FD-A1B5-1F50F0ABD2FF}" type="pres">
      <dgm:prSet presAssocID="{ABCD3F73-9A80-48EE-8FDD-05BF153737E3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288DAE-3C13-4993-AECF-473976D51139}" type="pres">
      <dgm:prSet presAssocID="{888C5909-7458-4DC7-BA27-276667E69B7A}" presName="Name13" presStyleLbl="parChTrans1D2" presStyleIdx="1" presStyleCnt="2"/>
      <dgm:spPr/>
      <dgm:t>
        <a:bodyPr/>
        <a:lstStyle/>
        <a:p>
          <a:endParaRPr lang="en-US"/>
        </a:p>
      </dgm:t>
    </dgm:pt>
    <dgm:pt modelId="{A3C58814-9DFC-4C80-8441-6B93AE0ECD99}" type="pres">
      <dgm:prSet presAssocID="{17C10E29-5357-4F66-83F7-D8E1AAF373EC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65D6176-3356-427A-92D5-42B2D7E2AA72}" srcId="{283C54F0-790C-412E-B0C9-CDAA7941661D}" destId="{F02B6165-AD3F-451C-A2A4-8DC28870876E}" srcOrd="0" destOrd="0" parTransId="{2300DAA3-3957-4000-9F9E-E3A13D59644D}" sibTransId="{33F109E2-3741-4E32-B55D-B5459481742B}"/>
    <dgm:cxn modelId="{8045795C-A2B5-4229-9ED1-5C48801818A7}" type="presOf" srcId="{F02B6165-AD3F-451C-A2A4-8DC28870876E}" destId="{6DECF0E7-0F53-421E-B27D-0EF9CA2315A4}" srcOrd="1" destOrd="0" presId="urn:microsoft.com/office/officeart/2005/8/layout/hierarchy3"/>
    <dgm:cxn modelId="{88B4E739-E8A2-4AE8-B399-D5284D82D3C6}" type="presOf" srcId="{283C54F0-790C-412E-B0C9-CDAA7941661D}" destId="{ADF0F590-8549-481A-B894-44ED90F96667}" srcOrd="0" destOrd="0" presId="urn:microsoft.com/office/officeart/2005/8/layout/hierarchy3"/>
    <dgm:cxn modelId="{D7E23A5E-BC83-47FA-86EC-F868984607BD}" srcId="{F02B6165-AD3F-451C-A2A4-8DC28870876E}" destId="{ABCD3F73-9A80-48EE-8FDD-05BF153737E3}" srcOrd="0" destOrd="0" parTransId="{484720A2-A077-4142-AF6C-2A84E553984F}" sibTransId="{167E1FCD-D74B-447F-9BFF-FD22220700CA}"/>
    <dgm:cxn modelId="{5607B716-8186-4881-B38D-6773AFFB7C07}" type="presOf" srcId="{888C5909-7458-4DC7-BA27-276667E69B7A}" destId="{A4288DAE-3C13-4993-AECF-473976D51139}" srcOrd="0" destOrd="0" presId="urn:microsoft.com/office/officeart/2005/8/layout/hierarchy3"/>
    <dgm:cxn modelId="{B7FA67DC-41A1-4377-BA28-07805EA44642}" type="presOf" srcId="{ABCD3F73-9A80-48EE-8FDD-05BF153737E3}" destId="{5A240221-B06C-41FD-A1B5-1F50F0ABD2FF}" srcOrd="0" destOrd="0" presId="urn:microsoft.com/office/officeart/2005/8/layout/hierarchy3"/>
    <dgm:cxn modelId="{D46DADB4-F91E-496E-9C78-0155D785F684}" srcId="{F02B6165-AD3F-451C-A2A4-8DC28870876E}" destId="{17C10E29-5357-4F66-83F7-D8E1AAF373EC}" srcOrd="1" destOrd="0" parTransId="{888C5909-7458-4DC7-BA27-276667E69B7A}" sibTransId="{3FC53B37-C201-44D3-B140-CAFFDAFDD525}"/>
    <dgm:cxn modelId="{13B68E99-A5F5-46E1-A3E4-4F4582AD1581}" type="presOf" srcId="{F02B6165-AD3F-451C-A2A4-8DC28870876E}" destId="{C57164BF-FFB0-4FFD-BAB7-35D61766D2C8}" srcOrd="0" destOrd="0" presId="urn:microsoft.com/office/officeart/2005/8/layout/hierarchy3"/>
    <dgm:cxn modelId="{9A40A143-6C94-46D5-920B-1BBC348D467A}" type="presOf" srcId="{484720A2-A077-4142-AF6C-2A84E553984F}" destId="{347D125F-442F-407C-ABB4-B1060BC83861}" srcOrd="0" destOrd="0" presId="urn:microsoft.com/office/officeart/2005/8/layout/hierarchy3"/>
    <dgm:cxn modelId="{7DB1930F-3A1E-400B-BC4B-D9C0B300A5D8}" type="presOf" srcId="{17C10E29-5357-4F66-83F7-D8E1AAF373EC}" destId="{A3C58814-9DFC-4C80-8441-6B93AE0ECD99}" srcOrd="0" destOrd="0" presId="urn:microsoft.com/office/officeart/2005/8/layout/hierarchy3"/>
    <dgm:cxn modelId="{382D34A9-C5BA-4EDF-BF74-CB9BD03276AE}" type="presParOf" srcId="{ADF0F590-8549-481A-B894-44ED90F96667}" destId="{94BFF588-3EA8-461B-AA03-6892950158BF}" srcOrd="0" destOrd="0" presId="urn:microsoft.com/office/officeart/2005/8/layout/hierarchy3"/>
    <dgm:cxn modelId="{B2506F45-E7F9-4FDA-81F4-745D43106AA0}" type="presParOf" srcId="{94BFF588-3EA8-461B-AA03-6892950158BF}" destId="{B009D96D-B17F-4220-A432-35D9DDC8489E}" srcOrd="0" destOrd="0" presId="urn:microsoft.com/office/officeart/2005/8/layout/hierarchy3"/>
    <dgm:cxn modelId="{A323502E-4AA9-4B33-AB7D-9A7FAF87EDCF}" type="presParOf" srcId="{B009D96D-B17F-4220-A432-35D9DDC8489E}" destId="{C57164BF-FFB0-4FFD-BAB7-35D61766D2C8}" srcOrd="0" destOrd="0" presId="urn:microsoft.com/office/officeart/2005/8/layout/hierarchy3"/>
    <dgm:cxn modelId="{5E3BC24F-C3C3-4FE6-8E2F-F402F643092C}" type="presParOf" srcId="{B009D96D-B17F-4220-A432-35D9DDC8489E}" destId="{6DECF0E7-0F53-421E-B27D-0EF9CA2315A4}" srcOrd="1" destOrd="0" presId="urn:microsoft.com/office/officeart/2005/8/layout/hierarchy3"/>
    <dgm:cxn modelId="{86FC992F-2DF7-453E-8BD8-4E9DD5ECE241}" type="presParOf" srcId="{94BFF588-3EA8-461B-AA03-6892950158BF}" destId="{4FC87816-A2F5-46CB-B390-326AB06CBFF5}" srcOrd="1" destOrd="0" presId="urn:microsoft.com/office/officeart/2005/8/layout/hierarchy3"/>
    <dgm:cxn modelId="{89AECB0D-3F90-4AA0-9F5C-954F38799238}" type="presParOf" srcId="{4FC87816-A2F5-46CB-B390-326AB06CBFF5}" destId="{347D125F-442F-407C-ABB4-B1060BC83861}" srcOrd="0" destOrd="0" presId="urn:microsoft.com/office/officeart/2005/8/layout/hierarchy3"/>
    <dgm:cxn modelId="{E726EA09-E814-4AD0-BBD1-B1DDE9B835F5}" type="presParOf" srcId="{4FC87816-A2F5-46CB-B390-326AB06CBFF5}" destId="{5A240221-B06C-41FD-A1B5-1F50F0ABD2FF}" srcOrd="1" destOrd="0" presId="urn:microsoft.com/office/officeart/2005/8/layout/hierarchy3"/>
    <dgm:cxn modelId="{2AE67AD6-D492-465C-818F-AB57E077FB81}" type="presParOf" srcId="{4FC87816-A2F5-46CB-B390-326AB06CBFF5}" destId="{A4288DAE-3C13-4993-AECF-473976D51139}" srcOrd="2" destOrd="0" presId="urn:microsoft.com/office/officeart/2005/8/layout/hierarchy3"/>
    <dgm:cxn modelId="{8E311921-717B-4297-A8BE-01B839392908}" type="presParOf" srcId="{4FC87816-A2F5-46CB-B390-326AB06CBFF5}" destId="{A3C58814-9DFC-4C80-8441-6B93AE0ECD9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DBB86B-B592-45CF-BA50-4E477505A497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hr-HR"/>
        </a:p>
      </dgm:t>
    </dgm:pt>
    <dgm:pt modelId="{E95D3820-E051-4550-8B9A-2BD54A237DA6}">
      <dgm:prSet/>
      <dgm:spPr/>
      <dgm:t>
        <a:bodyPr/>
        <a:lstStyle/>
        <a:p>
          <a:pPr algn="ctr" rtl="0"/>
          <a:r>
            <a:rPr lang="hr-HR" dirty="0" smtClean="0"/>
            <a:t>Sigurnosna ponašanja inhibiraju izlaganje – moraju se ukloniti!</a:t>
          </a:r>
          <a:endParaRPr lang="hr-HR" dirty="0"/>
        </a:p>
      </dgm:t>
    </dgm:pt>
    <dgm:pt modelId="{D32C2C31-8C8A-41AE-829B-94D294059668}" type="parTrans" cxnId="{4694DA1D-CD71-43F1-89CA-2726E5A039DD}">
      <dgm:prSet/>
      <dgm:spPr/>
      <dgm:t>
        <a:bodyPr/>
        <a:lstStyle/>
        <a:p>
          <a:endParaRPr lang="hr-HR"/>
        </a:p>
      </dgm:t>
    </dgm:pt>
    <dgm:pt modelId="{67C1760D-31C1-4E5B-ADE3-3A5A67FCF0DC}" type="sibTrans" cxnId="{4694DA1D-CD71-43F1-89CA-2726E5A039DD}">
      <dgm:prSet/>
      <dgm:spPr/>
      <dgm:t>
        <a:bodyPr/>
        <a:lstStyle/>
        <a:p>
          <a:endParaRPr lang="hr-HR"/>
        </a:p>
      </dgm:t>
    </dgm:pt>
    <dgm:pt modelId="{5217AC77-CF0C-448C-B7DE-C54DDF15DC50}" type="pres">
      <dgm:prSet presAssocID="{58DBB86B-B592-45CF-BA50-4E477505A4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34CD8C-6797-40E9-94FE-A81D58B83EA4}" type="pres">
      <dgm:prSet presAssocID="{E95D3820-E051-4550-8B9A-2BD54A237DA6}" presName="parentText" presStyleLbl="node1" presStyleIdx="0" presStyleCnt="1" custScaleY="36708" custLinFactNeighborX="126" custLinFactNeighborY="-428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94DA1D-CD71-43F1-89CA-2726E5A039DD}" srcId="{58DBB86B-B592-45CF-BA50-4E477505A497}" destId="{E95D3820-E051-4550-8B9A-2BD54A237DA6}" srcOrd="0" destOrd="0" parTransId="{D32C2C31-8C8A-41AE-829B-94D294059668}" sibTransId="{67C1760D-31C1-4E5B-ADE3-3A5A67FCF0DC}"/>
    <dgm:cxn modelId="{7EC6A868-3BA0-4FCD-8377-6BB426C3114F}" type="presOf" srcId="{E95D3820-E051-4550-8B9A-2BD54A237DA6}" destId="{E334CD8C-6797-40E9-94FE-A81D58B83EA4}" srcOrd="0" destOrd="0" presId="urn:microsoft.com/office/officeart/2005/8/layout/vList2"/>
    <dgm:cxn modelId="{4C43C3C7-1DC5-4947-B677-CAF9FE47E11E}" type="presOf" srcId="{58DBB86B-B592-45CF-BA50-4E477505A497}" destId="{5217AC77-CF0C-448C-B7DE-C54DDF15DC50}" srcOrd="0" destOrd="0" presId="urn:microsoft.com/office/officeart/2005/8/layout/vList2"/>
    <dgm:cxn modelId="{48206E6A-D330-416F-832E-F686CA90B7FF}" type="presParOf" srcId="{5217AC77-CF0C-448C-B7DE-C54DDF15DC50}" destId="{E334CD8C-6797-40E9-94FE-A81D58B83E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C107D9-0AE0-4D77-840D-7C66DC239CF0}" type="doc">
      <dgm:prSet loTypeId="urn:microsoft.com/office/officeart/2005/8/layout/vList5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hr-HR"/>
        </a:p>
      </dgm:t>
    </dgm:pt>
    <dgm:pt modelId="{DB8383CD-AF2E-4768-9D53-15DA45C9B3D6}">
      <dgm:prSet/>
      <dgm:spPr/>
      <dgm:t>
        <a:bodyPr/>
        <a:lstStyle/>
        <a:p>
          <a:pPr rtl="0"/>
          <a:r>
            <a:rPr lang="hr-HR" dirty="0" smtClean="0"/>
            <a:t>Služi mijenjanju disfunkcionalnih uvjerenja vezanih uz izvor straha:</a:t>
          </a:r>
          <a:endParaRPr lang="hr-HR" dirty="0"/>
        </a:p>
      </dgm:t>
    </dgm:pt>
    <dgm:pt modelId="{9CF8BE75-1ECA-4D04-86AC-626A188E5198}" type="parTrans" cxnId="{E2CA710D-C621-4912-9A92-1B53EC53E151}">
      <dgm:prSet/>
      <dgm:spPr/>
      <dgm:t>
        <a:bodyPr/>
        <a:lstStyle/>
        <a:p>
          <a:endParaRPr lang="hr-HR"/>
        </a:p>
      </dgm:t>
    </dgm:pt>
    <dgm:pt modelId="{D4EA737D-59C0-4B0C-90E8-07EDA2CF86E5}" type="sibTrans" cxnId="{E2CA710D-C621-4912-9A92-1B53EC53E151}">
      <dgm:prSet/>
      <dgm:spPr/>
      <dgm:t>
        <a:bodyPr/>
        <a:lstStyle/>
        <a:p>
          <a:endParaRPr lang="hr-HR"/>
        </a:p>
      </dgm:t>
    </dgm:pt>
    <dgm:pt modelId="{52EBA4E7-8258-4FDA-A663-F9890AD69805}">
      <dgm:prSet/>
      <dgm:spPr/>
      <dgm:t>
        <a:bodyPr/>
        <a:lstStyle/>
        <a:p>
          <a:pPr rtl="0"/>
          <a:r>
            <a:rPr lang="hr-HR" dirty="0" smtClean="0"/>
            <a:t>korisno je pitati osobu kolika je </a:t>
          </a:r>
          <a:r>
            <a:rPr lang="hr-HR" dirty="0" smtClean="0"/>
            <a:t>vjerojatnost </a:t>
          </a:r>
          <a:r>
            <a:rPr lang="hr-HR" dirty="0" smtClean="0"/>
            <a:t>pojavljivanja zastrašujućeg događaja,</a:t>
          </a:r>
          <a:endParaRPr lang="hr-HR" dirty="0"/>
        </a:p>
      </dgm:t>
    </dgm:pt>
    <dgm:pt modelId="{BA81BCFD-6D71-46A9-BBA9-689221055429}" type="parTrans" cxnId="{6F3055AE-8ADE-4777-B63A-9F190D48264D}">
      <dgm:prSet/>
      <dgm:spPr/>
      <dgm:t>
        <a:bodyPr/>
        <a:lstStyle/>
        <a:p>
          <a:endParaRPr lang="hr-HR"/>
        </a:p>
      </dgm:t>
    </dgm:pt>
    <dgm:pt modelId="{EC8BC4FF-E0E4-439E-A641-7B81E0F85752}" type="sibTrans" cxnId="{6F3055AE-8ADE-4777-B63A-9F190D48264D}">
      <dgm:prSet/>
      <dgm:spPr/>
      <dgm:t>
        <a:bodyPr/>
        <a:lstStyle/>
        <a:p>
          <a:endParaRPr lang="hr-HR"/>
        </a:p>
      </dgm:t>
    </dgm:pt>
    <dgm:pt modelId="{EE86B8B5-B059-4FFA-9C00-B985F6855881}">
      <dgm:prSet/>
      <dgm:spPr/>
      <dgm:t>
        <a:bodyPr/>
        <a:lstStyle/>
        <a:p>
          <a:pPr rtl="0"/>
          <a:r>
            <a:rPr lang="hr-HR" dirty="0" smtClean="0"/>
            <a:t>naučiti ih da je određena razina anksioznosti normalna i prihvatljiva,</a:t>
          </a:r>
          <a:endParaRPr lang="hr-HR" dirty="0"/>
        </a:p>
      </dgm:t>
    </dgm:pt>
    <dgm:pt modelId="{4B06887C-987C-43F2-A148-D40D304800B9}" type="parTrans" cxnId="{8A7384C8-3D7A-44E9-BFDA-F1C372CB97E3}">
      <dgm:prSet/>
      <dgm:spPr/>
      <dgm:t>
        <a:bodyPr/>
        <a:lstStyle/>
        <a:p>
          <a:endParaRPr lang="hr-HR"/>
        </a:p>
      </dgm:t>
    </dgm:pt>
    <dgm:pt modelId="{2697B0AF-442F-4806-8DAC-E7F31C4CF0B7}" type="sibTrans" cxnId="{8A7384C8-3D7A-44E9-BFDA-F1C372CB97E3}">
      <dgm:prSet/>
      <dgm:spPr/>
      <dgm:t>
        <a:bodyPr/>
        <a:lstStyle/>
        <a:p>
          <a:endParaRPr lang="hr-HR"/>
        </a:p>
      </dgm:t>
    </dgm:pt>
    <dgm:pt modelId="{8A80CAA6-A671-4CD1-89CE-F289F776C824}">
      <dgm:prSet/>
      <dgm:spPr/>
      <dgm:t>
        <a:bodyPr/>
        <a:lstStyle/>
        <a:p>
          <a:pPr rtl="0"/>
          <a:r>
            <a:rPr lang="hr-HR" dirty="0" smtClean="0"/>
            <a:t>korištenje pozitivnih samoiskaza,</a:t>
          </a:r>
          <a:endParaRPr lang="hr-HR" dirty="0"/>
        </a:p>
      </dgm:t>
    </dgm:pt>
    <dgm:pt modelId="{27527125-D7E1-45C9-85BD-E2861FEC68EE}" type="parTrans" cxnId="{51090770-B286-4F05-9AC3-A9C4C272323D}">
      <dgm:prSet/>
      <dgm:spPr/>
      <dgm:t>
        <a:bodyPr/>
        <a:lstStyle/>
        <a:p>
          <a:endParaRPr lang="hr-HR"/>
        </a:p>
      </dgm:t>
    </dgm:pt>
    <dgm:pt modelId="{4D6C1045-4C8B-4309-8A4E-560012CBB76D}" type="sibTrans" cxnId="{51090770-B286-4F05-9AC3-A9C4C272323D}">
      <dgm:prSet/>
      <dgm:spPr/>
      <dgm:t>
        <a:bodyPr/>
        <a:lstStyle/>
        <a:p>
          <a:endParaRPr lang="hr-HR"/>
        </a:p>
      </dgm:t>
    </dgm:pt>
    <dgm:pt modelId="{A3E2443F-2E83-4B73-B3C9-0561CF5DEEE3}">
      <dgm:prSet/>
      <dgm:spPr/>
      <dgm:t>
        <a:bodyPr/>
        <a:lstStyle/>
        <a:p>
          <a:pPr rtl="0"/>
          <a:r>
            <a:rPr lang="hr-HR" dirty="0" smtClean="0"/>
            <a:t>NPR. strah od letenja – dokazi da je letenje opasno ili nije</a:t>
          </a:r>
          <a:endParaRPr lang="hr-HR" dirty="0"/>
        </a:p>
      </dgm:t>
    </dgm:pt>
    <dgm:pt modelId="{15B2D406-A82A-4BFD-B434-317D9544106F}" type="parTrans" cxnId="{99735F80-7B03-4D0C-B565-3B001C670F3A}">
      <dgm:prSet/>
      <dgm:spPr/>
      <dgm:t>
        <a:bodyPr/>
        <a:lstStyle/>
        <a:p>
          <a:endParaRPr lang="hr-HR"/>
        </a:p>
      </dgm:t>
    </dgm:pt>
    <dgm:pt modelId="{08395A0B-C383-45CD-98D6-09BEC77A546C}" type="sibTrans" cxnId="{99735F80-7B03-4D0C-B565-3B001C670F3A}">
      <dgm:prSet/>
      <dgm:spPr/>
      <dgm:t>
        <a:bodyPr/>
        <a:lstStyle/>
        <a:p>
          <a:endParaRPr lang="hr-HR"/>
        </a:p>
      </dgm:t>
    </dgm:pt>
    <dgm:pt modelId="{5B7A0B80-E4E8-4E0A-A8DA-3F61E93C51C5}">
      <dgm:prSet/>
      <dgm:spPr/>
      <dgm:t>
        <a:bodyPr/>
        <a:lstStyle/>
        <a:p>
          <a:pPr rtl="0"/>
          <a:r>
            <a:rPr lang="hr-HR" dirty="0" smtClean="0"/>
            <a:t>NPR. tehnika dvostrukih standarda – ima li netko od prijatelja </a:t>
          </a:r>
          <a:r>
            <a:rPr lang="hr-HR" dirty="0" smtClean="0"/>
            <a:t>fobiju? </a:t>
          </a:r>
          <a:r>
            <a:rPr lang="hr-HR" dirty="0" smtClean="0"/>
            <a:t>koji bi savjet </a:t>
          </a:r>
          <a:r>
            <a:rPr lang="hr-HR" dirty="0" smtClean="0"/>
            <a:t>dali?</a:t>
          </a:r>
          <a:endParaRPr lang="hr-HR" dirty="0"/>
        </a:p>
      </dgm:t>
    </dgm:pt>
    <dgm:pt modelId="{EA51D1E5-D635-4BA5-A866-D1536C7ABF96}" type="parTrans" cxnId="{6824DF01-F425-40CE-AD28-537CADD6C275}">
      <dgm:prSet/>
      <dgm:spPr/>
      <dgm:t>
        <a:bodyPr/>
        <a:lstStyle/>
        <a:p>
          <a:endParaRPr lang="hr-HR"/>
        </a:p>
      </dgm:t>
    </dgm:pt>
    <dgm:pt modelId="{41FF0862-3425-4997-92C7-EB940B9CBC76}" type="sibTrans" cxnId="{6824DF01-F425-40CE-AD28-537CADD6C275}">
      <dgm:prSet/>
      <dgm:spPr/>
      <dgm:t>
        <a:bodyPr/>
        <a:lstStyle/>
        <a:p>
          <a:endParaRPr lang="hr-HR"/>
        </a:p>
      </dgm:t>
    </dgm:pt>
    <dgm:pt modelId="{BDEE10F6-FF86-4408-A159-A47708BC7A32}">
      <dgm:prSet/>
      <dgm:spPr/>
      <dgm:t>
        <a:bodyPr/>
        <a:lstStyle/>
        <a:p>
          <a:pPr rtl="0"/>
          <a:r>
            <a:rPr lang="hr-HR" dirty="0" smtClean="0"/>
            <a:t>edukacija o objektu straha,</a:t>
          </a:r>
          <a:endParaRPr lang="hr-HR" dirty="0"/>
        </a:p>
      </dgm:t>
    </dgm:pt>
    <dgm:pt modelId="{6995B223-5AB6-46D3-8D61-09588A6A0B2B}" type="parTrans" cxnId="{A4C2E479-81F0-4E04-9743-C86AF7ABF4E2}">
      <dgm:prSet/>
      <dgm:spPr/>
    </dgm:pt>
    <dgm:pt modelId="{9DF1E236-8AA9-48C0-A7FA-5F7C67E78A78}" type="sibTrans" cxnId="{A4C2E479-81F0-4E04-9743-C86AF7ABF4E2}">
      <dgm:prSet/>
      <dgm:spPr/>
    </dgm:pt>
    <dgm:pt modelId="{FA309C8E-7FBE-4776-A484-7DFC163139AD}" type="pres">
      <dgm:prSet presAssocID="{8EC107D9-0AE0-4D77-840D-7C66DC239C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E40B97-61CB-4070-9286-49724F023A09}" type="pres">
      <dgm:prSet presAssocID="{DB8383CD-AF2E-4768-9D53-15DA45C9B3D6}" presName="linNode" presStyleCnt="0"/>
      <dgm:spPr/>
    </dgm:pt>
    <dgm:pt modelId="{5237B4C6-C080-4C7A-8F79-F840FF8027EC}" type="pres">
      <dgm:prSet presAssocID="{DB8383CD-AF2E-4768-9D53-15DA45C9B3D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ACE8B-CC67-4C91-8034-86FC26DEC401}" type="pres">
      <dgm:prSet presAssocID="{DB8383CD-AF2E-4768-9D53-15DA45C9B3D6}" presName="descendantText" presStyleLbl="alignAccFollowNode1" presStyleIdx="0" presStyleCnt="1" custScaleY="11470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1090770-B286-4F05-9AC3-A9C4C272323D}" srcId="{DB8383CD-AF2E-4768-9D53-15DA45C9B3D6}" destId="{8A80CAA6-A671-4CD1-89CE-F289F776C824}" srcOrd="2" destOrd="0" parTransId="{27527125-D7E1-45C9-85BD-E2861FEC68EE}" sibTransId="{4D6C1045-4C8B-4309-8A4E-560012CBB76D}"/>
    <dgm:cxn modelId="{6544CD2D-3FB0-4A70-BDF7-F080FA34CB83}" type="presOf" srcId="{8A80CAA6-A671-4CD1-89CE-F289F776C824}" destId="{660ACE8B-CC67-4C91-8034-86FC26DEC401}" srcOrd="0" destOrd="2" presId="urn:microsoft.com/office/officeart/2005/8/layout/vList5"/>
    <dgm:cxn modelId="{307C7CEC-AB52-4749-94DE-3218BE755C63}" type="presOf" srcId="{EE86B8B5-B059-4FFA-9C00-B985F6855881}" destId="{660ACE8B-CC67-4C91-8034-86FC26DEC401}" srcOrd="0" destOrd="1" presId="urn:microsoft.com/office/officeart/2005/8/layout/vList5"/>
    <dgm:cxn modelId="{062D5B44-F0C6-47F2-9856-60BACA2212C1}" type="presOf" srcId="{8EC107D9-0AE0-4D77-840D-7C66DC239CF0}" destId="{FA309C8E-7FBE-4776-A484-7DFC163139AD}" srcOrd="0" destOrd="0" presId="urn:microsoft.com/office/officeart/2005/8/layout/vList5"/>
    <dgm:cxn modelId="{0B471882-06A7-44BF-9091-4CA34F80D7AD}" type="presOf" srcId="{52EBA4E7-8258-4FDA-A663-F9890AD69805}" destId="{660ACE8B-CC67-4C91-8034-86FC26DEC401}" srcOrd="0" destOrd="0" presId="urn:microsoft.com/office/officeart/2005/8/layout/vList5"/>
    <dgm:cxn modelId="{8A7384C8-3D7A-44E9-BFDA-F1C372CB97E3}" srcId="{DB8383CD-AF2E-4768-9D53-15DA45C9B3D6}" destId="{EE86B8B5-B059-4FFA-9C00-B985F6855881}" srcOrd="1" destOrd="0" parTransId="{4B06887C-987C-43F2-A148-D40D304800B9}" sibTransId="{2697B0AF-442F-4806-8DAC-E7F31C4CF0B7}"/>
    <dgm:cxn modelId="{7AD205AC-3A0A-424C-B2A0-792DD5C592EB}" type="presOf" srcId="{DB8383CD-AF2E-4768-9D53-15DA45C9B3D6}" destId="{5237B4C6-C080-4C7A-8F79-F840FF8027EC}" srcOrd="0" destOrd="0" presId="urn:microsoft.com/office/officeart/2005/8/layout/vList5"/>
    <dgm:cxn modelId="{6824DF01-F425-40CE-AD28-537CADD6C275}" srcId="{DB8383CD-AF2E-4768-9D53-15DA45C9B3D6}" destId="{5B7A0B80-E4E8-4E0A-A8DA-3F61E93C51C5}" srcOrd="5" destOrd="0" parTransId="{EA51D1E5-D635-4BA5-A866-D1536C7ABF96}" sibTransId="{41FF0862-3425-4997-92C7-EB940B9CBC76}"/>
    <dgm:cxn modelId="{5F8164D6-FDE5-4876-AC3B-C011B67D440E}" type="presOf" srcId="{A3E2443F-2E83-4B73-B3C9-0561CF5DEEE3}" destId="{660ACE8B-CC67-4C91-8034-86FC26DEC401}" srcOrd="0" destOrd="4" presId="urn:microsoft.com/office/officeart/2005/8/layout/vList5"/>
    <dgm:cxn modelId="{0BD9BF92-3DFB-4660-97FE-3326F6603E61}" type="presOf" srcId="{BDEE10F6-FF86-4408-A159-A47708BC7A32}" destId="{660ACE8B-CC67-4C91-8034-86FC26DEC401}" srcOrd="0" destOrd="3" presId="urn:microsoft.com/office/officeart/2005/8/layout/vList5"/>
    <dgm:cxn modelId="{73A6C21E-65D8-4130-8752-000F72EE8E42}" type="presOf" srcId="{5B7A0B80-E4E8-4E0A-A8DA-3F61E93C51C5}" destId="{660ACE8B-CC67-4C91-8034-86FC26DEC401}" srcOrd="0" destOrd="5" presId="urn:microsoft.com/office/officeart/2005/8/layout/vList5"/>
    <dgm:cxn modelId="{A4C2E479-81F0-4E04-9743-C86AF7ABF4E2}" srcId="{DB8383CD-AF2E-4768-9D53-15DA45C9B3D6}" destId="{BDEE10F6-FF86-4408-A159-A47708BC7A32}" srcOrd="3" destOrd="0" parTransId="{6995B223-5AB6-46D3-8D61-09588A6A0B2B}" sibTransId="{9DF1E236-8AA9-48C0-A7FA-5F7C67E78A78}"/>
    <dgm:cxn modelId="{99735F80-7B03-4D0C-B565-3B001C670F3A}" srcId="{DB8383CD-AF2E-4768-9D53-15DA45C9B3D6}" destId="{A3E2443F-2E83-4B73-B3C9-0561CF5DEEE3}" srcOrd="4" destOrd="0" parTransId="{15B2D406-A82A-4BFD-B434-317D9544106F}" sibTransId="{08395A0B-C383-45CD-98D6-09BEC77A546C}"/>
    <dgm:cxn modelId="{E2CA710D-C621-4912-9A92-1B53EC53E151}" srcId="{8EC107D9-0AE0-4D77-840D-7C66DC239CF0}" destId="{DB8383CD-AF2E-4768-9D53-15DA45C9B3D6}" srcOrd="0" destOrd="0" parTransId="{9CF8BE75-1ECA-4D04-86AC-626A188E5198}" sibTransId="{D4EA737D-59C0-4B0C-90E8-07EDA2CF86E5}"/>
    <dgm:cxn modelId="{6F3055AE-8ADE-4777-B63A-9F190D48264D}" srcId="{DB8383CD-AF2E-4768-9D53-15DA45C9B3D6}" destId="{52EBA4E7-8258-4FDA-A663-F9890AD69805}" srcOrd="0" destOrd="0" parTransId="{BA81BCFD-6D71-46A9-BBA9-689221055429}" sibTransId="{EC8BC4FF-E0E4-439E-A641-7B81E0F85752}"/>
    <dgm:cxn modelId="{5AFDA086-67D6-412A-9366-A364065F3841}" type="presParOf" srcId="{FA309C8E-7FBE-4776-A484-7DFC163139AD}" destId="{6EE40B97-61CB-4070-9286-49724F023A09}" srcOrd="0" destOrd="0" presId="urn:microsoft.com/office/officeart/2005/8/layout/vList5"/>
    <dgm:cxn modelId="{A988633B-D0AD-4835-B5D8-51F0ECC6359D}" type="presParOf" srcId="{6EE40B97-61CB-4070-9286-49724F023A09}" destId="{5237B4C6-C080-4C7A-8F79-F840FF8027EC}" srcOrd="0" destOrd="0" presId="urn:microsoft.com/office/officeart/2005/8/layout/vList5"/>
    <dgm:cxn modelId="{353EB82D-07E1-4B4B-AD20-0434715F5081}" type="presParOf" srcId="{6EE40B97-61CB-4070-9286-49724F023A09}" destId="{660ACE8B-CC67-4C91-8034-86FC26DEC4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3ACA15-E531-47A5-B989-86CC0C60FAFC}" type="doc">
      <dgm:prSet loTypeId="urn:microsoft.com/office/officeart/2005/8/layout/arrow6" loCatId="relationship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hr-HR"/>
        </a:p>
      </dgm:t>
    </dgm:pt>
    <dgm:pt modelId="{6ECFAB54-A783-4D95-AAE5-51FCBA33AEEB}">
      <dgm:prSet custT="1"/>
      <dgm:spPr/>
      <dgm:t>
        <a:bodyPr/>
        <a:lstStyle/>
        <a:p>
          <a:pPr rtl="0"/>
          <a:r>
            <a:rPr lang="hr-HR" sz="2000" b="1" dirty="0" smtClean="0"/>
            <a:t>3 glavne tehnike</a:t>
          </a:r>
          <a:r>
            <a:rPr lang="hr-HR" sz="2000" dirty="0" smtClean="0"/>
            <a:t>: </a:t>
          </a:r>
          <a:endParaRPr lang="hr-HR" sz="2000" dirty="0"/>
        </a:p>
      </dgm:t>
    </dgm:pt>
    <dgm:pt modelId="{1BF40BCA-BE60-4A1B-908D-4594C91C969B}" type="parTrans" cxnId="{9E4222C0-DF98-488E-BEE3-8AEE1B65BE72}">
      <dgm:prSet/>
      <dgm:spPr/>
      <dgm:t>
        <a:bodyPr/>
        <a:lstStyle/>
        <a:p>
          <a:endParaRPr lang="hr-HR"/>
        </a:p>
      </dgm:t>
    </dgm:pt>
    <dgm:pt modelId="{B8AAF6A9-3157-4726-AA68-FF272A23C17E}" type="sibTrans" cxnId="{9E4222C0-DF98-488E-BEE3-8AEE1B65BE72}">
      <dgm:prSet/>
      <dgm:spPr/>
      <dgm:t>
        <a:bodyPr/>
        <a:lstStyle/>
        <a:p>
          <a:endParaRPr lang="hr-HR"/>
        </a:p>
      </dgm:t>
    </dgm:pt>
    <dgm:pt modelId="{27F4F8B3-B00D-4B20-A31F-9765DE7A2118}">
      <dgm:prSet custT="1"/>
      <dgm:spPr/>
      <dgm:t>
        <a:bodyPr/>
        <a:lstStyle/>
        <a:p>
          <a:pPr rtl="0"/>
          <a:r>
            <a:rPr lang="hr-HR" sz="1800" dirty="0" smtClean="0"/>
            <a:t>relaksacija </a:t>
          </a:r>
          <a:endParaRPr lang="hr-HR" sz="1800" dirty="0"/>
        </a:p>
      </dgm:t>
    </dgm:pt>
    <dgm:pt modelId="{D659F637-5C46-4A2D-9F00-D3DF963CAD0E}" type="parTrans" cxnId="{F088BA7E-98B5-4134-BBFA-DCF8C25F1DE7}">
      <dgm:prSet/>
      <dgm:spPr/>
      <dgm:t>
        <a:bodyPr/>
        <a:lstStyle/>
        <a:p>
          <a:endParaRPr lang="hr-HR"/>
        </a:p>
      </dgm:t>
    </dgm:pt>
    <dgm:pt modelId="{3504251E-57FC-4B00-8AA4-C0E7F8532BFD}" type="sibTrans" cxnId="{F088BA7E-98B5-4134-BBFA-DCF8C25F1DE7}">
      <dgm:prSet/>
      <dgm:spPr/>
      <dgm:t>
        <a:bodyPr/>
        <a:lstStyle/>
        <a:p>
          <a:endParaRPr lang="hr-HR"/>
        </a:p>
      </dgm:t>
    </dgm:pt>
    <dgm:pt modelId="{BD541A6D-0DCE-4E91-91A8-15F079F7B09E}">
      <dgm:prSet custT="1"/>
      <dgm:spPr/>
      <dgm:t>
        <a:bodyPr/>
        <a:lstStyle/>
        <a:p>
          <a:pPr rtl="0"/>
          <a:r>
            <a:rPr lang="hr-HR" sz="1800" dirty="0" smtClean="0"/>
            <a:t>odvraćanje pažnje </a:t>
          </a:r>
          <a:endParaRPr lang="hr-HR" sz="1800" dirty="0"/>
        </a:p>
      </dgm:t>
    </dgm:pt>
    <dgm:pt modelId="{47A23117-C094-4D7C-8A85-0C110D003193}" type="parTrans" cxnId="{3AEF5E1A-6086-4F53-87BC-977A6E5FFA07}">
      <dgm:prSet/>
      <dgm:spPr/>
      <dgm:t>
        <a:bodyPr/>
        <a:lstStyle/>
        <a:p>
          <a:endParaRPr lang="hr-HR"/>
        </a:p>
      </dgm:t>
    </dgm:pt>
    <dgm:pt modelId="{D49E7236-F563-4542-935A-5218D742AFF2}" type="sibTrans" cxnId="{3AEF5E1A-6086-4F53-87BC-977A6E5FFA07}">
      <dgm:prSet/>
      <dgm:spPr/>
      <dgm:t>
        <a:bodyPr/>
        <a:lstStyle/>
        <a:p>
          <a:endParaRPr lang="hr-HR"/>
        </a:p>
      </dgm:t>
    </dgm:pt>
    <dgm:pt modelId="{2C039B02-F3E4-470F-89F8-73418D23C205}">
      <dgm:prSet custT="1"/>
      <dgm:spPr/>
      <dgm:t>
        <a:bodyPr/>
        <a:lstStyle/>
        <a:p>
          <a:pPr rtl="0"/>
          <a:r>
            <a:rPr lang="hr-HR" sz="1800" dirty="0" smtClean="0"/>
            <a:t>misli kojima se odgovara na anksiozne misli</a:t>
          </a:r>
          <a:endParaRPr lang="hr-HR" sz="1800" dirty="0"/>
        </a:p>
      </dgm:t>
    </dgm:pt>
    <dgm:pt modelId="{A3B56B8D-A957-49F2-AA9B-B99BACB6F165}" type="parTrans" cxnId="{4D9BE3E4-BE2B-4D39-B0A4-28050E5F217E}">
      <dgm:prSet/>
      <dgm:spPr/>
      <dgm:t>
        <a:bodyPr/>
        <a:lstStyle/>
        <a:p>
          <a:endParaRPr lang="hr-HR"/>
        </a:p>
      </dgm:t>
    </dgm:pt>
    <dgm:pt modelId="{C5AE5E5C-576C-4DC4-B645-CECA8CA84248}" type="sibTrans" cxnId="{4D9BE3E4-BE2B-4D39-B0A4-28050E5F217E}">
      <dgm:prSet/>
      <dgm:spPr/>
      <dgm:t>
        <a:bodyPr/>
        <a:lstStyle/>
        <a:p>
          <a:endParaRPr lang="hr-HR"/>
        </a:p>
      </dgm:t>
    </dgm:pt>
    <dgm:pt modelId="{C49F7AF2-79ED-4ED7-B012-F732E52B7EF1}">
      <dgm:prSet/>
      <dgm:spPr/>
      <dgm:t>
        <a:bodyPr/>
        <a:lstStyle/>
        <a:p>
          <a:pPr algn="ctr" rtl="0"/>
          <a:r>
            <a:rPr lang="hr-HR" b="1" dirty="0" smtClean="0"/>
            <a:t>Dodatne bihevioralne tehnike</a:t>
          </a:r>
          <a:r>
            <a:rPr lang="hr-HR" dirty="0" smtClean="0"/>
            <a:t>: </a:t>
          </a:r>
        </a:p>
        <a:p>
          <a:pPr algn="l" rtl="0"/>
          <a:r>
            <a:rPr lang="hr-HR" dirty="0" smtClean="0"/>
            <a:t>1. igranje uloga</a:t>
          </a:r>
        </a:p>
        <a:p>
          <a:pPr algn="l" rtl="0"/>
          <a:r>
            <a:rPr lang="hr-HR" dirty="0" smtClean="0"/>
            <a:t>2. proba ponašanja</a:t>
          </a:r>
        </a:p>
        <a:p>
          <a:pPr algn="l" rtl="0"/>
          <a:r>
            <a:rPr lang="hr-HR" dirty="0" smtClean="0"/>
            <a:t>3. modeliranje</a:t>
          </a:r>
          <a:endParaRPr lang="hr-HR" dirty="0"/>
        </a:p>
      </dgm:t>
    </dgm:pt>
    <dgm:pt modelId="{54D8C0E1-18C9-4C52-BB68-3A93605583FE}" type="parTrans" cxnId="{7D9CF92B-A50B-4067-A00D-BAFF0D3CD602}">
      <dgm:prSet/>
      <dgm:spPr/>
      <dgm:t>
        <a:bodyPr/>
        <a:lstStyle/>
        <a:p>
          <a:endParaRPr lang="hr-HR"/>
        </a:p>
      </dgm:t>
    </dgm:pt>
    <dgm:pt modelId="{625D9719-9B35-4E68-AE70-8431D7CEE2F7}" type="sibTrans" cxnId="{7D9CF92B-A50B-4067-A00D-BAFF0D3CD602}">
      <dgm:prSet/>
      <dgm:spPr/>
      <dgm:t>
        <a:bodyPr/>
        <a:lstStyle/>
        <a:p>
          <a:endParaRPr lang="hr-HR"/>
        </a:p>
      </dgm:t>
    </dgm:pt>
    <dgm:pt modelId="{FF660F44-CD6B-4794-AF7E-D2272FBDA65B}">
      <dgm:prSet/>
      <dgm:spPr/>
      <dgm:t>
        <a:bodyPr/>
        <a:lstStyle/>
        <a:p>
          <a:endParaRPr lang="en-US"/>
        </a:p>
      </dgm:t>
    </dgm:pt>
    <dgm:pt modelId="{E9AF3358-1681-4C54-B2CD-14D69FDA62FB}" type="parTrans" cxnId="{13A5C6E2-BA9A-4C65-9C78-09BE3675C1ED}">
      <dgm:prSet/>
      <dgm:spPr/>
      <dgm:t>
        <a:bodyPr/>
        <a:lstStyle/>
        <a:p>
          <a:endParaRPr lang="hr-HR"/>
        </a:p>
      </dgm:t>
    </dgm:pt>
    <dgm:pt modelId="{E080BF3A-EAAE-4DC3-A65C-24E5245EFE56}" type="sibTrans" cxnId="{13A5C6E2-BA9A-4C65-9C78-09BE3675C1ED}">
      <dgm:prSet/>
      <dgm:spPr/>
      <dgm:t>
        <a:bodyPr/>
        <a:lstStyle/>
        <a:p>
          <a:endParaRPr lang="hr-HR"/>
        </a:p>
      </dgm:t>
    </dgm:pt>
    <dgm:pt modelId="{B74398B8-5028-48BF-8D49-46A09750A85D}">
      <dgm:prSet/>
      <dgm:spPr/>
      <dgm:t>
        <a:bodyPr/>
        <a:lstStyle/>
        <a:p>
          <a:endParaRPr lang="en-US"/>
        </a:p>
      </dgm:t>
    </dgm:pt>
    <dgm:pt modelId="{91DF4581-2198-48A6-88B9-AA8CC0C005E6}" type="parTrans" cxnId="{273A401D-E8F5-4059-9C22-9B14AD4368B6}">
      <dgm:prSet/>
      <dgm:spPr/>
      <dgm:t>
        <a:bodyPr/>
        <a:lstStyle/>
        <a:p>
          <a:endParaRPr lang="hr-HR"/>
        </a:p>
      </dgm:t>
    </dgm:pt>
    <dgm:pt modelId="{F4A0D0AA-0CB1-4E9B-89DA-36090C645E11}" type="sibTrans" cxnId="{273A401D-E8F5-4059-9C22-9B14AD4368B6}">
      <dgm:prSet/>
      <dgm:spPr/>
      <dgm:t>
        <a:bodyPr/>
        <a:lstStyle/>
        <a:p>
          <a:endParaRPr lang="hr-HR"/>
        </a:p>
      </dgm:t>
    </dgm:pt>
    <dgm:pt modelId="{8F31B96E-C8F3-406F-8FE9-48A0A7697ABD}">
      <dgm:prSet/>
      <dgm:spPr/>
      <dgm:t>
        <a:bodyPr/>
        <a:lstStyle/>
        <a:p>
          <a:endParaRPr lang="en-US"/>
        </a:p>
      </dgm:t>
    </dgm:pt>
    <dgm:pt modelId="{8CB07972-7E40-429D-B490-0FF6A3441E38}" type="parTrans" cxnId="{A10C7C3A-F148-46AF-BCFA-B423E110ACDC}">
      <dgm:prSet/>
      <dgm:spPr/>
      <dgm:t>
        <a:bodyPr/>
        <a:lstStyle/>
        <a:p>
          <a:endParaRPr lang="hr-HR"/>
        </a:p>
      </dgm:t>
    </dgm:pt>
    <dgm:pt modelId="{A4093D01-C408-4F47-A177-FB1209C68E8F}" type="sibTrans" cxnId="{A10C7C3A-F148-46AF-BCFA-B423E110ACDC}">
      <dgm:prSet/>
      <dgm:spPr/>
      <dgm:t>
        <a:bodyPr/>
        <a:lstStyle/>
        <a:p>
          <a:endParaRPr lang="hr-HR"/>
        </a:p>
      </dgm:t>
    </dgm:pt>
    <dgm:pt modelId="{50FFE0E3-18A7-41ED-8158-35841B85C33C}">
      <dgm:prSet/>
      <dgm:spPr/>
      <dgm:t>
        <a:bodyPr/>
        <a:lstStyle/>
        <a:p>
          <a:endParaRPr lang="en-US"/>
        </a:p>
      </dgm:t>
    </dgm:pt>
    <dgm:pt modelId="{45F23F9E-4895-41D4-B300-B72B780DC390}" type="parTrans" cxnId="{EC501DDC-DBE4-4BE3-AA5B-BF60E7FC1C1A}">
      <dgm:prSet/>
      <dgm:spPr/>
      <dgm:t>
        <a:bodyPr/>
        <a:lstStyle/>
        <a:p>
          <a:endParaRPr lang="hr-HR"/>
        </a:p>
      </dgm:t>
    </dgm:pt>
    <dgm:pt modelId="{CBB88B1F-1E67-4BF3-8ECE-4F23BDB1F709}" type="sibTrans" cxnId="{EC501DDC-DBE4-4BE3-AA5B-BF60E7FC1C1A}">
      <dgm:prSet/>
      <dgm:spPr/>
      <dgm:t>
        <a:bodyPr/>
        <a:lstStyle/>
        <a:p>
          <a:endParaRPr lang="hr-HR"/>
        </a:p>
      </dgm:t>
    </dgm:pt>
    <dgm:pt modelId="{1323912D-0528-4130-A49A-43089E6C0F92}" type="pres">
      <dgm:prSet presAssocID="{833ACA15-E531-47A5-B989-86CC0C60FAF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459A0E-CDCE-4976-AD68-6A5DDAE4F0EC}" type="pres">
      <dgm:prSet presAssocID="{833ACA15-E531-47A5-B989-86CC0C60FAFC}" presName="ribbon" presStyleLbl="node1" presStyleIdx="0" presStyleCnt="1"/>
      <dgm:spPr/>
      <dgm:t>
        <a:bodyPr/>
        <a:lstStyle/>
        <a:p>
          <a:endParaRPr lang="it-IT"/>
        </a:p>
      </dgm:t>
    </dgm:pt>
    <dgm:pt modelId="{305E5561-9FAD-423A-9BEB-3B5CC54F2DE6}" type="pres">
      <dgm:prSet presAssocID="{833ACA15-E531-47A5-B989-86CC0C60FAFC}" presName="leftArrowText" presStyleLbl="node1" presStyleIdx="0" presStyleCnt="1" custScaleY="1497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87939-FEB8-4FC5-BFBA-E6FBA6F1CCD1}" type="pres">
      <dgm:prSet presAssocID="{833ACA15-E531-47A5-B989-86CC0C60FAF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3A5C6E2-BA9A-4C65-9C78-09BE3675C1ED}" srcId="{833ACA15-E531-47A5-B989-86CC0C60FAFC}" destId="{FF660F44-CD6B-4794-AF7E-D2272FBDA65B}" srcOrd="2" destOrd="0" parTransId="{E9AF3358-1681-4C54-B2CD-14D69FDA62FB}" sibTransId="{E080BF3A-EAAE-4DC3-A65C-24E5245EFE56}"/>
    <dgm:cxn modelId="{A10C7C3A-F148-46AF-BCFA-B423E110ACDC}" srcId="{833ACA15-E531-47A5-B989-86CC0C60FAFC}" destId="{8F31B96E-C8F3-406F-8FE9-48A0A7697ABD}" srcOrd="4" destOrd="0" parTransId="{8CB07972-7E40-429D-B490-0FF6A3441E38}" sibTransId="{A4093D01-C408-4F47-A177-FB1209C68E8F}"/>
    <dgm:cxn modelId="{F088BA7E-98B5-4134-BBFA-DCF8C25F1DE7}" srcId="{6ECFAB54-A783-4D95-AAE5-51FCBA33AEEB}" destId="{27F4F8B3-B00D-4B20-A31F-9765DE7A2118}" srcOrd="0" destOrd="0" parTransId="{D659F637-5C46-4A2D-9F00-D3DF963CAD0E}" sibTransId="{3504251E-57FC-4B00-8AA4-C0E7F8532BFD}"/>
    <dgm:cxn modelId="{6B5CA21E-4553-4BF7-8544-CA08FFA71B0A}" type="presOf" srcId="{BD541A6D-0DCE-4E91-91A8-15F079F7B09E}" destId="{305E5561-9FAD-423A-9BEB-3B5CC54F2DE6}" srcOrd="0" destOrd="2" presId="urn:microsoft.com/office/officeart/2005/8/layout/arrow6"/>
    <dgm:cxn modelId="{7D9CF92B-A50B-4067-A00D-BAFF0D3CD602}" srcId="{833ACA15-E531-47A5-B989-86CC0C60FAFC}" destId="{C49F7AF2-79ED-4ED7-B012-F732E52B7EF1}" srcOrd="1" destOrd="0" parTransId="{54D8C0E1-18C9-4C52-BB68-3A93605583FE}" sibTransId="{625D9719-9B35-4E68-AE70-8431D7CEE2F7}"/>
    <dgm:cxn modelId="{EC501DDC-DBE4-4BE3-AA5B-BF60E7FC1C1A}" srcId="{833ACA15-E531-47A5-B989-86CC0C60FAFC}" destId="{50FFE0E3-18A7-41ED-8158-35841B85C33C}" srcOrd="5" destOrd="0" parTransId="{45F23F9E-4895-41D4-B300-B72B780DC390}" sibTransId="{CBB88B1F-1E67-4BF3-8ECE-4F23BDB1F709}"/>
    <dgm:cxn modelId="{A49267EC-539D-4368-B536-2F60A721F947}" type="presOf" srcId="{C49F7AF2-79ED-4ED7-B012-F732E52B7EF1}" destId="{A5087939-FEB8-4FC5-BFBA-E6FBA6F1CCD1}" srcOrd="0" destOrd="0" presId="urn:microsoft.com/office/officeart/2005/8/layout/arrow6"/>
    <dgm:cxn modelId="{4C64E2A8-CCB8-4C6F-9C06-962AD19E2EDC}" type="presOf" srcId="{2C039B02-F3E4-470F-89F8-73418D23C205}" destId="{305E5561-9FAD-423A-9BEB-3B5CC54F2DE6}" srcOrd="0" destOrd="3" presId="urn:microsoft.com/office/officeart/2005/8/layout/arrow6"/>
    <dgm:cxn modelId="{4D9BE3E4-BE2B-4D39-B0A4-28050E5F217E}" srcId="{6ECFAB54-A783-4D95-AAE5-51FCBA33AEEB}" destId="{2C039B02-F3E4-470F-89F8-73418D23C205}" srcOrd="2" destOrd="0" parTransId="{A3B56B8D-A957-49F2-AA9B-B99BACB6F165}" sibTransId="{C5AE5E5C-576C-4DC4-B645-CECA8CA84248}"/>
    <dgm:cxn modelId="{917BD645-F051-448A-8E84-252E1D8FE7E7}" type="presOf" srcId="{833ACA15-E531-47A5-B989-86CC0C60FAFC}" destId="{1323912D-0528-4130-A49A-43089E6C0F92}" srcOrd="0" destOrd="0" presId="urn:microsoft.com/office/officeart/2005/8/layout/arrow6"/>
    <dgm:cxn modelId="{243D434E-6009-4F40-896B-04056A77C38B}" type="presOf" srcId="{27F4F8B3-B00D-4B20-A31F-9765DE7A2118}" destId="{305E5561-9FAD-423A-9BEB-3B5CC54F2DE6}" srcOrd="0" destOrd="1" presId="urn:microsoft.com/office/officeart/2005/8/layout/arrow6"/>
    <dgm:cxn modelId="{9E4222C0-DF98-488E-BEE3-8AEE1B65BE72}" srcId="{833ACA15-E531-47A5-B989-86CC0C60FAFC}" destId="{6ECFAB54-A783-4D95-AAE5-51FCBA33AEEB}" srcOrd="0" destOrd="0" parTransId="{1BF40BCA-BE60-4A1B-908D-4594C91C969B}" sibTransId="{B8AAF6A9-3157-4726-AA68-FF272A23C17E}"/>
    <dgm:cxn modelId="{3AEF5E1A-6086-4F53-87BC-977A6E5FFA07}" srcId="{6ECFAB54-A783-4D95-AAE5-51FCBA33AEEB}" destId="{BD541A6D-0DCE-4E91-91A8-15F079F7B09E}" srcOrd="1" destOrd="0" parTransId="{47A23117-C094-4D7C-8A85-0C110D003193}" sibTransId="{D49E7236-F563-4542-935A-5218D742AFF2}"/>
    <dgm:cxn modelId="{273A401D-E8F5-4059-9C22-9B14AD4368B6}" srcId="{833ACA15-E531-47A5-B989-86CC0C60FAFC}" destId="{B74398B8-5028-48BF-8D49-46A09750A85D}" srcOrd="3" destOrd="0" parTransId="{91DF4581-2198-48A6-88B9-AA8CC0C005E6}" sibTransId="{F4A0D0AA-0CB1-4E9B-89DA-36090C645E11}"/>
    <dgm:cxn modelId="{E234E0E4-7732-4C8B-9433-40A523AA3514}" type="presOf" srcId="{6ECFAB54-A783-4D95-AAE5-51FCBA33AEEB}" destId="{305E5561-9FAD-423A-9BEB-3B5CC54F2DE6}" srcOrd="0" destOrd="0" presId="urn:microsoft.com/office/officeart/2005/8/layout/arrow6"/>
    <dgm:cxn modelId="{0746DE37-A53D-418A-852E-EF0DBACE9535}" type="presParOf" srcId="{1323912D-0528-4130-A49A-43089E6C0F92}" destId="{9C459A0E-CDCE-4976-AD68-6A5DDAE4F0EC}" srcOrd="0" destOrd="0" presId="urn:microsoft.com/office/officeart/2005/8/layout/arrow6"/>
    <dgm:cxn modelId="{2032E34F-3B01-463B-8B0D-63E673B671F4}" type="presParOf" srcId="{1323912D-0528-4130-A49A-43089E6C0F92}" destId="{305E5561-9FAD-423A-9BEB-3B5CC54F2DE6}" srcOrd="1" destOrd="0" presId="urn:microsoft.com/office/officeart/2005/8/layout/arrow6"/>
    <dgm:cxn modelId="{21070CAB-D227-4BFE-9039-7D408A48DC7F}" type="presParOf" srcId="{1323912D-0528-4130-A49A-43089E6C0F92}" destId="{A5087939-FEB8-4FC5-BFBA-E6FBA6F1CCD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E204B4-1301-43D2-AD90-6E141F75052A}" type="doc">
      <dgm:prSet loTypeId="urn:microsoft.com/office/officeart/2005/8/layout/process1" loCatId="process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hr-HR"/>
        </a:p>
      </dgm:t>
    </dgm:pt>
    <dgm:pt modelId="{FE077868-37D2-42F5-80E3-AA2AE75ED67C}">
      <dgm:prSet/>
      <dgm:spPr/>
      <dgm:t>
        <a:bodyPr/>
        <a:lstStyle/>
        <a:p>
          <a:pPr rtl="0"/>
          <a:r>
            <a:rPr lang="hr-HR" dirty="0" smtClean="0"/>
            <a:t>strah od jedne ili više socijalnih situacija zbog pretpostavke da će osoba učiniti ili reći nešto što će dovesti do osramoćivanja ili poniženja tj. negativne evaluacije okoline</a:t>
          </a:r>
          <a:endParaRPr lang="hr-HR" dirty="0"/>
        </a:p>
      </dgm:t>
    </dgm:pt>
    <dgm:pt modelId="{6AA8CE15-BFCB-4494-A89B-E9820792A9FC}" type="parTrans" cxnId="{BED3B211-4FCC-4881-BFF6-9320BA95448D}">
      <dgm:prSet/>
      <dgm:spPr/>
      <dgm:t>
        <a:bodyPr/>
        <a:lstStyle/>
        <a:p>
          <a:endParaRPr lang="hr-HR"/>
        </a:p>
      </dgm:t>
    </dgm:pt>
    <dgm:pt modelId="{26B747B6-241F-42BC-A311-F2B506E5051F}" type="sibTrans" cxnId="{BED3B211-4FCC-4881-BFF6-9320BA95448D}">
      <dgm:prSet/>
      <dgm:spPr/>
      <dgm:t>
        <a:bodyPr/>
        <a:lstStyle/>
        <a:p>
          <a:endParaRPr lang="hr-HR"/>
        </a:p>
      </dgm:t>
    </dgm:pt>
    <dgm:pt modelId="{833B51A7-4CDB-4D94-BDC6-BE4620C5DAB7}">
      <dgm:prSet/>
      <dgm:spPr/>
      <dgm:t>
        <a:bodyPr/>
        <a:lstStyle/>
        <a:p>
          <a:pPr rtl="0"/>
          <a:r>
            <a:rPr lang="hr-HR" dirty="0" smtClean="0"/>
            <a:t>strah od javnih izlaganja, socijalnih okupljanja, upoznavanja novih ljudi, jedenja u javnosti, iznošenja neslaganja u stavovima, obraćanja autoritetu...</a:t>
          </a:r>
          <a:endParaRPr lang="hr-HR" dirty="0"/>
        </a:p>
      </dgm:t>
    </dgm:pt>
    <dgm:pt modelId="{8C0AC7F5-71F8-465E-8E73-D06B12B0BB54}" type="parTrans" cxnId="{72CB6BB1-8EF9-43B8-B130-FD57D97138BC}">
      <dgm:prSet/>
      <dgm:spPr/>
      <dgm:t>
        <a:bodyPr/>
        <a:lstStyle/>
        <a:p>
          <a:endParaRPr lang="hr-HR"/>
        </a:p>
      </dgm:t>
    </dgm:pt>
    <dgm:pt modelId="{257F6B16-32A1-4B95-9C3F-0A810D0025D9}" type="sibTrans" cxnId="{72CB6BB1-8EF9-43B8-B130-FD57D97138BC}">
      <dgm:prSet/>
      <dgm:spPr/>
      <dgm:t>
        <a:bodyPr/>
        <a:lstStyle/>
        <a:p>
          <a:endParaRPr lang="hr-HR"/>
        </a:p>
      </dgm:t>
    </dgm:pt>
    <dgm:pt modelId="{835B5C47-2A8A-4A39-8DE7-86620C8909B2}">
      <dgm:prSet/>
      <dgm:spPr/>
      <dgm:t>
        <a:bodyPr/>
        <a:lstStyle/>
        <a:p>
          <a:pPr rtl="0"/>
          <a:r>
            <a:rPr lang="hr-HR" dirty="0" smtClean="0"/>
            <a:t>simptomi: tremor, mišićna napetost, srčane palpitacije, znojenje, suhoća grla...</a:t>
          </a:r>
          <a:endParaRPr lang="en-US" dirty="0"/>
        </a:p>
      </dgm:t>
    </dgm:pt>
    <dgm:pt modelId="{D9C156CB-63BF-48B7-AC5C-1944246D07CC}" type="parTrans" cxnId="{01C9D70E-C5C2-4C7D-8FDB-97504A4A7D49}">
      <dgm:prSet/>
      <dgm:spPr/>
      <dgm:t>
        <a:bodyPr/>
        <a:lstStyle/>
        <a:p>
          <a:endParaRPr lang="hr-HR"/>
        </a:p>
      </dgm:t>
    </dgm:pt>
    <dgm:pt modelId="{018CA11F-F218-4B46-8503-D63D2159BD59}" type="sibTrans" cxnId="{01C9D70E-C5C2-4C7D-8FDB-97504A4A7D49}">
      <dgm:prSet/>
      <dgm:spPr/>
      <dgm:t>
        <a:bodyPr/>
        <a:lstStyle/>
        <a:p>
          <a:endParaRPr lang="hr-HR"/>
        </a:p>
      </dgm:t>
    </dgm:pt>
    <dgm:pt modelId="{062BAC47-D2C9-4ED2-B5DF-2CC9B795081C}" type="pres">
      <dgm:prSet presAssocID="{89E204B4-1301-43D2-AD90-6E141F7505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057A1C-4E3A-4F60-8B62-294716011057}" type="pres">
      <dgm:prSet presAssocID="{FE077868-37D2-42F5-80E3-AA2AE75ED67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522FE-56A3-41BB-BE37-06DCEF2FCDE3}" type="pres">
      <dgm:prSet presAssocID="{26B747B6-241F-42BC-A311-F2B506E5051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FA3DF51-3B88-42A4-9D2F-62D109B7F816}" type="pres">
      <dgm:prSet presAssocID="{26B747B6-241F-42BC-A311-F2B506E5051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B129009-9527-43D9-B3B4-03D07DD09DF4}" type="pres">
      <dgm:prSet presAssocID="{833B51A7-4CDB-4D94-BDC6-BE4620C5DA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472AD-463C-4C69-9D35-1654A7BDCB97}" type="pres">
      <dgm:prSet presAssocID="{257F6B16-32A1-4B95-9C3F-0A810D0025D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8869859-1E36-4BFB-AE3A-907EFF52E744}" type="pres">
      <dgm:prSet presAssocID="{257F6B16-32A1-4B95-9C3F-0A810D0025D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C92688F-F927-47F2-BD1D-5C1F8E779E1B}" type="pres">
      <dgm:prSet presAssocID="{835B5C47-2A8A-4A39-8DE7-86620C8909B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55967-0D79-445C-B536-47A4E666E220}" type="presOf" srcId="{26B747B6-241F-42BC-A311-F2B506E5051F}" destId="{D65522FE-56A3-41BB-BE37-06DCEF2FCDE3}" srcOrd="0" destOrd="0" presId="urn:microsoft.com/office/officeart/2005/8/layout/process1"/>
    <dgm:cxn modelId="{BED3B211-4FCC-4881-BFF6-9320BA95448D}" srcId="{89E204B4-1301-43D2-AD90-6E141F75052A}" destId="{FE077868-37D2-42F5-80E3-AA2AE75ED67C}" srcOrd="0" destOrd="0" parTransId="{6AA8CE15-BFCB-4494-A89B-E9820792A9FC}" sibTransId="{26B747B6-241F-42BC-A311-F2B506E5051F}"/>
    <dgm:cxn modelId="{F4CB5529-82A1-4B4F-A37E-549E821D428E}" type="presOf" srcId="{FE077868-37D2-42F5-80E3-AA2AE75ED67C}" destId="{04057A1C-4E3A-4F60-8B62-294716011057}" srcOrd="0" destOrd="0" presId="urn:microsoft.com/office/officeart/2005/8/layout/process1"/>
    <dgm:cxn modelId="{E057ADDE-FDAD-4BE0-9B40-C3C900453064}" type="presOf" srcId="{89E204B4-1301-43D2-AD90-6E141F75052A}" destId="{062BAC47-D2C9-4ED2-B5DF-2CC9B795081C}" srcOrd="0" destOrd="0" presId="urn:microsoft.com/office/officeart/2005/8/layout/process1"/>
    <dgm:cxn modelId="{8ECEEFD3-A19E-4DD0-86B9-D963F83F06A9}" type="presOf" srcId="{833B51A7-4CDB-4D94-BDC6-BE4620C5DAB7}" destId="{FB129009-9527-43D9-B3B4-03D07DD09DF4}" srcOrd="0" destOrd="0" presId="urn:microsoft.com/office/officeart/2005/8/layout/process1"/>
    <dgm:cxn modelId="{92EAFB72-1B98-4525-8621-145CAE8D85EF}" type="presOf" srcId="{26B747B6-241F-42BC-A311-F2B506E5051F}" destId="{0FA3DF51-3B88-42A4-9D2F-62D109B7F816}" srcOrd="1" destOrd="0" presId="urn:microsoft.com/office/officeart/2005/8/layout/process1"/>
    <dgm:cxn modelId="{78A1E570-ABEE-4E7A-87E0-41151E7FB653}" type="presOf" srcId="{257F6B16-32A1-4B95-9C3F-0A810D0025D9}" destId="{C4B472AD-463C-4C69-9D35-1654A7BDCB97}" srcOrd="0" destOrd="0" presId="urn:microsoft.com/office/officeart/2005/8/layout/process1"/>
    <dgm:cxn modelId="{9EF1E25B-2CA5-4A21-813A-23A44C450B50}" type="presOf" srcId="{257F6B16-32A1-4B95-9C3F-0A810D0025D9}" destId="{98869859-1E36-4BFB-AE3A-907EFF52E744}" srcOrd="1" destOrd="0" presId="urn:microsoft.com/office/officeart/2005/8/layout/process1"/>
    <dgm:cxn modelId="{72CB6BB1-8EF9-43B8-B130-FD57D97138BC}" srcId="{89E204B4-1301-43D2-AD90-6E141F75052A}" destId="{833B51A7-4CDB-4D94-BDC6-BE4620C5DAB7}" srcOrd="1" destOrd="0" parTransId="{8C0AC7F5-71F8-465E-8E73-D06B12B0BB54}" sibTransId="{257F6B16-32A1-4B95-9C3F-0A810D0025D9}"/>
    <dgm:cxn modelId="{01C9D70E-C5C2-4C7D-8FDB-97504A4A7D49}" srcId="{89E204B4-1301-43D2-AD90-6E141F75052A}" destId="{835B5C47-2A8A-4A39-8DE7-86620C8909B2}" srcOrd="2" destOrd="0" parTransId="{D9C156CB-63BF-48B7-AC5C-1944246D07CC}" sibTransId="{018CA11F-F218-4B46-8503-D63D2159BD59}"/>
    <dgm:cxn modelId="{5FD80FB3-3334-4C9C-AB9B-0C01A0F38149}" type="presOf" srcId="{835B5C47-2A8A-4A39-8DE7-86620C8909B2}" destId="{FC92688F-F927-47F2-BD1D-5C1F8E779E1B}" srcOrd="0" destOrd="0" presId="urn:microsoft.com/office/officeart/2005/8/layout/process1"/>
    <dgm:cxn modelId="{B7A8FA71-4F9E-471D-89F5-CA406B3DCC18}" type="presParOf" srcId="{062BAC47-D2C9-4ED2-B5DF-2CC9B795081C}" destId="{04057A1C-4E3A-4F60-8B62-294716011057}" srcOrd="0" destOrd="0" presId="urn:microsoft.com/office/officeart/2005/8/layout/process1"/>
    <dgm:cxn modelId="{239F23A3-C18C-4523-A40F-2EEE184D56CE}" type="presParOf" srcId="{062BAC47-D2C9-4ED2-B5DF-2CC9B795081C}" destId="{D65522FE-56A3-41BB-BE37-06DCEF2FCDE3}" srcOrd="1" destOrd="0" presId="urn:microsoft.com/office/officeart/2005/8/layout/process1"/>
    <dgm:cxn modelId="{5C21F6E2-237A-4E1B-84AB-0A34EEBD3889}" type="presParOf" srcId="{D65522FE-56A3-41BB-BE37-06DCEF2FCDE3}" destId="{0FA3DF51-3B88-42A4-9D2F-62D109B7F816}" srcOrd="0" destOrd="0" presId="urn:microsoft.com/office/officeart/2005/8/layout/process1"/>
    <dgm:cxn modelId="{72946809-A45F-44D0-A4B3-6F813ECD04DF}" type="presParOf" srcId="{062BAC47-D2C9-4ED2-B5DF-2CC9B795081C}" destId="{FB129009-9527-43D9-B3B4-03D07DD09DF4}" srcOrd="2" destOrd="0" presId="urn:microsoft.com/office/officeart/2005/8/layout/process1"/>
    <dgm:cxn modelId="{4ED7FA95-F0FD-4D99-9885-D5BA695CEAF8}" type="presParOf" srcId="{062BAC47-D2C9-4ED2-B5DF-2CC9B795081C}" destId="{C4B472AD-463C-4C69-9D35-1654A7BDCB97}" srcOrd="3" destOrd="0" presId="urn:microsoft.com/office/officeart/2005/8/layout/process1"/>
    <dgm:cxn modelId="{45966883-41F0-4157-9BE5-AE0572684842}" type="presParOf" srcId="{C4B472AD-463C-4C69-9D35-1654A7BDCB97}" destId="{98869859-1E36-4BFB-AE3A-907EFF52E744}" srcOrd="0" destOrd="0" presId="urn:microsoft.com/office/officeart/2005/8/layout/process1"/>
    <dgm:cxn modelId="{0E1BD1A8-BDE5-4EB1-8D92-C949AD9A2773}" type="presParOf" srcId="{062BAC47-D2C9-4ED2-B5DF-2CC9B795081C}" destId="{FC92688F-F927-47F2-BD1D-5C1F8E779E1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93B733F-309E-41F7-A611-FD28705D1E72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D1455CD9-BFF6-46EF-A1F3-720100BF18DE}">
      <dgm:prSet custT="1"/>
      <dgm:spPr/>
      <dgm:t>
        <a:bodyPr/>
        <a:lstStyle/>
        <a:p>
          <a:pPr rtl="0"/>
          <a:r>
            <a:rPr lang="hr-HR" sz="2000" dirty="0" smtClean="0"/>
            <a:t>Često se teško razlikuje od paničnog poremećaja i agorafobije</a:t>
          </a:r>
          <a:endParaRPr lang="it-IT" sz="2000" dirty="0"/>
        </a:p>
      </dgm:t>
    </dgm:pt>
    <dgm:pt modelId="{FC37E4B8-6549-498D-AE95-9B1630FEA2DC}" type="parTrans" cxnId="{1BD29DC8-88E3-4557-A322-D0FAD2187664}">
      <dgm:prSet/>
      <dgm:spPr/>
      <dgm:t>
        <a:bodyPr/>
        <a:lstStyle/>
        <a:p>
          <a:endParaRPr lang="it-IT"/>
        </a:p>
      </dgm:t>
    </dgm:pt>
    <dgm:pt modelId="{A8CE1B68-0AD9-4D81-97E5-215860D9EBDC}" type="sibTrans" cxnId="{1BD29DC8-88E3-4557-A322-D0FAD2187664}">
      <dgm:prSet/>
      <dgm:spPr/>
      <dgm:t>
        <a:bodyPr/>
        <a:lstStyle/>
        <a:p>
          <a:endParaRPr lang="it-IT"/>
        </a:p>
      </dgm:t>
    </dgm:pt>
    <dgm:pt modelId="{5C018276-1A66-4E21-BBD0-FD21DB018630}">
      <dgm:prSet custT="1"/>
      <dgm:spPr/>
      <dgm:t>
        <a:bodyPr/>
        <a:lstStyle/>
        <a:p>
          <a:pPr rtl="0"/>
          <a:r>
            <a:rPr lang="hr-HR" sz="2000" dirty="0" smtClean="0"/>
            <a:t>Neki SF pacijenti imaju napade panike čiji su </a:t>
          </a:r>
          <a:r>
            <a:rPr lang="hr-HR" sz="2000" i="1" dirty="0" smtClean="0"/>
            <a:t>trigeri</a:t>
          </a:r>
          <a:r>
            <a:rPr lang="hr-HR" sz="2000" dirty="0" smtClean="0"/>
            <a:t> socijalne ili situacije javnoga nastupa</a:t>
          </a:r>
          <a:endParaRPr lang="it-IT" sz="2000" dirty="0"/>
        </a:p>
      </dgm:t>
    </dgm:pt>
    <dgm:pt modelId="{F858DF3E-71F7-4694-BEAB-5A9616987053}" type="parTrans" cxnId="{043DDA38-78B2-444F-8CEB-6BDAAF5E0E80}">
      <dgm:prSet/>
      <dgm:spPr/>
      <dgm:t>
        <a:bodyPr/>
        <a:lstStyle/>
        <a:p>
          <a:endParaRPr lang="it-IT"/>
        </a:p>
      </dgm:t>
    </dgm:pt>
    <dgm:pt modelId="{C75FD955-6864-4208-A809-EE3C5D29AF72}" type="sibTrans" cxnId="{043DDA38-78B2-444F-8CEB-6BDAAF5E0E80}">
      <dgm:prSet/>
      <dgm:spPr/>
      <dgm:t>
        <a:bodyPr/>
        <a:lstStyle/>
        <a:p>
          <a:endParaRPr lang="it-IT"/>
        </a:p>
      </dgm:t>
    </dgm:pt>
    <dgm:pt modelId="{C323BECF-7904-4B41-96E4-6615CC227441}">
      <dgm:prSet custT="1"/>
      <dgm:spPr/>
      <dgm:t>
        <a:bodyPr/>
        <a:lstStyle/>
        <a:p>
          <a:pPr rtl="0"/>
          <a:r>
            <a:rPr lang="hr-HR" sz="2000" dirty="0" smtClean="0"/>
            <a:t>Tijekom napada panike boje se </a:t>
          </a:r>
          <a:r>
            <a:rPr lang="hr-HR" sz="2000" b="1" dirty="0" smtClean="0"/>
            <a:t>evaluacije drugih ljudi zbog simptoma </a:t>
          </a:r>
          <a:r>
            <a:rPr lang="hr-HR" sz="2000" dirty="0" smtClean="0"/>
            <a:t>anksioznosti dok se osobe s panikom boje </a:t>
          </a:r>
          <a:r>
            <a:rPr lang="hr-HR" sz="2000" b="1" dirty="0" smtClean="0"/>
            <a:t>fizičke ozljede </a:t>
          </a:r>
          <a:r>
            <a:rPr lang="hr-HR" sz="2000" dirty="0" smtClean="0"/>
            <a:t>izazvane simptomima</a:t>
          </a:r>
          <a:endParaRPr lang="it-IT" sz="2000" dirty="0"/>
        </a:p>
      </dgm:t>
    </dgm:pt>
    <dgm:pt modelId="{189AED33-B737-4441-A03F-85AAC801AE7B}" type="parTrans" cxnId="{53D9D935-68B9-460F-985F-FE93078435CC}">
      <dgm:prSet/>
      <dgm:spPr/>
      <dgm:t>
        <a:bodyPr/>
        <a:lstStyle/>
        <a:p>
          <a:endParaRPr lang="it-IT"/>
        </a:p>
      </dgm:t>
    </dgm:pt>
    <dgm:pt modelId="{A50FCF5F-CBA4-441D-9319-1A065D3C569D}" type="sibTrans" cxnId="{53D9D935-68B9-460F-985F-FE93078435CC}">
      <dgm:prSet/>
      <dgm:spPr/>
      <dgm:t>
        <a:bodyPr/>
        <a:lstStyle/>
        <a:p>
          <a:endParaRPr lang="it-IT"/>
        </a:p>
      </dgm:t>
    </dgm:pt>
    <dgm:pt modelId="{28293C3A-5799-49B2-B68C-25AC5B504FF4}" type="pres">
      <dgm:prSet presAssocID="{B93B733F-309E-41F7-A611-FD28705D1E72}" presName="Name0" presStyleCnt="0">
        <dgm:presLayoutVars>
          <dgm:chMax val="7"/>
          <dgm:chPref val="7"/>
          <dgm:dir/>
        </dgm:presLayoutVars>
      </dgm:prSet>
      <dgm:spPr/>
    </dgm:pt>
    <dgm:pt modelId="{4B7B0712-7520-4900-8F98-7275A5592BE1}" type="pres">
      <dgm:prSet presAssocID="{B93B733F-309E-41F7-A611-FD28705D1E72}" presName="Name1" presStyleCnt="0"/>
      <dgm:spPr/>
    </dgm:pt>
    <dgm:pt modelId="{96DE9628-8E8A-40D5-B899-BD6883AB2D5D}" type="pres">
      <dgm:prSet presAssocID="{B93B733F-309E-41F7-A611-FD28705D1E72}" presName="cycle" presStyleCnt="0"/>
      <dgm:spPr/>
    </dgm:pt>
    <dgm:pt modelId="{210CDA6D-6153-4914-A507-9F7068F1CD34}" type="pres">
      <dgm:prSet presAssocID="{B93B733F-309E-41F7-A611-FD28705D1E72}" presName="srcNode" presStyleLbl="node1" presStyleIdx="0" presStyleCnt="3"/>
      <dgm:spPr/>
    </dgm:pt>
    <dgm:pt modelId="{81F21A43-1992-4E8D-8415-3689A207F6D8}" type="pres">
      <dgm:prSet presAssocID="{B93B733F-309E-41F7-A611-FD28705D1E72}" presName="conn" presStyleLbl="parChTrans1D2" presStyleIdx="0" presStyleCnt="1"/>
      <dgm:spPr/>
    </dgm:pt>
    <dgm:pt modelId="{E511435E-27CA-42D2-AA2B-1F693AF7E2C6}" type="pres">
      <dgm:prSet presAssocID="{B93B733F-309E-41F7-A611-FD28705D1E72}" presName="extraNode" presStyleLbl="node1" presStyleIdx="0" presStyleCnt="3"/>
      <dgm:spPr/>
    </dgm:pt>
    <dgm:pt modelId="{70700297-59BF-48DB-81A4-A546CF4102EF}" type="pres">
      <dgm:prSet presAssocID="{B93B733F-309E-41F7-A611-FD28705D1E72}" presName="dstNode" presStyleLbl="node1" presStyleIdx="0" presStyleCnt="3"/>
      <dgm:spPr/>
    </dgm:pt>
    <dgm:pt modelId="{86C19332-5B27-496A-B8DF-F874B7F0A542}" type="pres">
      <dgm:prSet presAssocID="{D1455CD9-BFF6-46EF-A1F3-720100BF18DE}" presName="text_1" presStyleLbl="node1" presStyleIdx="0" presStyleCnt="3">
        <dgm:presLayoutVars>
          <dgm:bulletEnabled val="1"/>
        </dgm:presLayoutVars>
      </dgm:prSet>
      <dgm:spPr/>
    </dgm:pt>
    <dgm:pt modelId="{D33022E7-57C2-45FD-B551-8D6CF135F9A4}" type="pres">
      <dgm:prSet presAssocID="{D1455CD9-BFF6-46EF-A1F3-720100BF18DE}" presName="accent_1" presStyleCnt="0"/>
      <dgm:spPr/>
    </dgm:pt>
    <dgm:pt modelId="{A4D35D50-7BBF-42BA-BA25-B6F79D5C90E7}" type="pres">
      <dgm:prSet presAssocID="{D1455CD9-BFF6-46EF-A1F3-720100BF18DE}" presName="accentRepeatNode" presStyleLbl="solidFgAcc1" presStyleIdx="0" presStyleCnt="3"/>
      <dgm:spPr/>
    </dgm:pt>
    <dgm:pt modelId="{E4FC3BE4-721A-4CB6-BC03-DBFEBEC20F10}" type="pres">
      <dgm:prSet presAssocID="{5C018276-1A66-4E21-BBD0-FD21DB018630}" presName="text_2" presStyleLbl="node1" presStyleIdx="1" presStyleCnt="3">
        <dgm:presLayoutVars>
          <dgm:bulletEnabled val="1"/>
        </dgm:presLayoutVars>
      </dgm:prSet>
      <dgm:spPr/>
    </dgm:pt>
    <dgm:pt modelId="{E2BA5DED-F0C2-4240-BFEA-FE033E2B46A8}" type="pres">
      <dgm:prSet presAssocID="{5C018276-1A66-4E21-BBD0-FD21DB018630}" presName="accent_2" presStyleCnt="0"/>
      <dgm:spPr/>
    </dgm:pt>
    <dgm:pt modelId="{FCB2E4E9-7D01-4535-9CA2-8E396BCD745A}" type="pres">
      <dgm:prSet presAssocID="{5C018276-1A66-4E21-BBD0-FD21DB018630}" presName="accentRepeatNode" presStyleLbl="solidFgAcc1" presStyleIdx="1" presStyleCnt="3"/>
      <dgm:spPr/>
    </dgm:pt>
    <dgm:pt modelId="{FA658314-1C19-4A11-B3F2-04C76F3AEC5A}" type="pres">
      <dgm:prSet presAssocID="{C323BECF-7904-4B41-96E4-6615CC227441}" presName="text_3" presStyleLbl="node1" presStyleIdx="2" presStyleCnt="3">
        <dgm:presLayoutVars>
          <dgm:bulletEnabled val="1"/>
        </dgm:presLayoutVars>
      </dgm:prSet>
      <dgm:spPr/>
    </dgm:pt>
    <dgm:pt modelId="{547E3640-DBB0-4133-82EB-F2BF42B0592D}" type="pres">
      <dgm:prSet presAssocID="{C323BECF-7904-4B41-96E4-6615CC227441}" presName="accent_3" presStyleCnt="0"/>
      <dgm:spPr/>
    </dgm:pt>
    <dgm:pt modelId="{BA986214-DC1F-432E-9604-E8F29E683293}" type="pres">
      <dgm:prSet presAssocID="{C323BECF-7904-4B41-96E4-6615CC227441}" presName="accentRepeatNode" presStyleLbl="solidFgAcc1" presStyleIdx="2" presStyleCnt="3"/>
      <dgm:spPr/>
    </dgm:pt>
  </dgm:ptLst>
  <dgm:cxnLst>
    <dgm:cxn modelId="{043DDA38-78B2-444F-8CEB-6BDAAF5E0E80}" srcId="{B93B733F-309E-41F7-A611-FD28705D1E72}" destId="{5C018276-1A66-4E21-BBD0-FD21DB018630}" srcOrd="1" destOrd="0" parTransId="{F858DF3E-71F7-4694-BEAB-5A9616987053}" sibTransId="{C75FD955-6864-4208-A809-EE3C5D29AF72}"/>
    <dgm:cxn modelId="{CBE1216B-BFA1-49C9-9279-2B923B7DD0B2}" type="presOf" srcId="{A8CE1B68-0AD9-4D81-97E5-215860D9EBDC}" destId="{81F21A43-1992-4E8D-8415-3689A207F6D8}" srcOrd="0" destOrd="0" presId="urn:microsoft.com/office/officeart/2008/layout/VerticalCurvedList"/>
    <dgm:cxn modelId="{1BD29DC8-88E3-4557-A322-D0FAD2187664}" srcId="{B93B733F-309E-41F7-A611-FD28705D1E72}" destId="{D1455CD9-BFF6-46EF-A1F3-720100BF18DE}" srcOrd="0" destOrd="0" parTransId="{FC37E4B8-6549-498D-AE95-9B1630FEA2DC}" sibTransId="{A8CE1B68-0AD9-4D81-97E5-215860D9EBDC}"/>
    <dgm:cxn modelId="{53D9D935-68B9-460F-985F-FE93078435CC}" srcId="{B93B733F-309E-41F7-A611-FD28705D1E72}" destId="{C323BECF-7904-4B41-96E4-6615CC227441}" srcOrd="2" destOrd="0" parTransId="{189AED33-B737-4441-A03F-85AAC801AE7B}" sibTransId="{A50FCF5F-CBA4-441D-9319-1A065D3C569D}"/>
    <dgm:cxn modelId="{F4BA012A-AE43-4112-83C7-0F7EF4AB9E84}" type="presOf" srcId="{D1455CD9-BFF6-46EF-A1F3-720100BF18DE}" destId="{86C19332-5B27-496A-B8DF-F874B7F0A542}" srcOrd="0" destOrd="0" presId="urn:microsoft.com/office/officeart/2008/layout/VerticalCurvedList"/>
    <dgm:cxn modelId="{E8CF3D77-C54B-4F77-8665-BBE786C88755}" type="presOf" srcId="{B93B733F-309E-41F7-A611-FD28705D1E72}" destId="{28293C3A-5799-49B2-B68C-25AC5B504FF4}" srcOrd="0" destOrd="0" presId="urn:microsoft.com/office/officeart/2008/layout/VerticalCurvedList"/>
    <dgm:cxn modelId="{D6287247-FE99-47CD-8DC7-53E0F7A17489}" type="presOf" srcId="{5C018276-1A66-4E21-BBD0-FD21DB018630}" destId="{E4FC3BE4-721A-4CB6-BC03-DBFEBEC20F10}" srcOrd="0" destOrd="0" presId="urn:microsoft.com/office/officeart/2008/layout/VerticalCurvedList"/>
    <dgm:cxn modelId="{D45D3179-2DEA-4A5E-98E9-7B562C923F15}" type="presOf" srcId="{C323BECF-7904-4B41-96E4-6615CC227441}" destId="{FA658314-1C19-4A11-B3F2-04C76F3AEC5A}" srcOrd="0" destOrd="0" presId="urn:microsoft.com/office/officeart/2008/layout/VerticalCurvedList"/>
    <dgm:cxn modelId="{EBF0624D-4C97-4D46-8024-E6553785409D}" type="presParOf" srcId="{28293C3A-5799-49B2-B68C-25AC5B504FF4}" destId="{4B7B0712-7520-4900-8F98-7275A5592BE1}" srcOrd="0" destOrd="0" presId="urn:microsoft.com/office/officeart/2008/layout/VerticalCurvedList"/>
    <dgm:cxn modelId="{C8743F69-A482-42F7-BB48-532DF22F5CEF}" type="presParOf" srcId="{4B7B0712-7520-4900-8F98-7275A5592BE1}" destId="{96DE9628-8E8A-40D5-B899-BD6883AB2D5D}" srcOrd="0" destOrd="0" presId="urn:microsoft.com/office/officeart/2008/layout/VerticalCurvedList"/>
    <dgm:cxn modelId="{C284B2D4-2A8A-47CF-87F2-AF10DB19C4A8}" type="presParOf" srcId="{96DE9628-8E8A-40D5-B899-BD6883AB2D5D}" destId="{210CDA6D-6153-4914-A507-9F7068F1CD34}" srcOrd="0" destOrd="0" presId="urn:microsoft.com/office/officeart/2008/layout/VerticalCurvedList"/>
    <dgm:cxn modelId="{25267159-2C8B-48C6-946A-F0664CF4A79B}" type="presParOf" srcId="{96DE9628-8E8A-40D5-B899-BD6883AB2D5D}" destId="{81F21A43-1992-4E8D-8415-3689A207F6D8}" srcOrd="1" destOrd="0" presId="urn:microsoft.com/office/officeart/2008/layout/VerticalCurvedList"/>
    <dgm:cxn modelId="{4912BCCF-4BF6-4DAA-9BDE-09259D6C1720}" type="presParOf" srcId="{96DE9628-8E8A-40D5-B899-BD6883AB2D5D}" destId="{E511435E-27CA-42D2-AA2B-1F693AF7E2C6}" srcOrd="2" destOrd="0" presId="urn:microsoft.com/office/officeart/2008/layout/VerticalCurvedList"/>
    <dgm:cxn modelId="{97812CCC-107F-4C7C-ACEB-25FC948F1202}" type="presParOf" srcId="{96DE9628-8E8A-40D5-B899-BD6883AB2D5D}" destId="{70700297-59BF-48DB-81A4-A546CF4102EF}" srcOrd="3" destOrd="0" presId="urn:microsoft.com/office/officeart/2008/layout/VerticalCurvedList"/>
    <dgm:cxn modelId="{419F6085-F584-4DB0-BAA3-E98918AF90D8}" type="presParOf" srcId="{4B7B0712-7520-4900-8F98-7275A5592BE1}" destId="{86C19332-5B27-496A-B8DF-F874B7F0A542}" srcOrd="1" destOrd="0" presId="urn:microsoft.com/office/officeart/2008/layout/VerticalCurvedList"/>
    <dgm:cxn modelId="{EA3D79D8-CA90-4628-BEDC-5865ADFEA611}" type="presParOf" srcId="{4B7B0712-7520-4900-8F98-7275A5592BE1}" destId="{D33022E7-57C2-45FD-B551-8D6CF135F9A4}" srcOrd="2" destOrd="0" presId="urn:microsoft.com/office/officeart/2008/layout/VerticalCurvedList"/>
    <dgm:cxn modelId="{A6DEFF7C-8BC0-48D7-BE96-8C5DAAF56822}" type="presParOf" srcId="{D33022E7-57C2-45FD-B551-8D6CF135F9A4}" destId="{A4D35D50-7BBF-42BA-BA25-B6F79D5C90E7}" srcOrd="0" destOrd="0" presId="urn:microsoft.com/office/officeart/2008/layout/VerticalCurvedList"/>
    <dgm:cxn modelId="{4FE80A15-5CBD-4F9D-96D3-A27DCA1F0F88}" type="presParOf" srcId="{4B7B0712-7520-4900-8F98-7275A5592BE1}" destId="{E4FC3BE4-721A-4CB6-BC03-DBFEBEC20F10}" srcOrd="3" destOrd="0" presId="urn:microsoft.com/office/officeart/2008/layout/VerticalCurvedList"/>
    <dgm:cxn modelId="{05B22E19-11ED-44E2-8549-AE801214A919}" type="presParOf" srcId="{4B7B0712-7520-4900-8F98-7275A5592BE1}" destId="{E2BA5DED-F0C2-4240-BFEA-FE033E2B46A8}" srcOrd="4" destOrd="0" presId="urn:microsoft.com/office/officeart/2008/layout/VerticalCurvedList"/>
    <dgm:cxn modelId="{1FE0BC26-6491-47B3-ABFC-A4FD552A1486}" type="presParOf" srcId="{E2BA5DED-F0C2-4240-BFEA-FE033E2B46A8}" destId="{FCB2E4E9-7D01-4535-9CA2-8E396BCD745A}" srcOrd="0" destOrd="0" presId="urn:microsoft.com/office/officeart/2008/layout/VerticalCurvedList"/>
    <dgm:cxn modelId="{E1E96493-4C89-4B52-A03C-831312E766B0}" type="presParOf" srcId="{4B7B0712-7520-4900-8F98-7275A5592BE1}" destId="{FA658314-1C19-4A11-B3F2-04C76F3AEC5A}" srcOrd="5" destOrd="0" presId="urn:microsoft.com/office/officeart/2008/layout/VerticalCurvedList"/>
    <dgm:cxn modelId="{E5231846-02AD-4BA4-A01D-8B066A01EB2E}" type="presParOf" srcId="{4B7B0712-7520-4900-8F98-7275A5592BE1}" destId="{547E3640-DBB0-4133-82EB-F2BF42B0592D}" srcOrd="6" destOrd="0" presId="urn:microsoft.com/office/officeart/2008/layout/VerticalCurvedList"/>
    <dgm:cxn modelId="{76C2FCB9-6C66-479A-8E6F-8019EA574DC9}" type="presParOf" srcId="{547E3640-DBB0-4133-82EB-F2BF42B0592D}" destId="{BA986214-DC1F-432E-9604-E8F29E6832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73A1B5E-38A8-416F-A2AC-9FDE0901B7F8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67F1F116-13D1-469C-8288-0EDA74BD7FC5}">
      <dgm:prSet custT="1"/>
      <dgm:spPr/>
      <dgm:t>
        <a:bodyPr/>
        <a:lstStyle/>
        <a:p>
          <a:pPr rtl="0"/>
          <a:r>
            <a:rPr lang="hr-HR" sz="2000" baseline="0" dirty="0" smtClean="0"/>
            <a:t>SF pacijenti zbog izbjegavanja </a:t>
          </a:r>
          <a:r>
            <a:rPr lang="hr-HR" sz="2000" b="1" baseline="0" dirty="0" smtClean="0"/>
            <a:t>ograničavaju svoje funkcioniranje</a:t>
          </a:r>
          <a:r>
            <a:rPr lang="hr-HR" sz="2000" baseline="0" dirty="0" smtClean="0"/>
            <a:t> što može podsjećati na agorafobiju</a:t>
          </a:r>
          <a:endParaRPr lang="it-IT" sz="2000" baseline="0" dirty="0"/>
        </a:p>
      </dgm:t>
    </dgm:pt>
    <dgm:pt modelId="{2089CF74-5B8B-484A-A7BA-B3C96E9B4C97}" type="parTrans" cxnId="{5C688420-C01E-45CD-B809-7E9623BCBFE8}">
      <dgm:prSet/>
      <dgm:spPr/>
      <dgm:t>
        <a:bodyPr/>
        <a:lstStyle/>
        <a:p>
          <a:endParaRPr lang="it-IT"/>
        </a:p>
      </dgm:t>
    </dgm:pt>
    <dgm:pt modelId="{E5FFCCF6-8861-4763-AA5B-C5C14392B8A0}" type="sibTrans" cxnId="{5C688420-C01E-45CD-B809-7E9623BCBFE8}">
      <dgm:prSet/>
      <dgm:spPr/>
      <dgm:t>
        <a:bodyPr/>
        <a:lstStyle/>
        <a:p>
          <a:endParaRPr lang="it-IT"/>
        </a:p>
      </dgm:t>
    </dgm:pt>
    <dgm:pt modelId="{3F0FACFE-3FB2-408A-9668-247D79266CBD}">
      <dgm:prSet custT="1"/>
      <dgm:spPr/>
      <dgm:t>
        <a:bodyPr/>
        <a:lstStyle/>
        <a:p>
          <a:pPr rtl="0"/>
          <a:r>
            <a:rPr lang="hr-HR" sz="2000" baseline="0" dirty="0" smtClean="0"/>
            <a:t>Situacije koje se izbjegavaju uvijek su </a:t>
          </a:r>
          <a:r>
            <a:rPr lang="hr-HR" sz="2000" b="1" baseline="0" dirty="0" smtClean="0"/>
            <a:t>socijalne, a odnose se na strah od evaluacije i procjenjivanja</a:t>
          </a:r>
          <a:r>
            <a:rPr lang="hr-HR" sz="2000" baseline="0" dirty="0" smtClean="0"/>
            <a:t>, kod agorafobije – strah od napada panike, osoba misli da nema uzmaka ili mogućnosti dobivanja pomoći</a:t>
          </a:r>
          <a:endParaRPr lang="it-IT" sz="2000" baseline="0" dirty="0"/>
        </a:p>
      </dgm:t>
    </dgm:pt>
    <dgm:pt modelId="{A20B53FE-3855-4E40-8ECA-14E65FE5AFCA}" type="parTrans" cxnId="{F70A7636-A63A-4E71-BF36-E81A68989EAF}">
      <dgm:prSet/>
      <dgm:spPr/>
      <dgm:t>
        <a:bodyPr/>
        <a:lstStyle/>
        <a:p>
          <a:endParaRPr lang="it-IT"/>
        </a:p>
      </dgm:t>
    </dgm:pt>
    <dgm:pt modelId="{E15FEE1F-A889-44F4-AAD4-68DEF112B22F}" type="sibTrans" cxnId="{F70A7636-A63A-4E71-BF36-E81A68989EAF}">
      <dgm:prSet/>
      <dgm:spPr/>
      <dgm:t>
        <a:bodyPr/>
        <a:lstStyle/>
        <a:p>
          <a:endParaRPr lang="it-IT"/>
        </a:p>
      </dgm:t>
    </dgm:pt>
    <dgm:pt modelId="{68552E1C-6B88-452E-8AD8-E151F315F178}">
      <dgm:prSet custT="1"/>
      <dgm:spPr/>
      <dgm:t>
        <a:bodyPr/>
        <a:lstStyle/>
        <a:p>
          <a:pPr rtl="0"/>
          <a:r>
            <a:rPr lang="hr-HR" sz="2000" baseline="0" dirty="0" smtClean="0"/>
            <a:t>Osobe sa SF osjećaju se </a:t>
          </a:r>
          <a:r>
            <a:rPr lang="hr-HR" sz="2000" b="1" baseline="0" dirty="0" smtClean="0"/>
            <a:t>ugodnije ako su same</a:t>
          </a:r>
          <a:r>
            <a:rPr lang="hr-HR" sz="2000" baseline="0" dirty="0" smtClean="0"/>
            <a:t>, dok se kod agorafobije osjećaju ugodnije u društvu drugih</a:t>
          </a:r>
          <a:endParaRPr lang="it-IT" sz="2000" baseline="0" dirty="0"/>
        </a:p>
      </dgm:t>
    </dgm:pt>
    <dgm:pt modelId="{7FEB77DE-B897-4D5D-BE6B-EF6C7FAA2A2D}" type="parTrans" cxnId="{F346DD98-D8D7-4652-846C-AC001C24EBA4}">
      <dgm:prSet/>
      <dgm:spPr/>
      <dgm:t>
        <a:bodyPr/>
        <a:lstStyle/>
        <a:p>
          <a:endParaRPr lang="it-IT"/>
        </a:p>
      </dgm:t>
    </dgm:pt>
    <dgm:pt modelId="{56D61AEF-241F-4846-99A3-EE96AA5F84A0}" type="sibTrans" cxnId="{F346DD98-D8D7-4652-846C-AC001C24EBA4}">
      <dgm:prSet/>
      <dgm:spPr/>
      <dgm:t>
        <a:bodyPr/>
        <a:lstStyle/>
        <a:p>
          <a:endParaRPr lang="it-IT"/>
        </a:p>
      </dgm:t>
    </dgm:pt>
    <dgm:pt modelId="{7712C89D-10DC-492F-83B7-641DD9F241D5}" type="pres">
      <dgm:prSet presAssocID="{673A1B5E-38A8-416F-A2AC-9FDE0901B7F8}" presName="Name0" presStyleCnt="0">
        <dgm:presLayoutVars>
          <dgm:chMax val="7"/>
          <dgm:chPref val="7"/>
          <dgm:dir/>
        </dgm:presLayoutVars>
      </dgm:prSet>
      <dgm:spPr/>
    </dgm:pt>
    <dgm:pt modelId="{03788937-3B09-431B-806B-8CB4C198BAD4}" type="pres">
      <dgm:prSet presAssocID="{673A1B5E-38A8-416F-A2AC-9FDE0901B7F8}" presName="Name1" presStyleCnt="0"/>
      <dgm:spPr/>
    </dgm:pt>
    <dgm:pt modelId="{E2300E9F-C8C2-45A1-92AC-638B9EAF72E8}" type="pres">
      <dgm:prSet presAssocID="{673A1B5E-38A8-416F-A2AC-9FDE0901B7F8}" presName="cycle" presStyleCnt="0"/>
      <dgm:spPr/>
    </dgm:pt>
    <dgm:pt modelId="{EC349BCD-229F-4037-958C-E604EB4F5DB0}" type="pres">
      <dgm:prSet presAssocID="{673A1B5E-38A8-416F-A2AC-9FDE0901B7F8}" presName="srcNode" presStyleLbl="node1" presStyleIdx="0" presStyleCnt="3"/>
      <dgm:spPr/>
    </dgm:pt>
    <dgm:pt modelId="{7A078627-D4AD-42B0-91A4-852693E74C6E}" type="pres">
      <dgm:prSet presAssocID="{673A1B5E-38A8-416F-A2AC-9FDE0901B7F8}" presName="conn" presStyleLbl="parChTrans1D2" presStyleIdx="0" presStyleCnt="1"/>
      <dgm:spPr/>
    </dgm:pt>
    <dgm:pt modelId="{805F2ECA-A8A8-4480-92D4-23DB7D644477}" type="pres">
      <dgm:prSet presAssocID="{673A1B5E-38A8-416F-A2AC-9FDE0901B7F8}" presName="extraNode" presStyleLbl="node1" presStyleIdx="0" presStyleCnt="3"/>
      <dgm:spPr/>
    </dgm:pt>
    <dgm:pt modelId="{FF392133-EC8B-4E77-B18B-00232F66B6A0}" type="pres">
      <dgm:prSet presAssocID="{673A1B5E-38A8-416F-A2AC-9FDE0901B7F8}" presName="dstNode" presStyleLbl="node1" presStyleIdx="0" presStyleCnt="3"/>
      <dgm:spPr/>
    </dgm:pt>
    <dgm:pt modelId="{EF9341FD-02DD-4148-A9E7-6DFE717928F9}" type="pres">
      <dgm:prSet presAssocID="{67F1F116-13D1-469C-8288-0EDA74BD7FC5}" presName="text_1" presStyleLbl="node1" presStyleIdx="0" presStyleCnt="3">
        <dgm:presLayoutVars>
          <dgm:bulletEnabled val="1"/>
        </dgm:presLayoutVars>
      </dgm:prSet>
      <dgm:spPr/>
    </dgm:pt>
    <dgm:pt modelId="{070DF6AB-1B5C-4741-ADC5-B0BCF8066189}" type="pres">
      <dgm:prSet presAssocID="{67F1F116-13D1-469C-8288-0EDA74BD7FC5}" presName="accent_1" presStyleCnt="0"/>
      <dgm:spPr/>
    </dgm:pt>
    <dgm:pt modelId="{AE0BFAC7-D848-4E8A-B249-4C6C44F53750}" type="pres">
      <dgm:prSet presAssocID="{67F1F116-13D1-469C-8288-0EDA74BD7FC5}" presName="accentRepeatNode" presStyleLbl="solidFgAcc1" presStyleIdx="0" presStyleCnt="3"/>
      <dgm:spPr/>
    </dgm:pt>
    <dgm:pt modelId="{E510B6EB-7DC8-4B02-B182-3F130D80DB0E}" type="pres">
      <dgm:prSet presAssocID="{3F0FACFE-3FB2-408A-9668-247D79266CBD}" presName="text_2" presStyleLbl="node1" presStyleIdx="1" presStyleCnt="3" custScaleY="128773">
        <dgm:presLayoutVars>
          <dgm:bulletEnabled val="1"/>
        </dgm:presLayoutVars>
      </dgm:prSet>
      <dgm:spPr/>
    </dgm:pt>
    <dgm:pt modelId="{561B55F6-5D6A-4B3F-BBA2-66F8FF6A5B10}" type="pres">
      <dgm:prSet presAssocID="{3F0FACFE-3FB2-408A-9668-247D79266CBD}" presName="accent_2" presStyleCnt="0"/>
      <dgm:spPr/>
    </dgm:pt>
    <dgm:pt modelId="{125553D3-E804-48E7-A259-DAD5C559D762}" type="pres">
      <dgm:prSet presAssocID="{3F0FACFE-3FB2-408A-9668-247D79266CBD}" presName="accentRepeatNode" presStyleLbl="solidFgAcc1" presStyleIdx="1" presStyleCnt="3"/>
      <dgm:spPr/>
    </dgm:pt>
    <dgm:pt modelId="{5935C20D-2510-4609-A523-633189E646E6}" type="pres">
      <dgm:prSet presAssocID="{68552E1C-6B88-452E-8AD8-E151F315F178}" presName="text_3" presStyleLbl="node1" presStyleIdx="2" presStyleCnt="3">
        <dgm:presLayoutVars>
          <dgm:bulletEnabled val="1"/>
        </dgm:presLayoutVars>
      </dgm:prSet>
      <dgm:spPr/>
    </dgm:pt>
    <dgm:pt modelId="{453E928E-4E03-44AF-843B-FE206ED857B9}" type="pres">
      <dgm:prSet presAssocID="{68552E1C-6B88-452E-8AD8-E151F315F178}" presName="accent_3" presStyleCnt="0"/>
      <dgm:spPr/>
    </dgm:pt>
    <dgm:pt modelId="{703102A5-EC55-4F8D-9423-9F3CC5F87F2A}" type="pres">
      <dgm:prSet presAssocID="{68552E1C-6B88-452E-8AD8-E151F315F178}" presName="accentRepeatNode" presStyleLbl="solidFgAcc1" presStyleIdx="2" presStyleCnt="3"/>
      <dgm:spPr/>
    </dgm:pt>
  </dgm:ptLst>
  <dgm:cxnLst>
    <dgm:cxn modelId="{E2B7ABAD-EFDE-4B66-8F82-6B8C713DEE5C}" type="presOf" srcId="{68552E1C-6B88-452E-8AD8-E151F315F178}" destId="{5935C20D-2510-4609-A523-633189E646E6}" srcOrd="0" destOrd="0" presId="urn:microsoft.com/office/officeart/2008/layout/VerticalCurvedList"/>
    <dgm:cxn modelId="{5C688420-C01E-45CD-B809-7E9623BCBFE8}" srcId="{673A1B5E-38A8-416F-A2AC-9FDE0901B7F8}" destId="{67F1F116-13D1-469C-8288-0EDA74BD7FC5}" srcOrd="0" destOrd="0" parTransId="{2089CF74-5B8B-484A-A7BA-B3C96E9B4C97}" sibTransId="{E5FFCCF6-8861-4763-AA5B-C5C14392B8A0}"/>
    <dgm:cxn modelId="{D15697B9-7DCA-46B2-88B9-0C3DD9460955}" type="presOf" srcId="{3F0FACFE-3FB2-408A-9668-247D79266CBD}" destId="{E510B6EB-7DC8-4B02-B182-3F130D80DB0E}" srcOrd="0" destOrd="0" presId="urn:microsoft.com/office/officeart/2008/layout/VerticalCurvedList"/>
    <dgm:cxn modelId="{AAEF8684-9076-4377-A4D4-C55641FEA0C3}" type="presOf" srcId="{E5FFCCF6-8861-4763-AA5B-C5C14392B8A0}" destId="{7A078627-D4AD-42B0-91A4-852693E74C6E}" srcOrd="0" destOrd="0" presId="urn:microsoft.com/office/officeart/2008/layout/VerticalCurvedList"/>
    <dgm:cxn modelId="{0FE72C51-F8D9-47D5-AB1E-DD1C5BB6EE53}" type="presOf" srcId="{67F1F116-13D1-469C-8288-0EDA74BD7FC5}" destId="{EF9341FD-02DD-4148-A9E7-6DFE717928F9}" srcOrd="0" destOrd="0" presId="urn:microsoft.com/office/officeart/2008/layout/VerticalCurvedList"/>
    <dgm:cxn modelId="{F346DD98-D8D7-4652-846C-AC001C24EBA4}" srcId="{673A1B5E-38A8-416F-A2AC-9FDE0901B7F8}" destId="{68552E1C-6B88-452E-8AD8-E151F315F178}" srcOrd="2" destOrd="0" parTransId="{7FEB77DE-B897-4D5D-BE6B-EF6C7FAA2A2D}" sibTransId="{56D61AEF-241F-4846-99A3-EE96AA5F84A0}"/>
    <dgm:cxn modelId="{940C0C9D-B75E-4962-A649-3DA1F04080D5}" type="presOf" srcId="{673A1B5E-38A8-416F-A2AC-9FDE0901B7F8}" destId="{7712C89D-10DC-492F-83B7-641DD9F241D5}" srcOrd="0" destOrd="0" presId="urn:microsoft.com/office/officeart/2008/layout/VerticalCurvedList"/>
    <dgm:cxn modelId="{F70A7636-A63A-4E71-BF36-E81A68989EAF}" srcId="{673A1B5E-38A8-416F-A2AC-9FDE0901B7F8}" destId="{3F0FACFE-3FB2-408A-9668-247D79266CBD}" srcOrd="1" destOrd="0" parTransId="{A20B53FE-3855-4E40-8ECA-14E65FE5AFCA}" sibTransId="{E15FEE1F-A889-44F4-AAD4-68DEF112B22F}"/>
    <dgm:cxn modelId="{ABAE755C-5E26-49BD-9E0E-6716869DAB27}" type="presParOf" srcId="{7712C89D-10DC-492F-83B7-641DD9F241D5}" destId="{03788937-3B09-431B-806B-8CB4C198BAD4}" srcOrd="0" destOrd="0" presId="urn:microsoft.com/office/officeart/2008/layout/VerticalCurvedList"/>
    <dgm:cxn modelId="{5694C945-CC18-4115-9398-A870D4297C14}" type="presParOf" srcId="{03788937-3B09-431B-806B-8CB4C198BAD4}" destId="{E2300E9F-C8C2-45A1-92AC-638B9EAF72E8}" srcOrd="0" destOrd="0" presId="urn:microsoft.com/office/officeart/2008/layout/VerticalCurvedList"/>
    <dgm:cxn modelId="{B3F22626-F837-4140-A3C6-F5F2EBCA3AB5}" type="presParOf" srcId="{E2300E9F-C8C2-45A1-92AC-638B9EAF72E8}" destId="{EC349BCD-229F-4037-958C-E604EB4F5DB0}" srcOrd="0" destOrd="0" presId="urn:microsoft.com/office/officeart/2008/layout/VerticalCurvedList"/>
    <dgm:cxn modelId="{99DA0985-B11F-4CE7-8698-B9A2BF834B5C}" type="presParOf" srcId="{E2300E9F-C8C2-45A1-92AC-638B9EAF72E8}" destId="{7A078627-D4AD-42B0-91A4-852693E74C6E}" srcOrd="1" destOrd="0" presId="urn:microsoft.com/office/officeart/2008/layout/VerticalCurvedList"/>
    <dgm:cxn modelId="{DFD4EB5F-6E92-461B-BE94-65BB4067A7D6}" type="presParOf" srcId="{E2300E9F-C8C2-45A1-92AC-638B9EAF72E8}" destId="{805F2ECA-A8A8-4480-92D4-23DB7D644477}" srcOrd="2" destOrd="0" presId="urn:microsoft.com/office/officeart/2008/layout/VerticalCurvedList"/>
    <dgm:cxn modelId="{A015EF41-CB84-4A80-861B-854D4F8269CA}" type="presParOf" srcId="{E2300E9F-C8C2-45A1-92AC-638B9EAF72E8}" destId="{FF392133-EC8B-4E77-B18B-00232F66B6A0}" srcOrd="3" destOrd="0" presId="urn:microsoft.com/office/officeart/2008/layout/VerticalCurvedList"/>
    <dgm:cxn modelId="{7868AC11-875D-4E61-BAE0-1699FA59B335}" type="presParOf" srcId="{03788937-3B09-431B-806B-8CB4C198BAD4}" destId="{EF9341FD-02DD-4148-A9E7-6DFE717928F9}" srcOrd="1" destOrd="0" presId="urn:microsoft.com/office/officeart/2008/layout/VerticalCurvedList"/>
    <dgm:cxn modelId="{4DB0E21A-3ECF-4B85-94BF-4C7F71BE6214}" type="presParOf" srcId="{03788937-3B09-431B-806B-8CB4C198BAD4}" destId="{070DF6AB-1B5C-4741-ADC5-B0BCF8066189}" srcOrd="2" destOrd="0" presId="urn:microsoft.com/office/officeart/2008/layout/VerticalCurvedList"/>
    <dgm:cxn modelId="{889C6682-1574-49E3-95F3-A20EF5F3D151}" type="presParOf" srcId="{070DF6AB-1B5C-4741-ADC5-B0BCF8066189}" destId="{AE0BFAC7-D848-4E8A-B249-4C6C44F53750}" srcOrd="0" destOrd="0" presId="urn:microsoft.com/office/officeart/2008/layout/VerticalCurvedList"/>
    <dgm:cxn modelId="{B0AC75D4-4557-4216-9E19-97D02611B108}" type="presParOf" srcId="{03788937-3B09-431B-806B-8CB4C198BAD4}" destId="{E510B6EB-7DC8-4B02-B182-3F130D80DB0E}" srcOrd="3" destOrd="0" presId="urn:microsoft.com/office/officeart/2008/layout/VerticalCurvedList"/>
    <dgm:cxn modelId="{AEDACBE4-CF14-4B63-B40B-8C0B35FB881D}" type="presParOf" srcId="{03788937-3B09-431B-806B-8CB4C198BAD4}" destId="{561B55F6-5D6A-4B3F-BBA2-66F8FF6A5B10}" srcOrd="4" destOrd="0" presId="urn:microsoft.com/office/officeart/2008/layout/VerticalCurvedList"/>
    <dgm:cxn modelId="{ECA5E44C-DCC5-4062-8D91-55ECEF4420E0}" type="presParOf" srcId="{561B55F6-5D6A-4B3F-BBA2-66F8FF6A5B10}" destId="{125553D3-E804-48E7-A259-DAD5C559D762}" srcOrd="0" destOrd="0" presId="urn:microsoft.com/office/officeart/2008/layout/VerticalCurvedList"/>
    <dgm:cxn modelId="{C1A93D8B-1942-425F-8C8A-464D7EE66CE1}" type="presParOf" srcId="{03788937-3B09-431B-806B-8CB4C198BAD4}" destId="{5935C20D-2510-4609-A523-633189E646E6}" srcOrd="5" destOrd="0" presId="urn:microsoft.com/office/officeart/2008/layout/VerticalCurvedList"/>
    <dgm:cxn modelId="{8573BBEC-26AD-471D-8B59-5BA1AED4ED08}" type="presParOf" srcId="{03788937-3B09-431B-806B-8CB4C198BAD4}" destId="{453E928E-4E03-44AF-843B-FE206ED857B9}" srcOrd="6" destOrd="0" presId="urn:microsoft.com/office/officeart/2008/layout/VerticalCurvedList"/>
    <dgm:cxn modelId="{8F8C45AB-4BB4-480F-93A9-C6A0D1A0DFE3}" type="presParOf" srcId="{453E928E-4E03-44AF-843B-FE206ED857B9}" destId="{703102A5-EC55-4F8D-9423-9F3CC5F87F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EAD21AD-CBB5-498C-9AAC-0B640E4DAC6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7659FB3-C987-4A74-A721-27FE047C9635}">
      <dgm:prSet/>
      <dgm:spPr/>
      <dgm:t>
        <a:bodyPr/>
        <a:lstStyle/>
        <a:p>
          <a:pPr rtl="0"/>
          <a:r>
            <a:rPr lang="hr-HR" dirty="0" smtClean="0"/>
            <a:t>Tehnike koje se primjenjuju kod SF</a:t>
          </a:r>
          <a:endParaRPr lang="hr-HR" dirty="0"/>
        </a:p>
      </dgm:t>
    </dgm:pt>
    <dgm:pt modelId="{FDEFD167-AB30-4CD7-8362-2A08D348CE13}" type="parTrans" cxnId="{245B1A91-EFED-4C5F-BD96-CFA59E4B22D6}">
      <dgm:prSet/>
      <dgm:spPr/>
      <dgm:t>
        <a:bodyPr/>
        <a:lstStyle/>
        <a:p>
          <a:endParaRPr lang="hr-HR"/>
        </a:p>
      </dgm:t>
    </dgm:pt>
    <dgm:pt modelId="{0DB3E1DA-C2E8-4D74-9621-DDB477C64CFE}" type="sibTrans" cxnId="{245B1A91-EFED-4C5F-BD96-CFA59E4B22D6}">
      <dgm:prSet/>
      <dgm:spPr/>
      <dgm:t>
        <a:bodyPr/>
        <a:lstStyle/>
        <a:p>
          <a:endParaRPr lang="hr-HR"/>
        </a:p>
      </dgm:t>
    </dgm:pt>
    <dgm:pt modelId="{55ED3601-00C3-4CB6-8BA5-6E60376FDDBC}">
      <dgm:prSet/>
      <dgm:spPr/>
      <dgm:t>
        <a:bodyPr/>
        <a:lstStyle/>
        <a:p>
          <a:pPr rtl="0"/>
          <a:r>
            <a:rPr lang="hr-HR" b="1" dirty="0" smtClean="0">
              <a:solidFill>
                <a:schemeClr val="accent6">
                  <a:lumMod val="50000"/>
                </a:schemeClr>
              </a:solidFill>
            </a:rPr>
            <a:t>Izlaganje</a:t>
          </a:r>
          <a:r>
            <a:rPr lang="hr-HR" dirty="0" smtClean="0"/>
            <a:t> – cilj je izlaganja gašenje uvjetovanoga straha u socijalnoj situaciji; osoba se opetovano izlaže situaciji koja izaziva strah sve dok se anksioznost ne </a:t>
          </a:r>
          <a:r>
            <a:rPr lang="hr-HR" dirty="0" smtClean="0"/>
            <a:t>smanji</a:t>
          </a:r>
          <a:endParaRPr lang="hr-HR" dirty="0"/>
        </a:p>
      </dgm:t>
    </dgm:pt>
    <dgm:pt modelId="{B19C71B1-DD94-4B70-8690-C4E7989AC513}" type="parTrans" cxnId="{5ECBFC6D-9D81-4EAD-AE79-8B01C78879C3}">
      <dgm:prSet/>
      <dgm:spPr/>
      <dgm:t>
        <a:bodyPr/>
        <a:lstStyle/>
        <a:p>
          <a:endParaRPr lang="hr-HR"/>
        </a:p>
      </dgm:t>
    </dgm:pt>
    <dgm:pt modelId="{5036947F-32ED-4F33-A3C1-9C601C1C6EC6}" type="sibTrans" cxnId="{5ECBFC6D-9D81-4EAD-AE79-8B01C78879C3}">
      <dgm:prSet/>
      <dgm:spPr/>
      <dgm:t>
        <a:bodyPr/>
        <a:lstStyle/>
        <a:p>
          <a:endParaRPr lang="hr-HR"/>
        </a:p>
      </dgm:t>
    </dgm:pt>
    <dgm:pt modelId="{D0266237-2C5E-4079-A467-C90B9CCDCA4F}">
      <dgm:prSet/>
      <dgm:spPr/>
      <dgm:t>
        <a:bodyPr/>
        <a:lstStyle/>
        <a:p>
          <a:pPr rtl="0"/>
          <a:r>
            <a:rPr lang="hr-HR" b="1" dirty="0" smtClean="0">
              <a:solidFill>
                <a:schemeClr val="accent6">
                  <a:lumMod val="50000"/>
                </a:schemeClr>
              </a:solidFill>
            </a:rPr>
            <a:t>Izlaganje u imaginaciji </a:t>
          </a:r>
          <a:r>
            <a:rPr lang="hr-HR" dirty="0" smtClean="0"/>
            <a:t>–</a:t>
          </a:r>
          <a:r>
            <a:rPr lang="hr-HR" b="1" dirty="0" smtClean="0">
              <a:solidFill>
                <a:schemeClr val="tx1"/>
              </a:solidFill>
            </a:rPr>
            <a:t> </a:t>
          </a:r>
          <a:r>
            <a:rPr lang="hr-HR" dirty="0" smtClean="0"/>
            <a:t>pacijent se zamišlja u situaciji koja izaziva strah</a:t>
          </a:r>
          <a:endParaRPr lang="hr-HR" dirty="0"/>
        </a:p>
      </dgm:t>
    </dgm:pt>
    <dgm:pt modelId="{63C4F4A6-0E0D-4EF3-B0BA-44AAC7B9A8F2}" type="parTrans" cxnId="{F9872340-71F4-48FA-BA11-0745A6FCBB45}">
      <dgm:prSet/>
      <dgm:spPr/>
      <dgm:t>
        <a:bodyPr/>
        <a:lstStyle/>
        <a:p>
          <a:endParaRPr lang="hr-HR"/>
        </a:p>
      </dgm:t>
    </dgm:pt>
    <dgm:pt modelId="{8CBB6D88-1C9A-46EF-BCE0-5DD4CCD67899}" type="sibTrans" cxnId="{F9872340-71F4-48FA-BA11-0745A6FCBB45}">
      <dgm:prSet/>
      <dgm:spPr/>
      <dgm:t>
        <a:bodyPr/>
        <a:lstStyle/>
        <a:p>
          <a:endParaRPr lang="hr-HR"/>
        </a:p>
      </dgm:t>
    </dgm:pt>
    <dgm:pt modelId="{62761564-5698-4E84-9D12-BD5D49A9A142}">
      <dgm:prSet/>
      <dgm:spPr/>
      <dgm:t>
        <a:bodyPr/>
        <a:lstStyle/>
        <a:p>
          <a:pPr rtl="0"/>
          <a:r>
            <a:rPr lang="hr-HR" b="1" dirty="0" smtClean="0">
              <a:solidFill>
                <a:schemeClr val="accent6">
                  <a:lumMod val="50000"/>
                </a:schemeClr>
              </a:solidFill>
            </a:rPr>
            <a:t>Izlaganje in vivo </a:t>
          </a:r>
          <a:r>
            <a:rPr lang="hr-HR" dirty="0" smtClean="0"/>
            <a:t>– pacijent </a:t>
          </a:r>
          <a:r>
            <a:rPr lang="hr-HR" dirty="0" smtClean="0"/>
            <a:t>se uključuje u socijalno anksiogenu situaciju izvan </a:t>
          </a:r>
          <a:r>
            <a:rPr lang="hr-HR" dirty="0" smtClean="0"/>
            <a:t>ureda terapeuta</a:t>
          </a:r>
          <a:endParaRPr lang="hr-HR" dirty="0"/>
        </a:p>
      </dgm:t>
    </dgm:pt>
    <dgm:pt modelId="{BC557B82-E223-43C9-98A8-372D2B8D7D80}" type="parTrans" cxnId="{CD01FD07-21A0-4BE7-8C48-26696130B022}">
      <dgm:prSet/>
      <dgm:spPr/>
      <dgm:t>
        <a:bodyPr/>
        <a:lstStyle/>
        <a:p>
          <a:endParaRPr lang="hr-HR"/>
        </a:p>
      </dgm:t>
    </dgm:pt>
    <dgm:pt modelId="{50E55158-AF92-4D77-BFC5-BCF43DCFEC9A}" type="sibTrans" cxnId="{CD01FD07-21A0-4BE7-8C48-26696130B022}">
      <dgm:prSet/>
      <dgm:spPr/>
      <dgm:t>
        <a:bodyPr/>
        <a:lstStyle/>
        <a:p>
          <a:endParaRPr lang="hr-HR"/>
        </a:p>
      </dgm:t>
    </dgm:pt>
    <dgm:pt modelId="{ECEA3567-5A5D-4188-94EE-C3D104218A1B}">
      <dgm:prSet/>
      <dgm:spPr/>
      <dgm:t>
        <a:bodyPr/>
        <a:lstStyle/>
        <a:p>
          <a:pPr rtl="0"/>
          <a:r>
            <a:rPr lang="hr-HR" b="1" dirty="0" smtClean="0">
              <a:solidFill>
                <a:schemeClr val="accent6">
                  <a:lumMod val="50000"/>
                </a:schemeClr>
              </a:solidFill>
            </a:rPr>
            <a:t>Igranje uloga </a:t>
          </a:r>
          <a:endParaRPr lang="hr-HR" b="1" dirty="0">
            <a:solidFill>
              <a:schemeClr val="accent6">
                <a:lumMod val="50000"/>
              </a:schemeClr>
            </a:solidFill>
          </a:endParaRPr>
        </a:p>
      </dgm:t>
    </dgm:pt>
    <dgm:pt modelId="{1884CB44-19FF-411C-9FDD-1F1A0439CCF3}" type="parTrans" cxnId="{1A3F4018-21DA-4569-8A9F-93F9B0762D80}">
      <dgm:prSet/>
      <dgm:spPr/>
      <dgm:t>
        <a:bodyPr/>
        <a:lstStyle/>
        <a:p>
          <a:endParaRPr lang="hr-HR"/>
        </a:p>
      </dgm:t>
    </dgm:pt>
    <dgm:pt modelId="{22A431EC-48B6-45DB-931D-08CE21285EE7}" type="sibTrans" cxnId="{1A3F4018-21DA-4569-8A9F-93F9B0762D80}">
      <dgm:prSet/>
      <dgm:spPr/>
      <dgm:t>
        <a:bodyPr/>
        <a:lstStyle/>
        <a:p>
          <a:endParaRPr lang="hr-HR"/>
        </a:p>
      </dgm:t>
    </dgm:pt>
    <dgm:pt modelId="{DF2F2FB0-4F65-4AD2-AC3D-0750A994A4BB}" type="pres">
      <dgm:prSet presAssocID="{EEAD21AD-CBB5-498C-9AAC-0B640E4DAC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B83F6E-E7A0-4809-AA27-33671F647AD9}" type="pres">
      <dgm:prSet presAssocID="{77659FB3-C987-4A74-A721-27FE047C9635}" presName="parentLin" presStyleCnt="0"/>
      <dgm:spPr/>
    </dgm:pt>
    <dgm:pt modelId="{25214351-6697-456A-8859-339ADF2ECC85}" type="pres">
      <dgm:prSet presAssocID="{77659FB3-C987-4A74-A721-27FE047C963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A8C61B7-5435-4EF7-9CCF-C019FD9EC146}" type="pres">
      <dgm:prSet presAssocID="{77659FB3-C987-4A74-A721-27FE047C96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E39CA-ED63-49A3-9431-D466BB2A69A6}" type="pres">
      <dgm:prSet presAssocID="{77659FB3-C987-4A74-A721-27FE047C9635}" presName="negativeSpace" presStyleCnt="0"/>
      <dgm:spPr/>
    </dgm:pt>
    <dgm:pt modelId="{5F1DD1B6-400C-45F5-9EE7-2A21F1C81F2C}" type="pres">
      <dgm:prSet presAssocID="{77659FB3-C987-4A74-A721-27FE047C963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D12009-1C9D-4FB8-9129-0C1C3D7BDC4B}" type="presOf" srcId="{EEAD21AD-CBB5-498C-9AAC-0B640E4DAC6B}" destId="{DF2F2FB0-4F65-4AD2-AC3D-0750A994A4BB}" srcOrd="0" destOrd="0" presId="urn:microsoft.com/office/officeart/2005/8/layout/list1"/>
    <dgm:cxn modelId="{059AD5D3-07B5-410B-AA6E-DEE021C74B62}" type="presOf" srcId="{55ED3601-00C3-4CB6-8BA5-6E60376FDDBC}" destId="{5F1DD1B6-400C-45F5-9EE7-2A21F1C81F2C}" srcOrd="0" destOrd="0" presId="urn:microsoft.com/office/officeart/2005/8/layout/list1"/>
    <dgm:cxn modelId="{30BB94C4-6659-4676-A0C8-C81FC1A48697}" type="presOf" srcId="{77659FB3-C987-4A74-A721-27FE047C9635}" destId="{25214351-6697-456A-8859-339ADF2ECC85}" srcOrd="0" destOrd="0" presId="urn:microsoft.com/office/officeart/2005/8/layout/list1"/>
    <dgm:cxn modelId="{CD01FD07-21A0-4BE7-8C48-26696130B022}" srcId="{77659FB3-C987-4A74-A721-27FE047C9635}" destId="{62761564-5698-4E84-9D12-BD5D49A9A142}" srcOrd="2" destOrd="0" parTransId="{BC557B82-E223-43C9-98A8-372D2B8D7D80}" sibTransId="{50E55158-AF92-4D77-BFC5-BCF43DCFEC9A}"/>
    <dgm:cxn modelId="{5ECBFC6D-9D81-4EAD-AE79-8B01C78879C3}" srcId="{77659FB3-C987-4A74-A721-27FE047C9635}" destId="{55ED3601-00C3-4CB6-8BA5-6E60376FDDBC}" srcOrd="0" destOrd="0" parTransId="{B19C71B1-DD94-4B70-8690-C4E7989AC513}" sibTransId="{5036947F-32ED-4F33-A3C1-9C601C1C6EC6}"/>
    <dgm:cxn modelId="{F9872340-71F4-48FA-BA11-0745A6FCBB45}" srcId="{77659FB3-C987-4A74-A721-27FE047C9635}" destId="{D0266237-2C5E-4079-A467-C90B9CCDCA4F}" srcOrd="1" destOrd="0" parTransId="{63C4F4A6-0E0D-4EF3-B0BA-44AAC7B9A8F2}" sibTransId="{8CBB6D88-1C9A-46EF-BCE0-5DD4CCD67899}"/>
    <dgm:cxn modelId="{56C255AF-9BC1-4450-BEBB-487D8F6F2B71}" type="presOf" srcId="{77659FB3-C987-4A74-A721-27FE047C9635}" destId="{EA8C61B7-5435-4EF7-9CCF-C019FD9EC146}" srcOrd="1" destOrd="0" presId="urn:microsoft.com/office/officeart/2005/8/layout/list1"/>
    <dgm:cxn modelId="{245B1A91-EFED-4C5F-BD96-CFA59E4B22D6}" srcId="{EEAD21AD-CBB5-498C-9AAC-0B640E4DAC6B}" destId="{77659FB3-C987-4A74-A721-27FE047C9635}" srcOrd="0" destOrd="0" parTransId="{FDEFD167-AB30-4CD7-8362-2A08D348CE13}" sibTransId="{0DB3E1DA-C2E8-4D74-9621-DDB477C64CFE}"/>
    <dgm:cxn modelId="{1A3F4018-21DA-4569-8A9F-93F9B0762D80}" srcId="{77659FB3-C987-4A74-A721-27FE047C9635}" destId="{ECEA3567-5A5D-4188-94EE-C3D104218A1B}" srcOrd="3" destOrd="0" parTransId="{1884CB44-19FF-411C-9FDD-1F1A0439CCF3}" sibTransId="{22A431EC-48B6-45DB-931D-08CE21285EE7}"/>
    <dgm:cxn modelId="{59D19B1A-F546-40B7-BFD1-4720CB17D42E}" type="presOf" srcId="{ECEA3567-5A5D-4188-94EE-C3D104218A1B}" destId="{5F1DD1B6-400C-45F5-9EE7-2A21F1C81F2C}" srcOrd="0" destOrd="3" presId="urn:microsoft.com/office/officeart/2005/8/layout/list1"/>
    <dgm:cxn modelId="{BFABFFD5-D7C0-4A9B-A53F-05219074C86F}" type="presOf" srcId="{D0266237-2C5E-4079-A467-C90B9CCDCA4F}" destId="{5F1DD1B6-400C-45F5-9EE7-2A21F1C81F2C}" srcOrd="0" destOrd="1" presId="urn:microsoft.com/office/officeart/2005/8/layout/list1"/>
    <dgm:cxn modelId="{F06C9D0B-089C-4DE7-9EB3-77A8BB4B97FA}" type="presOf" srcId="{62761564-5698-4E84-9D12-BD5D49A9A142}" destId="{5F1DD1B6-400C-45F5-9EE7-2A21F1C81F2C}" srcOrd="0" destOrd="2" presId="urn:microsoft.com/office/officeart/2005/8/layout/list1"/>
    <dgm:cxn modelId="{2779CFB4-DDA7-41B1-8B02-FA3230AC5FCB}" type="presParOf" srcId="{DF2F2FB0-4F65-4AD2-AC3D-0750A994A4BB}" destId="{A1B83F6E-E7A0-4809-AA27-33671F647AD9}" srcOrd="0" destOrd="0" presId="urn:microsoft.com/office/officeart/2005/8/layout/list1"/>
    <dgm:cxn modelId="{4FFCB4DC-6D34-48E1-932F-069A86B60882}" type="presParOf" srcId="{A1B83F6E-E7A0-4809-AA27-33671F647AD9}" destId="{25214351-6697-456A-8859-339ADF2ECC85}" srcOrd="0" destOrd="0" presId="urn:microsoft.com/office/officeart/2005/8/layout/list1"/>
    <dgm:cxn modelId="{F89596D5-598A-42FE-AC80-21F8D0848361}" type="presParOf" srcId="{A1B83F6E-E7A0-4809-AA27-33671F647AD9}" destId="{EA8C61B7-5435-4EF7-9CCF-C019FD9EC146}" srcOrd="1" destOrd="0" presId="urn:microsoft.com/office/officeart/2005/8/layout/list1"/>
    <dgm:cxn modelId="{114B55CA-4D20-41A5-AA74-56F60DA3D3E6}" type="presParOf" srcId="{DF2F2FB0-4F65-4AD2-AC3D-0750A994A4BB}" destId="{654E39CA-ED63-49A3-9431-D466BB2A69A6}" srcOrd="1" destOrd="0" presId="urn:microsoft.com/office/officeart/2005/8/layout/list1"/>
    <dgm:cxn modelId="{53E0B6B5-DF7F-456B-94E4-66E331A50FF8}" type="presParOf" srcId="{DF2F2FB0-4F65-4AD2-AC3D-0750A994A4BB}" destId="{5F1DD1B6-400C-45F5-9EE7-2A21F1C81F2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7F4F278-8858-41E0-8637-04C929361C9A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hr-HR"/>
        </a:p>
      </dgm:t>
    </dgm:pt>
    <dgm:pt modelId="{844AA3E7-B7B5-4BFD-848E-FFDD6E2C32C9}">
      <dgm:prSet/>
      <dgm:spPr/>
      <dgm:t>
        <a:bodyPr/>
        <a:lstStyle/>
        <a:p>
          <a:pPr rtl="0"/>
          <a:r>
            <a:rPr lang="hr-HR" dirty="0" smtClean="0"/>
            <a:t>zamjenjuje se stari uvjetovani odgovor (strah) novim uvjetovanim odgovorom (relaksacija)</a:t>
          </a:r>
          <a:endParaRPr lang="hr-HR" dirty="0"/>
        </a:p>
      </dgm:t>
    </dgm:pt>
    <dgm:pt modelId="{1EBA0137-2B2D-43F5-93F8-267D857EFE66}" type="parTrans" cxnId="{E13245AC-415B-4C11-96DB-4E506994CC97}">
      <dgm:prSet/>
      <dgm:spPr/>
      <dgm:t>
        <a:bodyPr/>
        <a:lstStyle/>
        <a:p>
          <a:endParaRPr lang="hr-HR"/>
        </a:p>
      </dgm:t>
    </dgm:pt>
    <dgm:pt modelId="{F202DC4A-DD74-400F-B4B4-879F17718357}" type="sibTrans" cxnId="{E13245AC-415B-4C11-96DB-4E506994CC97}">
      <dgm:prSet/>
      <dgm:spPr/>
      <dgm:t>
        <a:bodyPr/>
        <a:lstStyle/>
        <a:p>
          <a:endParaRPr lang="hr-HR"/>
        </a:p>
      </dgm:t>
    </dgm:pt>
    <dgm:pt modelId="{83E72A3A-C9D1-4A74-8FE1-9B3D0F678367}">
      <dgm:prSet/>
      <dgm:spPr/>
      <dgm:t>
        <a:bodyPr/>
        <a:lstStyle/>
        <a:p>
          <a:pPr rtl="0"/>
          <a:r>
            <a:rPr lang="hr-HR" dirty="0" smtClean="0"/>
            <a:t>čim primijeti tjelesne znakove anksioznosti pacijent primjenjuje relaksaciju</a:t>
          </a:r>
          <a:endParaRPr lang="hr-HR" dirty="0"/>
        </a:p>
      </dgm:t>
    </dgm:pt>
    <dgm:pt modelId="{C4B2EA2E-417C-4810-A044-EC146E785AD7}" type="parTrans" cxnId="{C9D69010-F802-49EE-BC01-F2C8CD073030}">
      <dgm:prSet/>
      <dgm:spPr/>
      <dgm:t>
        <a:bodyPr/>
        <a:lstStyle/>
        <a:p>
          <a:endParaRPr lang="hr-HR"/>
        </a:p>
      </dgm:t>
    </dgm:pt>
    <dgm:pt modelId="{CB3DE45A-169C-4840-BEE4-5C8972238FCC}" type="sibTrans" cxnId="{C9D69010-F802-49EE-BC01-F2C8CD073030}">
      <dgm:prSet/>
      <dgm:spPr/>
      <dgm:t>
        <a:bodyPr/>
        <a:lstStyle/>
        <a:p>
          <a:endParaRPr lang="hr-HR"/>
        </a:p>
      </dgm:t>
    </dgm:pt>
    <dgm:pt modelId="{37EFC09B-AB77-4B03-8811-C3FDA0032754}">
      <dgm:prSet/>
      <dgm:spPr/>
      <dgm:t>
        <a:bodyPr/>
        <a:lstStyle/>
        <a:p>
          <a:pPr rtl="0"/>
          <a:r>
            <a:rPr lang="hr-HR" dirty="0" smtClean="0"/>
            <a:t>relaksacija </a:t>
          </a:r>
          <a:r>
            <a:rPr lang="hr-HR" dirty="0" smtClean="0"/>
            <a:t>– </a:t>
          </a:r>
          <a:r>
            <a:rPr lang="hr-HR" dirty="0" smtClean="0"/>
            <a:t>primjena u različitim situacijama</a:t>
          </a:r>
          <a:endParaRPr lang="hr-HR" dirty="0"/>
        </a:p>
      </dgm:t>
    </dgm:pt>
    <dgm:pt modelId="{C7D9CCCE-32C0-40CE-81C1-B5955BDC9F74}" type="parTrans" cxnId="{FD510E24-E2D1-48AC-9EC5-4A831A038DE0}">
      <dgm:prSet/>
      <dgm:spPr/>
      <dgm:t>
        <a:bodyPr/>
        <a:lstStyle/>
        <a:p>
          <a:endParaRPr lang="hr-HR"/>
        </a:p>
      </dgm:t>
    </dgm:pt>
    <dgm:pt modelId="{45B0109D-8E5A-4001-B701-0C60642CBDBD}" type="sibTrans" cxnId="{FD510E24-E2D1-48AC-9EC5-4A831A038DE0}">
      <dgm:prSet/>
      <dgm:spPr/>
      <dgm:t>
        <a:bodyPr/>
        <a:lstStyle/>
        <a:p>
          <a:endParaRPr lang="hr-HR"/>
        </a:p>
      </dgm:t>
    </dgm:pt>
    <dgm:pt modelId="{18A6FF76-B57D-4BD1-A081-259932881B72}" type="pres">
      <dgm:prSet presAssocID="{C7F4F278-8858-41E0-8637-04C929361C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4BF9E6-5E14-4BCA-83E2-28D86B5EAD03}" type="pres">
      <dgm:prSet presAssocID="{844AA3E7-B7B5-4BFD-848E-FFDD6E2C32C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F62BB-EB28-4C0B-9379-AC614BB4866C}" type="pres">
      <dgm:prSet presAssocID="{F202DC4A-DD74-400F-B4B4-879F17718357}" presName="spacer" presStyleCnt="0"/>
      <dgm:spPr/>
    </dgm:pt>
    <dgm:pt modelId="{7AC49A5E-DC5A-42CD-A77B-AAD25956F00E}" type="pres">
      <dgm:prSet presAssocID="{83E72A3A-C9D1-4A74-8FE1-9B3D0F6783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7A437-94EE-4B17-96EF-5BDA1AB4961A}" type="pres">
      <dgm:prSet presAssocID="{CB3DE45A-169C-4840-BEE4-5C8972238FCC}" presName="spacer" presStyleCnt="0"/>
      <dgm:spPr/>
    </dgm:pt>
    <dgm:pt modelId="{4307AA44-A7A2-481A-98C5-31A423CF28B8}" type="pres">
      <dgm:prSet presAssocID="{37EFC09B-AB77-4B03-8811-C3FDA00327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D510E24-E2D1-48AC-9EC5-4A831A038DE0}" srcId="{C7F4F278-8858-41E0-8637-04C929361C9A}" destId="{37EFC09B-AB77-4B03-8811-C3FDA0032754}" srcOrd="2" destOrd="0" parTransId="{C7D9CCCE-32C0-40CE-81C1-B5955BDC9F74}" sibTransId="{45B0109D-8E5A-4001-B701-0C60642CBDBD}"/>
    <dgm:cxn modelId="{4C6C62DC-7ADB-49FB-A20D-7FC1961C74DD}" type="presOf" srcId="{83E72A3A-C9D1-4A74-8FE1-9B3D0F678367}" destId="{7AC49A5E-DC5A-42CD-A77B-AAD25956F00E}" srcOrd="0" destOrd="0" presId="urn:microsoft.com/office/officeart/2005/8/layout/vList2"/>
    <dgm:cxn modelId="{2CD0B777-D72D-46B2-BA77-D4736AD0C445}" type="presOf" srcId="{844AA3E7-B7B5-4BFD-848E-FFDD6E2C32C9}" destId="{D04BF9E6-5E14-4BCA-83E2-28D86B5EAD03}" srcOrd="0" destOrd="0" presId="urn:microsoft.com/office/officeart/2005/8/layout/vList2"/>
    <dgm:cxn modelId="{2871CC9E-6C1F-478A-BA4F-305D98887C75}" type="presOf" srcId="{C7F4F278-8858-41E0-8637-04C929361C9A}" destId="{18A6FF76-B57D-4BD1-A081-259932881B72}" srcOrd="0" destOrd="0" presId="urn:microsoft.com/office/officeart/2005/8/layout/vList2"/>
    <dgm:cxn modelId="{E13245AC-415B-4C11-96DB-4E506994CC97}" srcId="{C7F4F278-8858-41E0-8637-04C929361C9A}" destId="{844AA3E7-B7B5-4BFD-848E-FFDD6E2C32C9}" srcOrd="0" destOrd="0" parTransId="{1EBA0137-2B2D-43F5-93F8-267D857EFE66}" sibTransId="{F202DC4A-DD74-400F-B4B4-879F17718357}"/>
    <dgm:cxn modelId="{C9D69010-F802-49EE-BC01-F2C8CD073030}" srcId="{C7F4F278-8858-41E0-8637-04C929361C9A}" destId="{83E72A3A-C9D1-4A74-8FE1-9B3D0F678367}" srcOrd="1" destOrd="0" parTransId="{C4B2EA2E-417C-4810-A044-EC146E785AD7}" sibTransId="{CB3DE45A-169C-4840-BEE4-5C8972238FCC}"/>
    <dgm:cxn modelId="{A032828C-F15B-49C1-8FD8-A3F14A8D8D7C}" type="presOf" srcId="{37EFC09B-AB77-4B03-8811-C3FDA0032754}" destId="{4307AA44-A7A2-481A-98C5-31A423CF28B8}" srcOrd="0" destOrd="0" presId="urn:microsoft.com/office/officeart/2005/8/layout/vList2"/>
    <dgm:cxn modelId="{E3227ACC-5743-45C6-AB46-40E9DE12B50A}" type="presParOf" srcId="{18A6FF76-B57D-4BD1-A081-259932881B72}" destId="{D04BF9E6-5E14-4BCA-83E2-28D86B5EAD03}" srcOrd="0" destOrd="0" presId="urn:microsoft.com/office/officeart/2005/8/layout/vList2"/>
    <dgm:cxn modelId="{C533190A-AC56-436E-866C-05FD5668372E}" type="presParOf" srcId="{18A6FF76-B57D-4BD1-A081-259932881B72}" destId="{D46F62BB-EB28-4C0B-9379-AC614BB4866C}" srcOrd="1" destOrd="0" presId="urn:microsoft.com/office/officeart/2005/8/layout/vList2"/>
    <dgm:cxn modelId="{4BC0E91F-E8B1-49F7-9F05-F32D44AA5531}" type="presParOf" srcId="{18A6FF76-B57D-4BD1-A081-259932881B72}" destId="{7AC49A5E-DC5A-42CD-A77B-AAD25956F00E}" srcOrd="2" destOrd="0" presId="urn:microsoft.com/office/officeart/2005/8/layout/vList2"/>
    <dgm:cxn modelId="{7C73D74C-E077-47D1-8FF5-0C6DDADEABFF}" type="presParOf" srcId="{18A6FF76-B57D-4BD1-A081-259932881B72}" destId="{3507A437-94EE-4B17-96EF-5BDA1AB4961A}" srcOrd="3" destOrd="0" presId="urn:microsoft.com/office/officeart/2005/8/layout/vList2"/>
    <dgm:cxn modelId="{298BD527-B6BB-439E-8062-89E42B5A04DC}" type="presParOf" srcId="{18A6FF76-B57D-4BD1-A081-259932881B72}" destId="{4307AA44-A7A2-481A-98C5-31A423CF28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357B34C-384B-4509-8038-53AD26071F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722F060-821F-4375-A349-B2A72E79D684}">
      <dgm:prSet custT="1"/>
      <dgm:spPr/>
      <dgm:t>
        <a:bodyPr/>
        <a:lstStyle/>
        <a:p>
          <a:pPr rtl="0"/>
          <a:r>
            <a:rPr lang="hr-HR" sz="2400" dirty="0" smtClean="0"/>
            <a:t>Osobe sa SF – više negativnih i manje pozitivnih misli tijekom socijalnih interakcija</a:t>
          </a:r>
          <a:endParaRPr lang="hr-HR" sz="2400" dirty="0"/>
        </a:p>
      </dgm:t>
    </dgm:pt>
    <dgm:pt modelId="{AF6048CE-CE08-41F5-96DB-14B6709F9F29}" type="parTrans" cxnId="{2A5B297E-92E4-4CAA-8178-219220D7EA3C}">
      <dgm:prSet/>
      <dgm:spPr/>
      <dgm:t>
        <a:bodyPr/>
        <a:lstStyle/>
        <a:p>
          <a:endParaRPr lang="hr-HR"/>
        </a:p>
      </dgm:t>
    </dgm:pt>
    <dgm:pt modelId="{106C50D4-B2C6-4F9E-917D-34E017B634C1}" type="sibTrans" cxnId="{2A5B297E-92E4-4CAA-8178-219220D7EA3C}">
      <dgm:prSet/>
      <dgm:spPr/>
      <dgm:t>
        <a:bodyPr/>
        <a:lstStyle/>
        <a:p>
          <a:endParaRPr lang="hr-HR"/>
        </a:p>
      </dgm:t>
    </dgm:pt>
    <dgm:pt modelId="{B8B67D9D-2691-466B-A115-21DEF3EA5DF1}">
      <dgm:prSet custT="1"/>
      <dgm:spPr/>
      <dgm:t>
        <a:bodyPr/>
        <a:lstStyle/>
        <a:p>
          <a:pPr rtl="0"/>
          <a:r>
            <a:rPr lang="hr-HR" sz="2400" dirty="0" smtClean="0"/>
            <a:t>Češće razmišljaju o dojmu kojega ostavljaju na druge ljude</a:t>
          </a:r>
          <a:endParaRPr lang="hr-HR" sz="2400" dirty="0"/>
        </a:p>
      </dgm:t>
    </dgm:pt>
    <dgm:pt modelId="{59AE5E94-2533-4881-B273-B0D753DF899E}" type="parTrans" cxnId="{7EA9785A-9C67-4ED9-ADAE-90414A694259}">
      <dgm:prSet/>
      <dgm:spPr/>
      <dgm:t>
        <a:bodyPr/>
        <a:lstStyle/>
        <a:p>
          <a:endParaRPr lang="hr-HR"/>
        </a:p>
      </dgm:t>
    </dgm:pt>
    <dgm:pt modelId="{086AD23C-EA65-41D4-A5D6-C32A6B0B4E9D}" type="sibTrans" cxnId="{7EA9785A-9C67-4ED9-ADAE-90414A694259}">
      <dgm:prSet/>
      <dgm:spPr/>
      <dgm:t>
        <a:bodyPr/>
        <a:lstStyle/>
        <a:p>
          <a:endParaRPr lang="hr-HR"/>
        </a:p>
      </dgm:t>
    </dgm:pt>
    <dgm:pt modelId="{021A41C9-AE11-45BE-A1E5-FF981BB3E23F}">
      <dgm:prSet custT="1"/>
      <dgm:spPr/>
      <dgm:t>
        <a:bodyPr/>
        <a:lstStyle/>
        <a:p>
          <a:pPr rtl="0"/>
          <a:r>
            <a:rPr lang="hr-HR" sz="2400" dirty="0" smtClean="0"/>
            <a:t>Podcjenjuju kvalitetu socijalnih interakcija i precjenjuju stupanj u kojemu je njihova anksioznost vidljiva</a:t>
          </a:r>
          <a:endParaRPr lang="hr-HR" sz="2400" dirty="0"/>
        </a:p>
      </dgm:t>
    </dgm:pt>
    <dgm:pt modelId="{EF30F172-3FBB-4305-B1E7-D9CD4D602D2C}" type="parTrans" cxnId="{167B7CCC-720D-4234-AB58-0D2343303DAE}">
      <dgm:prSet/>
      <dgm:spPr/>
      <dgm:t>
        <a:bodyPr/>
        <a:lstStyle/>
        <a:p>
          <a:endParaRPr lang="hr-HR"/>
        </a:p>
      </dgm:t>
    </dgm:pt>
    <dgm:pt modelId="{18F0ECA9-887B-4D2A-87EA-4FE290CDE136}" type="sibTrans" cxnId="{167B7CCC-720D-4234-AB58-0D2343303DAE}">
      <dgm:prSet/>
      <dgm:spPr/>
      <dgm:t>
        <a:bodyPr/>
        <a:lstStyle/>
        <a:p>
          <a:endParaRPr lang="hr-HR"/>
        </a:p>
      </dgm:t>
    </dgm:pt>
    <dgm:pt modelId="{01448A15-C008-463B-99F8-050FCC7A2709}">
      <dgm:prSet/>
      <dgm:spPr/>
      <dgm:t>
        <a:bodyPr/>
        <a:lstStyle/>
        <a:p>
          <a:pPr rtl="0"/>
          <a:r>
            <a:rPr lang="hr-HR" dirty="0" smtClean="0"/>
            <a:t>Negativno interpretiraju dvosmislene povratne informacije, katastrofično  interpretiraju blago negativnu povratnu informaciju, bolje pamte negativne socijalne komentare</a:t>
          </a:r>
          <a:endParaRPr lang="hr-HR" dirty="0"/>
        </a:p>
      </dgm:t>
    </dgm:pt>
    <dgm:pt modelId="{2FA5C2F7-AFF2-4BEE-9D94-5F51C714455C}" type="parTrans" cxnId="{5DAE1493-0562-48F9-8CC3-642D329B616E}">
      <dgm:prSet/>
      <dgm:spPr/>
      <dgm:t>
        <a:bodyPr/>
        <a:lstStyle/>
        <a:p>
          <a:endParaRPr lang="hr-HR"/>
        </a:p>
      </dgm:t>
    </dgm:pt>
    <dgm:pt modelId="{93AAEAB3-E75C-4B80-A35B-9820AFCACC28}" type="sibTrans" cxnId="{5DAE1493-0562-48F9-8CC3-642D329B616E}">
      <dgm:prSet/>
      <dgm:spPr/>
      <dgm:t>
        <a:bodyPr/>
        <a:lstStyle/>
        <a:p>
          <a:endParaRPr lang="hr-HR"/>
        </a:p>
      </dgm:t>
    </dgm:pt>
    <dgm:pt modelId="{6F5EDE4A-7024-4470-BD4B-558271244CD5}" type="pres">
      <dgm:prSet presAssocID="{E357B34C-384B-4509-8038-53AD26071F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3ADE24-AD43-4B4A-9D26-17141152276F}" type="pres">
      <dgm:prSet presAssocID="{8722F060-821F-4375-A349-B2A72E79D68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7A7A3-EE5D-4583-A75F-5596FD816836}" type="pres">
      <dgm:prSet presAssocID="{106C50D4-B2C6-4F9E-917D-34E017B634C1}" presName="spacer" presStyleCnt="0"/>
      <dgm:spPr/>
    </dgm:pt>
    <dgm:pt modelId="{E3CF5A4F-68FD-4D00-9977-9C548B2C536E}" type="pres">
      <dgm:prSet presAssocID="{B8B67D9D-2691-466B-A115-21DEF3EA5DF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E6A5F-1ADE-4826-BDBF-4659B7E038EB}" type="pres">
      <dgm:prSet presAssocID="{086AD23C-EA65-41D4-A5D6-C32A6B0B4E9D}" presName="spacer" presStyleCnt="0"/>
      <dgm:spPr/>
    </dgm:pt>
    <dgm:pt modelId="{BA11326E-F2B1-436E-8A6D-3AA7B3A84CF0}" type="pres">
      <dgm:prSet presAssocID="{021A41C9-AE11-45BE-A1E5-FF981BB3E23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7CE68-8652-4930-A571-82544D75D0BA}" type="pres">
      <dgm:prSet presAssocID="{18F0ECA9-887B-4D2A-87EA-4FE290CDE136}" presName="spacer" presStyleCnt="0"/>
      <dgm:spPr/>
    </dgm:pt>
    <dgm:pt modelId="{32B18457-2F5C-413F-BE97-F4837CFEEFF3}" type="pres">
      <dgm:prSet presAssocID="{01448A15-C008-463B-99F8-050FCC7A27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A9785A-9C67-4ED9-ADAE-90414A694259}" srcId="{E357B34C-384B-4509-8038-53AD26071F58}" destId="{B8B67D9D-2691-466B-A115-21DEF3EA5DF1}" srcOrd="1" destOrd="0" parTransId="{59AE5E94-2533-4881-B273-B0D753DF899E}" sibTransId="{086AD23C-EA65-41D4-A5D6-C32A6B0B4E9D}"/>
    <dgm:cxn modelId="{CCDB3898-8D1A-4678-AB59-933A26EEAEF8}" type="presOf" srcId="{021A41C9-AE11-45BE-A1E5-FF981BB3E23F}" destId="{BA11326E-F2B1-436E-8A6D-3AA7B3A84CF0}" srcOrd="0" destOrd="0" presId="urn:microsoft.com/office/officeart/2005/8/layout/vList2"/>
    <dgm:cxn modelId="{249DBEFF-DD9D-42BD-9CC7-DA8E414D08AC}" type="presOf" srcId="{E357B34C-384B-4509-8038-53AD26071F58}" destId="{6F5EDE4A-7024-4470-BD4B-558271244CD5}" srcOrd="0" destOrd="0" presId="urn:microsoft.com/office/officeart/2005/8/layout/vList2"/>
    <dgm:cxn modelId="{A630516E-0FCF-4B0E-B5A7-A2AE37A5351D}" type="presOf" srcId="{8722F060-821F-4375-A349-B2A72E79D684}" destId="{D03ADE24-AD43-4B4A-9D26-17141152276F}" srcOrd="0" destOrd="0" presId="urn:microsoft.com/office/officeart/2005/8/layout/vList2"/>
    <dgm:cxn modelId="{1A9EAF89-AC2D-45D5-9DA8-226A53D27AF2}" type="presOf" srcId="{B8B67D9D-2691-466B-A115-21DEF3EA5DF1}" destId="{E3CF5A4F-68FD-4D00-9977-9C548B2C536E}" srcOrd="0" destOrd="0" presId="urn:microsoft.com/office/officeart/2005/8/layout/vList2"/>
    <dgm:cxn modelId="{2A5B297E-92E4-4CAA-8178-219220D7EA3C}" srcId="{E357B34C-384B-4509-8038-53AD26071F58}" destId="{8722F060-821F-4375-A349-B2A72E79D684}" srcOrd="0" destOrd="0" parTransId="{AF6048CE-CE08-41F5-96DB-14B6709F9F29}" sibTransId="{106C50D4-B2C6-4F9E-917D-34E017B634C1}"/>
    <dgm:cxn modelId="{5DAE1493-0562-48F9-8CC3-642D329B616E}" srcId="{E357B34C-384B-4509-8038-53AD26071F58}" destId="{01448A15-C008-463B-99F8-050FCC7A2709}" srcOrd="3" destOrd="0" parTransId="{2FA5C2F7-AFF2-4BEE-9D94-5F51C714455C}" sibTransId="{93AAEAB3-E75C-4B80-A35B-9820AFCACC28}"/>
    <dgm:cxn modelId="{D29F70ED-6B46-4838-BA0F-F51920A235BA}" type="presOf" srcId="{01448A15-C008-463B-99F8-050FCC7A2709}" destId="{32B18457-2F5C-413F-BE97-F4837CFEEFF3}" srcOrd="0" destOrd="0" presId="urn:microsoft.com/office/officeart/2005/8/layout/vList2"/>
    <dgm:cxn modelId="{167B7CCC-720D-4234-AB58-0D2343303DAE}" srcId="{E357B34C-384B-4509-8038-53AD26071F58}" destId="{021A41C9-AE11-45BE-A1E5-FF981BB3E23F}" srcOrd="2" destOrd="0" parTransId="{EF30F172-3FBB-4305-B1E7-D9CD4D602D2C}" sibTransId="{18F0ECA9-887B-4D2A-87EA-4FE290CDE136}"/>
    <dgm:cxn modelId="{998F5155-B258-401C-A1E7-00D2D4C418AD}" type="presParOf" srcId="{6F5EDE4A-7024-4470-BD4B-558271244CD5}" destId="{D03ADE24-AD43-4B4A-9D26-17141152276F}" srcOrd="0" destOrd="0" presId="urn:microsoft.com/office/officeart/2005/8/layout/vList2"/>
    <dgm:cxn modelId="{1B32CCAB-83A0-43F5-A4BD-0D656E011DB6}" type="presParOf" srcId="{6F5EDE4A-7024-4470-BD4B-558271244CD5}" destId="{9CF7A7A3-EE5D-4583-A75F-5596FD816836}" srcOrd="1" destOrd="0" presId="urn:microsoft.com/office/officeart/2005/8/layout/vList2"/>
    <dgm:cxn modelId="{6AB5A234-4010-4612-B5A1-7748C2E824A0}" type="presParOf" srcId="{6F5EDE4A-7024-4470-BD4B-558271244CD5}" destId="{E3CF5A4F-68FD-4D00-9977-9C548B2C536E}" srcOrd="2" destOrd="0" presId="urn:microsoft.com/office/officeart/2005/8/layout/vList2"/>
    <dgm:cxn modelId="{87B3D2C0-8A78-4268-8090-651E966BC7D7}" type="presParOf" srcId="{6F5EDE4A-7024-4470-BD4B-558271244CD5}" destId="{3E9E6A5F-1ADE-4826-BDBF-4659B7E038EB}" srcOrd="3" destOrd="0" presId="urn:microsoft.com/office/officeart/2005/8/layout/vList2"/>
    <dgm:cxn modelId="{B0CBA7A4-5603-4B3F-9AC2-EB797A33BDB8}" type="presParOf" srcId="{6F5EDE4A-7024-4470-BD4B-558271244CD5}" destId="{BA11326E-F2B1-436E-8A6D-3AA7B3A84CF0}" srcOrd="4" destOrd="0" presId="urn:microsoft.com/office/officeart/2005/8/layout/vList2"/>
    <dgm:cxn modelId="{6F967F79-9073-48C2-89C7-B635346BC232}" type="presParOf" srcId="{6F5EDE4A-7024-4470-BD4B-558271244CD5}" destId="{5277CE68-8652-4930-A571-82544D75D0BA}" srcOrd="5" destOrd="0" presId="urn:microsoft.com/office/officeart/2005/8/layout/vList2"/>
    <dgm:cxn modelId="{33D3F4B6-0549-4E4E-BAC6-E008A7975EBF}" type="presParOf" srcId="{6F5EDE4A-7024-4470-BD4B-558271244CD5}" destId="{32B18457-2F5C-413F-BE97-F4837CFEEFF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8E759E-8C91-4AB4-A3A6-0A0EE308D7D7}" type="doc">
      <dgm:prSet loTypeId="urn:microsoft.com/office/officeart/2008/layout/AlternatingPictureBlock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A29E55A-9699-4798-9045-4C13A2CA570A}">
      <dgm:prSet/>
      <dgm:spPr/>
      <dgm:t>
        <a:bodyPr/>
        <a:lstStyle/>
        <a:p>
          <a:pPr rtl="0"/>
          <a:r>
            <a:rPr lang="hr-HR" dirty="0" smtClean="0"/>
            <a:t>Izbrisan je kriterij prema kojemu su osobe od 18 i više godina trebale prepoznati da je njihova anksioznost pretjerana ili iracionalna; umjesto toga:</a:t>
          </a:r>
          <a:endParaRPr lang="it-IT" dirty="0"/>
        </a:p>
      </dgm:t>
    </dgm:pt>
    <dgm:pt modelId="{908CEC59-22B3-4ED8-8097-DF79AF59E86E}" type="parTrans" cxnId="{B457A3E3-7660-4B29-A18B-BD658CDFBDDE}">
      <dgm:prSet/>
      <dgm:spPr/>
      <dgm:t>
        <a:bodyPr/>
        <a:lstStyle/>
        <a:p>
          <a:endParaRPr lang="it-IT"/>
        </a:p>
      </dgm:t>
    </dgm:pt>
    <dgm:pt modelId="{6DD5B0C3-C274-4E37-A817-F86A5D263AA2}" type="sibTrans" cxnId="{B457A3E3-7660-4B29-A18B-BD658CDFBDDE}">
      <dgm:prSet/>
      <dgm:spPr/>
      <dgm:t>
        <a:bodyPr/>
        <a:lstStyle/>
        <a:p>
          <a:endParaRPr lang="it-IT"/>
        </a:p>
      </dgm:t>
    </dgm:pt>
    <dgm:pt modelId="{B9F5892E-5BE0-4820-92DB-E1925B610517}">
      <dgm:prSet/>
      <dgm:spPr/>
      <dgm:t>
        <a:bodyPr/>
        <a:lstStyle/>
        <a:p>
          <a:pPr rtl="0"/>
          <a:r>
            <a:rPr lang="hr-HR" dirty="0" smtClean="0"/>
            <a:t>Anksioznost mora biti neproporcionalna prijetnji ili opasnosti situacije, nakon što se uzme u obzir kulturalni kontekst</a:t>
          </a:r>
          <a:endParaRPr lang="it-IT" dirty="0"/>
        </a:p>
      </dgm:t>
    </dgm:pt>
    <dgm:pt modelId="{56F4B43A-3687-4C36-BAB8-543E658A363A}" type="parTrans" cxnId="{08387EAA-FA1E-43BB-9E64-7BF472E28598}">
      <dgm:prSet/>
      <dgm:spPr/>
      <dgm:t>
        <a:bodyPr/>
        <a:lstStyle/>
        <a:p>
          <a:endParaRPr lang="it-IT"/>
        </a:p>
      </dgm:t>
    </dgm:pt>
    <dgm:pt modelId="{A6345200-368C-4475-8C14-C42422798519}" type="sibTrans" cxnId="{08387EAA-FA1E-43BB-9E64-7BF472E28598}">
      <dgm:prSet/>
      <dgm:spPr/>
      <dgm:t>
        <a:bodyPr/>
        <a:lstStyle/>
        <a:p>
          <a:endParaRPr lang="it-IT"/>
        </a:p>
      </dgm:t>
    </dgm:pt>
    <dgm:pt modelId="{1AC70E99-D9DC-44D6-9A74-EEF3F8C9C57E}">
      <dgm:prSet/>
      <dgm:spPr/>
      <dgm:t>
        <a:bodyPr/>
        <a:lstStyle/>
        <a:p>
          <a:pPr rtl="0"/>
          <a:r>
            <a:rPr lang="hr-HR" dirty="0" smtClean="0"/>
            <a:t>Trajanje barem 6 mjeseci, neovisno o dobi</a:t>
          </a:r>
          <a:endParaRPr lang="it-IT" dirty="0"/>
        </a:p>
      </dgm:t>
    </dgm:pt>
    <dgm:pt modelId="{6DB9DF03-308C-41E5-BABE-A3DBFA0C36B8}" type="parTrans" cxnId="{B535C182-0338-4C4A-B6FF-548211394C7F}">
      <dgm:prSet/>
      <dgm:spPr/>
      <dgm:t>
        <a:bodyPr/>
        <a:lstStyle/>
        <a:p>
          <a:endParaRPr lang="it-IT"/>
        </a:p>
      </dgm:t>
    </dgm:pt>
    <dgm:pt modelId="{BF372A9C-2241-4198-82A4-8DC889CFB735}" type="sibTrans" cxnId="{B535C182-0338-4C4A-B6FF-548211394C7F}">
      <dgm:prSet/>
      <dgm:spPr/>
      <dgm:t>
        <a:bodyPr/>
        <a:lstStyle/>
        <a:p>
          <a:endParaRPr lang="it-IT"/>
        </a:p>
      </dgm:t>
    </dgm:pt>
    <dgm:pt modelId="{1551037B-B1A9-4657-A423-8673BC952B9A}" type="pres">
      <dgm:prSet presAssocID="{028E759E-8C91-4AB4-A3A6-0A0EE308D7D7}" presName="linearFlow" presStyleCnt="0">
        <dgm:presLayoutVars>
          <dgm:dir/>
          <dgm:resizeHandles val="exact"/>
        </dgm:presLayoutVars>
      </dgm:prSet>
      <dgm:spPr/>
    </dgm:pt>
    <dgm:pt modelId="{C927C787-87E8-49BB-9FBF-5520ABB45802}" type="pres">
      <dgm:prSet presAssocID="{1A29E55A-9699-4798-9045-4C13A2CA570A}" presName="comp" presStyleCnt="0"/>
      <dgm:spPr/>
    </dgm:pt>
    <dgm:pt modelId="{6E8A4991-4BB8-40A0-B0AF-5086D2D4CA07}" type="pres">
      <dgm:prSet presAssocID="{1A29E55A-9699-4798-9045-4C13A2CA570A}" presName="rect2" presStyleLbl="node1" presStyleIdx="0" presStyleCnt="2" custScaleX="92077" custScaleY="109410">
        <dgm:presLayoutVars>
          <dgm:bulletEnabled val="1"/>
        </dgm:presLayoutVars>
      </dgm:prSet>
      <dgm:spPr/>
    </dgm:pt>
    <dgm:pt modelId="{829EB7D5-DB54-4E46-BA65-77E8BA475625}" type="pres">
      <dgm:prSet presAssocID="{1A29E55A-9699-4798-9045-4C13A2CA570A}" presName="rect1" presStyleLbl="lnNode1" presStyleIdx="0" presStyleCnt="2" custScaleX="117243" custScaleY="1100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6E4228EE-B879-493D-B803-406A585115BF}" type="pres">
      <dgm:prSet presAssocID="{6DD5B0C3-C274-4E37-A817-F86A5D263AA2}" presName="sibTrans" presStyleCnt="0"/>
      <dgm:spPr/>
    </dgm:pt>
    <dgm:pt modelId="{5CDCF925-A2AC-4830-8DAB-EF61484927E3}" type="pres">
      <dgm:prSet presAssocID="{1AC70E99-D9DC-44D6-9A74-EEF3F8C9C57E}" presName="comp" presStyleCnt="0"/>
      <dgm:spPr/>
    </dgm:pt>
    <dgm:pt modelId="{1D266815-0EBF-4A8F-9509-9DA6B77AD5E6}" type="pres">
      <dgm:prSet presAssocID="{1AC70E99-D9DC-44D6-9A74-EEF3F8C9C57E}" presName="rect2" presStyleLbl="node1" presStyleIdx="1" presStyleCnt="2" custScaleX="61216" custScaleY="80280" custLinFactNeighborX="199" custLinFactNeighborY="-8170">
        <dgm:presLayoutVars>
          <dgm:bulletEnabled val="1"/>
        </dgm:presLayoutVars>
      </dgm:prSet>
      <dgm:spPr/>
    </dgm:pt>
    <dgm:pt modelId="{F2FB792B-BF76-4508-A7D0-B04D589071CE}" type="pres">
      <dgm:prSet presAssocID="{1AC70E99-D9DC-44D6-9A74-EEF3F8C9C57E}" presName="rect1" presStyleLbl="lnNode1" presStyleIdx="1" presStyleCnt="2" custScaleX="178020" custScaleY="97707" custLinFactNeighborX="15771" custLinFactNeighborY="-964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</dgm:ptLst>
  <dgm:cxnLst>
    <dgm:cxn modelId="{E554F20C-B549-435E-AF1D-7644606568BB}" type="presOf" srcId="{B9F5892E-5BE0-4820-92DB-E1925B610517}" destId="{6E8A4991-4BB8-40A0-B0AF-5086D2D4CA07}" srcOrd="0" destOrd="1" presId="urn:microsoft.com/office/officeart/2008/layout/AlternatingPictureBlocks"/>
    <dgm:cxn modelId="{EDD809D1-EA82-4CC3-8D1F-9BA716340A56}" type="presOf" srcId="{1A29E55A-9699-4798-9045-4C13A2CA570A}" destId="{6E8A4991-4BB8-40A0-B0AF-5086D2D4CA07}" srcOrd="0" destOrd="0" presId="urn:microsoft.com/office/officeart/2008/layout/AlternatingPictureBlocks"/>
    <dgm:cxn modelId="{3AB8D6C2-8E8A-45E7-85B1-E0955A71B08C}" type="presOf" srcId="{028E759E-8C91-4AB4-A3A6-0A0EE308D7D7}" destId="{1551037B-B1A9-4657-A423-8673BC952B9A}" srcOrd="0" destOrd="0" presId="urn:microsoft.com/office/officeart/2008/layout/AlternatingPictureBlocks"/>
    <dgm:cxn modelId="{93F544DF-0351-447C-B08F-B7EB34C41540}" type="presOf" srcId="{1AC70E99-D9DC-44D6-9A74-EEF3F8C9C57E}" destId="{1D266815-0EBF-4A8F-9509-9DA6B77AD5E6}" srcOrd="0" destOrd="0" presId="urn:microsoft.com/office/officeart/2008/layout/AlternatingPictureBlocks"/>
    <dgm:cxn modelId="{B535C182-0338-4C4A-B6FF-548211394C7F}" srcId="{028E759E-8C91-4AB4-A3A6-0A0EE308D7D7}" destId="{1AC70E99-D9DC-44D6-9A74-EEF3F8C9C57E}" srcOrd="1" destOrd="0" parTransId="{6DB9DF03-308C-41E5-BABE-A3DBFA0C36B8}" sibTransId="{BF372A9C-2241-4198-82A4-8DC889CFB735}"/>
    <dgm:cxn modelId="{B457A3E3-7660-4B29-A18B-BD658CDFBDDE}" srcId="{028E759E-8C91-4AB4-A3A6-0A0EE308D7D7}" destId="{1A29E55A-9699-4798-9045-4C13A2CA570A}" srcOrd="0" destOrd="0" parTransId="{908CEC59-22B3-4ED8-8097-DF79AF59E86E}" sibTransId="{6DD5B0C3-C274-4E37-A817-F86A5D263AA2}"/>
    <dgm:cxn modelId="{08387EAA-FA1E-43BB-9E64-7BF472E28598}" srcId="{1A29E55A-9699-4798-9045-4C13A2CA570A}" destId="{B9F5892E-5BE0-4820-92DB-E1925B610517}" srcOrd="0" destOrd="0" parTransId="{56F4B43A-3687-4C36-BAB8-543E658A363A}" sibTransId="{A6345200-368C-4475-8C14-C42422798519}"/>
    <dgm:cxn modelId="{2BC0597D-4CF3-4ED8-B3BD-1C4211BB6762}" type="presParOf" srcId="{1551037B-B1A9-4657-A423-8673BC952B9A}" destId="{C927C787-87E8-49BB-9FBF-5520ABB45802}" srcOrd="0" destOrd="0" presId="urn:microsoft.com/office/officeart/2008/layout/AlternatingPictureBlocks"/>
    <dgm:cxn modelId="{74922BE9-4084-4E2F-B834-5BD0F2DB60E9}" type="presParOf" srcId="{C927C787-87E8-49BB-9FBF-5520ABB45802}" destId="{6E8A4991-4BB8-40A0-B0AF-5086D2D4CA07}" srcOrd="0" destOrd="0" presId="urn:microsoft.com/office/officeart/2008/layout/AlternatingPictureBlocks"/>
    <dgm:cxn modelId="{4F4A316E-FDA5-42EA-B575-70B510687875}" type="presParOf" srcId="{C927C787-87E8-49BB-9FBF-5520ABB45802}" destId="{829EB7D5-DB54-4E46-BA65-77E8BA475625}" srcOrd="1" destOrd="0" presId="urn:microsoft.com/office/officeart/2008/layout/AlternatingPictureBlocks"/>
    <dgm:cxn modelId="{782E8C2C-454B-4437-B6A6-9BAEFBF7E5BF}" type="presParOf" srcId="{1551037B-B1A9-4657-A423-8673BC952B9A}" destId="{6E4228EE-B879-493D-B803-406A585115BF}" srcOrd="1" destOrd="0" presId="urn:microsoft.com/office/officeart/2008/layout/AlternatingPictureBlocks"/>
    <dgm:cxn modelId="{36934658-C5D0-47B8-B731-92A373799BD7}" type="presParOf" srcId="{1551037B-B1A9-4657-A423-8673BC952B9A}" destId="{5CDCF925-A2AC-4830-8DAB-EF61484927E3}" srcOrd="2" destOrd="0" presId="urn:microsoft.com/office/officeart/2008/layout/AlternatingPictureBlocks"/>
    <dgm:cxn modelId="{3B95D465-F29C-4EF9-A38B-0C594DE2FE96}" type="presParOf" srcId="{5CDCF925-A2AC-4830-8DAB-EF61484927E3}" destId="{1D266815-0EBF-4A8F-9509-9DA6B77AD5E6}" srcOrd="0" destOrd="0" presId="urn:microsoft.com/office/officeart/2008/layout/AlternatingPictureBlocks"/>
    <dgm:cxn modelId="{EBC30104-A40A-428B-A28A-077347919DC3}" type="presParOf" srcId="{5CDCF925-A2AC-4830-8DAB-EF61484927E3}" destId="{F2FB792B-BF76-4508-A7D0-B04D589071C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DB7BFA7-6DDB-4DF9-819D-CE76F89CE30A}" type="doc">
      <dgm:prSet loTypeId="urn:microsoft.com/office/officeart/2005/8/layout/hList6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hr-HR"/>
        </a:p>
      </dgm:t>
    </dgm:pt>
    <dgm:pt modelId="{C17B6FA2-0482-4A71-A04B-4DA45CAADDD5}">
      <dgm:prSet custT="1"/>
      <dgm:spPr/>
      <dgm:t>
        <a:bodyPr/>
        <a:lstStyle/>
        <a:p>
          <a:pPr rtl="0"/>
          <a:r>
            <a:rPr lang="hr-HR" sz="1800" dirty="0" smtClean="0"/>
            <a:t>Premještanje pažnje, kada pacijent postaje anksiozan, s vanjskih na unutarnje znakove</a:t>
          </a:r>
          <a:endParaRPr lang="hr-HR" sz="1800" dirty="0"/>
        </a:p>
      </dgm:t>
    </dgm:pt>
    <dgm:pt modelId="{60F38019-C94C-4349-91BC-331AEDDD7892}" type="parTrans" cxnId="{9DA4499F-6848-4836-B874-F3D22FB8EBA9}">
      <dgm:prSet/>
      <dgm:spPr/>
      <dgm:t>
        <a:bodyPr/>
        <a:lstStyle/>
        <a:p>
          <a:endParaRPr lang="hr-HR"/>
        </a:p>
      </dgm:t>
    </dgm:pt>
    <dgm:pt modelId="{CAACB31D-E139-47D9-A111-DA6663BD89B7}" type="sibTrans" cxnId="{9DA4499F-6848-4836-B874-F3D22FB8EBA9}">
      <dgm:prSet/>
      <dgm:spPr/>
      <dgm:t>
        <a:bodyPr/>
        <a:lstStyle/>
        <a:p>
          <a:endParaRPr lang="hr-HR"/>
        </a:p>
      </dgm:t>
    </dgm:pt>
    <dgm:pt modelId="{72D148CF-A066-452C-8EE9-9B3DC5E5A191}">
      <dgm:prSet custT="1"/>
      <dgm:spPr/>
      <dgm:t>
        <a:bodyPr/>
        <a:lstStyle/>
        <a:p>
          <a:pPr rtl="0"/>
          <a:r>
            <a:rPr lang="hr-HR" sz="1700" dirty="0" smtClean="0"/>
            <a:t>Izbjegavanjem </a:t>
          </a:r>
          <a:r>
            <a:rPr lang="hr-HR" sz="1700" dirty="0" smtClean="0"/>
            <a:t>socijalnih interakcija </a:t>
          </a:r>
          <a:r>
            <a:rPr lang="hr-HR" sz="1700" dirty="0" smtClean="0"/>
            <a:t>NE </a:t>
          </a:r>
          <a:r>
            <a:rPr lang="hr-HR" sz="1700" dirty="0" smtClean="0"/>
            <a:t>može testirati i opovrgnuti svoja negativna vjerovanja</a:t>
          </a:r>
          <a:endParaRPr lang="hr-HR" sz="1700" dirty="0"/>
        </a:p>
      </dgm:t>
    </dgm:pt>
    <dgm:pt modelId="{E8334E36-FB07-4142-BB9E-E2A4B835AB31}" type="parTrans" cxnId="{1216DFBF-06E4-439E-9360-AFCF66D43F4E}">
      <dgm:prSet/>
      <dgm:spPr/>
      <dgm:t>
        <a:bodyPr/>
        <a:lstStyle/>
        <a:p>
          <a:endParaRPr lang="hr-HR"/>
        </a:p>
      </dgm:t>
    </dgm:pt>
    <dgm:pt modelId="{9E5B9C0B-D574-4189-8E2F-C75FD4FC6B17}" type="sibTrans" cxnId="{1216DFBF-06E4-439E-9360-AFCF66D43F4E}">
      <dgm:prSet/>
      <dgm:spPr/>
      <dgm:t>
        <a:bodyPr/>
        <a:lstStyle/>
        <a:p>
          <a:endParaRPr lang="hr-HR"/>
        </a:p>
      </dgm:t>
    </dgm:pt>
    <dgm:pt modelId="{BAEA974B-51C7-47B4-AD8C-5BBCC7D4ED97}">
      <dgm:prSet custT="1"/>
      <dgm:spPr/>
      <dgm:t>
        <a:bodyPr/>
        <a:lstStyle/>
        <a:p>
          <a:pPr rtl="0"/>
          <a:r>
            <a:rPr lang="hr-HR" sz="1600" dirty="0" smtClean="0"/>
            <a:t>Korištenje sigurnosnih ponašanja</a:t>
          </a:r>
          <a:endParaRPr lang="hr-HR" sz="1600" dirty="0"/>
        </a:p>
      </dgm:t>
    </dgm:pt>
    <dgm:pt modelId="{244E1C24-B9BF-4C62-A0C6-2502B990B2A8}" type="parTrans" cxnId="{23907A53-CA7D-4EBC-8E41-614733330412}">
      <dgm:prSet/>
      <dgm:spPr/>
      <dgm:t>
        <a:bodyPr/>
        <a:lstStyle/>
        <a:p>
          <a:endParaRPr lang="hr-HR"/>
        </a:p>
      </dgm:t>
    </dgm:pt>
    <dgm:pt modelId="{24581452-F078-42E6-AB52-97610CE8BE5D}" type="sibTrans" cxnId="{23907A53-CA7D-4EBC-8E41-614733330412}">
      <dgm:prSet/>
      <dgm:spPr/>
      <dgm:t>
        <a:bodyPr/>
        <a:lstStyle/>
        <a:p>
          <a:endParaRPr lang="hr-HR"/>
        </a:p>
      </dgm:t>
    </dgm:pt>
    <dgm:pt modelId="{BBF253CA-B5E6-4E61-95AF-A2A53461A845}">
      <dgm:prSet custT="1"/>
      <dgm:spPr/>
      <dgm:t>
        <a:bodyPr/>
        <a:lstStyle/>
        <a:p>
          <a:pPr rtl="0"/>
          <a:r>
            <a:rPr lang="hr-HR" sz="1700" b="1" dirty="0" smtClean="0"/>
            <a:t>Samoispunjujuća prognoza </a:t>
          </a:r>
          <a:r>
            <a:rPr lang="hr-HR" sz="1700" dirty="0" smtClean="0"/>
            <a:t>– npr</a:t>
          </a:r>
          <a:r>
            <a:rPr lang="hr-HR" sz="1700" dirty="0" smtClean="0"/>
            <a:t>. osoba ne govori u društvu zbog nelagode, izgleda hladna pa je ostali na kraju odbacuju, to potvrđuje vjerovanje osobe da nije socijalno prihvaćena</a:t>
          </a:r>
          <a:endParaRPr lang="hr-HR" sz="1700" dirty="0"/>
        </a:p>
      </dgm:t>
    </dgm:pt>
    <dgm:pt modelId="{A1C4F3F1-1377-467C-813B-14F264EE4DFA}" type="parTrans" cxnId="{43D9FEEB-B88D-40FB-B665-31EEC312DBA8}">
      <dgm:prSet/>
      <dgm:spPr/>
      <dgm:t>
        <a:bodyPr/>
        <a:lstStyle/>
        <a:p>
          <a:endParaRPr lang="hr-HR"/>
        </a:p>
      </dgm:t>
    </dgm:pt>
    <dgm:pt modelId="{A095265A-6787-4395-AB7E-D9E015923DD2}" type="sibTrans" cxnId="{43D9FEEB-B88D-40FB-B665-31EEC312DBA8}">
      <dgm:prSet/>
      <dgm:spPr/>
      <dgm:t>
        <a:bodyPr/>
        <a:lstStyle/>
        <a:p>
          <a:endParaRPr lang="hr-HR"/>
        </a:p>
      </dgm:t>
    </dgm:pt>
    <dgm:pt modelId="{2BAEB4F4-6AEB-4D10-B2F2-5919D4987A7A}">
      <dgm:prSet custT="1"/>
      <dgm:spPr/>
      <dgm:t>
        <a:bodyPr/>
        <a:lstStyle/>
        <a:p>
          <a:pPr rtl="0"/>
          <a:r>
            <a:rPr lang="hr-HR" sz="1700" b="1" dirty="0" smtClean="0">
              <a:solidFill>
                <a:schemeClr val="bg1"/>
              </a:solidFill>
            </a:rPr>
            <a:t>Shematsko procesiranje </a:t>
          </a:r>
          <a:r>
            <a:rPr lang="hr-HR" sz="1700" dirty="0" smtClean="0"/>
            <a:t>–</a:t>
          </a:r>
          <a:r>
            <a:rPr lang="hr-HR" sz="1700" dirty="0" smtClean="0">
              <a:solidFill>
                <a:schemeClr val="bg1"/>
              </a:solidFill>
            </a:rPr>
            <a:t> </a:t>
          </a:r>
          <a:r>
            <a:rPr lang="hr-HR" sz="1700" dirty="0" smtClean="0">
              <a:solidFill>
                <a:schemeClr val="bg1"/>
              </a:solidFill>
              <a:latin typeface="Calibri" charset="0"/>
            </a:rPr>
            <a:t>osobe se ne sjećaju pozitivnih povratnih informacija od strane </a:t>
          </a:r>
          <a:r>
            <a:rPr lang="hr-HR" sz="1700" dirty="0" smtClean="0">
              <a:solidFill>
                <a:schemeClr val="bg1"/>
              </a:solidFill>
              <a:latin typeface="Calibri" charset="0"/>
            </a:rPr>
            <a:t>drugih, </a:t>
          </a:r>
          <a:r>
            <a:rPr lang="hr-HR" sz="1700" dirty="0" smtClean="0">
              <a:solidFill>
                <a:schemeClr val="bg1"/>
              </a:solidFill>
              <a:latin typeface="Calibri" charset="0"/>
            </a:rPr>
            <a:t>ali se dobro sjećaju </a:t>
          </a:r>
          <a:r>
            <a:rPr lang="hr-HR" sz="1700" dirty="0" smtClean="0">
              <a:solidFill>
                <a:schemeClr val="bg1"/>
              </a:solidFill>
              <a:latin typeface="Calibri" charset="0"/>
            </a:rPr>
            <a:t>negativnih</a:t>
          </a:r>
          <a:endParaRPr lang="hr-HR" sz="1700" dirty="0">
            <a:solidFill>
              <a:schemeClr val="bg1"/>
            </a:solidFill>
          </a:endParaRPr>
        </a:p>
      </dgm:t>
    </dgm:pt>
    <dgm:pt modelId="{B894C5BC-50B7-4B63-B2C3-444F9F5C9B5A}" type="parTrans" cxnId="{365FEC75-0629-45C9-92DC-760EA3164EFE}">
      <dgm:prSet/>
      <dgm:spPr/>
      <dgm:t>
        <a:bodyPr/>
        <a:lstStyle/>
        <a:p>
          <a:endParaRPr lang="it-IT"/>
        </a:p>
      </dgm:t>
    </dgm:pt>
    <dgm:pt modelId="{209E3687-F192-4E13-A6E1-467AFAB60DA6}" type="sibTrans" cxnId="{365FEC75-0629-45C9-92DC-760EA3164EFE}">
      <dgm:prSet/>
      <dgm:spPr/>
      <dgm:t>
        <a:bodyPr/>
        <a:lstStyle/>
        <a:p>
          <a:endParaRPr lang="it-IT"/>
        </a:p>
      </dgm:t>
    </dgm:pt>
    <dgm:pt modelId="{0F1B30F6-3F82-485F-B5CD-C30E87BAEC84}" type="pres">
      <dgm:prSet presAssocID="{8DB7BFA7-6DDB-4DF9-819D-CE76F89CE3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21F1D3-8C66-41FA-9252-329E68A92298}" type="pres">
      <dgm:prSet presAssocID="{C17B6FA2-0482-4A71-A04B-4DA45CAADDD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8CDFE-16C2-4D01-871E-4D0A611174C2}" type="pres">
      <dgm:prSet presAssocID="{CAACB31D-E139-47D9-A111-DA6663BD89B7}" presName="sibTrans" presStyleCnt="0"/>
      <dgm:spPr/>
    </dgm:pt>
    <dgm:pt modelId="{25E7812E-04C2-4974-A30A-E67E9FAE1C34}" type="pres">
      <dgm:prSet presAssocID="{72D148CF-A066-452C-8EE9-9B3DC5E5A19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77BE4-1C3E-4533-89C4-BFB6D395ABA5}" type="pres">
      <dgm:prSet presAssocID="{9E5B9C0B-D574-4189-8E2F-C75FD4FC6B17}" presName="sibTrans" presStyleCnt="0"/>
      <dgm:spPr/>
    </dgm:pt>
    <dgm:pt modelId="{345DD8A7-854F-47CB-89BF-26FAC8136A3D}" type="pres">
      <dgm:prSet presAssocID="{BAEA974B-51C7-47B4-AD8C-5BBCC7D4ED97}" presName="node" presStyleLbl="node1" presStyleIdx="2" presStyleCnt="5" custScaleX="75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92A4F-0BCD-4B1B-8217-4D77DFBEBE51}" type="pres">
      <dgm:prSet presAssocID="{24581452-F078-42E6-AB52-97610CE8BE5D}" presName="sibTrans" presStyleCnt="0"/>
      <dgm:spPr/>
    </dgm:pt>
    <dgm:pt modelId="{A3852B7F-4665-4E4A-8A04-3BE1C71BAFC2}" type="pres">
      <dgm:prSet presAssocID="{BBF253CA-B5E6-4E61-95AF-A2A53461A845}" presName="node" presStyleLbl="node1" presStyleIdx="3" presStyleCnt="5" custScaleX="131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1ABA3-1383-405E-B222-A59AFD3C9EAB}" type="pres">
      <dgm:prSet presAssocID="{A095265A-6787-4395-AB7E-D9E015923DD2}" presName="sibTrans" presStyleCnt="0"/>
      <dgm:spPr/>
    </dgm:pt>
    <dgm:pt modelId="{96A8BFEE-B527-49A5-8415-D3187E5AB3DE}" type="pres">
      <dgm:prSet presAssocID="{2BAEB4F4-6AEB-4D10-B2F2-5919D4987A7A}" presName="node" presStyleLbl="node1" presStyleIdx="4" presStyleCnt="5" custScaleX="11635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3907A53-CA7D-4EBC-8E41-614733330412}" srcId="{8DB7BFA7-6DDB-4DF9-819D-CE76F89CE30A}" destId="{BAEA974B-51C7-47B4-AD8C-5BBCC7D4ED97}" srcOrd="2" destOrd="0" parTransId="{244E1C24-B9BF-4C62-A0C6-2502B990B2A8}" sibTransId="{24581452-F078-42E6-AB52-97610CE8BE5D}"/>
    <dgm:cxn modelId="{9DA4499F-6848-4836-B874-F3D22FB8EBA9}" srcId="{8DB7BFA7-6DDB-4DF9-819D-CE76F89CE30A}" destId="{C17B6FA2-0482-4A71-A04B-4DA45CAADDD5}" srcOrd="0" destOrd="0" parTransId="{60F38019-C94C-4349-91BC-331AEDDD7892}" sibTransId="{CAACB31D-E139-47D9-A111-DA6663BD89B7}"/>
    <dgm:cxn modelId="{8054ACE7-0AB9-4A17-B0B4-CE6917677C0D}" type="presOf" srcId="{8DB7BFA7-6DDB-4DF9-819D-CE76F89CE30A}" destId="{0F1B30F6-3F82-485F-B5CD-C30E87BAEC84}" srcOrd="0" destOrd="0" presId="urn:microsoft.com/office/officeart/2005/8/layout/hList6"/>
    <dgm:cxn modelId="{43D9FEEB-B88D-40FB-B665-31EEC312DBA8}" srcId="{8DB7BFA7-6DDB-4DF9-819D-CE76F89CE30A}" destId="{BBF253CA-B5E6-4E61-95AF-A2A53461A845}" srcOrd="3" destOrd="0" parTransId="{A1C4F3F1-1377-467C-813B-14F264EE4DFA}" sibTransId="{A095265A-6787-4395-AB7E-D9E015923DD2}"/>
    <dgm:cxn modelId="{E3418E5D-9ECA-4C91-8915-F004F91B1B27}" type="presOf" srcId="{72D148CF-A066-452C-8EE9-9B3DC5E5A191}" destId="{25E7812E-04C2-4974-A30A-E67E9FAE1C34}" srcOrd="0" destOrd="0" presId="urn:microsoft.com/office/officeart/2005/8/layout/hList6"/>
    <dgm:cxn modelId="{DD26B511-8051-43FB-9A8B-763AEED3C8A8}" type="presOf" srcId="{BBF253CA-B5E6-4E61-95AF-A2A53461A845}" destId="{A3852B7F-4665-4E4A-8A04-3BE1C71BAFC2}" srcOrd="0" destOrd="0" presId="urn:microsoft.com/office/officeart/2005/8/layout/hList6"/>
    <dgm:cxn modelId="{365FEC75-0629-45C9-92DC-760EA3164EFE}" srcId="{8DB7BFA7-6DDB-4DF9-819D-CE76F89CE30A}" destId="{2BAEB4F4-6AEB-4D10-B2F2-5919D4987A7A}" srcOrd="4" destOrd="0" parTransId="{B894C5BC-50B7-4B63-B2C3-444F9F5C9B5A}" sibTransId="{209E3687-F192-4E13-A6E1-467AFAB60DA6}"/>
    <dgm:cxn modelId="{15F18EA4-8E35-4700-B18B-2A35AD7B54AD}" type="presOf" srcId="{C17B6FA2-0482-4A71-A04B-4DA45CAADDD5}" destId="{7521F1D3-8C66-41FA-9252-329E68A92298}" srcOrd="0" destOrd="0" presId="urn:microsoft.com/office/officeart/2005/8/layout/hList6"/>
    <dgm:cxn modelId="{1216DFBF-06E4-439E-9360-AFCF66D43F4E}" srcId="{8DB7BFA7-6DDB-4DF9-819D-CE76F89CE30A}" destId="{72D148CF-A066-452C-8EE9-9B3DC5E5A191}" srcOrd="1" destOrd="0" parTransId="{E8334E36-FB07-4142-BB9E-E2A4B835AB31}" sibTransId="{9E5B9C0B-D574-4189-8E2F-C75FD4FC6B17}"/>
    <dgm:cxn modelId="{755DC07D-982B-4083-ADBA-79A118E8F9D1}" type="presOf" srcId="{2BAEB4F4-6AEB-4D10-B2F2-5919D4987A7A}" destId="{96A8BFEE-B527-49A5-8415-D3187E5AB3DE}" srcOrd="0" destOrd="0" presId="urn:microsoft.com/office/officeart/2005/8/layout/hList6"/>
    <dgm:cxn modelId="{3B612542-68BF-4CA3-A73A-A6C5EC067469}" type="presOf" srcId="{BAEA974B-51C7-47B4-AD8C-5BBCC7D4ED97}" destId="{345DD8A7-854F-47CB-89BF-26FAC8136A3D}" srcOrd="0" destOrd="0" presId="urn:microsoft.com/office/officeart/2005/8/layout/hList6"/>
    <dgm:cxn modelId="{F3F32C4C-6C62-4A8E-B6DD-21A8B0D44E71}" type="presParOf" srcId="{0F1B30F6-3F82-485F-B5CD-C30E87BAEC84}" destId="{7521F1D3-8C66-41FA-9252-329E68A92298}" srcOrd="0" destOrd="0" presId="urn:microsoft.com/office/officeart/2005/8/layout/hList6"/>
    <dgm:cxn modelId="{B436BB1E-A6B3-44D4-9A56-0DB4190F5018}" type="presParOf" srcId="{0F1B30F6-3F82-485F-B5CD-C30E87BAEC84}" destId="{ED98CDFE-16C2-4D01-871E-4D0A611174C2}" srcOrd="1" destOrd="0" presId="urn:microsoft.com/office/officeart/2005/8/layout/hList6"/>
    <dgm:cxn modelId="{FCB1C2C4-FE40-49CA-BD93-61BA67F39713}" type="presParOf" srcId="{0F1B30F6-3F82-485F-B5CD-C30E87BAEC84}" destId="{25E7812E-04C2-4974-A30A-E67E9FAE1C34}" srcOrd="2" destOrd="0" presId="urn:microsoft.com/office/officeart/2005/8/layout/hList6"/>
    <dgm:cxn modelId="{278514C5-DB56-44B5-A7CE-274FF61097BC}" type="presParOf" srcId="{0F1B30F6-3F82-485F-B5CD-C30E87BAEC84}" destId="{6CD77BE4-1C3E-4533-89C4-BFB6D395ABA5}" srcOrd="3" destOrd="0" presId="urn:microsoft.com/office/officeart/2005/8/layout/hList6"/>
    <dgm:cxn modelId="{BD44C9CA-0360-427F-9E76-FD2EAA3474D1}" type="presParOf" srcId="{0F1B30F6-3F82-485F-B5CD-C30E87BAEC84}" destId="{345DD8A7-854F-47CB-89BF-26FAC8136A3D}" srcOrd="4" destOrd="0" presId="urn:microsoft.com/office/officeart/2005/8/layout/hList6"/>
    <dgm:cxn modelId="{82014095-FB28-446C-A13C-AC3F46403F02}" type="presParOf" srcId="{0F1B30F6-3F82-485F-B5CD-C30E87BAEC84}" destId="{DB092A4F-0BCD-4B1B-8217-4D77DFBEBE51}" srcOrd="5" destOrd="0" presId="urn:microsoft.com/office/officeart/2005/8/layout/hList6"/>
    <dgm:cxn modelId="{B41118A5-E37A-4C32-8AC9-A9605B4C75EF}" type="presParOf" srcId="{0F1B30F6-3F82-485F-B5CD-C30E87BAEC84}" destId="{A3852B7F-4665-4E4A-8A04-3BE1C71BAFC2}" srcOrd="6" destOrd="0" presId="urn:microsoft.com/office/officeart/2005/8/layout/hList6"/>
    <dgm:cxn modelId="{C5C8CC2B-90D8-4355-B680-29E9033F45BD}" type="presParOf" srcId="{0F1B30F6-3F82-485F-B5CD-C30E87BAEC84}" destId="{0201ABA3-1383-405E-B222-A59AFD3C9EAB}" srcOrd="7" destOrd="0" presId="urn:microsoft.com/office/officeart/2005/8/layout/hList6"/>
    <dgm:cxn modelId="{39397CAA-71CA-4FA8-A5EA-0ABC92E3B222}" type="presParOf" srcId="{0F1B30F6-3F82-485F-B5CD-C30E87BAEC84}" destId="{96A8BFEE-B527-49A5-8415-D3187E5AB3DE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4216B49-63E8-49A7-ADB5-18585BF7D92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FC25695-DFB5-4469-B971-7B8B2947C62F}">
      <dgm:prSet/>
      <dgm:spPr/>
      <dgm:t>
        <a:bodyPr/>
        <a:lstStyle/>
        <a:p>
          <a:pPr rtl="0"/>
          <a:r>
            <a:rPr lang="hr-HR" dirty="0" smtClean="0"/>
            <a:t>igranje uloga</a:t>
          </a:r>
          <a:endParaRPr lang="hr-HR" dirty="0"/>
        </a:p>
      </dgm:t>
    </dgm:pt>
    <dgm:pt modelId="{0C73F63F-FDE3-4ADA-91DB-5E3CF85A5F8A}" type="parTrans" cxnId="{39B42847-1004-401F-A5D0-2A77A8D8DEE8}">
      <dgm:prSet/>
      <dgm:spPr/>
      <dgm:t>
        <a:bodyPr/>
        <a:lstStyle/>
        <a:p>
          <a:endParaRPr lang="hr-HR"/>
        </a:p>
      </dgm:t>
    </dgm:pt>
    <dgm:pt modelId="{4AFE7E24-A67D-4ACE-A2C4-F73872B79B7D}" type="sibTrans" cxnId="{39B42847-1004-401F-A5D0-2A77A8D8DEE8}">
      <dgm:prSet/>
      <dgm:spPr/>
      <dgm:t>
        <a:bodyPr/>
        <a:lstStyle/>
        <a:p>
          <a:endParaRPr lang="hr-HR"/>
        </a:p>
      </dgm:t>
    </dgm:pt>
    <dgm:pt modelId="{F5F29BBD-2F7E-4774-8E40-5FFBAAC750CC}">
      <dgm:prSet/>
      <dgm:spPr/>
      <dgm:t>
        <a:bodyPr/>
        <a:lstStyle/>
        <a:p>
          <a:pPr rtl="0"/>
          <a:r>
            <a:rPr lang="hr-HR" dirty="0" smtClean="0"/>
            <a:t>osnovne vještine: kontakt očima, postavljanje pitanja, aktivno slušanje</a:t>
          </a:r>
          <a:endParaRPr lang="hr-HR" dirty="0"/>
        </a:p>
      </dgm:t>
    </dgm:pt>
    <dgm:pt modelId="{4F62533D-BD36-4667-990F-F8D0307ECA63}" type="parTrans" cxnId="{4B8877F4-E366-4087-B9BB-44DDEF58AB9C}">
      <dgm:prSet/>
      <dgm:spPr/>
      <dgm:t>
        <a:bodyPr/>
        <a:lstStyle/>
        <a:p>
          <a:endParaRPr lang="hr-HR"/>
        </a:p>
      </dgm:t>
    </dgm:pt>
    <dgm:pt modelId="{343ED8DC-623D-47EA-8939-7AC6EC142331}" type="sibTrans" cxnId="{4B8877F4-E366-4087-B9BB-44DDEF58AB9C}">
      <dgm:prSet/>
      <dgm:spPr/>
      <dgm:t>
        <a:bodyPr/>
        <a:lstStyle/>
        <a:p>
          <a:endParaRPr lang="hr-HR"/>
        </a:p>
      </dgm:t>
    </dgm:pt>
    <dgm:pt modelId="{2C2353F5-6D4E-4947-B225-64B948ECE99B}">
      <dgm:prSet/>
      <dgm:spPr/>
      <dgm:t>
        <a:bodyPr/>
        <a:lstStyle/>
        <a:p>
          <a:pPr rtl="0"/>
          <a:r>
            <a:rPr lang="hr-HR" dirty="0" smtClean="0"/>
            <a:t>kompleksne: intervju za posao, uspostavljanje prijateljstva</a:t>
          </a:r>
          <a:endParaRPr lang="hr-HR" dirty="0"/>
        </a:p>
      </dgm:t>
    </dgm:pt>
    <dgm:pt modelId="{B7081A82-D515-4FD7-BE2C-00B6141175C5}" type="parTrans" cxnId="{C1B5D92D-6689-41F7-8198-BAC6FDF60EC7}">
      <dgm:prSet/>
      <dgm:spPr/>
      <dgm:t>
        <a:bodyPr/>
        <a:lstStyle/>
        <a:p>
          <a:endParaRPr lang="hr-HR"/>
        </a:p>
      </dgm:t>
    </dgm:pt>
    <dgm:pt modelId="{010D1736-A38C-4482-A7DA-B521ECB457F9}" type="sibTrans" cxnId="{C1B5D92D-6689-41F7-8198-BAC6FDF60EC7}">
      <dgm:prSet/>
      <dgm:spPr/>
      <dgm:t>
        <a:bodyPr/>
        <a:lstStyle/>
        <a:p>
          <a:endParaRPr lang="hr-HR"/>
        </a:p>
      </dgm:t>
    </dgm:pt>
    <dgm:pt modelId="{D9A953DB-DE95-4E9F-A990-97F113C46460}">
      <dgm:prSet/>
      <dgm:spPr/>
      <dgm:t>
        <a:bodyPr/>
        <a:lstStyle/>
        <a:p>
          <a:pPr rtl="0"/>
          <a:r>
            <a:rPr lang="hr-HR" dirty="0" smtClean="0"/>
            <a:t>terapeut kao model -&gt; uvježbavanje -&gt; primjena</a:t>
          </a:r>
          <a:endParaRPr lang="hr-HR" dirty="0"/>
        </a:p>
      </dgm:t>
    </dgm:pt>
    <dgm:pt modelId="{4D507B43-2300-4027-8976-513D156728BC}" type="parTrans" cxnId="{B8E96E46-56ED-49FB-84B7-CE49057ABB8E}">
      <dgm:prSet/>
      <dgm:spPr/>
      <dgm:t>
        <a:bodyPr/>
        <a:lstStyle/>
        <a:p>
          <a:endParaRPr lang="hr-HR"/>
        </a:p>
      </dgm:t>
    </dgm:pt>
    <dgm:pt modelId="{5EE38B9B-7560-4ECB-B870-E340FE18F187}" type="sibTrans" cxnId="{B8E96E46-56ED-49FB-84B7-CE49057ABB8E}">
      <dgm:prSet/>
      <dgm:spPr/>
      <dgm:t>
        <a:bodyPr/>
        <a:lstStyle/>
        <a:p>
          <a:endParaRPr lang="hr-HR"/>
        </a:p>
      </dgm:t>
    </dgm:pt>
    <dgm:pt modelId="{D43ACC53-B011-4B4C-8368-515D94C3CB88}" type="pres">
      <dgm:prSet presAssocID="{84216B49-63E8-49A7-ADB5-18585BF7D9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91715D-308E-4A06-A0B2-46D37DC1B1D5}" type="pres">
      <dgm:prSet presAssocID="{1FC25695-DFB5-4469-B971-7B8B2947C62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CE4E69-32CB-41BD-B4F8-407BFB420989}" type="pres">
      <dgm:prSet presAssocID="{4AFE7E24-A67D-4ACE-A2C4-F73872B79B7D}" presName="spacer" presStyleCnt="0"/>
      <dgm:spPr/>
      <dgm:t>
        <a:bodyPr/>
        <a:lstStyle/>
        <a:p>
          <a:endParaRPr lang="en-US"/>
        </a:p>
      </dgm:t>
    </dgm:pt>
    <dgm:pt modelId="{D1774B2F-CE3D-4005-BB1F-47FDD4FE83A8}" type="pres">
      <dgm:prSet presAssocID="{F5F29BBD-2F7E-4774-8E40-5FFBAAC750C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4DF42-EDBC-496A-B3AB-83FA955FC6B2}" type="pres">
      <dgm:prSet presAssocID="{343ED8DC-623D-47EA-8939-7AC6EC142331}" presName="spacer" presStyleCnt="0"/>
      <dgm:spPr/>
      <dgm:t>
        <a:bodyPr/>
        <a:lstStyle/>
        <a:p>
          <a:endParaRPr lang="en-US"/>
        </a:p>
      </dgm:t>
    </dgm:pt>
    <dgm:pt modelId="{62FF82F2-C4AB-46E5-8320-6E6E7059CBDA}" type="pres">
      <dgm:prSet presAssocID="{2C2353F5-6D4E-4947-B225-64B948ECE9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A4DDD-F12F-401C-8E46-5FDCEA86DA69}" type="pres">
      <dgm:prSet presAssocID="{010D1736-A38C-4482-A7DA-B521ECB457F9}" presName="spacer" presStyleCnt="0"/>
      <dgm:spPr/>
      <dgm:t>
        <a:bodyPr/>
        <a:lstStyle/>
        <a:p>
          <a:endParaRPr lang="en-US"/>
        </a:p>
      </dgm:t>
    </dgm:pt>
    <dgm:pt modelId="{43A8F43B-4845-40D2-86CF-566C68DEA3DA}" type="pres">
      <dgm:prSet presAssocID="{D9A953DB-DE95-4E9F-A990-97F113C4646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459B2A-F985-4357-855F-FB20054BB02F}" type="presOf" srcId="{D9A953DB-DE95-4E9F-A990-97F113C46460}" destId="{43A8F43B-4845-40D2-86CF-566C68DEA3DA}" srcOrd="0" destOrd="0" presId="urn:microsoft.com/office/officeart/2005/8/layout/vList2"/>
    <dgm:cxn modelId="{A9C52FEB-95B5-4A81-A280-E4651B282F1E}" type="presOf" srcId="{1FC25695-DFB5-4469-B971-7B8B2947C62F}" destId="{2591715D-308E-4A06-A0B2-46D37DC1B1D5}" srcOrd="0" destOrd="0" presId="urn:microsoft.com/office/officeart/2005/8/layout/vList2"/>
    <dgm:cxn modelId="{CD2A2156-9161-42FD-9860-56AA3AB813C3}" type="presOf" srcId="{F5F29BBD-2F7E-4774-8E40-5FFBAAC750CC}" destId="{D1774B2F-CE3D-4005-BB1F-47FDD4FE83A8}" srcOrd="0" destOrd="0" presId="urn:microsoft.com/office/officeart/2005/8/layout/vList2"/>
    <dgm:cxn modelId="{D796317F-6AA0-4AF6-A39E-95AD2F351B32}" type="presOf" srcId="{2C2353F5-6D4E-4947-B225-64B948ECE99B}" destId="{62FF82F2-C4AB-46E5-8320-6E6E7059CBDA}" srcOrd="0" destOrd="0" presId="urn:microsoft.com/office/officeart/2005/8/layout/vList2"/>
    <dgm:cxn modelId="{0BF276F7-CB30-4C35-B133-0C59E9EACA56}" type="presOf" srcId="{84216B49-63E8-49A7-ADB5-18585BF7D928}" destId="{D43ACC53-B011-4B4C-8368-515D94C3CB88}" srcOrd="0" destOrd="0" presId="urn:microsoft.com/office/officeart/2005/8/layout/vList2"/>
    <dgm:cxn modelId="{4B8877F4-E366-4087-B9BB-44DDEF58AB9C}" srcId="{84216B49-63E8-49A7-ADB5-18585BF7D928}" destId="{F5F29BBD-2F7E-4774-8E40-5FFBAAC750CC}" srcOrd="1" destOrd="0" parTransId="{4F62533D-BD36-4667-990F-F8D0307ECA63}" sibTransId="{343ED8DC-623D-47EA-8939-7AC6EC142331}"/>
    <dgm:cxn modelId="{C1B5D92D-6689-41F7-8198-BAC6FDF60EC7}" srcId="{84216B49-63E8-49A7-ADB5-18585BF7D928}" destId="{2C2353F5-6D4E-4947-B225-64B948ECE99B}" srcOrd="2" destOrd="0" parTransId="{B7081A82-D515-4FD7-BE2C-00B6141175C5}" sibTransId="{010D1736-A38C-4482-A7DA-B521ECB457F9}"/>
    <dgm:cxn modelId="{39B42847-1004-401F-A5D0-2A77A8D8DEE8}" srcId="{84216B49-63E8-49A7-ADB5-18585BF7D928}" destId="{1FC25695-DFB5-4469-B971-7B8B2947C62F}" srcOrd="0" destOrd="0" parTransId="{0C73F63F-FDE3-4ADA-91DB-5E3CF85A5F8A}" sibTransId="{4AFE7E24-A67D-4ACE-A2C4-F73872B79B7D}"/>
    <dgm:cxn modelId="{B8E96E46-56ED-49FB-84B7-CE49057ABB8E}" srcId="{84216B49-63E8-49A7-ADB5-18585BF7D928}" destId="{D9A953DB-DE95-4E9F-A990-97F113C46460}" srcOrd="3" destOrd="0" parTransId="{4D507B43-2300-4027-8976-513D156728BC}" sibTransId="{5EE38B9B-7560-4ECB-B870-E340FE18F187}"/>
    <dgm:cxn modelId="{80DD79B2-E274-42A0-95CB-1C4AB5400C2C}" type="presParOf" srcId="{D43ACC53-B011-4B4C-8368-515D94C3CB88}" destId="{2591715D-308E-4A06-A0B2-46D37DC1B1D5}" srcOrd="0" destOrd="0" presId="urn:microsoft.com/office/officeart/2005/8/layout/vList2"/>
    <dgm:cxn modelId="{2F08F590-B111-4942-97E5-FFA976A16A7E}" type="presParOf" srcId="{D43ACC53-B011-4B4C-8368-515D94C3CB88}" destId="{95CE4E69-32CB-41BD-B4F8-407BFB420989}" srcOrd="1" destOrd="0" presId="urn:microsoft.com/office/officeart/2005/8/layout/vList2"/>
    <dgm:cxn modelId="{02581FF0-E439-47EA-8644-CD33DD54DB31}" type="presParOf" srcId="{D43ACC53-B011-4B4C-8368-515D94C3CB88}" destId="{D1774B2F-CE3D-4005-BB1F-47FDD4FE83A8}" srcOrd="2" destOrd="0" presId="urn:microsoft.com/office/officeart/2005/8/layout/vList2"/>
    <dgm:cxn modelId="{350E1BAF-B925-4008-92A3-6FED50DACCDE}" type="presParOf" srcId="{D43ACC53-B011-4B4C-8368-515D94C3CB88}" destId="{93B4DF42-EDBC-496A-B3AB-83FA955FC6B2}" srcOrd="3" destOrd="0" presId="urn:microsoft.com/office/officeart/2005/8/layout/vList2"/>
    <dgm:cxn modelId="{13540A5A-A0F6-4F83-A5FC-499D29A781B7}" type="presParOf" srcId="{D43ACC53-B011-4B4C-8368-515D94C3CB88}" destId="{62FF82F2-C4AB-46E5-8320-6E6E7059CBDA}" srcOrd="4" destOrd="0" presId="urn:microsoft.com/office/officeart/2005/8/layout/vList2"/>
    <dgm:cxn modelId="{9F0BC1E9-6D0E-46FA-92D4-75AA3AB28321}" type="presParOf" srcId="{D43ACC53-B011-4B4C-8368-515D94C3CB88}" destId="{D9EA4DDD-F12F-401C-8E46-5FDCEA86DA69}" srcOrd="5" destOrd="0" presId="urn:microsoft.com/office/officeart/2005/8/layout/vList2"/>
    <dgm:cxn modelId="{BFAAC781-BF40-4962-9AC7-2BB46C0031E2}" type="presParOf" srcId="{D43ACC53-B011-4B4C-8368-515D94C3CB88}" destId="{43A8F43B-4845-40D2-86CF-566C68DEA3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9F74C77-57AA-4C1C-94B0-777E440D1EF8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hr-HR"/>
        </a:p>
      </dgm:t>
    </dgm:pt>
    <dgm:pt modelId="{CEB868BD-FB6D-487E-BE3F-42B6DF78EEE9}">
      <dgm:prSet/>
      <dgm:spPr/>
      <dgm:t>
        <a:bodyPr/>
        <a:lstStyle/>
        <a:p>
          <a:pPr rtl="0"/>
          <a:r>
            <a:rPr lang="hr-HR" dirty="0" smtClean="0"/>
            <a:t>kada tjelesni simptomi ometaju izvedbu</a:t>
          </a:r>
          <a:endParaRPr lang="hr-HR" dirty="0"/>
        </a:p>
      </dgm:t>
    </dgm:pt>
    <dgm:pt modelId="{F65BCB70-A96C-4560-A5D5-3A9CF35D0529}" type="parTrans" cxnId="{B2594709-546A-47F2-9DC1-C00C0FC696F3}">
      <dgm:prSet/>
      <dgm:spPr/>
      <dgm:t>
        <a:bodyPr/>
        <a:lstStyle/>
        <a:p>
          <a:endParaRPr lang="hr-HR"/>
        </a:p>
      </dgm:t>
    </dgm:pt>
    <dgm:pt modelId="{401832F0-8A3B-46ED-B229-75D7EBEF1331}" type="sibTrans" cxnId="{B2594709-546A-47F2-9DC1-C00C0FC696F3}">
      <dgm:prSet/>
      <dgm:spPr/>
      <dgm:t>
        <a:bodyPr/>
        <a:lstStyle/>
        <a:p>
          <a:endParaRPr lang="hr-HR"/>
        </a:p>
      </dgm:t>
    </dgm:pt>
    <dgm:pt modelId="{51B62430-49F4-4973-9E01-B540629A0327}">
      <dgm:prSet/>
      <dgm:spPr/>
      <dgm:t>
        <a:bodyPr/>
        <a:lstStyle/>
        <a:p>
          <a:pPr rtl="0"/>
          <a:r>
            <a:rPr lang="hr-HR" dirty="0" smtClean="0"/>
            <a:t>oprez -&gt; sigurnosno ponašanje kod straha od zamjećivanja simptoma </a:t>
          </a:r>
          <a:endParaRPr lang="hr-HR" dirty="0"/>
        </a:p>
      </dgm:t>
    </dgm:pt>
    <dgm:pt modelId="{C884AADA-C30A-4ED1-A70F-5B08974C9807}" type="parTrans" cxnId="{BB21BCAF-825B-4699-ADF2-860B60B75AC3}">
      <dgm:prSet/>
      <dgm:spPr/>
      <dgm:t>
        <a:bodyPr/>
        <a:lstStyle/>
        <a:p>
          <a:endParaRPr lang="hr-HR"/>
        </a:p>
      </dgm:t>
    </dgm:pt>
    <dgm:pt modelId="{2AB7512C-291F-489E-993B-515A3FDFCCDD}" type="sibTrans" cxnId="{BB21BCAF-825B-4699-ADF2-860B60B75AC3}">
      <dgm:prSet/>
      <dgm:spPr/>
      <dgm:t>
        <a:bodyPr/>
        <a:lstStyle/>
        <a:p>
          <a:endParaRPr lang="hr-HR"/>
        </a:p>
      </dgm:t>
    </dgm:pt>
    <dgm:pt modelId="{3AB88CC4-F5A5-4B0B-85FC-EF7480DEC7F5}" type="pres">
      <dgm:prSet presAssocID="{49F74C77-57AA-4C1C-94B0-777E440D1E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F06BD0-8A23-48F3-8C92-16F66CE0C0DF}" type="pres">
      <dgm:prSet presAssocID="{CEB868BD-FB6D-487E-BE3F-42B6DF78EEE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76F1C-D301-470E-93CE-A208171133F7}" type="pres">
      <dgm:prSet presAssocID="{401832F0-8A3B-46ED-B229-75D7EBEF1331}" presName="spacer" presStyleCnt="0"/>
      <dgm:spPr/>
    </dgm:pt>
    <dgm:pt modelId="{753B52E1-B93B-4EA9-A2D1-4755BEA55657}" type="pres">
      <dgm:prSet presAssocID="{51B62430-49F4-4973-9E01-B540629A03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AA791D-FC55-4B29-ADB4-14C0F4AB55DA}" type="presOf" srcId="{49F74C77-57AA-4C1C-94B0-777E440D1EF8}" destId="{3AB88CC4-F5A5-4B0B-85FC-EF7480DEC7F5}" srcOrd="0" destOrd="0" presId="urn:microsoft.com/office/officeart/2005/8/layout/vList2"/>
    <dgm:cxn modelId="{CAF85E4D-3BE6-4E00-9B53-82BD35CFCA6D}" type="presOf" srcId="{51B62430-49F4-4973-9E01-B540629A0327}" destId="{753B52E1-B93B-4EA9-A2D1-4755BEA55657}" srcOrd="0" destOrd="0" presId="urn:microsoft.com/office/officeart/2005/8/layout/vList2"/>
    <dgm:cxn modelId="{BB21BCAF-825B-4699-ADF2-860B60B75AC3}" srcId="{49F74C77-57AA-4C1C-94B0-777E440D1EF8}" destId="{51B62430-49F4-4973-9E01-B540629A0327}" srcOrd="1" destOrd="0" parTransId="{C884AADA-C30A-4ED1-A70F-5B08974C9807}" sibTransId="{2AB7512C-291F-489E-993B-515A3FDFCCDD}"/>
    <dgm:cxn modelId="{B2594709-546A-47F2-9DC1-C00C0FC696F3}" srcId="{49F74C77-57AA-4C1C-94B0-777E440D1EF8}" destId="{CEB868BD-FB6D-487E-BE3F-42B6DF78EEE9}" srcOrd="0" destOrd="0" parTransId="{F65BCB70-A96C-4560-A5D5-3A9CF35D0529}" sibTransId="{401832F0-8A3B-46ED-B229-75D7EBEF1331}"/>
    <dgm:cxn modelId="{90AA87F1-0BF9-4548-98E1-E0F690078079}" type="presOf" srcId="{CEB868BD-FB6D-487E-BE3F-42B6DF78EEE9}" destId="{8BF06BD0-8A23-48F3-8C92-16F66CE0C0DF}" srcOrd="0" destOrd="0" presId="urn:microsoft.com/office/officeart/2005/8/layout/vList2"/>
    <dgm:cxn modelId="{6FD965D8-EB20-42B9-865E-BF299B789F66}" type="presParOf" srcId="{3AB88CC4-F5A5-4B0B-85FC-EF7480DEC7F5}" destId="{8BF06BD0-8A23-48F3-8C92-16F66CE0C0DF}" srcOrd="0" destOrd="0" presId="urn:microsoft.com/office/officeart/2005/8/layout/vList2"/>
    <dgm:cxn modelId="{7D11602E-E667-4BF9-9C7C-319C9BBF0CC1}" type="presParOf" srcId="{3AB88CC4-F5A5-4B0B-85FC-EF7480DEC7F5}" destId="{78F76F1C-D301-470E-93CE-A208171133F7}" srcOrd="1" destOrd="0" presId="urn:microsoft.com/office/officeart/2005/8/layout/vList2"/>
    <dgm:cxn modelId="{75A5D3F3-DDEB-4EEF-8F04-39A11B557246}" type="presParOf" srcId="{3AB88CC4-F5A5-4B0B-85FC-EF7480DEC7F5}" destId="{753B52E1-B93B-4EA9-A2D1-4755BEA5565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DA25F98-CF66-453E-9059-B4078DE4D75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BE0F11D-7735-4D7B-92B8-C8F7F60D1677}">
      <dgm:prSet/>
      <dgm:spPr/>
      <dgm:t>
        <a:bodyPr/>
        <a:lstStyle/>
        <a:p>
          <a:pPr rtl="0"/>
          <a:r>
            <a:rPr lang="hr-HR" dirty="0" smtClean="0"/>
            <a:t>početni strah od procjene i osuđivanja terapeuta</a:t>
          </a:r>
          <a:endParaRPr lang="hr-HR" dirty="0"/>
        </a:p>
      </dgm:t>
    </dgm:pt>
    <dgm:pt modelId="{227F0709-8B45-48B8-B793-101032AAD8E3}" type="parTrans" cxnId="{0AC2E8B0-90C1-4412-B0A1-508A4D527F22}">
      <dgm:prSet/>
      <dgm:spPr/>
      <dgm:t>
        <a:bodyPr/>
        <a:lstStyle/>
        <a:p>
          <a:endParaRPr lang="hr-HR"/>
        </a:p>
      </dgm:t>
    </dgm:pt>
    <dgm:pt modelId="{3213FB74-9C57-415D-98F4-DD1F4EB3247B}" type="sibTrans" cxnId="{0AC2E8B0-90C1-4412-B0A1-508A4D527F22}">
      <dgm:prSet/>
      <dgm:spPr/>
      <dgm:t>
        <a:bodyPr/>
        <a:lstStyle/>
        <a:p>
          <a:endParaRPr lang="hr-HR"/>
        </a:p>
      </dgm:t>
    </dgm:pt>
    <dgm:pt modelId="{38E9CE58-FD6E-4042-833A-ABC69DAB6997}">
      <dgm:prSet/>
      <dgm:spPr/>
      <dgm:t>
        <a:bodyPr/>
        <a:lstStyle/>
        <a:p>
          <a:pPr rtl="0"/>
          <a:r>
            <a:rPr lang="hr-HR" dirty="0" smtClean="0"/>
            <a:t>kriteriji završavanja terapije</a:t>
          </a:r>
          <a:endParaRPr lang="hr-HR" dirty="0"/>
        </a:p>
      </dgm:t>
    </dgm:pt>
    <dgm:pt modelId="{F95CAB87-D21A-4A1B-98E8-C4BA5B202F97}" type="parTrans" cxnId="{05D77129-DF2C-4DA8-8547-44F4D468C35F}">
      <dgm:prSet/>
      <dgm:spPr/>
      <dgm:t>
        <a:bodyPr/>
        <a:lstStyle/>
        <a:p>
          <a:endParaRPr lang="hr-HR"/>
        </a:p>
      </dgm:t>
    </dgm:pt>
    <dgm:pt modelId="{AEA23D3E-0B1C-41D8-A5B4-D8037C263D4F}" type="sibTrans" cxnId="{05D77129-DF2C-4DA8-8547-44F4D468C35F}">
      <dgm:prSet/>
      <dgm:spPr/>
      <dgm:t>
        <a:bodyPr/>
        <a:lstStyle/>
        <a:p>
          <a:endParaRPr lang="hr-HR"/>
        </a:p>
      </dgm:t>
    </dgm:pt>
    <dgm:pt modelId="{EAAB078A-114B-452A-8486-224B539F4C1B}">
      <dgm:prSet/>
      <dgm:spPr/>
      <dgm:t>
        <a:bodyPr/>
        <a:lstStyle/>
        <a:p>
          <a:pPr rtl="0"/>
          <a:r>
            <a:rPr lang="hr-HR" dirty="0" smtClean="0"/>
            <a:t>značajno smanjenje anksioznosti</a:t>
          </a:r>
          <a:endParaRPr lang="hr-HR" dirty="0"/>
        </a:p>
      </dgm:t>
    </dgm:pt>
    <dgm:pt modelId="{F994D684-58C3-47B0-8ECB-8FCAC773DCB0}" type="parTrans" cxnId="{4DE04FB3-D870-4EE0-B66E-C76F8F6C1E81}">
      <dgm:prSet/>
      <dgm:spPr/>
      <dgm:t>
        <a:bodyPr/>
        <a:lstStyle/>
        <a:p>
          <a:endParaRPr lang="hr-HR"/>
        </a:p>
      </dgm:t>
    </dgm:pt>
    <dgm:pt modelId="{7C9B31A3-4000-4FC6-85B0-0225671E68AB}" type="sibTrans" cxnId="{4DE04FB3-D870-4EE0-B66E-C76F8F6C1E81}">
      <dgm:prSet/>
      <dgm:spPr/>
      <dgm:t>
        <a:bodyPr/>
        <a:lstStyle/>
        <a:p>
          <a:endParaRPr lang="hr-HR"/>
        </a:p>
      </dgm:t>
    </dgm:pt>
    <dgm:pt modelId="{5AF9F17E-01F8-4767-9929-7E483A83F867}">
      <dgm:prSet/>
      <dgm:spPr/>
      <dgm:t>
        <a:bodyPr/>
        <a:lstStyle/>
        <a:p>
          <a:pPr rtl="0"/>
          <a:r>
            <a:rPr lang="hr-HR" dirty="0" smtClean="0"/>
            <a:t>izlaganje na svim stupnjevima hijerarhije</a:t>
          </a:r>
          <a:endParaRPr lang="hr-HR" dirty="0"/>
        </a:p>
      </dgm:t>
    </dgm:pt>
    <dgm:pt modelId="{89AA6FA6-5A94-489B-A7AE-6B0AFE989A9B}" type="parTrans" cxnId="{CB514454-0D6F-419E-B4C8-AA2B5F2B38CE}">
      <dgm:prSet/>
      <dgm:spPr/>
      <dgm:t>
        <a:bodyPr/>
        <a:lstStyle/>
        <a:p>
          <a:endParaRPr lang="hr-HR"/>
        </a:p>
      </dgm:t>
    </dgm:pt>
    <dgm:pt modelId="{4C171A45-F160-4CD9-9058-CF11982C99DB}" type="sibTrans" cxnId="{CB514454-0D6F-419E-B4C8-AA2B5F2B38CE}">
      <dgm:prSet/>
      <dgm:spPr/>
      <dgm:t>
        <a:bodyPr/>
        <a:lstStyle/>
        <a:p>
          <a:endParaRPr lang="hr-HR"/>
        </a:p>
      </dgm:t>
    </dgm:pt>
    <dgm:pt modelId="{4EC85E4F-BBB9-4DDB-8FCB-6A013E044EAF}">
      <dgm:prSet/>
      <dgm:spPr/>
      <dgm:t>
        <a:bodyPr/>
        <a:lstStyle/>
        <a:p>
          <a:pPr rtl="0"/>
          <a:r>
            <a:rPr lang="hr-HR" dirty="0" smtClean="0"/>
            <a:t>odsustvo sustavnog izbjegavanja</a:t>
          </a:r>
          <a:endParaRPr lang="hr-HR" dirty="0"/>
        </a:p>
      </dgm:t>
    </dgm:pt>
    <dgm:pt modelId="{215B9492-411F-4034-AA2D-6259537CDB04}" type="parTrans" cxnId="{9717BF5D-151B-418F-ADDB-3D3AC63FC5DB}">
      <dgm:prSet/>
      <dgm:spPr/>
      <dgm:t>
        <a:bodyPr/>
        <a:lstStyle/>
        <a:p>
          <a:endParaRPr lang="hr-HR"/>
        </a:p>
      </dgm:t>
    </dgm:pt>
    <dgm:pt modelId="{A0B08128-78AD-4607-9B45-00752BBA57FB}" type="sibTrans" cxnId="{9717BF5D-151B-418F-ADDB-3D3AC63FC5DB}">
      <dgm:prSet/>
      <dgm:spPr/>
      <dgm:t>
        <a:bodyPr/>
        <a:lstStyle/>
        <a:p>
          <a:endParaRPr lang="hr-HR"/>
        </a:p>
      </dgm:t>
    </dgm:pt>
    <dgm:pt modelId="{5508854D-715A-487A-BE59-C8C9A064F866}">
      <dgm:prSet/>
      <dgm:spPr/>
      <dgm:t>
        <a:bodyPr/>
        <a:lstStyle/>
        <a:p>
          <a:pPr rtl="0"/>
          <a:r>
            <a:rPr lang="hr-HR" dirty="0" smtClean="0"/>
            <a:t>primjena vještina izlaganja i kognitivnog restrukturiranja</a:t>
          </a:r>
          <a:endParaRPr lang="hr-HR" dirty="0"/>
        </a:p>
      </dgm:t>
    </dgm:pt>
    <dgm:pt modelId="{88DD540B-D05D-4B67-BF7B-F070E0630D2E}" type="parTrans" cxnId="{75087AD7-0244-4502-8FEE-B43594D020F4}">
      <dgm:prSet/>
      <dgm:spPr/>
      <dgm:t>
        <a:bodyPr/>
        <a:lstStyle/>
        <a:p>
          <a:endParaRPr lang="hr-HR"/>
        </a:p>
      </dgm:t>
    </dgm:pt>
    <dgm:pt modelId="{A232AD67-400B-492C-B387-B3F95CCAE6B2}" type="sibTrans" cxnId="{75087AD7-0244-4502-8FEE-B43594D020F4}">
      <dgm:prSet/>
      <dgm:spPr/>
      <dgm:t>
        <a:bodyPr/>
        <a:lstStyle/>
        <a:p>
          <a:endParaRPr lang="hr-HR"/>
        </a:p>
      </dgm:t>
    </dgm:pt>
    <dgm:pt modelId="{28700CB5-00E1-4213-9CA5-DAE7F247D985}">
      <dgm:prSet/>
      <dgm:spPr/>
      <dgm:t>
        <a:bodyPr/>
        <a:lstStyle/>
        <a:p>
          <a:pPr rtl="0"/>
          <a:endParaRPr lang="hr-HR" dirty="0"/>
        </a:p>
      </dgm:t>
    </dgm:pt>
    <dgm:pt modelId="{11D995E4-C123-468E-A34E-933FF185CE9F}" type="parTrans" cxnId="{4D954F3E-CA2C-4580-9081-9551751A95CB}">
      <dgm:prSet/>
      <dgm:spPr/>
      <dgm:t>
        <a:bodyPr/>
        <a:lstStyle/>
        <a:p>
          <a:endParaRPr lang="hr-HR"/>
        </a:p>
      </dgm:t>
    </dgm:pt>
    <dgm:pt modelId="{AD5D1BE4-468E-4B1F-94D3-D1A4FF98B5B6}" type="sibTrans" cxnId="{4D954F3E-CA2C-4580-9081-9551751A95CB}">
      <dgm:prSet/>
      <dgm:spPr/>
      <dgm:t>
        <a:bodyPr/>
        <a:lstStyle/>
        <a:p>
          <a:endParaRPr lang="hr-HR"/>
        </a:p>
      </dgm:t>
    </dgm:pt>
    <dgm:pt modelId="{DC187A2C-4421-4275-952E-2806E01B3912}">
      <dgm:prSet/>
      <dgm:spPr/>
      <dgm:t>
        <a:bodyPr/>
        <a:lstStyle/>
        <a:p>
          <a:pPr rtl="0"/>
          <a:r>
            <a:rPr lang="hr-HR" dirty="0" smtClean="0"/>
            <a:t>prorjeđivanje termina; samostalno osmišljavanje izlaganja</a:t>
          </a:r>
          <a:endParaRPr lang="hr-HR" dirty="0"/>
        </a:p>
      </dgm:t>
    </dgm:pt>
    <dgm:pt modelId="{3ACB1F86-89D0-418F-B196-D2CAB88FE18F}" type="parTrans" cxnId="{88C65327-DC59-4EA5-BE6B-DA9676499637}">
      <dgm:prSet/>
      <dgm:spPr/>
      <dgm:t>
        <a:bodyPr/>
        <a:lstStyle/>
        <a:p>
          <a:endParaRPr lang="hr-HR"/>
        </a:p>
      </dgm:t>
    </dgm:pt>
    <dgm:pt modelId="{8FF25956-D64F-4757-AA77-99691B813480}" type="sibTrans" cxnId="{88C65327-DC59-4EA5-BE6B-DA9676499637}">
      <dgm:prSet/>
      <dgm:spPr/>
      <dgm:t>
        <a:bodyPr/>
        <a:lstStyle/>
        <a:p>
          <a:endParaRPr lang="hr-HR"/>
        </a:p>
      </dgm:t>
    </dgm:pt>
    <dgm:pt modelId="{CAF537D2-4440-432A-B593-D8FA090000D1}">
      <dgm:prSet/>
      <dgm:spPr/>
      <dgm:t>
        <a:bodyPr/>
        <a:lstStyle/>
        <a:p>
          <a:pPr rtl="0"/>
          <a:r>
            <a:rPr lang="hr-HR" dirty="0" smtClean="0"/>
            <a:t>suočavanje s budućim problemima i opcija kontaktiranja terapeuta</a:t>
          </a:r>
          <a:endParaRPr lang="hr-HR" dirty="0"/>
        </a:p>
      </dgm:t>
    </dgm:pt>
    <dgm:pt modelId="{710B4862-5B14-484C-BF28-F433F694371C}" type="parTrans" cxnId="{F282B7F6-90E2-4B71-B08F-B202C799263C}">
      <dgm:prSet/>
      <dgm:spPr/>
      <dgm:t>
        <a:bodyPr/>
        <a:lstStyle/>
        <a:p>
          <a:endParaRPr lang="hr-HR"/>
        </a:p>
      </dgm:t>
    </dgm:pt>
    <dgm:pt modelId="{A1482099-90FB-45D1-8CC5-CF9A0E99FA7A}" type="sibTrans" cxnId="{F282B7F6-90E2-4B71-B08F-B202C799263C}">
      <dgm:prSet/>
      <dgm:spPr/>
      <dgm:t>
        <a:bodyPr/>
        <a:lstStyle/>
        <a:p>
          <a:endParaRPr lang="hr-HR"/>
        </a:p>
      </dgm:t>
    </dgm:pt>
    <dgm:pt modelId="{2F4D8411-1A4B-4154-AD03-6784B5F209F0}">
      <dgm:prSet/>
      <dgm:spPr/>
      <dgm:t>
        <a:bodyPr/>
        <a:lstStyle/>
        <a:p>
          <a:pPr rtl="0"/>
          <a:endParaRPr lang="hr-HR" dirty="0"/>
        </a:p>
      </dgm:t>
    </dgm:pt>
    <dgm:pt modelId="{A56CC30E-F8CC-4508-9475-80CD6D26C3C7}" type="parTrans" cxnId="{507DB586-5B44-44A9-91BF-1E404F8C8786}">
      <dgm:prSet/>
      <dgm:spPr/>
      <dgm:t>
        <a:bodyPr/>
        <a:lstStyle/>
        <a:p>
          <a:endParaRPr lang="hr-HR"/>
        </a:p>
      </dgm:t>
    </dgm:pt>
    <dgm:pt modelId="{ADF5C626-031D-41A3-BDBE-AD7288287690}" type="sibTrans" cxnId="{507DB586-5B44-44A9-91BF-1E404F8C8786}">
      <dgm:prSet/>
      <dgm:spPr/>
      <dgm:t>
        <a:bodyPr/>
        <a:lstStyle/>
        <a:p>
          <a:endParaRPr lang="hr-HR"/>
        </a:p>
      </dgm:t>
    </dgm:pt>
    <dgm:pt modelId="{92E08D4A-CCA6-4DB6-AFE9-832F93127A2F}" type="pres">
      <dgm:prSet presAssocID="{8DA25F98-CF66-453E-9059-B4078DE4D7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5AEF93-F74D-4530-A93C-88A7135F7F04}" type="pres">
      <dgm:prSet presAssocID="{8BE0F11D-7735-4D7B-92B8-C8F7F60D1677}" presName="parentLin" presStyleCnt="0"/>
      <dgm:spPr/>
    </dgm:pt>
    <dgm:pt modelId="{668F4B8D-30F3-4906-BB30-FA3DF6584EA5}" type="pres">
      <dgm:prSet presAssocID="{8BE0F11D-7735-4D7B-92B8-C8F7F60D167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DFDF8F6-AC57-4BB6-A972-748DF128CA42}" type="pres">
      <dgm:prSet presAssocID="{8BE0F11D-7735-4D7B-92B8-C8F7F60D167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DCC5E-FF6B-41D4-AE74-22BE6919841B}" type="pres">
      <dgm:prSet presAssocID="{8BE0F11D-7735-4D7B-92B8-C8F7F60D1677}" presName="negativeSpace" presStyleCnt="0"/>
      <dgm:spPr/>
    </dgm:pt>
    <dgm:pt modelId="{7E10E8CE-50E8-422B-AE1E-A968FE8F0666}" type="pres">
      <dgm:prSet presAssocID="{8BE0F11D-7735-4D7B-92B8-C8F7F60D1677}" presName="childText" presStyleLbl="conFgAcc1" presStyleIdx="0" presStyleCnt="2">
        <dgm:presLayoutVars>
          <dgm:bulletEnabled val="1"/>
        </dgm:presLayoutVars>
      </dgm:prSet>
      <dgm:spPr/>
    </dgm:pt>
    <dgm:pt modelId="{223E7D64-B3D4-4AEE-BD90-37945F03A40C}" type="pres">
      <dgm:prSet presAssocID="{3213FB74-9C57-415D-98F4-DD1F4EB3247B}" presName="spaceBetweenRectangles" presStyleCnt="0"/>
      <dgm:spPr/>
    </dgm:pt>
    <dgm:pt modelId="{52225F09-1F39-4715-8D4F-FF48637E78DE}" type="pres">
      <dgm:prSet presAssocID="{38E9CE58-FD6E-4042-833A-ABC69DAB6997}" presName="parentLin" presStyleCnt="0"/>
      <dgm:spPr/>
    </dgm:pt>
    <dgm:pt modelId="{5AC6497D-718B-4884-B64C-3DDB16341C59}" type="pres">
      <dgm:prSet presAssocID="{38E9CE58-FD6E-4042-833A-ABC69DAB699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2EB3EA1-2634-43C3-A338-E3CAA3DED191}" type="pres">
      <dgm:prSet presAssocID="{38E9CE58-FD6E-4042-833A-ABC69DAB699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881C5-B015-40AF-AD83-07C04AE5742F}" type="pres">
      <dgm:prSet presAssocID="{38E9CE58-FD6E-4042-833A-ABC69DAB6997}" presName="negativeSpace" presStyleCnt="0"/>
      <dgm:spPr/>
    </dgm:pt>
    <dgm:pt modelId="{5141E60A-DDD0-4B48-B22A-929663F1743F}" type="pres">
      <dgm:prSet presAssocID="{38E9CE58-FD6E-4042-833A-ABC69DAB699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DE04FB3-D870-4EE0-B66E-C76F8F6C1E81}" srcId="{38E9CE58-FD6E-4042-833A-ABC69DAB6997}" destId="{EAAB078A-114B-452A-8486-224B539F4C1B}" srcOrd="0" destOrd="0" parTransId="{F994D684-58C3-47B0-8ECB-8FCAC773DCB0}" sibTransId="{7C9B31A3-4000-4FC6-85B0-0225671E68AB}"/>
    <dgm:cxn modelId="{678D5834-4911-47B8-AB13-55FEFA228189}" type="presOf" srcId="{EAAB078A-114B-452A-8486-224B539F4C1B}" destId="{5141E60A-DDD0-4B48-B22A-929663F1743F}" srcOrd="0" destOrd="0" presId="urn:microsoft.com/office/officeart/2005/8/layout/list1"/>
    <dgm:cxn modelId="{8F530CEF-2DBF-4C2C-9C1A-8F376E020865}" type="presOf" srcId="{4EC85E4F-BBB9-4DDB-8FCB-6A013E044EAF}" destId="{5141E60A-DDD0-4B48-B22A-929663F1743F}" srcOrd="0" destOrd="2" presId="urn:microsoft.com/office/officeart/2005/8/layout/list1"/>
    <dgm:cxn modelId="{738FCE78-CF0C-4808-9EE3-8449DB1D798F}" type="presOf" srcId="{8BE0F11D-7735-4D7B-92B8-C8F7F60D1677}" destId="{7DFDF8F6-AC57-4BB6-A972-748DF128CA42}" srcOrd="1" destOrd="0" presId="urn:microsoft.com/office/officeart/2005/8/layout/list1"/>
    <dgm:cxn modelId="{15A183DE-39F3-41F6-B047-FA75838F958D}" type="presOf" srcId="{CAF537D2-4440-432A-B593-D8FA090000D1}" destId="{5141E60A-DDD0-4B48-B22A-929663F1743F}" srcOrd="0" destOrd="6" presId="urn:microsoft.com/office/officeart/2005/8/layout/list1"/>
    <dgm:cxn modelId="{88C65327-DC59-4EA5-BE6B-DA9676499637}" srcId="{38E9CE58-FD6E-4042-833A-ABC69DAB6997}" destId="{DC187A2C-4421-4275-952E-2806E01B3912}" srcOrd="5" destOrd="0" parTransId="{3ACB1F86-89D0-418F-B196-D2CAB88FE18F}" sibTransId="{8FF25956-D64F-4757-AA77-99691B813480}"/>
    <dgm:cxn modelId="{F282B7F6-90E2-4B71-B08F-B202C799263C}" srcId="{38E9CE58-FD6E-4042-833A-ABC69DAB6997}" destId="{CAF537D2-4440-432A-B593-D8FA090000D1}" srcOrd="6" destOrd="0" parTransId="{710B4862-5B14-484C-BF28-F433F694371C}" sibTransId="{A1482099-90FB-45D1-8CC5-CF9A0E99FA7A}"/>
    <dgm:cxn modelId="{9BD4DC71-AAE5-42A2-B6A9-4F62B6269C42}" type="presOf" srcId="{8BE0F11D-7735-4D7B-92B8-C8F7F60D1677}" destId="{668F4B8D-30F3-4906-BB30-FA3DF6584EA5}" srcOrd="0" destOrd="0" presId="urn:microsoft.com/office/officeart/2005/8/layout/list1"/>
    <dgm:cxn modelId="{4D954F3E-CA2C-4580-9081-9551751A95CB}" srcId="{38E9CE58-FD6E-4042-833A-ABC69DAB6997}" destId="{28700CB5-00E1-4213-9CA5-DAE7F247D985}" srcOrd="4" destOrd="0" parTransId="{11D995E4-C123-468E-A34E-933FF185CE9F}" sibTransId="{AD5D1BE4-468E-4B1F-94D3-D1A4FF98B5B6}"/>
    <dgm:cxn modelId="{75087AD7-0244-4502-8FEE-B43594D020F4}" srcId="{38E9CE58-FD6E-4042-833A-ABC69DAB6997}" destId="{5508854D-715A-487A-BE59-C8C9A064F866}" srcOrd="3" destOrd="0" parTransId="{88DD540B-D05D-4B67-BF7B-F070E0630D2E}" sibTransId="{A232AD67-400B-492C-B387-B3F95CCAE6B2}"/>
    <dgm:cxn modelId="{3895CC65-8842-41BF-A130-ACB566DA7EE9}" type="presOf" srcId="{5508854D-715A-487A-BE59-C8C9A064F866}" destId="{5141E60A-DDD0-4B48-B22A-929663F1743F}" srcOrd="0" destOrd="3" presId="urn:microsoft.com/office/officeart/2005/8/layout/list1"/>
    <dgm:cxn modelId="{9717BF5D-151B-418F-ADDB-3D3AC63FC5DB}" srcId="{38E9CE58-FD6E-4042-833A-ABC69DAB6997}" destId="{4EC85E4F-BBB9-4DDB-8FCB-6A013E044EAF}" srcOrd="2" destOrd="0" parTransId="{215B9492-411F-4034-AA2D-6259537CDB04}" sibTransId="{A0B08128-78AD-4607-9B45-00752BBA57FB}"/>
    <dgm:cxn modelId="{507DB586-5B44-44A9-91BF-1E404F8C8786}" srcId="{38E9CE58-FD6E-4042-833A-ABC69DAB6997}" destId="{2F4D8411-1A4B-4154-AD03-6784B5F209F0}" srcOrd="7" destOrd="0" parTransId="{A56CC30E-F8CC-4508-9475-80CD6D26C3C7}" sibTransId="{ADF5C626-031D-41A3-BDBE-AD7288287690}"/>
    <dgm:cxn modelId="{04861F5E-3B1A-44D4-98EB-30B7348D3840}" type="presOf" srcId="{5AF9F17E-01F8-4767-9929-7E483A83F867}" destId="{5141E60A-DDD0-4B48-B22A-929663F1743F}" srcOrd="0" destOrd="1" presId="urn:microsoft.com/office/officeart/2005/8/layout/list1"/>
    <dgm:cxn modelId="{0AC2E8B0-90C1-4412-B0A1-508A4D527F22}" srcId="{8DA25F98-CF66-453E-9059-B4078DE4D758}" destId="{8BE0F11D-7735-4D7B-92B8-C8F7F60D1677}" srcOrd="0" destOrd="0" parTransId="{227F0709-8B45-48B8-B793-101032AAD8E3}" sibTransId="{3213FB74-9C57-415D-98F4-DD1F4EB3247B}"/>
    <dgm:cxn modelId="{CB514454-0D6F-419E-B4C8-AA2B5F2B38CE}" srcId="{38E9CE58-FD6E-4042-833A-ABC69DAB6997}" destId="{5AF9F17E-01F8-4767-9929-7E483A83F867}" srcOrd="1" destOrd="0" parTransId="{89AA6FA6-5A94-489B-A7AE-6B0AFE989A9B}" sibTransId="{4C171A45-F160-4CD9-9058-CF11982C99DB}"/>
    <dgm:cxn modelId="{AE1E2C8C-964C-45FB-A863-63277E2E6C9C}" type="presOf" srcId="{8DA25F98-CF66-453E-9059-B4078DE4D758}" destId="{92E08D4A-CCA6-4DB6-AFE9-832F93127A2F}" srcOrd="0" destOrd="0" presId="urn:microsoft.com/office/officeart/2005/8/layout/list1"/>
    <dgm:cxn modelId="{35E13329-DDD4-4FB3-9DAB-7030F511EB90}" type="presOf" srcId="{2F4D8411-1A4B-4154-AD03-6784B5F209F0}" destId="{5141E60A-DDD0-4B48-B22A-929663F1743F}" srcOrd="0" destOrd="7" presId="urn:microsoft.com/office/officeart/2005/8/layout/list1"/>
    <dgm:cxn modelId="{9473C41B-A7A6-4DB1-A103-6FFA20E9C9B3}" type="presOf" srcId="{DC187A2C-4421-4275-952E-2806E01B3912}" destId="{5141E60A-DDD0-4B48-B22A-929663F1743F}" srcOrd="0" destOrd="5" presId="urn:microsoft.com/office/officeart/2005/8/layout/list1"/>
    <dgm:cxn modelId="{7D34F5ED-AA0D-4EAA-9952-75CD14BA5A53}" type="presOf" srcId="{38E9CE58-FD6E-4042-833A-ABC69DAB6997}" destId="{62EB3EA1-2634-43C3-A338-E3CAA3DED191}" srcOrd="1" destOrd="0" presId="urn:microsoft.com/office/officeart/2005/8/layout/list1"/>
    <dgm:cxn modelId="{5B38A5DD-9DA0-4DD0-A89D-132D73A73DF2}" type="presOf" srcId="{28700CB5-00E1-4213-9CA5-DAE7F247D985}" destId="{5141E60A-DDD0-4B48-B22A-929663F1743F}" srcOrd="0" destOrd="4" presId="urn:microsoft.com/office/officeart/2005/8/layout/list1"/>
    <dgm:cxn modelId="{05D77129-DF2C-4DA8-8547-44F4D468C35F}" srcId="{8DA25F98-CF66-453E-9059-B4078DE4D758}" destId="{38E9CE58-FD6E-4042-833A-ABC69DAB6997}" srcOrd="1" destOrd="0" parTransId="{F95CAB87-D21A-4A1B-98E8-C4BA5B202F97}" sibTransId="{AEA23D3E-0B1C-41D8-A5B4-D8037C263D4F}"/>
    <dgm:cxn modelId="{04D987CD-A76F-45D1-A22D-9E4CB3968475}" type="presOf" srcId="{38E9CE58-FD6E-4042-833A-ABC69DAB6997}" destId="{5AC6497D-718B-4884-B64C-3DDB16341C59}" srcOrd="0" destOrd="0" presId="urn:microsoft.com/office/officeart/2005/8/layout/list1"/>
    <dgm:cxn modelId="{058EF8D4-2F11-42D3-BCC0-03F170784678}" type="presParOf" srcId="{92E08D4A-CCA6-4DB6-AFE9-832F93127A2F}" destId="{475AEF93-F74D-4530-A93C-88A7135F7F04}" srcOrd="0" destOrd="0" presId="urn:microsoft.com/office/officeart/2005/8/layout/list1"/>
    <dgm:cxn modelId="{EF6BF604-7415-4728-B189-4DE1BEF1AC24}" type="presParOf" srcId="{475AEF93-F74D-4530-A93C-88A7135F7F04}" destId="{668F4B8D-30F3-4906-BB30-FA3DF6584EA5}" srcOrd="0" destOrd="0" presId="urn:microsoft.com/office/officeart/2005/8/layout/list1"/>
    <dgm:cxn modelId="{514861AA-34D0-4E11-B1B8-4F6361205646}" type="presParOf" srcId="{475AEF93-F74D-4530-A93C-88A7135F7F04}" destId="{7DFDF8F6-AC57-4BB6-A972-748DF128CA42}" srcOrd="1" destOrd="0" presId="urn:microsoft.com/office/officeart/2005/8/layout/list1"/>
    <dgm:cxn modelId="{0FE52513-490E-45B8-A8E4-DE4A071C2CB6}" type="presParOf" srcId="{92E08D4A-CCA6-4DB6-AFE9-832F93127A2F}" destId="{6D2DCC5E-FF6B-41D4-AE74-22BE6919841B}" srcOrd="1" destOrd="0" presId="urn:microsoft.com/office/officeart/2005/8/layout/list1"/>
    <dgm:cxn modelId="{85C26A85-12DC-48CC-9FF7-FA0729362AB4}" type="presParOf" srcId="{92E08D4A-CCA6-4DB6-AFE9-832F93127A2F}" destId="{7E10E8CE-50E8-422B-AE1E-A968FE8F0666}" srcOrd="2" destOrd="0" presId="urn:microsoft.com/office/officeart/2005/8/layout/list1"/>
    <dgm:cxn modelId="{3528D4AD-48B2-4D5D-AFA5-1C860AACA2C8}" type="presParOf" srcId="{92E08D4A-CCA6-4DB6-AFE9-832F93127A2F}" destId="{223E7D64-B3D4-4AEE-BD90-37945F03A40C}" srcOrd="3" destOrd="0" presId="urn:microsoft.com/office/officeart/2005/8/layout/list1"/>
    <dgm:cxn modelId="{3A5CD672-BCB8-4AF5-B303-B2FC7241EBE8}" type="presParOf" srcId="{92E08D4A-CCA6-4DB6-AFE9-832F93127A2F}" destId="{52225F09-1F39-4715-8D4F-FF48637E78DE}" srcOrd="4" destOrd="0" presId="urn:microsoft.com/office/officeart/2005/8/layout/list1"/>
    <dgm:cxn modelId="{2E84035B-EED3-48B2-906E-CA2A0B1A9361}" type="presParOf" srcId="{52225F09-1F39-4715-8D4F-FF48637E78DE}" destId="{5AC6497D-718B-4884-B64C-3DDB16341C59}" srcOrd="0" destOrd="0" presId="urn:microsoft.com/office/officeart/2005/8/layout/list1"/>
    <dgm:cxn modelId="{03804A45-5297-4FEA-96DA-20944883AE0B}" type="presParOf" srcId="{52225F09-1F39-4715-8D4F-FF48637E78DE}" destId="{62EB3EA1-2634-43C3-A338-E3CAA3DED191}" srcOrd="1" destOrd="0" presId="urn:microsoft.com/office/officeart/2005/8/layout/list1"/>
    <dgm:cxn modelId="{599ABF43-3CBA-466E-B9F1-DD229C99AA5F}" type="presParOf" srcId="{92E08D4A-CCA6-4DB6-AFE9-832F93127A2F}" destId="{DAB881C5-B015-40AF-AD83-07C04AE5742F}" srcOrd="5" destOrd="0" presId="urn:microsoft.com/office/officeart/2005/8/layout/list1"/>
    <dgm:cxn modelId="{18A57C65-2182-46DD-BC23-DAC96196EFB6}" type="presParOf" srcId="{92E08D4A-CCA6-4DB6-AFE9-832F93127A2F}" destId="{5141E60A-DDD0-4B48-B22A-929663F1743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2BF97-6A99-4A76-A4E4-1EB36CA1056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FA246152-3EEE-439B-A6CD-AF87439408C0}">
      <dgm:prSet/>
      <dgm:spPr/>
      <dgm:t>
        <a:bodyPr/>
        <a:lstStyle/>
        <a:p>
          <a:pPr rtl="0"/>
          <a:r>
            <a:rPr lang="hr-HR" dirty="0" smtClean="0"/>
            <a:t>Biološka vrijednost u okruženje (zmije,                               kukci, voda, krv/ozlijede ...)</a:t>
          </a:r>
          <a:endParaRPr lang="hr-HR" dirty="0"/>
        </a:p>
      </dgm:t>
    </dgm:pt>
    <dgm:pt modelId="{9684F934-3A84-4079-AD60-F6E3ABC3B4C5}" type="parTrans" cxnId="{5FEF65F0-7110-4E2E-BDBF-EB43DAB0C452}">
      <dgm:prSet/>
      <dgm:spPr/>
      <dgm:t>
        <a:bodyPr/>
        <a:lstStyle/>
        <a:p>
          <a:endParaRPr lang="hr-HR"/>
        </a:p>
      </dgm:t>
    </dgm:pt>
    <dgm:pt modelId="{9282CA10-F1BA-4518-A0F8-88C12B8E1AD8}" type="sibTrans" cxnId="{5FEF65F0-7110-4E2E-BDBF-EB43DAB0C452}">
      <dgm:prSet/>
      <dgm:spPr/>
      <dgm:t>
        <a:bodyPr/>
        <a:lstStyle/>
        <a:p>
          <a:endParaRPr lang="hr-HR"/>
        </a:p>
      </dgm:t>
    </dgm:pt>
    <dgm:pt modelId="{7C322DA2-6C4E-437F-8431-E9EDB13D2585}">
      <dgm:prSet/>
      <dgm:spPr/>
      <dgm:t>
        <a:bodyPr/>
        <a:lstStyle/>
        <a:p>
          <a:pPr rtl="0"/>
          <a:r>
            <a:rPr lang="hr-HR" b="1" dirty="0" smtClean="0"/>
            <a:t>Evolucijska osnova straha </a:t>
          </a:r>
          <a:r>
            <a:rPr lang="hr-HR" dirty="0" smtClean="0"/>
            <a:t>– neki su strahovi učestaliji kroz različite vrste, rano javljanje, univerzalnost kroz kulture, neki podražaji izazivaju strah s većom vjerojatnosti</a:t>
          </a:r>
          <a:endParaRPr lang="hr-HR" dirty="0"/>
        </a:p>
      </dgm:t>
    </dgm:pt>
    <dgm:pt modelId="{D8B53B1F-00CE-4EA9-A7E3-2A318C28E1B3}" type="parTrans" cxnId="{7B56B203-DBBD-468B-947E-ED9B3A52DCD5}">
      <dgm:prSet/>
      <dgm:spPr/>
      <dgm:t>
        <a:bodyPr/>
        <a:lstStyle/>
        <a:p>
          <a:endParaRPr lang="hr-HR"/>
        </a:p>
      </dgm:t>
    </dgm:pt>
    <dgm:pt modelId="{70878B50-A1EC-40F8-95CC-6B12BEEF1AD6}" type="sibTrans" cxnId="{7B56B203-DBBD-468B-947E-ED9B3A52DCD5}">
      <dgm:prSet/>
      <dgm:spPr/>
      <dgm:t>
        <a:bodyPr/>
        <a:lstStyle/>
        <a:p>
          <a:endParaRPr lang="hr-HR"/>
        </a:p>
      </dgm:t>
    </dgm:pt>
    <dgm:pt modelId="{679426C4-282B-46AE-A2EC-54D3E64AA86F}">
      <dgm:prSet/>
      <dgm:spPr/>
      <dgm:t>
        <a:bodyPr/>
        <a:lstStyle/>
        <a:p>
          <a:pPr rtl="0"/>
          <a:r>
            <a:rPr lang="hr-HR" dirty="0" smtClean="0"/>
            <a:t>Teorija ’’pripravnosti’’</a:t>
          </a:r>
          <a:endParaRPr lang="hr-HR" dirty="0"/>
        </a:p>
      </dgm:t>
    </dgm:pt>
    <dgm:pt modelId="{3162A076-763C-4839-AD62-B66281651949}" type="parTrans" cxnId="{B6CAE385-7F1E-410A-AD1D-4936A814966B}">
      <dgm:prSet/>
      <dgm:spPr/>
      <dgm:t>
        <a:bodyPr/>
        <a:lstStyle/>
        <a:p>
          <a:endParaRPr lang="hr-HR"/>
        </a:p>
      </dgm:t>
    </dgm:pt>
    <dgm:pt modelId="{D35E9138-0DE8-44C8-A1DB-9EBA66A49A33}" type="sibTrans" cxnId="{B6CAE385-7F1E-410A-AD1D-4936A814966B}">
      <dgm:prSet/>
      <dgm:spPr/>
      <dgm:t>
        <a:bodyPr/>
        <a:lstStyle/>
        <a:p>
          <a:endParaRPr lang="hr-HR"/>
        </a:p>
      </dgm:t>
    </dgm:pt>
    <dgm:pt modelId="{2E91DD80-558A-42FA-A156-5E9C3F1B72D7}">
      <dgm:prSet/>
      <dgm:spPr/>
      <dgm:t>
        <a:bodyPr/>
        <a:lstStyle/>
        <a:p>
          <a:pPr rtl="0"/>
          <a:r>
            <a:rPr lang="hr-HR" dirty="0" smtClean="0"/>
            <a:t>Teorije učenja u užem smislu – fobije su naučeni strahovi (iskustvo)</a:t>
          </a:r>
          <a:endParaRPr lang="hr-HR" dirty="0"/>
        </a:p>
      </dgm:t>
    </dgm:pt>
    <dgm:pt modelId="{EB4BB714-65FF-42FE-A557-AF30253C33D1}" type="parTrans" cxnId="{35C212AB-7650-4519-A8B2-607FD07EE2A4}">
      <dgm:prSet/>
      <dgm:spPr/>
      <dgm:t>
        <a:bodyPr/>
        <a:lstStyle/>
        <a:p>
          <a:endParaRPr lang="hr-HR"/>
        </a:p>
      </dgm:t>
    </dgm:pt>
    <dgm:pt modelId="{DF375EB2-0128-423B-8196-9CA863E0F2BF}" type="sibTrans" cxnId="{35C212AB-7650-4519-A8B2-607FD07EE2A4}">
      <dgm:prSet/>
      <dgm:spPr/>
      <dgm:t>
        <a:bodyPr/>
        <a:lstStyle/>
        <a:p>
          <a:endParaRPr lang="hr-HR"/>
        </a:p>
      </dgm:t>
    </dgm:pt>
    <dgm:pt modelId="{D7896AD1-6876-475A-BE4D-90FA35624D18}" type="pres">
      <dgm:prSet presAssocID="{0A62BF97-6A99-4A76-A4E4-1EB36CA105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538E43-3011-4CFA-A30B-7A76226E598E}" type="pres">
      <dgm:prSet presAssocID="{FA246152-3EEE-439B-A6CD-AF87439408C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FCEF4-C614-4A59-A1C4-08A39FD95B66}" type="pres">
      <dgm:prSet presAssocID="{9282CA10-F1BA-4518-A0F8-88C12B8E1AD8}" presName="sibTrans" presStyleCnt="0"/>
      <dgm:spPr/>
    </dgm:pt>
    <dgm:pt modelId="{46186BAC-7B69-4F8B-9CF0-B61119FB22BB}" type="pres">
      <dgm:prSet presAssocID="{7C322DA2-6C4E-437F-8431-E9EDB13D258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627A4-C0C1-4104-A927-C8260CCC43B9}" type="pres">
      <dgm:prSet presAssocID="{70878B50-A1EC-40F8-95CC-6B12BEEF1AD6}" presName="sibTrans" presStyleCnt="0"/>
      <dgm:spPr/>
    </dgm:pt>
    <dgm:pt modelId="{8587BA45-A5D4-42A3-BEA1-DFC24064BBC9}" type="pres">
      <dgm:prSet presAssocID="{679426C4-282B-46AE-A2EC-54D3E64AA86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81223-1321-4BA2-8C5E-A38E70D3009C}" type="pres">
      <dgm:prSet presAssocID="{D35E9138-0DE8-44C8-A1DB-9EBA66A49A33}" presName="sibTrans" presStyleCnt="0"/>
      <dgm:spPr/>
    </dgm:pt>
    <dgm:pt modelId="{60FEC8F8-BA5D-4126-A7D7-2ABB73C6F363}" type="pres">
      <dgm:prSet presAssocID="{2E91DD80-558A-42FA-A156-5E9C3F1B72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D220F3-4F04-4FE6-BEB2-0BB5F669638E}" type="presOf" srcId="{2E91DD80-558A-42FA-A156-5E9C3F1B72D7}" destId="{60FEC8F8-BA5D-4126-A7D7-2ABB73C6F363}" srcOrd="0" destOrd="0" presId="urn:microsoft.com/office/officeart/2005/8/layout/default#1"/>
    <dgm:cxn modelId="{B6CAE385-7F1E-410A-AD1D-4936A814966B}" srcId="{0A62BF97-6A99-4A76-A4E4-1EB36CA1056B}" destId="{679426C4-282B-46AE-A2EC-54D3E64AA86F}" srcOrd="2" destOrd="0" parTransId="{3162A076-763C-4839-AD62-B66281651949}" sibTransId="{D35E9138-0DE8-44C8-A1DB-9EBA66A49A33}"/>
    <dgm:cxn modelId="{5B95C6EA-28B0-4D9A-B9A6-E4ECB12EE15D}" type="presOf" srcId="{0A62BF97-6A99-4A76-A4E4-1EB36CA1056B}" destId="{D7896AD1-6876-475A-BE4D-90FA35624D18}" srcOrd="0" destOrd="0" presId="urn:microsoft.com/office/officeart/2005/8/layout/default#1"/>
    <dgm:cxn modelId="{B1FBEBD8-170E-4DA5-9788-36664F58CC81}" type="presOf" srcId="{FA246152-3EEE-439B-A6CD-AF87439408C0}" destId="{FF538E43-3011-4CFA-A30B-7A76226E598E}" srcOrd="0" destOrd="0" presId="urn:microsoft.com/office/officeart/2005/8/layout/default#1"/>
    <dgm:cxn modelId="{7B56B203-DBBD-468B-947E-ED9B3A52DCD5}" srcId="{0A62BF97-6A99-4A76-A4E4-1EB36CA1056B}" destId="{7C322DA2-6C4E-437F-8431-E9EDB13D2585}" srcOrd="1" destOrd="0" parTransId="{D8B53B1F-00CE-4EA9-A7E3-2A318C28E1B3}" sibTransId="{70878B50-A1EC-40F8-95CC-6B12BEEF1AD6}"/>
    <dgm:cxn modelId="{5FEF65F0-7110-4E2E-BDBF-EB43DAB0C452}" srcId="{0A62BF97-6A99-4A76-A4E4-1EB36CA1056B}" destId="{FA246152-3EEE-439B-A6CD-AF87439408C0}" srcOrd="0" destOrd="0" parTransId="{9684F934-3A84-4079-AD60-F6E3ABC3B4C5}" sibTransId="{9282CA10-F1BA-4518-A0F8-88C12B8E1AD8}"/>
    <dgm:cxn modelId="{A227B083-F06E-48E8-926D-E05002B12205}" type="presOf" srcId="{679426C4-282B-46AE-A2EC-54D3E64AA86F}" destId="{8587BA45-A5D4-42A3-BEA1-DFC24064BBC9}" srcOrd="0" destOrd="0" presId="urn:microsoft.com/office/officeart/2005/8/layout/default#1"/>
    <dgm:cxn modelId="{79AAEF6E-90AA-4109-9295-97D9EA35CF7F}" type="presOf" srcId="{7C322DA2-6C4E-437F-8431-E9EDB13D2585}" destId="{46186BAC-7B69-4F8B-9CF0-B61119FB22BB}" srcOrd="0" destOrd="0" presId="urn:microsoft.com/office/officeart/2005/8/layout/default#1"/>
    <dgm:cxn modelId="{35C212AB-7650-4519-A8B2-607FD07EE2A4}" srcId="{0A62BF97-6A99-4A76-A4E4-1EB36CA1056B}" destId="{2E91DD80-558A-42FA-A156-5E9C3F1B72D7}" srcOrd="3" destOrd="0" parTransId="{EB4BB714-65FF-42FE-A557-AF30253C33D1}" sibTransId="{DF375EB2-0128-423B-8196-9CA863E0F2BF}"/>
    <dgm:cxn modelId="{527DFF80-9CC1-41CE-884F-5CF5CFFD4221}" type="presParOf" srcId="{D7896AD1-6876-475A-BE4D-90FA35624D18}" destId="{FF538E43-3011-4CFA-A30B-7A76226E598E}" srcOrd="0" destOrd="0" presId="urn:microsoft.com/office/officeart/2005/8/layout/default#1"/>
    <dgm:cxn modelId="{8E624FAA-5947-46C3-B5E1-FDA12F29A682}" type="presParOf" srcId="{D7896AD1-6876-475A-BE4D-90FA35624D18}" destId="{D40FCEF4-C614-4A59-A1C4-08A39FD95B66}" srcOrd="1" destOrd="0" presId="urn:microsoft.com/office/officeart/2005/8/layout/default#1"/>
    <dgm:cxn modelId="{8862762B-FBA0-4C0F-AEA7-635C922CE651}" type="presParOf" srcId="{D7896AD1-6876-475A-BE4D-90FA35624D18}" destId="{46186BAC-7B69-4F8B-9CF0-B61119FB22BB}" srcOrd="2" destOrd="0" presId="urn:microsoft.com/office/officeart/2005/8/layout/default#1"/>
    <dgm:cxn modelId="{A0C7F742-165F-48F8-A33B-E4A6808EABF9}" type="presParOf" srcId="{D7896AD1-6876-475A-BE4D-90FA35624D18}" destId="{813627A4-C0C1-4104-A927-C8260CCC43B9}" srcOrd="3" destOrd="0" presId="urn:microsoft.com/office/officeart/2005/8/layout/default#1"/>
    <dgm:cxn modelId="{FD7D170B-B020-4410-A9EB-252B6CFF1D98}" type="presParOf" srcId="{D7896AD1-6876-475A-BE4D-90FA35624D18}" destId="{8587BA45-A5D4-42A3-BEA1-DFC24064BBC9}" srcOrd="4" destOrd="0" presId="urn:microsoft.com/office/officeart/2005/8/layout/default#1"/>
    <dgm:cxn modelId="{A615A868-49DC-4E26-8986-8F3E3EFFEBBE}" type="presParOf" srcId="{D7896AD1-6876-475A-BE4D-90FA35624D18}" destId="{F0B81223-1321-4BA2-8C5E-A38E70D3009C}" srcOrd="5" destOrd="0" presId="urn:microsoft.com/office/officeart/2005/8/layout/default#1"/>
    <dgm:cxn modelId="{04743EDB-3C61-4133-9832-8E097D10B584}" type="presParOf" srcId="{D7896AD1-6876-475A-BE4D-90FA35624D18}" destId="{60FEC8F8-BA5D-4126-A7D7-2ABB73C6F36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420DED-82D4-445D-98C3-7F4F6608460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529D69E-56CC-4DAF-8D12-9D58DE4B49F2}">
      <dgm:prSet phldrT="[Text]"/>
      <dgm:spPr/>
      <dgm:t>
        <a:bodyPr/>
        <a:lstStyle/>
        <a:p>
          <a:r>
            <a:rPr lang="hr-HR" dirty="0" smtClean="0"/>
            <a:t>sustavna pitanja o fiziološkim, ponašajnim i subjektivnim simptomima</a:t>
          </a:r>
          <a:endParaRPr lang="hr-HR" dirty="0"/>
        </a:p>
      </dgm:t>
    </dgm:pt>
    <dgm:pt modelId="{AB731411-0E94-48B8-A5EA-7712283F1B5A}" type="parTrans" cxnId="{9D59876A-3379-45DE-BE7F-71B32A1D09B2}">
      <dgm:prSet/>
      <dgm:spPr/>
      <dgm:t>
        <a:bodyPr/>
        <a:lstStyle/>
        <a:p>
          <a:endParaRPr lang="hr-HR"/>
        </a:p>
      </dgm:t>
    </dgm:pt>
    <dgm:pt modelId="{2AE01405-0953-4AE4-AFAE-F6E3FB5F741D}" type="sibTrans" cxnId="{9D59876A-3379-45DE-BE7F-71B32A1D09B2}">
      <dgm:prSet/>
      <dgm:spPr/>
      <dgm:t>
        <a:bodyPr/>
        <a:lstStyle/>
        <a:p>
          <a:endParaRPr lang="hr-HR"/>
        </a:p>
      </dgm:t>
    </dgm:pt>
    <dgm:pt modelId="{F5019D76-566A-4831-AA8C-0886AEAEA57E}">
      <dgm:prSet phldrT="[Text]"/>
      <dgm:spPr/>
      <dgm:t>
        <a:bodyPr/>
        <a:lstStyle/>
        <a:p>
          <a:r>
            <a:rPr lang="hr-HR" dirty="0" smtClean="0"/>
            <a:t>podrobne informacije o izbjegavanju</a:t>
          </a:r>
          <a:endParaRPr lang="hr-HR" dirty="0"/>
        </a:p>
      </dgm:t>
    </dgm:pt>
    <dgm:pt modelId="{BCBC6B2B-19C0-4CA0-B05D-2E405C8A53F8}" type="parTrans" cxnId="{E48B48DE-66C7-48D8-9DDF-F24C9A175844}">
      <dgm:prSet/>
      <dgm:spPr/>
      <dgm:t>
        <a:bodyPr/>
        <a:lstStyle/>
        <a:p>
          <a:endParaRPr lang="hr-HR"/>
        </a:p>
      </dgm:t>
    </dgm:pt>
    <dgm:pt modelId="{987024B2-060A-4200-B54C-A25CE38E8E3E}" type="sibTrans" cxnId="{E48B48DE-66C7-48D8-9DDF-F24C9A175844}">
      <dgm:prSet/>
      <dgm:spPr/>
      <dgm:t>
        <a:bodyPr/>
        <a:lstStyle/>
        <a:p>
          <a:endParaRPr lang="hr-HR"/>
        </a:p>
      </dgm:t>
    </dgm:pt>
    <dgm:pt modelId="{E7014F4E-3200-4CC8-B413-520B5867109B}">
      <dgm:prSet phldrT="[Text]"/>
      <dgm:spPr/>
      <dgm:t>
        <a:bodyPr/>
        <a:lstStyle/>
        <a:p>
          <a:r>
            <a:rPr lang="hr-HR" dirty="0" smtClean="0"/>
            <a:t>održavajući faktori</a:t>
          </a:r>
          <a:endParaRPr lang="hr-HR" dirty="0"/>
        </a:p>
      </dgm:t>
    </dgm:pt>
    <dgm:pt modelId="{61C8CCAC-C488-42CA-9E5A-ACAE171BA54D}" type="parTrans" cxnId="{5D46DD33-6BA1-44AF-914A-E3DCF67A8335}">
      <dgm:prSet/>
      <dgm:spPr/>
      <dgm:t>
        <a:bodyPr/>
        <a:lstStyle/>
        <a:p>
          <a:endParaRPr lang="hr-HR"/>
        </a:p>
      </dgm:t>
    </dgm:pt>
    <dgm:pt modelId="{B5DC3FCE-438D-4C91-8016-6CFCB345BB1E}" type="sibTrans" cxnId="{5D46DD33-6BA1-44AF-914A-E3DCF67A8335}">
      <dgm:prSet/>
      <dgm:spPr/>
      <dgm:t>
        <a:bodyPr/>
        <a:lstStyle/>
        <a:p>
          <a:endParaRPr lang="hr-HR"/>
        </a:p>
      </dgm:t>
    </dgm:pt>
    <dgm:pt modelId="{AA9E2F01-B473-4A51-B026-42C18C081D4C}">
      <dgm:prSet phldrT="[Text]"/>
      <dgm:spPr/>
      <dgm:t>
        <a:bodyPr/>
        <a:lstStyle/>
        <a:p>
          <a:r>
            <a:rPr lang="hr-HR" dirty="0" smtClean="0"/>
            <a:t>postojeće vještine suočavanja i osobni resursi</a:t>
          </a:r>
          <a:endParaRPr lang="hr-HR" dirty="0"/>
        </a:p>
      </dgm:t>
    </dgm:pt>
    <dgm:pt modelId="{6BE46C9D-0B17-41A3-B532-2987ED4B3C6A}" type="parTrans" cxnId="{4D7502EF-E6C9-4C8B-B3B2-A2C064B645E0}">
      <dgm:prSet/>
      <dgm:spPr/>
      <dgm:t>
        <a:bodyPr/>
        <a:lstStyle/>
        <a:p>
          <a:endParaRPr lang="hr-HR"/>
        </a:p>
      </dgm:t>
    </dgm:pt>
    <dgm:pt modelId="{605E8F6E-D460-49BA-A3AE-8A3100950E69}" type="sibTrans" cxnId="{4D7502EF-E6C9-4C8B-B3B2-A2C064B645E0}">
      <dgm:prSet/>
      <dgm:spPr/>
      <dgm:t>
        <a:bodyPr/>
        <a:lstStyle/>
        <a:p>
          <a:endParaRPr lang="hr-HR"/>
        </a:p>
      </dgm:t>
    </dgm:pt>
    <dgm:pt modelId="{B0F649EA-8975-482B-B14C-C48AA34A29D9}">
      <dgm:prSet phldrT="[Text]"/>
      <dgm:spPr>
        <a:solidFill>
          <a:schemeClr val="accent6">
            <a:lumMod val="75000"/>
            <a:alpha val="65000"/>
          </a:schemeClr>
        </a:solidFill>
      </dgm:spPr>
      <dgm:t>
        <a:bodyPr/>
        <a:lstStyle/>
        <a:p>
          <a:r>
            <a:rPr lang="hr-HR" smtClean="0"/>
            <a:t>prikladnost za tretman</a:t>
          </a:r>
          <a:endParaRPr lang="hr-HR" dirty="0"/>
        </a:p>
      </dgm:t>
    </dgm:pt>
    <dgm:pt modelId="{9C0318F6-E749-4629-9BFA-2E980F9A6F74}" type="parTrans" cxnId="{B679609E-17CB-4411-A11C-0D4FD50AC7DB}">
      <dgm:prSet/>
      <dgm:spPr/>
      <dgm:t>
        <a:bodyPr/>
        <a:lstStyle/>
        <a:p>
          <a:endParaRPr lang="hr-HR"/>
        </a:p>
      </dgm:t>
    </dgm:pt>
    <dgm:pt modelId="{DD8B1525-89C1-431B-B758-800AA1D91E67}" type="sibTrans" cxnId="{B679609E-17CB-4411-A11C-0D4FD50AC7DB}">
      <dgm:prSet/>
      <dgm:spPr/>
      <dgm:t>
        <a:bodyPr/>
        <a:lstStyle/>
        <a:p>
          <a:endParaRPr lang="hr-HR"/>
        </a:p>
      </dgm:t>
    </dgm:pt>
    <dgm:pt modelId="{FDE0E43D-5543-44AD-BADC-552917152739}" type="pres">
      <dgm:prSet presAssocID="{3A420DED-82D4-445D-98C3-7F4F66084605}" presName="CompostProcess" presStyleCnt="0">
        <dgm:presLayoutVars>
          <dgm:dir/>
          <dgm:resizeHandles val="exact"/>
        </dgm:presLayoutVars>
      </dgm:prSet>
      <dgm:spPr/>
    </dgm:pt>
    <dgm:pt modelId="{845763EF-7CAB-46AF-A5EC-38E38672293C}" type="pres">
      <dgm:prSet presAssocID="{3A420DED-82D4-445D-98C3-7F4F66084605}" presName="arrow" presStyleLbl="bgShp" presStyleIdx="0" presStyleCnt="1" custLinFactNeighborX="6920" custLinFactNeighborY="-22646"/>
      <dgm:spPr/>
    </dgm:pt>
    <dgm:pt modelId="{19A9DD7E-7DEF-4EE7-B026-E5C701D25558}" type="pres">
      <dgm:prSet presAssocID="{3A420DED-82D4-445D-98C3-7F4F66084605}" presName="linearProcess" presStyleCnt="0"/>
      <dgm:spPr/>
    </dgm:pt>
    <dgm:pt modelId="{2E27846F-9330-460C-96E4-2A30BD3A04B4}" type="pres">
      <dgm:prSet presAssocID="{1529D69E-56CC-4DAF-8D12-9D58DE4B49F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EB59D0-B80C-4567-B79B-44232A19ACFB}" type="pres">
      <dgm:prSet presAssocID="{2AE01405-0953-4AE4-AFAE-F6E3FB5F741D}" presName="sibTrans" presStyleCnt="0"/>
      <dgm:spPr/>
    </dgm:pt>
    <dgm:pt modelId="{1ADD1954-CB75-4D4C-8A02-91FDDC791B24}" type="pres">
      <dgm:prSet presAssocID="{F5019D76-566A-4831-AA8C-0886AEAEA57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D859E-E638-42B8-8D20-C7807E6C348B}" type="pres">
      <dgm:prSet presAssocID="{987024B2-060A-4200-B54C-A25CE38E8E3E}" presName="sibTrans" presStyleCnt="0"/>
      <dgm:spPr/>
    </dgm:pt>
    <dgm:pt modelId="{876CF437-EA6C-4E94-8311-A4AF58D49246}" type="pres">
      <dgm:prSet presAssocID="{E7014F4E-3200-4CC8-B413-520B5867109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9D30E-0668-4D3C-8273-947F9FDE007A}" type="pres">
      <dgm:prSet presAssocID="{B5DC3FCE-438D-4C91-8016-6CFCB345BB1E}" presName="sibTrans" presStyleCnt="0"/>
      <dgm:spPr/>
    </dgm:pt>
    <dgm:pt modelId="{D9DD2D3A-637B-4BDD-8DD4-8FD8E93341CF}" type="pres">
      <dgm:prSet presAssocID="{AA9E2F01-B473-4A51-B026-42C18C081D4C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122172-0502-42EA-87A4-C608E6386F7C}" type="pres">
      <dgm:prSet presAssocID="{605E8F6E-D460-49BA-A3AE-8A3100950E69}" presName="sibTrans" presStyleCnt="0"/>
      <dgm:spPr/>
    </dgm:pt>
    <dgm:pt modelId="{E8546D59-44D5-48B1-87AA-239C24C3144D}" type="pres">
      <dgm:prSet presAssocID="{B0F649EA-8975-482B-B14C-C48AA34A29D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ABB71ED-A41F-4C1C-B210-3C327EECDA56}" type="presOf" srcId="{1529D69E-56CC-4DAF-8D12-9D58DE4B49F2}" destId="{2E27846F-9330-460C-96E4-2A30BD3A04B4}" srcOrd="0" destOrd="0" presId="urn:microsoft.com/office/officeart/2005/8/layout/hProcess9"/>
    <dgm:cxn modelId="{5D46DD33-6BA1-44AF-914A-E3DCF67A8335}" srcId="{3A420DED-82D4-445D-98C3-7F4F66084605}" destId="{E7014F4E-3200-4CC8-B413-520B5867109B}" srcOrd="2" destOrd="0" parTransId="{61C8CCAC-C488-42CA-9E5A-ACAE171BA54D}" sibTransId="{B5DC3FCE-438D-4C91-8016-6CFCB345BB1E}"/>
    <dgm:cxn modelId="{0F2275C6-DB6A-4987-9977-AC397FA40D69}" type="presOf" srcId="{F5019D76-566A-4831-AA8C-0886AEAEA57E}" destId="{1ADD1954-CB75-4D4C-8A02-91FDDC791B24}" srcOrd="0" destOrd="0" presId="urn:microsoft.com/office/officeart/2005/8/layout/hProcess9"/>
    <dgm:cxn modelId="{E48B48DE-66C7-48D8-9DDF-F24C9A175844}" srcId="{3A420DED-82D4-445D-98C3-7F4F66084605}" destId="{F5019D76-566A-4831-AA8C-0886AEAEA57E}" srcOrd="1" destOrd="0" parTransId="{BCBC6B2B-19C0-4CA0-B05D-2E405C8A53F8}" sibTransId="{987024B2-060A-4200-B54C-A25CE38E8E3E}"/>
    <dgm:cxn modelId="{9D59876A-3379-45DE-BE7F-71B32A1D09B2}" srcId="{3A420DED-82D4-445D-98C3-7F4F66084605}" destId="{1529D69E-56CC-4DAF-8D12-9D58DE4B49F2}" srcOrd="0" destOrd="0" parTransId="{AB731411-0E94-48B8-A5EA-7712283F1B5A}" sibTransId="{2AE01405-0953-4AE4-AFAE-F6E3FB5F741D}"/>
    <dgm:cxn modelId="{FE52AEA2-5C2F-42A2-B072-8576D6041992}" type="presOf" srcId="{3A420DED-82D4-445D-98C3-7F4F66084605}" destId="{FDE0E43D-5543-44AD-BADC-552917152739}" srcOrd="0" destOrd="0" presId="urn:microsoft.com/office/officeart/2005/8/layout/hProcess9"/>
    <dgm:cxn modelId="{B4E8A224-07CA-4ACC-8A0D-0A8570B1E5EB}" type="presOf" srcId="{AA9E2F01-B473-4A51-B026-42C18C081D4C}" destId="{D9DD2D3A-637B-4BDD-8DD4-8FD8E93341CF}" srcOrd="0" destOrd="0" presId="urn:microsoft.com/office/officeart/2005/8/layout/hProcess9"/>
    <dgm:cxn modelId="{ADD71EEE-F109-498F-BF4A-AA23C2533497}" type="presOf" srcId="{E7014F4E-3200-4CC8-B413-520B5867109B}" destId="{876CF437-EA6C-4E94-8311-A4AF58D49246}" srcOrd="0" destOrd="0" presId="urn:microsoft.com/office/officeart/2005/8/layout/hProcess9"/>
    <dgm:cxn modelId="{B679609E-17CB-4411-A11C-0D4FD50AC7DB}" srcId="{3A420DED-82D4-445D-98C3-7F4F66084605}" destId="{B0F649EA-8975-482B-B14C-C48AA34A29D9}" srcOrd="4" destOrd="0" parTransId="{9C0318F6-E749-4629-9BFA-2E980F9A6F74}" sibTransId="{DD8B1525-89C1-431B-B758-800AA1D91E67}"/>
    <dgm:cxn modelId="{CF44F23C-9601-4FAF-9BCD-315C8CEDA5F3}" type="presOf" srcId="{B0F649EA-8975-482B-B14C-C48AA34A29D9}" destId="{E8546D59-44D5-48B1-87AA-239C24C3144D}" srcOrd="0" destOrd="0" presId="urn:microsoft.com/office/officeart/2005/8/layout/hProcess9"/>
    <dgm:cxn modelId="{4D7502EF-E6C9-4C8B-B3B2-A2C064B645E0}" srcId="{3A420DED-82D4-445D-98C3-7F4F66084605}" destId="{AA9E2F01-B473-4A51-B026-42C18C081D4C}" srcOrd="3" destOrd="0" parTransId="{6BE46C9D-0B17-41A3-B532-2987ED4B3C6A}" sibTransId="{605E8F6E-D460-49BA-A3AE-8A3100950E69}"/>
    <dgm:cxn modelId="{0D62C8EC-D346-4A2C-B33F-B4696FC733D5}" type="presParOf" srcId="{FDE0E43D-5543-44AD-BADC-552917152739}" destId="{845763EF-7CAB-46AF-A5EC-38E38672293C}" srcOrd="0" destOrd="0" presId="urn:microsoft.com/office/officeart/2005/8/layout/hProcess9"/>
    <dgm:cxn modelId="{2D941F2C-7653-4091-8ACB-D7D0FCF38D96}" type="presParOf" srcId="{FDE0E43D-5543-44AD-BADC-552917152739}" destId="{19A9DD7E-7DEF-4EE7-B026-E5C701D25558}" srcOrd="1" destOrd="0" presId="urn:microsoft.com/office/officeart/2005/8/layout/hProcess9"/>
    <dgm:cxn modelId="{92D516CC-B92C-496E-B413-1C55B3EE71EE}" type="presParOf" srcId="{19A9DD7E-7DEF-4EE7-B026-E5C701D25558}" destId="{2E27846F-9330-460C-96E4-2A30BD3A04B4}" srcOrd="0" destOrd="0" presId="urn:microsoft.com/office/officeart/2005/8/layout/hProcess9"/>
    <dgm:cxn modelId="{75609B5A-6FD3-42F3-A3B1-4C0062CC6D21}" type="presParOf" srcId="{19A9DD7E-7DEF-4EE7-B026-E5C701D25558}" destId="{3CEB59D0-B80C-4567-B79B-44232A19ACFB}" srcOrd="1" destOrd="0" presId="urn:microsoft.com/office/officeart/2005/8/layout/hProcess9"/>
    <dgm:cxn modelId="{C1F6B2FE-4CC1-4C1B-B33D-AFE9E3E58791}" type="presParOf" srcId="{19A9DD7E-7DEF-4EE7-B026-E5C701D25558}" destId="{1ADD1954-CB75-4D4C-8A02-91FDDC791B24}" srcOrd="2" destOrd="0" presId="urn:microsoft.com/office/officeart/2005/8/layout/hProcess9"/>
    <dgm:cxn modelId="{385BBBE0-6B24-4AEF-B1B7-CF66E2BC4342}" type="presParOf" srcId="{19A9DD7E-7DEF-4EE7-B026-E5C701D25558}" destId="{CE1D859E-E638-42B8-8D20-C7807E6C348B}" srcOrd="3" destOrd="0" presId="urn:microsoft.com/office/officeart/2005/8/layout/hProcess9"/>
    <dgm:cxn modelId="{6AA47A24-55E4-4FD3-8AF8-258D2C9631F5}" type="presParOf" srcId="{19A9DD7E-7DEF-4EE7-B026-E5C701D25558}" destId="{876CF437-EA6C-4E94-8311-A4AF58D49246}" srcOrd="4" destOrd="0" presId="urn:microsoft.com/office/officeart/2005/8/layout/hProcess9"/>
    <dgm:cxn modelId="{1BD1F01C-7DFC-4655-96A5-BEC8F4A0299F}" type="presParOf" srcId="{19A9DD7E-7DEF-4EE7-B026-E5C701D25558}" destId="{82F9D30E-0668-4D3C-8273-947F9FDE007A}" srcOrd="5" destOrd="0" presId="urn:microsoft.com/office/officeart/2005/8/layout/hProcess9"/>
    <dgm:cxn modelId="{0BA12542-9B73-4BCB-9CD2-A1E7B7E75DC8}" type="presParOf" srcId="{19A9DD7E-7DEF-4EE7-B026-E5C701D25558}" destId="{D9DD2D3A-637B-4BDD-8DD4-8FD8E93341CF}" srcOrd="6" destOrd="0" presId="urn:microsoft.com/office/officeart/2005/8/layout/hProcess9"/>
    <dgm:cxn modelId="{B1A2A82E-1D88-433A-934F-B1B01CDC7459}" type="presParOf" srcId="{19A9DD7E-7DEF-4EE7-B026-E5C701D25558}" destId="{28122172-0502-42EA-87A4-C608E6386F7C}" srcOrd="7" destOrd="0" presId="urn:microsoft.com/office/officeart/2005/8/layout/hProcess9"/>
    <dgm:cxn modelId="{D37AB78F-D5FD-4EBB-BFD7-20762BB9AFB5}" type="presParOf" srcId="{19A9DD7E-7DEF-4EE7-B026-E5C701D25558}" destId="{E8546D59-44D5-48B1-87AA-239C24C3144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111553-27C9-4801-A29F-185C8D2A7ED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C4ADE11-BF37-4F69-A479-188C72B16CAB}">
      <dgm:prSet/>
      <dgm:spPr/>
      <dgm:t>
        <a:bodyPr/>
        <a:lstStyle/>
        <a:p>
          <a:pPr rtl="0"/>
          <a:r>
            <a:rPr lang="hr-HR" smtClean="0"/>
            <a:t>izbjegavanje</a:t>
          </a:r>
          <a:endParaRPr lang="it-IT"/>
        </a:p>
      </dgm:t>
    </dgm:pt>
    <dgm:pt modelId="{87F3A457-8CAA-4865-9A68-441EF36CE897}" type="parTrans" cxnId="{51713586-61A1-40E6-91E5-A2C10D5DFE53}">
      <dgm:prSet/>
      <dgm:spPr/>
      <dgm:t>
        <a:bodyPr/>
        <a:lstStyle/>
        <a:p>
          <a:endParaRPr lang="it-IT"/>
        </a:p>
      </dgm:t>
    </dgm:pt>
    <dgm:pt modelId="{A5F51C55-B6D2-4FF2-949D-80C65E56C5CD}" type="sibTrans" cxnId="{51713586-61A1-40E6-91E5-A2C10D5DFE53}">
      <dgm:prSet/>
      <dgm:spPr/>
      <dgm:t>
        <a:bodyPr/>
        <a:lstStyle/>
        <a:p>
          <a:endParaRPr lang="it-IT"/>
        </a:p>
      </dgm:t>
    </dgm:pt>
    <dgm:pt modelId="{909C9CDA-3FEF-4E24-9150-8E0948044408}">
      <dgm:prSet/>
      <dgm:spPr/>
      <dgm:t>
        <a:bodyPr/>
        <a:lstStyle/>
        <a:p>
          <a:pPr rtl="0"/>
          <a:r>
            <a:rPr lang="hr-HR" smtClean="0"/>
            <a:t>“korist” od fobije</a:t>
          </a:r>
          <a:endParaRPr lang="it-IT"/>
        </a:p>
      </dgm:t>
    </dgm:pt>
    <dgm:pt modelId="{AAE7F442-CC89-4FD5-AB6F-E0FC3E59BE7F}" type="parTrans" cxnId="{60ADEFF7-72F4-4691-BBC6-5486984C571C}">
      <dgm:prSet/>
      <dgm:spPr/>
      <dgm:t>
        <a:bodyPr/>
        <a:lstStyle/>
        <a:p>
          <a:endParaRPr lang="it-IT"/>
        </a:p>
      </dgm:t>
    </dgm:pt>
    <dgm:pt modelId="{CA06B0EA-A791-4C87-81EB-6884373EF8B8}" type="sibTrans" cxnId="{60ADEFF7-72F4-4691-BBC6-5486984C571C}">
      <dgm:prSet/>
      <dgm:spPr/>
      <dgm:t>
        <a:bodyPr/>
        <a:lstStyle/>
        <a:p>
          <a:endParaRPr lang="it-IT"/>
        </a:p>
      </dgm:t>
    </dgm:pt>
    <dgm:pt modelId="{4D0CAF73-6882-46F8-BEAD-2A9DD8D44066}">
      <dgm:prSet/>
      <dgm:spPr/>
      <dgm:t>
        <a:bodyPr/>
        <a:lstStyle/>
        <a:p>
          <a:pPr rtl="0"/>
          <a:r>
            <a:rPr lang="hr-HR" i="1" dirty="0" smtClean="0"/>
            <a:t>“Kada biste se uspješno riješili svoje fobije, koji bi vam problemi i dalje ostali?”</a:t>
          </a:r>
          <a:endParaRPr lang="it-IT" dirty="0"/>
        </a:p>
      </dgm:t>
    </dgm:pt>
    <dgm:pt modelId="{2AB06166-CEB3-4B83-BA6F-C76C4BA35B7E}" type="parTrans" cxnId="{EBCECD2B-EBA8-4C17-903E-E0341A4F7C38}">
      <dgm:prSet/>
      <dgm:spPr/>
      <dgm:t>
        <a:bodyPr/>
        <a:lstStyle/>
        <a:p>
          <a:endParaRPr lang="it-IT"/>
        </a:p>
      </dgm:t>
    </dgm:pt>
    <dgm:pt modelId="{FE003A6A-C404-4D39-A1AE-D5B1BABF37DE}" type="sibTrans" cxnId="{EBCECD2B-EBA8-4C17-903E-E0341A4F7C38}">
      <dgm:prSet/>
      <dgm:spPr/>
      <dgm:t>
        <a:bodyPr/>
        <a:lstStyle/>
        <a:p>
          <a:endParaRPr lang="it-IT"/>
        </a:p>
      </dgm:t>
    </dgm:pt>
    <dgm:pt modelId="{C86D67B6-6127-4B39-AFA4-FE8EA3F37FB8}">
      <dgm:prSet/>
      <dgm:spPr/>
      <dgm:t>
        <a:bodyPr/>
        <a:lstStyle/>
        <a:p>
          <a:pPr rtl="0"/>
          <a:r>
            <a:rPr lang="hr-HR" i="1" smtClean="0"/>
            <a:t>“Bi li nestanak fobije uzrokovao vama ili bilo kome drugome kakve teškoće?”</a:t>
          </a:r>
          <a:endParaRPr lang="it-IT"/>
        </a:p>
      </dgm:t>
    </dgm:pt>
    <dgm:pt modelId="{42E8D530-68B5-43DF-8759-5A85244FA2C6}" type="parTrans" cxnId="{0BFD4025-1C48-4CFE-8991-9D86DFF71F2D}">
      <dgm:prSet/>
      <dgm:spPr/>
      <dgm:t>
        <a:bodyPr/>
        <a:lstStyle/>
        <a:p>
          <a:endParaRPr lang="it-IT"/>
        </a:p>
      </dgm:t>
    </dgm:pt>
    <dgm:pt modelId="{7B8EB07C-CE57-4BFD-8F61-AE9F5E73420A}" type="sibTrans" cxnId="{0BFD4025-1C48-4CFE-8991-9D86DFF71F2D}">
      <dgm:prSet/>
      <dgm:spPr/>
      <dgm:t>
        <a:bodyPr/>
        <a:lstStyle/>
        <a:p>
          <a:endParaRPr lang="it-IT"/>
        </a:p>
      </dgm:t>
    </dgm:pt>
    <dgm:pt modelId="{D01C656D-37E2-435D-B23D-97254E212863}">
      <dgm:prSet/>
      <dgm:spPr/>
      <dgm:t>
        <a:bodyPr/>
        <a:lstStyle/>
        <a:p>
          <a:pPr rtl="0"/>
          <a:r>
            <a:rPr lang="hr-HR" smtClean="0"/>
            <a:t>pomoć bliskih osoba </a:t>
          </a:r>
          <a:endParaRPr lang="it-IT"/>
        </a:p>
      </dgm:t>
    </dgm:pt>
    <dgm:pt modelId="{0ED84647-10C8-487E-B5F2-D69BFEFAD432}" type="parTrans" cxnId="{773185CA-A6D1-41D7-B1D1-A29C3B56CEE8}">
      <dgm:prSet/>
      <dgm:spPr/>
      <dgm:t>
        <a:bodyPr/>
        <a:lstStyle/>
        <a:p>
          <a:endParaRPr lang="it-IT"/>
        </a:p>
      </dgm:t>
    </dgm:pt>
    <dgm:pt modelId="{292D505F-AF39-4167-8991-FBC7BAF4D698}" type="sibTrans" cxnId="{773185CA-A6D1-41D7-B1D1-A29C3B56CEE8}">
      <dgm:prSet/>
      <dgm:spPr/>
      <dgm:t>
        <a:bodyPr/>
        <a:lstStyle/>
        <a:p>
          <a:endParaRPr lang="it-IT"/>
        </a:p>
      </dgm:t>
    </dgm:pt>
    <dgm:pt modelId="{CD74B112-7F70-407A-9A8D-9D00E1009E88}">
      <dgm:prSet/>
      <dgm:spPr/>
      <dgm:t>
        <a:bodyPr/>
        <a:lstStyle/>
        <a:p>
          <a:pPr rtl="0"/>
          <a:r>
            <a:rPr lang="hr-HR" smtClean="0"/>
            <a:t>postojanje drugih problema (npr. depresija)</a:t>
          </a:r>
          <a:endParaRPr lang="it-IT"/>
        </a:p>
      </dgm:t>
    </dgm:pt>
    <dgm:pt modelId="{63C35F0E-DFEB-402E-9B65-794C207AB0AB}" type="parTrans" cxnId="{829EACEC-37BA-482B-A92C-2FBCFE939492}">
      <dgm:prSet/>
      <dgm:spPr/>
      <dgm:t>
        <a:bodyPr/>
        <a:lstStyle/>
        <a:p>
          <a:endParaRPr lang="it-IT"/>
        </a:p>
      </dgm:t>
    </dgm:pt>
    <dgm:pt modelId="{4C1A70C1-22C1-47C9-A10A-A8304ABB1B2A}" type="sibTrans" cxnId="{829EACEC-37BA-482B-A92C-2FBCFE939492}">
      <dgm:prSet/>
      <dgm:spPr/>
      <dgm:t>
        <a:bodyPr/>
        <a:lstStyle/>
        <a:p>
          <a:endParaRPr lang="it-IT"/>
        </a:p>
      </dgm:t>
    </dgm:pt>
    <dgm:pt modelId="{38D00D15-6920-459D-B22F-909715B327D1}">
      <dgm:prSet/>
      <dgm:spPr/>
      <dgm:t>
        <a:bodyPr/>
        <a:lstStyle/>
        <a:p>
          <a:pPr rtl="0"/>
          <a:r>
            <a:rPr lang="hr-HR" smtClean="0"/>
            <a:t>kognitivni čimbenici (ideje o opasnosti od pauka ili</a:t>
          </a:r>
          <a:endParaRPr lang="it-IT"/>
        </a:p>
      </dgm:t>
    </dgm:pt>
    <dgm:pt modelId="{A7353031-9763-445C-B53D-DA2B7687A579}" type="parTrans" cxnId="{06CC374C-D0BA-48D1-B9FC-3F9C2DD56BE3}">
      <dgm:prSet/>
      <dgm:spPr/>
      <dgm:t>
        <a:bodyPr/>
        <a:lstStyle/>
        <a:p>
          <a:endParaRPr lang="it-IT"/>
        </a:p>
      </dgm:t>
    </dgm:pt>
    <dgm:pt modelId="{23236570-2B58-4087-9809-14879F21D005}" type="sibTrans" cxnId="{06CC374C-D0BA-48D1-B9FC-3F9C2DD56BE3}">
      <dgm:prSet/>
      <dgm:spPr/>
      <dgm:t>
        <a:bodyPr/>
        <a:lstStyle/>
        <a:p>
          <a:endParaRPr lang="it-IT"/>
        </a:p>
      </dgm:t>
    </dgm:pt>
    <dgm:pt modelId="{43E4D79B-9026-4600-BCE0-F3E899AD41B9}">
      <dgm:prSet/>
      <dgm:spPr/>
      <dgm:t>
        <a:bodyPr/>
        <a:lstStyle/>
        <a:p>
          <a:pPr rtl="0"/>
          <a:r>
            <a:rPr lang="hr-HR" smtClean="0"/>
            <a:t>mikroba, sumnja u vrijednost tretmana)</a:t>
          </a:r>
          <a:endParaRPr lang="it-IT"/>
        </a:p>
      </dgm:t>
    </dgm:pt>
    <dgm:pt modelId="{F00F6E56-0BFF-4BAC-8812-D513770C58B2}" type="parTrans" cxnId="{88C090D6-CEED-4D90-B2F5-A75CE20A7B12}">
      <dgm:prSet/>
      <dgm:spPr/>
      <dgm:t>
        <a:bodyPr/>
        <a:lstStyle/>
        <a:p>
          <a:endParaRPr lang="it-IT"/>
        </a:p>
      </dgm:t>
    </dgm:pt>
    <dgm:pt modelId="{9CBB4762-C94E-449C-92BE-DC61CC0BAC1D}" type="sibTrans" cxnId="{88C090D6-CEED-4D90-B2F5-A75CE20A7B12}">
      <dgm:prSet/>
      <dgm:spPr/>
      <dgm:t>
        <a:bodyPr/>
        <a:lstStyle/>
        <a:p>
          <a:endParaRPr lang="it-IT"/>
        </a:p>
      </dgm:t>
    </dgm:pt>
    <dgm:pt modelId="{E83B0F59-FA2F-49D2-8DD0-865E5276A046}" type="pres">
      <dgm:prSet presAssocID="{52111553-27C9-4801-A29F-185C8D2A7ED3}" presName="linear" presStyleCnt="0">
        <dgm:presLayoutVars>
          <dgm:animLvl val="lvl"/>
          <dgm:resizeHandles val="exact"/>
        </dgm:presLayoutVars>
      </dgm:prSet>
      <dgm:spPr/>
    </dgm:pt>
    <dgm:pt modelId="{0EAEB40D-490F-496E-9AC7-678767D62897}" type="pres">
      <dgm:prSet presAssocID="{9C4ADE11-BF37-4F69-A479-188C72B16CA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77A0102-9EF1-49C6-ADC8-FF01B0FC898A}" type="pres">
      <dgm:prSet presAssocID="{A5F51C55-B6D2-4FF2-949D-80C65E56C5CD}" presName="spacer" presStyleCnt="0"/>
      <dgm:spPr/>
    </dgm:pt>
    <dgm:pt modelId="{8E81801E-3464-4D7B-9C03-F1BA31E5E1A0}" type="pres">
      <dgm:prSet presAssocID="{909C9CDA-3FEF-4E24-9150-8E094804440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924877A-3D75-4447-B354-D0355F994F79}" type="pres">
      <dgm:prSet presAssocID="{909C9CDA-3FEF-4E24-9150-8E0948044408}" presName="childText" presStyleLbl="revTx" presStyleIdx="0" presStyleCnt="1">
        <dgm:presLayoutVars>
          <dgm:bulletEnabled val="1"/>
        </dgm:presLayoutVars>
      </dgm:prSet>
      <dgm:spPr/>
    </dgm:pt>
    <dgm:pt modelId="{01B99759-8E6D-4568-8FC0-611F2F4DD168}" type="pres">
      <dgm:prSet presAssocID="{D01C656D-37E2-435D-B23D-97254E21286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63B732A-5389-4BFB-95B7-744E556A867D}" type="pres">
      <dgm:prSet presAssocID="{292D505F-AF39-4167-8991-FBC7BAF4D698}" presName="spacer" presStyleCnt="0"/>
      <dgm:spPr/>
    </dgm:pt>
    <dgm:pt modelId="{ED9AC760-E966-47E5-8CB9-0809B039B70E}" type="pres">
      <dgm:prSet presAssocID="{CD74B112-7F70-407A-9A8D-9D00E1009E8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5291220-169C-494D-9F51-8AD6C44A8C53}" type="pres">
      <dgm:prSet presAssocID="{4C1A70C1-22C1-47C9-A10A-A8304ABB1B2A}" presName="spacer" presStyleCnt="0"/>
      <dgm:spPr/>
    </dgm:pt>
    <dgm:pt modelId="{C9E3C47A-B201-453F-8C9F-BFC93DA36450}" type="pres">
      <dgm:prSet presAssocID="{38D00D15-6920-459D-B22F-909715B327D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B45C824-E043-4ECC-AE18-67B9DBBBCC44}" type="pres">
      <dgm:prSet presAssocID="{23236570-2B58-4087-9809-14879F21D005}" presName="spacer" presStyleCnt="0"/>
      <dgm:spPr/>
    </dgm:pt>
    <dgm:pt modelId="{EA2E173C-0E8C-4480-9A79-8E013B432DB9}" type="pres">
      <dgm:prSet presAssocID="{43E4D79B-9026-4600-BCE0-F3E899AD41B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29EACEC-37BA-482B-A92C-2FBCFE939492}" srcId="{52111553-27C9-4801-A29F-185C8D2A7ED3}" destId="{CD74B112-7F70-407A-9A8D-9D00E1009E88}" srcOrd="3" destOrd="0" parTransId="{63C35F0E-DFEB-402E-9B65-794C207AB0AB}" sibTransId="{4C1A70C1-22C1-47C9-A10A-A8304ABB1B2A}"/>
    <dgm:cxn modelId="{06CC374C-D0BA-48D1-B9FC-3F9C2DD56BE3}" srcId="{52111553-27C9-4801-A29F-185C8D2A7ED3}" destId="{38D00D15-6920-459D-B22F-909715B327D1}" srcOrd="4" destOrd="0" parTransId="{A7353031-9763-445C-B53D-DA2B7687A579}" sibTransId="{23236570-2B58-4087-9809-14879F21D005}"/>
    <dgm:cxn modelId="{CBC03A1D-1697-4F55-86DB-22257F68E2F1}" type="presOf" srcId="{909C9CDA-3FEF-4E24-9150-8E0948044408}" destId="{8E81801E-3464-4D7B-9C03-F1BA31E5E1A0}" srcOrd="0" destOrd="0" presId="urn:microsoft.com/office/officeart/2005/8/layout/vList2"/>
    <dgm:cxn modelId="{51713586-61A1-40E6-91E5-A2C10D5DFE53}" srcId="{52111553-27C9-4801-A29F-185C8D2A7ED3}" destId="{9C4ADE11-BF37-4F69-A479-188C72B16CAB}" srcOrd="0" destOrd="0" parTransId="{87F3A457-8CAA-4865-9A68-441EF36CE897}" sibTransId="{A5F51C55-B6D2-4FF2-949D-80C65E56C5CD}"/>
    <dgm:cxn modelId="{56A776DB-5FF8-45E1-B38F-E6964C9DFBB1}" type="presOf" srcId="{4D0CAF73-6882-46F8-BEAD-2A9DD8D44066}" destId="{9924877A-3D75-4447-B354-D0355F994F79}" srcOrd="0" destOrd="0" presId="urn:microsoft.com/office/officeart/2005/8/layout/vList2"/>
    <dgm:cxn modelId="{A4F9F0A3-52D2-4F73-8774-82793E548558}" type="presOf" srcId="{9C4ADE11-BF37-4F69-A479-188C72B16CAB}" destId="{0EAEB40D-490F-496E-9AC7-678767D62897}" srcOrd="0" destOrd="0" presId="urn:microsoft.com/office/officeart/2005/8/layout/vList2"/>
    <dgm:cxn modelId="{DE63FA59-5CCF-4436-8183-5E9B47365F90}" type="presOf" srcId="{52111553-27C9-4801-A29F-185C8D2A7ED3}" destId="{E83B0F59-FA2F-49D2-8DD0-865E5276A046}" srcOrd="0" destOrd="0" presId="urn:microsoft.com/office/officeart/2005/8/layout/vList2"/>
    <dgm:cxn modelId="{0BFD4025-1C48-4CFE-8991-9D86DFF71F2D}" srcId="{909C9CDA-3FEF-4E24-9150-8E0948044408}" destId="{C86D67B6-6127-4B39-AFA4-FE8EA3F37FB8}" srcOrd="1" destOrd="0" parTransId="{42E8D530-68B5-43DF-8759-5A85244FA2C6}" sibTransId="{7B8EB07C-CE57-4BFD-8F61-AE9F5E73420A}"/>
    <dgm:cxn modelId="{71E3F069-E8BD-4109-8563-29D7D4320846}" type="presOf" srcId="{D01C656D-37E2-435D-B23D-97254E212863}" destId="{01B99759-8E6D-4568-8FC0-611F2F4DD168}" srcOrd="0" destOrd="0" presId="urn:microsoft.com/office/officeart/2005/8/layout/vList2"/>
    <dgm:cxn modelId="{EDABC29F-7E1F-412B-BDB3-36A8DBA969CA}" type="presOf" srcId="{CD74B112-7F70-407A-9A8D-9D00E1009E88}" destId="{ED9AC760-E966-47E5-8CB9-0809B039B70E}" srcOrd="0" destOrd="0" presId="urn:microsoft.com/office/officeart/2005/8/layout/vList2"/>
    <dgm:cxn modelId="{7736A63D-0F20-43FC-97BE-44A0BFD344B7}" type="presOf" srcId="{38D00D15-6920-459D-B22F-909715B327D1}" destId="{C9E3C47A-B201-453F-8C9F-BFC93DA36450}" srcOrd="0" destOrd="0" presId="urn:microsoft.com/office/officeart/2005/8/layout/vList2"/>
    <dgm:cxn modelId="{19FD79EA-B559-4394-9832-B31AE058125A}" type="presOf" srcId="{43E4D79B-9026-4600-BCE0-F3E899AD41B9}" destId="{EA2E173C-0E8C-4480-9A79-8E013B432DB9}" srcOrd="0" destOrd="0" presId="urn:microsoft.com/office/officeart/2005/8/layout/vList2"/>
    <dgm:cxn modelId="{88C090D6-CEED-4D90-B2F5-A75CE20A7B12}" srcId="{52111553-27C9-4801-A29F-185C8D2A7ED3}" destId="{43E4D79B-9026-4600-BCE0-F3E899AD41B9}" srcOrd="5" destOrd="0" parTransId="{F00F6E56-0BFF-4BAC-8812-D513770C58B2}" sibTransId="{9CBB4762-C94E-449C-92BE-DC61CC0BAC1D}"/>
    <dgm:cxn modelId="{60ADEFF7-72F4-4691-BBC6-5486984C571C}" srcId="{52111553-27C9-4801-A29F-185C8D2A7ED3}" destId="{909C9CDA-3FEF-4E24-9150-8E0948044408}" srcOrd="1" destOrd="0" parTransId="{AAE7F442-CC89-4FD5-AB6F-E0FC3E59BE7F}" sibTransId="{CA06B0EA-A791-4C87-81EB-6884373EF8B8}"/>
    <dgm:cxn modelId="{EC88D62F-E8CC-4CD4-AF8F-66DC5A1EB131}" type="presOf" srcId="{C86D67B6-6127-4B39-AFA4-FE8EA3F37FB8}" destId="{9924877A-3D75-4447-B354-D0355F994F79}" srcOrd="0" destOrd="1" presId="urn:microsoft.com/office/officeart/2005/8/layout/vList2"/>
    <dgm:cxn modelId="{EBCECD2B-EBA8-4C17-903E-E0341A4F7C38}" srcId="{909C9CDA-3FEF-4E24-9150-8E0948044408}" destId="{4D0CAF73-6882-46F8-BEAD-2A9DD8D44066}" srcOrd="0" destOrd="0" parTransId="{2AB06166-CEB3-4B83-BA6F-C76C4BA35B7E}" sibTransId="{FE003A6A-C404-4D39-A1AE-D5B1BABF37DE}"/>
    <dgm:cxn modelId="{773185CA-A6D1-41D7-B1D1-A29C3B56CEE8}" srcId="{52111553-27C9-4801-A29F-185C8D2A7ED3}" destId="{D01C656D-37E2-435D-B23D-97254E212863}" srcOrd="2" destOrd="0" parTransId="{0ED84647-10C8-487E-B5F2-D69BFEFAD432}" sibTransId="{292D505F-AF39-4167-8991-FBC7BAF4D698}"/>
    <dgm:cxn modelId="{16244D34-2606-428F-9C3A-A4BEFBB403AC}" type="presParOf" srcId="{E83B0F59-FA2F-49D2-8DD0-865E5276A046}" destId="{0EAEB40D-490F-496E-9AC7-678767D62897}" srcOrd="0" destOrd="0" presId="urn:microsoft.com/office/officeart/2005/8/layout/vList2"/>
    <dgm:cxn modelId="{9B8F0BB2-B591-42A5-BE03-0775642EB1AD}" type="presParOf" srcId="{E83B0F59-FA2F-49D2-8DD0-865E5276A046}" destId="{677A0102-9EF1-49C6-ADC8-FF01B0FC898A}" srcOrd="1" destOrd="0" presId="urn:microsoft.com/office/officeart/2005/8/layout/vList2"/>
    <dgm:cxn modelId="{3B09EDA7-B4D2-4A3F-A628-D60ECBAA25BA}" type="presParOf" srcId="{E83B0F59-FA2F-49D2-8DD0-865E5276A046}" destId="{8E81801E-3464-4D7B-9C03-F1BA31E5E1A0}" srcOrd="2" destOrd="0" presId="urn:microsoft.com/office/officeart/2005/8/layout/vList2"/>
    <dgm:cxn modelId="{FC40F48D-F0A5-4760-9C8D-55EC2D903195}" type="presParOf" srcId="{E83B0F59-FA2F-49D2-8DD0-865E5276A046}" destId="{9924877A-3D75-4447-B354-D0355F994F79}" srcOrd="3" destOrd="0" presId="urn:microsoft.com/office/officeart/2005/8/layout/vList2"/>
    <dgm:cxn modelId="{FA42C7A7-4AF7-45DE-887A-D5AA5A29C868}" type="presParOf" srcId="{E83B0F59-FA2F-49D2-8DD0-865E5276A046}" destId="{01B99759-8E6D-4568-8FC0-611F2F4DD168}" srcOrd="4" destOrd="0" presId="urn:microsoft.com/office/officeart/2005/8/layout/vList2"/>
    <dgm:cxn modelId="{DDF3A992-F2FE-414B-AC64-3F82121EF98F}" type="presParOf" srcId="{E83B0F59-FA2F-49D2-8DD0-865E5276A046}" destId="{363B732A-5389-4BFB-95B7-744E556A867D}" srcOrd="5" destOrd="0" presId="urn:microsoft.com/office/officeart/2005/8/layout/vList2"/>
    <dgm:cxn modelId="{DEA9DD18-7116-42AF-B712-A698296316C9}" type="presParOf" srcId="{E83B0F59-FA2F-49D2-8DD0-865E5276A046}" destId="{ED9AC760-E966-47E5-8CB9-0809B039B70E}" srcOrd="6" destOrd="0" presId="urn:microsoft.com/office/officeart/2005/8/layout/vList2"/>
    <dgm:cxn modelId="{4B66CA6C-569D-45B8-A4EA-F9B1026F7EC3}" type="presParOf" srcId="{E83B0F59-FA2F-49D2-8DD0-865E5276A046}" destId="{25291220-169C-494D-9F51-8AD6C44A8C53}" srcOrd="7" destOrd="0" presId="urn:microsoft.com/office/officeart/2005/8/layout/vList2"/>
    <dgm:cxn modelId="{BA1C1BA8-84E0-4AFE-8249-04522E5D4557}" type="presParOf" srcId="{E83B0F59-FA2F-49D2-8DD0-865E5276A046}" destId="{C9E3C47A-B201-453F-8C9F-BFC93DA36450}" srcOrd="8" destOrd="0" presId="urn:microsoft.com/office/officeart/2005/8/layout/vList2"/>
    <dgm:cxn modelId="{79A04A8A-2D6F-4203-9F7A-4A9115C19B5A}" type="presParOf" srcId="{E83B0F59-FA2F-49D2-8DD0-865E5276A046}" destId="{6B45C824-E043-4ECC-AE18-67B9DBBBCC44}" srcOrd="9" destOrd="0" presId="urn:microsoft.com/office/officeart/2005/8/layout/vList2"/>
    <dgm:cxn modelId="{CD27DCBE-7AE3-44EB-BBAC-1935CBA469C5}" type="presParOf" srcId="{E83B0F59-FA2F-49D2-8DD0-865E5276A046}" destId="{EA2E173C-0E8C-4480-9A79-8E013B432DB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0E62E4-5B32-4AFE-AD8B-20C22A55990E}" type="doc">
      <dgm:prSet loTypeId="urn:microsoft.com/office/officeart/2005/8/layout/hProcess1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52B43A9-4A4F-492A-852D-31360FBF1C9F}">
      <dgm:prSet custT="1"/>
      <dgm:spPr/>
      <dgm:t>
        <a:bodyPr/>
        <a:lstStyle/>
        <a:p>
          <a:pPr rtl="0"/>
          <a:r>
            <a:rPr lang="hr-HR" sz="1800" dirty="0" smtClean="0"/>
            <a:t>Optimalna učinkovitost izlaganja postiže se kada je izlaganje:</a:t>
          </a:r>
          <a:endParaRPr lang="it-IT" sz="1800" dirty="0"/>
        </a:p>
      </dgm:t>
    </dgm:pt>
    <dgm:pt modelId="{188F9FB2-A0A2-4D25-B33D-913157E9911E}" type="parTrans" cxnId="{6EE57CD7-985B-4202-A048-6C011D0CDD45}">
      <dgm:prSet/>
      <dgm:spPr/>
      <dgm:t>
        <a:bodyPr/>
        <a:lstStyle/>
        <a:p>
          <a:endParaRPr lang="it-IT"/>
        </a:p>
      </dgm:t>
    </dgm:pt>
    <dgm:pt modelId="{B947757F-7719-4FBE-BB7A-44FD0B9DDE65}" type="sibTrans" cxnId="{6EE57CD7-985B-4202-A048-6C011D0CDD45}">
      <dgm:prSet/>
      <dgm:spPr/>
      <dgm:t>
        <a:bodyPr/>
        <a:lstStyle/>
        <a:p>
          <a:endParaRPr lang="it-IT"/>
        </a:p>
      </dgm:t>
    </dgm:pt>
    <dgm:pt modelId="{B219839F-4093-4749-9DD6-602241281205}">
      <dgm:prSet custT="1"/>
      <dgm:spPr/>
      <dgm:t>
        <a:bodyPr/>
        <a:lstStyle/>
        <a:p>
          <a:pPr rtl="0"/>
          <a:r>
            <a:rPr lang="hr-HR" sz="1800" b="1" dirty="0" smtClean="0"/>
            <a:t>STUPNJEVITO</a:t>
          </a:r>
          <a:endParaRPr lang="it-IT" sz="1800" b="1" dirty="0"/>
        </a:p>
      </dgm:t>
    </dgm:pt>
    <dgm:pt modelId="{80A9E494-1EB0-4AA7-8B17-928371002AE0}" type="parTrans" cxnId="{F0148646-B862-44BF-8B2E-C076358D0CB2}">
      <dgm:prSet/>
      <dgm:spPr/>
      <dgm:t>
        <a:bodyPr/>
        <a:lstStyle/>
        <a:p>
          <a:endParaRPr lang="it-IT"/>
        </a:p>
      </dgm:t>
    </dgm:pt>
    <dgm:pt modelId="{5DD689B3-AA9B-4307-9E7E-5992F4187C06}" type="sibTrans" cxnId="{F0148646-B862-44BF-8B2E-C076358D0CB2}">
      <dgm:prSet/>
      <dgm:spPr/>
      <dgm:t>
        <a:bodyPr/>
        <a:lstStyle/>
        <a:p>
          <a:endParaRPr lang="it-IT"/>
        </a:p>
      </dgm:t>
    </dgm:pt>
    <dgm:pt modelId="{9E59687B-1038-46A1-BFB4-EE02E5854975}">
      <dgm:prSet custT="1"/>
      <dgm:spPr/>
      <dgm:t>
        <a:bodyPr/>
        <a:lstStyle/>
        <a:p>
          <a:pPr rtl="0"/>
          <a:r>
            <a:rPr lang="hr-HR" sz="1800" b="1" dirty="0" smtClean="0"/>
            <a:t>UČESTALO</a:t>
          </a:r>
          <a:endParaRPr lang="it-IT" sz="1800" b="1" dirty="0"/>
        </a:p>
      </dgm:t>
    </dgm:pt>
    <dgm:pt modelId="{30A5817F-AB97-42DF-BEDC-8D8F61B93982}" type="parTrans" cxnId="{94BEA5AE-3166-46E4-BA2C-A8B7AC2CE888}">
      <dgm:prSet/>
      <dgm:spPr/>
      <dgm:t>
        <a:bodyPr/>
        <a:lstStyle/>
        <a:p>
          <a:endParaRPr lang="it-IT"/>
        </a:p>
      </dgm:t>
    </dgm:pt>
    <dgm:pt modelId="{D56E350E-F546-4B87-9EEE-6CC92F1F8C4F}" type="sibTrans" cxnId="{94BEA5AE-3166-46E4-BA2C-A8B7AC2CE888}">
      <dgm:prSet/>
      <dgm:spPr/>
      <dgm:t>
        <a:bodyPr/>
        <a:lstStyle/>
        <a:p>
          <a:endParaRPr lang="it-IT"/>
        </a:p>
      </dgm:t>
    </dgm:pt>
    <dgm:pt modelId="{9EBDF13D-F440-424D-8C96-675D64485359}">
      <dgm:prSet/>
      <dgm:spPr/>
      <dgm:t>
        <a:bodyPr/>
        <a:lstStyle/>
        <a:p>
          <a:pPr rtl="0"/>
          <a:r>
            <a:rPr lang="hr-HR" b="1" dirty="0" smtClean="0"/>
            <a:t>PRODULJENO</a:t>
          </a:r>
          <a:endParaRPr lang="it-IT" b="1" dirty="0"/>
        </a:p>
      </dgm:t>
    </dgm:pt>
    <dgm:pt modelId="{27FA2E5D-36F9-49A1-B670-B2E6807EDE36}" type="parTrans" cxnId="{BE6F7155-29C9-4723-BB57-D3967574D99E}">
      <dgm:prSet/>
      <dgm:spPr/>
      <dgm:t>
        <a:bodyPr/>
        <a:lstStyle/>
        <a:p>
          <a:endParaRPr lang="it-IT"/>
        </a:p>
      </dgm:t>
    </dgm:pt>
    <dgm:pt modelId="{92930D2D-5E16-4BF4-937A-2FB1E826EBCC}" type="sibTrans" cxnId="{BE6F7155-29C9-4723-BB57-D3967574D99E}">
      <dgm:prSet/>
      <dgm:spPr/>
      <dgm:t>
        <a:bodyPr/>
        <a:lstStyle/>
        <a:p>
          <a:endParaRPr lang="it-IT"/>
        </a:p>
      </dgm:t>
    </dgm:pt>
    <dgm:pt modelId="{4122B2ED-D111-4EB6-BB3D-B1902B9453CA}">
      <dgm:prSet custT="1"/>
      <dgm:spPr/>
      <dgm:t>
        <a:bodyPr/>
        <a:lstStyle/>
        <a:p>
          <a:pPr rtl="0"/>
          <a:r>
            <a:rPr lang="hr-HR" sz="1800" dirty="0" smtClean="0"/>
            <a:t>Zadaci moraju biti precizno definirani i moraju uključivati situacije iz života klijenta. </a:t>
          </a:r>
          <a:endParaRPr lang="it-IT" sz="1800" dirty="0"/>
        </a:p>
      </dgm:t>
    </dgm:pt>
    <dgm:pt modelId="{B2E161FA-07A6-4285-B618-A8465FCF2C10}" type="parTrans" cxnId="{E3D05614-6568-4CEE-80A2-1125FE8A56B7}">
      <dgm:prSet/>
      <dgm:spPr/>
      <dgm:t>
        <a:bodyPr/>
        <a:lstStyle/>
        <a:p>
          <a:endParaRPr lang="it-IT"/>
        </a:p>
      </dgm:t>
    </dgm:pt>
    <dgm:pt modelId="{6B09410E-EC13-4F48-A07A-D5B090EE690E}" type="sibTrans" cxnId="{E3D05614-6568-4CEE-80A2-1125FE8A56B7}">
      <dgm:prSet/>
      <dgm:spPr/>
      <dgm:t>
        <a:bodyPr/>
        <a:lstStyle/>
        <a:p>
          <a:endParaRPr lang="it-IT"/>
        </a:p>
      </dgm:t>
    </dgm:pt>
    <dgm:pt modelId="{7813900F-365F-46FE-ADF5-BF9B9B787815}" type="pres">
      <dgm:prSet presAssocID="{170E62E4-5B32-4AFE-AD8B-20C22A55990E}" presName="Name0" presStyleCnt="0">
        <dgm:presLayoutVars>
          <dgm:dir/>
          <dgm:resizeHandles val="exact"/>
        </dgm:presLayoutVars>
      </dgm:prSet>
      <dgm:spPr/>
    </dgm:pt>
    <dgm:pt modelId="{15856D8C-2157-4EA0-B63D-37C591911E10}" type="pres">
      <dgm:prSet presAssocID="{170E62E4-5B32-4AFE-AD8B-20C22A55990E}" presName="arrow" presStyleLbl="bgShp" presStyleIdx="0" presStyleCnt="1"/>
      <dgm:spPr/>
    </dgm:pt>
    <dgm:pt modelId="{40D904E5-22AB-47AB-8E29-25E63B943244}" type="pres">
      <dgm:prSet presAssocID="{170E62E4-5B32-4AFE-AD8B-20C22A55990E}" presName="points" presStyleCnt="0"/>
      <dgm:spPr/>
    </dgm:pt>
    <dgm:pt modelId="{A79C8E31-D796-44A2-B71B-3BB3144CC250}" type="pres">
      <dgm:prSet presAssocID="{352B43A9-4A4F-492A-852D-31360FBF1C9F}" presName="compositeA" presStyleCnt="0"/>
      <dgm:spPr/>
    </dgm:pt>
    <dgm:pt modelId="{8BF5E415-A96B-42E0-99B6-1BB92D273D68}" type="pres">
      <dgm:prSet presAssocID="{352B43A9-4A4F-492A-852D-31360FBF1C9F}" presName="textA" presStyleLbl="revTx" presStyleIdx="0" presStyleCnt="5">
        <dgm:presLayoutVars>
          <dgm:bulletEnabled val="1"/>
        </dgm:presLayoutVars>
      </dgm:prSet>
      <dgm:spPr/>
    </dgm:pt>
    <dgm:pt modelId="{F60F9590-A321-4F9E-B8E0-E0395BF6E661}" type="pres">
      <dgm:prSet presAssocID="{352B43A9-4A4F-492A-852D-31360FBF1C9F}" presName="circleA" presStyleLbl="node1" presStyleIdx="0" presStyleCnt="5"/>
      <dgm:spPr/>
    </dgm:pt>
    <dgm:pt modelId="{649DD518-A352-4693-947E-99D4F99D2488}" type="pres">
      <dgm:prSet presAssocID="{352B43A9-4A4F-492A-852D-31360FBF1C9F}" presName="spaceA" presStyleCnt="0"/>
      <dgm:spPr/>
    </dgm:pt>
    <dgm:pt modelId="{6D788FE2-824F-4160-8BC4-1F3B26024AA8}" type="pres">
      <dgm:prSet presAssocID="{B947757F-7719-4FBE-BB7A-44FD0B9DDE65}" presName="space" presStyleCnt="0"/>
      <dgm:spPr/>
    </dgm:pt>
    <dgm:pt modelId="{0AB21519-FD14-4D4D-8BF0-82E100A73EDA}" type="pres">
      <dgm:prSet presAssocID="{B219839F-4093-4749-9DD6-602241281205}" presName="compositeB" presStyleCnt="0"/>
      <dgm:spPr/>
    </dgm:pt>
    <dgm:pt modelId="{C32DF420-0D71-4660-AB72-F49E878F2F98}" type="pres">
      <dgm:prSet presAssocID="{B219839F-4093-4749-9DD6-602241281205}" presName="textB" presStyleLbl="revTx" presStyleIdx="1" presStyleCnt="5" custScaleX="128898">
        <dgm:presLayoutVars>
          <dgm:bulletEnabled val="1"/>
        </dgm:presLayoutVars>
      </dgm:prSet>
      <dgm:spPr/>
    </dgm:pt>
    <dgm:pt modelId="{8895D9FA-FE3A-4CC8-BB74-88612FACA3BA}" type="pres">
      <dgm:prSet presAssocID="{B219839F-4093-4749-9DD6-602241281205}" presName="circleB" presStyleLbl="node1" presStyleIdx="1" presStyleCnt="5"/>
      <dgm:spPr/>
    </dgm:pt>
    <dgm:pt modelId="{22635EC3-BDC8-4E76-81D9-CB6A853610D3}" type="pres">
      <dgm:prSet presAssocID="{B219839F-4093-4749-9DD6-602241281205}" presName="spaceB" presStyleCnt="0"/>
      <dgm:spPr/>
    </dgm:pt>
    <dgm:pt modelId="{34714F0C-E74A-4936-9CC3-96BFC178443F}" type="pres">
      <dgm:prSet presAssocID="{5DD689B3-AA9B-4307-9E7E-5992F4187C06}" presName="space" presStyleCnt="0"/>
      <dgm:spPr/>
    </dgm:pt>
    <dgm:pt modelId="{5863EDCE-1D08-4F03-AE4B-8212257BF4E9}" type="pres">
      <dgm:prSet presAssocID="{9E59687B-1038-46A1-BFB4-EE02E5854975}" presName="compositeA" presStyleCnt="0"/>
      <dgm:spPr/>
    </dgm:pt>
    <dgm:pt modelId="{13D60954-C69A-4C60-B607-33AB15961D79}" type="pres">
      <dgm:prSet presAssocID="{9E59687B-1038-46A1-BFB4-EE02E5854975}" presName="textA" presStyleLbl="revTx" presStyleIdx="2" presStyleCnt="5" custScaleX="120339">
        <dgm:presLayoutVars>
          <dgm:bulletEnabled val="1"/>
        </dgm:presLayoutVars>
      </dgm:prSet>
      <dgm:spPr/>
    </dgm:pt>
    <dgm:pt modelId="{FFAC2638-7E17-4476-BB16-0D01E38B4F0C}" type="pres">
      <dgm:prSet presAssocID="{9E59687B-1038-46A1-BFB4-EE02E5854975}" presName="circleA" presStyleLbl="node1" presStyleIdx="2" presStyleCnt="5"/>
      <dgm:spPr/>
    </dgm:pt>
    <dgm:pt modelId="{BC3812AC-154F-43E7-BA9D-5577C83C8173}" type="pres">
      <dgm:prSet presAssocID="{9E59687B-1038-46A1-BFB4-EE02E5854975}" presName="spaceA" presStyleCnt="0"/>
      <dgm:spPr/>
    </dgm:pt>
    <dgm:pt modelId="{068ABEFD-DEAE-4834-B49C-BC80F1C03B0A}" type="pres">
      <dgm:prSet presAssocID="{D56E350E-F546-4B87-9EEE-6CC92F1F8C4F}" presName="space" presStyleCnt="0"/>
      <dgm:spPr/>
    </dgm:pt>
    <dgm:pt modelId="{3750A6D0-3788-410D-99AD-A6EFB1488570}" type="pres">
      <dgm:prSet presAssocID="{9EBDF13D-F440-424D-8C96-675D64485359}" presName="compositeB" presStyleCnt="0"/>
      <dgm:spPr/>
    </dgm:pt>
    <dgm:pt modelId="{C925DD8F-1AB6-4AB7-84B6-D7D16B5570E2}" type="pres">
      <dgm:prSet presAssocID="{9EBDF13D-F440-424D-8C96-675D64485359}" presName="textB" presStyleLbl="revTx" presStyleIdx="3" presStyleCnt="5" custScaleX="118411">
        <dgm:presLayoutVars>
          <dgm:bulletEnabled val="1"/>
        </dgm:presLayoutVars>
      </dgm:prSet>
      <dgm:spPr/>
    </dgm:pt>
    <dgm:pt modelId="{C8CC8D26-F8AE-435E-9223-C810C0D2B6A1}" type="pres">
      <dgm:prSet presAssocID="{9EBDF13D-F440-424D-8C96-675D64485359}" presName="circleB" presStyleLbl="node1" presStyleIdx="3" presStyleCnt="5"/>
      <dgm:spPr/>
    </dgm:pt>
    <dgm:pt modelId="{91009EE9-AD25-4D62-870B-0789204226F1}" type="pres">
      <dgm:prSet presAssocID="{9EBDF13D-F440-424D-8C96-675D64485359}" presName="spaceB" presStyleCnt="0"/>
      <dgm:spPr/>
    </dgm:pt>
    <dgm:pt modelId="{B6483858-082B-432F-B3F1-002A89EA6F19}" type="pres">
      <dgm:prSet presAssocID="{92930D2D-5E16-4BF4-937A-2FB1E826EBCC}" presName="space" presStyleCnt="0"/>
      <dgm:spPr/>
    </dgm:pt>
    <dgm:pt modelId="{F230AF37-9F4C-4A58-916F-BD1C7CA69939}" type="pres">
      <dgm:prSet presAssocID="{4122B2ED-D111-4EB6-BB3D-B1902B9453CA}" presName="compositeA" presStyleCnt="0"/>
      <dgm:spPr/>
    </dgm:pt>
    <dgm:pt modelId="{601A1B9B-493D-4328-9962-AC99E5BD59B1}" type="pres">
      <dgm:prSet presAssocID="{4122B2ED-D111-4EB6-BB3D-B1902B9453CA}" presName="textA" presStyleLbl="revTx" presStyleIdx="4" presStyleCnt="5">
        <dgm:presLayoutVars>
          <dgm:bulletEnabled val="1"/>
        </dgm:presLayoutVars>
      </dgm:prSet>
      <dgm:spPr/>
    </dgm:pt>
    <dgm:pt modelId="{C13DF07D-7FD7-41C4-B3B8-DAAD5BD14999}" type="pres">
      <dgm:prSet presAssocID="{4122B2ED-D111-4EB6-BB3D-B1902B9453CA}" presName="circleA" presStyleLbl="node1" presStyleIdx="4" presStyleCnt="5"/>
      <dgm:spPr/>
    </dgm:pt>
    <dgm:pt modelId="{E1987923-5A6D-45EB-9BAA-10C029C96D60}" type="pres">
      <dgm:prSet presAssocID="{4122B2ED-D111-4EB6-BB3D-B1902B9453CA}" presName="spaceA" presStyleCnt="0"/>
      <dgm:spPr/>
    </dgm:pt>
  </dgm:ptLst>
  <dgm:cxnLst>
    <dgm:cxn modelId="{6EE57CD7-985B-4202-A048-6C011D0CDD45}" srcId="{170E62E4-5B32-4AFE-AD8B-20C22A55990E}" destId="{352B43A9-4A4F-492A-852D-31360FBF1C9F}" srcOrd="0" destOrd="0" parTransId="{188F9FB2-A0A2-4D25-B33D-913157E9911E}" sibTransId="{B947757F-7719-4FBE-BB7A-44FD0B9DDE65}"/>
    <dgm:cxn modelId="{14011013-A530-4B71-B32C-640FA1923AA3}" type="presOf" srcId="{9EBDF13D-F440-424D-8C96-675D64485359}" destId="{C925DD8F-1AB6-4AB7-84B6-D7D16B5570E2}" srcOrd="0" destOrd="0" presId="urn:microsoft.com/office/officeart/2005/8/layout/hProcess11"/>
    <dgm:cxn modelId="{4BA41B5B-5BE1-45F0-B128-A39E7539B101}" type="presOf" srcId="{9E59687B-1038-46A1-BFB4-EE02E5854975}" destId="{13D60954-C69A-4C60-B607-33AB15961D79}" srcOrd="0" destOrd="0" presId="urn:microsoft.com/office/officeart/2005/8/layout/hProcess11"/>
    <dgm:cxn modelId="{94149830-6607-45F4-AEB6-ACF873B4ECAD}" type="presOf" srcId="{352B43A9-4A4F-492A-852D-31360FBF1C9F}" destId="{8BF5E415-A96B-42E0-99B6-1BB92D273D68}" srcOrd="0" destOrd="0" presId="urn:microsoft.com/office/officeart/2005/8/layout/hProcess11"/>
    <dgm:cxn modelId="{94BEA5AE-3166-46E4-BA2C-A8B7AC2CE888}" srcId="{170E62E4-5B32-4AFE-AD8B-20C22A55990E}" destId="{9E59687B-1038-46A1-BFB4-EE02E5854975}" srcOrd="2" destOrd="0" parTransId="{30A5817F-AB97-42DF-BEDC-8D8F61B93982}" sibTransId="{D56E350E-F546-4B87-9EEE-6CC92F1F8C4F}"/>
    <dgm:cxn modelId="{E3D05614-6568-4CEE-80A2-1125FE8A56B7}" srcId="{170E62E4-5B32-4AFE-AD8B-20C22A55990E}" destId="{4122B2ED-D111-4EB6-BB3D-B1902B9453CA}" srcOrd="4" destOrd="0" parTransId="{B2E161FA-07A6-4285-B618-A8465FCF2C10}" sibTransId="{6B09410E-EC13-4F48-A07A-D5B090EE690E}"/>
    <dgm:cxn modelId="{F0148646-B862-44BF-8B2E-C076358D0CB2}" srcId="{170E62E4-5B32-4AFE-AD8B-20C22A55990E}" destId="{B219839F-4093-4749-9DD6-602241281205}" srcOrd="1" destOrd="0" parTransId="{80A9E494-1EB0-4AA7-8B17-928371002AE0}" sibTransId="{5DD689B3-AA9B-4307-9E7E-5992F4187C06}"/>
    <dgm:cxn modelId="{BE6F7155-29C9-4723-BB57-D3967574D99E}" srcId="{170E62E4-5B32-4AFE-AD8B-20C22A55990E}" destId="{9EBDF13D-F440-424D-8C96-675D64485359}" srcOrd="3" destOrd="0" parTransId="{27FA2E5D-36F9-49A1-B670-B2E6807EDE36}" sibTransId="{92930D2D-5E16-4BF4-937A-2FB1E826EBCC}"/>
    <dgm:cxn modelId="{C072EE80-2729-4977-8EA3-591A48D817FA}" type="presOf" srcId="{B219839F-4093-4749-9DD6-602241281205}" destId="{C32DF420-0D71-4660-AB72-F49E878F2F98}" srcOrd="0" destOrd="0" presId="urn:microsoft.com/office/officeart/2005/8/layout/hProcess11"/>
    <dgm:cxn modelId="{132B2E17-EF4B-48CC-8A51-91F1D12380F4}" type="presOf" srcId="{170E62E4-5B32-4AFE-AD8B-20C22A55990E}" destId="{7813900F-365F-46FE-ADF5-BF9B9B787815}" srcOrd="0" destOrd="0" presId="urn:microsoft.com/office/officeart/2005/8/layout/hProcess11"/>
    <dgm:cxn modelId="{AE94520E-4349-44F4-87C1-8AE8E55C1B19}" type="presOf" srcId="{4122B2ED-D111-4EB6-BB3D-B1902B9453CA}" destId="{601A1B9B-493D-4328-9962-AC99E5BD59B1}" srcOrd="0" destOrd="0" presId="urn:microsoft.com/office/officeart/2005/8/layout/hProcess11"/>
    <dgm:cxn modelId="{B67CCFC5-0918-4B7D-A582-D51C6591FE11}" type="presParOf" srcId="{7813900F-365F-46FE-ADF5-BF9B9B787815}" destId="{15856D8C-2157-4EA0-B63D-37C591911E10}" srcOrd="0" destOrd="0" presId="urn:microsoft.com/office/officeart/2005/8/layout/hProcess11"/>
    <dgm:cxn modelId="{435A20DD-A0EB-4B2A-A760-4842CE28BDBB}" type="presParOf" srcId="{7813900F-365F-46FE-ADF5-BF9B9B787815}" destId="{40D904E5-22AB-47AB-8E29-25E63B943244}" srcOrd="1" destOrd="0" presId="urn:microsoft.com/office/officeart/2005/8/layout/hProcess11"/>
    <dgm:cxn modelId="{B33E35E0-AA7D-4C49-BFC7-611B4C252B04}" type="presParOf" srcId="{40D904E5-22AB-47AB-8E29-25E63B943244}" destId="{A79C8E31-D796-44A2-B71B-3BB3144CC250}" srcOrd="0" destOrd="0" presId="urn:microsoft.com/office/officeart/2005/8/layout/hProcess11"/>
    <dgm:cxn modelId="{72BEB25F-5919-4AE1-9EBD-E9AF40E72AAB}" type="presParOf" srcId="{A79C8E31-D796-44A2-B71B-3BB3144CC250}" destId="{8BF5E415-A96B-42E0-99B6-1BB92D273D68}" srcOrd="0" destOrd="0" presId="urn:microsoft.com/office/officeart/2005/8/layout/hProcess11"/>
    <dgm:cxn modelId="{387EDA67-435E-4121-983E-0F4873F6425D}" type="presParOf" srcId="{A79C8E31-D796-44A2-B71B-3BB3144CC250}" destId="{F60F9590-A321-4F9E-B8E0-E0395BF6E661}" srcOrd="1" destOrd="0" presId="urn:microsoft.com/office/officeart/2005/8/layout/hProcess11"/>
    <dgm:cxn modelId="{76F16703-5FE1-4E7C-B36B-556EAFFAE445}" type="presParOf" srcId="{A79C8E31-D796-44A2-B71B-3BB3144CC250}" destId="{649DD518-A352-4693-947E-99D4F99D2488}" srcOrd="2" destOrd="0" presId="urn:microsoft.com/office/officeart/2005/8/layout/hProcess11"/>
    <dgm:cxn modelId="{A475C332-72BD-45DD-9D13-FB0B42B5346F}" type="presParOf" srcId="{40D904E5-22AB-47AB-8E29-25E63B943244}" destId="{6D788FE2-824F-4160-8BC4-1F3B26024AA8}" srcOrd="1" destOrd="0" presId="urn:microsoft.com/office/officeart/2005/8/layout/hProcess11"/>
    <dgm:cxn modelId="{9570308A-60B5-4FC8-A0A5-CAF96170BE70}" type="presParOf" srcId="{40D904E5-22AB-47AB-8E29-25E63B943244}" destId="{0AB21519-FD14-4D4D-8BF0-82E100A73EDA}" srcOrd="2" destOrd="0" presId="urn:microsoft.com/office/officeart/2005/8/layout/hProcess11"/>
    <dgm:cxn modelId="{4165BF46-61D3-4CDF-A944-6B03CDFF35E6}" type="presParOf" srcId="{0AB21519-FD14-4D4D-8BF0-82E100A73EDA}" destId="{C32DF420-0D71-4660-AB72-F49E878F2F98}" srcOrd="0" destOrd="0" presId="urn:microsoft.com/office/officeart/2005/8/layout/hProcess11"/>
    <dgm:cxn modelId="{D66B9C4B-CDE2-4091-83C9-7F28F84345FB}" type="presParOf" srcId="{0AB21519-FD14-4D4D-8BF0-82E100A73EDA}" destId="{8895D9FA-FE3A-4CC8-BB74-88612FACA3BA}" srcOrd="1" destOrd="0" presId="urn:microsoft.com/office/officeart/2005/8/layout/hProcess11"/>
    <dgm:cxn modelId="{E8C44EB6-9F67-444F-8505-06811413D66C}" type="presParOf" srcId="{0AB21519-FD14-4D4D-8BF0-82E100A73EDA}" destId="{22635EC3-BDC8-4E76-81D9-CB6A853610D3}" srcOrd="2" destOrd="0" presId="urn:microsoft.com/office/officeart/2005/8/layout/hProcess11"/>
    <dgm:cxn modelId="{4735DA95-3EB2-4AD7-B3A8-7F64B2FFEFE6}" type="presParOf" srcId="{40D904E5-22AB-47AB-8E29-25E63B943244}" destId="{34714F0C-E74A-4936-9CC3-96BFC178443F}" srcOrd="3" destOrd="0" presId="urn:microsoft.com/office/officeart/2005/8/layout/hProcess11"/>
    <dgm:cxn modelId="{200E8F50-A6D2-47B3-AE45-BD4CCAEDA494}" type="presParOf" srcId="{40D904E5-22AB-47AB-8E29-25E63B943244}" destId="{5863EDCE-1D08-4F03-AE4B-8212257BF4E9}" srcOrd="4" destOrd="0" presId="urn:microsoft.com/office/officeart/2005/8/layout/hProcess11"/>
    <dgm:cxn modelId="{40674DCC-F067-42F9-894E-F1BE9BC66F1C}" type="presParOf" srcId="{5863EDCE-1D08-4F03-AE4B-8212257BF4E9}" destId="{13D60954-C69A-4C60-B607-33AB15961D79}" srcOrd="0" destOrd="0" presId="urn:microsoft.com/office/officeart/2005/8/layout/hProcess11"/>
    <dgm:cxn modelId="{A4475F55-0C39-44CA-8A62-B6500F47E14C}" type="presParOf" srcId="{5863EDCE-1D08-4F03-AE4B-8212257BF4E9}" destId="{FFAC2638-7E17-4476-BB16-0D01E38B4F0C}" srcOrd="1" destOrd="0" presId="urn:microsoft.com/office/officeart/2005/8/layout/hProcess11"/>
    <dgm:cxn modelId="{01C552AC-4638-412B-B086-008FA09E5AAF}" type="presParOf" srcId="{5863EDCE-1D08-4F03-AE4B-8212257BF4E9}" destId="{BC3812AC-154F-43E7-BA9D-5577C83C8173}" srcOrd="2" destOrd="0" presId="urn:microsoft.com/office/officeart/2005/8/layout/hProcess11"/>
    <dgm:cxn modelId="{74F180EC-5A22-4AC8-A03B-2BFFEAD6996A}" type="presParOf" srcId="{40D904E5-22AB-47AB-8E29-25E63B943244}" destId="{068ABEFD-DEAE-4834-B49C-BC80F1C03B0A}" srcOrd="5" destOrd="0" presId="urn:microsoft.com/office/officeart/2005/8/layout/hProcess11"/>
    <dgm:cxn modelId="{89640A0C-023A-463A-B885-B56FD598CBBA}" type="presParOf" srcId="{40D904E5-22AB-47AB-8E29-25E63B943244}" destId="{3750A6D0-3788-410D-99AD-A6EFB1488570}" srcOrd="6" destOrd="0" presId="urn:microsoft.com/office/officeart/2005/8/layout/hProcess11"/>
    <dgm:cxn modelId="{A67258A5-828E-4E74-BD62-077F5498A1E2}" type="presParOf" srcId="{3750A6D0-3788-410D-99AD-A6EFB1488570}" destId="{C925DD8F-1AB6-4AB7-84B6-D7D16B5570E2}" srcOrd="0" destOrd="0" presId="urn:microsoft.com/office/officeart/2005/8/layout/hProcess11"/>
    <dgm:cxn modelId="{C34DE901-0565-4F33-91DF-D9B7C3BC4574}" type="presParOf" srcId="{3750A6D0-3788-410D-99AD-A6EFB1488570}" destId="{C8CC8D26-F8AE-435E-9223-C810C0D2B6A1}" srcOrd="1" destOrd="0" presId="urn:microsoft.com/office/officeart/2005/8/layout/hProcess11"/>
    <dgm:cxn modelId="{684F563F-E781-4D1B-AEE4-33BC311BD3CF}" type="presParOf" srcId="{3750A6D0-3788-410D-99AD-A6EFB1488570}" destId="{91009EE9-AD25-4D62-870B-0789204226F1}" srcOrd="2" destOrd="0" presId="urn:microsoft.com/office/officeart/2005/8/layout/hProcess11"/>
    <dgm:cxn modelId="{AC7A3E12-8511-404B-A697-044ACC2E9204}" type="presParOf" srcId="{40D904E5-22AB-47AB-8E29-25E63B943244}" destId="{B6483858-082B-432F-B3F1-002A89EA6F19}" srcOrd="7" destOrd="0" presId="urn:microsoft.com/office/officeart/2005/8/layout/hProcess11"/>
    <dgm:cxn modelId="{35D7B74E-09B9-4CA5-937B-91BA7B41170D}" type="presParOf" srcId="{40D904E5-22AB-47AB-8E29-25E63B943244}" destId="{F230AF37-9F4C-4A58-916F-BD1C7CA69939}" srcOrd="8" destOrd="0" presId="urn:microsoft.com/office/officeart/2005/8/layout/hProcess11"/>
    <dgm:cxn modelId="{36899FED-6464-4CC8-8B76-B48956CD2B2C}" type="presParOf" srcId="{F230AF37-9F4C-4A58-916F-BD1C7CA69939}" destId="{601A1B9B-493D-4328-9962-AC99E5BD59B1}" srcOrd="0" destOrd="0" presId="urn:microsoft.com/office/officeart/2005/8/layout/hProcess11"/>
    <dgm:cxn modelId="{F5F1E01F-AEF1-454E-80FB-D1526629BD7B}" type="presParOf" srcId="{F230AF37-9F4C-4A58-916F-BD1C7CA69939}" destId="{C13DF07D-7FD7-41C4-B3B8-DAAD5BD14999}" srcOrd="1" destOrd="0" presId="urn:microsoft.com/office/officeart/2005/8/layout/hProcess11"/>
    <dgm:cxn modelId="{D8FB69A0-A2C8-4786-901C-747B29FBC1D2}" type="presParOf" srcId="{F230AF37-9F4C-4A58-916F-BD1C7CA69939}" destId="{E1987923-5A6D-45EB-9BAA-10C029C96D6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4EA42C-6E08-4C04-9D60-2FBB86B2C9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4D1CEF6-226C-4BF1-BCF8-06EFCE856CC0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hr-HR" dirty="0" smtClean="0"/>
            <a:t>Neophodna tzv. </a:t>
          </a:r>
          <a:r>
            <a:rPr lang="hr-HR" i="1" dirty="0" smtClean="0"/>
            <a:t>stupnjevana hijerarhija</a:t>
          </a:r>
          <a:r>
            <a:rPr lang="hr-HR" dirty="0" smtClean="0"/>
            <a:t>: redanje zadataka od najmanje do najviše anksioznih.</a:t>
          </a:r>
          <a:endParaRPr lang="hr-HR" dirty="0"/>
        </a:p>
      </dgm:t>
    </dgm:pt>
    <dgm:pt modelId="{58DD4E57-7E4A-4C92-85CD-09B2F9C7DFFD}" type="parTrans" cxnId="{0797AFA0-56B4-44EE-B5FF-3A1635D4D3B4}">
      <dgm:prSet/>
      <dgm:spPr/>
      <dgm:t>
        <a:bodyPr/>
        <a:lstStyle/>
        <a:p>
          <a:endParaRPr lang="hr-HR"/>
        </a:p>
      </dgm:t>
    </dgm:pt>
    <dgm:pt modelId="{53114C50-79B9-4B82-A7FB-F03DF792432F}" type="sibTrans" cxnId="{0797AFA0-56B4-44EE-B5FF-3A1635D4D3B4}">
      <dgm:prSet/>
      <dgm:spPr/>
      <dgm:t>
        <a:bodyPr/>
        <a:lstStyle/>
        <a:p>
          <a:endParaRPr lang="hr-HR"/>
        </a:p>
      </dgm:t>
    </dgm:pt>
    <dgm:pt modelId="{71B39BFF-8AD0-4FB5-BEE1-4E8F5E79C24C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hr-HR" dirty="0" smtClean="0"/>
            <a:t>gledanje kroz zatvoren prozor na 1. katu			1</a:t>
          </a:r>
          <a:endParaRPr lang="hr-HR" dirty="0"/>
        </a:p>
      </dgm:t>
    </dgm:pt>
    <dgm:pt modelId="{468B103C-DBAE-4E04-9EAE-0B01C7EE7C36}" type="parTrans" cxnId="{FDE39CA5-A6F0-4AB8-8D9E-AF43556F641C}">
      <dgm:prSet/>
      <dgm:spPr/>
      <dgm:t>
        <a:bodyPr/>
        <a:lstStyle/>
        <a:p>
          <a:endParaRPr lang="hr-HR"/>
        </a:p>
      </dgm:t>
    </dgm:pt>
    <dgm:pt modelId="{E89A454F-6E1B-4CDF-9AEC-C99CE64772BC}" type="sibTrans" cxnId="{FDE39CA5-A6F0-4AB8-8D9E-AF43556F641C}">
      <dgm:prSet/>
      <dgm:spPr/>
      <dgm:t>
        <a:bodyPr/>
        <a:lstStyle/>
        <a:p>
          <a:endParaRPr lang="hr-HR"/>
        </a:p>
      </dgm:t>
    </dgm:pt>
    <dgm:pt modelId="{BE5F6C8A-EEF5-4374-8874-43804405CD23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hr-HR" dirty="0" smtClean="0"/>
            <a:t>kroz otvoren prozor na 1. katu				1</a:t>
          </a:r>
          <a:endParaRPr lang="hr-HR" dirty="0"/>
        </a:p>
      </dgm:t>
    </dgm:pt>
    <dgm:pt modelId="{01BCDBE0-A1DF-4009-B9EB-C9A9BC5CB8F4}" type="parTrans" cxnId="{38F0CE02-FA36-490E-B6DD-072E134B077D}">
      <dgm:prSet/>
      <dgm:spPr/>
      <dgm:t>
        <a:bodyPr/>
        <a:lstStyle/>
        <a:p>
          <a:endParaRPr lang="hr-HR"/>
        </a:p>
      </dgm:t>
    </dgm:pt>
    <dgm:pt modelId="{6D31E370-3AD0-4431-90E1-B9DF5BCB3D86}" type="sibTrans" cxnId="{38F0CE02-FA36-490E-B6DD-072E134B077D}">
      <dgm:prSet/>
      <dgm:spPr/>
      <dgm:t>
        <a:bodyPr/>
        <a:lstStyle/>
        <a:p>
          <a:endParaRPr lang="hr-HR"/>
        </a:p>
      </dgm:t>
    </dgm:pt>
    <dgm:pt modelId="{428B078C-7467-418E-A405-968EBDF5B3BF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hr-HR" dirty="0" smtClean="0"/>
            <a:t>preko rukohvata na nekom od viših katova		2</a:t>
          </a:r>
          <a:endParaRPr lang="hr-HR" dirty="0"/>
        </a:p>
      </dgm:t>
    </dgm:pt>
    <dgm:pt modelId="{D7F934E5-8367-4260-A6A9-BE5B64BCA906}" type="parTrans" cxnId="{3DCA3602-BC5E-40E0-91E2-344F1CE78CE9}">
      <dgm:prSet/>
      <dgm:spPr/>
      <dgm:t>
        <a:bodyPr/>
        <a:lstStyle/>
        <a:p>
          <a:endParaRPr lang="hr-HR"/>
        </a:p>
      </dgm:t>
    </dgm:pt>
    <dgm:pt modelId="{520254DB-56C1-499E-8679-83C52AC0975E}" type="sibTrans" cxnId="{3DCA3602-BC5E-40E0-91E2-344F1CE78CE9}">
      <dgm:prSet/>
      <dgm:spPr/>
      <dgm:t>
        <a:bodyPr/>
        <a:lstStyle/>
        <a:p>
          <a:endParaRPr lang="hr-HR"/>
        </a:p>
      </dgm:t>
    </dgm:pt>
    <dgm:pt modelId="{78A2EF7D-51E4-4920-8900-8F53AB47F73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hr-HR" dirty="0" smtClean="0"/>
            <a:t>kroz otvoren prozor kod prijatelja + 2. kat		3</a:t>
          </a:r>
          <a:endParaRPr lang="hr-HR" dirty="0"/>
        </a:p>
      </dgm:t>
    </dgm:pt>
    <dgm:pt modelId="{B8F56034-710A-4A5C-AF19-C9E359FB81F7}" type="parTrans" cxnId="{4F445388-B6D1-42A4-B7AC-54564213BBDB}">
      <dgm:prSet/>
      <dgm:spPr/>
      <dgm:t>
        <a:bodyPr/>
        <a:lstStyle/>
        <a:p>
          <a:endParaRPr lang="hr-HR"/>
        </a:p>
      </dgm:t>
    </dgm:pt>
    <dgm:pt modelId="{605DA2CE-D921-4013-BFD6-29AECC7D13EF}" type="sibTrans" cxnId="{4F445388-B6D1-42A4-B7AC-54564213BBDB}">
      <dgm:prSet/>
      <dgm:spPr/>
      <dgm:t>
        <a:bodyPr/>
        <a:lstStyle/>
        <a:p>
          <a:endParaRPr lang="hr-HR"/>
        </a:p>
      </dgm:t>
    </dgm:pt>
    <dgm:pt modelId="{88F09891-A628-453A-83A1-C09A26FFB8FF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hr-HR" dirty="0" smtClean="0"/>
            <a:t>kroz uredski prozor od debelog stakla			4</a:t>
          </a:r>
          <a:endParaRPr lang="hr-HR" dirty="0"/>
        </a:p>
      </dgm:t>
    </dgm:pt>
    <dgm:pt modelId="{F4E24A59-C988-47FC-9397-CA28BB2043C0}" type="parTrans" cxnId="{0B03A78B-0318-4DD1-A147-64C24B316977}">
      <dgm:prSet/>
      <dgm:spPr/>
      <dgm:t>
        <a:bodyPr/>
        <a:lstStyle/>
        <a:p>
          <a:endParaRPr lang="hr-HR"/>
        </a:p>
      </dgm:t>
    </dgm:pt>
    <dgm:pt modelId="{E1CDFD2E-76A7-431C-9248-2393D921FA3E}" type="sibTrans" cxnId="{0B03A78B-0318-4DD1-A147-64C24B316977}">
      <dgm:prSet/>
      <dgm:spPr/>
      <dgm:t>
        <a:bodyPr/>
        <a:lstStyle/>
        <a:p>
          <a:endParaRPr lang="hr-HR"/>
        </a:p>
      </dgm:t>
    </dgm:pt>
    <dgm:pt modelId="{4BFA8655-1555-4CF6-A735-0E4B21DF6DC0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hr-HR" dirty="0" smtClean="0"/>
            <a:t>penjanje na ljestve i mijenjanje žarulje u sredini sobe	5</a:t>
          </a:r>
          <a:endParaRPr lang="hr-HR" dirty="0"/>
        </a:p>
      </dgm:t>
    </dgm:pt>
    <dgm:pt modelId="{72EBD72F-0A0C-4563-B46B-6CC004057B45}" type="parTrans" cxnId="{9A5F74C8-886D-4218-B95A-B9B7C8C224C7}">
      <dgm:prSet/>
      <dgm:spPr/>
      <dgm:t>
        <a:bodyPr/>
        <a:lstStyle/>
        <a:p>
          <a:endParaRPr lang="hr-HR"/>
        </a:p>
      </dgm:t>
    </dgm:pt>
    <dgm:pt modelId="{FD7BC096-E0DF-4469-9E72-37FE523BF4F3}" type="sibTrans" cxnId="{9A5F74C8-886D-4218-B95A-B9B7C8C224C7}">
      <dgm:prSet/>
      <dgm:spPr/>
      <dgm:t>
        <a:bodyPr/>
        <a:lstStyle/>
        <a:p>
          <a:endParaRPr lang="hr-HR"/>
        </a:p>
      </dgm:t>
    </dgm:pt>
    <dgm:pt modelId="{251A81EC-0300-4F01-BC21-55A433CCAF7A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hr-HR" dirty="0" smtClean="0"/>
            <a:t>prelazak preko mosta blizu ograde			6</a:t>
          </a:r>
          <a:endParaRPr lang="hr-HR" dirty="0"/>
        </a:p>
      </dgm:t>
    </dgm:pt>
    <dgm:pt modelId="{C5643097-EF6D-457A-9616-03432B4F2653}" type="parTrans" cxnId="{85305506-2B2B-45EE-9E8F-42551209A909}">
      <dgm:prSet/>
      <dgm:spPr/>
      <dgm:t>
        <a:bodyPr/>
        <a:lstStyle/>
        <a:p>
          <a:endParaRPr lang="hr-HR"/>
        </a:p>
      </dgm:t>
    </dgm:pt>
    <dgm:pt modelId="{B4CE766B-B24A-4F85-B7E6-42189EE0BE1B}" type="sibTrans" cxnId="{85305506-2B2B-45EE-9E8F-42551209A909}">
      <dgm:prSet/>
      <dgm:spPr/>
      <dgm:t>
        <a:bodyPr/>
        <a:lstStyle/>
        <a:p>
          <a:endParaRPr lang="hr-HR"/>
        </a:p>
      </dgm:t>
    </dgm:pt>
    <dgm:pt modelId="{7B86E269-BD05-4CB9-9A2A-7FEE8F4FDF3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hr-HR" dirty="0" smtClean="0"/>
            <a:t>ručanje u restoranu na vrhu tornja			9</a:t>
          </a:r>
          <a:endParaRPr lang="hr-HR" dirty="0"/>
        </a:p>
      </dgm:t>
    </dgm:pt>
    <dgm:pt modelId="{3E3FFF74-486E-4380-8599-9E4AFC8237F6}" type="parTrans" cxnId="{EB8A7505-BD88-44F6-A40A-D4A1249C1A77}">
      <dgm:prSet/>
      <dgm:spPr/>
      <dgm:t>
        <a:bodyPr/>
        <a:lstStyle/>
        <a:p>
          <a:endParaRPr lang="hr-HR"/>
        </a:p>
      </dgm:t>
    </dgm:pt>
    <dgm:pt modelId="{709D47D8-8F30-4ACA-BFDD-3423C7D9239A}" type="sibTrans" cxnId="{EB8A7505-BD88-44F6-A40A-D4A1249C1A77}">
      <dgm:prSet/>
      <dgm:spPr/>
      <dgm:t>
        <a:bodyPr/>
        <a:lstStyle/>
        <a:p>
          <a:endParaRPr lang="hr-HR"/>
        </a:p>
      </dgm:t>
    </dgm:pt>
    <dgm:pt modelId="{CD1EB7D7-F431-4BAE-BB9E-7DA7FB61A7CF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hr-HR" dirty="0" smtClean="0"/>
            <a:t>hodanje puteljkom po visokoj stijeni			10</a:t>
          </a:r>
          <a:endParaRPr lang="hr-HR" dirty="0"/>
        </a:p>
      </dgm:t>
    </dgm:pt>
    <dgm:pt modelId="{A3CEC3B1-ACFF-400A-B8B8-7285FEBF4525}" type="parTrans" cxnId="{09973DCE-15B3-4CBE-B3F6-C5D066BAB8C2}">
      <dgm:prSet/>
      <dgm:spPr/>
      <dgm:t>
        <a:bodyPr/>
        <a:lstStyle/>
        <a:p>
          <a:endParaRPr lang="hr-HR"/>
        </a:p>
      </dgm:t>
    </dgm:pt>
    <dgm:pt modelId="{48438A60-A7F9-4875-B0D0-6BD50E31350D}" type="sibTrans" cxnId="{09973DCE-15B3-4CBE-B3F6-C5D066BAB8C2}">
      <dgm:prSet/>
      <dgm:spPr/>
      <dgm:t>
        <a:bodyPr/>
        <a:lstStyle/>
        <a:p>
          <a:endParaRPr lang="hr-HR"/>
        </a:p>
      </dgm:t>
    </dgm:pt>
    <dgm:pt modelId="{76E00F2A-DA5D-4EB9-83FA-E175E76F58E3}" type="pres">
      <dgm:prSet presAssocID="{2D4EA42C-6E08-4C04-9D60-2FBB86B2C9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CDB453-9F8D-4523-A6C6-4BD3C0A0BCDB}" type="pres">
      <dgm:prSet presAssocID="{E4D1CEF6-226C-4BF1-BCF8-06EFCE856CC0}" presName="node" presStyleLbl="node1" presStyleIdx="0" presStyleCnt="1" custLinFactNeighborX="77" custLinFactNeighborY="447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A5F74C8-886D-4218-B95A-B9B7C8C224C7}" srcId="{E4D1CEF6-226C-4BF1-BCF8-06EFCE856CC0}" destId="{4BFA8655-1555-4CF6-A735-0E4B21DF6DC0}" srcOrd="5" destOrd="0" parTransId="{72EBD72F-0A0C-4563-B46B-6CC004057B45}" sibTransId="{FD7BC096-E0DF-4469-9E72-37FE523BF4F3}"/>
    <dgm:cxn modelId="{0F47C47C-69C8-4767-828C-9554CF5FF02A}" type="presOf" srcId="{4BFA8655-1555-4CF6-A735-0E4B21DF6DC0}" destId="{84CDB453-9F8D-4523-A6C6-4BD3C0A0BCDB}" srcOrd="0" destOrd="6" presId="urn:microsoft.com/office/officeart/2005/8/layout/process1"/>
    <dgm:cxn modelId="{EB8A7505-BD88-44F6-A40A-D4A1249C1A77}" srcId="{E4D1CEF6-226C-4BF1-BCF8-06EFCE856CC0}" destId="{7B86E269-BD05-4CB9-9A2A-7FEE8F4FDF37}" srcOrd="7" destOrd="0" parTransId="{3E3FFF74-486E-4380-8599-9E4AFC8237F6}" sibTransId="{709D47D8-8F30-4ACA-BFDD-3423C7D9239A}"/>
    <dgm:cxn modelId="{38F0CE02-FA36-490E-B6DD-072E134B077D}" srcId="{E4D1CEF6-226C-4BF1-BCF8-06EFCE856CC0}" destId="{BE5F6C8A-EEF5-4374-8874-43804405CD23}" srcOrd="1" destOrd="0" parTransId="{01BCDBE0-A1DF-4009-B9EB-C9A9BC5CB8F4}" sibTransId="{6D31E370-3AD0-4431-90E1-B9DF5BCB3D86}"/>
    <dgm:cxn modelId="{0B03A78B-0318-4DD1-A147-64C24B316977}" srcId="{E4D1CEF6-226C-4BF1-BCF8-06EFCE856CC0}" destId="{88F09891-A628-453A-83A1-C09A26FFB8FF}" srcOrd="4" destOrd="0" parTransId="{F4E24A59-C988-47FC-9397-CA28BB2043C0}" sibTransId="{E1CDFD2E-76A7-431C-9248-2393D921FA3E}"/>
    <dgm:cxn modelId="{0797AFA0-56B4-44EE-B5FF-3A1635D4D3B4}" srcId="{2D4EA42C-6E08-4C04-9D60-2FBB86B2C949}" destId="{E4D1CEF6-226C-4BF1-BCF8-06EFCE856CC0}" srcOrd="0" destOrd="0" parTransId="{58DD4E57-7E4A-4C92-85CD-09B2F9C7DFFD}" sibTransId="{53114C50-79B9-4B82-A7FB-F03DF792432F}"/>
    <dgm:cxn modelId="{6E9BD035-806A-42C5-B391-E5AE4A85DC5E}" type="presOf" srcId="{71B39BFF-8AD0-4FB5-BEE1-4E8F5E79C24C}" destId="{84CDB453-9F8D-4523-A6C6-4BD3C0A0BCDB}" srcOrd="0" destOrd="1" presId="urn:microsoft.com/office/officeart/2005/8/layout/process1"/>
    <dgm:cxn modelId="{4F445388-B6D1-42A4-B7AC-54564213BBDB}" srcId="{E4D1CEF6-226C-4BF1-BCF8-06EFCE856CC0}" destId="{78A2EF7D-51E4-4920-8900-8F53AB47F73E}" srcOrd="3" destOrd="0" parTransId="{B8F56034-710A-4A5C-AF19-C9E359FB81F7}" sibTransId="{605DA2CE-D921-4013-BFD6-29AECC7D13EF}"/>
    <dgm:cxn modelId="{85305506-2B2B-45EE-9E8F-42551209A909}" srcId="{E4D1CEF6-226C-4BF1-BCF8-06EFCE856CC0}" destId="{251A81EC-0300-4F01-BC21-55A433CCAF7A}" srcOrd="6" destOrd="0" parTransId="{C5643097-EF6D-457A-9616-03432B4F2653}" sibTransId="{B4CE766B-B24A-4F85-B7E6-42189EE0BE1B}"/>
    <dgm:cxn modelId="{E23A4035-6C43-4B59-82C4-9EF18989AC88}" type="presOf" srcId="{E4D1CEF6-226C-4BF1-BCF8-06EFCE856CC0}" destId="{84CDB453-9F8D-4523-A6C6-4BD3C0A0BCDB}" srcOrd="0" destOrd="0" presId="urn:microsoft.com/office/officeart/2005/8/layout/process1"/>
    <dgm:cxn modelId="{3A22F54C-47E7-4212-959B-409BD2476E13}" type="presOf" srcId="{CD1EB7D7-F431-4BAE-BB9E-7DA7FB61A7CF}" destId="{84CDB453-9F8D-4523-A6C6-4BD3C0A0BCDB}" srcOrd="0" destOrd="9" presId="urn:microsoft.com/office/officeart/2005/8/layout/process1"/>
    <dgm:cxn modelId="{AE98EE33-C8B2-41D1-A7BB-8FEF0B924458}" type="presOf" srcId="{BE5F6C8A-EEF5-4374-8874-43804405CD23}" destId="{84CDB453-9F8D-4523-A6C6-4BD3C0A0BCDB}" srcOrd="0" destOrd="2" presId="urn:microsoft.com/office/officeart/2005/8/layout/process1"/>
    <dgm:cxn modelId="{707EAA24-4BE8-4EBB-8EC2-E7D490A980FB}" type="presOf" srcId="{7B86E269-BD05-4CB9-9A2A-7FEE8F4FDF37}" destId="{84CDB453-9F8D-4523-A6C6-4BD3C0A0BCDB}" srcOrd="0" destOrd="8" presId="urn:microsoft.com/office/officeart/2005/8/layout/process1"/>
    <dgm:cxn modelId="{548A95F9-9502-4FC4-8C56-661DB2D8DBB6}" type="presOf" srcId="{88F09891-A628-453A-83A1-C09A26FFB8FF}" destId="{84CDB453-9F8D-4523-A6C6-4BD3C0A0BCDB}" srcOrd="0" destOrd="5" presId="urn:microsoft.com/office/officeart/2005/8/layout/process1"/>
    <dgm:cxn modelId="{FF958F5B-15AD-49F9-8A7C-5D83CB3A9DE5}" type="presOf" srcId="{78A2EF7D-51E4-4920-8900-8F53AB47F73E}" destId="{84CDB453-9F8D-4523-A6C6-4BD3C0A0BCDB}" srcOrd="0" destOrd="4" presId="urn:microsoft.com/office/officeart/2005/8/layout/process1"/>
    <dgm:cxn modelId="{2C9A6147-8D4C-4ABB-99A8-0A6B7D8151D5}" type="presOf" srcId="{2D4EA42C-6E08-4C04-9D60-2FBB86B2C949}" destId="{76E00F2A-DA5D-4EB9-83FA-E175E76F58E3}" srcOrd="0" destOrd="0" presId="urn:microsoft.com/office/officeart/2005/8/layout/process1"/>
    <dgm:cxn modelId="{41FC3CCE-C267-46DA-9632-4F82F4B74BA5}" type="presOf" srcId="{428B078C-7467-418E-A405-968EBDF5B3BF}" destId="{84CDB453-9F8D-4523-A6C6-4BD3C0A0BCDB}" srcOrd="0" destOrd="3" presId="urn:microsoft.com/office/officeart/2005/8/layout/process1"/>
    <dgm:cxn modelId="{D665728F-3C44-4794-BEC7-6B0140A5F3A9}" type="presOf" srcId="{251A81EC-0300-4F01-BC21-55A433CCAF7A}" destId="{84CDB453-9F8D-4523-A6C6-4BD3C0A0BCDB}" srcOrd="0" destOrd="7" presId="urn:microsoft.com/office/officeart/2005/8/layout/process1"/>
    <dgm:cxn modelId="{09973DCE-15B3-4CBE-B3F6-C5D066BAB8C2}" srcId="{E4D1CEF6-226C-4BF1-BCF8-06EFCE856CC0}" destId="{CD1EB7D7-F431-4BAE-BB9E-7DA7FB61A7CF}" srcOrd="8" destOrd="0" parTransId="{A3CEC3B1-ACFF-400A-B8B8-7285FEBF4525}" sibTransId="{48438A60-A7F9-4875-B0D0-6BD50E31350D}"/>
    <dgm:cxn modelId="{3DCA3602-BC5E-40E0-91E2-344F1CE78CE9}" srcId="{E4D1CEF6-226C-4BF1-BCF8-06EFCE856CC0}" destId="{428B078C-7467-418E-A405-968EBDF5B3BF}" srcOrd="2" destOrd="0" parTransId="{D7F934E5-8367-4260-A6A9-BE5B64BCA906}" sibTransId="{520254DB-56C1-499E-8679-83C52AC0975E}"/>
    <dgm:cxn modelId="{FDE39CA5-A6F0-4AB8-8D9E-AF43556F641C}" srcId="{E4D1CEF6-226C-4BF1-BCF8-06EFCE856CC0}" destId="{71B39BFF-8AD0-4FB5-BEE1-4E8F5E79C24C}" srcOrd="0" destOrd="0" parTransId="{468B103C-DBAE-4E04-9EAE-0B01C7EE7C36}" sibTransId="{E89A454F-6E1B-4CDF-9AEC-C99CE64772BC}"/>
    <dgm:cxn modelId="{FA2AB0AF-6AF8-4DEB-A95D-2903E4CBF7D7}" type="presParOf" srcId="{76E00F2A-DA5D-4EB9-83FA-E175E76F58E3}" destId="{84CDB453-9F8D-4523-A6C6-4BD3C0A0BCD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8A7692-ACB8-43E0-8F89-E737473E884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4257C73-9883-4C68-9E2E-53AD6431BCBA}">
      <dgm:prSet/>
      <dgm:spPr/>
      <dgm:t>
        <a:bodyPr/>
        <a:lstStyle/>
        <a:p>
          <a:pPr rtl="0"/>
          <a:r>
            <a:rPr lang="hr-HR" smtClean="0"/>
            <a:t>Izlaganje je moguće provoditi </a:t>
          </a:r>
          <a:r>
            <a:rPr lang="hr-HR" i="1" smtClean="0"/>
            <a:t>in vivo </a:t>
          </a:r>
          <a:r>
            <a:rPr lang="hr-HR" smtClean="0"/>
            <a:t>ili u imaginaciji, stupnjevito ili intenzivno, samousmjereno ili usmjeravano od terapeuta:</a:t>
          </a:r>
          <a:endParaRPr lang="it-IT"/>
        </a:p>
      </dgm:t>
    </dgm:pt>
    <dgm:pt modelId="{E175B411-09F2-4BE9-812A-84C96042F53B}" type="parTrans" cxnId="{6FAFA22D-FB25-45D4-92E0-51B631B0A040}">
      <dgm:prSet/>
      <dgm:spPr/>
      <dgm:t>
        <a:bodyPr/>
        <a:lstStyle/>
        <a:p>
          <a:endParaRPr lang="it-IT"/>
        </a:p>
      </dgm:t>
    </dgm:pt>
    <dgm:pt modelId="{6DBD5E3D-C4F0-4AD7-A2CF-30EE5DA83080}" type="sibTrans" cxnId="{6FAFA22D-FB25-45D4-92E0-51B631B0A040}">
      <dgm:prSet/>
      <dgm:spPr/>
      <dgm:t>
        <a:bodyPr/>
        <a:lstStyle/>
        <a:p>
          <a:endParaRPr lang="it-IT"/>
        </a:p>
      </dgm:t>
    </dgm:pt>
    <dgm:pt modelId="{6C7D2A63-7046-4CB2-8472-486278EEA8FC}">
      <dgm:prSet/>
      <dgm:spPr/>
      <dgm:t>
        <a:bodyPr/>
        <a:lstStyle/>
        <a:p>
          <a:pPr rtl="0"/>
          <a:r>
            <a:rPr lang="hr-HR" smtClean="0"/>
            <a:t>popisati situacije straha, pa onda procjenjivati njihovu težinu</a:t>
          </a:r>
          <a:endParaRPr lang="it-IT"/>
        </a:p>
      </dgm:t>
    </dgm:pt>
    <dgm:pt modelId="{C2AF1A2A-6C4D-473D-B4CD-2CA3E81AD36B}" type="parTrans" cxnId="{DDC13BD4-A7C1-47AB-B630-5C416DFDAD96}">
      <dgm:prSet/>
      <dgm:spPr/>
      <dgm:t>
        <a:bodyPr/>
        <a:lstStyle/>
        <a:p>
          <a:endParaRPr lang="it-IT"/>
        </a:p>
      </dgm:t>
    </dgm:pt>
    <dgm:pt modelId="{26B72DB8-BEDE-4DDE-9584-E169DDE14BD2}" type="sibTrans" cxnId="{DDC13BD4-A7C1-47AB-B630-5C416DFDAD96}">
      <dgm:prSet/>
      <dgm:spPr/>
      <dgm:t>
        <a:bodyPr/>
        <a:lstStyle/>
        <a:p>
          <a:endParaRPr lang="it-IT"/>
        </a:p>
      </dgm:t>
    </dgm:pt>
    <dgm:pt modelId="{06CDCF49-2BB2-409A-A9A5-F815F71EFC8F}">
      <dgm:prSet/>
      <dgm:spPr/>
      <dgm:t>
        <a:bodyPr/>
        <a:lstStyle/>
        <a:p>
          <a:pPr rtl="0"/>
          <a:r>
            <a:rPr lang="hr-HR" smtClean="0"/>
            <a:t>upisati situacije na zadanu ljestvicu (1-10; 1-100)</a:t>
          </a:r>
          <a:endParaRPr lang="it-IT"/>
        </a:p>
      </dgm:t>
    </dgm:pt>
    <dgm:pt modelId="{45FE9CC4-CCED-41B0-9146-8934EBA257C1}" type="parTrans" cxnId="{4A50CFA7-184C-46B6-A45F-C4933D97D402}">
      <dgm:prSet/>
      <dgm:spPr/>
      <dgm:t>
        <a:bodyPr/>
        <a:lstStyle/>
        <a:p>
          <a:endParaRPr lang="it-IT"/>
        </a:p>
      </dgm:t>
    </dgm:pt>
    <dgm:pt modelId="{43BED68A-0A59-46A2-A12C-C8193DCA1791}" type="sibTrans" cxnId="{4A50CFA7-184C-46B6-A45F-C4933D97D402}">
      <dgm:prSet/>
      <dgm:spPr/>
      <dgm:t>
        <a:bodyPr/>
        <a:lstStyle/>
        <a:p>
          <a:endParaRPr lang="it-IT"/>
        </a:p>
      </dgm:t>
    </dgm:pt>
    <dgm:pt modelId="{748F59F3-A2D3-4D9B-8057-3665C3390381}">
      <dgm:prSet/>
      <dgm:spPr/>
      <dgm:t>
        <a:bodyPr/>
        <a:lstStyle/>
        <a:p>
          <a:pPr rtl="0"/>
          <a:r>
            <a:rPr lang="hr-HR" dirty="0" smtClean="0"/>
            <a:t>uzeti u obzir modificirajuće varijable (npr. prisutnost drugih osoba, gledanje skijaških skokova, akrobata na trapezu)</a:t>
          </a:r>
          <a:endParaRPr lang="it-IT" dirty="0"/>
        </a:p>
      </dgm:t>
    </dgm:pt>
    <dgm:pt modelId="{7F0A8CCA-CFC6-4C18-908C-F09E4B869D85}" type="parTrans" cxnId="{4715EAF0-6A5A-4B7B-98F5-7B80D4216A10}">
      <dgm:prSet/>
      <dgm:spPr/>
      <dgm:t>
        <a:bodyPr/>
        <a:lstStyle/>
        <a:p>
          <a:endParaRPr lang="it-IT"/>
        </a:p>
      </dgm:t>
    </dgm:pt>
    <dgm:pt modelId="{13D59AA9-677D-408B-BEC8-B53595D7E03A}" type="sibTrans" cxnId="{4715EAF0-6A5A-4B7B-98F5-7B80D4216A10}">
      <dgm:prSet/>
      <dgm:spPr/>
      <dgm:t>
        <a:bodyPr/>
        <a:lstStyle/>
        <a:p>
          <a:endParaRPr lang="it-IT"/>
        </a:p>
      </dgm:t>
    </dgm:pt>
    <dgm:pt modelId="{F29235FA-1B44-48CB-A6AC-777B9469FC43}" type="pres">
      <dgm:prSet presAssocID="{F08A7692-ACB8-43E0-8F89-E737473E884F}" presName="linear" presStyleCnt="0">
        <dgm:presLayoutVars>
          <dgm:animLvl val="lvl"/>
          <dgm:resizeHandles val="exact"/>
        </dgm:presLayoutVars>
      </dgm:prSet>
      <dgm:spPr/>
    </dgm:pt>
    <dgm:pt modelId="{05BE02B3-E935-40FE-BB4A-D4BB0553D61D}" type="pres">
      <dgm:prSet presAssocID="{64257C73-9883-4C68-9E2E-53AD6431BCB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45A492D-365B-4C04-A6EA-B974D0A641F5}" type="pres">
      <dgm:prSet presAssocID="{64257C73-9883-4C68-9E2E-53AD6431BCB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9AB5BF5-DA43-4565-9B94-D7A4CCE781CB}" type="presOf" srcId="{6C7D2A63-7046-4CB2-8472-486278EEA8FC}" destId="{445A492D-365B-4C04-A6EA-B974D0A641F5}" srcOrd="0" destOrd="0" presId="urn:microsoft.com/office/officeart/2005/8/layout/vList2"/>
    <dgm:cxn modelId="{4715EAF0-6A5A-4B7B-98F5-7B80D4216A10}" srcId="{64257C73-9883-4C68-9E2E-53AD6431BCBA}" destId="{748F59F3-A2D3-4D9B-8057-3665C3390381}" srcOrd="2" destOrd="0" parTransId="{7F0A8CCA-CFC6-4C18-908C-F09E4B869D85}" sibTransId="{13D59AA9-677D-408B-BEC8-B53595D7E03A}"/>
    <dgm:cxn modelId="{756150BE-ABC8-4CA1-8450-864BC817EA64}" type="presOf" srcId="{06CDCF49-2BB2-409A-A9A5-F815F71EFC8F}" destId="{445A492D-365B-4C04-A6EA-B974D0A641F5}" srcOrd="0" destOrd="1" presId="urn:microsoft.com/office/officeart/2005/8/layout/vList2"/>
    <dgm:cxn modelId="{CD316732-0366-4389-AB11-1BDE591CFA3E}" type="presOf" srcId="{748F59F3-A2D3-4D9B-8057-3665C3390381}" destId="{445A492D-365B-4C04-A6EA-B974D0A641F5}" srcOrd="0" destOrd="2" presId="urn:microsoft.com/office/officeart/2005/8/layout/vList2"/>
    <dgm:cxn modelId="{4A50CFA7-184C-46B6-A45F-C4933D97D402}" srcId="{64257C73-9883-4C68-9E2E-53AD6431BCBA}" destId="{06CDCF49-2BB2-409A-A9A5-F815F71EFC8F}" srcOrd="1" destOrd="0" parTransId="{45FE9CC4-CCED-41B0-9146-8934EBA257C1}" sibTransId="{43BED68A-0A59-46A2-A12C-C8193DCA1791}"/>
    <dgm:cxn modelId="{08E15806-CC68-423B-AB87-915545406376}" type="presOf" srcId="{F08A7692-ACB8-43E0-8F89-E737473E884F}" destId="{F29235FA-1B44-48CB-A6AC-777B9469FC43}" srcOrd="0" destOrd="0" presId="urn:microsoft.com/office/officeart/2005/8/layout/vList2"/>
    <dgm:cxn modelId="{DDC13BD4-A7C1-47AB-B630-5C416DFDAD96}" srcId="{64257C73-9883-4C68-9E2E-53AD6431BCBA}" destId="{6C7D2A63-7046-4CB2-8472-486278EEA8FC}" srcOrd="0" destOrd="0" parTransId="{C2AF1A2A-6C4D-473D-B4CD-2CA3E81AD36B}" sibTransId="{26B72DB8-BEDE-4DDE-9584-E169DDE14BD2}"/>
    <dgm:cxn modelId="{6FAFA22D-FB25-45D4-92E0-51B631B0A040}" srcId="{F08A7692-ACB8-43E0-8F89-E737473E884F}" destId="{64257C73-9883-4C68-9E2E-53AD6431BCBA}" srcOrd="0" destOrd="0" parTransId="{E175B411-09F2-4BE9-812A-84C96042F53B}" sibTransId="{6DBD5E3D-C4F0-4AD7-A2CF-30EE5DA83080}"/>
    <dgm:cxn modelId="{EC92B62D-66E4-4EF4-9986-6E5BCB7AAB68}" type="presOf" srcId="{64257C73-9883-4C68-9E2E-53AD6431BCBA}" destId="{05BE02B3-E935-40FE-BB4A-D4BB0553D61D}" srcOrd="0" destOrd="0" presId="urn:microsoft.com/office/officeart/2005/8/layout/vList2"/>
    <dgm:cxn modelId="{B1DF454A-D327-46D2-BB0A-A70B2C09F57B}" type="presParOf" srcId="{F29235FA-1B44-48CB-A6AC-777B9469FC43}" destId="{05BE02B3-E935-40FE-BB4A-D4BB0553D61D}" srcOrd="0" destOrd="0" presId="urn:microsoft.com/office/officeart/2005/8/layout/vList2"/>
    <dgm:cxn modelId="{4089F1EF-1A8C-4ECA-96EA-C5658F274EFD}" type="presParOf" srcId="{F29235FA-1B44-48CB-A6AC-777B9469FC43}" destId="{445A492D-365B-4C04-A6EA-B974D0A641F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9C10CA-971D-4642-BBA5-FA2C6BDE648F}" type="doc">
      <dgm:prSet loTypeId="urn:microsoft.com/office/officeart/2005/8/layout/chevron2" loCatId="process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326159F4-8857-4423-873A-5DCA271D491B}">
      <dgm:prSet custT="1"/>
      <dgm:spPr/>
      <dgm:t>
        <a:bodyPr/>
        <a:lstStyle/>
        <a:p>
          <a:pPr rtl="0"/>
          <a:r>
            <a:rPr lang="hr-HR" sz="2500" dirty="0" smtClean="0"/>
            <a:t>Zadatke </a:t>
          </a:r>
          <a:r>
            <a:rPr lang="hr-HR" sz="2500" dirty="0" smtClean="0"/>
            <a:t>treba ponavljati toliko </a:t>
          </a:r>
          <a:r>
            <a:rPr lang="hr-HR" sz="2500" b="1" dirty="0" smtClean="0">
              <a:solidFill>
                <a:schemeClr val="accent6">
                  <a:lumMod val="50000"/>
                </a:schemeClr>
              </a:solidFill>
            </a:rPr>
            <a:t>često i dugo</a:t>
          </a:r>
          <a:r>
            <a:rPr lang="hr-HR" sz="2500" b="1" dirty="0" smtClean="0"/>
            <a:t> </a:t>
          </a:r>
          <a:r>
            <a:rPr lang="hr-HR" sz="2500" dirty="0" smtClean="0"/>
            <a:t>dok ne prestanu izazivati anksioznost</a:t>
          </a:r>
          <a:endParaRPr lang="hr-HR" sz="2500" dirty="0"/>
        </a:p>
      </dgm:t>
    </dgm:pt>
    <dgm:pt modelId="{7B324453-98D5-444C-96FF-36F91C653045}" type="parTrans" cxnId="{A24D9C33-CF28-434E-ACBE-A64ABAA69C0A}">
      <dgm:prSet/>
      <dgm:spPr/>
      <dgm:t>
        <a:bodyPr/>
        <a:lstStyle/>
        <a:p>
          <a:endParaRPr lang="hr-HR"/>
        </a:p>
      </dgm:t>
    </dgm:pt>
    <dgm:pt modelId="{5575609F-F9E7-4D8B-941E-67BDAE18073C}" type="sibTrans" cxnId="{A24D9C33-CF28-434E-ACBE-A64ABAA69C0A}">
      <dgm:prSet/>
      <dgm:spPr/>
      <dgm:t>
        <a:bodyPr/>
        <a:lstStyle/>
        <a:p>
          <a:endParaRPr lang="hr-HR"/>
        </a:p>
      </dgm:t>
    </dgm:pt>
    <dgm:pt modelId="{381D131F-474F-466D-8244-553928FF59C5}">
      <dgm:prSet/>
      <dgm:spPr/>
      <dgm:t>
        <a:bodyPr/>
        <a:lstStyle/>
        <a:p>
          <a:pPr rtl="0"/>
          <a:r>
            <a:rPr lang="hr-HR" dirty="0" smtClean="0"/>
            <a:t>napredak je brži ako su razmaci među izlaganjima kratki</a:t>
          </a:r>
          <a:endParaRPr lang="hr-HR" dirty="0"/>
        </a:p>
      </dgm:t>
    </dgm:pt>
    <dgm:pt modelId="{DDAF2027-1550-408B-B4F4-57E96FFD51CF}" type="parTrans" cxnId="{E61DA1BA-F309-4254-822F-A5E26479105B}">
      <dgm:prSet/>
      <dgm:spPr/>
      <dgm:t>
        <a:bodyPr/>
        <a:lstStyle/>
        <a:p>
          <a:endParaRPr lang="hr-HR"/>
        </a:p>
      </dgm:t>
    </dgm:pt>
    <dgm:pt modelId="{3B38C2E0-0394-43E0-90B7-F979E7A3B817}" type="sibTrans" cxnId="{E61DA1BA-F309-4254-822F-A5E26479105B}">
      <dgm:prSet/>
      <dgm:spPr/>
      <dgm:t>
        <a:bodyPr/>
        <a:lstStyle/>
        <a:p>
          <a:endParaRPr lang="hr-HR"/>
        </a:p>
      </dgm:t>
    </dgm:pt>
    <dgm:pt modelId="{EE399162-1599-40BB-8542-E299DBAC3903}">
      <dgm:prSet/>
      <dgm:spPr/>
      <dgm:t>
        <a:bodyPr/>
        <a:lstStyle/>
        <a:p>
          <a:pPr rtl="0"/>
          <a:r>
            <a:rPr lang="hr-HR" dirty="0" smtClean="0"/>
            <a:t>više izlaganja, napredak je bolji</a:t>
          </a:r>
          <a:endParaRPr lang="hr-HR" dirty="0"/>
        </a:p>
      </dgm:t>
    </dgm:pt>
    <dgm:pt modelId="{91CEDD9A-0F99-4EA9-9059-6F76373C8428}" type="parTrans" cxnId="{BDE0E8E4-D478-4658-AEFE-757766BB4799}">
      <dgm:prSet/>
      <dgm:spPr/>
      <dgm:t>
        <a:bodyPr/>
        <a:lstStyle/>
        <a:p>
          <a:endParaRPr lang="hr-HR"/>
        </a:p>
      </dgm:t>
    </dgm:pt>
    <dgm:pt modelId="{385AB39B-D3B5-445B-8FBC-410CB1E9C6EF}" type="sibTrans" cxnId="{BDE0E8E4-D478-4658-AEFE-757766BB4799}">
      <dgm:prSet/>
      <dgm:spPr/>
      <dgm:t>
        <a:bodyPr/>
        <a:lstStyle/>
        <a:p>
          <a:endParaRPr lang="hr-HR"/>
        </a:p>
      </dgm:t>
    </dgm:pt>
    <dgm:pt modelId="{C4F089E6-0244-4447-B2A5-94B055EBA632}">
      <dgm:prSet/>
      <dgm:spPr/>
      <dgm:t>
        <a:bodyPr/>
        <a:lstStyle/>
        <a:p>
          <a:pPr rtl="0"/>
          <a:r>
            <a:rPr lang="hr-HR" dirty="0" smtClean="0"/>
            <a:t>jedan produljeni tretman</a:t>
          </a:r>
          <a:endParaRPr lang="hr-HR" dirty="0"/>
        </a:p>
      </dgm:t>
    </dgm:pt>
    <dgm:pt modelId="{375EAFD8-4699-4C8E-9E4D-07C5E0BC06A3}" type="parTrans" cxnId="{0AB4675C-6F26-4888-A3EC-0E7ABCB2B84D}">
      <dgm:prSet/>
      <dgm:spPr/>
      <dgm:t>
        <a:bodyPr/>
        <a:lstStyle/>
        <a:p>
          <a:endParaRPr lang="hr-HR"/>
        </a:p>
      </dgm:t>
    </dgm:pt>
    <dgm:pt modelId="{5A3328F2-1CEF-4C5F-8C3E-66F730787550}" type="sibTrans" cxnId="{0AB4675C-6F26-4888-A3EC-0E7ABCB2B84D}">
      <dgm:prSet/>
      <dgm:spPr/>
      <dgm:t>
        <a:bodyPr/>
        <a:lstStyle/>
        <a:p>
          <a:endParaRPr lang="hr-HR"/>
        </a:p>
      </dgm:t>
    </dgm:pt>
    <dgm:pt modelId="{8531E2FC-214E-4CEE-B516-213EA8246944}">
      <dgm:prSet/>
      <dgm:spPr/>
      <dgm:t>
        <a:bodyPr/>
        <a:lstStyle/>
        <a:p>
          <a:pPr rtl="0"/>
          <a:r>
            <a:rPr lang="hr-HR" dirty="0" smtClean="0"/>
            <a:t>vježbati svakodnevno</a:t>
          </a:r>
          <a:endParaRPr lang="hr-HR" dirty="0"/>
        </a:p>
      </dgm:t>
    </dgm:pt>
    <dgm:pt modelId="{1810778C-90F7-4B00-BE40-3FF76F1767C0}" type="parTrans" cxnId="{D25D89CC-EEB2-4C1E-99B0-7FAA06420FF8}">
      <dgm:prSet/>
      <dgm:spPr/>
      <dgm:t>
        <a:bodyPr/>
        <a:lstStyle/>
        <a:p>
          <a:endParaRPr lang="hr-HR"/>
        </a:p>
      </dgm:t>
    </dgm:pt>
    <dgm:pt modelId="{7A39A642-C2C8-43A4-A0C4-3E15A646AB09}" type="sibTrans" cxnId="{D25D89CC-EEB2-4C1E-99B0-7FAA06420FF8}">
      <dgm:prSet/>
      <dgm:spPr/>
      <dgm:t>
        <a:bodyPr/>
        <a:lstStyle/>
        <a:p>
          <a:endParaRPr lang="hr-HR"/>
        </a:p>
      </dgm:t>
    </dgm:pt>
    <dgm:pt modelId="{E51C2D4B-DC51-4CBA-B279-7B1220DE32DC}" type="pres">
      <dgm:prSet presAssocID="{C99C10CA-971D-4642-BBA5-FA2C6BDE64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790E5A-6D5F-4785-B640-C6AF7FE2F540}" type="pres">
      <dgm:prSet presAssocID="{326159F4-8857-4423-873A-5DCA271D491B}" presName="composite" presStyleCnt="0"/>
      <dgm:spPr/>
    </dgm:pt>
    <dgm:pt modelId="{191E6535-1E3F-43A0-AAFC-8DE1ED888FF1}" type="pres">
      <dgm:prSet presAssocID="{326159F4-8857-4423-873A-5DCA271D491B}" presName="parentText" presStyleLbl="alignNode1" presStyleIdx="0" presStyleCnt="1" custLinFactNeighborX="-2001" custLinFactNeighborY="-51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A6F9BA-0368-43F1-AC1D-DC77009AE6EF}" type="pres">
      <dgm:prSet presAssocID="{326159F4-8857-4423-873A-5DCA271D491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049F469-D3FE-46C5-8DCA-D397B9D99B86}" type="presOf" srcId="{8531E2FC-214E-4CEE-B516-213EA8246944}" destId="{68A6F9BA-0368-43F1-AC1D-DC77009AE6EF}" srcOrd="0" destOrd="1" presId="urn:microsoft.com/office/officeart/2005/8/layout/chevron2"/>
    <dgm:cxn modelId="{26B7324E-8AD7-4A18-A9A0-76567E9477E5}" type="presOf" srcId="{EE399162-1599-40BB-8542-E299DBAC3903}" destId="{68A6F9BA-0368-43F1-AC1D-DC77009AE6EF}" srcOrd="0" destOrd="2" presId="urn:microsoft.com/office/officeart/2005/8/layout/chevron2"/>
    <dgm:cxn modelId="{C0ECFC6F-2228-4305-A0DF-48302C959D4F}" type="presOf" srcId="{326159F4-8857-4423-873A-5DCA271D491B}" destId="{191E6535-1E3F-43A0-AAFC-8DE1ED888FF1}" srcOrd="0" destOrd="0" presId="urn:microsoft.com/office/officeart/2005/8/layout/chevron2"/>
    <dgm:cxn modelId="{E61DA1BA-F309-4254-822F-A5E26479105B}" srcId="{326159F4-8857-4423-873A-5DCA271D491B}" destId="{381D131F-474F-466D-8244-553928FF59C5}" srcOrd="0" destOrd="0" parTransId="{DDAF2027-1550-408B-B4F4-57E96FFD51CF}" sibTransId="{3B38C2E0-0394-43E0-90B7-F979E7A3B817}"/>
    <dgm:cxn modelId="{BDE0E8E4-D478-4658-AEFE-757766BB4799}" srcId="{326159F4-8857-4423-873A-5DCA271D491B}" destId="{EE399162-1599-40BB-8542-E299DBAC3903}" srcOrd="2" destOrd="0" parTransId="{91CEDD9A-0F99-4EA9-9059-6F76373C8428}" sibTransId="{385AB39B-D3B5-445B-8FBC-410CB1E9C6EF}"/>
    <dgm:cxn modelId="{D25D89CC-EEB2-4C1E-99B0-7FAA06420FF8}" srcId="{326159F4-8857-4423-873A-5DCA271D491B}" destId="{8531E2FC-214E-4CEE-B516-213EA8246944}" srcOrd="1" destOrd="0" parTransId="{1810778C-90F7-4B00-BE40-3FF76F1767C0}" sibTransId="{7A39A642-C2C8-43A4-A0C4-3E15A646AB09}"/>
    <dgm:cxn modelId="{0AB4675C-6F26-4888-A3EC-0E7ABCB2B84D}" srcId="{326159F4-8857-4423-873A-5DCA271D491B}" destId="{C4F089E6-0244-4447-B2A5-94B055EBA632}" srcOrd="3" destOrd="0" parTransId="{375EAFD8-4699-4C8E-9E4D-07C5E0BC06A3}" sibTransId="{5A3328F2-1CEF-4C5F-8C3E-66F730787550}"/>
    <dgm:cxn modelId="{55166F03-2956-45A4-815B-E6EBB819D31E}" type="presOf" srcId="{C99C10CA-971D-4642-BBA5-FA2C6BDE648F}" destId="{E51C2D4B-DC51-4CBA-B279-7B1220DE32DC}" srcOrd="0" destOrd="0" presId="urn:microsoft.com/office/officeart/2005/8/layout/chevron2"/>
    <dgm:cxn modelId="{2649675F-4C41-4128-B69A-9CC146A17FC3}" type="presOf" srcId="{381D131F-474F-466D-8244-553928FF59C5}" destId="{68A6F9BA-0368-43F1-AC1D-DC77009AE6EF}" srcOrd="0" destOrd="0" presId="urn:microsoft.com/office/officeart/2005/8/layout/chevron2"/>
    <dgm:cxn modelId="{A424267C-53BE-44E3-9BE8-ECB0761F8BFE}" type="presOf" srcId="{C4F089E6-0244-4447-B2A5-94B055EBA632}" destId="{68A6F9BA-0368-43F1-AC1D-DC77009AE6EF}" srcOrd="0" destOrd="3" presId="urn:microsoft.com/office/officeart/2005/8/layout/chevron2"/>
    <dgm:cxn modelId="{A24D9C33-CF28-434E-ACBE-A64ABAA69C0A}" srcId="{C99C10CA-971D-4642-BBA5-FA2C6BDE648F}" destId="{326159F4-8857-4423-873A-5DCA271D491B}" srcOrd="0" destOrd="0" parTransId="{7B324453-98D5-444C-96FF-36F91C653045}" sibTransId="{5575609F-F9E7-4D8B-941E-67BDAE18073C}"/>
    <dgm:cxn modelId="{6B0DF28A-1BA9-457B-ADF8-4C41C81801EE}" type="presParOf" srcId="{E51C2D4B-DC51-4CBA-B279-7B1220DE32DC}" destId="{AB790E5A-6D5F-4785-B640-C6AF7FE2F540}" srcOrd="0" destOrd="0" presId="urn:microsoft.com/office/officeart/2005/8/layout/chevron2"/>
    <dgm:cxn modelId="{D95B1D9E-E343-43B4-A2DF-9E5C35EEA3E7}" type="presParOf" srcId="{AB790E5A-6D5F-4785-B640-C6AF7FE2F540}" destId="{191E6535-1E3F-43A0-AAFC-8DE1ED888FF1}" srcOrd="0" destOrd="0" presId="urn:microsoft.com/office/officeart/2005/8/layout/chevron2"/>
    <dgm:cxn modelId="{13B5A6CD-A377-4CC5-BC7C-8C36E8A680E8}" type="presParOf" srcId="{AB790E5A-6D5F-4785-B640-C6AF7FE2F540}" destId="{68A6F9BA-0368-43F1-AC1D-DC77009AE6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FA419-F00D-41BE-8FCD-E13DE1B67374}">
      <dsp:nvSpPr>
        <dsp:cNvPr id="0" name=""/>
        <dsp:cNvSpPr/>
      </dsp:nvSpPr>
      <dsp:spPr>
        <a:xfrm rot="5400000">
          <a:off x="3731302" y="-302439"/>
          <a:ext cx="372965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900" kern="1200" dirty="0" smtClean="0"/>
            <a:t>intenzivan strah u fobičnoj situaciji ili pri anticipiranju iste</a:t>
          </a:r>
          <a:endParaRPr lang="hr-HR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900" kern="1200" dirty="0" smtClean="0"/>
            <a:t>izlaganje objektu fobije izaziva anksioznu reakciju (do panike)</a:t>
          </a:r>
          <a:endParaRPr lang="hr-HR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900" kern="1200" dirty="0" smtClean="0"/>
            <a:t>osoba izbjegava situaciju ili je tolerira uz visoku nelagodu</a:t>
          </a:r>
          <a:endParaRPr lang="hr-HR" sz="2900" kern="1200" dirty="0"/>
        </a:p>
      </dsp:txBody>
      <dsp:txXfrm rot="-5400000">
        <a:off x="2962657" y="648273"/>
        <a:ext cx="5084877" cy="3365518"/>
      </dsp:txXfrm>
    </dsp:sp>
    <dsp:sp modelId="{35316D35-025D-4069-A94C-981B7F40A1D2}">
      <dsp:nvSpPr>
        <dsp:cNvPr id="0" name=""/>
        <dsp:cNvSpPr/>
      </dsp:nvSpPr>
      <dsp:spPr>
        <a:xfrm>
          <a:off x="0" y="0"/>
          <a:ext cx="2962656" cy="4662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b="1" kern="1200" dirty="0" smtClean="0"/>
            <a:t>FOBIJA </a:t>
          </a:r>
          <a:r>
            <a:rPr lang="hr-HR" sz="3300" kern="1200" dirty="0" smtClean="0"/>
            <a:t>= postojani i pretjerani (iracionalni) strah od nekog objekta ili situacije koja zapravo nije opasna</a:t>
          </a:r>
          <a:endParaRPr lang="hr-HR" sz="3300" kern="1200" dirty="0"/>
        </a:p>
      </dsp:txBody>
      <dsp:txXfrm>
        <a:off x="144625" y="144625"/>
        <a:ext cx="2673406" cy="43728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164BF-FFB0-4FFD-BAB7-35D61766D2C8}">
      <dsp:nvSpPr>
        <dsp:cNvPr id="0" name=""/>
        <dsp:cNvSpPr/>
      </dsp:nvSpPr>
      <dsp:spPr>
        <a:xfrm>
          <a:off x="2742530" y="1568"/>
          <a:ext cx="2744539" cy="1372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osobu se izlaže situaciji koja je na vrhu hijerarhije </a:t>
          </a:r>
          <a:r>
            <a:rPr lang="hr-HR" sz="2200" kern="1200" dirty="0" smtClean="0"/>
            <a:t>straha</a:t>
          </a:r>
          <a:endParaRPr lang="hr-HR" sz="2200" kern="1200" dirty="0"/>
        </a:p>
      </dsp:txBody>
      <dsp:txXfrm>
        <a:off x="2782722" y="41760"/>
        <a:ext cx="2664155" cy="1291885"/>
      </dsp:txXfrm>
    </dsp:sp>
    <dsp:sp modelId="{347D125F-442F-407C-ABB4-B1060BC83861}">
      <dsp:nvSpPr>
        <dsp:cNvPr id="0" name=""/>
        <dsp:cNvSpPr/>
      </dsp:nvSpPr>
      <dsp:spPr>
        <a:xfrm>
          <a:off x="3016984" y="1373838"/>
          <a:ext cx="274453" cy="1029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202"/>
              </a:lnTo>
              <a:lnTo>
                <a:pt x="274453" y="10292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40221-B06C-41FD-A1B5-1F50F0ABD2FF}">
      <dsp:nvSpPr>
        <dsp:cNvPr id="0" name=""/>
        <dsp:cNvSpPr/>
      </dsp:nvSpPr>
      <dsp:spPr>
        <a:xfrm>
          <a:off x="3291438" y="1716905"/>
          <a:ext cx="2195631" cy="1372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oprezno s tom tehnikom, pacijent mora biti dobro pripremljen</a:t>
          </a:r>
          <a:endParaRPr lang="hr-HR" sz="1700" kern="1200" dirty="0"/>
        </a:p>
      </dsp:txBody>
      <dsp:txXfrm>
        <a:off x="3331630" y="1757097"/>
        <a:ext cx="2115247" cy="1291885"/>
      </dsp:txXfrm>
    </dsp:sp>
    <dsp:sp modelId="{A4288DAE-3C13-4993-AECF-473976D51139}">
      <dsp:nvSpPr>
        <dsp:cNvPr id="0" name=""/>
        <dsp:cNvSpPr/>
      </dsp:nvSpPr>
      <dsp:spPr>
        <a:xfrm>
          <a:off x="3016984" y="1373838"/>
          <a:ext cx="274453" cy="2744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4539"/>
              </a:lnTo>
              <a:lnTo>
                <a:pt x="274453" y="2744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58814-9DFC-4C80-8441-6B93AE0ECD99}">
      <dsp:nvSpPr>
        <dsp:cNvPr id="0" name=""/>
        <dsp:cNvSpPr/>
      </dsp:nvSpPr>
      <dsp:spPr>
        <a:xfrm>
          <a:off x="3291438" y="3432242"/>
          <a:ext cx="2195631" cy="1372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mnogi terapeuti je izbjegavaju zbog velike količine anksioznosti koju izaziva</a:t>
          </a:r>
          <a:endParaRPr lang="hr-HR" sz="1700" kern="1200" dirty="0"/>
        </a:p>
      </dsp:txBody>
      <dsp:txXfrm>
        <a:off x="3331630" y="3472434"/>
        <a:ext cx="2115247" cy="12918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4CD8C-6797-40E9-94FE-A81D58B83EA4}">
      <dsp:nvSpPr>
        <dsp:cNvPr id="0" name=""/>
        <dsp:cNvSpPr/>
      </dsp:nvSpPr>
      <dsp:spPr>
        <a:xfrm>
          <a:off x="0" y="0"/>
          <a:ext cx="8229600" cy="1291886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Sigurnosna ponašanja inhibiraju izlaganje – moraju se ukloniti!</a:t>
          </a:r>
          <a:endParaRPr lang="hr-HR" sz="3200" kern="1200" dirty="0"/>
        </a:p>
      </dsp:txBody>
      <dsp:txXfrm>
        <a:off x="63065" y="63065"/>
        <a:ext cx="8103470" cy="11657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ACE8B-CC67-4C91-8034-86FC26DEC401}">
      <dsp:nvSpPr>
        <dsp:cNvPr id="0" name=""/>
        <dsp:cNvSpPr/>
      </dsp:nvSpPr>
      <dsp:spPr>
        <a:xfrm rot="5400000">
          <a:off x="3571933" y="-427641"/>
          <a:ext cx="4048388" cy="5266944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korisno je pitati osobu kolika je </a:t>
          </a:r>
          <a:r>
            <a:rPr lang="hr-HR" sz="2000" kern="1200" dirty="0" smtClean="0"/>
            <a:t>vjerojatnost </a:t>
          </a:r>
          <a:r>
            <a:rPr lang="hr-HR" sz="2000" kern="1200" dirty="0" smtClean="0"/>
            <a:t>pojavljivanja zastrašujućeg događaja,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naučiti ih da je određena razina anksioznosti normalna i prihvatljiva,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korištenje pozitivnih samoiskaza,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edukacija o objektu straha,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NPR. strah od letenja – dokazi da je letenje opasno ili nije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/>
            <a:t>NPR. tehnika dvostrukih standarda – ima li netko od prijatelja </a:t>
          </a:r>
          <a:r>
            <a:rPr lang="hr-HR" sz="2000" kern="1200" dirty="0" smtClean="0"/>
            <a:t>fobiju? </a:t>
          </a:r>
          <a:r>
            <a:rPr lang="hr-HR" sz="2000" kern="1200" dirty="0" smtClean="0"/>
            <a:t>koji bi savjet </a:t>
          </a:r>
          <a:r>
            <a:rPr lang="hr-HR" sz="2000" kern="1200" dirty="0" smtClean="0"/>
            <a:t>dali?</a:t>
          </a:r>
          <a:endParaRPr lang="hr-HR" sz="2000" kern="1200" dirty="0"/>
        </a:p>
      </dsp:txBody>
      <dsp:txXfrm rot="-5400000">
        <a:off x="2962655" y="379263"/>
        <a:ext cx="5069318" cy="3653136"/>
      </dsp:txXfrm>
    </dsp:sp>
    <dsp:sp modelId="{5237B4C6-C080-4C7A-8F79-F840FF8027EC}">
      <dsp:nvSpPr>
        <dsp:cNvPr id="0" name=""/>
        <dsp:cNvSpPr/>
      </dsp:nvSpPr>
      <dsp:spPr>
        <a:xfrm>
          <a:off x="0" y="0"/>
          <a:ext cx="2962656" cy="4411662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Služi mijenjanju disfunkcionalnih uvjerenja vezanih uz izvor straha:</a:t>
          </a:r>
          <a:endParaRPr lang="hr-HR" sz="2900" kern="1200" dirty="0"/>
        </a:p>
      </dsp:txBody>
      <dsp:txXfrm>
        <a:off x="144625" y="144625"/>
        <a:ext cx="2673406" cy="41224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59A0E-CDCE-4976-AD68-6A5DDAE4F0EC}">
      <dsp:nvSpPr>
        <dsp:cNvPr id="0" name=""/>
        <dsp:cNvSpPr/>
      </dsp:nvSpPr>
      <dsp:spPr>
        <a:xfrm>
          <a:off x="0" y="757120"/>
          <a:ext cx="8229600" cy="3291840"/>
        </a:xfrm>
        <a:prstGeom prst="leftRightRibb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5E5561-9FAD-423A-9BEB-3B5CC54F2DE6}">
      <dsp:nvSpPr>
        <dsp:cNvPr id="0" name=""/>
        <dsp:cNvSpPr/>
      </dsp:nvSpPr>
      <dsp:spPr>
        <a:xfrm>
          <a:off x="987552" y="932280"/>
          <a:ext cx="2715768" cy="2414824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3 glavne tehnike</a:t>
          </a:r>
          <a:r>
            <a:rPr lang="hr-HR" sz="2000" kern="1200" dirty="0" smtClean="0"/>
            <a:t>: </a:t>
          </a:r>
          <a:endParaRPr lang="hr-HR" sz="20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relaksacija </a:t>
          </a:r>
          <a:endParaRPr lang="hr-H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odvraćanje pažnje </a:t>
          </a:r>
          <a:endParaRPr lang="hr-H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/>
            <a:t>misli kojima se odgovara na anksiozne misli</a:t>
          </a:r>
          <a:endParaRPr lang="hr-HR" sz="1800" kern="1200" dirty="0"/>
        </a:p>
      </dsp:txBody>
      <dsp:txXfrm>
        <a:off x="987552" y="932280"/>
        <a:ext cx="2715768" cy="2414824"/>
      </dsp:txXfrm>
    </dsp:sp>
    <dsp:sp modelId="{A5087939-FEB8-4FC5-BFBA-E6FBA6F1CCD1}">
      <dsp:nvSpPr>
        <dsp:cNvPr id="0" name=""/>
        <dsp:cNvSpPr/>
      </dsp:nvSpPr>
      <dsp:spPr>
        <a:xfrm>
          <a:off x="4114800" y="1859886"/>
          <a:ext cx="3209544" cy="1613001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/>
            <a:t>Dodatne bihevioralne tehnike</a:t>
          </a:r>
          <a:r>
            <a:rPr lang="hr-HR" sz="2000" kern="1200" dirty="0" smtClean="0"/>
            <a:t>: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1. igranje uloga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2. proba ponašanja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3. modeliranje</a:t>
          </a:r>
          <a:endParaRPr lang="hr-HR" sz="2000" kern="1200" dirty="0"/>
        </a:p>
      </dsp:txBody>
      <dsp:txXfrm>
        <a:off x="4114800" y="1859886"/>
        <a:ext cx="3209544" cy="16130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57A1C-4E3A-4F60-8B62-294716011057}">
      <dsp:nvSpPr>
        <dsp:cNvPr id="0" name=""/>
        <dsp:cNvSpPr/>
      </dsp:nvSpPr>
      <dsp:spPr>
        <a:xfrm>
          <a:off x="7233" y="797232"/>
          <a:ext cx="2161877" cy="281719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strah od jedne ili više socijalnih situacija zbog pretpostavke da će osoba učiniti ili reći nešto što će dovesti do osramoćivanja ili poniženja tj. negativne evaluacije okoline</a:t>
          </a:r>
          <a:endParaRPr lang="hr-HR" sz="1800" kern="1200" dirty="0"/>
        </a:p>
      </dsp:txBody>
      <dsp:txXfrm>
        <a:off x="70552" y="860551"/>
        <a:ext cx="2035239" cy="2690558"/>
      </dsp:txXfrm>
    </dsp:sp>
    <dsp:sp modelId="{D65522FE-56A3-41BB-BE37-06DCEF2FCDE3}">
      <dsp:nvSpPr>
        <dsp:cNvPr id="0" name=""/>
        <dsp:cNvSpPr/>
      </dsp:nvSpPr>
      <dsp:spPr>
        <a:xfrm>
          <a:off x="2385298" y="193775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>
        <a:off x="2385298" y="2044987"/>
        <a:ext cx="320822" cy="321687"/>
      </dsp:txXfrm>
    </dsp:sp>
    <dsp:sp modelId="{FB129009-9527-43D9-B3B4-03D07DD09DF4}">
      <dsp:nvSpPr>
        <dsp:cNvPr id="0" name=""/>
        <dsp:cNvSpPr/>
      </dsp:nvSpPr>
      <dsp:spPr>
        <a:xfrm>
          <a:off x="3033861" y="797232"/>
          <a:ext cx="2161877" cy="281719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20655"/>
            <a:lumOff val="206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strah od javnih izlaganja, socijalnih okupljanja, upoznavanja novih ljudi, jedenja u javnosti, iznošenja neslaganja u stavovima, obraćanja autoritetu...</a:t>
          </a:r>
          <a:endParaRPr lang="hr-HR" sz="1800" kern="1200" dirty="0"/>
        </a:p>
      </dsp:txBody>
      <dsp:txXfrm>
        <a:off x="3097180" y="860551"/>
        <a:ext cx="2035239" cy="2690558"/>
      </dsp:txXfrm>
    </dsp:sp>
    <dsp:sp modelId="{C4B472AD-463C-4C69-9D35-1654A7BDCB97}">
      <dsp:nvSpPr>
        <dsp:cNvPr id="0" name=""/>
        <dsp:cNvSpPr/>
      </dsp:nvSpPr>
      <dsp:spPr>
        <a:xfrm>
          <a:off x="5411926" y="193775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7407"/>
            <a:lumOff val="138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/>
        </a:p>
      </dsp:txBody>
      <dsp:txXfrm>
        <a:off x="5411926" y="2044987"/>
        <a:ext cx="320822" cy="321687"/>
      </dsp:txXfrm>
    </dsp:sp>
    <dsp:sp modelId="{FC92688F-F927-47F2-BD1D-5C1F8E779E1B}">
      <dsp:nvSpPr>
        <dsp:cNvPr id="0" name=""/>
        <dsp:cNvSpPr/>
      </dsp:nvSpPr>
      <dsp:spPr>
        <a:xfrm>
          <a:off x="6060489" y="797232"/>
          <a:ext cx="2161877" cy="281719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20655"/>
            <a:lumOff val="206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simptomi: tremor, mišićna napetost, srčane palpitacije, znojenje, suhoća grla...</a:t>
          </a:r>
          <a:endParaRPr lang="en-US" sz="1800" kern="1200" dirty="0"/>
        </a:p>
      </dsp:txBody>
      <dsp:txXfrm>
        <a:off x="6123808" y="860551"/>
        <a:ext cx="2035239" cy="26905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21A43-1992-4E8D-8415-3689A207F6D8}">
      <dsp:nvSpPr>
        <dsp:cNvPr id="0" name=""/>
        <dsp:cNvSpPr/>
      </dsp:nvSpPr>
      <dsp:spPr>
        <a:xfrm>
          <a:off x="-5171370" y="-792150"/>
          <a:ext cx="6158434" cy="6158434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19332-5B27-496A-B8DF-F874B7F0A542}">
      <dsp:nvSpPr>
        <dsp:cNvPr id="0" name=""/>
        <dsp:cNvSpPr/>
      </dsp:nvSpPr>
      <dsp:spPr>
        <a:xfrm>
          <a:off x="634889" y="457413"/>
          <a:ext cx="7531587" cy="914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614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Često se teško razlikuje od paničnog poremećaja i agorafobije</a:t>
          </a:r>
          <a:endParaRPr lang="it-IT" sz="2000" kern="1200" dirty="0"/>
        </a:p>
      </dsp:txBody>
      <dsp:txXfrm>
        <a:off x="634889" y="457413"/>
        <a:ext cx="7531587" cy="914826"/>
      </dsp:txXfrm>
    </dsp:sp>
    <dsp:sp modelId="{A4D35D50-7BBF-42BA-BA25-B6F79D5C90E7}">
      <dsp:nvSpPr>
        <dsp:cNvPr id="0" name=""/>
        <dsp:cNvSpPr/>
      </dsp:nvSpPr>
      <dsp:spPr>
        <a:xfrm>
          <a:off x="63123" y="343059"/>
          <a:ext cx="1143533" cy="1143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C3BE4-721A-4CB6-BC03-DBFEBEC20F10}">
      <dsp:nvSpPr>
        <dsp:cNvPr id="0" name=""/>
        <dsp:cNvSpPr/>
      </dsp:nvSpPr>
      <dsp:spPr>
        <a:xfrm>
          <a:off x="967429" y="1829653"/>
          <a:ext cx="7199047" cy="914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614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Neki SF pacijenti imaju napade panike čiji su </a:t>
          </a:r>
          <a:r>
            <a:rPr lang="hr-HR" sz="2000" i="1" kern="1200" dirty="0" smtClean="0"/>
            <a:t>trigeri</a:t>
          </a:r>
          <a:r>
            <a:rPr lang="hr-HR" sz="2000" kern="1200" dirty="0" smtClean="0"/>
            <a:t> socijalne ili situacije javnoga nastupa</a:t>
          </a:r>
          <a:endParaRPr lang="it-IT" sz="2000" kern="1200" dirty="0"/>
        </a:p>
      </dsp:txBody>
      <dsp:txXfrm>
        <a:off x="967429" y="1829653"/>
        <a:ext cx="7199047" cy="914826"/>
      </dsp:txXfrm>
    </dsp:sp>
    <dsp:sp modelId="{FCB2E4E9-7D01-4535-9CA2-8E396BCD745A}">
      <dsp:nvSpPr>
        <dsp:cNvPr id="0" name=""/>
        <dsp:cNvSpPr/>
      </dsp:nvSpPr>
      <dsp:spPr>
        <a:xfrm>
          <a:off x="395662" y="1715299"/>
          <a:ext cx="1143533" cy="1143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58314-1C19-4A11-B3F2-04C76F3AEC5A}">
      <dsp:nvSpPr>
        <dsp:cNvPr id="0" name=""/>
        <dsp:cNvSpPr/>
      </dsp:nvSpPr>
      <dsp:spPr>
        <a:xfrm>
          <a:off x="634889" y="3201893"/>
          <a:ext cx="7531587" cy="914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614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Tijekom napada panike boje se </a:t>
          </a:r>
          <a:r>
            <a:rPr lang="hr-HR" sz="2000" b="1" kern="1200" dirty="0" smtClean="0"/>
            <a:t>evaluacije drugih ljudi zbog simptoma </a:t>
          </a:r>
          <a:r>
            <a:rPr lang="hr-HR" sz="2000" kern="1200" dirty="0" smtClean="0"/>
            <a:t>anksioznosti dok se osobe s panikom boje </a:t>
          </a:r>
          <a:r>
            <a:rPr lang="hr-HR" sz="2000" b="1" kern="1200" dirty="0" smtClean="0"/>
            <a:t>fizičke ozljede </a:t>
          </a:r>
          <a:r>
            <a:rPr lang="hr-HR" sz="2000" kern="1200" dirty="0" smtClean="0"/>
            <a:t>izazvane simptomima</a:t>
          </a:r>
          <a:endParaRPr lang="it-IT" sz="2000" kern="1200" dirty="0"/>
        </a:p>
      </dsp:txBody>
      <dsp:txXfrm>
        <a:off x="634889" y="3201893"/>
        <a:ext cx="7531587" cy="914826"/>
      </dsp:txXfrm>
    </dsp:sp>
    <dsp:sp modelId="{BA986214-DC1F-432E-9604-E8F29E683293}">
      <dsp:nvSpPr>
        <dsp:cNvPr id="0" name=""/>
        <dsp:cNvSpPr/>
      </dsp:nvSpPr>
      <dsp:spPr>
        <a:xfrm>
          <a:off x="63123" y="3087539"/>
          <a:ext cx="1143533" cy="11435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78627-D4AD-42B0-91A4-852693E74C6E}">
      <dsp:nvSpPr>
        <dsp:cNvPr id="0" name=""/>
        <dsp:cNvSpPr/>
      </dsp:nvSpPr>
      <dsp:spPr>
        <a:xfrm>
          <a:off x="-5328529" y="-816085"/>
          <a:ext cx="6345457" cy="6345457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341FD-02DD-4148-A9E7-6DFE717928F9}">
      <dsp:nvSpPr>
        <dsp:cNvPr id="0" name=""/>
        <dsp:cNvSpPr/>
      </dsp:nvSpPr>
      <dsp:spPr>
        <a:xfrm>
          <a:off x="654204" y="471328"/>
          <a:ext cx="7510352" cy="9426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823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baseline="0" dirty="0" smtClean="0"/>
            <a:t>SF pacijenti zbog izbjegavanja </a:t>
          </a:r>
          <a:r>
            <a:rPr lang="hr-HR" sz="2000" b="1" kern="1200" baseline="0" dirty="0" smtClean="0"/>
            <a:t>ograničavaju svoje funkcioniranje</a:t>
          </a:r>
          <a:r>
            <a:rPr lang="hr-HR" sz="2000" kern="1200" baseline="0" dirty="0" smtClean="0"/>
            <a:t> što može podsjećati na agorafobiju</a:t>
          </a:r>
          <a:endParaRPr lang="it-IT" sz="2000" kern="1200" baseline="0" dirty="0"/>
        </a:p>
      </dsp:txBody>
      <dsp:txXfrm>
        <a:off x="654204" y="471328"/>
        <a:ext cx="7510352" cy="942657"/>
      </dsp:txXfrm>
    </dsp:sp>
    <dsp:sp modelId="{AE0BFAC7-D848-4E8A-B249-4C6C44F53750}">
      <dsp:nvSpPr>
        <dsp:cNvPr id="0" name=""/>
        <dsp:cNvSpPr/>
      </dsp:nvSpPr>
      <dsp:spPr>
        <a:xfrm>
          <a:off x="65043" y="353496"/>
          <a:ext cx="1178321" cy="11783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0B6EB-7DC8-4B02-B182-3F130D80DB0E}">
      <dsp:nvSpPr>
        <dsp:cNvPr id="0" name=""/>
        <dsp:cNvSpPr/>
      </dsp:nvSpPr>
      <dsp:spPr>
        <a:xfrm>
          <a:off x="996860" y="1749699"/>
          <a:ext cx="7167696" cy="1213888"/>
        </a:xfrm>
        <a:prstGeom prst="rect">
          <a:avLst/>
        </a:prstGeom>
        <a:solidFill>
          <a:schemeClr val="accent4">
            <a:hueOff val="-82768"/>
            <a:satOff val="12029"/>
            <a:lumOff val="-9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823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baseline="0" dirty="0" smtClean="0"/>
            <a:t>Situacije koje se izbjegavaju uvijek su </a:t>
          </a:r>
          <a:r>
            <a:rPr lang="hr-HR" sz="2000" b="1" kern="1200" baseline="0" dirty="0" smtClean="0"/>
            <a:t>socijalne, a odnose se na strah od evaluacije i procjenjivanja</a:t>
          </a:r>
          <a:r>
            <a:rPr lang="hr-HR" sz="2000" kern="1200" baseline="0" dirty="0" smtClean="0"/>
            <a:t>, kod agorafobije – strah od napada panike, osoba misli da nema uzmaka ili mogućnosti dobivanja pomoći</a:t>
          </a:r>
          <a:endParaRPr lang="it-IT" sz="2000" kern="1200" baseline="0" dirty="0"/>
        </a:p>
      </dsp:txBody>
      <dsp:txXfrm>
        <a:off x="996860" y="1749699"/>
        <a:ext cx="7167696" cy="1213888"/>
      </dsp:txXfrm>
    </dsp:sp>
    <dsp:sp modelId="{125553D3-E804-48E7-A259-DAD5C559D762}">
      <dsp:nvSpPr>
        <dsp:cNvPr id="0" name=""/>
        <dsp:cNvSpPr/>
      </dsp:nvSpPr>
      <dsp:spPr>
        <a:xfrm>
          <a:off x="407699" y="1767482"/>
          <a:ext cx="1178321" cy="11783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2768"/>
              <a:satOff val="12029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5C20D-2510-4609-A523-633189E646E6}">
      <dsp:nvSpPr>
        <dsp:cNvPr id="0" name=""/>
        <dsp:cNvSpPr/>
      </dsp:nvSpPr>
      <dsp:spPr>
        <a:xfrm>
          <a:off x="654204" y="3299300"/>
          <a:ext cx="7510352" cy="942657"/>
        </a:xfrm>
        <a:prstGeom prst="rect">
          <a:avLst/>
        </a:prstGeom>
        <a:solidFill>
          <a:schemeClr val="accent4">
            <a:hueOff val="-165535"/>
            <a:satOff val="24059"/>
            <a:lumOff val="-19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4823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baseline="0" dirty="0" smtClean="0"/>
            <a:t>Osobe sa SF osjećaju se </a:t>
          </a:r>
          <a:r>
            <a:rPr lang="hr-HR" sz="2000" b="1" kern="1200" baseline="0" dirty="0" smtClean="0"/>
            <a:t>ugodnije ako su same</a:t>
          </a:r>
          <a:r>
            <a:rPr lang="hr-HR" sz="2000" kern="1200" baseline="0" dirty="0" smtClean="0"/>
            <a:t>, dok se kod agorafobije osjećaju ugodnije u društvu drugih</a:t>
          </a:r>
          <a:endParaRPr lang="it-IT" sz="2000" kern="1200" baseline="0" dirty="0"/>
        </a:p>
      </dsp:txBody>
      <dsp:txXfrm>
        <a:off x="654204" y="3299300"/>
        <a:ext cx="7510352" cy="942657"/>
      </dsp:txXfrm>
    </dsp:sp>
    <dsp:sp modelId="{703102A5-EC55-4F8D-9423-9F3CC5F87F2A}">
      <dsp:nvSpPr>
        <dsp:cNvPr id="0" name=""/>
        <dsp:cNvSpPr/>
      </dsp:nvSpPr>
      <dsp:spPr>
        <a:xfrm>
          <a:off x="65043" y="3181468"/>
          <a:ext cx="1178321" cy="11783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65535"/>
              <a:satOff val="24059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DD1B6-400C-45F5-9EE7-2A21F1C81F2C}">
      <dsp:nvSpPr>
        <dsp:cNvPr id="0" name=""/>
        <dsp:cNvSpPr/>
      </dsp:nvSpPr>
      <dsp:spPr>
        <a:xfrm>
          <a:off x="0" y="382205"/>
          <a:ext cx="8229600" cy="401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20700" rIns="638708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500" b="1" kern="1200" dirty="0" smtClean="0">
              <a:solidFill>
                <a:schemeClr val="accent6">
                  <a:lumMod val="50000"/>
                </a:schemeClr>
              </a:solidFill>
            </a:rPr>
            <a:t>Izlaganje</a:t>
          </a:r>
          <a:r>
            <a:rPr lang="hr-HR" sz="2500" kern="1200" dirty="0" smtClean="0"/>
            <a:t> – cilj je izlaganja gašenje uvjetovanoga straha u socijalnoj situaciji; osoba se opetovano izlaže situaciji koja izaziva strah sve dok se anksioznost ne </a:t>
          </a:r>
          <a:r>
            <a:rPr lang="hr-HR" sz="2500" kern="1200" dirty="0" smtClean="0"/>
            <a:t>smanji</a:t>
          </a:r>
          <a:endParaRPr lang="hr-HR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500" b="1" kern="1200" dirty="0" smtClean="0">
              <a:solidFill>
                <a:schemeClr val="accent6">
                  <a:lumMod val="50000"/>
                </a:schemeClr>
              </a:solidFill>
            </a:rPr>
            <a:t>Izlaganje u imaginaciji </a:t>
          </a:r>
          <a:r>
            <a:rPr lang="hr-HR" sz="2500" kern="1200" dirty="0" smtClean="0"/>
            <a:t>–</a:t>
          </a:r>
          <a:r>
            <a:rPr lang="hr-HR" sz="2500" b="1" kern="1200" dirty="0" smtClean="0">
              <a:solidFill>
                <a:schemeClr val="tx1"/>
              </a:solidFill>
            </a:rPr>
            <a:t> </a:t>
          </a:r>
          <a:r>
            <a:rPr lang="hr-HR" sz="2500" kern="1200" dirty="0" smtClean="0"/>
            <a:t>pacijent se zamišlja u situaciji koja izaziva strah</a:t>
          </a:r>
          <a:endParaRPr lang="hr-HR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500" b="1" kern="1200" dirty="0" smtClean="0">
              <a:solidFill>
                <a:schemeClr val="accent6">
                  <a:lumMod val="50000"/>
                </a:schemeClr>
              </a:solidFill>
            </a:rPr>
            <a:t>Izlaganje in vivo </a:t>
          </a:r>
          <a:r>
            <a:rPr lang="hr-HR" sz="2500" kern="1200" dirty="0" smtClean="0"/>
            <a:t>– pacijent </a:t>
          </a:r>
          <a:r>
            <a:rPr lang="hr-HR" sz="2500" kern="1200" dirty="0" smtClean="0"/>
            <a:t>se uključuje u socijalno anksiogenu situaciju izvan </a:t>
          </a:r>
          <a:r>
            <a:rPr lang="hr-HR" sz="2500" kern="1200" dirty="0" smtClean="0"/>
            <a:t>ureda terapeuta</a:t>
          </a:r>
          <a:endParaRPr lang="hr-HR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500" b="1" kern="1200" dirty="0" smtClean="0">
              <a:solidFill>
                <a:schemeClr val="accent6">
                  <a:lumMod val="50000"/>
                </a:schemeClr>
              </a:solidFill>
            </a:rPr>
            <a:t>Igranje uloga </a:t>
          </a:r>
          <a:endParaRPr lang="hr-HR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382205"/>
        <a:ext cx="8229600" cy="4016250"/>
      </dsp:txXfrm>
    </dsp:sp>
    <dsp:sp modelId="{EA8C61B7-5435-4EF7-9CCF-C019FD9EC146}">
      <dsp:nvSpPr>
        <dsp:cNvPr id="0" name=""/>
        <dsp:cNvSpPr/>
      </dsp:nvSpPr>
      <dsp:spPr>
        <a:xfrm>
          <a:off x="411480" y="13205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Tehnike koje se primjenjuju kod SF</a:t>
          </a:r>
          <a:endParaRPr lang="hr-HR" sz="2500" kern="1200" dirty="0"/>
        </a:p>
      </dsp:txBody>
      <dsp:txXfrm>
        <a:off x="447506" y="49231"/>
        <a:ext cx="5688668" cy="66594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BF9E6-5E14-4BCA-83E2-28D86B5EAD03}">
      <dsp:nvSpPr>
        <dsp:cNvPr id="0" name=""/>
        <dsp:cNvSpPr/>
      </dsp:nvSpPr>
      <dsp:spPr>
        <a:xfrm>
          <a:off x="0" y="141680"/>
          <a:ext cx="8229600" cy="131274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smtClean="0"/>
            <a:t>zamjenjuje se stari uvjetovani odgovor (strah) novim uvjetovanim odgovorom (relaksacija)</a:t>
          </a:r>
          <a:endParaRPr lang="hr-HR" sz="3300" kern="1200" dirty="0"/>
        </a:p>
      </dsp:txBody>
      <dsp:txXfrm>
        <a:off x="64083" y="205763"/>
        <a:ext cx="8101434" cy="1184574"/>
      </dsp:txXfrm>
    </dsp:sp>
    <dsp:sp modelId="{7AC49A5E-DC5A-42CD-A77B-AAD25956F00E}">
      <dsp:nvSpPr>
        <dsp:cNvPr id="0" name=""/>
        <dsp:cNvSpPr/>
      </dsp:nvSpPr>
      <dsp:spPr>
        <a:xfrm>
          <a:off x="0" y="1549460"/>
          <a:ext cx="8229600" cy="1312740"/>
        </a:xfrm>
        <a:prstGeom prst="roundRect">
          <a:avLst/>
        </a:prstGeom>
        <a:solidFill>
          <a:schemeClr val="accent6">
            <a:shade val="50000"/>
            <a:hueOff val="0"/>
            <a:satOff val="20655"/>
            <a:lumOff val="206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smtClean="0"/>
            <a:t>čim primijeti tjelesne znakove anksioznosti pacijent primjenjuje relaksaciju</a:t>
          </a:r>
          <a:endParaRPr lang="hr-HR" sz="3300" kern="1200" dirty="0"/>
        </a:p>
      </dsp:txBody>
      <dsp:txXfrm>
        <a:off x="64083" y="1613543"/>
        <a:ext cx="8101434" cy="1184574"/>
      </dsp:txXfrm>
    </dsp:sp>
    <dsp:sp modelId="{4307AA44-A7A2-481A-98C5-31A423CF28B8}">
      <dsp:nvSpPr>
        <dsp:cNvPr id="0" name=""/>
        <dsp:cNvSpPr/>
      </dsp:nvSpPr>
      <dsp:spPr>
        <a:xfrm>
          <a:off x="0" y="2957241"/>
          <a:ext cx="8229600" cy="1312740"/>
        </a:xfrm>
        <a:prstGeom prst="roundRect">
          <a:avLst/>
        </a:prstGeom>
        <a:solidFill>
          <a:schemeClr val="accent6">
            <a:shade val="50000"/>
            <a:hueOff val="0"/>
            <a:satOff val="20655"/>
            <a:lumOff val="206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smtClean="0"/>
            <a:t>relaksacija </a:t>
          </a:r>
          <a:r>
            <a:rPr lang="hr-HR" sz="3300" kern="1200" dirty="0" smtClean="0"/>
            <a:t>– </a:t>
          </a:r>
          <a:r>
            <a:rPr lang="hr-HR" sz="3300" kern="1200" dirty="0" smtClean="0"/>
            <a:t>primjena u različitim situacijama</a:t>
          </a:r>
          <a:endParaRPr lang="hr-HR" sz="3300" kern="1200" dirty="0"/>
        </a:p>
      </dsp:txBody>
      <dsp:txXfrm>
        <a:off x="64083" y="3021324"/>
        <a:ext cx="8101434" cy="118457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ADE24-AD43-4B4A-9D26-17141152276F}">
      <dsp:nvSpPr>
        <dsp:cNvPr id="0" name=""/>
        <dsp:cNvSpPr/>
      </dsp:nvSpPr>
      <dsp:spPr>
        <a:xfrm>
          <a:off x="0" y="93874"/>
          <a:ext cx="8229600" cy="1167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Osobe sa SF – više negativnih i manje pozitivnih misli tijekom socijalnih interakcija</a:t>
          </a:r>
          <a:endParaRPr lang="hr-HR" sz="2400" kern="1200" dirty="0"/>
        </a:p>
      </dsp:txBody>
      <dsp:txXfrm>
        <a:off x="57009" y="150883"/>
        <a:ext cx="8115582" cy="1053824"/>
      </dsp:txXfrm>
    </dsp:sp>
    <dsp:sp modelId="{E3CF5A4F-68FD-4D00-9977-9C548B2C536E}">
      <dsp:nvSpPr>
        <dsp:cNvPr id="0" name=""/>
        <dsp:cNvSpPr/>
      </dsp:nvSpPr>
      <dsp:spPr>
        <a:xfrm>
          <a:off x="0" y="1322197"/>
          <a:ext cx="8229600" cy="1167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Češće razmišljaju o dojmu kojega ostavljaju na druge ljude</a:t>
          </a:r>
          <a:endParaRPr lang="hr-HR" sz="2400" kern="1200" dirty="0"/>
        </a:p>
      </dsp:txBody>
      <dsp:txXfrm>
        <a:off x="57009" y="1379206"/>
        <a:ext cx="8115582" cy="1053824"/>
      </dsp:txXfrm>
    </dsp:sp>
    <dsp:sp modelId="{BA11326E-F2B1-436E-8A6D-3AA7B3A84CF0}">
      <dsp:nvSpPr>
        <dsp:cNvPr id="0" name=""/>
        <dsp:cNvSpPr/>
      </dsp:nvSpPr>
      <dsp:spPr>
        <a:xfrm>
          <a:off x="0" y="2550520"/>
          <a:ext cx="8229600" cy="1167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Podcjenjuju kvalitetu socijalnih interakcija i precjenjuju stupanj u kojemu je njihova anksioznost vidljiva</a:t>
          </a:r>
          <a:endParaRPr lang="hr-HR" sz="2400" kern="1200" dirty="0"/>
        </a:p>
      </dsp:txBody>
      <dsp:txXfrm>
        <a:off x="57009" y="2607529"/>
        <a:ext cx="8115582" cy="1053824"/>
      </dsp:txXfrm>
    </dsp:sp>
    <dsp:sp modelId="{32B18457-2F5C-413F-BE97-F4837CFEEFF3}">
      <dsp:nvSpPr>
        <dsp:cNvPr id="0" name=""/>
        <dsp:cNvSpPr/>
      </dsp:nvSpPr>
      <dsp:spPr>
        <a:xfrm>
          <a:off x="0" y="3778842"/>
          <a:ext cx="8229600" cy="1167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Negativno interpretiraju dvosmislene povratne informacije, katastrofično  interpretiraju blago negativnu povratnu informaciju, bolje pamte negativne socijalne komentare</a:t>
          </a:r>
          <a:endParaRPr lang="hr-HR" sz="2100" kern="1200" dirty="0"/>
        </a:p>
      </dsp:txBody>
      <dsp:txXfrm>
        <a:off x="57009" y="3835851"/>
        <a:ext cx="8115582" cy="1053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A4991-4BB8-40A0-B0AF-5086D2D4CA07}">
      <dsp:nvSpPr>
        <dsp:cNvPr id="0" name=""/>
        <dsp:cNvSpPr/>
      </dsp:nvSpPr>
      <dsp:spPr>
        <a:xfrm>
          <a:off x="3311923" y="6539"/>
          <a:ext cx="4224198" cy="2270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Izbrisan je kriterij prema kojemu su osobe od 18 i više godina trebale prepoznati da je njihova anksioznost pretjerana ili iracionalna; umjesto toga:</a:t>
          </a:r>
          <a:endParaRPr lang="it-IT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Anksioznost mora biti neproporcionalna prijetnji ili opasnosti situacije, nakon što se uzme u obzir kulturalni kontekst</a:t>
          </a:r>
          <a:endParaRPr lang="it-IT" sz="1600" kern="1200" dirty="0"/>
        </a:p>
      </dsp:txBody>
      <dsp:txXfrm>
        <a:off x="3311923" y="6539"/>
        <a:ext cx="4224198" cy="2270186"/>
      </dsp:txXfrm>
    </dsp:sp>
    <dsp:sp modelId="{829EB7D5-DB54-4E46-BA65-77E8BA475625}">
      <dsp:nvSpPr>
        <dsp:cNvPr id="0" name=""/>
        <dsp:cNvSpPr/>
      </dsp:nvSpPr>
      <dsp:spPr>
        <a:xfrm>
          <a:off x="693477" y="148"/>
          <a:ext cx="2408388" cy="22829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266815-0EBF-4A8F-9509-9DA6B77AD5E6}">
      <dsp:nvSpPr>
        <dsp:cNvPr id="0" name=""/>
        <dsp:cNvSpPr/>
      </dsp:nvSpPr>
      <dsp:spPr>
        <a:xfrm>
          <a:off x="744439" y="2636757"/>
          <a:ext cx="2808394" cy="1665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Trajanje barem 6 mjeseci, neovisno o dobi</a:t>
          </a:r>
          <a:endParaRPr lang="it-IT" sz="2000" kern="1200" dirty="0"/>
        </a:p>
      </dsp:txBody>
      <dsp:txXfrm>
        <a:off x="744439" y="2636757"/>
        <a:ext cx="2808394" cy="1665757"/>
      </dsp:txXfrm>
    </dsp:sp>
    <dsp:sp modelId="{F2FB792B-BF76-4508-A7D0-B04D589071CE}">
      <dsp:nvSpPr>
        <dsp:cNvPr id="0" name=""/>
        <dsp:cNvSpPr/>
      </dsp:nvSpPr>
      <dsp:spPr>
        <a:xfrm>
          <a:off x="4161394" y="2425457"/>
          <a:ext cx="3656860" cy="202735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1F1D3-8C66-41FA-9252-329E68A92298}">
      <dsp:nvSpPr>
        <dsp:cNvPr id="0" name=""/>
        <dsp:cNvSpPr/>
      </dsp:nvSpPr>
      <dsp:spPr>
        <a:xfrm rot="16200000">
          <a:off x="-1423398" y="1425275"/>
          <a:ext cx="4411662" cy="1561110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Premještanje pažnje, kada pacijent postaje anksiozan, s vanjskih na unutarnje znakove</a:t>
          </a:r>
          <a:endParaRPr lang="hr-HR" sz="1800" kern="1200" dirty="0"/>
        </a:p>
      </dsp:txBody>
      <dsp:txXfrm rot="5400000">
        <a:off x="1878" y="882331"/>
        <a:ext cx="1561110" cy="2646998"/>
      </dsp:txXfrm>
    </dsp:sp>
    <dsp:sp modelId="{25E7812E-04C2-4974-A30A-E67E9FAE1C34}">
      <dsp:nvSpPr>
        <dsp:cNvPr id="0" name=""/>
        <dsp:cNvSpPr/>
      </dsp:nvSpPr>
      <dsp:spPr>
        <a:xfrm rot="16200000">
          <a:off x="254796" y="1425275"/>
          <a:ext cx="4411662" cy="1561110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Izbjegavanjem </a:t>
          </a:r>
          <a:r>
            <a:rPr lang="hr-HR" sz="1700" kern="1200" dirty="0" smtClean="0"/>
            <a:t>socijalnih interakcija </a:t>
          </a:r>
          <a:r>
            <a:rPr lang="hr-HR" sz="1700" kern="1200" dirty="0" smtClean="0"/>
            <a:t>NE </a:t>
          </a:r>
          <a:r>
            <a:rPr lang="hr-HR" sz="1700" kern="1200" dirty="0" smtClean="0"/>
            <a:t>može testirati i opovrgnuti svoja negativna vjerovanja</a:t>
          </a:r>
          <a:endParaRPr lang="hr-HR" sz="1700" kern="1200" dirty="0"/>
        </a:p>
      </dsp:txBody>
      <dsp:txXfrm rot="5400000">
        <a:off x="1680072" y="882331"/>
        <a:ext cx="1561110" cy="2646998"/>
      </dsp:txXfrm>
    </dsp:sp>
    <dsp:sp modelId="{345DD8A7-854F-47CB-89BF-26FAC8136A3D}">
      <dsp:nvSpPr>
        <dsp:cNvPr id="0" name=""/>
        <dsp:cNvSpPr/>
      </dsp:nvSpPr>
      <dsp:spPr>
        <a:xfrm rot="16200000">
          <a:off x="1742683" y="1615582"/>
          <a:ext cx="4411662" cy="1180496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Korištenje sigurnosnih ponašanja</a:t>
          </a:r>
          <a:endParaRPr lang="hr-HR" sz="1600" kern="1200" dirty="0"/>
        </a:p>
      </dsp:txBody>
      <dsp:txXfrm rot="5400000">
        <a:off x="3358266" y="882331"/>
        <a:ext cx="1180496" cy="2646998"/>
      </dsp:txXfrm>
    </dsp:sp>
    <dsp:sp modelId="{A3852B7F-4665-4E4A-8A04-3BE1C71BAFC2}">
      <dsp:nvSpPr>
        <dsp:cNvPr id="0" name=""/>
        <dsp:cNvSpPr/>
      </dsp:nvSpPr>
      <dsp:spPr>
        <a:xfrm rot="16200000">
          <a:off x="3474907" y="1180938"/>
          <a:ext cx="4411662" cy="2049785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/>
            <a:t>Samoispunjujuća prognoza </a:t>
          </a:r>
          <a:r>
            <a:rPr lang="hr-HR" sz="1700" kern="1200" dirty="0" smtClean="0"/>
            <a:t>– npr</a:t>
          </a:r>
          <a:r>
            <a:rPr lang="hr-HR" sz="1700" kern="1200" dirty="0" smtClean="0"/>
            <a:t>. osoba ne govori u društvu zbog nelagode, izgleda hladna pa je ostali na kraju odbacuju, to potvrđuje vjerovanje osobe da nije socijalno prihvaćena</a:t>
          </a:r>
          <a:endParaRPr lang="hr-HR" sz="1700" kern="1200" dirty="0"/>
        </a:p>
      </dsp:txBody>
      <dsp:txXfrm rot="5400000">
        <a:off x="4655845" y="882332"/>
        <a:ext cx="2049785" cy="2646998"/>
      </dsp:txXfrm>
    </dsp:sp>
    <dsp:sp modelId="{96A8BFEE-B527-49A5-8415-D3187E5AB3DE}">
      <dsp:nvSpPr>
        <dsp:cNvPr id="0" name=""/>
        <dsp:cNvSpPr/>
      </dsp:nvSpPr>
      <dsp:spPr>
        <a:xfrm rot="16200000">
          <a:off x="5525067" y="1297646"/>
          <a:ext cx="4411662" cy="1816368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>
              <a:solidFill>
                <a:schemeClr val="bg1"/>
              </a:solidFill>
            </a:rPr>
            <a:t>Shematsko procesiranje </a:t>
          </a:r>
          <a:r>
            <a:rPr lang="hr-HR" sz="1700" kern="1200" dirty="0" smtClean="0"/>
            <a:t>–</a:t>
          </a:r>
          <a:r>
            <a:rPr lang="hr-HR" sz="1700" kern="1200" dirty="0" smtClean="0">
              <a:solidFill>
                <a:schemeClr val="bg1"/>
              </a:solidFill>
            </a:rPr>
            <a:t> </a:t>
          </a:r>
          <a:r>
            <a:rPr lang="hr-HR" sz="1700" kern="1200" dirty="0" smtClean="0">
              <a:solidFill>
                <a:schemeClr val="bg1"/>
              </a:solidFill>
              <a:latin typeface="Calibri" charset="0"/>
            </a:rPr>
            <a:t>osobe se ne sjećaju pozitivnih povratnih informacija od strane </a:t>
          </a:r>
          <a:r>
            <a:rPr lang="hr-HR" sz="1700" kern="1200" dirty="0" smtClean="0">
              <a:solidFill>
                <a:schemeClr val="bg1"/>
              </a:solidFill>
              <a:latin typeface="Calibri" charset="0"/>
            </a:rPr>
            <a:t>drugih, </a:t>
          </a:r>
          <a:r>
            <a:rPr lang="hr-HR" sz="1700" kern="1200" dirty="0" smtClean="0">
              <a:solidFill>
                <a:schemeClr val="bg1"/>
              </a:solidFill>
              <a:latin typeface="Calibri" charset="0"/>
            </a:rPr>
            <a:t>ali se dobro sjećaju </a:t>
          </a:r>
          <a:r>
            <a:rPr lang="hr-HR" sz="1700" kern="1200" dirty="0" smtClean="0">
              <a:solidFill>
                <a:schemeClr val="bg1"/>
              </a:solidFill>
              <a:latin typeface="Calibri" charset="0"/>
            </a:rPr>
            <a:t>negativnih</a:t>
          </a:r>
          <a:endParaRPr lang="hr-HR" sz="1700" kern="1200" dirty="0">
            <a:solidFill>
              <a:schemeClr val="bg1"/>
            </a:solidFill>
          </a:endParaRPr>
        </a:p>
      </dsp:txBody>
      <dsp:txXfrm rot="5400000">
        <a:off x="6822714" y="882331"/>
        <a:ext cx="1816368" cy="264699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1715D-308E-4A06-A0B2-46D37DC1B1D5}">
      <dsp:nvSpPr>
        <dsp:cNvPr id="0" name=""/>
        <dsp:cNvSpPr/>
      </dsp:nvSpPr>
      <dsp:spPr>
        <a:xfrm>
          <a:off x="0" y="300237"/>
          <a:ext cx="4040188" cy="7945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igranje uloga</a:t>
          </a:r>
          <a:endParaRPr lang="hr-HR" sz="2000" kern="1200" dirty="0"/>
        </a:p>
      </dsp:txBody>
      <dsp:txXfrm>
        <a:off x="38784" y="339021"/>
        <a:ext cx="3962620" cy="716935"/>
      </dsp:txXfrm>
    </dsp:sp>
    <dsp:sp modelId="{D1774B2F-CE3D-4005-BB1F-47FDD4FE83A8}">
      <dsp:nvSpPr>
        <dsp:cNvPr id="0" name=""/>
        <dsp:cNvSpPr/>
      </dsp:nvSpPr>
      <dsp:spPr>
        <a:xfrm>
          <a:off x="0" y="1152340"/>
          <a:ext cx="4040188" cy="7945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osnovne vještine: kontakt očima, postavljanje pitanja, aktivno slušanje</a:t>
          </a:r>
          <a:endParaRPr lang="hr-HR" sz="2000" kern="1200" dirty="0"/>
        </a:p>
      </dsp:txBody>
      <dsp:txXfrm>
        <a:off x="38784" y="1191124"/>
        <a:ext cx="3962620" cy="716935"/>
      </dsp:txXfrm>
    </dsp:sp>
    <dsp:sp modelId="{62FF82F2-C4AB-46E5-8320-6E6E7059CBDA}">
      <dsp:nvSpPr>
        <dsp:cNvPr id="0" name=""/>
        <dsp:cNvSpPr/>
      </dsp:nvSpPr>
      <dsp:spPr>
        <a:xfrm>
          <a:off x="0" y="2004444"/>
          <a:ext cx="4040188" cy="7945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kompleksne: intervju za posao, uspostavljanje prijateljstva</a:t>
          </a:r>
          <a:endParaRPr lang="hr-HR" sz="2000" kern="1200" dirty="0"/>
        </a:p>
      </dsp:txBody>
      <dsp:txXfrm>
        <a:off x="38784" y="2043228"/>
        <a:ext cx="3962620" cy="716935"/>
      </dsp:txXfrm>
    </dsp:sp>
    <dsp:sp modelId="{43A8F43B-4845-40D2-86CF-566C68DEA3DA}">
      <dsp:nvSpPr>
        <dsp:cNvPr id="0" name=""/>
        <dsp:cNvSpPr/>
      </dsp:nvSpPr>
      <dsp:spPr>
        <a:xfrm>
          <a:off x="0" y="2856547"/>
          <a:ext cx="4040188" cy="7945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terapeut kao model -&gt; uvježbavanje -&gt; primjena</a:t>
          </a:r>
          <a:endParaRPr lang="hr-HR" sz="2000" kern="1200" dirty="0"/>
        </a:p>
      </dsp:txBody>
      <dsp:txXfrm>
        <a:off x="38784" y="2895331"/>
        <a:ext cx="3962620" cy="71693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06BD0-8A23-48F3-8C92-16F66CE0C0DF}">
      <dsp:nvSpPr>
        <dsp:cNvPr id="0" name=""/>
        <dsp:cNvSpPr/>
      </dsp:nvSpPr>
      <dsp:spPr>
        <a:xfrm>
          <a:off x="0" y="322512"/>
          <a:ext cx="4041775" cy="83537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kada tjelesni simptomi ometaju izvedbu</a:t>
          </a:r>
          <a:endParaRPr lang="hr-HR" sz="2100" kern="1200" dirty="0"/>
        </a:p>
      </dsp:txBody>
      <dsp:txXfrm>
        <a:off x="40780" y="363292"/>
        <a:ext cx="3960215" cy="753819"/>
      </dsp:txXfrm>
    </dsp:sp>
    <dsp:sp modelId="{753B52E1-B93B-4EA9-A2D1-4755BEA55657}">
      <dsp:nvSpPr>
        <dsp:cNvPr id="0" name=""/>
        <dsp:cNvSpPr/>
      </dsp:nvSpPr>
      <dsp:spPr>
        <a:xfrm>
          <a:off x="0" y="1218371"/>
          <a:ext cx="4041775" cy="83537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oprez -&gt; sigurnosno ponašanje kod straha od zamjećivanja simptoma </a:t>
          </a:r>
          <a:endParaRPr lang="hr-HR" sz="2100" kern="1200" dirty="0"/>
        </a:p>
      </dsp:txBody>
      <dsp:txXfrm>
        <a:off x="40780" y="1259151"/>
        <a:ext cx="3960215" cy="75381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0E8CE-50E8-422B-AE1E-A968FE8F0666}">
      <dsp:nvSpPr>
        <dsp:cNvPr id="0" name=""/>
        <dsp:cNvSpPr/>
      </dsp:nvSpPr>
      <dsp:spPr>
        <a:xfrm>
          <a:off x="0" y="418880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DF8F6-AC57-4BB6-A972-748DF128CA42}">
      <dsp:nvSpPr>
        <dsp:cNvPr id="0" name=""/>
        <dsp:cNvSpPr/>
      </dsp:nvSpPr>
      <dsp:spPr>
        <a:xfrm>
          <a:off x="411480" y="138440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početni strah od procjene i osuđivanja terapeuta</a:t>
          </a:r>
          <a:endParaRPr lang="hr-HR" sz="1900" kern="1200" dirty="0"/>
        </a:p>
      </dsp:txBody>
      <dsp:txXfrm>
        <a:off x="438860" y="165820"/>
        <a:ext cx="5705960" cy="506120"/>
      </dsp:txXfrm>
    </dsp:sp>
    <dsp:sp modelId="{5141E60A-DDD0-4B48-B22A-929663F1743F}">
      <dsp:nvSpPr>
        <dsp:cNvPr id="0" name=""/>
        <dsp:cNvSpPr/>
      </dsp:nvSpPr>
      <dsp:spPr>
        <a:xfrm>
          <a:off x="0" y="1280721"/>
          <a:ext cx="8229600" cy="299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značajno smanjenje anksioznosti</a:t>
          </a:r>
          <a:endParaRPr lang="hr-H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izlaganje na svim stupnjevima hijerarhije</a:t>
          </a:r>
          <a:endParaRPr lang="hr-H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odsustvo sustavnog izbjegavanja</a:t>
          </a:r>
          <a:endParaRPr lang="hr-H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primjena vještina izlaganja i kognitivnog restrukturiranja</a:t>
          </a:r>
          <a:endParaRPr lang="hr-H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prorjeđivanje termina; samostalno osmišljavanje izlaganja</a:t>
          </a:r>
          <a:endParaRPr lang="hr-H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/>
            <a:t>suočavanje s budućim problemima i opcija kontaktiranja terapeuta</a:t>
          </a:r>
          <a:endParaRPr lang="hr-HR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900" kern="1200" dirty="0"/>
        </a:p>
      </dsp:txBody>
      <dsp:txXfrm>
        <a:off x="0" y="1280721"/>
        <a:ext cx="8229600" cy="2992500"/>
      </dsp:txXfrm>
    </dsp:sp>
    <dsp:sp modelId="{62EB3EA1-2634-43C3-A338-E3CAA3DED191}">
      <dsp:nvSpPr>
        <dsp:cNvPr id="0" name=""/>
        <dsp:cNvSpPr/>
      </dsp:nvSpPr>
      <dsp:spPr>
        <a:xfrm>
          <a:off x="411480" y="1000280"/>
          <a:ext cx="57607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kriteriji završavanja terapije</a:t>
          </a:r>
          <a:endParaRPr lang="hr-HR" sz="1900" kern="1200" dirty="0"/>
        </a:p>
      </dsp:txBody>
      <dsp:txXfrm>
        <a:off x="438860" y="1027660"/>
        <a:ext cx="570596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38E43-3011-4CFA-A30B-7A76226E598E}">
      <dsp:nvSpPr>
        <dsp:cNvPr id="0" name=""/>
        <dsp:cNvSpPr/>
      </dsp:nvSpPr>
      <dsp:spPr>
        <a:xfrm>
          <a:off x="119144" y="1547"/>
          <a:ext cx="3805386" cy="2283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Biološka vrijednost u okruženje (zmije,                               kukci, voda, krv/ozlijede ...)</a:t>
          </a:r>
          <a:endParaRPr lang="hr-HR" sz="2300" kern="1200" dirty="0"/>
        </a:p>
      </dsp:txBody>
      <dsp:txXfrm>
        <a:off x="119144" y="1547"/>
        <a:ext cx="3805386" cy="2283231"/>
      </dsp:txXfrm>
    </dsp:sp>
    <dsp:sp modelId="{46186BAC-7B69-4F8B-9CF0-B61119FB22BB}">
      <dsp:nvSpPr>
        <dsp:cNvPr id="0" name=""/>
        <dsp:cNvSpPr/>
      </dsp:nvSpPr>
      <dsp:spPr>
        <a:xfrm>
          <a:off x="4305069" y="1547"/>
          <a:ext cx="3805386" cy="2283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smtClean="0"/>
            <a:t>Evolucijska osnova straha </a:t>
          </a:r>
          <a:r>
            <a:rPr lang="hr-HR" sz="2300" kern="1200" dirty="0" smtClean="0"/>
            <a:t>– neki su strahovi učestaliji kroz različite vrste, rano javljanje, univerzalnost kroz kulture, neki podražaji izazivaju strah s većom vjerojatnosti</a:t>
          </a:r>
          <a:endParaRPr lang="hr-HR" sz="2300" kern="1200" dirty="0"/>
        </a:p>
      </dsp:txBody>
      <dsp:txXfrm>
        <a:off x="4305069" y="1547"/>
        <a:ext cx="3805386" cy="2283231"/>
      </dsp:txXfrm>
    </dsp:sp>
    <dsp:sp modelId="{8587BA45-A5D4-42A3-BEA1-DFC24064BBC9}">
      <dsp:nvSpPr>
        <dsp:cNvPr id="0" name=""/>
        <dsp:cNvSpPr/>
      </dsp:nvSpPr>
      <dsp:spPr>
        <a:xfrm>
          <a:off x="119144" y="2665317"/>
          <a:ext cx="3805386" cy="2283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Teorija ’’pripravnosti’’</a:t>
          </a:r>
          <a:endParaRPr lang="hr-HR" sz="2300" kern="1200" dirty="0"/>
        </a:p>
      </dsp:txBody>
      <dsp:txXfrm>
        <a:off x="119144" y="2665317"/>
        <a:ext cx="3805386" cy="2283231"/>
      </dsp:txXfrm>
    </dsp:sp>
    <dsp:sp modelId="{60FEC8F8-BA5D-4126-A7D7-2ABB73C6F363}">
      <dsp:nvSpPr>
        <dsp:cNvPr id="0" name=""/>
        <dsp:cNvSpPr/>
      </dsp:nvSpPr>
      <dsp:spPr>
        <a:xfrm>
          <a:off x="4305069" y="2665317"/>
          <a:ext cx="3805386" cy="2283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Teorije učenja u užem smislu – fobije su naučeni strahovi (iskustvo)</a:t>
          </a:r>
          <a:endParaRPr lang="hr-HR" sz="2300" kern="1200" dirty="0"/>
        </a:p>
      </dsp:txBody>
      <dsp:txXfrm>
        <a:off x="4305069" y="2665317"/>
        <a:ext cx="3805386" cy="22832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763EF-7CAB-46AF-A5EC-38E38672293C}">
      <dsp:nvSpPr>
        <dsp:cNvPr id="0" name=""/>
        <dsp:cNvSpPr/>
      </dsp:nvSpPr>
      <dsp:spPr>
        <a:xfrm>
          <a:off x="1021427" y="0"/>
          <a:ext cx="6487920" cy="44644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7846F-9330-460C-96E4-2A30BD3A04B4}">
      <dsp:nvSpPr>
        <dsp:cNvPr id="0" name=""/>
        <dsp:cNvSpPr/>
      </dsp:nvSpPr>
      <dsp:spPr>
        <a:xfrm>
          <a:off x="3354" y="1339348"/>
          <a:ext cx="1466565" cy="178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sustavna pitanja o fiziološkim, ponašajnim i subjektivnim simptomima</a:t>
          </a:r>
          <a:endParaRPr lang="hr-HR" sz="1700" kern="1200" dirty="0"/>
        </a:p>
      </dsp:txBody>
      <dsp:txXfrm>
        <a:off x="74946" y="1410940"/>
        <a:ext cx="1323381" cy="1642614"/>
      </dsp:txXfrm>
    </dsp:sp>
    <dsp:sp modelId="{1ADD1954-CB75-4D4C-8A02-91FDDC791B24}">
      <dsp:nvSpPr>
        <dsp:cNvPr id="0" name=""/>
        <dsp:cNvSpPr/>
      </dsp:nvSpPr>
      <dsp:spPr>
        <a:xfrm>
          <a:off x="1543247" y="1339348"/>
          <a:ext cx="1466565" cy="178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podrobne informacije o izbjegavanju</a:t>
          </a:r>
          <a:endParaRPr lang="hr-HR" sz="1700" kern="1200" dirty="0"/>
        </a:p>
      </dsp:txBody>
      <dsp:txXfrm>
        <a:off x="1614839" y="1410940"/>
        <a:ext cx="1323381" cy="1642614"/>
      </dsp:txXfrm>
    </dsp:sp>
    <dsp:sp modelId="{876CF437-EA6C-4E94-8311-A4AF58D49246}">
      <dsp:nvSpPr>
        <dsp:cNvPr id="0" name=""/>
        <dsp:cNvSpPr/>
      </dsp:nvSpPr>
      <dsp:spPr>
        <a:xfrm>
          <a:off x="3083141" y="1339348"/>
          <a:ext cx="1466565" cy="178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održavajući faktori</a:t>
          </a:r>
          <a:endParaRPr lang="hr-HR" sz="1700" kern="1200" dirty="0"/>
        </a:p>
      </dsp:txBody>
      <dsp:txXfrm>
        <a:off x="3154733" y="1410940"/>
        <a:ext cx="1323381" cy="1642614"/>
      </dsp:txXfrm>
    </dsp:sp>
    <dsp:sp modelId="{D9DD2D3A-637B-4BDD-8DD4-8FD8E93341CF}">
      <dsp:nvSpPr>
        <dsp:cNvPr id="0" name=""/>
        <dsp:cNvSpPr/>
      </dsp:nvSpPr>
      <dsp:spPr>
        <a:xfrm>
          <a:off x="4623034" y="1339348"/>
          <a:ext cx="1466565" cy="178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postojeće vještine suočavanja i osobni resursi</a:t>
          </a:r>
          <a:endParaRPr lang="hr-HR" sz="1700" kern="1200" dirty="0"/>
        </a:p>
      </dsp:txBody>
      <dsp:txXfrm>
        <a:off x="4694626" y="1410940"/>
        <a:ext cx="1323381" cy="1642614"/>
      </dsp:txXfrm>
    </dsp:sp>
    <dsp:sp modelId="{E8546D59-44D5-48B1-87AA-239C24C3144D}">
      <dsp:nvSpPr>
        <dsp:cNvPr id="0" name=""/>
        <dsp:cNvSpPr/>
      </dsp:nvSpPr>
      <dsp:spPr>
        <a:xfrm>
          <a:off x="6162928" y="1339348"/>
          <a:ext cx="1466565" cy="1785798"/>
        </a:xfrm>
        <a:prstGeom prst="roundRect">
          <a:avLst/>
        </a:prstGeom>
        <a:solidFill>
          <a:schemeClr val="accent6">
            <a:lumMod val="7500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smtClean="0"/>
            <a:t>prikladnost za tretman</a:t>
          </a:r>
          <a:endParaRPr lang="hr-HR" sz="1700" kern="1200" dirty="0"/>
        </a:p>
      </dsp:txBody>
      <dsp:txXfrm>
        <a:off x="6234520" y="1410940"/>
        <a:ext cx="1323381" cy="16426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EB40D-490F-496E-9AC7-678767D62897}">
      <dsp:nvSpPr>
        <dsp:cNvPr id="0" name=""/>
        <dsp:cNvSpPr/>
      </dsp:nvSpPr>
      <dsp:spPr>
        <a:xfrm>
          <a:off x="0" y="358410"/>
          <a:ext cx="8229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smtClean="0"/>
            <a:t>izbjegavanje</a:t>
          </a:r>
          <a:endParaRPr lang="it-IT" sz="2400" kern="1200"/>
        </a:p>
      </dsp:txBody>
      <dsp:txXfrm>
        <a:off x="28100" y="386510"/>
        <a:ext cx="8173400" cy="519439"/>
      </dsp:txXfrm>
    </dsp:sp>
    <dsp:sp modelId="{8E81801E-3464-4D7B-9C03-F1BA31E5E1A0}">
      <dsp:nvSpPr>
        <dsp:cNvPr id="0" name=""/>
        <dsp:cNvSpPr/>
      </dsp:nvSpPr>
      <dsp:spPr>
        <a:xfrm>
          <a:off x="0" y="1003170"/>
          <a:ext cx="8229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smtClean="0"/>
            <a:t>“korist” od fobije</a:t>
          </a:r>
          <a:endParaRPr lang="it-IT" sz="2400" kern="1200"/>
        </a:p>
      </dsp:txBody>
      <dsp:txXfrm>
        <a:off x="28100" y="1031270"/>
        <a:ext cx="8173400" cy="519439"/>
      </dsp:txXfrm>
    </dsp:sp>
    <dsp:sp modelId="{9924877A-3D75-4447-B354-D0355F994F79}">
      <dsp:nvSpPr>
        <dsp:cNvPr id="0" name=""/>
        <dsp:cNvSpPr/>
      </dsp:nvSpPr>
      <dsp:spPr>
        <a:xfrm>
          <a:off x="0" y="1578809"/>
          <a:ext cx="82296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900" i="1" kern="1200" dirty="0" smtClean="0"/>
            <a:t>“Kada biste se uspješno riješili svoje fobije, koji bi vam problemi i dalje ostali?”</a:t>
          </a:r>
          <a:endParaRPr lang="it-IT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1900" i="1" kern="1200" smtClean="0"/>
            <a:t>“Bi li nestanak fobije uzrokovao vama ili bilo kome drugome kakve teškoće?”</a:t>
          </a:r>
          <a:endParaRPr lang="it-IT" sz="1900" kern="1200"/>
        </a:p>
      </dsp:txBody>
      <dsp:txXfrm>
        <a:off x="0" y="1578809"/>
        <a:ext cx="8229600" cy="658260"/>
      </dsp:txXfrm>
    </dsp:sp>
    <dsp:sp modelId="{01B99759-8E6D-4568-8FC0-611F2F4DD168}">
      <dsp:nvSpPr>
        <dsp:cNvPr id="0" name=""/>
        <dsp:cNvSpPr/>
      </dsp:nvSpPr>
      <dsp:spPr>
        <a:xfrm>
          <a:off x="0" y="2237070"/>
          <a:ext cx="8229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smtClean="0"/>
            <a:t>pomoć bliskih osoba </a:t>
          </a:r>
          <a:endParaRPr lang="it-IT" sz="2400" kern="1200"/>
        </a:p>
      </dsp:txBody>
      <dsp:txXfrm>
        <a:off x="28100" y="2265170"/>
        <a:ext cx="8173400" cy="519439"/>
      </dsp:txXfrm>
    </dsp:sp>
    <dsp:sp modelId="{ED9AC760-E966-47E5-8CB9-0809B039B70E}">
      <dsp:nvSpPr>
        <dsp:cNvPr id="0" name=""/>
        <dsp:cNvSpPr/>
      </dsp:nvSpPr>
      <dsp:spPr>
        <a:xfrm>
          <a:off x="0" y="2881830"/>
          <a:ext cx="8229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smtClean="0"/>
            <a:t>postojanje drugih problema (npr. depresija)</a:t>
          </a:r>
          <a:endParaRPr lang="it-IT" sz="2400" kern="1200"/>
        </a:p>
      </dsp:txBody>
      <dsp:txXfrm>
        <a:off x="28100" y="2909930"/>
        <a:ext cx="8173400" cy="519439"/>
      </dsp:txXfrm>
    </dsp:sp>
    <dsp:sp modelId="{C9E3C47A-B201-453F-8C9F-BFC93DA36450}">
      <dsp:nvSpPr>
        <dsp:cNvPr id="0" name=""/>
        <dsp:cNvSpPr/>
      </dsp:nvSpPr>
      <dsp:spPr>
        <a:xfrm>
          <a:off x="0" y="3526590"/>
          <a:ext cx="8229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smtClean="0"/>
            <a:t>kognitivni čimbenici (ideje o opasnosti od pauka ili</a:t>
          </a:r>
          <a:endParaRPr lang="it-IT" sz="2400" kern="1200"/>
        </a:p>
      </dsp:txBody>
      <dsp:txXfrm>
        <a:off x="28100" y="3554690"/>
        <a:ext cx="8173400" cy="519439"/>
      </dsp:txXfrm>
    </dsp:sp>
    <dsp:sp modelId="{EA2E173C-0E8C-4480-9A79-8E013B432DB9}">
      <dsp:nvSpPr>
        <dsp:cNvPr id="0" name=""/>
        <dsp:cNvSpPr/>
      </dsp:nvSpPr>
      <dsp:spPr>
        <a:xfrm>
          <a:off x="0" y="4171350"/>
          <a:ext cx="82296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smtClean="0"/>
            <a:t>mikroba, sumnja u vrijednost tretmana)</a:t>
          </a:r>
          <a:endParaRPr lang="it-IT" sz="2400" kern="1200"/>
        </a:p>
      </dsp:txBody>
      <dsp:txXfrm>
        <a:off x="28100" y="4199450"/>
        <a:ext cx="8173400" cy="519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56D8C-2157-4EA0-B63D-37C591911E10}">
      <dsp:nvSpPr>
        <dsp:cNvPr id="0" name=""/>
        <dsp:cNvSpPr/>
      </dsp:nvSpPr>
      <dsp:spPr>
        <a:xfrm>
          <a:off x="0" y="1323498"/>
          <a:ext cx="8424936" cy="176466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F5E415-A96B-42E0-99B6-1BB92D273D68}">
      <dsp:nvSpPr>
        <dsp:cNvPr id="0" name=""/>
        <dsp:cNvSpPr/>
      </dsp:nvSpPr>
      <dsp:spPr>
        <a:xfrm>
          <a:off x="86" y="0"/>
          <a:ext cx="1290274" cy="176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Optimalna učinkovitost izlaganja postiže se kada je izlaganje:</a:t>
          </a:r>
          <a:endParaRPr lang="it-IT" sz="1800" kern="1200" dirty="0"/>
        </a:p>
      </dsp:txBody>
      <dsp:txXfrm>
        <a:off x="86" y="0"/>
        <a:ext cx="1290274" cy="1764664"/>
      </dsp:txXfrm>
    </dsp:sp>
    <dsp:sp modelId="{F60F9590-A321-4F9E-B8E0-E0395BF6E661}">
      <dsp:nvSpPr>
        <dsp:cNvPr id="0" name=""/>
        <dsp:cNvSpPr/>
      </dsp:nvSpPr>
      <dsp:spPr>
        <a:xfrm>
          <a:off x="424640" y="1985247"/>
          <a:ext cx="441166" cy="441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2DF420-0D71-4660-AB72-F49E878F2F98}">
      <dsp:nvSpPr>
        <dsp:cNvPr id="0" name=""/>
        <dsp:cNvSpPr/>
      </dsp:nvSpPr>
      <dsp:spPr>
        <a:xfrm>
          <a:off x="1354874" y="2646997"/>
          <a:ext cx="1663137" cy="176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STUPNJEVITO</a:t>
          </a:r>
          <a:endParaRPr lang="it-IT" sz="1800" b="1" kern="1200" dirty="0"/>
        </a:p>
      </dsp:txBody>
      <dsp:txXfrm>
        <a:off x="1354874" y="2646997"/>
        <a:ext cx="1663137" cy="1764664"/>
      </dsp:txXfrm>
    </dsp:sp>
    <dsp:sp modelId="{8895D9FA-FE3A-4CC8-BB74-88612FACA3BA}">
      <dsp:nvSpPr>
        <dsp:cNvPr id="0" name=""/>
        <dsp:cNvSpPr/>
      </dsp:nvSpPr>
      <dsp:spPr>
        <a:xfrm>
          <a:off x="1965859" y="1985247"/>
          <a:ext cx="441166" cy="441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D60954-C69A-4C60-B607-33AB15961D79}">
      <dsp:nvSpPr>
        <dsp:cNvPr id="0" name=""/>
        <dsp:cNvSpPr/>
      </dsp:nvSpPr>
      <dsp:spPr>
        <a:xfrm>
          <a:off x="3082525" y="0"/>
          <a:ext cx="1552702" cy="176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UČESTALO</a:t>
          </a:r>
          <a:endParaRPr lang="it-IT" sz="1800" b="1" kern="1200" dirty="0"/>
        </a:p>
      </dsp:txBody>
      <dsp:txXfrm>
        <a:off x="3082525" y="0"/>
        <a:ext cx="1552702" cy="1764664"/>
      </dsp:txXfrm>
    </dsp:sp>
    <dsp:sp modelId="{FFAC2638-7E17-4476-BB16-0D01E38B4F0C}">
      <dsp:nvSpPr>
        <dsp:cNvPr id="0" name=""/>
        <dsp:cNvSpPr/>
      </dsp:nvSpPr>
      <dsp:spPr>
        <a:xfrm>
          <a:off x="3638293" y="1985247"/>
          <a:ext cx="441166" cy="441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25DD8F-1AB6-4AB7-84B6-D7D16B5570E2}">
      <dsp:nvSpPr>
        <dsp:cNvPr id="0" name=""/>
        <dsp:cNvSpPr/>
      </dsp:nvSpPr>
      <dsp:spPr>
        <a:xfrm>
          <a:off x="4699741" y="2646997"/>
          <a:ext cx="1527826" cy="176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b="1" kern="1200" dirty="0" smtClean="0"/>
            <a:t>PRODULJENO</a:t>
          </a:r>
          <a:endParaRPr lang="it-IT" sz="1700" b="1" kern="1200" dirty="0"/>
        </a:p>
      </dsp:txBody>
      <dsp:txXfrm>
        <a:off x="4699741" y="2646997"/>
        <a:ext cx="1527826" cy="1764664"/>
      </dsp:txXfrm>
    </dsp:sp>
    <dsp:sp modelId="{C8CC8D26-F8AE-435E-9223-C810C0D2B6A1}">
      <dsp:nvSpPr>
        <dsp:cNvPr id="0" name=""/>
        <dsp:cNvSpPr/>
      </dsp:nvSpPr>
      <dsp:spPr>
        <a:xfrm>
          <a:off x="5243071" y="1985247"/>
          <a:ext cx="441166" cy="441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1A1B9B-493D-4328-9962-AC99E5BD59B1}">
      <dsp:nvSpPr>
        <dsp:cNvPr id="0" name=""/>
        <dsp:cNvSpPr/>
      </dsp:nvSpPr>
      <dsp:spPr>
        <a:xfrm>
          <a:off x="6292081" y="0"/>
          <a:ext cx="1290274" cy="1764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Zadaci moraju biti precizno definirani i moraju uključivati situacije iz života klijenta. </a:t>
          </a:r>
          <a:endParaRPr lang="it-IT" sz="1800" kern="1200" dirty="0"/>
        </a:p>
      </dsp:txBody>
      <dsp:txXfrm>
        <a:off x="6292081" y="0"/>
        <a:ext cx="1290274" cy="1764664"/>
      </dsp:txXfrm>
    </dsp:sp>
    <dsp:sp modelId="{C13DF07D-7FD7-41C4-B3B8-DAAD5BD14999}">
      <dsp:nvSpPr>
        <dsp:cNvPr id="0" name=""/>
        <dsp:cNvSpPr/>
      </dsp:nvSpPr>
      <dsp:spPr>
        <a:xfrm>
          <a:off x="6716635" y="1985247"/>
          <a:ext cx="441166" cy="441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DB453-9F8D-4523-A6C6-4BD3C0A0BCDB}">
      <dsp:nvSpPr>
        <dsp:cNvPr id="0" name=""/>
        <dsp:cNvSpPr/>
      </dsp:nvSpPr>
      <dsp:spPr>
        <a:xfrm>
          <a:off x="8036" y="0"/>
          <a:ext cx="8221563" cy="441166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Neophodna tzv. </a:t>
          </a:r>
          <a:r>
            <a:rPr lang="hr-HR" sz="2700" i="1" kern="1200" dirty="0" smtClean="0"/>
            <a:t>stupnjevana hijerarhija</a:t>
          </a:r>
          <a:r>
            <a:rPr lang="hr-HR" sz="2700" kern="1200" dirty="0" smtClean="0"/>
            <a:t>: redanje zadataka od najmanje do najviše anksioznih.</a:t>
          </a:r>
          <a:endParaRPr lang="hr-HR" sz="27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gledanje kroz zatvoren prozor na 1. katu			1</a:t>
          </a:r>
          <a:endParaRPr lang="hr-HR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kroz otvoren prozor na 1. katu				1</a:t>
          </a:r>
          <a:endParaRPr lang="hr-HR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preko rukohvata na nekom od viših katova		2</a:t>
          </a:r>
          <a:endParaRPr lang="hr-HR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kroz otvoren prozor kod prijatelja + 2. kat		3</a:t>
          </a:r>
          <a:endParaRPr lang="hr-HR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kroz uredski prozor od debelog stakla			4</a:t>
          </a:r>
          <a:endParaRPr lang="hr-HR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penjanje na ljestve i mijenjanje žarulje u sredini sobe	5</a:t>
          </a:r>
          <a:endParaRPr lang="hr-HR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prelazak preko mosta blizu ograde			6</a:t>
          </a:r>
          <a:endParaRPr lang="hr-HR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ručanje u restoranu na vrhu tornja			9</a:t>
          </a:r>
          <a:endParaRPr lang="hr-HR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hodanje puteljkom po visokoj stijeni			10</a:t>
          </a:r>
          <a:endParaRPr lang="hr-HR" sz="2100" kern="1200" dirty="0"/>
        </a:p>
      </dsp:txBody>
      <dsp:txXfrm>
        <a:off x="137249" y="129213"/>
        <a:ext cx="7963137" cy="41532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E02B3-E935-40FE-BB4A-D4BB0553D61D}">
      <dsp:nvSpPr>
        <dsp:cNvPr id="0" name=""/>
        <dsp:cNvSpPr/>
      </dsp:nvSpPr>
      <dsp:spPr>
        <a:xfrm>
          <a:off x="0" y="133670"/>
          <a:ext cx="8229600" cy="175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smtClean="0"/>
            <a:t>Izlaganje je moguće provoditi </a:t>
          </a:r>
          <a:r>
            <a:rPr lang="hr-HR" sz="3200" i="1" kern="1200" smtClean="0"/>
            <a:t>in vivo </a:t>
          </a:r>
          <a:r>
            <a:rPr lang="hr-HR" sz="3200" kern="1200" smtClean="0"/>
            <a:t>ili u imaginaciji, stupnjevito ili intenzivno, samousmjereno ili usmjeravano od terapeuta:</a:t>
          </a:r>
          <a:endParaRPr lang="it-IT" sz="3200" kern="1200"/>
        </a:p>
      </dsp:txBody>
      <dsp:txXfrm>
        <a:off x="85900" y="219570"/>
        <a:ext cx="8057800" cy="1587880"/>
      </dsp:txXfrm>
    </dsp:sp>
    <dsp:sp modelId="{445A492D-365B-4C04-A6EA-B974D0A641F5}">
      <dsp:nvSpPr>
        <dsp:cNvPr id="0" name=""/>
        <dsp:cNvSpPr/>
      </dsp:nvSpPr>
      <dsp:spPr>
        <a:xfrm>
          <a:off x="0" y="1893351"/>
          <a:ext cx="8229600" cy="23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500" kern="1200" smtClean="0"/>
            <a:t>popisati situacije straha, pa onda procjenjivati njihovu težinu</a:t>
          </a:r>
          <a:endParaRPr lang="it-IT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500" kern="1200" smtClean="0"/>
            <a:t>upisati situacije na zadanu ljestvicu (1-10; 1-100)</a:t>
          </a:r>
          <a:endParaRPr lang="it-IT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r-HR" sz="2500" kern="1200" dirty="0" smtClean="0"/>
            <a:t>uzeti u obzir modificirajuće varijable (npr. prisutnost drugih osoba, gledanje skijaških skokova, akrobata na trapezu)</a:t>
          </a:r>
          <a:endParaRPr lang="it-IT" sz="2500" kern="1200" dirty="0"/>
        </a:p>
      </dsp:txBody>
      <dsp:txXfrm>
        <a:off x="0" y="1893351"/>
        <a:ext cx="8229600" cy="23846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E6535-1E3F-43A0-AAFC-8DE1ED888FF1}">
      <dsp:nvSpPr>
        <dsp:cNvPr id="0" name=""/>
        <dsp:cNvSpPr/>
      </dsp:nvSpPr>
      <dsp:spPr>
        <a:xfrm rot="5400000">
          <a:off x="-660457" y="660457"/>
          <a:ext cx="4403049" cy="308213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Zadatke </a:t>
          </a:r>
          <a:r>
            <a:rPr lang="hr-HR" sz="2500" kern="1200" dirty="0" smtClean="0"/>
            <a:t>treba ponavljati toliko </a:t>
          </a:r>
          <a:r>
            <a:rPr lang="hr-HR" sz="2500" b="1" kern="1200" dirty="0" smtClean="0">
              <a:solidFill>
                <a:schemeClr val="accent6">
                  <a:lumMod val="50000"/>
                </a:schemeClr>
              </a:solidFill>
            </a:rPr>
            <a:t>često i dugo</a:t>
          </a:r>
          <a:r>
            <a:rPr lang="hr-HR" sz="2500" b="1" kern="1200" dirty="0" smtClean="0"/>
            <a:t> </a:t>
          </a:r>
          <a:r>
            <a:rPr lang="hr-HR" sz="2500" kern="1200" dirty="0" smtClean="0"/>
            <a:t>dok ne prestanu izazivati anksioznost</a:t>
          </a:r>
          <a:endParaRPr lang="hr-HR" sz="2500" kern="1200" dirty="0"/>
        </a:p>
      </dsp:txBody>
      <dsp:txXfrm rot="-5400000">
        <a:off x="1" y="1541066"/>
        <a:ext cx="3082134" cy="1320915"/>
      </dsp:txXfrm>
    </dsp:sp>
    <dsp:sp modelId="{68A6F9BA-0368-43F1-AC1D-DC77009AE6EF}">
      <dsp:nvSpPr>
        <dsp:cNvPr id="0" name=""/>
        <dsp:cNvSpPr/>
      </dsp:nvSpPr>
      <dsp:spPr>
        <a:xfrm rot="5400000">
          <a:off x="4224123" y="-1137682"/>
          <a:ext cx="2863487" cy="51474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/>
            <a:t>napredak je brži ako su razmaci među izlaganjima kratki</a:t>
          </a:r>
          <a:endParaRPr lang="hr-HR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/>
            <a:t>vježbati svakodnevno</a:t>
          </a:r>
          <a:endParaRPr lang="hr-HR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/>
            <a:t>više izlaganja, napredak je bolji</a:t>
          </a:r>
          <a:endParaRPr lang="hr-HR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 dirty="0" smtClean="0"/>
            <a:t>jedan produljeni tretman</a:t>
          </a:r>
          <a:endParaRPr lang="hr-HR" sz="2800" kern="1200" dirty="0"/>
        </a:p>
      </dsp:txBody>
      <dsp:txXfrm rot="-5400000">
        <a:off x="3082134" y="144091"/>
        <a:ext cx="5007681" cy="2583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5E73C87-6C8B-4806-ADC3-E96EF6BF5AA4}" type="datetimeFigureOut">
              <a:rPr lang="hr-HR"/>
              <a:pPr>
                <a:defRPr/>
              </a:pPr>
              <a:t>5.1.2015.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BC9629-9E01-4733-AC15-56ABE181F4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8010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AC17C9C-DF00-4015-9CC2-202B6050946A}" type="datetimeFigureOut">
              <a:rPr lang="hr-HR"/>
              <a:pPr>
                <a:defRPr/>
              </a:pPr>
              <a:t>5.1.2015.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18E6A8-1FBA-495E-8768-54685677C7E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9720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C7BD5C-4842-4141-AA9E-D05690220FA7}" type="slidenum">
              <a:rPr lang="hr-HR" smtClean="0"/>
              <a:pPr/>
              <a:t>23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62670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8E6A8-1FBA-495E-8768-54685677C7EE}" type="slidenum">
              <a:rPr lang="hr-HR" smtClean="0"/>
              <a:pPr>
                <a:defRPr/>
              </a:pPr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980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18E6A8-1FBA-495E-8768-54685677C7EE}" type="slidenum">
              <a:rPr lang="hr-HR" smtClean="0"/>
              <a:pPr>
                <a:defRPr/>
              </a:pPr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092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FA80DA-C3DC-46D1-A407-A127AF8868CB}" type="slidenum">
              <a:rPr lang="hr-HR" smtClean="0"/>
              <a:pPr/>
              <a:t>40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15747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80" charset="2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EDBA-AC42-4DA2-B38A-FA83BE0E7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C68F-523B-438D-9091-A72BE25B75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A6DF-D3A9-47E6-A4C5-359D7DF66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62FAF-05F4-4B78-A816-5201A04EA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7C60D-A677-45EF-BD72-A22CF575ED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422F2-7EC8-49A3-B558-C78EDC396B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AA7E-A676-4372-B099-5B4BE759E0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1198D-F3F8-4453-8C67-8A3730E10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DCB4F-498A-410E-AF23-4E141E2B80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DB499-B6CD-4F1D-9FD5-EA7E6FE9E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079C9-D325-43C0-BCEE-87C361ECE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27ABF-B9A7-4957-9812-C281A2A61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5A3D44E-E8CB-46B4-9445-FCA9B6F3EC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r-Latn-C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80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80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80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80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6561138" cy="1619250"/>
          </a:xfrm>
        </p:spPr>
        <p:txBody>
          <a:bodyPr/>
          <a:lstStyle/>
          <a:p>
            <a:pPr eaLnBrk="1" hangingPunct="1"/>
            <a:r>
              <a:rPr lang="hr-HR" smtClean="0"/>
              <a:t>KBT FOBIJA I SOCIJALNE FOBIJE</a:t>
            </a:r>
            <a:endParaRPr lang="en-US" smtClean="0"/>
          </a:p>
        </p:txBody>
      </p:sp>
      <p:pic>
        <p:nvPicPr>
          <p:cNvPr id="3075" name="Picture 4" descr="Spear_20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852738"/>
            <a:ext cx="50800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80312" y="5733256"/>
            <a:ext cx="1587669" cy="81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TEŽINA FOBIJE</a:t>
            </a:r>
          </a:p>
        </p:txBody>
      </p:sp>
      <p:sp>
        <p:nvSpPr>
          <p:cNvPr id="11267" name="Podnaslov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 eaLnBrk="1" hangingPunct="1">
              <a:buFont typeface="Arial" charset="0"/>
              <a:buChar char="•"/>
            </a:pPr>
            <a:r>
              <a:rPr lang="hr-HR" smtClean="0"/>
              <a:t>Odrediti </a:t>
            </a:r>
            <a:r>
              <a:rPr lang="hr-HR" b="1" smtClean="0"/>
              <a:t>težinu fobije</a:t>
            </a:r>
            <a:r>
              <a:rPr lang="hr-HR" smtClean="0"/>
              <a:t> (interferiranje sa svakodnevnim aktivnostima, </a:t>
            </a:r>
            <a:r>
              <a:rPr lang="hr-HR" b="1" smtClean="0"/>
              <a:t>detalji u svezi izbjegavajućih</a:t>
            </a:r>
            <a:r>
              <a:rPr lang="hr-HR" smtClean="0"/>
              <a:t> ponašanja).</a:t>
            </a:r>
          </a:p>
          <a:p>
            <a:pPr marL="182563" indent="-182563" eaLnBrk="1" hangingPunct="1">
              <a:buFont typeface="Arial" charset="0"/>
              <a:buNone/>
            </a:pPr>
            <a:r>
              <a:rPr lang="hr-HR" smtClean="0"/>
              <a:t>	</a:t>
            </a:r>
            <a:r>
              <a:rPr lang="hr-HR" sz="2400" i="1" smtClean="0">
                <a:latin typeface="Arial" charset="0"/>
              </a:rPr>
              <a:t>“</a:t>
            </a:r>
            <a:r>
              <a:rPr lang="hr-HR" sz="2400" i="1" smtClean="0"/>
              <a:t>U čemu vas vaša fobija sprječava?</a:t>
            </a:r>
            <a:r>
              <a:rPr lang="hr-HR" sz="2400" i="1" smtClean="0">
                <a:latin typeface="Arial" charset="0"/>
              </a:rPr>
              <a:t>”</a:t>
            </a:r>
          </a:p>
          <a:p>
            <a:pPr marL="182563" indent="-182563" eaLnBrk="1" hangingPunct="1">
              <a:buFont typeface="Wingdings 2" pitchFamily="18" charset="2"/>
              <a:buNone/>
            </a:pPr>
            <a:r>
              <a:rPr lang="hr-HR" sz="2400" i="1" smtClean="0"/>
              <a:t>	</a:t>
            </a:r>
            <a:r>
              <a:rPr lang="hr-HR" sz="2400" i="1" smtClean="0">
                <a:latin typeface="Arial" charset="0"/>
              </a:rPr>
              <a:t>“</a:t>
            </a:r>
            <a:r>
              <a:rPr lang="hr-HR" sz="2400" i="1" smtClean="0"/>
              <a:t>Kad više ne biste imali taj problem, što bi se u vašem životu promijenilo?</a:t>
            </a:r>
            <a:r>
              <a:rPr lang="hr-HR" sz="2400" i="1" smtClean="0">
                <a:latin typeface="Arial" charset="0"/>
              </a:rPr>
              <a:t>”</a:t>
            </a:r>
          </a:p>
          <a:p>
            <a:pPr marL="182563" indent="-182563" eaLnBrk="1" hangingPunct="1">
              <a:buFont typeface="Arial" charset="0"/>
              <a:buChar char="•"/>
            </a:pPr>
            <a:r>
              <a:rPr lang="hr-HR" smtClean="0">
                <a:latin typeface="Arial" charset="0"/>
              </a:rPr>
              <a:t> </a:t>
            </a:r>
            <a:r>
              <a:rPr lang="hr-HR" smtClean="0"/>
              <a:t>Slične fobije mogu imati različite obrasce izbjegavanja (socijalne fobije).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543800" cy="1295400"/>
          </a:xfrm>
        </p:spPr>
        <p:txBody>
          <a:bodyPr/>
          <a:lstStyle/>
          <a:p>
            <a:r>
              <a:rPr lang="hr-HR" dirty="0" smtClean="0"/>
              <a:t>ODRŽAVAJUĆI ČIMBENICI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097775"/>
              </p:ext>
            </p:extLst>
          </p:nvPr>
        </p:nvGraphicFramePr>
        <p:xfrm>
          <a:off x="467544" y="12954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POSTOJEĆE VJEŠTINE SUOČAVANJA I RESURSI</a:t>
            </a:r>
            <a:endParaRPr lang="hr-HR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 eaLnBrk="1" hangingPunct="1">
              <a:buFont typeface="Arial" pitchFamily="34" charset="0"/>
              <a:buChar char="•"/>
              <a:defRPr/>
            </a:pPr>
            <a:r>
              <a:rPr lang="hr-HR" sz="2200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“</a:t>
            </a:r>
            <a:r>
              <a:rPr lang="hr-HR" sz="3200" i="1" dirty="0" smtClean="0">
                <a:solidFill>
                  <a:schemeClr val="accent6">
                    <a:lumMod val="50000"/>
                  </a:schemeClr>
                </a:solidFill>
              </a:rPr>
              <a:t>Kako ste se RANIJE u svom životu nosili s teškoćama?</a:t>
            </a:r>
            <a:r>
              <a:rPr lang="hr-HR" sz="3200" i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”</a:t>
            </a:r>
          </a:p>
          <a:p>
            <a:pPr marL="182563" indent="-182563" eaLnBrk="1" hangingPunct="1">
              <a:buFont typeface="Arial" pitchFamily="34" charset="0"/>
              <a:buChar char="•"/>
              <a:defRPr/>
            </a:pPr>
            <a:r>
              <a:rPr lang="hr-HR" sz="3200" dirty="0" smtClean="0"/>
              <a:t>utvrditi hobije i aspekte života slobodne od fobije, izvore ugode i uspjeha, socijalnu mrežu, jake osobine ličnosti, spremnost prihvaćanja racionale KBT-a</a:t>
            </a:r>
          </a:p>
          <a:p>
            <a:pPr>
              <a:buFont typeface="Wingdings" pitchFamily="2" charset="2"/>
              <a:buNone/>
              <a:defRPr/>
            </a:pPr>
            <a:endParaRPr lang="hr-H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smtClean="0"/>
              <a:t>OTKLANJANJE STIGME I MOTIVIRANJE ZA TRETMAN</a:t>
            </a:r>
            <a:endParaRPr lang="hr-HR" smtClean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 eaLnBrk="1" hangingPunct="1">
              <a:buFont typeface="Arial" charset="0"/>
              <a:buChar char="•"/>
              <a:defRPr/>
            </a:pPr>
            <a:r>
              <a:rPr lang="hr-HR" sz="3200" dirty="0" smtClean="0">
                <a:latin typeface="+mj-lt"/>
              </a:rPr>
              <a:t>Ponuditi racionalu koju pacijent može razumjeti, npr. objasniti adaptivnu prirodu određene fobije u evoluciji:</a:t>
            </a:r>
          </a:p>
          <a:p>
            <a:pPr marL="182563" indent="-182563" eaLnBrk="1" hangingPunct="1">
              <a:buFont typeface="Arial" charset="0"/>
              <a:buChar char="•"/>
              <a:defRPr/>
            </a:pPr>
            <a:r>
              <a:rPr lang="hr-HR" sz="32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“Pračovjek koji se bojao životinja, preživljavao je i prenosio dalje </a:t>
            </a:r>
            <a:r>
              <a:rPr lang="hr-HR" sz="3200" i="1" dirty="0" smtClean="0">
                <a:solidFill>
                  <a:schemeClr val="accent6">
                    <a:lumMod val="50000"/>
                  </a:schemeClr>
                </a:solidFill>
              </a:rPr>
              <a:t>svoje gene</a:t>
            </a:r>
            <a:r>
              <a:rPr lang="hr-HR" sz="3200" i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 Da nije bilo straha, šansa za preživljavanjem bi se smanjila.”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PROCJENJIVANJE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z="2400" b="1" dirty="0" smtClean="0">
                <a:solidFill>
                  <a:schemeClr val="tx2"/>
                </a:solidFill>
              </a:rPr>
              <a:t>2.</a:t>
            </a:r>
            <a:r>
              <a:rPr lang="hr-HR" sz="2400" dirty="0" smtClean="0"/>
              <a:t> </a:t>
            </a:r>
            <a:r>
              <a:rPr lang="hr-HR" sz="2800" b="1" dirty="0" smtClean="0">
                <a:solidFill>
                  <a:schemeClr val="accent6">
                    <a:lumMod val="50000"/>
                  </a:schemeClr>
                </a:solidFill>
              </a:rPr>
              <a:t>DEFINIRATI CILJEVE TRETMANA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sz="2400" dirty="0" smtClean="0"/>
          </a:p>
          <a:p>
            <a:pPr marL="182563" indent="-182563" eaLnBrk="1" hangingPunct="1">
              <a:buFont typeface="Wingdings" pitchFamily="2" charset="2"/>
              <a:buChar char="ü"/>
              <a:defRPr/>
            </a:pPr>
            <a:r>
              <a:rPr lang="hr-HR" sz="3200" dirty="0" smtClean="0"/>
              <a:t>moguća su klijentova nerealna očekivanja</a:t>
            </a:r>
          </a:p>
          <a:p>
            <a:pPr marL="182563" indent="-182563" eaLnBrk="1" hangingPunct="1">
              <a:buFont typeface="Wingdings" pitchFamily="2" charset="2"/>
              <a:buChar char="ü"/>
              <a:defRPr/>
            </a:pPr>
            <a:r>
              <a:rPr lang="hr-HR" sz="3200" dirty="0" smtClean="0"/>
              <a:t>usklađivanje ciljeva između klijenta i terapeuta</a:t>
            </a:r>
          </a:p>
          <a:p>
            <a:pPr marL="182563" indent="-182563" eaLnBrk="1" hangingPunct="1">
              <a:buFont typeface="Wingdings" pitchFamily="2" charset="2"/>
              <a:buChar char="ü"/>
              <a:defRPr/>
            </a:pPr>
            <a:r>
              <a:rPr lang="hr-HR" sz="3200" dirty="0" smtClean="0"/>
              <a:t>postaviti cilj koji omogućuje održavanje napretka (uklopljen u život)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PROCJENJIVANJE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z="2400" b="1" dirty="0" smtClean="0">
                <a:solidFill>
                  <a:schemeClr val="tx2"/>
                </a:solidFill>
              </a:rPr>
              <a:t>3.</a:t>
            </a:r>
            <a:r>
              <a:rPr lang="hr-HR" sz="2400" dirty="0" smtClean="0"/>
              <a:t> </a:t>
            </a:r>
            <a:r>
              <a:rPr lang="hr-HR" sz="2800" b="1" dirty="0" smtClean="0">
                <a:solidFill>
                  <a:schemeClr val="accent6">
                    <a:lumMod val="50000"/>
                  </a:schemeClr>
                </a:solidFill>
              </a:rPr>
              <a:t>IDENTIFICIRATI PRIKLADNE MJERE FOBIČNE ANKSIOZNOSTI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hr-HR" sz="2400" dirty="0" smtClean="0"/>
              <a:t>napredak i planiranje tretmana</a:t>
            </a:r>
          </a:p>
          <a:p>
            <a:pPr eaLnBrk="1" hangingPunct="1">
              <a:defRPr/>
            </a:pPr>
            <a:r>
              <a:rPr lang="hr-HR" sz="2400" dirty="0" smtClean="0"/>
              <a:t>stupnjevane hijerarhije (0-100)</a:t>
            </a:r>
          </a:p>
          <a:p>
            <a:pPr eaLnBrk="1" hangingPunct="1">
              <a:defRPr/>
            </a:pPr>
            <a:r>
              <a:rPr lang="hr-HR" sz="2400" dirty="0" smtClean="0"/>
              <a:t>bihevioralni testovi </a:t>
            </a:r>
          </a:p>
          <a:p>
            <a:pPr eaLnBrk="1" hangingPunct="1">
              <a:defRPr/>
            </a:pPr>
            <a:r>
              <a:rPr lang="hr-HR" sz="2400" dirty="0" smtClean="0"/>
              <a:t>samomotrenje</a:t>
            </a:r>
          </a:p>
          <a:p>
            <a:pPr eaLnBrk="1" hangingPunct="1">
              <a:defRPr/>
            </a:pPr>
            <a:r>
              <a:rPr lang="hr-HR" sz="2400" dirty="0" smtClean="0"/>
              <a:t>mjere kognicija (</a:t>
            </a:r>
            <a:r>
              <a:rPr lang="hr-HR" sz="2000" dirty="0" smtClean="0"/>
              <a:t>npr. </a:t>
            </a:r>
            <a:r>
              <a:rPr lang="hr-HR" sz="2000" i="1" dirty="0" smtClean="0"/>
              <a:t>Strah od negativnih procjena</a:t>
            </a:r>
            <a:r>
              <a:rPr lang="hr-HR" sz="2400" dirty="0" smtClean="0"/>
              <a:t>)</a:t>
            </a:r>
          </a:p>
          <a:p>
            <a:pPr eaLnBrk="1" hangingPunct="1">
              <a:defRPr/>
            </a:pPr>
            <a:r>
              <a:rPr lang="hr-HR" sz="2400" dirty="0" smtClean="0"/>
              <a:t>standardizirane </a:t>
            </a:r>
            <a:r>
              <a:rPr lang="hr-HR" sz="2400" dirty="0" smtClean="0"/>
              <a:t>ljestvice procjena (</a:t>
            </a:r>
            <a:r>
              <a:rPr lang="hr-HR" sz="2000" dirty="0" smtClean="0"/>
              <a:t>npr. </a:t>
            </a:r>
            <a:r>
              <a:rPr lang="hr-HR" sz="2000" i="1" dirty="0" smtClean="0"/>
              <a:t>Upitnik straha i anskioznosti</a:t>
            </a:r>
            <a:r>
              <a:rPr lang="hr-HR" sz="2400" dirty="0" smtClean="0"/>
              <a:t>)</a:t>
            </a:r>
          </a:p>
          <a:p>
            <a:pPr eaLnBrk="1" hangingPunct="1">
              <a:defRPr/>
            </a:pPr>
            <a:endParaRPr lang="hr-HR" sz="2400" dirty="0" smtClean="0"/>
          </a:p>
          <a:p>
            <a:pPr eaLnBrk="1" hangingPunct="1">
              <a:defRPr/>
            </a:pPr>
            <a:endParaRPr lang="hr-HR" sz="2400" dirty="0" smtClean="0"/>
          </a:p>
          <a:p>
            <a:pPr eaLnBrk="1" hangingPunct="1">
              <a:defRPr/>
            </a:pPr>
            <a:endParaRPr lang="hr-HR" sz="2400" dirty="0" smtClean="0"/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7543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TRETMAN U PRAKSI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679950"/>
          </a:xfrm>
        </p:spPr>
        <p:txBody>
          <a:bodyPr/>
          <a:lstStyle/>
          <a:p>
            <a:pPr eaLnBrk="1" hangingPunct="1"/>
            <a:r>
              <a:rPr lang="hr-HR" sz="2700" dirty="0" smtClean="0"/>
              <a:t>ilustrirati “</a:t>
            </a:r>
            <a:r>
              <a:rPr lang="hr-HR" sz="2700" i="1" dirty="0" smtClean="0"/>
              <a:t>začarani krug”</a:t>
            </a:r>
            <a:r>
              <a:rPr lang="hr-HR" sz="2700" dirty="0" smtClean="0"/>
              <a:t> s klijentovim simptomima!</a:t>
            </a:r>
          </a:p>
          <a:p>
            <a:pPr eaLnBrk="1" hangingPunct="1"/>
            <a:r>
              <a:rPr lang="hr-HR" sz="2700" dirty="0" smtClean="0"/>
              <a:t>navoditi pitanjima na promišljanje -&gt; aktivno sudjelovanje</a:t>
            </a:r>
          </a:p>
          <a:p>
            <a:pPr eaLnBrk="1" hangingPunct="1"/>
            <a:r>
              <a:rPr lang="hr-HR" sz="2700" dirty="0" smtClean="0"/>
              <a:t>poticati i hrabriti klijenta, voditi bilješke o vježbanju</a:t>
            </a:r>
          </a:p>
          <a:p>
            <a:pPr eaLnBrk="1" hangingPunct="1">
              <a:buFont typeface="Wingdings" pitchFamily="2" charset="2"/>
              <a:buNone/>
            </a:pPr>
            <a:endParaRPr lang="hr-HR" sz="2700" dirty="0" smtClean="0"/>
          </a:p>
          <a:p>
            <a:pPr eaLnBrk="1" hangingPunct="1"/>
            <a:r>
              <a:rPr lang="hr-HR" sz="2700" dirty="0" smtClean="0"/>
              <a:t>izraditi stupnjevani popis zadataka</a:t>
            </a:r>
          </a:p>
          <a:p>
            <a:pPr eaLnBrk="1" hangingPunct="1"/>
            <a:r>
              <a:rPr lang="hr-HR" sz="2700" dirty="0" smtClean="0"/>
              <a:t>identificirati čimbenike koji mijenjaju razinu anksioznosti</a:t>
            </a:r>
          </a:p>
          <a:p>
            <a:pPr eaLnBrk="1" hangingPunct="1"/>
            <a:r>
              <a:rPr lang="hr-HR" sz="2700" dirty="0" smtClean="0"/>
              <a:t>ponekad je potrebno više hijerarhija</a:t>
            </a:r>
          </a:p>
          <a:p>
            <a:pPr eaLnBrk="1" hangingPunct="1"/>
            <a:r>
              <a:rPr lang="hr-HR" sz="2700" dirty="0" smtClean="0"/>
              <a:t>što raznolikiji zadaci!</a:t>
            </a:r>
          </a:p>
          <a:p>
            <a:pPr eaLnBrk="1" hangingPunct="1"/>
            <a:endParaRPr lang="hr-HR" sz="2400" dirty="0" smtClean="0"/>
          </a:p>
          <a:p>
            <a:pPr eaLnBrk="1" hangingPunct="1"/>
            <a:endParaRPr lang="hr-HR" sz="2400" dirty="0" smtClean="0"/>
          </a:p>
          <a:p>
            <a:pPr eaLnBrk="1" hangingPunct="1"/>
            <a:endParaRPr lang="hr-HR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IZLAGANJE</a:t>
            </a:r>
            <a:endParaRPr lang="hr-HR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199503"/>
              </p:ext>
            </p:extLst>
          </p:nvPr>
        </p:nvGraphicFramePr>
        <p:xfrm>
          <a:off x="395536" y="1916832"/>
          <a:ext cx="8424936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STUPNJEVITOST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720486"/>
              </p:ext>
            </p:extLst>
          </p:nvPr>
        </p:nvGraphicFramePr>
        <p:xfrm>
          <a:off x="539552" y="1772816"/>
          <a:ext cx="8229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STUPNJEVITOST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147155"/>
              </p:ext>
            </p:extLst>
          </p:nvPr>
        </p:nvGraphicFramePr>
        <p:xfrm>
          <a:off x="457200" y="1719263"/>
          <a:ext cx="8229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FOBIČNI POREMEĆAJI</a:t>
            </a:r>
            <a:endParaRPr lang="en-US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719262"/>
          <a:ext cx="8229600" cy="4662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smtClean="0"/>
              <a:t>UČESTALOST I DULJINA IZLAGANJA</a:t>
            </a:r>
            <a:endParaRPr lang="hr-HR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753010"/>
              </p:ext>
            </p:extLst>
          </p:nvPr>
        </p:nvGraphicFramePr>
        <p:xfrm>
          <a:off x="467544" y="1988840"/>
          <a:ext cx="8229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PREPLAVLJIVANJE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966943"/>
              </p:ext>
            </p:extLst>
          </p:nvPr>
        </p:nvGraphicFramePr>
        <p:xfrm>
          <a:off x="457200" y="1719262"/>
          <a:ext cx="8229600" cy="480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/>
          <a:lstStyle/>
          <a:p>
            <a:r>
              <a:rPr lang="hr-HR" dirty="0" smtClean="0"/>
              <a:t>DRUGE BIHEVIORALNE INTERVENCIJE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4040188" cy="639762"/>
          </a:xfrm>
          <a:solidFill>
            <a:schemeClr val="accent6">
              <a:lumMod val="75000"/>
              <a:alpha val="26000"/>
            </a:schemeClr>
          </a:solidFill>
        </p:spPr>
        <p:txBody>
          <a:bodyPr/>
          <a:lstStyle/>
          <a:p>
            <a:pPr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Modeliranje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sz="half" idx="2"/>
          </p:nvPr>
        </p:nvSpPr>
        <p:spPr>
          <a:xfrm>
            <a:off x="467544" y="2340570"/>
            <a:ext cx="4040188" cy="3990975"/>
          </a:xfrm>
          <a:solidFill>
            <a:schemeClr val="accent6">
              <a:lumMod val="75000"/>
              <a:alpha val="55000"/>
            </a:schemeClr>
          </a:solidFill>
        </p:spPr>
        <p:txBody>
          <a:bodyPr/>
          <a:lstStyle/>
          <a:p>
            <a:pPr marL="182563" indent="-182563" eaLnBrk="1" hangingPunct="1">
              <a:buFont typeface="Arial" pitchFamily="34" charset="0"/>
              <a:buChar char="•"/>
              <a:defRPr/>
            </a:pPr>
            <a:r>
              <a:rPr lang="hr-HR" sz="2600" dirty="0" smtClean="0"/>
              <a:t>koristi se prije izlaganja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hr-HR" sz="2600" dirty="0" smtClean="0"/>
              <a:t>terapeut na svom primjeru pokazuje suočavanje s izvorom straha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hr-HR" sz="2600" dirty="0" smtClean="0"/>
              <a:t>nije efikasna ako se koristi samostalno, već samo uz izlaganje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55369" y="1700808"/>
            <a:ext cx="4165103" cy="639762"/>
          </a:xfrm>
          <a:solidFill>
            <a:schemeClr val="accent1">
              <a:lumMod val="75000"/>
              <a:alpha val="52000"/>
            </a:schemeClr>
          </a:solidFill>
        </p:spPr>
        <p:txBody>
          <a:bodyPr tIns="108000"/>
          <a:lstStyle/>
          <a:p>
            <a:pPr>
              <a:defRPr/>
            </a:pPr>
            <a:r>
              <a:rPr lang="hr-HR" sz="2200" dirty="0" smtClean="0">
                <a:solidFill>
                  <a:schemeClr val="accent6">
                    <a:lumMod val="50000"/>
                  </a:schemeClr>
                </a:solidFill>
              </a:rPr>
              <a:t>Relaksacija i abdominalno disanje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55369" y="2340570"/>
            <a:ext cx="4175790" cy="3951288"/>
          </a:xfrm>
          <a:solidFill>
            <a:schemeClr val="accent1">
              <a:lumMod val="75000"/>
              <a:alpha val="69000"/>
            </a:schemeClr>
          </a:solidFill>
        </p:spPr>
        <p:txBody>
          <a:bodyPr/>
          <a:lstStyle/>
          <a:p>
            <a:pPr>
              <a:defRPr/>
            </a:pPr>
            <a:r>
              <a:rPr lang="hr-HR" dirty="0"/>
              <a:t>k</a:t>
            </a:r>
            <a:r>
              <a:rPr lang="hr-HR" dirty="0" smtClean="0"/>
              <a:t>orisne kod pacijenata koji doživljavaju ekstremnu anksioznost tijekom izlaganja</a:t>
            </a:r>
          </a:p>
          <a:p>
            <a:pPr>
              <a:defRPr/>
            </a:pPr>
            <a:r>
              <a:rPr lang="hr-HR" dirty="0"/>
              <a:t>n</a:t>
            </a:r>
            <a:r>
              <a:rPr lang="hr-HR" dirty="0" smtClean="0"/>
              <a:t>ekada se kombiniraju s izlaganjem, nekada ne (pacijenti tako uče da će se anksioznost smanjiti što se duže izlažu)</a:t>
            </a:r>
            <a:endParaRPr lang="hr-H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HUBIKOT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UKLANJANJE SIGURNOSNOG PONAŠANJA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1349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7088" y="3213100"/>
            <a:ext cx="7345362" cy="1630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</a:rPr>
              <a:t>NPR. oslanjanje na zid ili stolac da se izbjegne nesvjestica; opažanje  okoline kako bi se vizualno i auditivno čekirali znakovi opasnosti; zadržavanje daha; molitva ...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dirty="0">
                <a:latin typeface="+mj-lt"/>
              </a:rPr>
              <a:t>Uzimanje alkohola ili anksiolitika – pripisivanje ovim tvarima sposobnosti toleriranja zastrašujućih situacija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088" y="5084763"/>
            <a:ext cx="7345362" cy="16319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hr-HR" dirty="0">
                <a:latin typeface="+mj-lt"/>
              </a:rPr>
              <a:t>Vjerovanje da sigurnosno ponašanje pomaže onemogućava potpuno izlaganje objektu/situaciji straha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dirty="0">
                <a:latin typeface="+mj-lt"/>
              </a:rPr>
              <a:t>Analiza dobrih/loših strana sigurnosnih ponašanja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dirty="0">
                <a:latin typeface="+mj-lt"/>
              </a:rPr>
              <a:t>Razlozi za i protiv ideji da ta ponašanja zaista daju sigurnost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dirty="0">
                <a:latin typeface="+mj-lt"/>
              </a:rPr>
              <a:t>Eksperiment u kojemu se sigur. ponaš. privremeno ukidaju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KOGNITIVNE INTERVENCIJE</a:t>
            </a:r>
            <a:br>
              <a:rPr lang="hr-HR" smtClean="0"/>
            </a:br>
            <a:r>
              <a:rPr lang="hr-HR" smtClean="0"/>
              <a:t>Kognitivno restrukturiranje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408083"/>
              </p:ext>
            </p:extLst>
          </p:nvPr>
        </p:nvGraphicFramePr>
        <p:xfrm>
          <a:off x="457200" y="1719263"/>
          <a:ext cx="8229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KOGNITIVNE INTERVENCIJE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hr-HR" sz="2000" dirty="0" smtClean="0"/>
              <a:t>ANALIZA GUBITAKA I DOBITAKA</a:t>
            </a:r>
            <a:endParaRPr lang="hr-HR" sz="2000" dirty="0"/>
          </a:p>
        </p:txBody>
      </p:sp>
      <p:sp>
        <p:nvSpPr>
          <p:cNvPr id="3" name="Podnaslov 2"/>
          <p:cNvSpPr>
            <a:spLocks noGrp="1"/>
          </p:cNvSpPr>
          <p:nvPr>
            <p:ph sz="half" idx="2"/>
          </p:nvPr>
        </p:nvSpPr>
        <p:spPr>
          <a:ln w="57150">
            <a:solidFill>
              <a:schemeClr val="accent1">
                <a:lumMod val="50000"/>
                <a:alpha val="96000"/>
              </a:schemeClr>
            </a:solidFill>
          </a:ln>
        </p:spPr>
        <p:txBody>
          <a:bodyPr/>
          <a:lstStyle/>
          <a:p>
            <a:pPr marL="182563" indent="-182563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r-HR" sz="2300" dirty="0" smtClean="0"/>
              <a:t>Analiza dosadašnjih vjerovanja i ponašanja putem </a:t>
            </a:r>
            <a:r>
              <a:rPr lang="hr-HR" sz="2300" dirty="0" smtClean="0"/>
              <a:t>izjava "ako </a:t>
            </a:r>
            <a:r>
              <a:rPr lang="hr-HR" sz="2300" dirty="0" smtClean="0"/>
              <a:t>se ne služim tramvajem, to me jako ograničava u mom privatnom i poslovnom životu" te precizirati što sve gubi zbog fobije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defRPr/>
            </a:pPr>
            <a:r>
              <a:rPr lang="hr-HR" sz="2000" dirty="0" smtClean="0"/>
              <a:t>VOĐENA POZITIVNA IMAGINACIJA</a:t>
            </a:r>
            <a:endParaRPr lang="hr-HR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ln w="57150">
            <a:solidFill>
              <a:schemeClr val="accent6">
                <a:lumMod val="25000"/>
              </a:schemeClr>
            </a:solidFill>
          </a:ln>
        </p:spPr>
        <p:txBody>
          <a:bodyPr/>
          <a:lstStyle/>
          <a:p>
            <a:pPr marL="182563" indent="-182563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r-HR" sz="2300" dirty="0" smtClean="0"/>
              <a:t>Vođenje pacijenta kroz uspješno suočavanje s izvorom straha,</a:t>
            </a:r>
          </a:p>
          <a:p>
            <a:pPr marL="182563" indent="-182563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r-HR" sz="2300" dirty="0" smtClean="0"/>
              <a:t>ako izaziva pretjeranu anksioznost, moguće je zamišljanje situacije nakon uspješnog suočavanja,</a:t>
            </a:r>
          </a:p>
          <a:p>
            <a:pPr marL="182563" indent="-182563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r-HR" sz="2300" dirty="0" smtClean="0"/>
              <a:t>zamišljaju se misli, osjećaji, ponašanje i reakcije značajnih drugih.</a:t>
            </a:r>
          </a:p>
          <a:p>
            <a:pPr>
              <a:defRPr/>
            </a:pPr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DODATNE KORISNE METODE TRETMANA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667618"/>
              </p:ext>
            </p:extLst>
          </p:nvPr>
        </p:nvGraphicFramePr>
        <p:xfrm>
          <a:off x="457200" y="1719262"/>
          <a:ext cx="8229600" cy="480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PROBLEMI U TERAPIJI I ODRŽAVANJE </a:t>
            </a:r>
            <a:br>
              <a:rPr lang="hr-HR" smtClean="0"/>
            </a:br>
            <a:r>
              <a:rPr lang="hr-HR" smtClean="0"/>
              <a:t>PROMJENE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75000"/>
              <a:alpha val="54000"/>
            </a:schemeClr>
          </a:solidFill>
          <a:ln w="57150">
            <a:solidFill>
              <a:schemeClr val="accent6">
                <a:lumMod val="50000"/>
              </a:schemeClr>
            </a:solidFill>
            <a:prstDash val="lgDash"/>
          </a:ln>
        </p:spPr>
        <p:txBody>
          <a:bodyPr/>
          <a:lstStyle/>
          <a:p>
            <a:pPr>
              <a:defRPr/>
            </a:pPr>
            <a:r>
              <a:rPr lang="hr-HR" dirty="0" smtClean="0"/>
              <a:t>TEŠKOĆE U TRETMANU</a:t>
            </a:r>
            <a:endParaRPr lang="hr-HR" dirty="0"/>
          </a:p>
        </p:txBody>
      </p:sp>
      <p:sp>
        <p:nvSpPr>
          <p:cNvPr id="2867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z="2000" smtClean="0"/>
              <a:t>Strah da će tretman dovesti do pogoršanja</a:t>
            </a:r>
          </a:p>
          <a:p>
            <a:r>
              <a:rPr lang="hr-HR" sz="2000" smtClean="0"/>
              <a:t>Samokritičnost</a:t>
            </a:r>
          </a:p>
          <a:p>
            <a:r>
              <a:rPr lang="hr-HR" sz="2000" smtClean="0"/>
              <a:t>Teškoće oblikovanja hijerarhije strahova</a:t>
            </a:r>
          </a:p>
          <a:p>
            <a:r>
              <a:rPr lang="hr-HR" sz="2000" smtClean="0"/>
              <a:t>Nemogućnost angažiranja u izlaganju (ponekad zbog nedostupnosti)</a:t>
            </a:r>
          </a:p>
          <a:p>
            <a:r>
              <a:rPr lang="hr-HR" sz="2000" smtClean="0"/>
              <a:t>Neizvršavanje domaćih zadaća</a:t>
            </a:r>
          </a:p>
          <a:p>
            <a:r>
              <a:rPr lang="hr-HR" sz="2000" smtClean="0"/>
              <a:t>Strahovi terapeuta</a:t>
            </a:r>
          </a:p>
          <a:p>
            <a:r>
              <a:rPr lang="hr-HR" sz="2000" smtClean="0"/>
              <a:t>Depresija, ovisnost, poremećaji ličnosti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75000"/>
              <a:alpha val="46000"/>
            </a:schemeClr>
          </a:solidFill>
          <a:ln w="57150">
            <a:solidFill>
              <a:schemeClr val="accent1">
                <a:lumMod val="75000"/>
              </a:schemeClr>
            </a:solidFill>
            <a:prstDash val="lgDashDot"/>
          </a:ln>
        </p:spPr>
        <p:txBody>
          <a:bodyPr/>
          <a:lstStyle/>
          <a:p>
            <a:pPr>
              <a:defRPr/>
            </a:pPr>
            <a:r>
              <a:rPr lang="hr-HR" dirty="0" smtClean="0"/>
              <a:t>ODRŽAVANJE PROMJENA</a:t>
            </a:r>
            <a:endParaRPr lang="hr-HR" dirty="0"/>
          </a:p>
        </p:txBody>
      </p:sp>
      <p:sp>
        <p:nvSpPr>
          <p:cNvPr id="28678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hr-HR" sz="2000" dirty="0" smtClean="0"/>
              <a:t>Eksplicitna poduka</a:t>
            </a:r>
          </a:p>
          <a:p>
            <a:pPr eaLnBrk="1" hangingPunct="1"/>
            <a:r>
              <a:rPr lang="hr-HR" sz="2000" dirty="0" smtClean="0"/>
              <a:t>Raspravljati o razlozima poboljšanja</a:t>
            </a:r>
          </a:p>
          <a:p>
            <a:pPr eaLnBrk="1" hangingPunct="1"/>
            <a:r>
              <a:rPr lang="hr-HR" sz="2000" dirty="0" smtClean="0"/>
              <a:t>Raspravljati o </a:t>
            </a:r>
            <a:r>
              <a:rPr lang="hr-HR" sz="2000" dirty="0" smtClean="0"/>
              <a:t>očekivanjima </a:t>
            </a:r>
            <a:r>
              <a:rPr lang="hr-HR" sz="2000" dirty="0" smtClean="0"/>
              <a:t>od </a:t>
            </a:r>
            <a:r>
              <a:rPr lang="hr-HR" sz="2000" dirty="0" smtClean="0"/>
              <a:t>budućnosti</a:t>
            </a:r>
          </a:p>
          <a:p>
            <a:pPr eaLnBrk="1" hangingPunct="1"/>
            <a:r>
              <a:rPr lang="hr-HR" sz="2000" dirty="0" smtClean="0"/>
              <a:t>Važnost redovitoga </a:t>
            </a:r>
            <a:r>
              <a:rPr lang="hr-HR" sz="2000" dirty="0" smtClean="0"/>
              <a:t>izlaganja</a:t>
            </a:r>
          </a:p>
          <a:p>
            <a:pPr eaLnBrk="1" hangingPunct="1"/>
            <a:r>
              <a:rPr lang="hr-HR" sz="2000" dirty="0" smtClean="0"/>
              <a:t>Izraditi plan ili nacrt za budućnost</a:t>
            </a:r>
          </a:p>
          <a:p>
            <a:pPr marL="0" indent="0">
              <a:buNone/>
            </a:pPr>
            <a:endParaRPr lang="hr-HR" sz="20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SOCIJALNA FOBIJA</a:t>
            </a:r>
            <a:endParaRPr lang="en-US" smtClean="0"/>
          </a:p>
        </p:txBody>
      </p:sp>
      <p:pic>
        <p:nvPicPr>
          <p:cNvPr id="16387" name="Picture 5" descr="doris3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557338"/>
            <a:ext cx="4608513" cy="5084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ŠTO JE SOCIJALNA FOBIJA?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KARAKTERISTIKE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90000"/>
              </a:lnSpc>
              <a:defRPr/>
            </a:pPr>
            <a:r>
              <a:rPr lang="hr-HR" sz="3200" dirty="0" smtClean="0"/>
              <a:t>Strah od samog podražaja</a:t>
            </a:r>
          </a:p>
          <a:p>
            <a:pPr marL="514350" indent="-514350" eaLnBrk="1" hangingPunct="1">
              <a:lnSpc>
                <a:spcPct val="90000"/>
              </a:lnSpc>
              <a:defRPr/>
            </a:pPr>
            <a:r>
              <a:rPr lang="hr-HR" sz="3200" dirty="0" smtClean="0"/>
              <a:t>Uviđanje iracionalnosti fobije</a:t>
            </a:r>
          </a:p>
          <a:p>
            <a:pPr marL="514350" indent="-514350" eaLnBrk="1" hangingPunct="1">
              <a:lnSpc>
                <a:spcPct val="90000"/>
              </a:lnSpc>
              <a:defRPr/>
            </a:pPr>
            <a:r>
              <a:rPr lang="hr-HR" sz="3200" dirty="0" smtClean="0"/>
              <a:t>Vrlo česte</a:t>
            </a:r>
          </a:p>
          <a:p>
            <a:pPr marL="863600" lvl="1" indent="-514350" eaLnBrk="1" hangingPunct="1">
              <a:lnSpc>
                <a:spcPct val="90000"/>
              </a:lnSpc>
              <a:defRPr/>
            </a:pPr>
            <a:r>
              <a:rPr lang="hr-HR" sz="2800" dirty="0" smtClean="0"/>
              <a:t>60% odraslih iskazuje strahove </a:t>
            </a:r>
          </a:p>
          <a:p>
            <a:pPr marL="863600" lvl="1" indent="-514350" eaLnBrk="1" hangingPunct="1">
              <a:lnSpc>
                <a:spcPct val="90000"/>
              </a:lnSpc>
              <a:defRPr/>
            </a:pPr>
            <a:r>
              <a:rPr lang="hr-HR" sz="2800" dirty="0" smtClean="0"/>
              <a:t>11.3% dobiva </a:t>
            </a:r>
            <a:r>
              <a:rPr lang="hr-HR" sz="2800" dirty="0" smtClean="0"/>
              <a:t>dijagnozu</a:t>
            </a:r>
            <a:endParaRPr lang="hr-HR" sz="2800" dirty="0" smtClean="0"/>
          </a:p>
          <a:p>
            <a:pPr>
              <a:defRPr/>
            </a:pPr>
            <a:endParaRPr lang="hr-HR" dirty="0"/>
          </a:p>
        </p:txBody>
      </p:sp>
      <p:pic>
        <p:nvPicPr>
          <p:cNvPr id="5124" name="Picture 3" descr="imagesCAX4L4LJ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789363"/>
            <a:ext cx="3973512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DIFERENCIJALNA DIJAGNOZA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02181439"/>
              </p:ext>
            </p:extLst>
          </p:nvPr>
        </p:nvGraphicFramePr>
        <p:xfrm>
          <a:off x="457200" y="1556792"/>
          <a:ext cx="8229600" cy="457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DIFERENCIJALNA DIJAGNOZA - 2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0400443"/>
              </p:ext>
            </p:extLst>
          </p:nvPr>
        </p:nvGraphicFramePr>
        <p:xfrm>
          <a:off x="457200" y="1417638"/>
          <a:ext cx="8229600" cy="471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hr-HR" sz="4000" dirty="0" smtClean="0">
                <a:solidFill>
                  <a:srgbClr val="344B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JAVLJANJE SOCIJALNE FOBIJE</a:t>
            </a:r>
            <a:br>
              <a:rPr lang="hr-HR" sz="4000" dirty="0" smtClean="0">
                <a:solidFill>
                  <a:srgbClr val="344B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4000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BIHEVIORALNI </a:t>
            </a:r>
            <a:r>
              <a:rPr lang="hr-HR" sz="3600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</a:t>
            </a:r>
            <a:r>
              <a:rPr lang="hr-HR" sz="4000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IMBENICI</a:t>
            </a:r>
            <a:endParaRPr lang="hr-HR" sz="4000" dirty="0">
              <a:solidFill>
                <a:srgbClr val="344B7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r-HR" b="1" dirty="0">
                <a:solidFill>
                  <a:srgbClr val="002060"/>
                </a:solidFill>
              </a:rPr>
              <a:t>Modeli uvjetovanja: </a:t>
            </a:r>
            <a:r>
              <a:rPr lang="hr-HR" sz="2400" dirty="0"/>
              <a:t>Mowrer (</a:t>
            </a:r>
            <a:r>
              <a:rPr lang="hr-HR" sz="2400" dirty="0" smtClean="0"/>
              <a:t>1960)</a:t>
            </a:r>
            <a:endParaRPr lang="hr-HR" sz="2400" dirty="0"/>
          </a:p>
          <a:p>
            <a:pPr lvl="1">
              <a:defRPr/>
            </a:pPr>
            <a:r>
              <a:rPr lang="hr-HR" dirty="0"/>
              <a:t>Uloga uvjetovanja u nastanku i održavanju SF</a:t>
            </a:r>
          </a:p>
          <a:p>
            <a:pPr lvl="1">
              <a:defRPr/>
            </a:pPr>
            <a:r>
              <a:rPr lang="hr-HR" dirty="0"/>
              <a:t>Iskustvo 1 ili više traumatske ili neugodne socijalne interakcije može dovesti do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uvjetovane reakcije </a:t>
            </a:r>
            <a:r>
              <a:rPr lang="hr-HR" dirty="0"/>
              <a:t>anksioznosti, nelagode i/ili poniženja</a:t>
            </a:r>
          </a:p>
          <a:p>
            <a:pPr lvl="1">
              <a:defRPr/>
            </a:pPr>
            <a:r>
              <a:rPr lang="hr-HR" dirty="0" smtClean="0"/>
              <a:t>Raspon </a:t>
            </a:r>
            <a:r>
              <a:rPr lang="hr-HR" dirty="0"/>
              <a:t>socijalnih situacija koje izazivaju strah mo</a:t>
            </a:r>
            <a:r>
              <a:rPr lang="hr-HR" sz="2400" dirty="0"/>
              <a:t>ž</a:t>
            </a:r>
            <a:r>
              <a:rPr lang="hr-HR" dirty="0"/>
              <a:t>e se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generalizirati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hr-HR" sz="4000" dirty="0">
                <a:solidFill>
                  <a:srgbClr val="344B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sz="4000" dirty="0">
                <a:solidFill>
                  <a:srgbClr val="344B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sz="4000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BIHEVIORALNI </a:t>
            </a:r>
            <a:r>
              <a:rPr lang="hr-HR" sz="3600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</a:t>
            </a:r>
            <a:r>
              <a:rPr lang="hr-HR" sz="4000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IMBENICI</a:t>
            </a:r>
            <a:endParaRPr lang="hr-HR" sz="4000" dirty="0">
              <a:solidFill>
                <a:srgbClr val="344B7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r-HR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Pojam udešenosti</a:t>
            </a:r>
            <a:r>
              <a:rPr lang="hr-HR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dirty="0">
                <a:solidFill>
                  <a:srgbClr val="446174"/>
                </a:solidFill>
              </a:rPr>
              <a:t>(Seligman, 1971)</a:t>
            </a:r>
          </a:p>
          <a:p>
            <a:pPr lvl="1">
              <a:defRPr/>
            </a:pPr>
            <a:r>
              <a:rPr lang="hr-HR" dirty="0"/>
              <a:t>Vrste su genetski predisponirane za usvajanje strahova od podra</a:t>
            </a:r>
            <a:r>
              <a:rPr lang="hr-HR" sz="2400" dirty="0"/>
              <a:t>ž</a:t>
            </a:r>
            <a:r>
              <a:rPr lang="hr-HR" dirty="0"/>
              <a:t>aja koji su evolucijski predstavljali prijetnju pre</a:t>
            </a:r>
            <a:r>
              <a:rPr lang="hr-HR" sz="2400" dirty="0"/>
              <a:t>ž</a:t>
            </a:r>
            <a:r>
              <a:rPr lang="hr-HR" dirty="0"/>
              <a:t>ivljavanju</a:t>
            </a:r>
          </a:p>
          <a:p>
            <a:pPr lvl="1">
              <a:defRPr/>
            </a:pPr>
            <a:r>
              <a:rPr lang="hr-HR" dirty="0"/>
              <a:t>Br</a:t>
            </a:r>
            <a:r>
              <a:rPr lang="hr-HR" sz="2400" dirty="0"/>
              <a:t>ž</a:t>
            </a:r>
            <a:r>
              <a:rPr lang="hr-HR" dirty="0"/>
              <a:t>e se npr. razvija strah od zmija ili velikih </a:t>
            </a:r>
            <a:r>
              <a:rPr lang="hr-HR" sz="2400" dirty="0"/>
              <a:t>ž</a:t>
            </a:r>
            <a:r>
              <a:rPr lang="hr-HR" dirty="0"/>
              <a:t>ivotinja negoli automobila</a:t>
            </a:r>
          </a:p>
          <a:p>
            <a:pPr lvl="1">
              <a:defRPr/>
            </a:pPr>
            <a:r>
              <a:rPr lang="hr-HR" dirty="0"/>
              <a:t>Ti se</a:t>
            </a:r>
            <a:r>
              <a:rPr lang="hr-HR" dirty="0">
                <a:solidFill>
                  <a:srgbClr val="446174"/>
                </a:solidFill>
              </a:rPr>
              <a:t>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strahovi brzo usvajaju, otporni su na gašenje i naizgled iracionalni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t"/>
          <a:lstStyle/>
          <a:p>
            <a:r>
              <a:rPr lang="hr-HR" smtClean="0">
                <a:solidFill>
                  <a:srgbClr val="446174"/>
                </a:solidFill>
              </a:rPr>
              <a:t>MODEL UDEŠENOSTI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r-HR" sz="2200" i="1" dirty="0"/>
              <a:t>Ohman i Dimberg (</a:t>
            </a:r>
            <a:r>
              <a:rPr lang="hr-HR" sz="2200" i="1" dirty="0" smtClean="0"/>
              <a:t>1978)</a:t>
            </a:r>
            <a:endParaRPr lang="hr-HR" sz="2200" i="1" dirty="0"/>
          </a:p>
          <a:p>
            <a:pPr lvl="1">
              <a:lnSpc>
                <a:spcPct val="90000"/>
              </a:lnSpc>
              <a:defRPr/>
            </a:pPr>
            <a:r>
              <a:rPr lang="hr-HR" sz="2400" dirty="0"/>
              <a:t>SF povezana je uz hijerarhijsku dominaciju tipi</a:t>
            </a:r>
            <a:r>
              <a:rPr lang="hr-HR" sz="2000" dirty="0"/>
              <a:t>č</a:t>
            </a:r>
            <a:r>
              <a:rPr lang="hr-HR" sz="2400" dirty="0"/>
              <a:t>nu za ljudsku vrstu i ostale vrste</a:t>
            </a:r>
          </a:p>
          <a:p>
            <a:pPr lvl="1">
              <a:lnSpc>
                <a:spcPct val="90000"/>
              </a:lnSpc>
              <a:defRPr/>
            </a:pPr>
            <a:r>
              <a:rPr lang="hr-HR" sz="2400" b="1" dirty="0" smtClean="0">
                <a:solidFill>
                  <a:schemeClr val="accent2">
                    <a:lumMod val="75000"/>
                  </a:schemeClr>
                </a:solidFill>
              </a:rPr>
              <a:t>Izbjegavanja </a:t>
            </a: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neslaganja </a:t>
            </a:r>
            <a:r>
              <a:rPr lang="hr-HR" sz="2400" b="1" dirty="0" smtClean="0">
                <a:solidFill>
                  <a:srgbClr val="446174"/>
                </a:solidFill>
              </a:rPr>
              <a:t>- </a:t>
            </a:r>
            <a:r>
              <a:rPr lang="hr-HR" sz="2400" dirty="0" smtClean="0"/>
              <a:t>pokušaji </a:t>
            </a:r>
            <a:r>
              <a:rPr lang="hr-HR" sz="2400" dirty="0"/>
              <a:t>izbjegavanja napada od strane visoko statusnih pojedinaca</a:t>
            </a:r>
          </a:p>
          <a:p>
            <a:pPr lvl="1">
              <a:lnSpc>
                <a:spcPct val="90000"/>
              </a:lnSpc>
              <a:defRPr/>
            </a:pPr>
            <a:endParaRPr lang="hr-HR" sz="2400" dirty="0">
              <a:solidFill>
                <a:srgbClr val="446174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hr-HR" sz="2400" b="1" dirty="0">
                <a:solidFill>
                  <a:srgbClr val="C81A08"/>
                </a:solidFill>
              </a:rPr>
              <a:t>Izbjegavanje </a:t>
            </a:r>
            <a:r>
              <a:rPr lang="hr-HR" sz="2400" b="1" dirty="0" smtClean="0">
                <a:solidFill>
                  <a:srgbClr val="C81A08"/>
                </a:solidFill>
              </a:rPr>
              <a:t>održava </a:t>
            </a:r>
            <a:r>
              <a:rPr lang="hr-HR" sz="2400" b="1" dirty="0">
                <a:solidFill>
                  <a:srgbClr val="C81A08"/>
                </a:solidFill>
              </a:rPr>
              <a:t>strah</a:t>
            </a:r>
            <a:r>
              <a:rPr lang="hr-HR" sz="2400" b="1" dirty="0">
                <a:solidFill>
                  <a:srgbClr val="446174"/>
                </a:solidFill>
              </a:rPr>
              <a:t> </a:t>
            </a:r>
            <a:r>
              <a:rPr lang="hr-HR" sz="2400" dirty="0"/>
              <a:t>od socijalnih situacija</a:t>
            </a:r>
          </a:p>
          <a:p>
            <a:pPr>
              <a:lnSpc>
                <a:spcPct val="90000"/>
              </a:lnSpc>
              <a:defRPr/>
            </a:pPr>
            <a:r>
              <a:rPr lang="hr-HR" sz="2400" dirty="0" smtClean="0"/>
              <a:t>Izbjegavanje zastrašujuće situacije             slabljenje anksioznosti (potkrepljuje izbjegavanje)</a:t>
            </a:r>
            <a:endParaRPr lang="hr-HR" sz="2400" dirty="0"/>
          </a:p>
          <a:p>
            <a:pPr>
              <a:lnSpc>
                <a:spcPct val="90000"/>
              </a:lnSpc>
              <a:defRPr/>
            </a:pPr>
            <a:r>
              <a:rPr lang="hr-HR" sz="2400" dirty="0"/>
              <a:t>Izbjegavanje onemogućava do</a:t>
            </a:r>
            <a:r>
              <a:rPr lang="hr-HR" sz="2000" dirty="0"/>
              <a:t>ž</a:t>
            </a:r>
            <a:r>
              <a:rPr lang="hr-HR" sz="2400" dirty="0"/>
              <a:t>ivljavanje socijalnih situacija bez negativnih posljedica, </a:t>
            </a:r>
            <a:r>
              <a:rPr lang="hr-HR" sz="2400" dirty="0" smtClean="0"/>
              <a:t>tako NE </a:t>
            </a:r>
            <a:r>
              <a:rPr lang="hr-HR" sz="2400" dirty="0"/>
              <a:t>dolazi do gašenje ponašanja </a:t>
            </a:r>
            <a:r>
              <a:rPr lang="hr-HR" sz="2400" dirty="0" smtClean="0"/>
              <a:t>u zastrašujućim situacijama </a:t>
            </a:r>
            <a:endParaRPr lang="hr-HR" sz="2400" dirty="0"/>
          </a:p>
          <a:p>
            <a:pPr>
              <a:lnSpc>
                <a:spcPct val="90000"/>
              </a:lnSpc>
              <a:defRPr/>
            </a:pPr>
            <a:endParaRPr lang="hr-HR" sz="2400" dirty="0">
              <a:solidFill>
                <a:srgbClr val="446174"/>
              </a:solidFill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5292725" y="3860800"/>
            <a:ext cx="617538" cy="360363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TRETMAN TEMELJEN NA UVJETOVANJU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79340105"/>
              </p:ext>
            </p:extLst>
          </p:nvPr>
        </p:nvGraphicFramePr>
        <p:xfrm>
          <a:off x="457200" y="1719263"/>
          <a:ext cx="8229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TRETMAN TEMELJEN NA UVJETOVANJU - Relaksacija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83984398"/>
              </p:ext>
            </p:extLst>
          </p:nvPr>
        </p:nvGraphicFramePr>
        <p:xfrm>
          <a:off x="457200" y="1719263"/>
          <a:ext cx="8229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MODEL DEFICITA VJEŠTINA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Drugo bihevioralno objašnjenje </a:t>
            </a:r>
            <a:r>
              <a:rPr lang="hr-HR" dirty="0" smtClean="0"/>
              <a:t>tumači </a:t>
            </a:r>
            <a:r>
              <a:rPr lang="hr-HR" dirty="0"/>
              <a:t>socijalnu fobiju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deficitom u socijalnim vještinama</a:t>
            </a:r>
          </a:p>
          <a:p>
            <a:pPr lvl="1">
              <a:defRPr/>
            </a:pPr>
            <a:r>
              <a:rPr lang="hr-HR" dirty="0"/>
              <a:t>Nedostaju li SF pacijentima socijalne vještine ili ih anksioznost inhibira u korištenju vještina koje imaju?</a:t>
            </a:r>
          </a:p>
          <a:p>
            <a:pPr lvl="1">
              <a:defRPr/>
            </a:pPr>
            <a:r>
              <a:rPr lang="hr-HR" dirty="0"/>
              <a:t>Rezultati istra</a:t>
            </a:r>
            <a:r>
              <a:rPr lang="hr-HR" sz="2400" dirty="0"/>
              <a:t>ž</a:t>
            </a:r>
            <a:r>
              <a:rPr lang="hr-HR" dirty="0"/>
              <a:t>ivanja podr</a:t>
            </a:r>
            <a:r>
              <a:rPr lang="hr-HR" sz="2400" dirty="0"/>
              <a:t>ž</a:t>
            </a:r>
            <a:r>
              <a:rPr lang="hr-HR" dirty="0"/>
              <a:t>avaju jedan i drugi zaklju</a:t>
            </a:r>
            <a:r>
              <a:rPr lang="hr-HR" sz="2400" dirty="0"/>
              <a:t>č</a:t>
            </a:r>
            <a:r>
              <a:rPr lang="hr-HR" dirty="0"/>
              <a:t>ak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hr-HR" dirty="0" smtClean="0">
                <a:solidFill>
                  <a:srgbClr val="44617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TRENING SOCIJALNIH VJEŠTINA</a:t>
            </a:r>
            <a:endParaRPr lang="hr-HR" dirty="0">
              <a:solidFill>
                <a:srgbClr val="44617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r-HR" dirty="0" smtClean="0"/>
              <a:t>Razvijen na modelu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deficita vještina u tretmanu socijalnih fobija</a:t>
            </a:r>
            <a:r>
              <a:rPr lang="hr-HR" dirty="0" smtClean="0">
                <a:solidFill>
                  <a:srgbClr val="446174"/>
                </a:solidFill>
              </a:rPr>
              <a:t>:</a:t>
            </a:r>
          </a:p>
          <a:p>
            <a:pPr lvl="1"/>
            <a:r>
              <a:rPr lang="hr-HR" dirty="0" smtClean="0"/>
              <a:t>Uklju</a:t>
            </a:r>
            <a:r>
              <a:rPr lang="hr-HR" sz="2400" dirty="0" smtClean="0"/>
              <a:t>č</a:t>
            </a:r>
            <a:r>
              <a:rPr lang="hr-HR" dirty="0" smtClean="0"/>
              <a:t>uje vještine predstavljanja, odabira pravih </a:t>
            </a:r>
            <a:r>
              <a:rPr lang="hr-HR" dirty="0" smtClean="0"/>
              <a:t>tema </a:t>
            </a:r>
            <a:r>
              <a:rPr lang="hr-HR" dirty="0" smtClean="0"/>
              <a:t>za razgovor, aktivno slušanje, empatiju, otvaranje, zapo</a:t>
            </a:r>
            <a:r>
              <a:rPr lang="hr-HR" sz="2400" dirty="0" smtClean="0"/>
              <a:t>č</a:t>
            </a:r>
            <a:r>
              <a:rPr lang="hr-HR" dirty="0" smtClean="0"/>
              <a:t>injanje socijalnih aktivnost, zapo</a:t>
            </a:r>
            <a:r>
              <a:rPr lang="hr-HR" sz="2400" dirty="0" smtClean="0"/>
              <a:t>č</a:t>
            </a:r>
            <a:r>
              <a:rPr lang="hr-HR" dirty="0" smtClean="0"/>
              <a:t>injanje i odr</a:t>
            </a:r>
            <a:r>
              <a:rPr lang="hr-HR" sz="2400" dirty="0" smtClean="0"/>
              <a:t>ž</a:t>
            </a:r>
            <a:r>
              <a:rPr lang="hr-HR" dirty="0" smtClean="0"/>
              <a:t>avanje prijateljstva ...</a:t>
            </a:r>
          </a:p>
          <a:p>
            <a:pPr lvl="1"/>
            <a:r>
              <a:rPr lang="hr-HR" dirty="0" smtClean="0"/>
              <a:t>Koriste se vještine modeliranja, igranja uloga, primanja i davanja povratnih informacija u grupi.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hr-H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KOGNITIVNI MODEL</a:t>
            </a:r>
            <a:endParaRPr lang="hr-HR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589462"/>
          </a:xfrm>
        </p:spPr>
        <p:txBody>
          <a:bodyPr/>
          <a:lstStyle/>
          <a:p>
            <a:pPr>
              <a:defRPr/>
            </a:pP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Automatske misli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hr-HR" dirty="0">
                <a:solidFill>
                  <a:srgbClr val="446174"/>
                </a:solidFill>
              </a:rPr>
              <a:t> </a:t>
            </a:r>
            <a:r>
              <a:rPr lang="hr-HR" sz="2200" i="1" dirty="0"/>
              <a:t>Reći ću nešto glupo; Dosadna </a:t>
            </a:r>
            <a:r>
              <a:rPr lang="hr-HR" sz="2200" i="1" dirty="0" smtClean="0"/>
              <a:t>sam; </a:t>
            </a:r>
            <a:r>
              <a:rPr lang="hr-HR" sz="2200" i="1" dirty="0"/>
              <a:t>Gubim kontrolu; Oni misle da sam glupa; Nitko me ne voli</a:t>
            </a:r>
            <a:endParaRPr lang="hr-HR" sz="2200" dirty="0"/>
          </a:p>
          <a:p>
            <a:pPr>
              <a:defRPr/>
            </a:pP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Pretpostavke i pravila (posredujuća vjerovanja)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hr-HR" sz="2400" i="1" dirty="0"/>
              <a:t>Ako šutim ljudi će misliti da sam dosadna; Ako nisam savršena ljudi </a:t>
            </a:r>
            <a:r>
              <a:rPr lang="hr-HR" sz="2000" i="1" dirty="0"/>
              <a:t>ć</a:t>
            </a:r>
            <a:r>
              <a:rPr lang="hr-HR" sz="2400" i="1" dirty="0"/>
              <a:t>e me odbaciti; Moram ostaviti dobar dojam; Ne smijem pokazati bilo koji znak slabosti</a:t>
            </a:r>
            <a:r>
              <a:rPr lang="hr-HR" sz="2400" dirty="0"/>
              <a:t>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(visoki i perfekcionistički standardi i potreba za odobravanjem)</a:t>
            </a:r>
            <a:endParaRPr lang="hr-HR" sz="2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Bazična vjerovanja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hr-HR" sz="2400" i="1" dirty="0"/>
              <a:t>Glupa sam; Ružna sam; Neadekvatna sam; Različita sam od svih drugih ljudi </a:t>
            </a:r>
            <a:r>
              <a:rPr lang="hr-HR" sz="2400" b="1" dirty="0">
                <a:solidFill>
                  <a:schemeClr val="accent1">
                    <a:lumMod val="75000"/>
                  </a:schemeClr>
                </a:solidFill>
              </a:rPr>
              <a:t>(neprihvatljivi, neatraktivni, nekompetentni)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VRSTE FOBIJA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3600" dirty="0" smtClean="0"/>
              <a:t>3 su glavne vrste fobičnih poremećaja (DSM-V):</a:t>
            </a:r>
          </a:p>
          <a:p>
            <a:pPr eaLnBrk="1" hangingPunct="1">
              <a:defRPr/>
            </a:pPr>
            <a:endParaRPr lang="hr-HR" sz="24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hr-HR" sz="3200" dirty="0" smtClean="0"/>
              <a:t>Agorafobija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hr-HR" sz="3200" dirty="0" smtClean="0"/>
              <a:t>Specifična fobija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hr-HR" sz="3200" dirty="0" smtClean="0"/>
              <a:t>Socijalna fobija (socijalni                                  anksiozni poremećaj)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sz="2200" dirty="0" smtClean="0"/>
          </a:p>
          <a:p>
            <a:pPr eaLnBrk="1" hangingPunct="1">
              <a:defRPr/>
            </a:pPr>
            <a:endParaRPr lang="en-US" sz="2400" dirty="0" smtClean="0"/>
          </a:p>
        </p:txBody>
      </p:sp>
      <p:pic>
        <p:nvPicPr>
          <p:cNvPr id="6148" name="Picture 4" descr="fobia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716338"/>
            <a:ext cx="36004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KOGNITIVNI MODEL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hr-H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ČIMBENICI KOJI ODR</a:t>
            </a:r>
            <a:r>
              <a:rPr lang="hr-H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Ž</a:t>
            </a:r>
            <a:r>
              <a:rPr lang="hr-H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AVAJU DISFUNKCIONALNA VJEROVANJA</a:t>
            </a:r>
            <a:endParaRPr lang="hr-HR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6311538"/>
              </p:ext>
            </p:extLst>
          </p:nvPr>
        </p:nvGraphicFramePr>
        <p:xfrm>
          <a:off x="251520" y="1719263"/>
          <a:ext cx="864096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6923087" cy="1074738"/>
          </a:xfrm>
        </p:spPr>
        <p:txBody>
          <a:bodyPr/>
          <a:lstStyle/>
          <a:p>
            <a:pPr eaLnBrk="1" hangingPunct="1"/>
            <a:r>
              <a:rPr lang="hr-HR" smtClean="0"/>
              <a:t>KOGNITIVNO RESTRUKTURIRANJE</a:t>
            </a: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7705551" cy="1584325"/>
          </a:xfrm>
        </p:spPr>
        <p:txBody>
          <a:bodyPr/>
          <a:lstStyle/>
          <a:p>
            <a:pPr eaLnBrk="1" hangingPunct="1"/>
            <a:r>
              <a:rPr lang="hr-HR" sz="2000" dirty="0" smtClean="0"/>
              <a:t>preispituje klijentova vjerovanja da će biti negativno evaluirani od strane drugih </a:t>
            </a:r>
            <a:r>
              <a:rPr lang="hr-HR" sz="1700" dirty="0" smtClean="0"/>
              <a:t>(npr. Dnevni zapis disfunkcionalnih </a:t>
            </a:r>
            <a:r>
              <a:rPr lang="hr-HR" sz="1700" dirty="0" smtClean="0"/>
              <a:t>AM)</a:t>
            </a:r>
            <a:endParaRPr lang="hr-HR" sz="1700" dirty="0" smtClean="0"/>
          </a:p>
          <a:p>
            <a:pPr eaLnBrk="1" hangingPunct="1"/>
            <a:r>
              <a:rPr lang="hr-HR" sz="2000" dirty="0" smtClean="0"/>
              <a:t>negativne misli </a:t>
            </a:r>
            <a:r>
              <a:rPr lang="hr-HR" sz="2000" dirty="0" smtClean="0">
                <a:cs typeface="Arial" charset="0"/>
              </a:rPr>
              <a:t>≠ realitet =&gt; hipoteze koje se testiraju</a:t>
            </a:r>
          </a:p>
          <a:p>
            <a:pPr eaLnBrk="1" hangingPunct="1"/>
            <a:r>
              <a:rPr lang="hr-HR" sz="2000" dirty="0" smtClean="0">
                <a:cs typeface="Arial" charset="0"/>
              </a:rPr>
              <a:t>učenje racionalnih odgovora =&gt; primjena, </a:t>
            </a:r>
            <a:r>
              <a:rPr lang="hr-HR" sz="2000" dirty="0" smtClean="0">
                <a:cs typeface="Arial" charset="0"/>
              </a:rPr>
              <a:t>npr.:</a:t>
            </a:r>
            <a:endParaRPr lang="hr-HR" sz="2000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hr-HR" sz="2000" dirty="0" smtClean="0">
              <a:cs typeface="Arial" charset="0"/>
            </a:endParaRPr>
          </a:p>
        </p:txBody>
      </p:sp>
      <p:graphicFrame>
        <p:nvGraphicFramePr>
          <p:cNvPr id="221221" name="Group 37"/>
          <p:cNvGraphicFramePr>
            <a:graphicFrameLocks noGrp="1"/>
          </p:cNvGraphicFramePr>
          <p:nvPr>
            <p:ph sz="half" idx="2"/>
          </p:nvPr>
        </p:nvGraphicFramePr>
        <p:xfrm>
          <a:off x="683568" y="3068960"/>
          <a:ext cx="7704137" cy="323088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852862"/>
                <a:gridCol w="38512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Automatska misao</a:t>
                      </a:r>
                      <a:endParaRPr kumimoji="0" lang="hr-H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Racionalni odgovor</a:t>
                      </a:r>
                      <a:endParaRPr kumimoji="0" lang="hr-H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“Zablokirat ću i neću znati ništa reći.”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“Dosada nisam nikad zablokirao.” “Uvježbat ću se pa je manje vjerojatno da ću zablokirati.” 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“Jako ću se znojiti i svi će to vidjeti.”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“Pitat će se: što se s njim događa?”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“Većina će shvatiti da sam nervozan oko izlaganja, možda i neće primijetiti.” “Možda se neću znojiti.”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“Postavljat će pitanja i neću znati odgovore.”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“Znam to bolje od njih, vjerojatno ću znati odgovore.” “Uredu je reći: ne znam, ali saznat ću i ispričati vam.”</a:t>
                      </a: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HUBIKOT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smtClean="0"/>
              <a:t>TEHNIKE PREISPITIVANJA AUTOMATSKIH MISLI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z="2600" smtClean="0"/>
              <a:t>opažanje ponašanja drugih</a:t>
            </a:r>
          </a:p>
          <a:p>
            <a:pPr eaLnBrk="1" hangingPunct="1"/>
            <a:r>
              <a:rPr lang="hr-HR" sz="2600" smtClean="0"/>
              <a:t>testiranje pretpostavki</a:t>
            </a:r>
          </a:p>
          <a:p>
            <a:pPr eaLnBrk="1" hangingPunct="1"/>
            <a:r>
              <a:rPr lang="hr-HR" sz="2600" smtClean="0"/>
              <a:t>dvostruki standardi</a:t>
            </a:r>
          </a:p>
          <a:p>
            <a:pPr eaLnBrk="1" hangingPunct="1"/>
            <a:r>
              <a:rPr lang="hr-HR" sz="2600" smtClean="0"/>
              <a:t>ispitati iskustva drugih</a:t>
            </a:r>
          </a:p>
          <a:p>
            <a:pPr eaLnBrk="1" hangingPunct="1"/>
            <a:r>
              <a:rPr lang="hr-HR" sz="2600" smtClean="0"/>
              <a:t>koliko je vidljiva anksioznost?</a:t>
            </a:r>
          </a:p>
          <a:p>
            <a:pPr eaLnBrk="1" hangingPunct="1"/>
            <a:r>
              <a:rPr lang="hr-HR" sz="2600" smtClean="0"/>
              <a:t>bihevioralni eksperiment</a:t>
            </a:r>
          </a:p>
          <a:p>
            <a:pPr eaLnBrk="1" hangingPunct="1"/>
            <a:r>
              <a:rPr lang="hr-HR" sz="2600" smtClean="0"/>
              <a:t>alternativna objašnjenja</a:t>
            </a:r>
          </a:p>
          <a:p>
            <a:pPr eaLnBrk="1" hangingPunct="1"/>
            <a:r>
              <a:rPr lang="hr-HR" sz="2600" smtClean="0"/>
              <a:t>preispitivanje pretjeranog generaliziranja</a:t>
            </a:r>
          </a:p>
          <a:p>
            <a:pPr eaLnBrk="1" hangingPunct="1"/>
            <a:r>
              <a:rPr lang="hr-HR" sz="2600" smtClean="0"/>
              <a:t>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  <a:solidFill>
            <a:schemeClr val="accent6">
              <a:lumMod val="75000"/>
              <a:alpha val="81000"/>
            </a:schemeClr>
          </a:solidFill>
        </p:spPr>
        <p:txBody>
          <a:bodyPr/>
          <a:lstStyle/>
          <a:p>
            <a:pPr>
              <a:defRPr/>
            </a:pPr>
            <a:r>
              <a:rPr lang="hr-HR" sz="2200" dirty="0" smtClean="0"/>
              <a:t>TRENING SOCIJALNIH VJEŠTINA</a:t>
            </a:r>
            <a:endParaRPr lang="hr-HR" sz="2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67544" y="2268562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55369" y="1628800"/>
            <a:ext cx="4041775" cy="639762"/>
          </a:xfrm>
          <a:solidFill>
            <a:schemeClr val="accent1">
              <a:lumMod val="75000"/>
              <a:alpha val="85000"/>
            </a:schemeClr>
          </a:solidFill>
        </p:spPr>
        <p:txBody>
          <a:bodyPr/>
          <a:lstStyle/>
          <a:p>
            <a:pPr>
              <a:defRPr/>
            </a:pPr>
            <a:r>
              <a:rPr lang="hr-HR" sz="2200" dirty="0" smtClean="0"/>
              <a:t>TRENING RELAKSACIJE</a:t>
            </a:r>
            <a:endParaRPr lang="hr-HR" sz="22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655369" y="3018631"/>
          <a:ext cx="4041775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OPĆI PLAN TRETMANA ZA SF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defRPr/>
            </a:pP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Procjena</a:t>
            </a:r>
          </a:p>
          <a:p>
            <a:pPr lvl="1">
              <a:defRPr/>
            </a:pPr>
            <a:r>
              <a:rPr lang="hr-HR" sz="2000" dirty="0"/>
              <a:t>Početna evaluacija anksioznosti i izbjegavanja</a:t>
            </a:r>
          </a:p>
          <a:p>
            <a:pPr lvl="1">
              <a:defRPr/>
            </a:pPr>
            <a:r>
              <a:rPr lang="hr-HR" sz="2000" dirty="0"/>
              <a:t>Primjena testova i ostalih mjera procjene</a:t>
            </a:r>
          </a:p>
          <a:p>
            <a:pPr lvl="1">
              <a:defRPr/>
            </a:pPr>
            <a:r>
              <a:rPr lang="hr-HR" sz="2000" dirty="0"/>
              <a:t>Razmatranje mogućnosti uzimanja lijekova</a:t>
            </a:r>
          </a:p>
          <a:p>
            <a:pPr lvl="1">
              <a:defRPr/>
            </a:pPr>
            <a:r>
              <a:rPr lang="hr-HR" sz="2000" dirty="0"/>
              <a:t>Upoznavanje s tretmanom</a:t>
            </a:r>
          </a:p>
          <a:p>
            <a:pPr>
              <a:defRPr/>
            </a:pP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Trening upravljanja anksioznoš</a:t>
            </a:r>
            <a:r>
              <a:rPr lang="hr-HR" sz="2000" b="1" dirty="0">
                <a:solidFill>
                  <a:schemeClr val="accent6">
                    <a:lumMod val="50000"/>
                  </a:schemeClr>
                </a:solidFill>
              </a:rPr>
              <a:t>ć</a:t>
            </a: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u</a:t>
            </a:r>
          </a:p>
          <a:p>
            <a:pPr>
              <a:defRPr/>
            </a:pP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Izlaganje</a:t>
            </a:r>
          </a:p>
          <a:p>
            <a:pPr>
              <a:defRPr/>
            </a:pP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Kognitivna restrukturacija</a:t>
            </a:r>
          </a:p>
          <a:p>
            <a:pPr>
              <a:defRPr/>
            </a:pP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Suo</a:t>
            </a:r>
            <a:r>
              <a:rPr lang="hr-HR" sz="2000" b="1" dirty="0">
                <a:solidFill>
                  <a:schemeClr val="accent6">
                    <a:lumMod val="50000"/>
                  </a:schemeClr>
                </a:solidFill>
              </a:rPr>
              <a:t>č</a:t>
            </a: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avanje sa </a:t>
            </a: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životnim </a:t>
            </a: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problemima</a:t>
            </a:r>
          </a:p>
          <a:p>
            <a:pPr>
              <a:defRPr/>
            </a:pP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</a:rPr>
              <a:t>Završavanje tretmana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dirty="0" smtClean="0"/>
              <a:t>POTEŠKOĆE I </a:t>
            </a:r>
            <a:r>
              <a:rPr lang="hr-HR" sz="3200" dirty="0" smtClean="0"/>
              <a:t>PRIVOĐENJE TRETMANA KRAJU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719263"/>
          <a:ext cx="8229600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LITERATURA</a:t>
            </a:r>
            <a:endParaRPr 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229600" cy="44116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Hawton, </a:t>
            </a:r>
            <a:r>
              <a:rPr lang="en-US" sz="2800" dirty="0" err="1" smtClean="0"/>
              <a:t>Salkovskis</a:t>
            </a:r>
            <a:r>
              <a:rPr lang="en-US" sz="2800" dirty="0" smtClean="0"/>
              <a:t>, Kirk </a:t>
            </a:r>
            <a:r>
              <a:rPr lang="hr-HR" sz="2800" dirty="0" smtClean="0"/>
              <a:t>i</a:t>
            </a:r>
            <a:r>
              <a:rPr lang="en-US" sz="2800" dirty="0" smtClean="0"/>
              <a:t> Clark (2007). </a:t>
            </a:r>
            <a:r>
              <a:rPr lang="en-US" sz="2800" i="1" dirty="0" err="1" smtClean="0"/>
              <a:t>Kognitivno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bihevioralna</a:t>
            </a:r>
            <a:r>
              <a:rPr lang="en-US" sz="2800" i="1" dirty="0" smtClean="0"/>
              <a:t> terapija </a:t>
            </a:r>
            <a:r>
              <a:rPr lang="en-US" sz="2800" i="1" dirty="0" err="1" smtClean="0"/>
              <a:t>za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psihijatrijske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probleme</a:t>
            </a:r>
            <a:r>
              <a:rPr lang="en-US" sz="2800" dirty="0" smtClean="0"/>
              <a:t>. </a:t>
            </a:r>
            <a:r>
              <a:rPr lang="en-US" sz="2800" dirty="0" err="1" smtClean="0"/>
              <a:t>Jastrebarsko</a:t>
            </a:r>
            <a:r>
              <a:rPr lang="en-US" sz="2800" dirty="0" smtClean="0"/>
              <a:t>: </a:t>
            </a:r>
            <a:r>
              <a:rPr lang="en-US" sz="2800" dirty="0" err="1" smtClean="0"/>
              <a:t>Naklada</a:t>
            </a:r>
            <a:r>
              <a:rPr lang="en-US" sz="2800" dirty="0" smtClean="0"/>
              <a:t> </a:t>
            </a:r>
            <a:r>
              <a:rPr lang="hr-HR" sz="2800" dirty="0" smtClean="0"/>
              <a:t>S</a:t>
            </a:r>
            <a:r>
              <a:rPr lang="en-US" sz="2800" dirty="0" smtClean="0"/>
              <a:t>lap</a:t>
            </a:r>
            <a:r>
              <a:rPr lang="en-US" sz="2800" dirty="0" smtClean="0"/>
              <a:t>.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Leahy </a:t>
            </a:r>
            <a:r>
              <a:rPr lang="hr-HR" sz="2800" dirty="0" smtClean="0"/>
              <a:t>i</a:t>
            </a:r>
            <a:r>
              <a:rPr lang="en-US" sz="2800" dirty="0" smtClean="0"/>
              <a:t> Holland (2000). </a:t>
            </a:r>
            <a:r>
              <a:rPr lang="en-US" sz="2800" i="1" dirty="0" smtClean="0"/>
              <a:t>Treatment plans and interventions for depression and anxiety disorders</a:t>
            </a:r>
            <a:r>
              <a:rPr lang="en-US" sz="2800" dirty="0" smtClean="0"/>
              <a:t>. New York: The Guilford Press.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926"/>
            <a:ext cx="7543800" cy="1295400"/>
          </a:xfrm>
        </p:spPr>
        <p:txBody>
          <a:bodyPr/>
          <a:lstStyle/>
          <a:p>
            <a:r>
              <a:rPr lang="hr-HR" sz="3000" dirty="0" smtClean="0"/>
              <a:t>DSM – V. KRITERIJI – PROMJENE</a:t>
            </a:r>
            <a:br>
              <a:rPr lang="hr-HR" sz="3000" dirty="0" smtClean="0"/>
            </a:br>
            <a:r>
              <a:rPr lang="hr-HR" sz="3000" dirty="0" smtClean="0"/>
              <a:t>AGORAFOBIJA, SPECIFIČNA FOBIJA I SOCIJALNA FOBIJA</a:t>
            </a:r>
            <a:endParaRPr lang="it-IT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873155"/>
              </p:ext>
            </p:extLst>
          </p:nvPr>
        </p:nvGraphicFramePr>
        <p:xfrm>
          <a:off x="457200" y="1584326"/>
          <a:ext cx="8229600" cy="4652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5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SPECIFIČNE FOBIJE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hr-HR" sz="2400" dirty="0" smtClean="0"/>
              <a:t>DSM-IV podjela po tipu podražaja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hr-HR" sz="2400" dirty="0" smtClean="0"/>
              <a:t>Životinje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hr-HR" sz="2400" dirty="0" smtClean="0"/>
              <a:t>Situacije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hr-HR" sz="2400" dirty="0" smtClean="0"/>
              <a:t>Krv/ozljeda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hr-HR" sz="2400" dirty="0" smtClean="0"/>
              <a:t>Priroda/okolina - voda, visina, oluja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hr-HR" sz="2400" dirty="0" smtClean="0"/>
              <a:t>Najčešće fobije </a:t>
            </a:r>
            <a:r>
              <a:rPr lang="hr-HR" sz="2400" i="1" dirty="0" smtClean="0"/>
              <a:t>(Davey, 2007)</a:t>
            </a:r>
            <a:r>
              <a:rPr lang="hr-HR" sz="2400" dirty="0" smtClean="0"/>
              <a:t>: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hr-HR" sz="2400" dirty="0" smtClean="0"/>
              <a:t>Životinje i kukci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hr-HR" sz="2400" dirty="0" smtClean="0"/>
              <a:t>Fobija od zubara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hr-HR" sz="2400" dirty="0" smtClean="0"/>
              <a:t>Fobija od vode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hr-HR" sz="2400" dirty="0" smtClean="0"/>
              <a:t>Klaustrofobija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hr-HR" sz="2400" dirty="0" smtClean="0"/>
              <a:t>Fobija od visine - akrofobija</a:t>
            </a:r>
          </a:p>
          <a:p>
            <a:pPr lvl="1" eaLnBrk="1" hangingPunct="1">
              <a:defRPr/>
            </a:pPr>
            <a:endParaRPr lang="hr-HR" sz="2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  <p:pic>
        <p:nvPicPr>
          <p:cNvPr id="7172" name="Picture 6" descr="fobia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4150" y="333375"/>
            <a:ext cx="37084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fobia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005263"/>
            <a:ext cx="3903663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UZROCI NASTANKA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19262"/>
          <a:ext cx="8229600" cy="495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triani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5463" y="188913"/>
            <a:ext cx="2089150" cy="150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700" smtClean="0"/>
              <a:t>SPECIFIČNA FOBIJA U KBT TERMINIMA</a:t>
            </a:r>
          </a:p>
        </p:txBody>
      </p:sp>
      <p:sp>
        <p:nvSpPr>
          <p:cNvPr id="9219" name="Text Placeholder 4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alpha val="81960"/>
            </a:schemeClr>
          </a:solidFill>
        </p:spPr>
        <p:txBody>
          <a:bodyPr/>
          <a:lstStyle/>
          <a:p>
            <a:r>
              <a:rPr lang="hr-HR" smtClean="0"/>
              <a:t>BIHEVIORALNI ČIMBENICI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USVAJANJE:</a:t>
            </a:r>
          </a:p>
          <a:p>
            <a:pPr>
              <a:defRPr/>
            </a:pPr>
            <a:r>
              <a:rPr lang="hr-HR" dirty="0" smtClean="0"/>
              <a:t>Klasično uvjetovanje</a:t>
            </a:r>
          </a:p>
          <a:p>
            <a:pPr>
              <a:defRPr/>
            </a:pPr>
            <a:r>
              <a:rPr lang="hr-HR" dirty="0" smtClean="0"/>
              <a:t>Modeliranje i oponašanje</a:t>
            </a:r>
          </a:p>
          <a:p>
            <a:pPr>
              <a:buFont typeface="Wingdings" pitchFamily="2" charset="2"/>
              <a:buNone/>
              <a:defRPr/>
            </a:pPr>
            <a:endParaRPr lang="hr-HR" dirty="0" smtClean="0"/>
          </a:p>
          <a:p>
            <a:pPr>
              <a:buFont typeface="Wingdings" pitchFamily="2" charset="2"/>
              <a:buNone/>
              <a:defRPr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ODRŽAVANJE:</a:t>
            </a:r>
          </a:p>
          <a:p>
            <a:pPr>
              <a:defRPr/>
            </a:pPr>
            <a:r>
              <a:rPr lang="hr-HR" dirty="0" smtClean="0"/>
              <a:t>Izbjegavanje (instrumentalno uvjetovanje – negativno potkrjepljenje)</a:t>
            </a:r>
          </a:p>
          <a:p>
            <a:pPr>
              <a:defRPr/>
            </a:pPr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hr-HR" dirty="0" smtClean="0"/>
              <a:t>KOGNITIVNI ČIMBENICI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494213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Rano iskustvo – specifična prijeteća shema </a:t>
            </a:r>
          </a:p>
          <a:p>
            <a:pPr lvl="1">
              <a:defRPr/>
            </a:pPr>
            <a:r>
              <a:rPr lang="hr-HR" dirty="0" smtClean="0"/>
              <a:t>Selektivna pažnja, evaluacija, pamćenje i ponašajne strategije </a:t>
            </a:r>
          </a:p>
          <a:p>
            <a:pPr>
              <a:defRPr/>
            </a:pPr>
            <a:r>
              <a:rPr lang="hr-HR" dirty="0" smtClean="0"/>
              <a:t>Individualne varijacije  učinaka biološke sklonosti i traumatskih iskustava</a:t>
            </a:r>
          </a:p>
          <a:p>
            <a:pPr>
              <a:defRPr/>
            </a:pPr>
            <a:r>
              <a:rPr lang="hr-HR" dirty="0" smtClean="0"/>
              <a:t>Pripisivanje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ZNAČENJA </a:t>
            </a:r>
            <a:r>
              <a:rPr lang="hr-HR" dirty="0" smtClean="0"/>
              <a:t>specifičnim fobičnim podražajima i anksioznosti</a:t>
            </a:r>
            <a:endParaRPr lang="hr-H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HUBIKOT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PROCJENJIVANJE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sz="2400" b="1" dirty="0" smtClean="0">
                <a:solidFill>
                  <a:schemeClr val="tx2"/>
                </a:solidFill>
              </a:rPr>
              <a:t>1.</a:t>
            </a:r>
            <a:r>
              <a:rPr lang="hr-HR" sz="2400" dirty="0" smtClean="0"/>
              <a:t> </a:t>
            </a:r>
            <a:r>
              <a:rPr lang="hr-HR" sz="2800" b="1" dirty="0" smtClean="0">
                <a:solidFill>
                  <a:schemeClr val="accent6">
                    <a:lumMod val="50000"/>
                  </a:schemeClr>
                </a:solidFill>
              </a:rPr>
              <a:t>ODREDITI TOČNU PRIRODU FOBIJE I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2800" b="1" dirty="0" smtClean="0">
                <a:solidFill>
                  <a:schemeClr val="accent6">
                    <a:lumMod val="50000"/>
                  </a:schemeClr>
                </a:solidFill>
              </a:rPr>
              <a:t>    PRIKLADNOST ZA TRETMAN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r-HR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r-HR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r-HR" sz="20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827584" y="2204864"/>
          <a:ext cx="763284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HUBIKOT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2087</TotalTime>
  <Words>2424</Words>
  <Application>Microsoft Office PowerPoint</Application>
  <PresentationFormat>On-screen Show (4:3)</PresentationFormat>
  <Paragraphs>364</Paragraphs>
  <Slides>47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Wingdings</vt:lpstr>
      <vt:lpstr>Wingdings 2</vt:lpstr>
      <vt:lpstr>Network</vt:lpstr>
      <vt:lpstr>KBT FOBIJA I SOCIJALNE FOBIJE</vt:lpstr>
      <vt:lpstr>FOBIČNI POREMEĆAJI</vt:lpstr>
      <vt:lpstr>KARAKTERISTIKE</vt:lpstr>
      <vt:lpstr>VRSTE FOBIJA</vt:lpstr>
      <vt:lpstr>DSM – V. KRITERIJI – PROMJENE AGORAFOBIJA, SPECIFIČNA FOBIJA I SOCIJALNA FOBIJA</vt:lpstr>
      <vt:lpstr>SPECIFIČNE FOBIJE</vt:lpstr>
      <vt:lpstr>UZROCI NASTANKA</vt:lpstr>
      <vt:lpstr>SPECIFIČNA FOBIJA U KBT TERMINIMA</vt:lpstr>
      <vt:lpstr>PROCJENJIVANJE</vt:lpstr>
      <vt:lpstr>TEŽINA FOBIJE</vt:lpstr>
      <vt:lpstr>ODRŽAVAJUĆI ČIMBENICI</vt:lpstr>
      <vt:lpstr>POSTOJEĆE VJEŠTINE SUOČAVANJA I RESURSI</vt:lpstr>
      <vt:lpstr>OTKLANJANJE STIGME I MOTIVIRANJE ZA TRETMAN</vt:lpstr>
      <vt:lpstr>PROCJENJIVANJE</vt:lpstr>
      <vt:lpstr>PROCJENJIVANJE</vt:lpstr>
      <vt:lpstr>TRETMAN U PRAKSI</vt:lpstr>
      <vt:lpstr>IZLAGANJE</vt:lpstr>
      <vt:lpstr>STUPNJEVITOST</vt:lpstr>
      <vt:lpstr>STUPNJEVITOST</vt:lpstr>
      <vt:lpstr>UČESTALOST I DULJINA IZLAGANJA</vt:lpstr>
      <vt:lpstr>PREPLAVLJIVANJE</vt:lpstr>
      <vt:lpstr>DRUGE BIHEVIORALNE INTERVENCIJE</vt:lpstr>
      <vt:lpstr>UKLANJANJE SIGURNOSNOG PONAŠANJA</vt:lpstr>
      <vt:lpstr>KOGNITIVNE INTERVENCIJE Kognitivno restrukturiranje</vt:lpstr>
      <vt:lpstr>KOGNITIVNE INTERVENCIJE</vt:lpstr>
      <vt:lpstr>DODATNE KORISNE METODE TRETMANA</vt:lpstr>
      <vt:lpstr>PROBLEMI U TERAPIJI I ODRŽAVANJE  PROMJENE</vt:lpstr>
      <vt:lpstr>SOCIJALNA FOBIJA</vt:lpstr>
      <vt:lpstr>ŠTO JE SOCIJALNA FOBIJA?</vt:lpstr>
      <vt:lpstr>DIFERENCIJALNA DIJAGNOZA</vt:lpstr>
      <vt:lpstr>DIFERENCIJALNA DIJAGNOZA - 2</vt:lpstr>
      <vt:lpstr>JAVLJANJE SOCIJALNE FOBIJE BIHEVIORALNI ČIMBENICI</vt:lpstr>
      <vt:lpstr> BIHEVIORALNI ČIMBENICI</vt:lpstr>
      <vt:lpstr>MODEL UDEŠENOSTI</vt:lpstr>
      <vt:lpstr>TRETMAN TEMELJEN NA UVJETOVANJU</vt:lpstr>
      <vt:lpstr>TRETMAN TEMELJEN NA UVJETOVANJU - Relaksacija</vt:lpstr>
      <vt:lpstr>MODEL DEFICITA VJEŠTINA</vt:lpstr>
      <vt:lpstr>TRENING SOCIJALNIH VJEŠTINA</vt:lpstr>
      <vt:lpstr>KOGNITIVNI MODEL</vt:lpstr>
      <vt:lpstr>KOGNITIVNI MODEL</vt:lpstr>
      <vt:lpstr>ČIMBENICI KOJI ODRŽAVAJU DISFUNKCIONALNA VJEROVANJA</vt:lpstr>
      <vt:lpstr>KOGNITIVNO RESTRUKTURIRANJE</vt:lpstr>
      <vt:lpstr>TEHNIKE PREISPITIVANJA AUTOMATSKIH MISLI</vt:lpstr>
      <vt:lpstr>PowerPoint Presentation</vt:lpstr>
      <vt:lpstr>OPĆI PLAN TRETMANA ZA SF</vt:lpstr>
      <vt:lpstr>POTEŠKOĆE I PRIVOĐENJE TRETMANA KRAJU</vt:lpstr>
      <vt:lpstr>LITERATURA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doris curzik</dc:creator>
  <cp:lastModifiedBy>AlessandraP</cp:lastModifiedBy>
  <cp:revision>194</cp:revision>
  <dcterms:created xsi:type="dcterms:W3CDTF">2010-11-18T20:16:07Z</dcterms:created>
  <dcterms:modified xsi:type="dcterms:W3CDTF">2015-01-05T14:57:44Z</dcterms:modified>
</cp:coreProperties>
</file>