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80" r:id="rId8"/>
    <p:sldId id="282" r:id="rId9"/>
    <p:sldId id="265" r:id="rId10"/>
    <p:sldId id="262" r:id="rId11"/>
    <p:sldId id="266" r:id="rId12"/>
    <p:sldId id="269" r:id="rId13"/>
    <p:sldId id="284" r:id="rId14"/>
    <p:sldId id="293" r:id="rId15"/>
    <p:sldId id="292" r:id="rId16"/>
    <p:sldId id="285" r:id="rId17"/>
    <p:sldId id="286" r:id="rId18"/>
    <p:sldId id="287" r:id="rId19"/>
    <p:sldId id="288" r:id="rId20"/>
    <p:sldId id="289" r:id="rId21"/>
    <p:sldId id="270" r:id="rId22"/>
    <p:sldId id="272" r:id="rId23"/>
    <p:sldId id="271" r:id="rId24"/>
    <p:sldId id="273" r:id="rId25"/>
    <p:sldId id="297" r:id="rId26"/>
    <p:sldId id="274" r:id="rId27"/>
    <p:sldId id="275" r:id="rId28"/>
    <p:sldId id="294" r:id="rId29"/>
    <p:sldId id="276" r:id="rId30"/>
    <p:sldId id="291" r:id="rId3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56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28DC7F-46AE-4B71-B714-72394FA4F719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A5E2697-056F-4D14-98D6-4F872E5920B9}">
      <dgm:prSet phldrT="[Text]" custT="1"/>
      <dgm:spPr/>
      <dgm:t>
        <a:bodyPr/>
        <a:lstStyle/>
        <a:p>
          <a:r>
            <a:rPr lang="hr-HR" sz="1800" dirty="0" smtClean="0"/>
            <a:t>Situacija 1</a:t>
          </a:r>
          <a:r>
            <a:rPr lang="hr-HR" sz="3000" dirty="0" smtClean="0"/>
            <a:t>.</a:t>
          </a:r>
          <a:endParaRPr lang="hr-HR" sz="3000" dirty="0"/>
        </a:p>
      </dgm:t>
    </dgm:pt>
    <dgm:pt modelId="{F2ADEF6D-3EAD-436B-898B-08D229C1C0C9}" type="parTrans" cxnId="{5AA9AFE1-81CF-432E-8E7B-8DEB4C832090}">
      <dgm:prSet/>
      <dgm:spPr/>
      <dgm:t>
        <a:bodyPr/>
        <a:lstStyle/>
        <a:p>
          <a:endParaRPr lang="hr-HR"/>
        </a:p>
      </dgm:t>
    </dgm:pt>
    <dgm:pt modelId="{4363FA38-5965-4BEF-97D0-8EF422A41613}" type="sibTrans" cxnId="{5AA9AFE1-81CF-432E-8E7B-8DEB4C832090}">
      <dgm:prSet/>
      <dgm:spPr/>
      <dgm:t>
        <a:bodyPr/>
        <a:lstStyle/>
        <a:p>
          <a:endParaRPr lang="hr-HR"/>
        </a:p>
      </dgm:t>
    </dgm:pt>
    <dgm:pt modelId="{1694B122-4C37-4B16-8E38-CB76EDA90A1B}">
      <dgm:prSet phldrT="[Text]"/>
      <dgm:spPr/>
      <dgm:t>
        <a:bodyPr/>
        <a:lstStyle/>
        <a:p>
          <a:r>
            <a:rPr lang="hr-HR" dirty="0" smtClean="0"/>
            <a:t>Automatska misao</a:t>
          </a:r>
          <a:endParaRPr lang="hr-HR" dirty="0"/>
        </a:p>
      </dgm:t>
    </dgm:pt>
    <dgm:pt modelId="{11B850F8-1784-4A8D-B4D9-0D013AD14663}" type="parTrans" cxnId="{D956D7C6-AD7D-4343-9CF6-8CBDF04CAF99}">
      <dgm:prSet/>
      <dgm:spPr/>
      <dgm:t>
        <a:bodyPr/>
        <a:lstStyle/>
        <a:p>
          <a:endParaRPr lang="hr-HR"/>
        </a:p>
      </dgm:t>
    </dgm:pt>
    <dgm:pt modelId="{F2FD56A4-6B4F-4605-B40E-67CD4C5153DF}" type="sibTrans" cxnId="{D956D7C6-AD7D-4343-9CF6-8CBDF04CAF99}">
      <dgm:prSet/>
      <dgm:spPr/>
      <dgm:t>
        <a:bodyPr/>
        <a:lstStyle/>
        <a:p>
          <a:endParaRPr lang="hr-HR"/>
        </a:p>
      </dgm:t>
    </dgm:pt>
    <dgm:pt modelId="{A149A9B7-7690-4712-9A03-1825CB545D69}">
      <dgm:prSet phldrT="[Text]" custT="1"/>
      <dgm:spPr/>
      <dgm:t>
        <a:bodyPr/>
        <a:lstStyle/>
        <a:p>
          <a:r>
            <a:rPr lang="hr-HR" sz="1800" dirty="0" smtClean="0"/>
            <a:t>Situacija 2</a:t>
          </a:r>
          <a:r>
            <a:rPr lang="hr-HR" sz="3000" dirty="0" smtClean="0"/>
            <a:t>.</a:t>
          </a:r>
          <a:endParaRPr lang="hr-HR" sz="3000" dirty="0"/>
        </a:p>
      </dgm:t>
    </dgm:pt>
    <dgm:pt modelId="{1D7B518F-6950-4367-9886-1DEBAE075FB9}" type="parTrans" cxnId="{017CA809-41E0-49DB-925E-7683B8F9F38B}">
      <dgm:prSet/>
      <dgm:spPr/>
      <dgm:t>
        <a:bodyPr/>
        <a:lstStyle/>
        <a:p>
          <a:endParaRPr lang="hr-HR"/>
        </a:p>
      </dgm:t>
    </dgm:pt>
    <dgm:pt modelId="{122269CF-0EE1-4191-A195-1265D092B8F5}" type="sibTrans" cxnId="{017CA809-41E0-49DB-925E-7683B8F9F38B}">
      <dgm:prSet/>
      <dgm:spPr/>
      <dgm:t>
        <a:bodyPr/>
        <a:lstStyle/>
        <a:p>
          <a:endParaRPr lang="hr-HR"/>
        </a:p>
      </dgm:t>
    </dgm:pt>
    <dgm:pt modelId="{352EBE14-E3AB-4567-9542-0509B50A630D}">
      <dgm:prSet phldrT="[Text]"/>
      <dgm:spPr/>
      <dgm:t>
        <a:bodyPr/>
        <a:lstStyle/>
        <a:p>
          <a:r>
            <a:rPr lang="hr-HR" dirty="0" smtClean="0"/>
            <a:t>Automatska misao</a:t>
          </a:r>
          <a:endParaRPr lang="hr-HR" dirty="0"/>
        </a:p>
      </dgm:t>
    </dgm:pt>
    <dgm:pt modelId="{E9231B71-6EA6-4633-B392-490134B3EDF7}" type="parTrans" cxnId="{90495A4B-C9D1-474A-9F65-8A3A157F6CB2}">
      <dgm:prSet/>
      <dgm:spPr/>
      <dgm:t>
        <a:bodyPr/>
        <a:lstStyle/>
        <a:p>
          <a:endParaRPr lang="hr-HR"/>
        </a:p>
      </dgm:t>
    </dgm:pt>
    <dgm:pt modelId="{0C3D061D-6296-4702-A98E-982C7DF04FF6}" type="sibTrans" cxnId="{90495A4B-C9D1-474A-9F65-8A3A157F6CB2}">
      <dgm:prSet/>
      <dgm:spPr/>
      <dgm:t>
        <a:bodyPr/>
        <a:lstStyle/>
        <a:p>
          <a:endParaRPr lang="hr-HR"/>
        </a:p>
      </dgm:t>
    </dgm:pt>
    <dgm:pt modelId="{647EBE98-3404-4F96-95CA-E1CCB6471ECF}">
      <dgm:prSet phldrT="[Text]"/>
      <dgm:spPr/>
      <dgm:t>
        <a:bodyPr/>
        <a:lstStyle/>
        <a:p>
          <a:r>
            <a:rPr lang="hr-HR" dirty="0" smtClean="0"/>
            <a:t>Značenje automatske misli</a:t>
          </a:r>
          <a:endParaRPr lang="hr-HR" dirty="0"/>
        </a:p>
      </dgm:t>
    </dgm:pt>
    <dgm:pt modelId="{EAA349D1-DE11-4C93-80BD-B0DA6C979952}" type="parTrans" cxnId="{8C74051B-742A-4D4A-ABCE-17F5131F04F2}">
      <dgm:prSet/>
      <dgm:spPr/>
      <dgm:t>
        <a:bodyPr/>
        <a:lstStyle/>
        <a:p>
          <a:endParaRPr lang="hr-HR"/>
        </a:p>
      </dgm:t>
    </dgm:pt>
    <dgm:pt modelId="{91A4AD7C-2E54-4757-A8CF-C8D31B1F5032}" type="sibTrans" cxnId="{8C74051B-742A-4D4A-ABCE-17F5131F04F2}">
      <dgm:prSet/>
      <dgm:spPr/>
      <dgm:t>
        <a:bodyPr/>
        <a:lstStyle/>
        <a:p>
          <a:endParaRPr lang="hr-HR"/>
        </a:p>
      </dgm:t>
    </dgm:pt>
    <dgm:pt modelId="{36C2A64A-945B-4D30-B5BE-A4D271E10A4C}">
      <dgm:prSet phldrT="[Text]" custT="1"/>
      <dgm:spPr/>
      <dgm:t>
        <a:bodyPr/>
        <a:lstStyle/>
        <a:p>
          <a:r>
            <a:rPr lang="hr-HR" sz="1800" dirty="0" smtClean="0"/>
            <a:t>Situacija 3.</a:t>
          </a:r>
          <a:endParaRPr lang="hr-HR" sz="1800" dirty="0"/>
        </a:p>
      </dgm:t>
    </dgm:pt>
    <dgm:pt modelId="{FD40D899-9773-4FB4-B74E-ABF45720820D}" type="parTrans" cxnId="{E793404D-0859-49CD-8090-134226FDD627}">
      <dgm:prSet/>
      <dgm:spPr/>
      <dgm:t>
        <a:bodyPr/>
        <a:lstStyle/>
        <a:p>
          <a:endParaRPr lang="hr-HR"/>
        </a:p>
      </dgm:t>
    </dgm:pt>
    <dgm:pt modelId="{F14CFCEF-44BE-4992-87F1-DCEC516CFA80}" type="sibTrans" cxnId="{E793404D-0859-49CD-8090-134226FDD627}">
      <dgm:prSet/>
      <dgm:spPr/>
      <dgm:t>
        <a:bodyPr/>
        <a:lstStyle/>
        <a:p>
          <a:endParaRPr lang="hr-HR"/>
        </a:p>
      </dgm:t>
    </dgm:pt>
    <dgm:pt modelId="{ECECFD6B-7280-46E9-A5C4-8C1B834AFE5F}">
      <dgm:prSet phldrT="[Text]"/>
      <dgm:spPr/>
      <dgm:t>
        <a:bodyPr/>
        <a:lstStyle/>
        <a:p>
          <a:r>
            <a:rPr lang="hr-HR" dirty="0" smtClean="0"/>
            <a:t>Automatska misao</a:t>
          </a:r>
          <a:endParaRPr lang="hr-HR" dirty="0"/>
        </a:p>
      </dgm:t>
    </dgm:pt>
    <dgm:pt modelId="{D754F1F2-466C-43BD-B1CC-972A886DA7E7}" type="parTrans" cxnId="{9C7E192C-08EA-40D2-BB7D-B42DC0C4A7FC}">
      <dgm:prSet/>
      <dgm:spPr/>
      <dgm:t>
        <a:bodyPr/>
        <a:lstStyle/>
        <a:p>
          <a:endParaRPr lang="hr-HR"/>
        </a:p>
      </dgm:t>
    </dgm:pt>
    <dgm:pt modelId="{CFF3DFE0-93D3-4789-B272-E6AB36CD2DD0}" type="sibTrans" cxnId="{9C7E192C-08EA-40D2-BB7D-B42DC0C4A7FC}">
      <dgm:prSet/>
      <dgm:spPr/>
      <dgm:t>
        <a:bodyPr/>
        <a:lstStyle/>
        <a:p>
          <a:endParaRPr lang="hr-HR"/>
        </a:p>
      </dgm:t>
    </dgm:pt>
    <dgm:pt modelId="{8417A6C5-1F55-400F-B373-3B265000F34E}">
      <dgm:prSet phldrT="[Text]"/>
      <dgm:spPr/>
      <dgm:t>
        <a:bodyPr/>
        <a:lstStyle/>
        <a:p>
          <a:r>
            <a:rPr lang="hr-HR" dirty="0" smtClean="0"/>
            <a:t>Značenje automatske misli</a:t>
          </a:r>
          <a:endParaRPr lang="hr-HR" dirty="0"/>
        </a:p>
      </dgm:t>
    </dgm:pt>
    <dgm:pt modelId="{82065ED7-A3AB-428F-B293-658454C9FA00}" type="parTrans" cxnId="{ACEF0F37-C668-4BB9-9719-6DB85A24F703}">
      <dgm:prSet/>
      <dgm:spPr/>
      <dgm:t>
        <a:bodyPr/>
        <a:lstStyle/>
        <a:p>
          <a:endParaRPr lang="hr-HR"/>
        </a:p>
      </dgm:t>
    </dgm:pt>
    <dgm:pt modelId="{304BEAF7-D190-4CD2-95EE-3802BC608872}" type="sibTrans" cxnId="{ACEF0F37-C668-4BB9-9719-6DB85A24F703}">
      <dgm:prSet/>
      <dgm:spPr/>
      <dgm:t>
        <a:bodyPr/>
        <a:lstStyle/>
        <a:p>
          <a:endParaRPr lang="hr-HR"/>
        </a:p>
      </dgm:t>
    </dgm:pt>
    <dgm:pt modelId="{470113F6-98C3-4A40-BC02-04368A7DC519}">
      <dgm:prSet/>
      <dgm:spPr/>
      <dgm:t>
        <a:bodyPr/>
        <a:lstStyle/>
        <a:p>
          <a:r>
            <a:rPr lang="hr-HR" dirty="0" smtClean="0"/>
            <a:t>Značenje automatske misli</a:t>
          </a:r>
          <a:endParaRPr lang="hr-HR" dirty="0"/>
        </a:p>
      </dgm:t>
    </dgm:pt>
    <dgm:pt modelId="{6E8EF4F1-AC85-4C46-80BE-76D2A9D30C66}" type="parTrans" cxnId="{03226641-9AE9-4683-8467-E0B792295CCD}">
      <dgm:prSet/>
      <dgm:spPr/>
      <dgm:t>
        <a:bodyPr/>
        <a:lstStyle/>
        <a:p>
          <a:endParaRPr lang="hr-HR"/>
        </a:p>
      </dgm:t>
    </dgm:pt>
    <dgm:pt modelId="{EF3BBF7E-CA5B-44F2-870C-B356995CC4EA}" type="sibTrans" cxnId="{03226641-9AE9-4683-8467-E0B792295CCD}">
      <dgm:prSet/>
      <dgm:spPr/>
      <dgm:t>
        <a:bodyPr/>
        <a:lstStyle/>
        <a:p>
          <a:endParaRPr lang="hr-HR"/>
        </a:p>
      </dgm:t>
    </dgm:pt>
    <dgm:pt modelId="{2612D376-7E76-460D-9899-D3513D6C7C34}">
      <dgm:prSet/>
      <dgm:spPr/>
      <dgm:t>
        <a:bodyPr/>
        <a:lstStyle/>
        <a:p>
          <a:r>
            <a:rPr lang="hr-HR" dirty="0" smtClean="0"/>
            <a:t>Emocija</a:t>
          </a:r>
          <a:endParaRPr lang="hr-HR" dirty="0"/>
        </a:p>
      </dgm:t>
    </dgm:pt>
    <dgm:pt modelId="{0B0707C6-1896-4071-AA6F-B50EA26F922D}" type="parTrans" cxnId="{C3EDA06F-E4B7-4F01-846C-672A7DCCB3F9}">
      <dgm:prSet/>
      <dgm:spPr/>
      <dgm:t>
        <a:bodyPr/>
        <a:lstStyle/>
        <a:p>
          <a:endParaRPr lang="hr-HR"/>
        </a:p>
      </dgm:t>
    </dgm:pt>
    <dgm:pt modelId="{2024E22F-C118-4FD9-AF33-F3603D7E34AD}" type="sibTrans" cxnId="{C3EDA06F-E4B7-4F01-846C-672A7DCCB3F9}">
      <dgm:prSet/>
      <dgm:spPr/>
      <dgm:t>
        <a:bodyPr/>
        <a:lstStyle/>
        <a:p>
          <a:endParaRPr lang="hr-HR"/>
        </a:p>
      </dgm:t>
    </dgm:pt>
    <dgm:pt modelId="{D8FDF539-A9EE-4A9E-90D0-AB436EE37173}">
      <dgm:prSet/>
      <dgm:spPr/>
      <dgm:t>
        <a:bodyPr/>
        <a:lstStyle/>
        <a:p>
          <a:r>
            <a:rPr lang="hr-HR" dirty="0" smtClean="0"/>
            <a:t>Ponašanje</a:t>
          </a:r>
          <a:endParaRPr lang="hr-HR" dirty="0"/>
        </a:p>
      </dgm:t>
    </dgm:pt>
    <dgm:pt modelId="{0904FAB5-5CA3-428D-A08C-3859E9BE434D}" type="parTrans" cxnId="{D4C3F0D0-0061-4053-8955-9EFCA9CD0D32}">
      <dgm:prSet/>
      <dgm:spPr/>
      <dgm:t>
        <a:bodyPr/>
        <a:lstStyle/>
        <a:p>
          <a:endParaRPr lang="hr-HR"/>
        </a:p>
      </dgm:t>
    </dgm:pt>
    <dgm:pt modelId="{5E4BFB18-5C10-4B17-A1FF-CD86137B1C04}" type="sibTrans" cxnId="{D4C3F0D0-0061-4053-8955-9EFCA9CD0D32}">
      <dgm:prSet/>
      <dgm:spPr/>
      <dgm:t>
        <a:bodyPr/>
        <a:lstStyle/>
        <a:p>
          <a:endParaRPr lang="hr-HR"/>
        </a:p>
      </dgm:t>
    </dgm:pt>
    <dgm:pt modelId="{3B205D72-D861-41CD-A399-8A7B993F8CF6}">
      <dgm:prSet/>
      <dgm:spPr/>
      <dgm:t>
        <a:bodyPr/>
        <a:lstStyle/>
        <a:p>
          <a:r>
            <a:rPr lang="hr-HR" smtClean="0"/>
            <a:t>Emocija</a:t>
          </a:r>
          <a:endParaRPr lang="hr-HR"/>
        </a:p>
      </dgm:t>
    </dgm:pt>
    <dgm:pt modelId="{94589292-753E-4C3A-911C-FD790E77875C}" type="parTrans" cxnId="{79332CAB-8368-403E-8881-2CF6A48FB24E}">
      <dgm:prSet/>
      <dgm:spPr/>
      <dgm:t>
        <a:bodyPr/>
        <a:lstStyle/>
        <a:p>
          <a:endParaRPr lang="hr-HR"/>
        </a:p>
      </dgm:t>
    </dgm:pt>
    <dgm:pt modelId="{F1E43635-BA7E-42CE-BFBD-4D1782AD9C9D}" type="sibTrans" cxnId="{79332CAB-8368-403E-8881-2CF6A48FB24E}">
      <dgm:prSet/>
      <dgm:spPr/>
      <dgm:t>
        <a:bodyPr/>
        <a:lstStyle/>
        <a:p>
          <a:endParaRPr lang="hr-HR"/>
        </a:p>
      </dgm:t>
    </dgm:pt>
    <dgm:pt modelId="{963AFF13-E8FF-4B90-BEC9-58927F83FA38}">
      <dgm:prSet/>
      <dgm:spPr/>
      <dgm:t>
        <a:bodyPr/>
        <a:lstStyle/>
        <a:p>
          <a:r>
            <a:rPr lang="hr-HR" smtClean="0"/>
            <a:t>Emocija</a:t>
          </a:r>
          <a:endParaRPr lang="hr-HR"/>
        </a:p>
      </dgm:t>
    </dgm:pt>
    <dgm:pt modelId="{38C8D91E-5655-49E7-8A74-3439CD32C5A1}" type="parTrans" cxnId="{3D39A4D8-398D-4BBD-BFB8-301643DAA6FA}">
      <dgm:prSet/>
      <dgm:spPr/>
      <dgm:t>
        <a:bodyPr/>
        <a:lstStyle/>
        <a:p>
          <a:endParaRPr lang="hr-HR"/>
        </a:p>
      </dgm:t>
    </dgm:pt>
    <dgm:pt modelId="{D4C83923-F044-4D56-81FD-F5BF35876194}" type="sibTrans" cxnId="{3D39A4D8-398D-4BBD-BFB8-301643DAA6FA}">
      <dgm:prSet/>
      <dgm:spPr/>
      <dgm:t>
        <a:bodyPr/>
        <a:lstStyle/>
        <a:p>
          <a:endParaRPr lang="hr-HR"/>
        </a:p>
      </dgm:t>
    </dgm:pt>
    <dgm:pt modelId="{A64C9019-D9FB-4035-BC9F-EE32BCEC8C41}">
      <dgm:prSet/>
      <dgm:spPr/>
      <dgm:t>
        <a:bodyPr/>
        <a:lstStyle/>
        <a:p>
          <a:r>
            <a:rPr lang="hr-HR" dirty="0" smtClean="0"/>
            <a:t>Ponašanje</a:t>
          </a:r>
          <a:endParaRPr lang="hr-HR" dirty="0"/>
        </a:p>
      </dgm:t>
    </dgm:pt>
    <dgm:pt modelId="{D4F701E6-0B4D-416F-AEDF-CA7CAB341998}" type="parTrans" cxnId="{D98C4123-FC75-4B02-A0FF-E7DBA8134B93}">
      <dgm:prSet/>
      <dgm:spPr/>
      <dgm:t>
        <a:bodyPr/>
        <a:lstStyle/>
        <a:p>
          <a:endParaRPr lang="hr-HR"/>
        </a:p>
      </dgm:t>
    </dgm:pt>
    <dgm:pt modelId="{DB651BA8-7A29-495D-9E9E-8408F190DB23}" type="sibTrans" cxnId="{D98C4123-FC75-4B02-A0FF-E7DBA8134B93}">
      <dgm:prSet/>
      <dgm:spPr/>
      <dgm:t>
        <a:bodyPr/>
        <a:lstStyle/>
        <a:p>
          <a:endParaRPr lang="hr-HR"/>
        </a:p>
      </dgm:t>
    </dgm:pt>
    <dgm:pt modelId="{09A9EBBF-FF84-4F64-A5FC-211118FB9F73}">
      <dgm:prSet/>
      <dgm:spPr/>
      <dgm:t>
        <a:bodyPr/>
        <a:lstStyle/>
        <a:p>
          <a:r>
            <a:rPr lang="hr-HR" dirty="0" smtClean="0"/>
            <a:t>Ponašanje</a:t>
          </a:r>
          <a:endParaRPr lang="hr-HR" dirty="0"/>
        </a:p>
      </dgm:t>
    </dgm:pt>
    <dgm:pt modelId="{50FFF10F-4EB4-43E4-8C05-33FAE792E23E}" type="parTrans" cxnId="{535F39A4-F123-44B8-8D7F-4BAFF587434A}">
      <dgm:prSet/>
      <dgm:spPr/>
      <dgm:t>
        <a:bodyPr/>
        <a:lstStyle/>
        <a:p>
          <a:endParaRPr lang="hr-HR"/>
        </a:p>
      </dgm:t>
    </dgm:pt>
    <dgm:pt modelId="{3EB450CA-4235-4D56-9812-3B3D44315C39}" type="sibTrans" cxnId="{535F39A4-F123-44B8-8D7F-4BAFF587434A}">
      <dgm:prSet/>
      <dgm:spPr/>
      <dgm:t>
        <a:bodyPr/>
        <a:lstStyle/>
        <a:p>
          <a:endParaRPr lang="hr-HR"/>
        </a:p>
      </dgm:t>
    </dgm:pt>
    <dgm:pt modelId="{01CF2508-53AB-4163-9B8D-9DF76CCC7F4B}" type="pres">
      <dgm:prSet presAssocID="{3228DC7F-46AE-4B71-B714-72394FA4F71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2783A5ED-1C46-41A3-B3AD-57A58B617A65}" type="pres">
      <dgm:prSet presAssocID="{2A5E2697-056F-4D14-98D6-4F872E5920B9}" presName="compNode" presStyleCnt="0"/>
      <dgm:spPr/>
    </dgm:pt>
    <dgm:pt modelId="{5DF6A27A-C0B6-4AB2-8502-7770CBD696A3}" type="pres">
      <dgm:prSet presAssocID="{2A5E2697-056F-4D14-98D6-4F872E5920B9}" presName="aNode" presStyleLbl="bgShp" presStyleIdx="0" presStyleCnt="3"/>
      <dgm:spPr/>
      <dgm:t>
        <a:bodyPr/>
        <a:lstStyle/>
        <a:p>
          <a:endParaRPr lang="hr-HR"/>
        </a:p>
      </dgm:t>
    </dgm:pt>
    <dgm:pt modelId="{08843917-7ECE-4944-B415-EB462701A546}" type="pres">
      <dgm:prSet presAssocID="{2A5E2697-056F-4D14-98D6-4F872E5920B9}" presName="textNode" presStyleLbl="bgShp" presStyleIdx="0" presStyleCnt="3"/>
      <dgm:spPr/>
      <dgm:t>
        <a:bodyPr/>
        <a:lstStyle/>
        <a:p>
          <a:endParaRPr lang="hr-HR"/>
        </a:p>
      </dgm:t>
    </dgm:pt>
    <dgm:pt modelId="{993C07C4-36FF-4CB1-97D0-2293ED50AFEA}" type="pres">
      <dgm:prSet presAssocID="{2A5E2697-056F-4D14-98D6-4F872E5920B9}" presName="compChildNode" presStyleCnt="0"/>
      <dgm:spPr/>
    </dgm:pt>
    <dgm:pt modelId="{C33EB505-3D1A-4128-A60E-E25F88BF3BBA}" type="pres">
      <dgm:prSet presAssocID="{2A5E2697-056F-4D14-98D6-4F872E5920B9}" presName="theInnerList" presStyleCnt="0"/>
      <dgm:spPr/>
    </dgm:pt>
    <dgm:pt modelId="{61D63D4D-BF5F-422C-A85A-EB898721C785}" type="pres">
      <dgm:prSet presAssocID="{1694B122-4C37-4B16-8E38-CB76EDA90A1B}" presName="child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EEFFFFC-A803-4C3A-9746-E36C97DEB122}" type="pres">
      <dgm:prSet presAssocID="{1694B122-4C37-4B16-8E38-CB76EDA90A1B}" presName="aSpace2" presStyleCnt="0"/>
      <dgm:spPr/>
    </dgm:pt>
    <dgm:pt modelId="{B3EF2A4D-0F8D-4633-B353-448235AAFA0F}" type="pres">
      <dgm:prSet presAssocID="{470113F6-98C3-4A40-BC02-04368A7DC519}" presName="child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A2917A5-3E12-4494-BE38-E75C01973F77}" type="pres">
      <dgm:prSet presAssocID="{470113F6-98C3-4A40-BC02-04368A7DC519}" presName="aSpace2" presStyleCnt="0"/>
      <dgm:spPr/>
    </dgm:pt>
    <dgm:pt modelId="{9CCEE494-4CA4-4533-B907-60F750A00411}" type="pres">
      <dgm:prSet presAssocID="{2612D376-7E76-460D-9899-D3513D6C7C34}" presName="child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97A56BD-1AA3-4555-9832-61E1807B49F7}" type="pres">
      <dgm:prSet presAssocID="{2612D376-7E76-460D-9899-D3513D6C7C34}" presName="aSpace2" presStyleCnt="0"/>
      <dgm:spPr/>
    </dgm:pt>
    <dgm:pt modelId="{2F8A0260-62C8-4147-A63F-8ECC3FC44DB9}" type="pres">
      <dgm:prSet presAssocID="{D8FDF539-A9EE-4A9E-90D0-AB436EE37173}" presName="child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B7677F4-7111-435F-B2DF-718E0FC7EE08}" type="pres">
      <dgm:prSet presAssocID="{2A5E2697-056F-4D14-98D6-4F872E5920B9}" presName="aSpace" presStyleCnt="0"/>
      <dgm:spPr/>
    </dgm:pt>
    <dgm:pt modelId="{53504532-E988-4889-9462-C59DBF156A2B}" type="pres">
      <dgm:prSet presAssocID="{A149A9B7-7690-4712-9A03-1825CB545D69}" presName="compNode" presStyleCnt="0"/>
      <dgm:spPr/>
    </dgm:pt>
    <dgm:pt modelId="{7577EC76-5354-4A78-BAE0-E1C8645F09EB}" type="pres">
      <dgm:prSet presAssocID="{A149A9B7-7690-4712-9A03-1825CB545D69}" presName="aNode" presStyleLbl="bgShp" presStyleIdx="1" presStyleCnt="3"/>
      <dgm:spPr/>
      <dgm:t>
        <a:bodyPr/>
        <a:lstStyle/>
        <a:p>
          <a:endParaRPr lang="hr-HR"/>
        </a:p>
      </dgm:t>
    </dgm:pt>
    <dgm:pt modelId="{35954226-103F-4B52-B826-5DE31509FE13}" type="pres">
      <dgm:prSet presAssocID="{A149A9B7-7690-4712-9A03-1825CB545D69}" presName="textNode" presStyleLbl="bgShp" presStyleIdx="1" presStyleCnt="3"/>
      <dgm:spPr/>
      <dgm:t>
        <a:bodyPr/>
        <a:lstStyle/>
        <a:p>
          <a:endParaRPr lang="hr-HR"/>
        </a:p>
      </dgm:t>
    </dgm:pt>
    <dgm:pt modelId="{BAD878AE-6709-4230-8582-809B38A02D45}" type="pres">
      <dgm:prSet presAssocID="{A149A9B7-7690-4712-9A03-1825CB545D69}" presName="compChildNode" presStyleCnt="0"/>
      <dgm:spPr/>
    </dgm:pt>
    <dgm:pt modelId="{C7F4AC52-C4D9-4CB4-8F8C-51FDB5C0D4F1}" type="pres">
      <dgm:prSet presAssocID="{A149A9B7-7690-4712-9A03-1825CB545D69}" presName="theInnerList" presStyleCnt="0"/>
      <dgm:spPr/>
    </dgm:pt>
    <dgm:pt modelId="{41629D02-756D-4F3F-90FB-189987890594}" type="pres">
      <dgm:prSet presAssocID="{352EBE14-E3AB-4567-9542-0509B50A630D}" presName="child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C4FA0CB-5E7B-4D90-829A-3595E130B086}" type="pres">
      <dgm:prSet presAssocID="{352EBE14-E3AB-4567-9542-0509B50A630D}" presName="aSpace2" presStyleCnt="0"/>
      <dgm:spPr/>
    </dgm:pt>
    <dgm:pt modelId="{9BDC790F-DE3B-4B0A-866F-D5A5B9F158D5}" type="pres">
      <dgm:prSet presAssocID="{647EBE98-3404-4F96-95CA-E1CCB6471ECF}" presName="child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01C6191-7A2B-4CA9-BABF-A241EECE80F4}" type="pres">
      <dgm:prSet presAssocID="{647EBE98-3404-4F96-95CA-E1CCB6471ECF}" presName="aSpace2" presStyleCnt="0"/>
      <dgm:spPr/>
    </dgm:pt>
    <dgm:pt modelId="{C3250F29-481F-44CF-A8F5-F50848FA9F6A}" type="pres">
      <dgm:prSet presAssocID="{3B205D72-D861-41CD-A399-8A7B993F8CF6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298E919-2890-4026-B545-EB8B22E8E52B}" type="pres">
      <dgm:prSet presAssocID="{3B205D72-D861-41CD-A399-8A7B993F8CF6}" presName="aSpace2" presStyleCnt="0"/>
      <dgm:spPr/>
    </dgm:pt>
    <dgm:pt modelId="{1FBA5A16-484E-43F7-BABA-98F1597D441C}" type="pres">
      <dgm:prSet presAssocID="{A64C9019-D9FB-4035-BC9F-EE32BCEC8C41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18C6149-1085-4349-B349-65B68124A16D}" type="pres">
      <dgm:prSet presAssocID="{A149A9B7-7690-4712-9A03-1825CB545D69}" presName="aSpace" presStyleCnt="0"/>
      <dgm:spPr/>
    </dgm:pt>
    <dgm:pt modelId="{CE194F35-2535-4413-9961-174900D62C23}" type="pres">
      <dgm:prSet presAssocID="{36C2A64A-945B-4D30-B5BE-A4D271E10A4C}" presName="compNode" presStyleCnt="0"/>
      <dgm:spPr/>
    </dgm:pt>
    <dgm:pt modelId="{D60A71E5-EA51-4CA0-B6A3-2127ABD9B74B}" type="pres">
      <dgm:prSet presAssocID="{36C2A64A-945B-4D30-B5BE-A4D271E10A4C}" presName="aNode" presStyleLbl="bgShp" presStyleIdx="2" presStyleCnt="3" custLinFactNeighborX="371" custLinFactNeighborY="6443"/>
      <dgm:spPr/>
      <dgm:t>
        <a:bodyPr/>
        <a:lstStyle/>
        <a:p>
          <a:endParaRPr lang="hr-HR"/>
        </a:p>
      </dgm:t>
    </dgm:pt>
    <dgm:pt modelId="{7341A7CB-9C47-4047-84BA-C89A73F76934}" type="pres">
      <dgm:prSet presAssocID="{36C2A64A-945B-4D30-B5BE-A4D271E10A4C}" presName="textNode" presStyleLbl="bgShp" presStyleIdx="2" presStyleCnt="3"/>
      <dgm:spPr/>
      <dgm:t>
        <a:bodyPr/>
        <a:lstStyle/>
        <a:p>
          <a:endParaRPr lang="hr-HR"/>
        </a:p>
      </dgm:t>
    </dgm:pt>
    <dgm:pt modelId="{DAD64F04-97B0-41CA-B352-6200DFED757D}" type="pres">
      <dgm:prSet presAssocID="{36C2A64A-945B-4D30-B5BE-A4D271E10A4C}" presName="compChildNode" presStyleCnt="0"/>
      <dgm:spPr/>
    </dgm:pt>
    <dgm:pt modelId="{EBA6F3E0-9DF2-4BC9-A807-0B8975B07616}" type="pres">
      <dgm:prSet presAssocID="{36C2A64A-945B-4D30-B5BE-A4D271E10A4C}" presName="theInnerList" presStyleCnt="0"/>
      <dgm:spPr/>
    </dgm:pt>
    <dgm:pt modelId="{EB237C5C-CB9E-4A53-B43D-FE80AE0DFC92}" type="pres">
      <dgm:prSet presAssocID="{ECECFD6B-7280-46E9-A5C4-8C1B834AFE5F}" presName="child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AE23CCE-8103-4344-9D0C-C439977972D5}" type="pres">
      <dgm:prSet presAssocID="{ECECFD6B-7280-46E9-A5C4-8C1B834AFE5F}" presName="aSpace2" presStyleCnt="0"/>
      <dgm:spPr/>
    </dgm:pt>
    <dgm:pt modelId="{31EB3ECD-2711-4C72-B090-32EBA4890E32}" type="pres">
      <dgm:prSet presAssocID="{8417A6C5-1F55-400F-B373-3B265000F34E}" presName="child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86D6A3E-958F-4FC4-A525-42FE4E42544C}" type="pres">
      <dgm:prSet presAssocID="{8417A6C5-1F55-400F-B373-3B265000F34E}" presName="aSpace2" presStyleCnt="0"/>
      <dgm:spPr/>
    </dgm:pt>
    <dgm:pt modelId="{DBA5EE57-C224-4E48-A5A9-6AE31302BE1C}" type="pres">
      <dgm:prSet presAssocID="{963AFF13-E8FF-4B90-BEC9-58927F83FA38}" presName="child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095A30D-9FE3-4F80-92A2-44938D239833}" type="pres">
      <dgm:prSet presAssocID="{963AFF13-E8FF-4B90-BEC9-58927F83FA38}" presName="aSpace2" presStyleCnt="0"/>
      <dgm:spPr/>
    </dgm:pt>
    <dgm:pt modelId="{BE0D2832-0669-4415-BFC9-4BF40809AE5D}" type="pres">
      <dgm:prSet presAssocID="{09A9EBBF-FF84-4F64-A5FC-211118FB9F73}" presName="child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D9A403A-6F24-4889-BBD1-BA8C36F74C73}" type="presOf" srcId="{3B205D72-D861-41CD-A399-8A7B993F8CF6}" destId="{C3250F29-481F-44CF-A8F5-F50848FA9F6A}" srcOrd="0" destOrd="0" presId="urn:microsoft.com/office/officeart/2005/8/layout/lProcess2"/>
    <dgm:cxn modelId="{C3AAECAA-A020-47DA-99AB-567AAE8E29AE}" type="presOf" srcId="{2612D376-7E76-460D-9899-D3513D6C7C34}" destId="{9CCEE494-4CA4-4533-B907-60F750A00411}" srcOrd="0" destOrd="0" presId="urn:microsoft.com/office/officeart/2005/8/layout/lProcess2"/>
    <dgm:cxn modelId="{398FB85F-960D-4A8C-B5DC-109F08ACF7E2}" type="presOf" srcId="{A149A9B7-7690-4712-9A03-1825CB545D69}" destId="{35954226-103F-4B52-B826-5DE31509FE13}" srcOrd="1" destOrd="0" presId="urn:microsoft.com/office/officeart/2005/8/layout/lProcess2"/>
    <dgm:cxn modelId="{31D1B878-7BDD-4FDC-88C5-D4FAA1984FE2}" type="presOf" srcId="{3228DC7F-46AE-4B71-B714-72394FA4F719}" destId="{01CF2508-53AB-4163-9B8D-9DF76CCC7F4B}" srcOrd="0" destOrd="0" presId="urn:microsoft.com/office/officeart/2005/8/layout/lProcess2"/>
    <dgm:cxn modelId="{D4C3F0D0-0061-4053-8955-9EFCA9CD0D32}" srcId="{2A5E2697-056F-4D14-98D6-4F872E5920B9}" destId="{D8FDF539-A9EE-4A9E-90D0-AB436EE37173}" srcOrd="3" destOrd="0" parTransId="{0904FAB5-5CA3-428D-A08C-3859E9BE434D}" sibTransId="{5E4BFB18-5C10-4B17-A1FF-CD86137B1C04}"/>
    <dgm:cxn modelId="{D98C4123-FC75-4B02-A0FF-E7DBA8134B93}" srcId="{A149A9B7-7690-4712-9A03-1825CB545D69}" destId="{A64C9019-D9FB-4035-BC9F-EE32BCEC8C41}" srcOrd="3" destOrd="0" parTransId="{D4F701E6-0B4D-416F-AEDF-CA7CAB341998}" sibTransId="{DB651BA8-7A29-495D-9E9E-8408F190DB23}"/>
    <dgm:cxn modelId="{6C234970-B223-44F6-867F-C320A1459ECE}" type="presOf" srcId="{A64C9019-D9FB-4035-BC9F-EE32BCEC8C41}" destId="{1FBA5A16-484E-43F7-BABA-98F1597D441C}" srcOrd="0" destOrd="0" presId="urn:microsoft.com/office/officeart/2005/8/layout/lProcess2"/>
    <dgm:cxn modelId="{8C74051B-742A-4D4A-ABCE-17F5131F04F2}" srcId="{A149A9B7-7690-4712-9A03-1825CB545D69}" destId="{647EBE98-3404-4F96-95CA-E1CCB6471ECF}" srcOrd="1" destOrd="0" parTransId="{EAA349D1-DE11-4C93-80BD-B0DA6C979952}" sibTransId="{91A4AD7C-2E54-4757-A8CF-C8D31B1F5032}"/>
    <dgm:cxn modelId="{3D39A4D8-398D-4BBD-BFB8-301643DAA6FA}" srcId="{36C2A64A-945B-4D30-B5BE-A4D271E10A4C}" destId="{963AFF13-E8FF-4B90-BEC9-58927F83FA38}" srcOrd="2" destOrd="0" parTransId="{38C8D91E-5655-49E7-8A74-3439CD32C5A1}" sibTransId="{D4C83923-F044-4D56-81FD-F5BF35876194}"/>
    <dgm:cxn modelId="{535F39A4-F123-44B8-8D7F-4BAFF587434A}" srcId="{36C2A64A-945B-4D30-B5BE-A4D271E10A4C}" destId="{09A9EBBF-FF84-4F64-A5FC-211118FB9F73}" srcOrd="3" destOrd="0" parTransId="{50FFF10F-4EB4-43E4-8C05-33FAE792E23E}" sibTransId="{3EB450CA-4235-4D56-9812-3B3D44315C39}"/>
    <dgm:cxn modelId="{C3EDA06F-E4B7-4F01-846C-672A7DCCB3F9}" srcId="{2A5E2697-056F-4D14-98D6-4F872E5920B9}" destId="{2612D376-7E76-460D-9899-D3513D6C7C34}" srcOrd="2" destOrd="0" parTransId="{0B0707C6-1896-4071-AA6F-B50EA26F922D}" sibTransId="{2024E22F-C118-4FD9-AF33-F3603D7E34AD}"/>
    <dgm:cxn modelId="{CF963167-CF08-47AF-B2B5-FC6D68E25588}" type="presOf" srcId="{09A9EBBF-FF84-4F64-A5FC-211118FB9F73}" destId="{BE0D2832-0669-4415-BFC9-4BF40809AE5D}" srcOrd="0" destOrd="0" presId="urn:microsoft.com/office/officeart/2005/8/layout/lProcess2"/>
    <dgm:cxn modelId="{31BC2FF4-3346-4D8A-B429-B65E0F76B14A}" type="presOf" srcId="{2A5E2697-056F-4D14-98D6-4F872E5920B9}" destId="{5DF6A27A-C0B6-4AB2-8502-7770CBD696A3}" srcOrd="0" destOrd="0" presId="urn:microsoft.com/office/officeart/2005/8/layout/lProcess2"/>
    <dgm:cxn modelId="{428D3843-FA4E-4B4B-9B40-9FDFD9BD3870}" type="presOf" srcId="{8417A6C5-1F55-400F-B373-3B265000F34E}" destId="{31EB3ECD-2711-4C72-B090-32EBA4890E32}" srcOrd="0" destOrd="0" presId="urn:microsoft.com/office/officeart/2005/8/layout/lProcess2"/>
    <dgm:cxn modelId="{D956D7C6-AD7D-4343-9CF6-8CBDF04CAF99}" srcId="{2A5E2697-056F-4D14-98D6-4F872E5920B9}" destId="{1694B122-4C37-4B16-8E38-CB76EDA90A1B}" srcOrd="0" destOrd="0" parTransId="{11B850F8-1784-4A8D-B4D9-0D013AD14663}" sibTransId="{F2FD56A4-6B4F-4605-B40E-67CD4C5153DF}"/>
    <dgm:cxn modelId="{E793404D-0859-49CD-8090-134226FDD627}" srcId="{3228DC7F-46AE-4B71-B714-72394FA4F719}" destId="{36C2A64A-945B-4D30-B5BE-A4D271E10A4C}" srcOrd="2" destOrd="0" parTransId="{FD40D899-9773-4FB4-B74E-ABF45720820D}" sibTransId="{F14CFCEF-44BE-4992-87F1-DCEC516CFA80}"/>
    <dgm:cxn modelId="{ACEF0F37-C668-4BB9-9719-6DB85A24F703}" srcId="{36C2A64A-945B-4D30-B5BE-A4D271E10A4C}" destId="{8417A6C5-1F55-400F-B373-3B265000F34E}" srcOrd="1" destOrd="0" parTransId="{82065ED7-A3AB-428F-B293-658454C9FA00}" sibTransId="{304BEAF7-D190-4CD2-95EE-3802BC608872}"/>
    <dgm:cxn modelId="{03226641-9AE9-4683-8467-E0B792295CCD}" srcId="{2A5E2697-056F-4D14-98D6-4F872E5920B9}" destId="{470113F6-98C3-4A40-BC02-04368A7DC519}" srcOrd="1" destOrd="0" parTransId="{6E8EF4F1-AC85-4C46-80BE-76D2A9D30C66}" sibTransId="{EF3BBF7E-CA5B-44F2-870C-B356995CC4EA}"/>
    <dgm:cxn modelId="{79332CAB-8368-403E-8881-2CF6A48FB24E}" srcId="{A149A9B7-7690-4712-9A03-1825CB545D69}" destId="{3B205D72-D861-41CD-A399-8A7B993F8CF6}" srcOrd="2" destOrd="0" parTransId="{94589292-753E-4C3A-911C-FD790E77875C}" sibTransId="{F1E43635-BA7E-42CE-BFBD-4D1782AD9C9D}"/>
    <dgm:cxn modelId="{20B6A2F0-C43F-43C5-A6C0-DBCF3292933D}" type="presOf" srcId="{352EBE14-E3AB-4567-9542-0509B50A630D}" destId="{41629D02-756D-4F3F-90FB-189987890594}" srcOrd="0" destOrd="0" presId="urn:microsoft.com/office/officeart/2005/8/layout/lProcess2"/>
    <dgm:cxn modelId="{E850D900-603D-401E-91DE-EA89BA930D59}" type="presOf" srcId="{36C2A64A-945B-4D30-B5BE-A4D271E10A4C}" destId="{7341A7CB-9C47-4047-84BA-C89A73F76934}" srcOrd="1" destOrd="0" presId="urn:microsoft.com/office/officeart/2005/8/layout/lProcess2"/>
    <dgm:cxn modelId="{8EBFBA20-0F5C-4E8A-BC0D-F1873162B73B}" type="presOf" srcId="{1694B122-4C37-4B16-8E38-CB76EDA90A1B}" destId="{61D63D4D-BF5F-422C-A85A-EB898721C785}" srcOrd="0" destOrd="0" presId="urn:microsoft.com/office/officeart/2005/8/layout/lProcess2"/>
    <dgm:cxn modelId="{1D86FDEF-ABA3-44B6-9560-811BD9302ECD}" type="presOf" srcId="{647EBE98-3404-4F96-95CA-E1CCB6471ECF}" destId="{9BDC790F-DE3B-4B0A-866F-D5A5B9F158D5}" srcOrd="0" destOrd="0" presId="urn:microsoft.com/office/officeart/2005/8/layout/lProcess2"/>
    <dgm:cxn modelId="{9C7E192C-08EA-40D2-BB7D-B42DC0C4A7FC}" srcId="{36C2A64A-945B-4D30-B5BE-A4D271E10A4C}" destId="{ECECFD6B-7280-46E9-A5C4-8C1B834AFE5F}" srcOrd="0" destOrd="0" parTransId="{D754F1F2-466C-43BD-B1CC-972A886DA7E7}" sibTransId="{CFF3DFE0-93D3-4789-B272-E6AB36CD2DD0}"/>
    <dgm:cxn modelId="{9C87A6BA-7B93-499D-9D2F-572B180A43EA}" type="presOf" srcId="{D8FDF539-A9EE-4A9E-90D0-AB436EE37173}" destId="{2F8A0260-62C8-4147-A63F-8ECC3FC44DB9}" srcOrd="0" destOrd="0" presId="urn:microsoft.com/office/officeart/2005/8/layout/lProcess2"/>
    <dgm:cxn modelId="{55E88552-F559-4FDE-AD1E-F49B114EEC04}" type="presOf" srcId="{36C2A64A-945B-4D30-B5BE-A4D271E10A4C}" destId="{D60A71E5-EA51-4CA0-B6A3-2127ABD9B74B}" srcOrd="0" destOrd="0" presId="urn:microsoft.com/office/officeart/2005/8/layout/lProcess2"/>
    <dgm:cxn modelId="{017CA809-41E0-49DB-925E-7683B8F9F38B}" srcId="{3228DC7F-46AE-4B71-B714-72394FA4F719}" destId="{A149A9B7-7690-4712-9A03-1825CB545D69}" srcOrd="1" destOrd="0" parTransId="{1D7B518F-6950-4367-9886-1DEBAE075FB9}" sibTransId="{122269CF-0EE1-4191-A195-1265D092B8F5}"/>
    <dgm:cxn modelId="{90495A4B-C9D1-474A-9F65-8A3A157F6CB2}" srcId="{A149A9B7-7690-4712-9A03-1825CB545D69}" destId="{352EBE14-E3AB-4567-9542-0509B50A630D}" srcOrd="0" destOrd="0" parTransId="{E9231B71-6EA6-4633-B392-490134B3EDF7}" sibTransId="{0C3D061D-6296-4702-A98E-982C7DF04FF6}"/>
    <dgm:cxn modelId="{5F2BBAC9-180E-4C33-933B-2D67ED8404A1}" type="presOf" srcId="{470113F6-98C3-4A40-BC02-04368A7DC519}" destId="{B3EF2A4D-0F8D-4633-B353-448235AAFA0F}" srcOrd="0" destOrd="0" presId="urn:microsoft.com/office/officeart/2005/8/layout/lProcess2"/>
    <dgm:cxn modelId="{5AA9AFE1-81CF-432E-8E7B-8DEB4C832090}" srcId="{3228DC7F-46AE-4B71-B714-72394FA4F719}" destId="{2A5E2697-056F-4D14-98D6-4F872E5920B9}" srcOrd="0" destOrd="0" parTransId="{F2ADEF6D-3EAD-436B-898B-08D229C1C0C9}" sibTransId="{4363FA38-5965-4BEF-97D0-8EF422A41613}"/>
    <dgm:cxn modelId="{167C76F8-97A4-4BA8-81F7-AFC01324B9D9}" type="presOf" srcId="{2A5E2697-056F-4D14-98D6-4F872E5920B9}" destId="{08843917-7ECE-4944-B415-EB462701A546}" srcOrd="1" destOrd="0" presId="urn:microsoft.com/office/officeart/2005/8/layout/lProcess2"/>
    <dgm:cxn modelId="{1228D108-267D-436D-856A-C1575309C65E}" type="presOf" srcId="{A149A9B7-7690-4712-9A03-1825CB545D69}" destId="{7577EC76-5354-4A78-BAE0-E1C8645F09EB}" srcOrd="0" destOrd="0" presId="urn:microsoft.com/office/officeart/2005/8/layout/lProcess2"/>
    <dgm:cxn modelId="{470230D1-D5C6-4DF3-89B9-9AD6C495A66F}" type="presOf" srcId="{963AFF13-E8FF-4B90-BEC9-58927F83FA38}" destId="{DBA5EE57-C224-4E48-A5A9-6AE31302BE1C}" srcOrd="0" destOrd="0" presId="urn:microsoft.com/office/officeart/2005/8/layout/lProcess2"/>
    <dgm:cxn modelId="{EB53F988-18F8-4645-A46D-6D8B2D8BBED7}" type="presOf" srcId="{ECECFD6B-7280-46E9-A5C4-8C1B834AFE5F}" destId="{EB237C5C-CB9E-4A53-B43D-FE80AE0DFC92}" srcOrd="0" destOrd="0" presId="urn:microsoft.com/office/officeart/2005/8/layout/lProcess2"/>
    <dgm:cxn modelId="{8A5FC5CB-E2B5-41A0-B70B-1015CA7DC956}" type="presParOf" srcId="{01CF2508-53AB-4163-9B8D-9DF76CCC7F4B}" destId="{2783A5ED-1C46-41A3-B3AD-57A58B617A65}" srcOrd="0" destOrd="0" presId="urn:microsoft.com/office/officeart/2005/8/layout/lProcess2"/>
    <dgm:cxn modelId="{81840639-4B69-4F7C-848C-DE4AB1CF14B9}" type="presParOf" srcId="{2783A5ED-1C46-41A3-B3AD-57A58B617A65}" destId="{5DF6A27A-C0B6-4AB2-8502-7770CBD696A3}" srcOrd="0" destOrd="0" presId="urn:microsoft.com/office/officeart/2005/8/layout/lProcess2"/>
    <dgm:cxn modelId="{DAA02628-78DE-4DAD-8F85-6A9C3B57F716}" type="presParOf" srcId="{2783A5ED-1C46-41A3-B3AD-57A58B617A65}" destId="{08843917-7ECE-4944-B415-EB462701A546}" srcOrd="1" destOrd="0" presId="urn:microsoft.com/office/officeart/2005/8/layout/lProcess2"/>
    <dgm:cxn modelId="{6CFA11B7-2815-4DC2-A221-809570F4B359}" type="presParOf" srcId="{2783A5ED-1C46-41A3-B3AD-57A58B617A65}" destId="{993C07C4-36FF-4CB1-97D0-2293ED50AFEA}" srcOrd="2" destOrd="0" presId="urn:microsoft.com/office/officeart/2005/8/layout/lProcess2"/>
    <dgm:cxn modelId="{FE3ABDA8-1D15-45B3-941F-A4FB79D9E542}" type="presParOf" srcId="{993C07C4-36FF-4CB1-97D0-2293ED50AFEA}" destId="{C33EB505-3D1A-4128-A60E-E25F88BF3BBA}" srcOrd="0" destOrd="0" presId="urn:microsoft.com/office/officeart/2005/8/layout/lProcess2"/>
    <dgm:cxn modelId="{E265E05F-FCFF-4D2C-9CDE-FEB9CEBF13DD}" type="presParOf" srcId="{C33EB505-3D1A-4128-A60E-E25F88BF3BBA}" destId="{61D63D4D-BF5F-422C-A85A-EB898721C785}" srcOrd="0" destOrd="0" presId="urn:microsoft.com/office/officeart/2005/8/layout/lProcess2"/>
    <dgm:cxn modelId="{324B5A97-F5AB-4053-B8FD-A5AB1B8D7CED}" type="presParOf" srcId="{C33EB505-3D1A-4128-A60E-E25F88BF3BBA}" destId="{BEEFFFFC-A803-4C3A-9746-E36C97DEB122}" srcOrd="1" destOrd="0" presId="urn:microsoft.com/office/officeart/2005/8/layout/lProcess2"/>
    <dgm:cxn modelId="{1D248B42-C9B1-4C8D-B017-94AAB8EBDF51}" type="presParOf" srcId="{C33EB505-3D1A-4128-A60E-E25F88BF3BBA}" destId="{B3EF2A4D-0F8D-4633-B353-448235AAFA0F}" srcOrd="2" destOrd="0" presId="urn:microsoft.com/office/officeart/2005/8/layout/lProcess2"/>
    <dgm:cxn modelId="{74411B26-1E3D-4A56-8A9A-154C65624F32}" type="presParOf" srcId="{C33EB505-3D1A-4128-A60E-E25F88BF3BBA}" destId="{BA2917A5-3E12-4494-BE38-E75C01973F77}" srcOrd="3" destOrd="0" presId="urn:microsoft.com/office/officeart/2005/8/layout/lProcess2"/>
    <dgm:cxn modelId="{85623AAA-9A13-412C-B7AD-CA43C392FF43}" type="presParOf" srcId="{C33EB505-3D1A-4128-A60E-E25F88BF3BBA}" destId="{9CCEE494-4CA4-4533-B907-60F750A00411}" srcOrd="4" destOrd="0" presId="urn:microsoft.com/office/officeart/2005/8/layout/lProcess2"/>
    <dgm:cxn modelId="{B9CD9CD0-8B71-4D99-881C-CD15E849E270}" type="presParOf" srcId="{C33EB505-3D1A-4128-A60E-E25F88BF3BBA}" destId="{797A56BD-1AA3-4555-9832-61E1807B49F7}" srcOrd="5" destOrd="0" presId="urn:microsoft.com/office/officeart/2005/8/layout/lProcess2"/>
    <dgm:cxn modelId="{99984E95-F20A-4329-A08C-54816163E970}" type="presParOf" srcId="{C33EB505-3D1A-4128-A60E-E25F88BF3BBA}" destId="{2F8A0260-62C8-4147-A63F-8ECC3FC44DB9}" srcOrd="6" destOrd="0" presId="urn:microsoft.com/office/officeart/2005/8/layout/lProcess2"/>
    <dgm:cxn modelId="{8216C0EC-7A67-48BD-B2C7-69D7C0592832}" type="presParOf" srcId="{01CF2508-53AB-4163-9B8D-9DF76CCC7F4B}" destId="{6B7677F4-7111-435F-B2DF-718E0FC7EE08}" srcOrd="1" destOrd="0" presId="urn:microsoft.com/office/officeart/2005/8/layout/lProcess2"/>
    <dgm:cxn modelId="{A6690BD3-4CD6-4FCB-9DCE-D695C6A7C8B9}" type="presParOf" srcId="{01CF2508-53AB-4163-9B8D-9DF76CCC7F4B}" destId="{53504532-E988-4889-9462-C59DBF156A2B}" srcOrd="2" destOrd="0" presId="urn:microsoft.com/office/officeart/2005/8/layout/lProcess2"/>
    <dgm:cxn modelId="{0A886044-1360-4AE7-9B1A-EE929510CC6B}" type="presParOf" srcId="{53504532-E988-4889-9462-C59DBF156A2B}" destId="{7577EC76-5354-4A78-BAE0-E1C8645F09EB}" srcOrd="0" destOrd="0" presId="urn:microsoft.com/office/officeart/2005/8/layout/lProcess2"/>
    <dgm:cxn modelId="{E9633FD5-81E4-426B-80B6-25CCE74198B9}" type="presParOf" srcId="{53504532-E988-4889-9462-C59DBF156A2B}" destId="{35954226-103F-4B52-B826-5DE31509FE13}" srcOrd="1" destOrd="0" presId="urn:microsoft.com/office/officeart/2005/8/layout/lProcess2"/>
    <dgm:cxn modelId="{A238CED7-AFBD-4396-B5A9-33373F26A8DB}" type="presParOf" srcId="{53504532-E988-4889-9462-C59DBF156A2B}" destId="{BAD878AE-6709-4230-8582-809B38A02D45}" srcOrd="2" destOrd="0" presId="urn:microsoft.com/office/officeart/2005/8/layout/lProcess2"/>
    <dgm:cxn modelId="{6F391811-3B74-4B37-843A-5B2AFFA34057}" type="presParOf" srcId="{BAD878AE-6709-4230-8582-809B38A02D45}" destId="{C7F4AC52-C4D9-4CB4-8F8C-51FDB5C0D4F1}" srcOrd="0" destOrd="0" presId="urn:microsoft.com/office/officeart/2005/8/layout/lProcess2"/>
    <dgm:cxn modelId="{858BCF90-ABBE-4D93-AE9E-68394E281035}" type="presParOf" srcId="{C7F4AC52-C4D9-4CB4-8F8C-51FDB5C0D4F1}" destId="{41629D02-756D-4F3F-90FB-189987890594}" srcOrd="0" destOrd="0" presId="urn:microsoft.com/office/officeart/2005/8/layout/lProcess2"/>
    <dgm:cxn modelId="{12CAC52B-674C-4A79-9E6F-0BF5BCF7EDAC}" type="presParOf" srcId="{C7F4AC52-C4D9-4CB4-8F8C-51FDB5C0D4F1}" destId="{FC4FA0CB-5E7B-4D90-829A-3595E130B086}" srcOrd="1" destOrd="0" presId="urn:microsoft.com/office/officeart/2005/8/layout/lProcess2"/>
    <dgm:cxn modelId="{E275336E-3979-4687-AC10-6DAF547A77BF}" type="presParOf" srcId="{C7F4AC52-C4D9-4CB4-8F8C-51FDB5C0D4F1}" destId="{9BDC790F-DE3B-4B0A-866F-D5A5B9F158D5}" srcOrd="2" destOrd="0" presId="urn:microsoft.com/office/officeart/2005/8/layout/lProcess2"/>
    <dgm:cxn modelId="{CEF43781-4008-457D-BF5C-FEB409A46613}" type="presParOf" srcId="{C7F4AC52-C4D9-4CB4-8F8C-51FDB5C0D4F1}" destId="{D01C6191-7A2B-4CA9-BABF-A241EECE80F4}" srcOrd="3" destOrd="0" presId="urn:microsoft.com/office/officeart/2005/8/layout/lProcess2"/>
    <dgm:cxn modelId="{9331CB57-2D29-4F56-9486-E0FE9E0D8FE3}" type="presParOf" srcId="{C7F4AC52-C4D9-4CB4-8F8C-51FDB5C0D4F1}" destId="{C3250F29-481F-44CF-A8F5-F50848FA9F6A}" srcOrd="4" destOrd="0" presId="urn:microsoft.com/office/officeart/2005/8/layout/lProcess2"/>
    <dgm:cxn modelId="{818AEB3A-E09A-475F-8C56-850B38ED99EE}" type="presParOf" srcId="{C7F4AC52-C4D9-4CB4-8F8C-51FDB5C0D4F1}" destId="{1298E919-2890-4026-B545-EB8B22E8E52B}" srcOrd="5" destOrd="0" presId="urn:microsoft.com/office/officeart/2005/8/layout/lProcess2"/>
    <dgm:cxn modelId="{51B7812F-8959-4B90-A0D6-1493213C60A1}" type="presParOf" srcId="{C7F4AC52-C4D9-4CB4-8F8C-51FDB5C0D4F1}" destId="{1FBA5A16-484E-43F7-BABA-98F1597D441C}" srcOrd="6" destOrd="0" presId="urn:microsoft.com/office/officeart/2005/8/layout/lProcess2"/>
    <dgm:cxn modelId="{44CB677F-F2B4-4854-9BF0-FA7D27DCA32E}" type="presParOf" srcId="{01CF2508-53AB-4163-9B8D-9DF76CCC7F4B}" destId="{218C6149-1085-4349-B349-65B68124A16D}" srcOrd="3" destOrd="0" presId="urn:microsoft.com/office/officeart/2005/8/layout/lProcess2"/>
    <dgm:cxn modelId="{C93B9073-77F0-4929-A965-F5147E295DAF}" type="presParOf" srcId="{01CF2508-53AB-4163-9B8D-9DF76CCC7F4B}" destId="{CE194F35-2535-4413-9961-174900D62C23}" srcOrd="4" destOrd="0" presId="urn:microsoft.com/office/officeart/2005/8/layout/lProcess2"/>
    <dgm:cxn modelId="{2EC9ED91-2C54-45A9-97A0-AB77E4DBFAB8}" type="presParOf" srcId="{CE194F35-2535-4413-9961-174900D62C23}" destId="{D60A71E5-EA51-4CA0-B6A3-2127ABD9B74B}" srcOrd="0" destOrd="0" presId="urn:microsoft.com/office/officeart/2005/8/layout/lProcess2"/>
    <dgm:cxn modelId="{49643F02-A3AB-4F75-B17D-9B28A751F6E1}" type="presParOf" srcId="{CE194F35-2535-4413-9961-174900D62C23}" destId="{7341A7CB-9C47-4047-84BA-C89A73F76934}" srcOrd="1" destOrd="0" presId="urn:microsoft.com/office/officeart/2005/8/layout/lProcess2"/>
    <dgm:cxn modelId="{A19052F3-3E43-470C-9F32-04C59C77FFB4}" type="presParOf" srcId="{CE194F35-2535-4413-9961-174900D62C23}" destId="{DAD64F04-97B0-41CA-B352-6200DFED757D}" srcOrd="2" destOrd="0" presId="urn:microsoft.com/office/officeart/2005/8/layout/lProcess2"/>
    <dgm:cxn modelId="{EAC7C4AD-E47E-423E-A678-3808AB3E7BE1}" type="presParOf" srcId="{DAD64F04-97B0-41CA-B352-6200DFED757D}" destId="{EBA6F3E0-9DF2-4BC9-A807-0B8975B07616}" srcOrd="0" destOrd="0" presId="urn:microsoft.com/office/officeart/2005/8/layout/lProcess2"/>
    <dgm:cxn modelId="{3924531B-8001-4551-A9DD-C6F580DD3E07}" type="presParOf" srcId="{EBA6F3E0-9DF2-4BC9-A807-0B8975B07616}" destId="{EB237C5C-CB9E-4A53-B43D-FE80AE0DFC92}" srcOrd="0" destOrd="0" presId="urn:microsoft.com/office/officeart/2005/8/layout/lProcess2"/>
    <dgm:cxn modelId="{0BAC5FB5-C218-4402-8183-0D24E1E2F68E}" type="presParOf" srcId="{EBA6F3E0-9DF2-4BC9-A807-0B8975B07616}" destId="{BAE23CCE-8103-4344-9D0C-C439977972D5}" srcOrd="1" destOrd="0" presId="urn:microsoft.com/office/officeart/2005/8/layout/lProcess2"/>
    <dgm:cxn modelId="{7000576A-AC78-4174-BDC0-DC80934CD04F}" type="presParOf" srcId="{EBA6F3E0-9DF2-4BC9-A807-0B8975B07616}" destId="{31EB3ECD-2711-4C72-B090-32EBA4890E32}" srcOrd="2" destOrd="0" presId="urn:microsoft.com/office/officeart/2005/8/layout/lProcess2"/>
    <dgm:cxn modelId="{4A1E64FC-11F8-470F-B285-887992338058}" type="presParOf" srcId="{EBA6F3E0-9DF2-4BC9-A807-0B8975B07616}" destId="{486D6A3E-958F-4FC4-A525-42FE4E42544C}" srcOrd="3" destOrd="0" presId="urn:microsoft.com/office/officeart/2005/8/layout/lProcess2"/>
    <dgm:cxn modelId="{5FC3BA1B-40BA-4B0A-BD9C-0C4B47424D15}" type="presParOf" srcId="{EBA6F3E0-9DF2-4BC9-A807-0B8975B07616}" destId="{DBA5EE57-C224-4E48-A5A9-6AE31302BE1C}" srcOrd="4" destOrd="0" presId="urn:microsoft.com/office/officeart/2005/8/layout/lProcess2"/>
    <dgm:cxn modelId="{972A95C6-1B75-4BE1-8E54-9321797FE614}" type="presParOf" srcId="{EBA6F3E0-9DF2-4BC9-A807-0B8975B07616}" destId="{6095A30D-9FE3-4F80-92A2-44938D239833}" srcOrd="5" destOrd="0" presId="urn:microsoft.com/office/officeart/2005/8/layout/lProcess2"/>
    <dgm:cxn modelId="{5E4BCF32-A27C-4D81-AAD4-9E31975BA7BE}" type="presParOf" srcId="{EBA6F3E0-9DF2-4BC9-A807-0B8975B07616}" destId="{BE0D2832-0669-4415-BFC9-4BF40809AE5D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AA903D-ECA1-4C89-9DD2-412AE17A3AEE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100C256-3BF7-4E60-A9F2-0BF29B44D6BD}">
      <dgm:prSet phldrT="[Text]" custT="1"/>
      <dgm:spPr/>
      <dgm:t>
        <a:bodyPr/>
        <a:lstStyle/>
        <a:p>
          <a:endParaRPr lang="hr-HR" sz="1400" b="1" dirty="0" smtClean="0"/>
        </a:p>
        <a:p>
          <a:r>
            <a:rPr lang="hr-HR" sz="1400" b="1" dirty="0" smtClean="0"/>
            <a:t>Relevantni podaci iz djetinjstva</a:t>
          </a:r>
        </a:p>
        <a:p>
          <a:endParaRPr lang="hr-HR" sz="1400" dirty="0"/>
        </a:p>
      </dgm:t>
    </dgm:pt>
    <dgm:pt modelId="{D3C8B0A4-32E5-46DB-91E9-AA8A87806931}" type="sibTrans" cxnId="{E88DD257-3B02-42BF-8535-C06347238B01}">
      <dgm:prSet/>
      <dgm:spPr/>
      <dgm:t>
        <a:bodyPr/>
        <a:lstStyle/>
        <a:p>
          <a:endParaRPr lang="hr-HR"/>
        </a:p>
      </dgm:t>
    </dgm:pt>
    <dgm:pt modelId="{0A46804C-D2A9-40D9-9A80-3956D66E54BB}" type="parTrans" cxnId="{E88DD257-3B02-42BF-8535-C06347238B01}">
      <dgm:prSet/>
      <dgm:spPr/>
      <dgm:t>
        <a:bodyPr/>
        <a:lstStyle/>
        <a:p>
          <a:endParaRPr lang="hr-HR"/>
        </a:p>
      </dgm:t>
    </dgm:pt>
    <dgm:pt modelId="{D3FCA454-F7FD-4C3C-AE29-2BB02BE85724}">
      <dgm:prSet phldrT="[Text]" custT="1"/>
      <dgm:spPr/>
      <dgm:t>
        <a:bodyPr/>
        <a:lstStyle/>
        <a:p>
          <a:endParaRPr lang="hr-HR" sz="1400" b="1" dirty="0" smtClean="0"/>
        </a:p>
        <a:p>
          <a:r>
            <a:rPr lang="hr-HR" sz="1400" b="1" dirty="0" smtClean="0"/>
            <a:t>Bazično vjerovanje</a:t>
          </a:r>
        </a:p>
        <a:p>
          <a:endParaRPr lang="hr-HR" sz="1400" dirty="0"/>
        </a:p>
      </dgm:t>
    </dgm:pt>
    <dgm:pt modelId="{44890971-3247-409F-A90F-CB28AE0CFFA3}" type="sibTrans" cxnId="{B2456DEF-A2F2-4775-B2BC-3D1E7857B6B4}">
      <dgm:prSet/>
      <dgm:spPr/>
      <dgm:t>
        <a:bodyPr/>
        <a:lstStyle/>
        <a:p>
          <a:endParaRPr lang="hr-HR"/>
        </a:p>
      </dgm:t>
    </dgm:pt>
    <dgm:pt modelId="{B1283CE5-B417-4065-8599-C4758B9C866A}" type="parTrans" cxnId="{B2456DEF-A2F2-4775-B2BC-3D1E7857B6B4}">
      <dgm:prSet/>
      <dgm:spPr/>
      <dgm:t>
        <a:bodyPr/>
        <a:lstStyle/>
        <a:p>
          <a:endParaRPr lang="hr-HR"/>
        </a:p>
      </dgm:t>
    </dgm:pt>
    <dgm:pt modelId="{24CD0CC5-F8D5-4F90-B459-5544C10F296F}">
      <dgm:prSet phldrT="[Text]" custT="1"/>
      <dgm:spPr/>
      <dgm:t>
        <a:bodyPr/>
        <a:lstStyle/>
        <a:p>
          <a:r>
            <a:rPr lang="hr-HR" sz="1400" b="1" dirty="0" err="1" smtClean="0"/>
            <a:t>Kondicionirane</a:t>
          </a:r>
          <a:r>
            <a:rPr lang="hr-HR" sz="1400" b="1" dirty="0" smtClean="0"/>
            <a:t> pretpostavke/vjerovanja/pravila</a:t>
          </a:r>
          <a:endParaRPr lang="hr-HR" sz="1400" b="0" dirty="0" smtClean="0"/>
        </a:p>
      </dgm:t>
    </dgm:pt>
    <dgm:pt modelId="{8C306368-AA33-4E0C-B3C7-DD533CA106A2}" type="sibTrans" cxnId="{BA4247A4-39CF-4A28-8304-8B146B9D5AF0}">
      <dgm:prSet/>
      <dgm:spPr/>
      <dgm:t>
        <a:bodyPr/>
        <a:lstStyle/>
        <a:p>
          <a:endParaRPr lang="hr-HR"/>
        </a:p>
      </dgm:t>
    </dgm:pt>
    <dgm:pt modelId="{92BF9415-B7B7-442D-907B-FEE2C36725E5}" type="parTrans" cxnId="{BA4247A4-39CF-4A28-8304-8B146B9D5AF0}">
      <dgm:prSet/>
      <dgm:spPr/>
      <dgm:t>
        <a:bodyPr/>
        <a:lstStyle/>
        <a:p>
          <a:endParaRPr lang="hr-HR"/>
        </a:p>
      </dgm:t>
    </dgm:pt>
    <dgm:pt modelId="{F638FD91-6B02-4174-8849-A12C658114A1}">
      <dgm:prSet phldrT="[Text]" custT="1"/>
      <dgm:spPr/>
      <dgm:t>
        <a:bodyPr/>
        <a:lstStyle/>
        <a:p>
          <a:endParaRPr lang="hr-HR" sz="1400" b="1" dirty="0" smtClean="0"/>
        </a:p>
        <a:p>
          <a:r>
            <a:rPr lang="hr-HR" sz="1400" b="1" dirty="0" smtClean="0"/>
            <a:t>Kompenzacijska strategija</a:t>
          </a:r>
        </a:p>
        <a:p>
          <a:endParaRPr lang="hr-HR" sz="1200" dirty="0"/>
        </a:p>
      </dgm:t>
    </dgm:pt>
    <dgm:pt modelId="{4EB7CE62-1EBE-4474-AC2C-54C3A347E53E}" type="sibTrans" cxnId="{4AB27B3C-41AD-4BF6-A9C3-7EE4EB251D55}">
      <dgm:prSet/>
      <dgm:spPr/>
      <dgm:t>
        <a:bodyPr/>
        <a:lstStyle/>
        <a:p>
          <a:endParaRPr lang="hr-HR"/>
        </a:p>
      </dgm:t>
    </dgm:pt>
    <dgm:pt modelId="{D9C24BE4-729F-45D4-BFC9-700CE97BD8EB}" type="parTrans" cxnId="{4AB27B3C-41AD-4BF6-A9C3-7EE4EB251D55}">
      <dgm:prSet/>
      <dgm:spPr/>
      <dgm:t>
        <a:bodyPr/>
        <a:lstStyle/>
        <a:p>
          <a:endParaRPr lang="hr-HR"/>
        </a:p>
      </dgm:t>
    </dgm:pt>
    <dgm:pt modelId="{882DC565-1B69-4264-BC6B-BF50600A6B7C}" type="pres">
      <dgm:prSet presAssocID="{EBAA903D-ECA1-4C89-9DD2-412AE17A3AE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4E9107A-DB5C-4FB4-8146-70327ABE3F88}" type="pres">
      <dgm:prSet presAssocID="{F638FD91-6B02-4174-8849-A12C658114A1}" presName="boxAndChildren" presStyleCnt="0"/>
      <dgm:spPr/>
    </dgm:pt>
    <dgm:pt modelId="{479E4B38-03A8-4AAB-BB63-AF28CC686E2E}" type="pres">
      <dgm:prSet presAssocID="{F638FD91-6B02-4174-8849-A12C658114A1}" presName="parentTextBox" presStyleLbl="node1" presStyleIdx="0" presStyleCnt="4"/>
      <dgm:spPr/>
      <dgm:t>
        <a:bodyPr/>
        <a:lstStyle/>
        <a:p>
          <a:endParaRPr lang="hr-HR"/>
        </a:p>
      </dgm:t>
    </dgm:pt>
    <dgm:pt modelId="{7E68A5D2-94DF-430A-AB5C-D58D63BE6B29}" type="pres">
      <dgm:prSet presAssocID="{8C306368-AA33-4E0C-B3C7-DD533CA106A2}" presName="sp" presStyleCnt="0"/>
      <dgm:spPr/>
    </dgm:pt>
    <dgm:pt modelId="{94AC0027-77CA-43E6-99A1-D7710885C6A9}" type="pres">
      <dgm:prSet presAssocID="{24CD0CC5-F8D5-4F90-B459-5544C10F296F}" presName="arrowAndChildren" presStyleCnt="0"/>
      <dgm:spPr/>
    </dgm:pt>
    <dgm:pt modelId="{4B93BFCF-0C03-4F6F-9155-0E161437D1DD}" type="pres">
      <dgm:prSet presAssocID="{24CD0CC5-F8D5-4F90-B459-5544C10F296F}" presName="parentTextArrow" presStyleLbl="node1" presStyleIdx="1" presStyleCnt="4"/>
      <dgm:spPr/>
      <dgm:t>
        <a:bodyPr/>
        <a:lstStyle/>
        <a:p>
          <a:endParaRPr lang="hr-HR"/>
        </a:p>
      </dgm:t>
    </dgm:pt>
    <dgm:pt modelId="{CD7A4EB2-088A-4985-AC41-6C06E17FA8ED}" type="pres">
      <dgm:prSet presAssocID="{44890971-3247-409F-A90F-CB28AE0CFFA3}" presName="sp" presStyleCnt="0"/>
      <dgm:spPr/>
    </dgm:pt>
    <dgm:pt modelId="{AFAF4655-6DA3-422F-80EE-A5C9DF610997}" type="pres">
      <dgm:prSet presAssocID="{D3FCA454-F7FD-4C3C-AE29-2BB02BE85724}" presName="arrowAndChildren" presStyleCnt="0"/>
      <dgm:spPr/>
    </dgm:pt>
    <dgm:pt modelId="{4BBA5138-27A8-487C-B957-FB7F0CE7606A}" type="pres">
      <dgm:prSet presAssocID="{D3FCA454-F7FD-4C3C-AE29-2BB02BE85724}" presName="parentTextArrow" presStyleLbl="node1" presStyleIdx="2" presStyleCnt="4"/>
      <dgm:spPr/>
      <dgm:t>
        <a:bodyPr/>
        <a:lstStyle/>
        <a:p>
          <a:endParaRPr lang="hr-HR"/>
        </a:p>
      </dgm:t>
    </dgm:pt>
    <dgm:pt modelId="{CF5A121B-BFC8-4747-8B6D-19F1DE0A81F5}" type="pres">
      <dgm:prSet presAssocID="{D3C8B0A4-32E5-46DB-91E9-AA8A87806931}" presName="sp" presStyleCnt="0"/>
      <dgm:spPr/>
    </dgm:pt>
    <dgm:pt modelId="{CC011387-60F9-4FB5-8661-994ED8968877}" type="pres">
      <dgm:prSet presAssocID="{E100C256-3BF7-4E60-A9F2-0BF29B44D6BD}" presName="arrowAndChildren" presStyleCnt="0"/>
      <dgm:spPr/>
    </dgm:pt>
    <dgm:pt modelId="{9BD14025-548D-4686-A8D9-E11D6E6A0E0D}" type="pres">
      <dgm:prSet presAssocID="{E100C256-3BF7-4E60-A9F2-0BF29B44D6BD}" presName="parentTextArrow" presStyleLbl="node1" presStyleIdx="3" presStyleCnt="4"/>
      <dgm:spPr/>
      <dgm:t>
        <a:bodyPr/>
        <a:lstStyle/>
        <a:p>
          <a:endParaRPr lang="hr-HR"/>
        </a:p>
      </dgm:t>
    </dgm:pt>
  </dgm:ptLst>
  <dgm:cxnLst>
    <dgm:cxn modelId="{2ED06902-44DC-4551-8020-CE9E63AF93BE}" type="presOf" srcId="{E100C256-3BF7-4E60-A9F2-0BF29B44D6BD}" destId="{9BD14025-548D-4686-A8D9-E11D6E6A0E0D}" srcOrd="0" destOrd="0" presId="urn:microsoft.com/office/officeart/2005/8/layout/process4"/>
    <dgm:cxn modelId="{4AB27B3C-41AD-4BF6-A9C3-7EE4EB251D55}" srcId="{EBAA903D-ECA1-4C89-9DD2-412AE17A3AEE}" destId="{F638FD91-6B02-4174-8849-A12C658114A1}" srcOrd="3" destOrd="0" parTransId="{D9C24BE4-729F-45D4-BFC9-700CE97BD8EB}" sibTransId="{4EB7CE62-1EBE-4474-AC2C-54C3A347E53E}"/>
    <dgm:cxn modelId="{E88DD257-3B02-42BF-8535-C06347238B01}" srcId="{EBAA903D-ECA1-4C89-9DD2-412AE17A3AEE}" destId="{E100C256-3BF7-4E60-A9F2-0BF29B44D6BD}" srcOrd="0" destOrd="0" parTransId="{0A46804C-D2A9-40D9-9A80-3956D66E54BB}" sibTransId="{D3C8B0A4-32E5-46DB-91E9-AA8A87806931}"/>
    <dgm:cxn modelId="{A58DF12E-3A91-4C00-AB2E-74063A7367D1}" type="presOf" srcId="{D3FCA454-F7FD-4C3C-AE29-2BB02BE85724}" destId="{4BBA5138-27A8-487C-B957-FB7F0CE7606A}" srcOrd="0" destOrd="0" presId="urn:microsoft.com/office/officeart/2005/8/layout/process4"/>
    <dgm:cxn modelId="{CE17229B-860B-46F2-8DA5-407C93C9617B}" type="presOf" srcId="{EBAA903D-ECA1-4C89-9DD2-412AE17A3AEE}" destId="{882DC565-1B69-4264-BC6B-BF50600A6B7C}" srcOrd="0" destOrd="0" presId="urn:microsoft.com/office/officeart/2005/8/layout/process4"/>
    <dgm:cxn modelId="{F42AB234-7A6D-4CFD-B2A5-51D827F6EDD8}" type="presOf" srcId="{F638FD91-6B02-4174-8849-A12C658114A1}" destId="{479E4B38-03A8-4AAB-BB63-AF28CC686E2E}" srcOrd="0" destOrd="0" presId="urn:microsoft.com/office/officeart/2005/8/layout/process4"/>
    <dgm:cxn modelId="{BA4247A4-39CF-4A28-8304-8B146B9D5AF0}" srcId="{EBAA903D-ECA1-4C89-9DD2-412AE17A3AEE}" destId="{24CD0CC5-F8D5-4F90-B459-5544C10F296F}" srcOrd="2" destOrd="0" parTransId="{92BF9415-B7B7-442D-907B-FEE2C36725E5}" sibTransId="{8C306368-AA33-4E0C-B3C7-DD533CA106A2}"/>
    <dgm:cxn modelId="{B2456DEF-A2F2-4775-B2BC-3D1E7857B6B4}" srcId="{EBAA903D-ECA1-4C89-9DD2-412AE17A3AEE}" destId="{D3FCA454-F7FD-4C3C-AE29-2BB02BE85724}" srcOrd="1" destOrd="0" parTransId="{B1283CE5-B417-4065-8599-C4758B9C866A}" sibTransId="{44890971-3247-409F-A90F-CB28AE0CFFA3}"/>
    <dgm:cxn modelId="{F59803B8-367C-4885-84BF-E7D66BBD39B2}" type="presOf" srcId="{24CD0CC5-F8D5-4F90-B459-5544C10F296F}" destId="{4B93BFCF-0C03-4F6F-9155-0E161437D1DD}" srcOrd="0" destOrd="0" presId="urn:microsoft.com/office/officeart/2005/8/layout/process4"/>
    <dgm:cxn modelId="{12612538-15CF-44B5-ABAA-03E67C01785F}" type="presParOf" srcId="{882DC565-1B69-4264-BC6B-BF50600A6B7C}" destId="{D4E9107A-DB5C-4FB4-8146-70327ABE3F88}" srcOrd="0" destOrd="0" presId="urn:microsoft.com/office/officeart/2005/8/layout/process4"/>
    <dgm:cxn modelId="{720FB44A-F53B-4FA8-89F9-B5621CD73450}" type="presParOf" srcId="{D4E9107A-DB5C-4FB4-8146-70327ABE3F88}" destId="{479E4B38-03A8-4AAB-BB63-AF28CC686E2E}" srcOrd="0" destOrd="0" presId="urn:microsoft.com/office/officeart/2005/8/layout/process4"/>
    <dgm:cxn modelId="{CE840ABB-DF40-408F-B92F-F97016CF7498}" type="presParOf" srcId="{882DC565-1B69-4264-BC6B-BF50600A6B7C}" destId="{7E68A5D2-94DF-430A-AB5C-D58D63BE6B29}" srcOrd="1" destOrd="0" presId="urn:microsoft.com/office/officeart/2005/8/layout/process4"/>
    <dgm:cxn modelId="{4749F39D-7070-4CD0-9ED3-51460ED2A045}" type="presParOf" srcId="{882DC565-1B69-4264-BC6B-BF50600A6B7C}" destId="{94AC0027-77CA-43E6-99A1-D7710885C6A9}" srcOrd="2" destOrd="0" presId="urn:microsoft.com/office/officeart/2005/8/layout/process4"/>
    <dgm:cxn modelId="{EB058819-6D24-4790-AB00-17E21E834665}" type="presParOf" srcId="{94AC0027-77CA-43E6-99A1-D7710885C6A9}" destId="{4B93BFCF-0C03-4F6F-9155-0E161437D1DD}" srcOrd="0" destOrd="0" presId="urn:microsoft.com/office/officeart/2005/8/layout/process4"/>
    <dgm:cxn modelId="{33ECA2BE-298C-42FE-A769-85DC0C0EBBCA}" type="presParOf" srcId="{882DC565-1B69-4264-BC6B-BF50600A6B7C}" destId="{CD7A4EB2-088A-4985-AC41-6C06E17FA8ED}" srcOrd="3" destOrd="0" presId="urn:microsoft.com/office/officeart/2005/8/layout/process4"/>
    <dgm:cxn modelId="{B81E1F82-6159-4DBA-9121-D52740CD4536}" type="presParOf" srcId="{882DC565-1B69-4264-BC6B-BF50600A6B7C}" destId="{AFAF4655-6DA3-422F-80EE-A5C9DF610997}" srcOrd="4" destOrd="0" presId="urn:microsoft.com/office/officeart/2005/8/layout/process4"/>
    <dgm:cxn modelId="{68C3C2E0-FEC4-49D0-919C-1F33BA9D8077}" type="presParOf" srcId="{AFAF4655-6DA3-422F-80EE-A5C9DF610997}" destId="{4BBA5138-27A8-487C-B957-FB7F0CE7606A}" srcOrd="0" destOrd="0" presId="urn:microsoft.com/office/officeart/2005/8/layout/process4"/>
    <dgm:cxn modelId="{5490B087-4AF6-4DCB-8932-44E696534DE6}" type="presParOf" srcId="{882DC565-1B69-4264-BC6B-BF50600A6B7C}" destId="{CF5A121B-BFC8-4747-8B6D-19F1DE0A81F5}" srcOrd="5" destOrd="0" presId="urn:microsoft.com/office/officeart/2005/8/layout/process4"/>
    <dgm:cxn modelId="{EC350BA2-CCB6-46D7-9AE6-EF6552D567F3}" type="presParOf" srcId="{882DC565-1B69-4264-BC6B-BF50600A6B7C}" destId="{CC011387-60F9-4FB5-8661-994ED8968877}" srcOrd="6" destOrd="0" presId="urn:microsoft.com/office/officeart/2005/8/layout/process4"/>
    <dgm:cxn modelId="{FD8458CE-8D11-4FDF-BD2E-1658C9148001}" type="presParOf" srcId="{CC011387-60F9-4FB5-8661-994ED8968877}" destId="{9BD14025-548D-4686-A8D9-E11D6E6A0E0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F6A92D-5287-4B5D-B0E4-31EE4CC3608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3D9862C-36F6-4571-9A9D-FA456E952CEE}">
      <dgm:prSet phldrT="[Text]" custT="1"/>
      <dgm:spPr/>
      <dgm:t>
        <a:bodyPr/>
        <a:lstStyle/>
        <a:p>
          <a:r>
            <a:rPr lang="hr-HR" sz="1800" dirty="0" smtClean="0"/>
            <a:t>Situacija 1.</a:t>
          </a:r>
        </a:p>
        <a:p>
          <a:r>
            <a:rPr lang="hr-HR" sz="1800" dirty="0" smtClean="0"/>
            <a:t>Koja je bila </a:t>
          </a:r>
          <a:r>
            <a:rPr lang="hr-HR" sz="1800" dirty="0" err="1" smtClean="0"/>
            <a:t>problemna</a:t>
          </a:r>
          <a:r>
            <a:rPr lang="hr-HR" sz="1800" dirty="0" smtClean="0"/>
            <a:t> situacija?</a:t>
          </a:r>
          <a:endParaRPr lang="hr-HR" sz="1800" dirty="0"/>
        </a:p>
      </dgm:t>
    </dgm:pt>
    <dgm:pt modelId="{C5493E83-7FD3-4778-AF60-89D59C433BBE}" type="parTrans" cxnId="{EB2479A5-B8F7-4305-8F07-7A3FF7CCFF93}">
      <dgm:prSet/>
      <dgm:spPr/>
      <dgm:t>
        <a:bodyPr/>
        <a:lstStyle/>
        <a:p>
          <a:endParaRPr lang="hr-HR"/>
        </a:p>
      </dgm:t>
    </dgm:pt>
    <dgm:pt modelId="{5999C298-8E92-4C53-9F0B-B75B8C507C19}" type="sibTrans" cxnId="{EB2479A5-B8F7-4305-8F07-7A3FF7CCFF93}">
      <dgm:prSet/>
      <dgm:spPr/>
      <dgm:t>
        <a:bodyPr/>
        <a:lstStyle/>
        <a:p>
          <a:endParaRPr lang="hr-HR"/>
        </a:p>
      </dgm:t>
    </dgm:pt>
    <dgm:pt modelId="{1661C1D8-B423-41E0-8D47-141985006956}">
      <dgm:prSet phldrT="[Text]" custT="1"/>
      <dgm:spPr/>
      <dgm:t>
        <a:bodyPr/>
        <a:lstStyle/>
        <a:p>
          <a:r>
            <a:rPr lang="hr-HR" sz="1400" b="1" dirty="0" smtClean="0"/>
            <a:t>Automatske misli</a:t>
          </a:r>
        </a:p>
        <a:p>
          <a:r>
            <a:rPr lang="hr-HR" sz="1300" dirty="0" smtClean="0"/>
            <a:t>Što je klijentu prošlo kroz glavu?</a:t>
          </a:r>
          <a:endParaRPr lang="hr-HR" sz="1300" dirty="0"/>
        </a:p>
      </dgm:t>
    </dgm:pt>
    <dgm:pt modelId="{54F2AE61-EE27-4FC4-B3B9-E040466B1EF9}" type="parTrans" cxnId="{8CC11A25-6B16-477D-ADD8-FA380DF0BAB1}">
      <dgm:prSet/>
      <dgm:spPr/>
      <dgm:t>
        <a:bodyPr/>
        <a:lstStyle/>
        <a:p>
          <a:endParaRPr lang="hr-HR"/>
        </a:p>
      </dgm:t>
    </dgm:pt>
    <dgm:pt modelId="{4132C343-9265-4553-945E-6D06FE88606B}" type="sibTrans" cxnId="{8CC11A25-6B16-477D-ADD8-FA380DF0BAB1}">
      <dgm:prSet/>
      <dgm:spPr/>
      <dgm:t>
        <a:bodyPr/>
        <a:lstStyle/>
        <a:p>
          <a:endParaRPr lang="hr-HR"/>
        </a:p>
      </dgm:t>
    </dgm:pt>
    <dgm:pt modelId="{4D6CF29D-6EF4-4311-A564-BD710039166E}">
      <dgm:prSet phldrT="[Text]" custT="1"/>
      <dgm:spPr/>
      <dgm:t>
        <a:bodyPr/>
        <a:lstStyle/>
        <a:p>
          <a:r>
            <a:rPr lang="hr-HR" sz="1400" b="1" dirty="0" smtClean="0"/>
            <a:t>Značenje AM-i</a:t>
          </a:r>
        </a:p>
        <a:p>
          <a:r>
            <a:rPr lang="hr-HR" sz="1300" dirty="0" smtClean="0"/>
            <a:t>Što je klijentu značila AM</a:t>
          </a:r>
          <a:endParaRPr lang="hr-HR" sz="1300" dirty="0"/>
        </a:p>
      </dgm:t>
    </dgm:pt>
    <dgm:pt modelId="{C1186B11-DE7D-45DF-9F8F-68735A546AD5}" type="parTrans" cxnId="{3AFBD94E-1174-4F27-88A3-96E6A3B18747}">
      <dgm:prSet/>
      <dgm:spPr/>
      <dgm:t>
        <a:bodyPr/>
        <a:lstStyle/>
        <a:p>
          <a:endParaRPr lang="hr-HR"/>
        </a:p>
      </dgm:t>
    </dgm:pt>
    <dgm:pt modelId="{B704F72B-81E0-4589-A160-76B8B64AB589}" type="sibTrans" cxnId="{3AFBD94E-1174-4F27-88A3-96E6A3B18747}">
      <dgm:prSet/>
      <dgm:spPr/>
      <dgm:t>
        <a:bodyPr/>
        <a:lstStyle/>
        <a:p>
          <a:endParaRPr lang="hr-HR"/>
        </a:p>
      </dgm:t>
    </dgm:pt>
    <dgm:pt modelId="{41D1D844-E5A9-4A33-B7D2-91AEE59267B8}">
      <dgm:prSet phldrT="[Text]" custT="1"/>
      <dgm:spPr/>
      <dgm:t>
        <a:bodyPr/>
        <a:lstStyle/>
        <a:p>
          <a:r>
            <a:rPr lang="hr-HR" sz="1800" dirty="0" smtClean="0"/>
            <a:t>Situacija 2.</a:t>
          </a:r>
          <a:endParaRPr lang="hr-HR" sz="1800" dirty="0"/>
        </a:p>
      </dgm:t>
    </dgm:pt>
    <dgm:pt modelId="{2AD11D38-B08A-49AB-B029-5AE82D8EB06B}" type="parTrans" cxnId="{8896D420-3E0B-4477-8DEF-3A485A9B7B49}">
      <dgm:prSet/>
      <dgm:spPr/>
      <dgm:t>
        <a:bodyPr/>
        <a:lstStyle/>
        <a:p>
          <a:endParaRPr lang="hr-HR"/>
        </a:p>
      </dgm:t>
    </dgm:pt>
    <dgm:pt modelId="{2DDB788A-695C-4453-B26F-E42A918FB544}" type="sibTrans" cxnId="{8896D420-3E0B-4477-8DEF-3A485A9B7B49}">
      <dgm:prSet/>
      <dgm:spPr/>
      <dgm:t>
        <a:bodyPr/>
        <a:lstStyle/>
        <a:p>
          <a:endParaRPr lang="hr-HR"/>
        </a:p>
      </dgm:t>
    </dgm:pt>
    <dgm:pt modelId="{305DA946-5608-4251-A21C-770F3FA62656}">
      <dgm:prSet phldrT="[Text]"/>
      <dgm:spPr/>
      <dgm:t>
        <a:bodyPr/>
        <a:lstStyle/>
        <a:p>
          <a:r>
            <a:rPr lang="hr-HR" dirty="0" smtClean="0"/>
            <a:t>Automatska misao</a:t>
          </a:r>
          <a:endParaRPr lang="hr-HR" dirty="0"/>
        </a:p>
      </dgm:t>
    </dgm:pt>
    <dgm:pt modelId="{B62DE56D-D64D-48EF-A1BB-9BAA116106E7}" type="parTrans" cxnId="{852D6F73-2D90-4534-AE03-15CDF0881901}">
      <dgm:prSet/>
      <dgm:spPr/>
      <dgm:t>
        <a:bodyPr/>
        <a:lstStyle/>
        <a:p>
          <a:endParaRPr lang="hr-HR"/>
        </a:p>
      </dgm:t>
    </dgm:pt>
    <dgm:pt modelId="{EE51A3DB-0702-4D65-8E90-5D5018DCFCA0}" type="sibTrans" cxnId="{852D6F73-2D90-4534-AE03-15CDF0881901}">
      <dgm:prSet/>
      <dgm:spPr/>
      <dgm:t>
        <a:bodyPr/>
        <a:lstStyle/>
        <a:p>
          <a:endParaRPr lang="hr-HR"/>
        </a:p>
      </dgm:t>
    </dgm:pt>
    <dgm:pt modelId="{CC99266A-E74D-471C-8DAE-B902A5A3124F}">
      <dgm:prSet phldrT="[Text]"/>
      <dgm:spPr/>
      <dgm:t>
        <a:bodyPr/>
        <a:lstStyle/>
        <a:p>
          <a:r>
            <a:rPr lang="hr-HR" dirty="0" smtClean="0"/>
            <a:t>Značenje automatske misli</a:t>
          </a:r>
          <a:endParaRPr lang="hr-HR" dirty="0"/>
        </a:p>
      </dgm:t>
    </dgm:pt>
    <dgm:pt modelId="{BC17379D-1716-4A1E-A3C3-7EB07E9B746C}" type="parTrans" cxnId="{DC3E0C7E-A7C8-4072-A48F-A1A7991571B2}">
      <dgm:prSet/>
      <dgm:spPr/>
      <dgm:t>
        <a:bodyPr/>
        <a:lstStyle/>
        <a:p>
          <a:endParaRPr lang="hr-HR"/>
        </a:p>
      </dgm:t>
    </dgm:pt>
    <dgm:pt modelId="{F22A97C9-265C-458A-9DE3-7F6AF0B77689}" type="sibTrans" cxnId="{DC3E0C7E-A7C8-4072-A48F-A1A7991571B2}">
      <dgm:prSet/>
      <dgm:spPr/>
      <dgm:t>
        <a:bodyPr/>
        <a:lstStyle/>
        <a:p>
          <a:endParaRPr lang="hr-HR"/>
        </a:p>
      </dgm:t>
    </dgm:pt>
    <dgm:pt modelId="{53C40520-1368-4072-8A8A-2B22C5C6F8F8}">
      <dgm:prSet phldrT="[Text]" custT="1"/>
      <dgm:spPr/>
      <dgm:t>
        <a:bodyPr/>
        <a:lstStyle/>
        <a:p>
          <a:r>
            <a:rPr lang="hr-HR" sz="1800" dirty="0" smtClean="0"/>
            <a:t>Situacija 3.</a:t>
          </a:r>
          <a:endParaRPr lang="hr-HR" sz="1800" dirty="0"/>
        </a:p>
      </dgm:t>
    </dgm:pt>
    <dgm:pt modelId="{A1E54D6C-6C28-4E54-A56D-060D3ACE10B2}" type="parTrans" cxnId="{80614C49-3B09-4FBE-B78C-A26567E4F95E}">
      <dgm:prSet/>
      <dgm:spPr/>
      <dgm:t>
        <a:bodyPr/>
        <a:lstStyle/>
        <a:p>
          <a:endParaRPr lang="hr-HR"/>
        </a:p>
      </dgm:t>
    </dgm:pt>
    <dgm:pt modelId="{CA1804A8-4AAA-4B70-8CC2-CCB8BE3071D0}" type="sibTrans" cxnId="{80614C49-3B09-4FBE-B78C-A26567E4F95E}">
      <dgm:prSet/>
      <dgm:spPr/>
      <dgm:t>
        <a:bodyPr/>
        <a:lstStyle/>
        <a:p>
          <a:endParaRPr lang="hr-HR"/>
        </a:p>
      </dgm:t>
    </dgm:pt>
    <dgm:pt modelId="{3FD9B173-8EBE-421B-BF05-D350E89B1734}">
      <dgm:prSet phldrT="[Text]"/>
      <dgm:spPr/>
      <dgm:t>
        <a:bodyPr/>
        <a:lstStyle/>
        <a:p>
          <a:r>
            <a:rPr lang="hr-HR" dirty="0" smtClean="0"/>
            <a:t>Automatska misao</a:t>
          </a:r>
          <a:endParaRPr lang="hr-HR" dirty="0"/>
        </a:p>
      </dgm:t>
    </dgm:pt>
    <dgm:pt modelId="{90B47BD7-8312-41E0-B10C-1BF0F13ACC90}" type="parTrans" cxnId="{DB48AE46-6E6D-436C-AFDC-E022E0AD6104}">
      <dgm:prSet/>
      <dgm:spPr/>
      <dgm:t>
        <a:bodyPr/>
        <a:lstStyle/>
        <a:p>
          <a:endParaRPr lang="hr-HR"/>
        </a:p>
      </dgm:t>
    </dgm:pt>
    <dgm:pt modelId="{A7BE9742-F429-4869-8502-930488E12D17}" type="sibTrans" cxnId="{DB48AE46-6E6D-436C-AFDC-E022E0AD6104}">
      <dgm:prSet/>
      <dgm:spPr/>
      <dgm:t>
        <a:bodyPr/>
        <a:lstStyle/>
        <a:p>
          <a:endParaRPr lang="hr-HR"/>
        </a:p>
      </dgm:t>
    </dgm:pt>
    <dgm:pt modelId="{88C78389-FC14-49E0-842D-D2D5EFB48530}">
      <dgm:prSet phldrT="[Text]"/>
      <dgm:spPr/>
      <dgm:t>
        <a:bodyPr/>
        <a:lstStyle/>
        <a:p>
          <a:r>
            <a:rPr lang="hr-HR" dirty="0" smtClean="0"/>
            <a:t>Značenje automatske misli</a:t>
          </a:r>
          <a:endParaRPr lang="hr-HR" dirty="0"/>
        </a:p>
      </dgm:t>
    </dgm:pt>
    <dgm:pt modelId="{2BDBF32D-6788-402E-9213-49ED178A1874}" type="parTrans" cxnId="{673FFAB5-6AB9-405E-A687-8EC1D287D5D5}">
      <dgm:prSet/>
      <dgm:spPr/>
      <dgm:t>
        <a:bodyPr/>
        <a:lstStyle/>
        <a:p>
          <a:endParaRPr lang="hr-HR"/>
        </a:p>
      </dgm:t>
    </dgm:pt>
    <dgm:pt modelId="{4AD80E3E-A939-4F16-A39A-CB26CFDCE75E}" type="sibTrans" cxnId="{673FFAB5-6AB9-405E-A687-8EC1D287D5D5}">
      <dgm:prSet/>
      <dgm:spPr/>
      <dgm:t>
        <a:bodyPr/>
        <a:lstStyle/>
        <a:p>
          <a:endParaRPr lang="hr-HR"/>
        </a:p>
      </dgm:t>
    </dgm:pt>
    <dgm:pt modelId="{3F8729AD-C33C-47CD-90C4-5276B7007D6D}">
      <dgm:prSet/>
      <dgm:spPr/>
      <dgm:t>
        <a:bodyPr/>
        <a:lstStyle/>
        <a:p>
          <a:r>
            <a:rPr lang="hr-HR" dirty="0" smtClean="0"/>
            <a:t>Emocije</a:t>
          </a:r>
          <a:endParaRPr lang="hr-HR" dirty="0"/>
        </a:p>
      </dgm:t>
    </dgm:pt>
    <dgm:pt modelId="{E53F5A5C-D900-407C-8EBD-680F612DDD30}" type="parTrans" cxnId="{D46D3483-F762-4E80-A19E-774B4ED14587}">
      <dgm:prSet/>
      <dgm:spPr/>
      <dgm:t>
        <a:bodyPr/>
        <a:lstStyle/>
        <a:p>
          <a:endParaRPr lang="hr-HR"/>
        </a:p>
      </dgm:t>
    </dgm:pt>
    <dgm:pt modelId="{92D7E7B4-D779-4092-8DAA-0E6B85C294C4}" type="sibTrans" cxnId="{D46D3483-F762-4E80-A19E-774B4ED14587}">
      <dgm:prSet/>
      <dgm:spPr/>
      <dgm:t>
        <a:bodyPr/>
        <a:lstStyle/>
        <a:p>
          <a:endParaRPr lang="hr-HR"/>
        </a:p>
      </dgm:t>
    </dgm:pt>
    <dgm:pt modelId="{5A8C3849-53B6-423A-9A7A-7DB9BDD2B257}">
      <dgm:prSet/>
      <dgm:spPr/>
      <dgm:t>
        <a:bodyPr/>
        <a:lstStyle/>
        <a:p>
          <a:r>
            <a:rPr lang="hr-HR" dirty="0" smtClean="0"/>
            <a:t>Ponašanje</a:t>
          </a:r>
          <a:endParaRPr lang="hr-HR" dirty="0"/>
        </a:p>
      </dgm:t>
    </dgm:pt>
    <dgm:pt modelId="{E5878491-DDF3-4334-A812-599819F2D847}" type="parTrans" cxnId="{785B9248-2E0A-4CF0-A98A-6C63A675928D}">
      <dgm:prSet/>
      <dgm:spPr/>
      <dgm:t>
        <a:bodyPr/>
        <a:lstStyle/>
        <a:p>
          <a:endParaRPr lang="hr-HR"/>
        </a:p>
      </dgm:t>
    </dgm:pt>
    <dgm:pt modelId="{03E36DEF-60F0-4AEB-8C75-2AE3EB384C8D}" type="sibTrans" cxnId="{785B9248-2E0A-4CF0-A98A-6C63A675928D}">
      <dgm:prSet/>
      <dgm:spPr/>
      <dgm:t>
        <a:bodyPr/>
        <a:lstStyle/>
        <a:p>
          <a:endParaRPr lang="hr-HR"/>
        </a:p>
      </dgm:t>
    </dgm:pt>
    <dgm:pt modelId="{CE122608-331A-4EC1-8CBE-9DC79DEA42E4}">
      <dgm:prSet/>
      <dgm:spPr/>
      <dgm:t>
        <a:bodyPr/>
        <a:lstStyle/>
        <a:p>
          <a:r>
            <a:rPr lang="hr-HR" dirty="0" smtClean="0"/>
            <a:t>Emocije</a:t>
          </a:r>
          <a:endParaRPr lang="hr-HR" dirty="0"/>
        </a:p>
      </dgm:t>
    </dgm:pt>
    <dgm:pt modelId="{116342A9-0293-4C11-AB87-57B939B62297}" type="parTrans" cxnId="{7BFB1F53-D857-4617-95D4-55B1E8BC2B39}">
      <dgm:prSet/>
      <dgm:spPr/>
      <dgm:t>
        <a:bodyPr/>
        <a:lstStyle/>
        <a:p>
          <a:endParaRPr lang="hr-HR"/>
        </a:p>
      </dgm:t>
    </dgm:pt>
    <dgm:pt modelId="{3D423B0D-744C-4A48-A927-14747C9F2B31}" type="sibTrans" cxnId="{7BFB1F53-D857-4617-95D4-55B1E8BC2B39}">
      <dgm:prSet/>
      <dgm:spPr/>
      <dgm:t>
        <a:bodyPr/>
        <a:lstStyle/>
        <a:p>
          <a:endParaRPr lang="hr-HR"/>
        </a:p>
      </dgm:t>
    </dgm:pt>
    <dgm:pt modelId="{3E2AE3F4-ADF7-4D68-BCD1-0E455141DF9B}">
      <dgm:prSet/>
      <dgm:spPr/>
      <dgm:t>
        <a:bodyPr/>
        <a:lstStyle/>
        <a:p>
          <a:r>
            <a:rPr lang="hr-HR" dirty="0" smtClean="0"/>
            <a:t>Ponašanje</a:t>
          </a:r>
          <a:endParaRPr lang="hr-HR" dirty="0"/>
        </a:p>
      </dgm:t>
    </dgm:pt>
    <dgm:pt modelId="{DAF2043F-135E-4B92-82A7-44BC3D2A1C01}" type="parTrans" cxnId="{8EE414F2-D172-4814-83D2-44C4EED73F7A}">
      <dgm:prSet/>
      <dgm:spPr/>
      <dgm:t>
        <a:bodyPr/>
        <a:lstStyle/>
        <a:p>
          <a:endParaRPr lang="hr-HR"/>
        </a:p>
      </dgm:t>
    </dgm:pt>
    <dgm:pt modelId="{2C232E8A-7618-48A9-AEDE-3C099BC01F8D}" type="sibTrans" cxnId="{8EE414F2-D172-4814-83D2-44C4EED73F7A}">
      <dgm:prSet/>
      <dgm:spPr/>
      <dgm:t>
        <a:bodyPr/>
        <a:lstStyle/>
        <a:p>
          <a:endParaRPr lang="hr-HR"/>
        </a:p>
      </dgm:t>
    </dgm:pt>
    <dgm:pt modelId="{3675C3DB-B279-4F34-98F1-96D90A1CBCDB}">
      <dgm:prSet custT="1"/>
      <dgm:spPr/>
      <dgm:t>
        <a:bodyPr/>
        <a:lstStyle/>
        <a:p>
          <a:r>
            <a:rPr lang="hr-HR" sz="1400" b="1" dirty="0" smtClean="0"/>
            <a:t>Emocija</a:t>
          </a:r>
        </a:p>
        <a:p>
          <a:r>
            <a:rPr lang="hr-HR" sz="1300" dirty="0" smtClean="0"/>
            <a:t>Koje emocije su bile povezane s AM-i?</a:t>
          </a:r>
          <a:endParaRPr lang="hr-HR" sz="1300" dirty="0"/>
        </a:p>
      </dgm:t>
    </dgm:pt>
    <dgm:pt modelId="{AF6B5A8F-F94D-444E-9D98-22CDAD8EDB77}" type="parTrans" cxnId="{25A077F0-5215-4957-966A-FFFFD199CFF7}">
      <dgm:prSet/>
      <dgm:spPr/>
      <dgm:t>
        <a:bodyPr/>
        <a:lstStyle/>
        <a:p>
          <a:endParaRPr lang="hr-HR"/>
        </a:p>
      </dgm:t>
    </dgm:pt>
    <dgm:pt modelId="{08497C0D-7DEA-4766-8643-A5F1449ED3F3}" type="sibTrans" cxnId="{25A077F0-5215-4957-966A-FFFFD199CFF7}">
      <dgm:prSet/>
      <dgm:spPr/>
      <dgm:t>
        <a:bodyPr/>
        <a:lstStyle/>
        <a:p>
          <a:endParaRPr lang="hr-HR"/>
        </a:p>
      </dgm:t>
    </dgm:pt>
    <dgm:pt modelId="{0542F13E-0624-44D4-8857-0FB595BC1BD8}">
      <dgm:prSet custT="1"/>
      <dgm:spPr/>
      <dgm:t>
        <a:bodyPr/>
        <a:lstStyle/>
        <a:p>
          <a:r>
            <a:rPr lang="hr-HR" sz="1400" b="1" dirty="0" smtClean="0"/>
            <a:t>Ponašanje</a:t>
          </a:r>
        </a:p>
        <a:p>
          <a:r>
            <a:rPr lang="hr-HR" sz="1300" dirty="0" smtClean="0"/>
            <a:t>Što je klijent tada napravio</a:t>
          </a:r>
          <a:endParaRPr lang="hr-HR" sz="1300" dirty="0"/>
        </a:p>
      </dgm:t>
    </dgm:pt>
    <dgm:pt modelId="{7DD771E2-5040-4471-8A7E-EF9C37C7DCE4}" type="parTrans" cxnId="{4E20EF04-A6D7-41CB-B8F9-86BDE73DB58F}">
      <dgm:prSet/>
      <dgm:spPr/>
      <dgm:t>
        <a:bodyPr/>
        <a:lstStyle/>
        <a:p>
          <a:endParaRPr lang="hr-HR"/>
        </a:p>
      </dgm:t>
    </dgm:pt>
    <dgm:pt modelId="{9B7D37CF-D0BC-4C51-919A-4A94493A8757}" type="sibTrans" cxnId="{4E20EF04-A6D7-41CB-B8F9-86BDE73DB58F}">
      <dgm:prSet/>
      <dgm:spPr/>
      <dgm:t>
        <a:bodyPr/>
        <a:lstStyle/>
        <a:p>
          <a:endParaRPr lang="hr-HR"/>
        </a:p>
      </dgm:t>
    </dgm:pt>
    <dgm:pt modelId="{C44B1B71-2742-4C60-98A7-CA3A6E9D8FBA}" type="pres">
      <dgm:prSet presAssocID="{3AF6A92D-5287-4B5D-B0E4-31EE4CC3608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81BC-5F2A-4356-9EC5-DEBC67D71954}" type="pres">
      <dgm:prSet presAssocID="{93D9862C-36F6-4571-9A9D-FA456E952CEE}" presName="compNode" presStyleCnt="0"/>
      <dgm:spPr/>
    </dgm:pt>
    <dgm:pt modelId="{6C0E7181-DC3C-4BD5-A8AC-978FE6E2F53B}" type="pres">
      <dgm:prSet presAssocID="{93D9862C-36F6-4571-9A9D-FA456E952CEE}" presName="aNode" presStyleLbl="bgShp" presStyleIdx="0" presStyleCnt="3"/>
      <dgm:spPr/>
      <dgm:t>
        <a:bodyPr/>
        <a:lstStyle/>
        <a:p>
          <a:endParaRPr lang="hr-HR"/>
        </a:p>
      </dgm:t>
    </dgm:pt>
    <dgm:pt modelId="{D5F11144-CAFE-45F4-A524-941DFE8451BF}" type="pres">
      <dgm:prSet presAssocID="{93D9862C-36F6-4571-9A9D-FA456E952CEE}" presName="textNode" presStyleLbl="bgShp" presStyleIdx="0" presStyleCnt="3"/>
      <dgm:spPr/>
      <dgm:t>
        <a:bodyPr/>
        <a:lstStyle/>
        <a:p>
          <a:endParaRPr lang="hr-HR"/>
        </a:p>
      </dgm:t>
    </dgm:pt>
    <dgm:pt modelId="{FF3BBE22-DBB3-4880-9E67-29E82A02D0B0}" type="pres">
      <dgm:prSet presAssocID="{93D9862C-36F6-4571-9A9D-FA456E952CEE}" presName="compChildNode" presStyleCnt="0"/>
      <dgm:spPr/>
    </dgm:pt>
    <dgm:pt modelId="{A3EF41FF-39B9-4A07-8255-2AAE3509E703}" type="pres">
      <dgm:prSet presAssocID="{93D9862C-36F6-4571-9A9D-FA456E952CEE}" presName="theInnerList" presStyleCnt="0"/>
      <dgm:spPr/>
    </dgm:pt>
    <dgm:pt modelId="{6A4723F6-2DD4-44CC-A124-0963D6F84992}" type="pres">
      <dgm:prSet presAssocID="{1661C1D8-B423-41E0-8D47-141985006956}" presName="childNode" presStyleLbl="node1" presStyleIdx="0" presStyleCnt="12" custScaleX="111978" custScaleY="213101" custLinFactNeighborX="-1" custLinFactNeighborY="-7070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EDE64AA-7B8A-4EA0-9F70-F7A0161A5AA6}" type="pres">
      <dgm:prSet presAssocID="{1661C1D8-B423-41E0-8D47-141985006956}" presName="aSpace2" presStyleCnt="0"/>
      <dgm:spPr/>
    </dgm:pt>
    <dgm:pt modelId="{CCF5367F-79D8-4A07-9AFD-44C0F0309AE6}" type="pres">
      <dgm:prSet presAssocID="{4D6CF29D-6EF4-4311-A564-BD710039166E}" presName="childNode" presStyleLbl="node1" presStyleIdx="1" presStyleCnt="12" custScaleX="111976" custScaleY="151472" custLinFactNeighborX="1812" custLinFactNeighborY="5154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E9D8558-AA2D-426A-9014-8A632F88D179}" type="pres">
      <dgm:prSet presAssocID="{4D6CF29D-6EF4-4311-A564-BD710039166E}" presName="aSpace2" presStyleCnt="0"/>
      <dgm:spPr/>
    </dgm:pt>
    <dgm:pt modelId="{BA2138BA-FAD1-433D-BB0B-5E336AEA9450}" type="pres">
      <dgm:prSet presAssocID="{3675C3DB-B279-4F34-98F1-96D90A1CBCDB}" presName="childNode" presStyleLbl="node1" presStyleIdx="2" presStyleCnt="12" custScaleX="111977" custScaleY="151773" custLinFactY="8147" custLinFactNeighborX="1088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F87B86A-EE60-49EF-B6CC-693FFEF3979A}" type="pres">
      <dgm:prSet presAssocID="{3675C3DB-B279-4F34-98F1-96D90A1CBCDB}" presName="aSpace2" presStyleCnt="0"/>
      <dgm:spPr/>
    </dgm:pt>
    <dgm:pt modelId="{9BA146B7-17FD-4F16-813B-DC3B4CFD4B27}" type="pres">
      <dgm:prSet presAssocID="{0542F13E-0624-44D4-8857-0FB595BC1BD8}" presName="childNode" presStyleLbl="node1" presStyleIdx="3" presStyleCnt="12" custScaleX="117448" custScaleY="195306" custLinFactY="18225" custLinFactNeighborX="1088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2329161-1341-43ED-8F89-166E69D8C460}" type="pres">
      <dgm:prSet presAssocID="{93D9862C-36F6-4571-9A9D-FA456E952CEE}" presName="aSpace" presStyleCnt="0"/>
      <dgm:spPr/>
    </dgm:pt>
    <dgm:pt modelId="{F0DC6641-04F5-41DE-8265-DDE655EDE9F4}" type="pres">
      <dgm:prSet presAssocID="{41D1D844-E5A9-4A33-B7D2-91AEE59267B8}" presName="compNode" presStyleCnt="0"/>
      <dgm:spPr/>
    </dgm:pt>
    <dgm:pt modelId="{30552EDE-EC76-46F6-ACF9-7E39BA61C06B}" type="pres">
      <dgm:prSet presAssocID="{41D1D844-E5A9-4A33-B7D2-91AEE59267B8}" presName="aNode" presStyleLbl="bgShp" presStyleIdx="1" presStyleCnt="3"/>
      <dgm:spPr/>
      <dgm:t>
        <a:bodyPr/>
        <a:lstStyle/>
        <a:p>
          <a:endParaRPr lang="hr-HR"/>
        </a:p>
      </dgm:t>
    </dgm:pt>
    <dgm:pt modelId="{7776428C-0ED2-4D1B-956B-0B5BD230B339}" type="pres">
      <dgm:prSet presAssocID="{41D1D844-E5A9-4A33-B7D2-91AEE59267B8}" presName="textNode" presStyleLbl="bgShp" presStyleIdx="1" presStyleCnt="3"/>
      <dgm:spPr/>
      <dgm:t>
        <a:bodyPr/>
        <a:lstStyle/>
        <a:p>
          <a:endParaRPr lang="hr-HR"/>
        </a:p>
      </dgm:t>
    </dgm:pt>
    <dgm:pt modelId="{B8F810C9-F6AD-4CE4-A340-E9A63B0CC1FE}" type="pres">
      <dgm:prSet presAssocID="{41D1D844-E5A9-4A33-B7D2-91AEE59267B8}" presName="compChildNode" presStyleCnt="0"/>
      <dgm:spPr/>
    </dgm:pt>
    <dgm:pt modelId="{418269C8-61C8-4ADC-B519-EB5C0CB8A686}" type="pres">
      <dgm:prSet presAssocID="{41D1D844-E5A9-4A33-B7D2-91AEE59267B8}" presName="theInnerList" presStyleCnt="0"/>
      <dgm:spPr/>
    </dgm:pt>
    <dgm:pt modelId="{A187B1FE-9B5E-48A1-A36E-BCE1B81E44C7}" type="pres">
      <dgm:prSet presAssocID="{305DA946-5608-4251-A21C-770F3FA62656}" presName="child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9E1720B-9EF6-4C58-B71B-E680CBF5D0F2}" type="pres">
      <dgm:prSet presAssocID="{305DA946-5608-4251-A21C-770F3FA62656}" presName="aSpace2" presStyleCnt="0"/>
      <dgm:spPr/>
    </dgm:pt>
    <dgm:pt modelId="{79776CEA-47D6-46AC-8A2E-C6BA590496BB}" type="pres">
      <dgm:prSet presAssocID="{CC99266A-E74D-471C-8DAE-B902A5A3124F}" presName="child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9F4E89-74A1-4E4B-ABD9-D4A2E5818C8B}" type="pres">
      <dgm:prSet presAssocID="{CC99266A-E74D-471C-8DAE-B902A5A3124F}" presName="aSpace2" presStyleCnt="0"/>
      <dgm:spPr/>
    </dgm:pt>
    <dgm:pt modelId="{4812C1BC-6812-4968-B30B-586C5090A79E}" type="pres">
      <dgm:prSet presAssocID="{CE122608-331A-4EC1-8CBE-9DC79DEA42E4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59CD5E4-086C-42C8-AC54-8DA539186326}" type="pres">
      <dgm:prSet presAssocID="{CE122608-331A-4EC1-8CBE-9DC79DEA42E4}" presName="aSpace2" presStyleCnt="0"/>
      <dgm:spPr/>
    </dgm:pt>
    <dgm:pt modelId="{C9428309-507A-4416-8B20-567CDFC4E5A2}" type="pres">
      <dgm:prSet presAssocID="{3E2AE3F4-ADF7-4D68-BCD1-0E455141DF9B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49486A3-0D0A-4D60-AC99-F05B159EEC40}" type="pres">
      <dgm:prSet presAssocID="{41D1D844-E5A9-4A33-B7D2-91AEE59267B8}" presName="aSpace" presStyleCnt="0"/>
      <dgm:spPr/>
    </dgm:pt>
    <dgm:pt modelId="{2CB9885D-B048-41A4-AF98-A3BAADFE79FB}" type="pres">
      <dgm:prSet presAssocID="{53C40520-1368-4072-8A8A-2B22C5C6F8F8}" presName="compNode" presStyleCnt="0"/>
      <dgm:spPr/>
    </dgm:pt>
    <dgm:pt modelId="{3D893E37-7965-489B-9873-AA846A34AD5E}" type="pres">
      <dgm:prSet presAssocID="{53C40520-1368-4072-8A8A-2B22C5C6F8F8}" presName="aNode" presStyleLbl="bgShp" presStyleIdx="2" presStyleCnt="3"/>
      <dgm:spPr/>
      <dgm:t>
        <a:bodyPr/>
        <a:lstStyle/>
        <a:p>
          <a:endParaRPr lang="hr-HR"/>
        </a:p>
      </dgm:t>
    </dgm:pt>
    <dgm:pt modelId="{40F7D833-F1A6-4E1F-A105-C4AAFE3C27D1}" type="pres">
      <dgm:prSet presAssocID="{53C40520-1368-4072-8A8A-2B22C5C6F8F8}" presName="textNode" presStyleLbl="bgShp" presStyleIdx="2" presStyleCnt="3"/>
      <dgm:spPr/>
      <dgm:t>
        <a:bodyPr/>
        <a:lstStyle/>
        <a:p>
          <a:endParaRPr lang="hr-HR"/>
        </a:p>
      </dgm:t>
    </dgm:pt>
    <dgm:pt modelId="{91D0C9C2-652C-41BD-8FA9-742363FF585A}" type="pres">
      <dgm:prSet presAssocID="{53C40520-1368-4072-8A8A-2B22C5C6F8F8}" presName="compChildNode" presStyleCnt="0"/>
      <dgm:spPr/>
    </dgm:pt>
    <dgm:pt modelId="{4389BC19-15F9-43E8-8D9F-280160693B4C}" type="pres">
      <dgm:prSet presAssocID="{53C40520-1368-4072-8A8A-2B22C5C6F8F8}" presName="theInnerList" presStyleCnt="0"/>
      <dgm:spPr/>
    </dgm:pt>
    <dgm:pt modelId="{11FF3F7E-F33F-4037-A467-4573C29C1B1A}" type="pres">
      <dgm:prSet presAssocID="{3FD9B173-8EBE-421B-BF05-D350E89B1734}" presName="child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7D306D2-EF4D-40D3-9636-D364DCFF98BD}" type="pres">
      <dgm:prSet presAssocID="{3FD9B173-8EBE-421B-BF05-D350E89B1734}" presName="aSpace2" presStyleCnt="0"/>
      <dgm:spPr/>
    </dgm:pt>
    <dgm:pt modelId="{381B52D6-6642-45EA-BD2A-03F1F0474C64}" type="pres">
      <dgm:prSet presAssocID="{88C78389-FC14-49E0-842D-D2D5EFB48530}" presName="child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DF2F134-24FC-4865-9188-3FEA21249A18}" type="pres">
      <dgm:prSet presAssocID="{88C78389-FC14-49E0-842D-D2D5EFB48530}" presName="aSpace2" presStyleCnt="0"/>
      <dgm:spPr/>
    </dgm:pt>
    <dgm:pt modelId="{55BDDD73-6C6F-4420-99CF-23B8416282B6}" type="pres">
      <dgm:prSet presAssocID="{3F8729AD-C33C-47CD-90C4-5276B7007D6D}" presName="child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EB24F8-B4FC-4097-93C3-B940AA0C90D1}" type="pres">
      <dgm:prSet presAssocID="{3F8729AD-C33C-47CD-90C4-5276B7007D6D}" presName="aSpace2" presStyleCnt="0"/>
      <dgm:spPr/>
    </dgm:pt>
    <dgm:pt modelId="{116567FB-631C-4DB1-9391-A961577AE4E5}" type="pres">
      <dgm:prSet presAssocID="{5A8C3849-53B6-423A-9A7A-7DB9BDD2B257}" presName="child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B48AE46-6E6D-436C-AFDC-E022E0AD6104}" srcId="{53C40520-1368-4072-8A8A-2B22C5C6F8F8}" destId="{3FD9B173-8EBE-421B-BF05-D350E89B1734}" srcOrd="0" destOrd="0" parTransId="{90B47BD7-8312-41E0-B10C-1BF0F13ACC90}" sibTransId="{A7BE9742-F429-4869-8502-930488E12D17}"/>
    <dgm:cxn modelId="{6BD0A802-0BBD-4615-A76D-AB6046327246}" type="presOf" srcId="{93D9862C-36F6-4571-9A9D-FA456E952CEE}" destId="{6C0E7181-DC3C-4BD5-A8AC-978FE6E2F53B}" srcOrd="0" destOrd="0" presId="urn:microsoft.com/office/officeart/2005/8/layout/lProcess2"/>
    <dgm:cxn modelId="{301CEA5F-B6DB-4037-9594-8CDE73C8F810}" type="presOf" srcId="{41D1D844-E5A9-4A33-B7D2-91AEE59267B8}" destId="{30552EDE-EC76-46F6-ACF9-7E39BA61C06B}" srcOrd="0" destOrd="0" presId="urn:microsoft.com/office/officeart/2005/8/layout/lProcess2"/>
    <dgm:cxn modelId="{C1D3D9DC-1F5C-4AE4-B655-CB870DAB1352}" type="presOf" srcId="{3E2AE3F4-ADF7-4D68-BCD1-0E455141DF9B}" destId="{C9428309-507A-4416-8B20-567CDFC4E5A2}" srcOrd="0" destOrd="0" presId="urn:microsoft.com/office/officeart/2005/8/layout/lProcess2"/>
    <dgm:cxn modelId="{EB2479A5-B8F7-4305-8F07-7A3FF7CCFF93}" srcId="{3AF6A92D-5287-4B5D-B0E4-31EE4CC36086}" destId="{93D9862C-36F6-4571-9A9D-FA456E952CEE}" srcOrd="0" destOrd="0" parTransId="{C5493E83-7FD3-4778-AF60-89D59C433BBE}" sibTransId="{5999C298-8E92-4C53-9F0B-B75B8C507C19}"/>
    <dgm:cxn modelId="{852D6F73-2D90-4534-AE03-15CDF0881901}" srcId="{41D1D844-E5A9-4A33-B7D2-91AEE59267B8}" destId="{305DA946-5608-4251-A21C-770F3FA62656}" srcOrd="0" destOrd="0" parTransId="{B62DE56D-D64D-48EF-A1BB-9BAA116106E7}" sibTransId="{EE51A3DB-0702-4D65-8E90-5D5018DCFCA0}"/>
    <dgm:cxn modelId="{1F9F871B-FC2D-4BC8-AC0C-CC7829A3833B}" type="presOf" srcId="{3F8729AD-C33C-47CD-90C4-5276B7007D6D}" destId="{55BDDD73-6C6F-4420-99CF-23B8416282B6}" srcOrd="0" destOrd="0" presId="urn:microsoft.com/office/officeart/2005/8/layout/lProcess2"/>
    <dgm:cxn modelId="{80614C49-3B09-4FBE-B78C-A26567E4F95E}" srcId="{3AF6A92D-5287-4B5D-B0E4-31EE4CC36086}" destId="{53C40520-1368-4072-8A8A-2B22C5C6F8F8}" srcOrd="2" destOrd="0" parTransId="{A1E54D6C-6C28-4E54-A56D-060D3ACE10B2}" sibTransId="{CA1804A8-4AAA-4B70-8CC2-CCB8BE3071D0}"/>
    <dgm:cxn modelId="{8EE414F2-D172-4814-83D2-44C4EED73F7A}" srcId="{41D1D844-E5A9-4A33-B7D2-91AEE59267B8}" destId="{3E2AE3F4-ADF7-4D68-BCD1-0E455141DF9B}" srcOrd="3" destOrd="0" parTransId="{DAF2043F-135E-4B92-82A7-44BC3D2A1C01}" sibTransId="{2C232E8A-7618-48A9-AEDE-3C099BC01F8D}"/>
    <dgm:cxn modelId="{9C5702E0-6287-44EE-A2C2-0B7B54D11EDD}" type="presOf" srcId="{0542F13E-0624-44D4-8857-0FB595BC1BD8}" destId="{9BA146B7-17FD-4F16-813B-DC3B4CFD4B27}" srcOrd="0" destOrd="0" presId="urn:microsoft.com/office/officeart/2005/8/layout/lProcess2"/>
    <dgm:cxn modelId="{14A31F4C-2779-4AB0-9025-FE6C4B398CCF}" type="presOf" srcId="{53C40520-1368-4072-8A8A-2B22C5C6F8F8}" destId="{3D893E37-7965-489B-9873-AA846A34AD5E}" srcOrd="0" destOrd="0" presId="urn:microsoft.com/office/officeart/2005/8/layout/lProcess2"/>
    <dgm:cxn modelId="{8896D420-3E0B-4477-8DEF-3A485A9B7B49}" srcId="{3AF6A92D-5287-4B5D-B0E4-31EE4CC36086}" destId="{41D1D844-E5A9-4A33-B7D2-91AEE59267B8}" srcOrd="1" destOrd="0" parTransId="{2AD11D38-B08A-49AB-B029-5AE82D8EB06B}" sibTransId="{2DDB788A-695C-4453-B26F-E42A918FB544}"/>
    <dgm:cxn modelId="{64E73E43-1FF5-4EFF-BA52-07316D5F9BA7}" type="presOf" srcId="{41D1D844-E5A9-4A33-B7D2-91AEE59267B8}" destId="{7776428C-0ED2-4D1B-956B-0B5BD230B339}" srcOrd="1" destOrd="0" presId="urn:microsoft.com/office/officeart/2005/8/layout/lProcess2"/>
    <dgm:cxn modelId="{12CEC684-1B86-4C28-BE3E-48D271DEB797}" type="presOf" srcId="{1661C1D8-B423-41E0-8D47-141985006956}" destId="{6A4723F6-2DD4-44CC-A124-0963D6F84992}" srcOrd="0" destOrd="0" presId="urn:microsoft.com/office/officeart/2005/8/layout/lProcess2"/>
    <dgm:cxn modelId="{89109DBA-1B57-4BE1-9871-3C1FC6802660}" type="presOf" srcId="{CE122608-331A-4EC1-8CBE-9DC79DEA42E4}" destId="{4812C1BC-6812-4968-B30B-586C5090A79E}" srcOrd="0" destOrd="0" presId="urn:microsoft.com/office/officeart/2005/8/layout/lProcess2"/>
    <dgm:cxn modelId="{4E20EF04-A6D7-41CB-B8F9-86BDE73DB58F}" srcId="{93D9862C-36F6-4571-9A9D-FA456E952CEE}" destId="{0542F13E-0624-44D4-8857-0FB595BC1BD8}" srcOrd="3" destOrd="0" parTransId="{7DD771E2-5040-4471-8A7E-EF9C37C7DCE4}" sibTransId="{9B7D37CF-D0BC-4C51-919A-4A94493A8757}"/>
    <dgm:cxn modelId="{DC3E0C7E-A7C8-4072-A48F-A1A7991571B2}" srcId="{41D1D844-E5A9-4A33-B7D2-91AEE59267B8}" destId="{CC99266A-E74D-471C-8DAE-B902A5A3124F}" srcOrd="1" destOrd="0" parTransId="{BC17379D-1716-4A1E-A3C3-7EB07E9B746C}" sibTransId="{F22A97C9-265C-458A-9DE3-7F6AF0B77689}"/>
    <dgm:cxn modelId="{7BFB1F53-D857-4617-95D4-55B1E8BC2B39}" srcId="{41D1D844-E5A9-4A33-B7D2-91AEE59267B8}" destId="{CE122608-331A-4EC1-8CBE-9DC79DEA42E4}" srcOrd="2" destOrd="0" parTransId="{116342A9-0293-4C11-AB87-57B939B62297}" sibTransId="{3D423B0D-744C-4A48-A927-14747C9F2B31}"/>
    <dgm:cxn modelId="{9675F62E-A9DC-4272-9C30-2DD1B4F864D0}" type="presOf" srcId="{3675C3DB-B279-4F34-98F1-96D90A1CBCDB}" destId="{BA2138BA-FAD1-433D-BB0B-5E336AEA9450}" srcOrd="0" destOrd="0" presId="urn:microsoft.com/office/officeart/2005/8/layout/lProcess2"/>
    <dgm:cxn modelId="{9A1F9044-A6A9-4A90-8CA4-D8F7237B7CED}" type="presOf" srcId="{3FD9B173-8EBE-421B-BF05-D350E89B1734}" destId="{11FF3F7E-F33F-4037-A467-4573C29C1B1A}" srcOrd="0" destOrd="0" presId="urn:microsoft.com/office/officeart/2005/8/layout/lProcess2"/>
    <dgm:cxn modelId="{785B9248-2E0A-4CF0-A98A-6C63A675928D}" srcId="{53C40520-1368-4072-8A8A-2B22C5C6F8F8}" destId="{5A8C3849-53B6-423A-9A7A-7DB9BDD2B257}" srcOrd="3" destOrd="0" parTransId="{E5878491-DDF3-4334-A812-599819F2D847}" sibTransId="{03E36DEF-60F0-4AEB-8C75-2AE3EB384C8D}"/>
    <dgm:cxn modelId="{B7E10D5E-FB0C-40DC-B8F2-F95604C41046}" type="presOf" srcId="{93D9862C-36F6-4571-9A9D-FA456E952CEE}" destId="{D5F11144-CAFE-45F4-A524-941DFE8451BF}" srcOrd="1" destOrd="0" presId="urn:microsoft.com/office/officeart/2005/8/layout/lProcess2"/>
    <dgm:cxn modelId="{6A031025-36CB-4717-B3F7-907DA44ABE28}" type="presOf" srcId="{3AF6A92D-5287-4B5D-B0E4-31EE4CC36086}" destId="{C44B1B71-2742-4C60-98A7-CA3A6E9D8FBA}" srcOrd="0" destOrd="0" presId="urn:microsoft.com/office/officeart/2005/8/layout/lProcess2"/>
    <dgm:cxn modelId="{3AFBD94E-1174-4F27-88A3-96E6A3B18747}" srcId="{93D9862C-36F6-4571-9A9D-FA456E952CEE}" destId="{4D6CF29D-6EF4-4311-A564-BD710039166E}" srcOrd="1" destOrd="0" parTransId="{C1186B11-DE7D-45DF-9F8F-68735A546AD5}" sibTransId="{B704F72B-81E0-4589-A160-76B8B64AB589}"/>
    <dgm:cxn modelId="{F944CB45-037C-4948-BD9C-E9C80F79D693}" type="presOf" srcId="{5A8C3849-53B6-423A-9A7A-7DB9BDD2B257}" destId="{116567FB-631C-4DB1-9391-A961577AE4E5}" srcOrd="0" destOrd="0" presId="urn:microsoft.com/office/officeart/2005/8/layout/lProcess2"/>
    <dgm:cxn modelId="{8FD1C936-915F-4559-85D0-B2B140159B23}" type="presOf" srcId="{53C40520-1368-4072-8A8A-2B22C5C6F8F8}" destId="{40F7D833-F1A6-4E1F-A105-C4AAFE3C27D1}" srcOrd="1" destOrd="0" presId="urn:microsoft.com/office/officeart/2005/8/layout/lProcess2"/>
    <dgm:cxn modelId="{D46D3483-F762-4E80-A19E-774B4ED14587}" srcId="{53C40520-1368-4072-8A8A-2B22C5C6F8F8}" destId="{3F8729AD-C33C-47CD-90C4-5276B7007D6D}" srcOrd="2" destOrd="0" parTransId="{E53F5A5C-D900-407C-8EBD-680F612DDD30}" sibTransId="{92D7E7B4-D779-4092-8DAA-0E6B85C294C4}"/>
    <dgm:cxn modelId="{673FFAB5-6AB9-405E-A687-8EC1D287D5D5}" srcId="{53C40520-1368-4072-8A8A-2B22C5C6F8F8}" destId="{88C78389-FC14-49E0-842D-D2D5EFB48530}" srcOrd="1" destOrd="0" parTransId="{2BDBF32D-6788-402E-9213-49ED178A1874}" sibTransId="{4AD80E3E-A939-4F16-A39A-CB26CFDCE75E}"/>
    <dgm:cxn modelId="{8A30E0C3-A25A-4765-B447-70237F7B09D8}" type="presOf" srcId="{88C78389-FC14-49E0-842D-D2D5EFB48530}" destId="{381B52D6-6642-45EA-BD2A-03F1F0474C64}" srcOrd="0" destOrd="0" presId="urn:microsoft.com/office/officeart/2005/8/layout/lProcess2"/>
    <dgm:cxn modelId="{EED52A67-425B-4C93-B061-15B5E1653DEA}" type="presOf" srcId="{CC99266A-E74D-471C-8DAE-B902A5A3124F}" destId="{79776CEA-47D6-46AC-8A2E-C6BA590496BB}" srcOrd="0" destOrd="0" presId="urn:microsoft.com/office/officeart/2005/8/layout/lProcess2"/>
    <dgm:cxn modelId="{604C0106-68BB-4FE5-8474-AE31EBFE66D3}" type="presOf" srcId="{305DA946-5608-4251-A21C-770F3FA62656}" destId="{A187B1FE-9B5E-48A1-A36E-BCE1B81E44C7}" srcOrd="0" destOrd="0" presId="urn:microsoft.com/office/officeart/2005/8/layout/lProcess2"/>
    <dgm:cxn modelId="{BD7B3251-1362-4F61-84EB-62C0FD0376BC}" type="presOf" srcId="{4D6CF29D-6EF4-4311-A564-BD710039166E}" destId="{CCF5367F-79D8-4A07-9AFD-44C0F0309AE6}" srcOrd="0" destOrd="0" presId="urn:microsoft.com/office/officeart/2005/8/layout/lProcess2"/>
    <dgm:cxn modelId="{8CC11A25-6B16-477D-ADD8-FA380DF0BAB1}" srcId="{93D9862C-36F6-4571-9A9D-FA456E952CEE}" destId="{1661C1D8-B423-41E0-8D47-141985006956}" srcOrd="0" destOrd="0" parTransId="{54F2AE61-EE27-4FC4-B3B9-E040466B1EF9}" sibTransId="{4132C343-9265-4553-945E-6D06FE88606B}"/>
    <dgm:cxn modelId="{25A077F0-5215-4957-966A-FFFFD199CFF7}" srcId="{93D9862C-36F6-4571-9A9D-FA456E952CEE}" destId="{3675C3DB-B279-4F34-98F1-96D90A1CBCDB}" srcOrd="2" destOrd="0" parTransId="{AF6B5A8F-F94D-444E-9D98-22CDAD8EDB77}" sibTransId="{08497C0D-7DEA-4766-8643-A5F1449ED3F3}"/>
    <dgm:cxn modelId="{5FBCF49A-8BB0-4731-B882-5AECD0B12F2F}" type="presParOf" srcId="{C44B1B71-2742-4C60-98A7-CA3A6E9D8FBA}" destId="{DD7A81BC-5F2A-4356-9EC5-DEBC67D71954}" srcOrd="0" destOrd="0" presId="urn:microsoft.com/office/officeart/2005/8/layout/lProcess2"/>
    <dgm:cxn modelId="{7B671E29-54CF-41E8-B039-14DB090255C7}" type="presParOf" srcId="{DD7A81BC-5F2A-4356-9EC5-DEBC67D71954}" destId="{6C0E7181-DC3C-4BD5-A8AC-978FE6E2F53B}" srcOrd="0" destOrd="0" presId="urn:microsoft.com/office/officeart/2005/8/layout/lProcess2"/>
    <dgm:cxn modelId="{1462997E-8206-41CD-ACD5-6DB1860AE769}" type="presParOf" srcId="{DD7A81BC-5F2A-4356-9EC5-DEBC67D71954}" destId="{D5F11144-CAFE-45F4-A524-941DFE8451BF}" srcOrd="1" destOrd="0" presId="urn:microsoft.com/office/officeart/2005/8/layout/lProcess2"/>
    <dgm:cxn modelId="{B507892C-7235-477B-8E9F-9BB370072776}" type="presParOf" srcId="{DD7A81BC-5F2A-4356-9EC5-DEBC67D71954}" destId="{FF3BBE22-DBB3-4880-9E67-29E82A02D0B0}" srcOrd="2" destOrd="0" presId="urn:microsoft.com/office/officeart/2005/8/layout/lProcess2"/>
    <dgm:cxn modelId="{2B1F986E-FD2A-4E64-8F54-DB039CD8B7BD}" type="presParOf" srcId="{FF3BBE22-DBB3-4880-9E67-29E82A02D0B0}" destId="{A3EF41FF-39B9-4A07-8255-2AAE3509E703}" srcOrd="0" destOrd="0" presId="urn:microsoft.com/office/officeart/2005/8/layout/lProcess2"/>
    <dgm:cxn modelId="{85A2CFF3-DEB3-4B60-9B3C-41F6910DC17F}" type="presParOf" srcId="{A3EF41FF-39B9-4A07-8255-2AAE3509E703}" destId="{6A4723F6-2DD4-44CC-A124-0963D6F84992}" srcOrd="0" destOrd="0" presId="urn:microsoft.com/office/officeart/2005/8/layout/lProcess2"/>
    <dgm:cxn modelId="{F248D4C4-6D74-4552-8DF0-6315D028447A}" type="presParOf" srcId="{A3EF41FF-39B9-4A07-8255-2AAE3509E703}" destId="{5EDE64AA-7B8A-4EA0-9F70-F7A0161A5AA6}" srcOrd="1" destOrd="0" presId="urn:microsoft.com/office/officeart/2005/8/layout/lProcess2"/>
    <dgm:cxn modelId="{35FBAB91-EE29-46D2-8D5E-E2B8C1F7FE97}" type="presParOf" srcId="{A3EF41FF-39B9-4A07-8255-2AAE3509E703}" destId="{CCF5367F-79D8-4A07-9AFD-44C0F0309AE6}" srcOrd="2" destOrd="0" presId="urn:microsoft.com/office/officeart/2005/8/layout/lProcess2"/>
    <dgm:cxn modelId="{76EAAB71-61D5-4213-8EF7-1827FFADB222}" type="presParOf" srcId="{A3EF41FF-39B9-4A07-8255-2AAE3509E703}" destId="{1E9D8558-AA2D-426A-9014-8A632F88D179}" srcOrd="3" destOrd="0" presId="urn:microsoft.com/office/officeart/2005/8/layout/lProcess2"/>
    <dgm:cxn modelId="{575D8767-BDD1-4428-AF4D-BD2DC15AD033}" type="presParOf" srcId="{A3EF41FF-39B9-4A07-8255-2AAE3509E703}" destId="{BA2138BA-FAD1-433D-BB0B-5E336AEA9450}" srcOrd="4" destOrd="0" presId="urn:microsoft.com/office/officeart/2005/8/layout/lProcess2"/>
    <dgm:cxn modelId="{5789CD6C-AC2C-4CBE-BD55-58A2C1EC5DFC}" type="presParOf" srcId="{A3EF41FF-39B9-4A07-8255-2AAE3509E703}" destId="{AF87B86A-EE60-49EF-B6CC-693FFEF3979A}" srcOrd="5" destOrd="0" presId="urn:microsoft.com/office/officeart/2005/8/layout/lProcess2"/>
    <dgm:cxn modelId="{08732648-C48B-46B8-849A-7C1844A26781}" type="presParOf" srcId="{A3EF41FF-39B9-4A07-8255-2AAE3509E703}" destId="{9BA146B7-17FD-4F16-813B-DC3B4CFD4B27}" srcOrd="6" destOrd="0" presId="urn:microsoft.com/office/officeart/2005/8/layout/lProcess2"/>
    <dgm:cxn modelId="{10CF1162-6121-43C6-A66E-E94DA537DBA6}" type="presParOf" srcId="{C44B1B71-2742-4C60-98A7-CA3A6E9D8FBA}" destId="{72329161-1341-43ED-8F89-166E69D8C460}" srcOrd="1" destOrd="0" presId="urn:microsoft.com/office/officeart/2005/8/layout/lProcess2"/>
    <dgm:cxn modelId="{98C30AAE-DE67-4F25-B1FE-8D4B3C8E92E9}" type="presParOf" srcId="{C44B1B71-2742-4C60-98A7-CA3A6E9D8FBA}" destId="{F0DC6641-04F5-41DE-8265-DDE655EDE9F4}" srcOrd="2" destOrd="0" presId="urn:microsoft.com/office/officeart/2005/8/layout/lProcess2"/>
    <dgm:cxn modelId="{0A836768-0E8B-4E96-AD65-513C00B77AA4}" type="presParOf" srcId="{F0DC6641-04F5-41DE-8265-DDE655EDE9F4}" destId="{30552EDE-EC76-46F6-ACF9-7E39BA61C06B}" srcOrd="0" destOrd="0" presId="urn:microsoft.com/office/officeart/2005/8/layout/lProcess2"/>
    <dgm:cxn modelId="{26D39A0E-33C9-4863-A779-3CA4E13AFF89}" type="presParOf" srcId="{F0DC6641-04F5-41DE-8265-DDE655EDE9F4}" destId="{7776428C-0ED2-4D1B-956B-0B5BD230B339}" srcOrd="1" destOrd="0" presId="urn:microsoft.com/office/officeart/2005/8/layout/lProcess2"/>
    <dgm:cxn modelId="{C458A961-E6C7-4181-9D93-705C184BCF74}" type="presParOf" srcId="{F0DC6641-04F5-41DE-8265-DDE655EDE9F4}" destId="{B8F810C9-F6AD-4CE4-A340-E9A63B0CC1FE}" srcOrd="2" destOrd="0" presId="urn:microsoft.com/office/officeart/2005/8/layout/lProcess2"/>
    <dgm:cxn modelId="{D3B5CF4C-AEC0-4AF2-816C-A010CD59D822}" type="presParOf" srcId="{B8F810C9-F6AD-4CE4-A340-E9A63B0CC1FE}" destId="{418269C8-61C8-4ADC-B519-EB5C0CB8A686}" srcOrd="0" destOrd="0" presId="urn:microsoft.com/office/officeart/2005/8/layout/lProcess2"/>
    <dgm:cxn modelId="{7D47DBE6-94FF-424E-B27A-FB329C6CCA8B}" type="presParOf" srcId="{418269C8-61C8-4ADC-B519-EB5C0CB8A686}" destId="{A187B1FE-9B5E-48A1-A36E-BCE1B81E44C7}" srcOrd="0" destOrd="0" presId="urn:microsoft.com/office/officeart/2005/8/layout/lProcess2"/>
    <dgm:cxn modelId="{2B30B0CB-6691-46EB-B4E5-97A12BAF226B}" type="presParOf" srcId="{418269C8-61C8-4ADC-B519-EB5C0CB8A686}" destId="{49E1720B-9EF6-4C58-B71B-E680CBF5D0F2}" srcOrd="1" destOrd="0" presId="urn:microsoft.com/office/officeart/2005/8/layout/lProcess2"/>
    <dgm:cxn modelId="{EBA6D28C-1CB3-4662-B790-8848B971BAB0}" type="presParOf" srcId="{418269C8-61C8-4ADC-B519-EB5C0CB8A686}" destId="{79776CEA-47D6-46AC-8A2E-C6BA590496BB}" srcOrd="2" destOrd="0" presId="urn:microsoft.com/office/officeart/2005/8/layout/lProcess2"/>
    <dgm:cxn modelId="{6DC230D0-00B5-463A-9610-3411DA7C38BE}" type="presParOf" srcId="{418269C8-61C8-4ADC-B519-EB5C0CB8A686}" destId="{BB9F4E89-74A1-4E4B-ABD9-D4A2E5818C8B}" srcOrd="3" destOrd="0" presId="urn:microsoft.com/office/officeart/2005/8/layout/lProcess2"/>
    <dgm:cxn modelId="{A4FA13D7-FEAD-4556-9BB5-71A54ADA86C0}" type="presParOf" srcId="{418269C8-61C8-4ADC-B519-EB5C0CB8A686}" destId="{4812C1BC-6812-4968-B30B-586C5090A79E}" srcOrd="4" destOrd="0" presId="urn:microsoft.com/office/officeart/2005/8/layout/lProcess2"/>
    <dgm:cxn modelId="{0241D990-EEEF-4A5B-A48D-9C9AB4453903}" type="presParOf" srcId="{418269C8-61C8-4ADC-B519-EB5C0CB8A686}" destId="{D59CD5E4-086C-42C8-AC54-8DA539186326}" srcOrd="5" destOrd="0" presId="urn:microsoft.com/office/officeart/2005/8/layout/lProcess2"/>
    <dgm:cxn modelId="{F3712247-9143-4FBE-9B74-C4DE181ECB44}" type="presParOf" srcId="{418269C8-61C8-4ADC-B519-EB5C0CB8A686}" destId="{C9428309-507A-4416-8B20-567CDFC4E5A2}" srcOrd="6" destOrd="0" presId="urn:microsoft.com/office/officeart/2005/8/layout/lProcess2"/>
    <dgm:cxn modelId="{0CA728C2-418E-43A1-ADE9-9859BD4FD841}" type="presParOf" srcId="{C44B1B71-2742-4C60-98A7-CA3A6E9D8FBA}" destId="{C49486A3-0D0A-4D60-AC99-F05B159EEC40}" srcOrd="3" destOrd="0" presId="urn:microsoft.com/office/officeart/2005/8/layout/lProcess2"/>
    <dgm:cxn modelId="{FCB28F88-9807-481D-A4F2-93533DB03290}" type="presParOf" srcId="{C44B1B71-2742-4C60-98A7-CA3A6E9D8FBA}" destId="{2CB9885D-B048-41A4-AF98-A3BAADFE79FB}" srcOrd="4" destOrd="0" presId="urn:microsoft.com/office/officeart/2005/8/layout/lProcess2"/>
    <dgm:cxn modelId="{4445D95A-7531-4166-AD36-3D3AC5DC77CB}" type="presParOf" srcId="{2CB9885D-B048-41A4-AF98-A3BAADFE79FB}" destId="{3D893E37-7965-489B-9873-AA846A34AD5E}" srcOrd="0" destOrd="0" presId="urn:microsoft.com/office/officeart/2005/8/layout/lProcess2"/>
    <dgm:cxn modelId="{C8107B0F-E7E9-49FE-A86C-881D1823A006}" type="presParOf" srcId="{2CB9885D-B048-41A4-AF98-A3BAADFE79FB}" destId="{40F7D833-F1A6-4E1F-A105-C4AAFE3C27D1}" srcOrd="1" destOrd="0" presId="urn:microsoft.com/office/officeart/2005/8/layout/lProcess2"/>
    <dgm:cxn modelId="{346CEAC8-F960-477C-B370-66B8AA062224}" type="presParOf" srcId="{2CB9885D-B048-41A4-AF98-A3BAADFE79FB}" destId="{91D0C9C2-652C-41BD-8FA9-742363FF585A}" srcOrd="2" destOrd="0" presId="urn:microsoft.com/office/officeart/2005/8/layout/lProcess2"/>
    <dgm:cxn modelId="{45DAA60C-0282-4BFC-88F8-89239B1DA32D}" type="presParOf" srcId="{91D0C9C2-652C-41BD-8FA9-742363FF585A}" destId="{4389BC19-15F9-43E8-8D9F-280160693B4C}" srcOrd="0" destOrd="0" presId="urn:microsoft.com/office/officeart/2005/8/layout/lProcess2"/>
    <dgm:cxn modelId="{BA634427-18A9-4685-991A-3EA7B2646809}" type="presParOf" srcId="{4389BC19-15F9-43E8-8D9F-280160693B4C}" destId="{11FF3F7E-F33F-4037-A467-4573C29C1B1A}" srcOrd="0" destOrd="0" presId="urn:microsoft.com/office/officeart/2005/8/layout/lProcess2"/>
    <dgm:cxn modelId="{3AF16FD0-7349-470C-A42C-33464ECC8A1B}" type="presParOf" srcId="{4389BC19-15F9-43E8-8D9F-280160693B4C}" destId="{C7D306D2-EF4D-40D3-9636-D364DCFF98BD}" srcOrd="1" destOrd="0" presId="urn:microsoft.com/office/officeart/2005/8/layout/lProcess2"/>
    <dgm:cxn modelId="{FE633793-0079-44EC-839F-C3BE75F99955}" type="presParOf" srcId="{4389BC19-15F9-43E8-8D9F-280160693B4C}" destId="{381B52D6-6642-45EA-BD2A-03F1F0474C64}" srcOrd="2" destOrd="0" presId="urn:microsoft.com/office/officeart/2005/8/layout/lProcess2"/>
    <dgm:cxn modelId="{F86020B4-F670-44DB-8799-F74FD880C95D}" type="presParOf" srcId="{4389BC19-15F9-43E8-8D9F-280160693B4C}" destId="{2DF2F134-24FC-4865-9188-3FEA21249A18}" srcOrd="3" destOrd="0" presId="urn:microsoft.com/office/officeart/2005/8/layout/lProcess2"/>
    <dgm:cxn modelId="{9B16596F-A9B0-431C-9914-99044ADE5104}" type="presParOf" srcId="{4389BC19-15F9-43E8-8D9F-280160693B4C}" destId="{55BDDD73-6C6F-4420-99CF-23B8416282B6}" srcOrd="4" destOrd="0" presId="urn:microsoft.com/office/officeart/2005/8/layout/lProcess2"/>
    <dgm:cxn modelId="{C86FE398-D854-4E7B-95CC-DB601FD7B1AB}" type="presParOf" srcId="{4389BC19-15F9-43E8-8D9F-280160693B4C}" destId="{0CEB24F8-B4FC-4097-93C3-B940AA0C90D1}" srcOrd="5" destOrd="0" presId="urn:microsoft.com/office/officeart/2005/8/layout/lProcess2"/>
    <dgm:cxn modelId="{594C0C72-CD3E-4A94-B80B-5B39778BA072}" type="presParOf" srcId="{4389BC19-15F9-43E8-8D9F-280160693B4C}" destId="{116567FB-631C-4DB1-9391-A961577AE4E5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AA903D-ECA1-4C89-9DD2-412AE17A3AEE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100C256-3BF7-4E60-A9F2-0BF29B44D6BD}">
      <dgm:prSet phldrT="[Text]" custT="1"/>
      <dgm:spPr/>
      <dgm:t>
        <a:bodyPr/>
        <a:lstStyle/>
        <a:p>
          <a:r>
            <a:rPr lang="hr-HR" sz="1400" b="1" dirty="0" smtClean="0"/>
            <a:t>Relevantni podaci iz djetinjstva</a:t>
          </a:r>
        </a:p>
        <a:p>
          <a:r>
            <a:rPr lang="hr-HR" sz="1400" dirty="0" smtClean="0"/>
            <a:t>Koja iskustva su doprinijela razvoju i održavanju bazičnih vjerovanja?</a:t>
          </a:r>
          <a:endParaRPr lang="hr-HR" sz="1400" dirty="0"/>
        </a:p>
      </dgm:t>
    </dgm:pt>
    <dgm:pt modelId="{D3C8B0A4-32E5-46DB-91E9-AA8A87806931}" type="sibTrans" cxnId="{E88DD257-3B02-42BF-8535-C06347238B01}">
      <dgm:prSet/>
      <dgm:spPr/>
      <dgm:t>
        <a:bodyPr/>
        <a:lstStyle/>
        <a:p>
          <a:endParaRPr lang="hr-HR"/>
        </a:p>
      </dgm:t>
    </dgm:pt>
    <dgm:pt modelId="{0A46804C-D2A9-40D9-9A80-3956D66E54BB}" type="parTrans" cxnId="{E88DD257-3B02-42BF-8535-C06347238B01}">
      <dgm:prSet/>
      <dgm:spPr/>
      <dgm:t>
        <a:bodyPr/>
        <a:lstStyle/>
        <a:p>
          <a:endParaRPr lang="hr-HR"/>
        </a:p>
      </dgm:t>
    </dgm:pt>
    <dgm:pt modelId="{D3FCA454-F7FD-4C3C-AE29-2BB02BE85724}">
      <dgm:prSet phldrT="[Text]" custT="1"/>
      <dgm:spPr/>
      <dgm:t>
        <a:bodyPr/>
        <a:lstStyle/>
        <a:p>
          <a:r>
            <a:rPr lang="hr-HR" sz="1400" b="1" dirty="0" smtClean="0"/>
            <a:t>Bazično vjerovanje</a:t>
          </a:r>
        </a:p>
        <a:p>
          <a:r>
            <a:rPr lang="hr-HR" sz="1400" dirty="0" smtClean="0"/>
            <a:t>Koje je središnje vjerovanje </a:t>
          </a:r>
          <a:r>
            <a:rPr lang="hr-HR" sz="1400" smtClean="0"/>
            <a:t>o sebi?</a:t>
          </a:r>
          <a:endParaRPr lang="hr-HR" sz="1400" dirty="0"/>
        </a:p>
      </dgm:t>
    </dgm:pt>
    <dgm:pt modelId="{44890971-3247-409F-A90F-CB28AE0CFFA3}" type="sibTrans" cxnId="{B2456DEF-A2F2-4775-B2BC-3D1E7857B6B4}">
      <dgm:prSet/>
      <dgm:spPr/>
      <dgm:t>
        <a:bodyPr/>
        <a:lstStyle/>
        <a:p>
          <a:endParaRPr lang="hr-HR"/>
        </a:p>
      </dgm:t>
    </dgm:pt>
    <dgm:pt modelId="{B1283CE5-B417-4065-8599-C4758B9C866A}" type="parTrans" cxnId="{B2456DEF-A2F2-4775-B2BC-3D1E7857B6B4}">
      <dgm:prSet/>
      <dgm:spPr/>
      <dgm:t>
        <a:bodyPr/>
        <a:lstStyle/>
        <a:p>
          <a:endParaRPr lang="hr-HR"/>
        </a:p>
      </dgm:t>
    </dgm:pt>
    <dgm:pt modelId="{24CD0CC5-F8D5-4F90-B459-5544C10F296F}">
      <dgm:prSet phldrT="[Text]" custT="1"/>
      <dgm:spPr/>
      <dgm:t>
        <a:bodyPr/>
        <a:lstStyle/>
        <a:p>
          <a:r>
            <a:rPr lang="hr-HR" sz="1400" b="1" dirty="0" err="1" smtClean="0"/>
            <a:t>Kondicionirane</a:t>
          </a:r>
          <a:r>
            <a:rPr lang="hr-HR" sz="1400" b="1" dirty="0" smtClean="0"/>
            <a:t> pretpostavke/vjerovanja/pravila</a:t>
          </a:r>
        </a:p>
        <a:p>
          <a:r>
            <a:rPr lang="hr-HR" sz="1400" b="0" dirty="0" smtClean="0"/>
            <a:t>Koja pozitivna pretpostavka joj je pomogla da se suoči s bazičnim vjerovanjima?</a:t>
          </a:r>
        </a:p>
        <a:p>
          <a:r>
            <a:rPr lang="hr-HR" sz="1400" b="0" dirty="0" smtClean="0"/>
            <a:t>Koja je negativna strana te pretpostavke</a:t>
          </a:r>
          <a:r>
            <a:rPr lang="hr-HR" sz="1200" b="0" dirty="0" smtClean="0"/>
            <a:t>?</a:t>
          </a:r>
        </a:p>
      </dgm:t>
    </dgm:pt>
    <dgm:pt modelId="{8C306368-AA33-4E0C-B3C7-DD533CA106A2}" type="sibTrans" cxnId="{BA4247A4-39CF-4A28-8304-8B146B9D5AF0}">
      <dgm:prSet/>
      <dgm:spPr/>
      <dgm:t>
        <a:bodyPr/>
        <a:lstStyle/>
        <a:p>
          <a:endParaRPr lang="hr-HR"/>
        </a:p>
      </dgm:t>
    </dgm:pt>
    <dgm:pt modelId="{92BF9415-B7B7-442D-907B-FEE2C36725E5}" type="parTrans" cxnId="{BA4247A4-39CF-4A28-8304-8B146B9D5AF0}">
      <dgm:prSet/>
      <dgm:spPr/>
      <dgm:t>
        <a:bodyPr/>
        <a:lstStyle/>
        <a:p>
          <a:endParaRPr lang="hr-HR"/>
        </a:p>
      </dgm:t>
    </dgm:pt>
    <dgm:pt modelId="{F638FD91-6B02-4174-8849-A12C658114A1}">
      <dgm:prSet phldrT="[Text]" custT="1"/>
      <dgm:spPr/>
      <dgm:t>
        <a:bodyPr/>
        <a:lstStyle/>
        <a:p>
          <a:r>
            <a:rPr lang="hr-HR" sz="1500" b="1" dirty="0" smtClean="0"/>
            <a:t>Kompenzacijska strategija</a:t>
          </a:r>
        </a:p>
        <a:p>
          <a:r>
            <a:rPr lang="hr-HR" sz="1500" dirty="0" smtClean="0"/>
            <a:t>Koja ponašanja joj pomažu da se suoči s vjerovanjima?</a:t>
          </a:r>
          <a:endParaRPr lang="hr-HR" sz="1500" dirty="0"/>
        </a:p>
      </dgm:t>
    </dgm:pt>
    <dgm:pt modelId="{4EB7CE62-1EBE-4474-AC2C-54C3A347E53E}" type="sibTrans" cxnId="{4AB27B3C-41AD-4BF6-A9C3-7EE4EB251D55}">
      <dgm:prSet/>
      <dgm:spPr/>
      <dgm:t>
        <a:bodyPr/>
        <a:lstStyle/>
        <a:p>
          <a:endParaRPr lang="hr-HR"/>
        </a:p>
      </dgm:t>
    </dgm:pt>
    <dgm:pt modelId="{D9C24BE4-729F-45D4-BFC9-700CE97BD8EB}" type="parTrans" cxnId="{4AB27B3C-41AD-4BF6-A9C3-7EE4EB251D55}">
      <dgm:prSet/>
      <dgm:spPr/>
      <dgm:t>
        <a:bodyPr/>
        <a:lstStyle/>
        <a:p>
          <a:endParaRPr lang="hr-HR"/>
        </a:p>
      </dgm:t>
    </dgm:pt>
    <dgm:pt modelId="{882DC565-1B69-4264-BC6B-BF50600A6B7C}" type="pres">
      <dgm:prSet presAssocID="{EBAA903D-ECA1-4C89-9DD2-412AE17A3AE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4E9107A-DB5C-4FB4-8146-70327ABE3F88}" type="pres">
      <dgm:prSet presAssocID="{F638FD91-6B02-4174-8849-A12C658114A1}" presName="boxAndChildren" presStyleCnt="0"/>
      <dgm:spPr/>
    </dgm:pt>
    <dgm:pt modelId="{479E4B38-03A8-4AAB-BB63-AF28CC686E2E}" type="pres">
      <dgm:prSet presAssocID="{F638FD91-6B02-4174-8849-A12C658114A1}" presName="parentTextBox" presStyleLbl="node1" presStyleIdx="0" presStyleCnt="4"/>
      <dgm:spPr/>
      <dgm:t>
        <a:bodyPr/>
        <a:lstStyle/>
        <a:p>
          <a:endParaRPr lang="hr-HR"/>
        </a:p>
      </dgm:t>
    </dgm:pt>
    <dgm:pt modelId="{7E68A5D2-94DF-430A-AB5C-D58D63BE6B29}" type="pres">
      <dgm:prSet presAssocID="{8C306368-AA33-4E0C-B3C7-DD533CA106A2}" presName="sp" presStyleCnt="0"/>
      <dgm:spPr/>
    </dgm:pt>
    <dgm:pt modelId="{94AC0027-77CA-43E6-99A1-D7710885C6A9}" type="pres">
      <dgm:prSet presAssocID="{24CD0CC5-F8D5-4F90-B459-5544C10F296F}" presName="arrowAndChildren" presStyleCnt="0"/>
      <dgm:spPr/>
    </dgm:pt>
    <dgm:pt modelId="{4B93BFCF-0C03-4F6F-9155-0E161437D1DD}" type="pres">
      <dgm:prSet presAssocID="{24CD0CC5-F8D5-4F90-B459-5544C10F296F}" presName="parentTextArrow" presStyleLbl="node1" presStyleIdx="1" presStyleCnt="4"/>
      <dgm:spPr/>
      <dgm:t>
        <a:bodyPr/>
        <a:lstStyle/>
        <a:p>
          <a:endParaRPr lang="hr-HR"/>
        </a:p>
      </dgm:t>
    </dgm:pt>
    <dgm:pt modelId="{CD7A4EB2-088A-4985-AC41-6C06E17FA8ED}" type="pres">
      <dgm:prSet presAssocID="{44890971-3247-409F-A90F-CB28AE0CFFA3}" presName="sp" presStyleCnt="0"/>
      <dgm:spPr/>
    </dgm:pt>
    <dgm:pt modelId="{AFAF4655-6DA3-422F-80EE-A5C9DF610997}" type="pres">
      <dgm:prSet presAssocID="{D3FCA454-F7FD-4C3C-AE29-2BB02BE85724}" presName="arrowAndChildren" presStyleCnt="0"/>
      <dgm:spPr/>
    </dgm:pt>
    <dgm:pt modelId="{4BBA5138-27A8-487C-B957-FB7F0CE7606A}" type="pres">
      <dgm:prSet presAssocID="{D3FCA454-F7FD-4C3C-AE29-2BB02BE85724}" presName="parentTextArrow" presStyleLbl="node1" presStyleIdx="2" presStyleCnt="4"/>
      <dgm:spPr/>
      <dgm:t>
        <a:bodyPr/>
        <a:lstStyle/>
        <a:p>
          <a:endParaRPr lang="hr-HR"/>
        </a:p>
      </dgm:t>
    </dgm:pt>
    <dgm:pt modelId="{CF5A121B-BFC8-4747-8B6D-19F1DE0A81F5}" type="pres">
      <dgm:prSet presAssocID="{D3C8B0A4-32E5-46DB-91E9-AA8A87806931}" presName="sp" presStyleCnt="0"/>
      <dgm:spPr/>
    </dgm:pt>
    <dgm:pt modelId="{CC011387-60F9-4FB5-8661-994ED8968877}" type="pres">
      <dgm:prSet presAssocID="{E100C256-3BF7-4E60-A9F2-0BF29B44D6BD}" presName="arrowAndChildren" presStyleCnt="0"/>
      <dgm:spPr/>
    </dgm:pt>
    <dgm:pt modelId="{9BD14025-548D-4686-A8D9-E11D6E6A0E0D}" type="pres">
      <dgm:prSet presAssocID="{E100C256-3BF7-4E60-A9F2-0BF29B44D6BD}" presName="parentTextArrow" presStyleLbl="node1" presStyleIdx="3" presStyleCnt="4"/>
      <dgm:spPr/>
      <dgm:t>
        <a:bodyPr/>
        <a:lstStyle/>
        <a:p>
          <a:endParaRPr lang="hr-HR"/>
        </a:p>
      </dgm:t>
    </dgm:pt>
  </dgm:ptLst>
  <dgm:cxnLst>
    <dgm:cxn modelId="{BA4247A4-39CF-4A28-8304-8B146B9D5AF0}" srcId="{EBAA903D-ECA1-4C89-9DD2-412AE17A3AEE}" destId="{24CD0CC5-F8D5-4F90-B459-5544C10F296F}" srcOrd="2" destOrd="0" parTransId="{92BF9415-B7B7-442D-907B-FEE2C36725E5}" sibTransId="{8C306368-AA33-4E0C-B3C7-DD533CA106A2}"/>
    <dgm:cxn modelId="{F3CAAD71-FC10-4991-9D93-4ACC928DDA7F}" type="presOf" srcId="{EBAA903D-ECA1-4C89-9DD2-412AE17A3AEE}" destId="{882DC565-1B69-4264-BC6B-BF50600A6B7C}" srcOrd="0" destOrd="0" presId="urn:microsoft.com/office/officeart/2005/8/layout/process4"/>
    <dgm:cxn modelId="{E88DD257-3B02-42BF-8535-C06347238B01}" srcId="{EBAA903D-ECA1-4C89-9DD2-412AE17A3AEE}" destId="{E100C256-3BF7-4E60-A9F2-0BF29B44D6BD}" srcOrd="0" destOrd="0" parTransId="{0A46804C-D2A9-40D9-9A80-3956D66E54BB}" sibTransId="{D3C8B0A4-32E5-46DB-91E9-AA8A87806931}"/>
    <dgm:cxn modelId="{0593B7D8-D661-48A5-BE0D-4CE6BDBA5080}" type="presOf" srcId="{D3FCA454-F7FD-4C3C-AE29-2BB02BE85724}" destId="{4BBA5138-27A8-487C-B957-FB7F0CE7606A}" srcOrd="0" destOrd="0" presId="urn:microsoft.com/office/officeart/2005/8/layout/process4"/>
    <dgm:cxn modelId="{4AB27B3C-41AD-4BF6-A9C3-7EE4EB251D55}" srcId="{EBAA903D-ECA1-4C89-9DD2-412AE17A3AEE}" destId="{F638FD91-6B02-4174-8849-A12C658114A1}" srcOrd="3" destOrd="0" parTransId="{D9C24BE4-729F-45D4-BFC9-700CE97BD8EB}" sibTransId="{4EB7CE62-1EBE-4474-AC2C-54C3A347E53E}"/>
    <dgm:cxn modelId="{710147A4-D544-4DE4-80F1-C3193831D895}" type="presOf" srcId="{24CD0CC5-F8D5-4F90-B459-5544C10F296F}" destId="{4B93BFCF-0C03-4F6F-9155-0E161437D1DD}" srcOrd="0" destOrd="0" presId="urn:microsoft.com/office/officeart/2005/8/layout/process4"/>
    <dgm:cxn modelId="{B2456DEF-A2F2-4775-B2BC-3D1E7857B6B4}" srcId="{EBAA903D-ECA1-4C89-9DD2-412AE17A3AEE}" destId="{D3FCA454-F7FD-4C3C-AE29-2BB02BE85724}" srcOrd="1" destOrd="0" parTransId="{B1283CE5-B417-4065-8599-C4758B9C866A}" sibTransId="{44890971-3247-409F-A90F-CB28AE0CFFA3}"/>
    <dgm:cxn modelId="{5B986510-8097-4CB1-8E16-523CB8ABAE8A}" type="presOf" srcId="{E100C256-3BF7-4E60-A9F2-0BF29B44D6BD}" destId="{9BD14025-548D-4686-A8D9-E11D6E6A0E0D}" srcOrd="0" destOrd="0" presId="urn:microsoft.com/office/officeart/2005/8/layout/process4"/>
    <dgm:cxn modelId="{436717D4-454C-49F3-9FE5-4E3C5FE46E73}" type="presOf" srcId="{F638FD91-6B02-4174-8849-A12C658114A1}" destId="{479E4B38-03A8-4AAB-BB63-AF28CC686E2E}" srcOrd="0" destOrd="0" presId="urn:microsoft.com/office/officeart/2005/8/layout/process4"/>
    <dgm:cxn modelId="{57BFB498-B425-49BF-B5D7-6965BB5A92D1}" type="presParOf" srcId="{882DC565-1B69-4264-BC6B-BF50600A6B7C}" destId="{D4E9107A-DB5C-4FB4-8146-70327ABE3F88}" srcOrd="0" destOrd="0" presId="urn:microsoft.com/office/officeart/2005/8/layout/process4"/>
    <dgm:cxn modelId="{2A4F7698-7EE7-4A5C-B979-A77D34639926}" type="presParOf" srcId="{D4E9107A-DB5C-4FB4-8146-70327ABE3F88}" destId="{479E4B38-03A8-4AAB-BB63-AF28CC686E2E}" srcOrd="0" destOrd="0" presId="urn:microsoft.com/office/officeart/2005/8/layout/process4"/>
    <dgm:cxn modelId="{80528780-A153-4F75-8280-40B200230CDE}" type="presParOf" srcId="{882DC565-1B69-4264-BC6B-BF50600A6B7C}" destId="{7E68A5D2-94DF-430A-AB5C-D58D63BE6B29}" srcOrd="1" destOrd="0" presId="urn:microsoft.com/office/officeart/2005/8/layout/process4"/>
    <dgm:cxn modelId="{D6F9894C-10DE-4C23-A495-A31A1BD16B6D}" type="presParOf" srcId="{882DC565-1B69-4264-BC6B-BF50600A6B7C}" destId="{94AC0027-77CA-43E6-99A1-D7710885C6A9}" srcOrd="2" destOrd="0" presId="urn:microsoft.com/office/officeart/2005/8/layout/process4"/>
    <dgm:cxn modelId="{5966278D-B385-4DAB-A111-563FBF20A93D}" type="presParOf" srcId="{94AC0027-77CA-43E6-99A1-D7710885C6A9}" destId="{4B93BFCF-0C03-4F6F-9155-0E161437D1DD}" srcOrd="0" destOrd="0" presId="urn:microsoft.com/office/officeart/2005/8/layout/process4"/>
    <dgm:cxn modelId="{497F9E82-5D42-4939-BC54-18CA6B8FA976}" type="presParOf" srcId="{882DC565-1B69-4264-BC6B-BF50600A6B7C}" destId="{CD7A4EB2-088A-4985-AC41-6C06E17FA8ED}" srcOrd="3" destOrd="0" presId="urn:microsoft.com/office/officeart/2005/8/layout/process4"/>
    <dgm:cxn modelId="{C0EF3E1E-321D-4B98-8F58-F7DCBB2DB5F0}" type="presParOf" srcId="{882DC565-1B69-4264-BC6B-BF50600A6B7C}" destId="{AFAF4655-6DA3-422F-80EE-A5C9DF610997}" srcOrd="4" destOrd="0" presId="urn:microsoft.com/office/officeart/2005/8/layout/process4"/>
    <dgm:cxn modelId="{9E4569D8-A08F-401F-A0DB-1EFD72313BC5}" type="presParOf" srcId="{AFAF4655-6DA3-422F-80EE-A5C9DF610997}" destId="{4BBA5138-27A8-487C-B957-FB7F0CE7606A}" srcOrd="0" destOrd="0" presId="urn:microsoft.com/office/officeart/2005/8/layout/process4"/>
    <dgm:cxn modelId="{1D3F2ECA-6907-41D8-B5D0-E5530878EF58}" type="presParOf" srcId="{882DC565-1B69-4264-BC6B-BF50600A6B7C}" destId="{CF5A121B-BFC8-4747-8B6D-19F1DE0A81F5}" srcOrd="5" destOrd="0" presId="urn:microsoft.com/office/officeart/2005/8/layout/process4"/>
    <dgm:cxn modelId="{7D3AAE3D-69E0-4C6F-8845-F40FA46C6948}" type="presParOf" srcId="{882DC565-1B69-4264-BC6B-BF50600A6B7C}" destId="{CC011387-60F9-4FB5-8661-994ED8968877}" srcOrd="6" destOrd="0" presId="urn:microsoft.com/office/officeart/2005/8/layout/process4"/>
    <dgm:cxn modelId="{1747F7EE-A48D-4567-889E-1A440C834087}" type="presParOf" srcId="{CC011387-60F9-4FB5-8661-994ED8968877}" destId="{9BD14025-548D-4686-A8D9-E11D6E6A0E0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F6A92D-5287-4B5D-B0E4-31EE4CC3608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3D9862C-36F6-4571-9A9D-FA456E952CEE}">
      <dgm:prSet phldrT="[Text]" custT="1"/>
      <dgm:spPr/>
      <dgm:t>
        <a:bodyPr/>
        <a:lstStyle/>
        <a:p>
          <a:r>
            <a:rPr lang="hr-HR" sz="1800" dirty="0" smtClean="0"/>
            <a:t>Situacija 1.</a:t>
          </a:r>
        </a:p>
        <a:p>
          <a:r>
            <a:rPr lang="hr-HR" sz="1800" dirty="0" smtClean="0"/>
            <a:t>Razgovor s brucošima o naprednim tečajevima</a:t>
          </a:r>
          <a:endParaRPr lang="hr-HR" sz="1800" dirty="0"/>
        </a:p>
      </dgm:t>
    </dgm:pt>
    <dgm:pt modelId="{C5493E83-7FD3-4778-AF60-89D59C433BBE}" type="parTrans" cxnId="{EB2479A5-B8F7-4305-8F07-7A3FF7CCFF93}">
      <dgm:prSet/>
      <dgm:spPr/>
      <dgm:t>
        <a:bodyPr/>
        <a:lstStyle/>
        <a:p>
          <a:endParaRPr lang="hr-HR"/>
        </a:p>
      </dgm:t>
    </dgm:pt>
    <dgm:pt modelId="{5999C298-8E92-4C53-9F0B-B75B8C507C19}" type="sibTrans" cxnId="{EB2479A5-B8F7-4305-8F07-7A3FF7CCFF93}">
      <dgm:prSet/>
      <dgm:spPr/>
      <dgm:t>
        <a:bodyPr/>
        <a:lstStyle/>
        <a:p>
          <a:endParaRPr lang="hr-HR"/>
        </a:p>
      </dgm:t>
    </dgm:pt>
    <dgm:pt modelId="{1661C1D8-B423-41E0-8D47-141985006956}">
      <dgm:prSet phldrT="[Text]" custT="1"/>
      <dgm:spPr/>
      <dgm:t>
        <a:bodyPr/>
        <a:lstStyle/>
        <a:p>
          <a:r>
            <a:rPr lang="hr-HR" sz="1400" b="1" dirty="0" smtClean="0"/>
            <a:t>Automatske misli</a:t>
          </a:r>
        </a:p>
        <a:p>
          <a:r>
            <a:rPr lang="hr-HR" sz="1300" dirty="0" smtClean="0"/>
            <a:t>Oni su pametniji od mene</a:t>
          </a:r>
          <a:endParaRPr lang="hr-HR" sz="1300" dirty="0"/>
        </a:p>
      </dgm:t>
    </dgm:pt>
    <dgm:pt modelId="{54F2AE61-EE27-4FC4-B3B9-E040466B1EF9}" type="parTrans" cxnId="{8CC11A25-6B16-477D-ADD8-FA380DF0BAB1}">
      <dgm:prSet/>
      <dgm:spPr/>
      <dgm:t>
        <a:bodyPr/>
        <a:lstStyle/>
        <a:p>
          <a:endParaRPr lang="hr-HR"/>
        </a:p>
      </dgm:t>
    </dgm:pt>
    <dgm:pt modelId="{4132C343-9265-4553-945E-6D06FE88606B}" type="sibTrans" cxnId="{8CC11A25-6B16-477D-ADD8-FA380DF0BAB1}">
      <dgm:prSet/>
      <dgm:spPr/>
      <dgm:t>
        <a:bodyPr/>
        <a:lstStyle/>
        <a:p>
          <a:endParaRPr lang="hr-HR"/>
        </a:p>
      </dgm:t>
    </dgm:pt>
    <dgm:pt modelId="{4D6CF29D-6EF4-4311-A564-BD710039166E}">
      <dgm:prSet phldrT="[Text]" custT="1"/>
      <dgm:spPr/>
      <dgm:t>
        <a:bodyPr/>
        <a:lstStyle/>
        <a:p>
          <a:r>
            <a:rPr lang="hr-HR" sz="1400" b="1" dirty="0" smtClean="0"/>
            <a:t>Značenje AM-i</a:t>
          </a:r>
        </a:p>
        <a:p>
          <a:r>
            <a:rPr lang="hr-HR" sz="1300" dirty="0" smtClean="0"/>
            <a:t>Ja sam neadekvatna</a:t>
          </a:r>
          <a:endParaRPr lang="hr-HR" sz="1300" dirty="0"/>
        </a:p>
      </dgm:t>
    </dgm:pt>
    <dgm:pt modelId="{C1186B11-DE7D-45DF-9F8F-68735A546AD5}" type="parTrans" cxnId="{3AFBD94E-1174-4F27-88A3-96E6A3B18747}">
      <dgm:prSet/>
      <dgm:spPr/>
      <dgm:t>
        <a:bodyPr/>
        <a:lstStyle/>
        <a:p>
          <a:endParaRPr lang="hr-HR"/>
        </a:p>
      </dgm:t>
    </dgm:pt>
    <dgm:pt modelId="{B704F72B-81E0-4589-A160-76B8B64AB589}" type="sibTrans" cxnId="{3AFBD94E-1174-4F27-88A3-96E6A3B18747}">
      <dgm:prSet/>
      <dgm:spPr/>
      <dgm:t>
        <a:bodyPr/>
        <a:lstStyle/>
        <a:p>
          <a:endParaRPr lang="hr-HR"/>
        </a:p>
      </dgm:t>
    </dgm:pt>
    <dgm:pt modelId="{41D1D844-E5A9-4A33-B7D2-91AEE59267B8}">
      <dgm:prSet phldrT="[Text]" custT="1"/>
      <dgm:spPr/>
      <dgm:t>
        <a:bodyPr/>
        <a:lstStyle/>
        <a:p>
          <a:r>
            <a:rPr lang="hr-HR" sz="1800" dirty="0" smtClean="0"/>
            <a:t>Situacija 2.</a:t>
          </a:r>
        </a:p>
        <a:p>
          <a:r>
            <a:rPr lang="hr-HR" sz="1800" dirty="0" smtClean="0"/>
            <a:t>Razgovor o zahtjevima kolegija</a:t>
          </a:r>
          <a:endParaRPr lang="hr-HR" sz="1800" dirty="0"/>
        </a:p>
      </dgm:t>
    </dgm:pt>
    <dgm:pt modelId="{2AD11D38-B08A-49AB-B029-5AE82D8EB06B}" type="parTrans" cxnId="{8896D420-3E0B-4477-8DEF-3A485A9B7B49}">
      <dgm:prSet/>
      <dgm:spPr/>
      <dgm:t>
        <a:bodyPr/>
        <a:lstStyle/>
        <a:p>
          <a:endParaRPr lang="hr-HR"/>
        </a:p>
      </dgm:t>
    </dgm:pt>
    <dgm:pt modelId="{2DDB788A-695C-4453-B26F-E42A918FB544}" type="sibTrans" cxnId="{8896D420-3E0B-4477-8DEF-3A485A9B7B49}">
      <dgm:prSet/>
      <dgm:spPr/>
      <dgm:t>
        <a:bodyPr/>
        <a:lstStyle/>
        <a:p>
          <a:endParaRPr lang="hr-HR"/>
        </a:p>
      </dgm:t>
    </dgm:pt>
    <dgm:pt modelId="{305DA946-5608-4251-A21C-770F3FA62656}">
      <dgm:prSet phldrT="[Text]"/>
      <dgm:spPr/>
      <dgm:t>
        <a:bodyPr/>
        <a:lstStyle/>
        <a:p>
          <a:r>
            <a:rPr lang="hr-HR" b="1" dirty="0" smtClean="0"/>
            <a:t>Automatska misao</a:t>
          </a:r>
        </a:p>
        <a:p>
          <a:r>
            <a:rPr lang="hr-HR" dirty="0" smtClean="0"/>
            <a:t>Neću to moći napravit</a:t>
          </a:r>
          <a:endParaRPr lang="hr-HR" dirty="0"/>
        </a:p>
      </dgm:t>
    </dgm:pt>
    <dgm:pt modelId="{B62DE56D-D64D-48EF-A1BB-9BAA116106E7}" type="parTrans" cxnId="{852D6F73-2D90-4534-AE03-15CDF0881901}">
      <dgm:prSet/>
      <dgm:spPr/>
      <dgm:t>
        <a:bodyPr/>
        <a:lstStyle/>
        <a:p>
          <a:endParaRPr lang="hr-HR"/>
        </a:p>
      </dgm:t>
    </dgm:pt>
    <dgm:pt modelId="{EE51A3DB-0702-4D65-8E90-5D5018DCFCA0}" type="sibTrans" cxnId="{852D6F73-2D90-4534-AE03-15CDF0881901}">
      <dgm:prSet/>
      <dgm:spPr/>
      <dgm:t>
        <a:bodyPr/>
        <a:lstStyle/>
        <a:p>
          <a:endParaRPr lang="hr-HR"/>
        </a:p>
      </dgm:t>
    </dgm:pt>
    <dgm:pt modelId="{CC99266A-E74D-471C-8DAE-B902A5A3124F}">
      <dgm:prSet phldrT="[Text]"/>
      <dgm:spPr/>
      <dgm:t>
        <a:bodyPr/>
        <a:lstStyle/>
        <a:p>
          <a:r>
            <a:rPr lang="hr-HR" b="1" dirty="0" smtClean="0"/>
            <a:t>Značenje automatske misli</a:t>
          </a:r>
        </a:p>
        <a:p>
          <a:r>
            <a:rPr lang="hr-HR" dirty="0" smtClean="0"/>
            <a:t>Ja sam neadekvatna</a:t>
          </a:r>
          <a:endParaRPr lang="hr-HR" dirty="0"/>
        </a:p>
      </dgm:t>
    </dgm:pt>
    <dgm:pt modelId="{BC17379D-1716-4A1E-A3C3-7EB07E9B746C}" type="parTrans" cxnId="{DC3E0C7E-A7C8-4072-A48F-A1A7991571B2}">
      <dgm:prSet/>
      <dgm:spPr/>
      <dgm:t>
        <a:bodyPr/>
        <a:lstStyle/>
        <a:p>
          <a:endParaRPr lang="hr-HR"/>
        </a:p>
      </dgm:t>
    </dgm:pt>
    <dgm:pt modelId="{F22A97C9-265C-458A-9DE3-7F6AF0B77689}" type="sibTrans" cxnId="{DC3E0C7E-A7C8-4072-A48F-A1A7991571B2}">
      <dgm:prSet/>
      <dgm:spPr/>
      <dgm:t>
        <a:bodyPr/>
        <a:lstStyle/>
        <a:p>
          <a:endParaRPr lang="hr-HR"/>
        </a:p>
      </dgm:t>
    </dgm:pt>
    <dgm:pt modelId="{53C40520-1368-4072-8A8A-2B22C5C6F8F8}">
      <dgm:prSet phldrT="[Text]" custT="1"/>
      <dgm:spPr/>
      <dgm:t>
        <a:bodyPr/>
        <a:lstStyle/>
        <a:p>
          <a:r>
            <a:rPr lang="hr-HR" sz="1800" dirty="0" smtClean="0"/>
            <a:t>Situacija 3.</a:t>
          </a:r>
        </a:p>
        <a:p>
          <a:r>
            <a:rPr lang="hr-HR" sz="1800" dirty="0" smtClean="0"/>
            <a:t>Razmišljanje o matematičkim problemima</a:t>
          </a:r>
          <a:endParaRPr lang="hr-HR" sz="1800" dirty="0"/>
        </a:p>
      </dgm:t>
    </dgm:pt>
    <dgm:pt modelId="{A1E54D6C-6C28-4E54-A56D-060D3ACE10B2}" type="parTrans" cxnId="{80614C49-3B09-4FBE-B78C-A26567E4F95E}">
      <dgm:prSet/>
      <dgm:spPr/>
      <dgm:t>
        <a:bodyPr/>
        <a:lstStyle/>
        <a:p>
          <a:endParaRPr lang="hr-HR"/>
        </a:p>
      </dgm:t>
    </dgm:pt>
    <dgm:pt modelId="{CA1804A8-4AAA-4B70-8CC2-CCB8BE3071D0}" type="sibTrans" cxnId="{80614C49-3B09-4FBE-B78C-A26567E4F95E}">
      <dgm:prSet/>
      <dgm:spPr/>
      <dgm:t>
        <a:bodyPr/>
        <a:lstStyle/>
        <a:p>
          <a:endParaRPr lang="hr-HR"/>
        </a:p>
      </dgm:t>
    </dgm:pt>
    <dgm:pt modelId="{3FD9B173-8EBE-421B-BF05-D350E89B1734}">
      <dgm:prSet phldrT="[Text]"/>
      <dgm:spPr/>
      <dgm:t>
        <a:bodyPr/>
        <a:lstStyle/>
        <a:p>
          <a:r>
            <a:rPr lang="hr-HR" b="1" dirty="0" smtClean="0"/>
            <a:t>Automatska misao</a:t>
          </a:r>
        </a:p>
        <a:p>
          <a:r>
            <a:rPr lang="hr-HR" dirty="0" smtClean="0"/>
            <a:t>Neću uspjeti to savladati</a:t>
          </a:r>
        </a:p>
      </dgm:t>
    </dgm:pt>
    <dgm:pt modelId="{90B47BD7-8312-41E0-B10C-1BF0F13ACC90}" type="parTrans" cxnId="{DB48AE46-6E6D-436C-AFDC-E022E0AD6104}">
      <dgm:prSet/>
      <dgm:spPr/>
      <dgm:t>
        <a:bodyPr/>
        <a:lstStyle/>
        <a:p>
          <a:endParaRPr lang="hr-HR"/>
        </a:p>
      </dgm:t>
    </dgm:pt>
    <dgm:pt modelId="{A7BE9742-F429-4869-8502-930488E12D17}" type="sibTrans" cxnId="{DB48AE46-6E6D-436C-AFDC-E022E0AD6104}">
      <dgm:prSet/>
      <dgm:spPr/>
      <dgm:t>
        <a:bodyPr/>
        <a:lstStyle/>
        <a:p>
          <a:endParaRPr lang="hr-HR"/>
        </a:p>
      </dgm:t>
    </dgm:pt>
    <dgm:pt modelId="{88C78389-FC14-49E0-842D-D2D5EFB48530}">
      <dgm:prSet phldrT="[Text]"/>
      <dgm:spPr/>
      <dgm:t>
        <a:bodyPr/>
        <a:lstStyle/>
        <a:p>
          <a:r>
            <a:rPr lang="hr-HR" b="1" dirty="0" smtClean="0"/>
            <a:t>Značenje automatske misli</a:t>
          </a:r>
        </a:p>
        <a:p>
          <a:r>
            <a:rPr lang="hr-HR" dirty="0" smtClean="0"/>
            <a:t>Ja sam neadekvatna</a:t>
          </a:r>
        </a:p>
      </dgm:t>
    </dgm:pt>
    <dgm:pt modelId="{2BDBF32D-6788-402E-9213-49ED178A1874}" type="parTrans" cxnId="{673FFAB5-6AB9-405E-A687-8EC1D287D5D5}">
      <dgm:prSet/>
      <dgm:spPr/>
      <dgm:t>
        <a:bodyPr/>
        <a:lstStyle/>
        <a:p>
          <a:endParaRPr lang="hr-HR"/>
        </a:p>
      </dgm:t>
    </dgm:pt>
    <dgm:pt modelId="{4AD80E3E-A939-4F16-A39A-CB26CFDCE75E}" type="sibTrans" cxnId="{673FFAB5-6AB9-405E-A687-8EC1D287D5D5}">
      <dgm:prSet/>
      <dgm:spPr/>
      <dgm:t>
        <a:bodyPr/>
        <a:lstStyle/>
        <a:p>
          <a:endParaRPr lang="hr-HR"/>
        </a:p>
      </dgm:t>
    </dgm:pt>
    <dgm:pt modelId="{3F8729AD-C33C-47CD-90C4-5276B7007D6D}">
      <dgm:prSet/>
      <dgm:spPr/>
      <dgm:t>
        <a:bodyPr/>
        <a:lstStyle/>
        <a:p>
          <a:r>
            <a:rPr lang="hr-HR" b="1" dirty="0" smtClean="0"/>
            <a:t>Emocije</a:t>
          </a:r>
        </a:p>
        <a:p>
          <a:r>
            <a:rPr lang="hr-HR" dirty="0" smtClean="0"/>
            <a:t>Tuga</a:t>
          </a:r>
          <a:endParaRPr lang="hr-HR" dirty="0"/>
        </a:p>
      </dgm:t>
    </dgm:pt>
    <dgm:pt modelId="{E53F5A5C-D900-407C-8EBD-680F612DDD30}" type="parTrans" cxnId="{D46D3483-F762-4E80-A19E-774B4ED14587}">
      <dgm:prSet/>
      <dgm:spPr/>
      <dgm:t>
        <a:bodyPr/>
        <a:lstStyle/>
        <a:p>
          <a:endParaRPr lang="hr-HR"/>
        </a:p>
      </dgm:t>
    </dgm:pt>
    <dgm:pt modelId="{92D7E7B4-D779-4092-8DAA-0E6B85C294C4}" type="sibTrans" cxnId="{D46D3483-F762-4E80-A19E-774B4ED14587}">
      <dgm:prSet/>
      <dgm:spPr/>
      <dgm:t>
        <a:bodyPr/>
        <a:lstStyle/>
        <a:p>
          <a:endParaRPr lang="hr-HR"/>
        </a:p>
      </dgm:t>
    </dgm:pt>
    <dgm:pt modelId="{5A8C3849-53B6-423A-9A7A-7DB9BDD2B257}">
      <dgm:prSet/>
      <dgm:spPr/>
      <dgm:t>
        <a:bodyPr/>
        <a:lstStyle/>
        <a:p>
          <a:r>
            <a:rPr lang="hr-HR" b="1" dirty="0" smtClean="0"/>
            <a:t>Ponašanje</a:t>
          </a:r>
        </a:p>
        <a:p>
          <a:r>
            <a:rPr lang="hr-HR" dirty="0" smtClean="0"/>
            <a:t>Zatvaranje knjige, Prestanak učenja</a:t>
          </a:r>
          <a:endParaRPr lang="hr-HR" dirty="0"/>
        </a:p>
      </dgm:t>
    </dgm:pt>
    <dgm:pt modelId="{E5878491-DDF3-4334-A812-599819F2D847}" type="parTrans" cxnId="{785B9248-2E0A-4CF0-A98A-6C63A675928D}">
      <dgm:prSet/>
      <dgm:spPr/>
      <dgm:t>
        <a:bodyPr/>
        <a:lstStyle/>
        <a:p>
          <a:endParaRPr lang="hr-HR"/>
        </a:p>
      </dgm:t>
    </dgm:pt>
    <dgm:pt modelId="{03E36DEF-60F0-4AEB-8C75-2AE3EB384C8D}" type="sibTrans" cxnId="{785B9248-2E0A-4CF0-A98A-6C63A675928D}">
      <dgm:prSet/>
      <dgm:spPr/>
      <dgm:t>
        <a:bodyPr/>
        <a:lstStyle/>
        <a:p>
          <a:endParaRPr lang="hr-HR"/>
        </a:p>
      </dgm:t>
    </dgm:pt>
    <dgm:pt modelId="{CE122608-331A-4EC1-8CBE-9DC79DEA42E4}">
      <dgm:prSet/>
      <dgm:spPr/>
      <dgm:t>
        <a:bodyPr/>
        <a:lstStyle/>
        <a:p>
          <a:r>
            <a:rPr lang="hr-HR" b="1" dirty="0" smtClean="0"/>
            <a:t>Emocije</a:t>
          </a:r>
        </a:p>
        <a:p>
          <a:r>
            <a:rPr lang="hr-HR" dirty="0" smtClean="0"/>
            <a:t>Tuga</a:t>
          </a:r>
          <a:endParaRPr lang="hr-HR" dirty="0"/>
        </a:p>
      </dgm:t>
    </dgm:pt>
    <dgm:pt modelId="{116342A9-0293-4C11-AB87-57B939B62297}" type="parTrans" cxnId="{7BFB1F53-D857-4617-95D4-55B1E8BC2B39}">
      <dgm:prSet/>
      <dgm:spPr/>
      <dgm:t>
        <a:bodyPr/>
        <a:lstStyle/>
        <a:p>
          <a:endParaRPr lang="hr-HR"/>
        </a:p>
      </dgm:t>
    </dgm:pt>
    <dgm:pt modelId="{3D423B0D-744C-4A48-A927-14747C9F2B31}" type="sibTrans" cxnId="{7BFB1F53-D857-4617-95D4-55B1E8BC2B39}">
      <dgm:prSet/>
      <dgm:spPr/>
      <dgm:t>
        <a:bodyPr/>
        <a:lstStyle/>
        <a:p>
          <a:endParaRPr lang="hr-HR"/>
        </a:p>
      </dgm:t>
    </dgm:pt>
    <dgm:pt modelId="{3E2AE3F4-ADF7-4D68-BCD1-0E455141DF9B}">
      <dgm:prSet/>
      <dgm:spPr/>
      <dgm:t>
        <a:bodyPr/>
        <a:lstStyle/>
        <a:p>
          <a:r>
            <a:rPr lang="hr-HR" b="1" dirty="0" smtClean="0"/>
            <a:t>Ponašanje</a:t>
          </a:r>
        </a:p>
        <a:p>
          <a:r>
            <a:rPr lang="hr-HR" dirty="0" smtClean="0"/>
            <a:t>Plač</a:t>
          </a:r>
          <a:endParaRPr lang="hr-HR" dirty="0"/>
        </a:p>
      </dgm:t>
    </dgm:pt>
    <dgm:pt modelId="{DAF2043F-135E-4B92-82A7-44BC3D2A1C01}" type="parTrans" cxnId="{8EE414F2-D172-4814-83D2-44C4EED73F7A}">
      <dgm:prSet/>
      <dgm:spPr/>
      <dgm:t>
        <a:bodyPr/>
        <a:lstStyle/>
        <a:p>
          <a:endParaRPr lang="hr-HR"/>
        </a:p>
      </dgm:t>
    </dgm:pt>
    <dgm:pt modelId="{2C232E8A-7618-48A9-AEDE-3C099BC01F8D}" type="sibTrans" cxnId="{8EE414F2-D172-4814-83D2-44C4EED73F7A}">
      <dgm:prSet/>
      <dgm:spPr/>
      <dgm:t>
        <a:bodyPr/>
        <a:lstStyle/>
        <a:p>
          <a:endParaRPr lang="hr-HR"/>
        </a:p>
      </dgm:t>
    </dgm:pt>
    <dgm:pt modelId="{3675C3DB-B279-4F34-98F1-96D90A1CBCDB}">
      <dgm:prSet custT="1"/>
      <dgm:spPr/>
      <dgm:t>
        <a:bodyPr/>
        <a:lstStyle/>
        <a:p>
          <a:r>
            <a:rPr lang="hr-HR" sz="1400" b="1" dirty="0" smtClean="0"/>
            <a:t>Emocija</a:t>
          </a:r>
        </a:p>
        <a:p>
          <a:r>
            <a:rPr lang="hr-HR" sz="1300" dirty="0" smtClean="0"/>
            <a:t>Tuga</a:t>
          </a:r>
          <a:endParaRPr lang="hr-HR" sz="1300" dirty="0"/>
        </a:p>
      </dgm:t>
    </dgm:pt>
    <dgm:pt modelId="{AF6B5A8F-F94D-444E-9D98-22CDAD8EDB77}" type="parTrans" cxnId="{25A077F0-5215-4957-966A-FFFFD199CFF7}">
      <dgm:prSet/>
      <dgm:spPr/>
      <dgm:t>
        <a:bodyPr/>
        <a:lstStyle/>
        <a:p>
          <a:endParaRPr lang="hr-HR"/>
        </a:p>
      </dgm:t>
    </dgm:pt>
    <dgm:pt modelId="{08497C0D-7DEA-4766-8643-A5F1449ED3F3}" type="sibTrans" cxnId="{25A077F0-5215-4957-966A-FFFFD199CFF7}">
      <dgm:prSet/>
      <dgm:spPr/>
      <dgm:t>
        <a:bodyPr/>
        <a:lstStyle/>
        <a:p>
          <a:endParaRPr lang="hr-HR"/>
        </a:p>
      </dgm:t>
    </dgm:pt>
    <dgm:pt modelId="{0542F13E-0624-44D4-8857-0FB595BC1BD8}">
      <dgm:prSet custT="1"/>
      <dgm:spPr/>
      <dgm:t>
        <a:bodyPr/>
        <a:lstStyle/>
        <a:p>
          <a:r>
            <a:rPr lang="hr-HR" sz="1400" b="1" dirty="0" smtClean="0"/>
            <a:t>Ponašanje</a:t>
          </a:r>
        </a:p>
        <a:p>
          <a:r>
            <a:rPr lang="hr-HR" sz="1300" dirty="0" smtClean="0"/>
            <a:t>-</a:t>
          </a:r>
          <a:endParaRPr lang="hr-HR" sz="1300" dirty="0"/>
        </a:p>
      </dgm:t>
    </dgm:pt>
    <dgm:pt modelId="{7DD771E2-5040-4471-8A7E-EF9C37C7DCE4}" type="parTrans" cxnId="{4E20EF04-A6D7-41CB-B8F9-86BDE73DB58F}">
      <dgm:prSet/>
      <dgm:spPr/>
      <dgm:t>
        <a:bodyPr/>
        <a:lstStyle/>
        <a:p>
          <a:endParaRPr lang="hr-HR"/>
        </a:p>
      </dgm:t>
    </dgm:pt>
    <dgm:pt modelId="{9B7D37CF-D0BC-4C51-919A-4A94493A8757}" type="sibTrans" cxnId="{4E20EF04-A6D7-41CB-B8F9-86BDE73DB58F}">
      <dgm:prSet/>
      <dgm:spPr/>
      <dgm:t>
        <a:bodyPr/>
        <a:lstStyle/>
        <a:p>
          <a:endParaRPr lang="hr-HR"/>
        </a:p>
      </dgm:t>
    </dgm:pt>
    <dgm:pt modelId="{C44B1B71-2742-4C60-98A7-CA3A6E9D8FBA}" type="pres">
      <dgm:prSet presAssocID="{3AF6A92D-5287-4B5D-B0E4-31EE4CC3608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81BC-5F2A-4356-9EC5-DEBC67D71954}" type="pres">
      <dgm:prSet presAssocID="{93D9862C-36F6-4571-9A9D-FA456E952CEE}" presName="compNode" presStyleCnt="0"/>
      <dgm:spPr/>
    </dgm:pt>
    <dgm:pt modelId="{6C0E7181-DC3C-4BD5-A8AC-978FE6E2F53B}" type="pres">
      <dgm:prSet presAssocID="{93D9862C-36F6-4571-9A9D-FA456E952CEE}" presName="aNode" presStyleLbl="bgShp" presStyleIdx="0" presStyleCnt="3"/>
      <dgm:spPr/>
      <dgm:t>
        <a:bodyPr/>
        <a:lstStyle/>
        <a:p>
          <a:endParaRPr lang="hr-HR"/>
        </a:p>
      </dgm:t>
    </dgm:pt>
    <dgm:pt modelId="{D5F11144-CAFE-45F4-A524-941DFE8451BF}" type="pres">
      <dgm:prSet presAssocID="{93D9862C-36F6-4571-9A9D-FA456E952CEE}" presName="textNode" presStyleLbl="bgShp" presStyleIdx="0" presStyleCnt="3"/>
      <dgm:spPr/>
      <dgm:t>
        <a:bodyPr/>
        <a:lstStyle/>
        <a:p>
          <a:endParaRPr lang="hr-HR"/>
        </a:p>
      </dgm:t>
    </dgm:pt>
    <dgm:pt modelId="{FF3BBE22-DBB3-4880-9E67-29E82A02D0B0}" type="pres">
      <dgm:prSet presAssocID="{93D9862C-36F6-4571-9A9D-FA456E952CEE}" presName="compChildNode" presStyleCnt="0"/>
      <dgm:spPr/>
    </dgm:pt>
    <dgm:pt modelId="{A3EF41FF-39B9-4A07-8255-2AAE3509E703}" type="pres">
      <dgm:prSet presAssocID="{93D9862C-36F6-4571-9A9D-FA456E952CEE}" presName="theInnerList" presStyleCnt="0"/>
      <dgm:spPr/>
    </dgm:pt>
    <dgm:pt modelId="{6A4723F6-2DD4-44CC-A124-0963D6F84992}" type="pres">
      <dgm:prSet presAssocID="{1661C1D8-B423-41E0-8D47-141985006956}" presName="childNode" presStyleLbl="node1" presStyleIdx="0" presStyleCnt="12" custScaleX="111978" custScaleY="213101" custLinFactNeighborX="-1" custLinFactNeighborY="-7070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EDE64AA-7B8A-4EA0-9F70-F7A0161A5AA6}" type="pres">
      <dgm:prSet presAssocID="{1661C1D8-B423-41E0-8D47-141985006956}" presName="aSpace2" presStyleCnt="0"/>
      <dgm:spPr/>
    </dgm:pt>
    <dgm:pt modelId="{CCF5367F-79D8-4A07-9AFD-44C0F0309AE6}" type="pres">
      <dgm:prSet presAssocID="{4D6CF29D-6EF4-4311-A564-BD710039166E}" presName="childNode" presStyleLbl="node1" presStyleIdx="1" presStyleCnt="12" custScaleX="111976" custScaleY="151472" custLinFactNeighborX="1812" custLinFactNeighborY="5154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E9D8558-AA2D-426A-9014-8A632F88D179}" type="pres">
      <dgm:prSet presAssocID="{4D6CF29D-6EF4-4311-A564-BD710039166E}" presName="aSpace2" presStyleCnt="0"/>
      <dgm:spPr/>
    </dgm:pt>
    <dgm:pt modelId="{BA2138BA-FAD1-433D-BB0B-5E336AEA9450}" type="pres">
      <dgm:prSet presAssocID="{3675C3DB-B279-4F34-98F1-96D90A1CBCDB}" presName="childNode" presStyleLbl="node1" presStyleIdx="2" presStyleCnt="12" custScaleX="111977" custScaleY="151773" custLinFactY="8147" custLinFactNeighborX="1088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F87B86A-EE60-49EF-B6CC-693FFEF3979A}" type="pres">
      <dgm:prSet presAssocID="{3675C3DB-B279-4F34-98F1-96D90A1CBCDB}" presName="aSpace2" presStyleCnt="0"/>
      <dgm:spPr/>
    </dgm:pt>
    <dgm:pt modelId="{9BA146B7-17FD-4F16-813B-DC3B4CFD4B27}" type="pres">
      <dgm:prSet presAssocID="{0542F13E-0624-44D4-8857-0FB595BC1BD8}" presName="childNode" presStyleLbl="node1" presStyleIdx="3" presStyleCnt="12" custScaleX="117448" custScaleY="195306" custLinFactY="18225" custLinFactNeighborX="1088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2329161-1341-43ED-8F89-166E69D8C460}" type="pres">
      <dgm:prSet presAssocID="{93D9862C-36F6-4571-9A9D-FA456E952CEE}" presName="aSpace" presStyleCnt="0"/>
      <dgm:spPr/>
    </dgm:pt>
    <dgm:pt modelId="{F0DC6641-04F5-41DE-8265-DDE655EDE9F4}" type="pres">
      <dgm:prSet presAssocID="{41D1D844-E5A9-4A33-B7D2-91AEE59267B8}" presName="compNode" presStyleCnt="0"/>
      <dgm:spPr/>
    </dgm:pt>
    <dgm:pt modelId="{30552EDE-EC76-46F6-ACF9-7E39BA61C06B}" type="pres">
      <dgm:prSet presAssocID="{41D1D844-E5A9-4A33-B7D2-91AEE59267B8}" presName="aNode" presStyleLbl="bgShp" presStyleIdx="1" presStyleCnt="3"/>
      <dgm:spPr/>
      <dgm:t>
        <a:bodyPr/>
        <a:lstStyle/>
        <a:p>
          <a:endParaRPr lang="hr-HR"/>
        </a:p>
      </dgm:t>
    </dgm:pt>
    <dgm:pt modelId="{7776428C-0ED2-4D1B-956B-0B5BD230B339}" type="pres">
      <dgm:prSet presAssocID="{41D1D844-E5A9-4A33-B7D2-91AEE59267B8}" presName="textNode" presStyleLbl="bgShp" presStyleIdx="1" presStyleCnt="3"/>
      <dgm:spPr/>
      <dgm:t>
        <a:bodyPr/>
        <a:lstStyle/>
        <a:p>
          <a:endParaRPr lang="hr-HR"/>
        </a:p>
      </dgm:t>
    </dgm:pt>
    <dgm:pt modelId="{B8F810C9-F6AD-4CE4-A340-E9A63B0CC1FE}" type="pres">
      <dgm:prSet presAssocID="{41D1D844-E5A9-4A33-B7D2-91AEE59267B8}" presName="compChildNode" presStyleCnt="0"/>
      <dgm:spPr/>
    </dgm:pt>
    <dgm:pt modelId="{418269C8-61C8-4ADC-B519-EB5C0CB8A686}" type="pres">
      <dgm:prSet presAssocID="{41D1D844-E5A9-4A33-B7D2-91AEE59267B8}" presName="theInnerList" presStyleCnt="0"/>
      <dgm:spPr/>
    </dgm:pt>
    <dgm:pt modelId="{A187B1FE-9B5E-48A1-A36E-BCE1B81E44C7}" type="pres">
      <dgm:prSet presAssocID="{305DA946-5608-4251-A21C-770F3FA62656}" presName="child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9E1720B-9EF6-4C58-B71B-E680CBF5D0F2}" type="pres">
      <dgm:prSet presAssocID="{305DA946-5608-4251-A21C-770F3FA62656}" presName="aSpace2" presStyleCnt="0"/>
      <dgm:spPr/>
    </dgm:pt>
    <dgm:pt modelId="{79776CEA-47D6-46AC-8A2E-C6BA590496BB}" type="pres">
      <dgm:prSet presAssocID="{CC99266A-E74D-471C-8DAE-B902A5A3124F}" presName="child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9F4E89-74A1-4E4B-ABD9-D4A2E5818C8B}" type="pres">
      <dgm:prSet presAssocID="{CC99266A-E74D-471C-8DAE-B902A5A3124F}" presName="aSpace2" presStyleCnt="0"/>
      <dgm:spPr/>
    </dgm:pt>
    <dgm:pt modelId="{4812C1BC-6812-4968-B30B-586C5090A79E}" type="pres">
      <dgm:prSet presAssocID="{CE122608-331A-4EC1-8CBE-9DC79DEA42E4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59CD5E4-086C-42C8-AC54-8DA539186326}" type="pres">
      <dgm:prSet presAssocID="{CE122608-331A-4EC1-8CBE-9DC79DEA42E4}" presName="aSpace2" presStyleCnt="0"/>
      <dgm:spPr/>
    </dgm:pt>
    <dgm:pt modelId="{C9428309-507A-4416-8B20-567CDFC4E5A2}" type="pres">
      <dgm:prSet presAssocID="{3E2AE3F4-ADF7-4D68-BCD1-0E455141DF9B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49486A3-0D0A-4D60-AC99-F05B159EEC40}" type="pres">
      <dgm:prSet presAssocID="{41D1D844-E5A9-4A33-B7D2-91AEE59267B8}" presName="aSpace" presStyleCnt="0"/>
      <dgm:spPr/>
    </dgm:pt>
    <dgm:pt modelId="{2CB9885D-B048-41A4-AF98-A3BAADFE79FB}" type="pres">
      <dgm:prSet presAssocID="{53C40520-1368-4072-8A8A-2B22C5C6F8F8}" presName="compNode" presStyleCnt="0"/>
      <dgm:spPr/>
    </dgm:pt>
    <dgm:pt modelId="{3D893E37-7965-489B-9873-AA846A34AD5E}" type="pres">
      <dgm:prSet presAssocID="{53C40520-1368-4072-8A8A-2B22C5C6F8F8}" presName="aNode" presStyleLbl="bgShp" presStyleIdx="2" presStyleCnt="3"/>
      <dgm:spPr/>
      <dgm:t>
        <a:bodyPr/>
        <a:lstStyle/>
        <a:p>
          <a:endParaRPr lang="hr-HR"/>
        </a:p>
      </dgm:t>
    </dgm:pt>
    <dgm:pt modelId="{40F7D833-F1A6-4E1F-A105-C4AAFE3C27D1}" type="pres">
      <dgm:prSet presAssocID="{53C40520-1368-4072-8A8A-2B22C5C6F8F8}" presName="textNode" presStyleLbl="bgShp" presStyleIdx="2" presStyleCnt="3"/>
      <dgm:spPr/>
      <dgm:t>
        <a:bodyPr/>
        <a:lstStyle/>
        <a:p>
          <a:endParaRPr lang="hr-HR"/>
        </a:p>
      </dgm:t>
    </dgm:pt>
    <dgm:pt modelId="{91D0C9C2-652C-41BD-8FA9-742363FF585A}" type="pres">
      <dgm:prSet presAssocID="{53C40520-1368-4072-8A8A-2B22C5C6F8F8}" presName="compChildNode" presStyleCnt="0"/>
      <dgm:spPr/>
    </dgm:pt>
    <dgm:pt modelId="{4389BC19-15F9-43E8-8D9F-280160693B4C}" type="pres">
      <dgm:prSet presAssocID="{53C40520-1368-4072-8A8A-2B22C5C6F8F8}" presName="theInnerList" presStyleCnt="0"/>
      <dgm:spPr/>
    </dgm:pt>
    <dgm:pt modelId="{11FF3F7E-F33F-4037-A467-4573C29C1B1A}" type="pres">
      <dgm:prSet presAssocID="{3FD9B173-8EBE-421B-BF05-D350E89B1734}" presName="child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7D306D2-EF4D-40D3-9636-D364DCFF98BD}" type="pres">
      <dgm:prSet presAssocID="{3FD9B173-8EBE-421B-BF05-D350E89B1734}" presName="aSpace2" presStyleCnt="0"/>
      <dgm:spPr/>
    </dgm:pt>
    <dgm:pt modelId="{381B52D6-6642-45EA-BD2A-03F1F0474C64}" type="pres">
      <dgm:prSet presAssocID="{88C78389-FC14-49E0-842D-D2D5EFB48530}" presName="child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DF2F134-24FC-4865-9188-3FEA21249A18}" type="pres">
      <dgm:prSet presAssocID="{88C78389-FC14-49E0-842D-D2D5EFB48530}" presName="aSpace2" presStyleCnt="0"/>
      <dgm:spPr/>
    </dgm:pt>
    <dgm:pt modelId="{55BDDD73-6C6F-4420-99CF-23B8416282B6}" type="pres">
      <dgm:prSet presAssocID="{3F8729AD-C33C-47CD-90C4-5276B7007D6D}" presName="child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EB24F8-B4FC-4097-93C3-B940AA0C90D1}" type="pres">
      <dgm:prSet presAssocID="{3F8729AD-C33C-47CD-90C4-5276B7007D6D}" presName="aSpace2" presStyleCnt="0"/>
      <dgm:spPr/>
    </dgm:pt>
    <dgm:pt modelId="{116567FB-631C-4DB1-9391-A961577AE4E5}" type="pres">
      <dgm:prSet presAssocID="{5A8C3849-53B6-423A-9A7A-7DB9BDD2B257}" presName="child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B48AE46-6E6D-436C-AFDC-E022E0AD6104}" srcId="{53C40520-1368-4072-8A8A-2B22C5C6F8F8}" destId="{3FD9B173-8EBE-421B-BF05-D350E89B1734}" srcOrd="0" destOrd="0" parTransId="{90B47BD7-8312-41E0-B10C-1BF0F13ACC90}" sibTransId="{A7BE9742-F429-4869-8502-930488E12D17}"/>
    <dgm:cxn modelId="{9C431A78-139A-4713-9AE3-4812E65DB95A}" type="presOf" srcId="{3F8729AD-C33C-47CD-90C4-5276B7007D6D}" destId="{55BDDD73-6C6F-4420-99CF-23B8416282B6}" srcOrd="0" destOrd="0" presId="urn:microsoft.com/office/officeart/2005/8/layout/lProcess2"/>
    <dgm:cxn modelId="{1BAF6E4D-0EAD-4BA6-A39D-7F31E66817A3}" type="presOf" srcId="{3675C3DB-B279-4F34-98F1-96D90A1CBCDB}" destId="{BA2138BA-FAD1-433D-BB0B-5E336AEA9450}" srcOrd="0" destOrd="0" presId="urn:microsoft.com/office/officeart/2005/8/layout/lProcess2"/>
    <dgm:cxn modelId="{2324134E-E381-4B16-B14B-4EF7CE548608}" type="presOf" srcId="{3FD9B173-8EBE-421B-BF05-D350E89B1734}" destId="{11FF3F7E-F33F-4037-A467-4573C29C1B1A}" srcOrd="0" destOrd="0" presId="urn:microsoft.com/office/officeart/2005/8/layout/lProcess2"/>
    <dgm:cxn modelId="{5C123769-DF34-4BB9-A422-F3CEF45438ED}" type="presOf" srcId="{93D9862C-36F6-4571-9A9D-FA456E952CEE}" destId="{D5F11144-CAFE-45F4-A524-941DFE8451BF}" srcOrd="1" destOrd="0" presId="urn:microsoft.com/office/officeart/2005/8/layout/lProcess2"/>
    <dgm:cxn modelId="{EB2479A5-B8F7-4305-8F07-7A3FF7CCFF93}" srcId="{3AF6A92D-5287-4B5D-B0E4-31EE4CC36086}" destId="{93D9862C-36F6-4571-9A9D-FA456E952CEE}" srcOrd="0" destOrd="0" parTransId="{C5493E83-7FD3-4778-AF60-89D59C433BBE}" sibTransId="{5999C298-8E92-4C53-9F0B-B75B8C507C19}"/>
    <dgm:cxn modelId="{29EBFE96-2550-453A-A847-8944810ACD99}" type="presOf" srcId="{3AF6A92D-5287-4B5D-B0E4-31EE4CC36086}" destId="{C44B1B71-2742-4C60-98A7-CA3A6E9D8FBA}" srcOrd="0" destOrd="0" presId="urn:microsoft.com/office/officeart/2005/8/layout/lProcess2"/>
    <dgm:cxn modelId="{7229451F-FB6A-4AFF-8E14-6601422DF1FF}" type="presOf" srcId="{41D1D844-E5A9-4A33-B7D2-91AEE59267B8}" destId="{7776428C-0ED2-4D1B-956B-0B5BD230B339}" srcOrd="1" destOrd="0" presId="urn:microsoft.com/office/officeart/2005/8/layout/lProcess2"/>
    <dgm:cxn modelId="{852D6F73-2D90-4534-AE03-15CDF0881901}" srcId="{41D1D844-E5A9-4A33-B7D2-91AEE59267B8}" destId="{305DA946-5608-4251-A21C-770F3FA62656}" srcOrd="0" destOrd="0" parTransId="{B62DE56D-D64D-48EF-A1BB-9BAA116106E7}" sibTransId="{EE51A3DB-0702-4D65-8E90-5D5018DCFCA0}"/>
    <dgm:cxn modelId="{EE0E64FD-89AE-4178-B37E-180957C839D0}" type="presOf" srcId="{CE122608-331A-4EC1-8CBE-9DC79DEA42E4}" destId="{4812C1BC-6812-4968-B30B-586C5090A79E}" srcOrd="0" destOrd="0" presId="urn:microsoft.com/office/officeart/2005/8/layout/lProcess2"/>
    <dgm:cxn modelId="{80614C49-3B09-4FBE-B78C-A26567E4F95E}" srcId="{3AF6A92D-5287-4B5D-B0E4-31EE4CC36086}" destId="{53C40520-1368-4072-8A8A-2B22C5C6F8F8}" srcOrd="2" destOrd="0" parTransId="{A1E54D6C-6C28-4E54-A56D-060D3ACE10B2}" sibTransId="{CA1804A8-4AAA-4B70-8CC2-CCB8BE3071D0}"/>
    <dgm:cxn modelId="{8EE414F2-D172-4814-83D2-44C4EED73F7A}" srcId="{41D1D844-E5A9-4A33-B7D2-91AEE59267B8}" destId="{3E2AE3F4-ADF7-4D68-BCD1-0E455141DF9B}" srcOrd="3" destOrd="0" parTransId="{DAF2043F-135E-4B92-82A7-44BC3D2A1C01}" sibTransId="{2C232E8A-7618-48A9-AEDE-3C099BC01F8D}"/>
    <dgm:cxn modelId="{7BD5C776-D612-42AB-8658-127D349A7796}" type="presOf" srcId="{93D9862C-36F6-4571-9A9D-FA456E952CEE}" destId="{6C0E7181-DC3C-4BD5-A8AC-978FE6E2F53B}" srcOrd="0" destOrd="0" presId="urn:microsoft.com/office/officeart/2005/8/layout/lProcess2"/>
    <dgm:cxn modelId="{8896D420-3E0B-4477-8DEF-3A485A9B7B49}" srcId="{3AF6A92D-5287-4B5D-B0E4-31EE4CC36086}" destId="{41D1D844-E5A9-4A33-B7D2-91AEE59267B8}" srcOrd="1" destOrd="0" parTransId="{2AD11D38-B08A-49AB-B029-5AE82D8EB06B}" sibTransId="{2DDB788A-695C-4453-B26F-E42A918FB544}"/>
    <dgm:cxn modelId="{F816DD06-58B7-44A0-B7AC-70FE127627D5}" type="presOf" srcId="{53C40520-1368-4072-8A8A-2B22C5C6F8F8}" destId="{3D893E37-7965-489B-9873-AA846A34AD5E}" srcOrd="0" destOrd="0" presId="urn:microsoft.com/office/officeart/2005/8/layout/lProcess2"/>
    <dgm:cxn modelId="{4E20EF04-A6D7-41CB-B8F9-86BDE73DB58F}" srcId="{93D9862C-36F6-4571-9A9D-FA456E952CEE}" destId="{0542F13E-0624-44D4-8857-0FB595BC1BD8}" srcOrd="3" destOrd="0" parTransId="{7DD771E2-5040-4471-8A7E-EF9C37C7DCE4}" sibTransId="{9B7D37CF-D0BC-4C51-919A-4A94493A8757}"/>
    <dgm:cxn modelId="{DC3E0C7E-A7C8-4072-A48F-A1A7991571B2}" srcId="{41D1D844-E5A9-4A33-B7D2-91AEE59267B8}" destId="{CC99266A-E74D-471C-8DAE-B902A5A3124F}" srcOrd="1" destOrd="0" parTransId="{BC17379D-1716-4A1E-A3C3-7EB07E9B746C}" sibTransId="{F22A97C9-265C-458A-9DE3-7F6AF0B77689}"/>
    <dgm:cxn modelId="{7BFB1F53-D857-4617-95D4-55B1E8BC2B39}" srcId="{41D1D844-E5A9-4A33-B7D2-91AEE59267B8}" destId="{CE122608-331A-4EC1-8CBE-9DC79DEA42E4}" srcOrd="2" destOrd="0" parTransId="{116342A9-0293-4C11-AB87-57B939B62297}" sibTransId="{3D423B0D-744C-4A48-A927-14747C9F2B31}"/>
    <dgm:cxn modelId="{785B9248-2E0A-4CF0-A98A-6C63A675928D}" srcId="{53C40520-1368-4072-8A8A-2B22C5C6F8F8}" destId="{5A8C3849-53B6-423A-9A7A-7DB9BDD2B257}" srcOrd="3" destOrd="0" parTransId="{E5878491-DDF3-4334-A812-599819F2D847}" sibTransId="{03E36DEF-60F0-4AEB-8C75-2AE3EB384C8D}"/>
    <dgm:cxn modelId="{00C801D3-EA86-4BFC-AA29-85D504DF7365}" type="presOf" srcId="{305DA946-5608-4251-A21C-770F3FA62656}" destId="{A187B1FE-9B5E-48A1-A36E-BCE1B81E44C7}" srcOrd="0" destOrd="0" presId="urn:microsoft.com/office/officeart/2005/8/layout/lProcess2"/>
    <dgm:cxn modelId="{CE86C596-4588-47D2-983D-3902A5571E0A}" type="presOf" srcId="{41D1D844-E5A9-4A33-B7D2-91AEE59267B8}" destId="{30552EDE-EC76-46F6-ACF9-7E39BA61C06B}" srcOrd="0" destOrd="0" presId="urn:microsoft.com/office/officeart/2005/8/layout/lProcess2"/>
    <dgm:cxn modelId="{1D0D5569-FC49-47D6-9EE3-B91F78369A90}" type="presOf" srcId="{88C78389-FC14-49E0-842D-D2D5EFB48530}" destId="{381B52D6-6642-45EA-BD2A-03F1F0474C64}" srcOrd="0" destOrd="0" presId="urn:microsoft.com/office/officeart/2005/8/layout/lProcess2"/>
    <dgm:cxn modelId="{44ABF59E-A3E9-43B6-8405-7B0BF1B6E282}" type="presOf" srcId="{53C40520-1368-4072-8A8A-2B22C5C6F8F8}" destId="{40F7D833-F1A6-4E1F-A105-C4AAFE3C27D1}" srcOrd="1" destOrd="0" presId="urn:microsoft.com/office/officeart/2005/8/layout/lProcess2"/>
    <dgm:cxn modelId="{C9698418-CE78-4471-A030-7F66AED3B207}" type="presOf" srcId="{3E2AE3F4-ADF7-4D68-BCD1-0E455141DF9B}" destId="{C9428309-507A-4416-8B20-567CDFC4E5A2}" srcOrd="0" destOrd="0" presId="urn:microsoft.com/office/officeart/2005/8/layout/lProcess2"/>
    <dgm:cxn modelId="{3AFBD94E-1174-4F27-88A3-96E6A3B18747}" srcId="{93D9862C-36F6-4571-9A9D-FA456E952CEE}" destId="{4D6CF29D-6EF4-4311-A564-BD710039166E}" srcOrd="1" destOrd="0" parTransId="{C1186B11-DE7D-45DF-9F8F-68735A546AD5}" sibTransId="{B704F72B-81E0-4589-A160-76B8B64AB589}"/>
    <dgm:cxn modelId="{4A2C2C49-9C05-464C-A8A0-373306723820}" type="presOf" srcId="{4D6CF29D-6EF4-4311-A564-BD710039166E}" destId="{CCF5367F-79D8-4A07-9AFD-44C0F0309AE6}" srcOrd="0" destOrd="0" presId="urn:microsoft.com/office/officeart/2005/8/layout/lProcess2"/>
    <dgm:cxn modelId="{D46D3483-F762-4E80-A19E-774B4ED14587}" srcId="{53C40520-1368-4072-8A8A-2B22C5C6F8F8}" destId="{3F8729AD-C33C-47CD-90C4-5276B7007D6D}" srcOrd="2" destOrd="0" parTransId="{E53F5A5C-D900-407C-8EBD-680F612DDD30}" sibTransId="{92D7E7B4-D779-4092-8DAA-0E6B85C294C4}"/>
    <dgm:cxn modelId="{603BB616-8244-4484-99CE-E8F3052F876C}" type="presOf" srcId="{0542F13E-0624-44D4-8857-0FB595BC1BD8}" destId="{9BA146B7-17FD-4F16-813B-DC3B4CFD4B27}" srcOrd="0" destOrd="0" presId="urn:microsoft.com/office/officeart/2005/8/layout/lProcess2"/>
    <dgm:cxn modelId="{673FFAB5-6AB9-405E-A687-8EC1D287D5D5}" srcId="{53C40520-1368-4072-8A8A-2B22C5C6F8F8}" destId="{88C78389-FC14-49E0-842D-D2D5EFB48530}" srcOrd="1" destOrd="0" parTransId="{2BDBF32D-6788-402E-9213-49ED178A1874}" sibTransId="{4AD80E3E-A939-4F16-A39A-CB26CFDCE75E}"/>
    <dgm:cxn modelId="{3360EDE6-4B23-4EBE-9A60-AC5496697D6A}" type="presOf" srcId="{1661C1D8-B423-41E0-8D47-141985006956}" destId="{6A4723F6-2DD4-44CC-A124-0963D6F84992}" srcOrd="0" destOrd="0" presId="urn:microsoft.com/office/officeart/2005/8/layout/lProcess2"/>
    <dgm:cxn modelId="{3783242D-A5CB-4574-8327-91F4FE6E577E}" type="presOf" srcId="{CC99266A-E74D-471C-8DAE-B902A5A3124F}" destId="{79776CEA-47D6-46AC-8A2E-C6BA590496BB}" srcOrd="0" destOrd="0" presId="urn:microsoft.com/office/officeart/2005/8/layout/lProcess2"/>
    <dgm:cxn modelId="{3C8D9654-436F-41A2-80C5-515326B81633}" type="presOf" srcId="{5A8C3849-53B6-423A-9A7A-7DB9BDD2B257}" destId="{116567FB-631C-4DB1-9391-A961577AE4E5}" srcOrd="0" destOrd="0" presId="urn:microsoft.com/office/officeart/2005/8/layout/lProcess2"/>
    <dgm:cxn modelId="{8CC11A25-6B16-477D-ADD8-FA380DF0BAB1}" srcId="{93D9862C-36F6-4571-9A9D-FA456E952CEE}" destId="{1661C1D8-B423-41E0-8D47-141985006956}" srcOrd="0" destOrd="0" parTransId="{54F2AE61-EE27-4FC4-B3B9-E040466B1EF9}" sibTransId="{4132C343-9265-4553-945E-6D06FE88606B}"/>
    <dgm:cxn modelId="{25A077F0-5215-4957-966A-FFFFD199CFF7}" srcId="{93D9862C-36F6-4571-9A9D-FA456E952CEE}" destId="{3675C3DB-B279-4F34-98F1-96D90A1CBCDB}" srcOrd="2" destOrd="0" parTransId="{AF6B5A8F-F94D-444E-9D98-22CDAD8EDB77}" sibTransId="{08497C0D-7DEA-4766-8643-A5F1449ED3F3}"/>
    <dgm:cxn modelId="{10CD5B06-1A4B-4A9C-AACC-669E2189BE5E}" type="presParOf" srcId="{C44B1B71-2742-4C60-98A7-CA3A6E9D8FBA}" destId="{DD7A81BC-5F2A-4356-9EC5-DEBC67D71954}" srcOrd="0" destOrd="0" presId="urn:microsoft.com/office/officeart/2005/8/layout/lProcess2"/>
    <dgm:cxn modelId="{664F954A-D46A-4FA5-AFDE-6EFFCCAE133A}" type="presParOf" srcId="{DD7A81BC-5F2A-4356-9EC5-DEBC67D71954}" destId="{6C0E7181-DC3C-4BD5-A8AC-978FE6E2F53B}" srcOrd="0" destOrd="0" presId="urn:microsoft.com/office/officeart/2005/8/layout/lProcess2"/>
    <dgm:cxn modelId="{0DA935EA-27B2-49A5-A98A-EE984E701784}" type="presParOf" srcId="{DD7A81BC-5F2A-4356-9EC5-DEBC67D71954}" destId="{D5F11144-CAFE-45F4-A524-941DFE8451BF}" srcOrd="1" destOrd="0" presId="urn:microsoft.com/office/officeart/2005/8/layout/lProcess2"/>
    <dgm:cxn modelId="{6CDFF214-594B-4567-A5BE-9863F08422A4}" type="presParOf" srcId="{DD7A81BC-5F2A-4356-9EC5-DEBC67D71954}" destId="{FF3BBE22-DBB3-4880-9E67-29E82A02D0B0}" srcOrd="2" destOrd="0" presId="urn:microsoft.com/office/officeart/2005/8/layout/lProcess2"/>
    <dgm:cxn modelId="{18153B01-89E2-40F7-8475-03CD019CC45D}" type="presParOf" srcId="{FF3BBE22-DBB3-4880-9E67-29E82A02D0B0}" destId="{A3EF41FF-39B9-4A07-8255-2AAE3509E703}" srcOrd="0" destOrd="0" presId="urn:microsoft.com/office/officeart/2005/8/layout/lProcess2"/>
    <dgm:cxn modelId="{BB32F54C-8EC1-4DC7-88B3-52B16B6A96F6}" type="presParOf" srcId="{A3EF41FF-39B9-4A07-8255-2AAE3509E703}" destId="{6A4723F6-2DD4-44CC-A124-0963D6F84992}" srcOrd="0" destOrd="0" presId="urn:microsoft.com/office/officeart/2005/8/layout/lProcess2"/>
    <dgm:cxn modelId="{B93A7B28-B36C-4465-8045-26A42116A5B6}" type="presParOf" srcId="{A3EF41FF-39B9-4A07-8255-2AAE3509E703}" destId="{5EDE64AA-7B8A-4EA0-9F70-F7A0161A5AA6}" srcOrd="1" destOrd="0" presId="urn:microsoft.com/office/officeart/2005/8/layout/lProcess2"/>
    <dgm:cxn modelId="{69AE599D-2F43-4A9C-AB5C-D76C2AD8BA89}" type="presParOf" srcId="{A3EF41FF-39B9-4A07-8255-2AAE3509E703}" destId="{CCF5367F-79D8-4A07-9AFD-44C0F0309AE6}" srcOrd="2" destOrd="0" presId="urn:microsoft.com/office/officeart/2005/8/layout/lProcess2"/>
    <dgm:cxn modelId="{99C6A102-6118-4F8B-B37C-294DADD7D01B}" type="presParOf" srcId="{A3EF41FF-39B9-4A07-8255-2AAE3509E703}" destId="{1E9D8558-AA2D-426A-9014-8A632F88D179}" srcOrd="3" destOrd="0" presId="urn:microsoft.com/office/officeart/2005/8/layout/lProcess2"/>
    <dgm:cxn modelId="{846545D9-4C3D-496F-B0BA-FD8C9C72B809}" type="presParOf" srcId="{A3EF41FF-39B9-4A07-8255-2AAE3509E703}" destId="{BA2138BA-FAD1-433D-BB0B-5E336AEA9450}" srcOrd="4" destOrd="0" presId="urn:microsoft.com/office/officeart/2005/8/layout/lProcess2"/>
    <dgm:cxn modelId="{52B20057-CF96-4228-AEF6-F44BAA38DB9B}" type="presParOf" srcId="{A3EF41FF-39B9-4A07-8255-2AAE3509E703}" destId="{AF87B86A-EE60-49EF-B6CC-693FFEF3979A}" srcOrd="5" destOrd="0" presId="urn:microsoft.com/office/officeart/2005/8/layout/lProcess2"/>
    <dgm:cxn modelId="{914AFBE3-BB4B-4946-A60C-34D9857C8EB6}" type="presParOf" srcId="{A3EF41FF-39B9-4A07-8255-2AAE3509E703}" destId="{9BA146B7-17FD-4F16-813B-DC3B4CFD4B27}" srcOrd="6" destOrd="0" presId="urn:microsoft.com/office/officeart/2005/8/layout/lProcess2"/>
    <dgm:cxn modelId="{28883A84-0451-472F-BFFE-ECCD15B3712C}" type="presParOf" srcId="{C44B1B71-2742-4C60-98A7-CA3A6E9D8FBA}" destId="{72329161-1341-43ED-8F89-166E69D8C460}" srcOrd="1" destOrd="0" presId="urn:microsoft.com/office/officeart/2005/8/layout/lProcess2"/>
    <dgm:cxn modelId="{ADBECF38-94CE-4DC5-809F-36BB90868ADA}" type="presParOf" srcId="{C44B1B71-2742-4C60-98A7-CA3A6E9D8FBA}" destId="{F0DC6641-04F5-41DE-8265-DDE655EDE9F4}" srcOrd="2" destOrd="0" presId="urn:microsoft.com/office/officeart/2005/8/layout/lProcess2"/>
    <dgm:cxn modelId="{29E3596C-3A10-457A-A6C0-74376A275761}" type="presParOf" srcId="{F0DC6641-04F5-41DE-8265-DDE655EDE9F4}" destId="{30552EDE-EC76-46F6-ACF9-7E39BA61C06B}" srcOrd="0" destOrd="0" presId="urn:microsoft.com/office/officeart/2005/8/layout/lProcess2"/>
    <dgm:cxn modelId="{7D18EAC7-4F77-4B8C-8FA2-8372FF6EA739}" type="presParOf" srcId="{F0DC6641-04F5-41DE-8265-DDE655EDE9F4}" destId="{7776428C-0ED2-4D1B-956B-0B5BD230B339}" srcOrd="1" destOrd="0" presId="urn:microsoft.com/office/officeart/2005/8/layout/lProcess2"/>
    <dgm:cxn modelId="{A759CA35-A81B-405D-8374-E7EC0ABE3423}" type="presParOf" srcId="{F0DC6641-04F5-41DE-8265-DDE655EDE9F4}" destId="{B8F810C9-F6AD-4CE4-A340-E9A63B0CC1FE}" srcOrd="2" destOrd="0" presId="urn:microsoft.com/office/officeart/2005/8/layout/lProcess2"/>
    <dgm:cxn modelId="{0270A3C2-6346-4508-8281-C7541E2FE2A2}" type="presParOf" srcId="{B8F810C9-F6AD-4CE4-A340-E9A63B0CC1FE}" destId="{418269C8-61C8-4ADC-B519-EB5C0CB8A686}" srcOrd="0" destOrd="0" presId="urn:microsoft.com/office/officeart/2005/8/layout/lProcess2"/>
    <dgm:cxn modelId="{676DB85C-1996-48AB-9CDA-7AB7A4DD530E}" type="presParOf" srcId="{418269C8-61C8-4ADC-B519-EB5C0CB8A686}" destId="{A187B1FE-9B5E-48A1-A36E-BCE1B81E44C7}" srcOrd="0" destOrd="0" presId="urn:microsoft.com/office/officeart/2005/8/layout/lProcess2"/>
    <dgm:cxn modelId="{85067E31-19B8-46CC-9FC9-3DA23F884E05}" type="presParOf" srcId="{418269C8-61C8-4ADC-B519-EB5C0CB8A686}" destId="{49E1720B-9EF6-4C58-B71B-E680CBF5D0F2}" srcOrd="1" destOrd="0" presId="urn:microsoft.com/office/officeart/2005/8/layout/lProcess2"/>
    <dgm:cxn modelId="{6267E5E9-46AE-48B1-B21A-72E52C501C17}" type="presParOf" srcId="{418269C8-61C8-4ADC-B519-EB5C0CB8A686}" destId="{79776CEA-47D6-46AC-8A2E-C6BA590496BB}" srcOrd="2" destOrd="0" presId="urn:microsoft.com/office/officeart/2005/8/layout/lProcess2"/>
    <dgm:cxn modelId="{1B53A1F6-1604-404A-BBFD-3F5648C3AB1E}" type="presParOf" srcId="{418269C8-61C8-4ADC-B519-EB5C0CB8A686}" destId="{BB9F4E89-74A1-4E4B-ABD9-D4A2E5818C8B}" srcOrd="3" destOrd="0" presId="urn:microsoft.com/office/officeart/2005/8/layout/lProcess2"/>
    <dgm:cxn modelId="{709182AD-18FE-4C2D-98BB-89F85C37C509}" type="presParOf" srcId="{418269C8-61C8-4ADC-B519-EB5C0CB8A686}" destId="{4812C1BC-6812-4968-B30B-586C5090A79E}" srcOrd="4" destOrd="0" presId="urn:microsoft.com/office/officeart/2005/8/layout/lProcess2"/>
    <dgm:cxn modelId="{7EEFEFC2-210E-43E2-95BD-A3BAE2C042AE}" type="presParOf" srcId="{418269C8-61C8-4ADC-B519-EB5C0CB8A686}" destId="{D59CD5E4-086C-42C8-AC54-8DA539186326}" srcOrd="5" destOrd="0" presId="urn:microsoft.com/office/officeart/2005/8/layout/lProcess2"/>
    <dgm:cxn modelId="{E99A9E8B-9334-4648-9027-ED72C9AAF113}" type="presParOf" srcId="{418269C8-61C8-4ADC-B519-EB5C0CB8A686}" destId="{C9428309-507A-4416-8B20-567CDFC4E5A2}" srcOrd="6" destOrd="0" presId="urn:microsoft.com/office/officeart/2005/8/layout/lProcess2"/>
    <dgm:cxn modelId="{5316831B-DD3C-4CC1-92E0-D4BFAC1B6C58}" type="presParOf" srcId="{C44B1B71-2742-4C60-98A7-CA3A6E9D8FBA}" destId="{C49486A3-0D0A-4D60-AC99-F05B159EEC40}" srcOrd="3" destOrd="0" presId="urn:microsoft.com/office/officeart/2005/8/layout/lProcess2"/>
    <dgm:cxn modelId="{6E1F8191-0230-4C2B-8791-EC2BD6C074CF}" type="presParOf" srcId="{C44B1B71-2742-4C60-98A7-CA3A6E9D8FBA}" destId="{2CB9885D-B048-41A4-AF98-A3BAADFE79FB}" srcOrd="4" destOrd="0" presId="urn:microsoft.com/office/officeart/2005/8/layout/lProcess2"/>
    <dgm:cxn modelId="{6B73738E-5DDB-48FA-91A0-7165843A2824}" type="presParOf" srcId="{2CB9885D-B048-41A4-AF98-A3BAADFE79FB}" destId="{3D893E37-7965-489B-9873-AA846A34AD5E}" srcOrd="0" destOrd="0" presId="urn:microsoft.com/office/officeart/2005/8/layout/lProcess2"/>
    <dgm:cxn modelId="{075B05E2-903B-4388-B40B-EBA762DB35F5}" type="presParOf" srcId="{2CB9885D-B048-41A4-AF98-A3BAADFE79FB}" destId="{40F7D833-F1A6-4E1F-A105-C4AAFE3C27D1}" srcOrd="1" destOrd="0" presId="urn:microsoft.com/office/officeart/2005/8/layout/lProcess2"/>
    <dgm:cxn modelId="{ECD95BDC-5FD8-4855-AE34-D91AE588A010}" type="presParOf" srcId="{2CB9885D-B048-41A4-AF98-A3BAADFE79FB}" destId="{91D0C9C2-652C-41BD-8FA9-742363FF585A}" srcOrd="2" destOrd="0" presId="urn:microsoft.com/office/officeart/2005/8/layout/lProcess2"/>
    <dgm:cxn modelId="{D5FDAB81-766F-4B69-93F3-EC7DFB45D870}" type="presParOf" srcId="{91D0C9C2-652C-41BD-8FA9-742363FF585A}" destId="{4389BC19-15F9-43E8-8D9F-280160693B4C}" srcOrd="0" destOrd="0" presId="urn:microsoft.com/office/officeart/2005/8/layout/lProcess2"/>
    <dgm:cxn modelId="{05E2D31F-855A-44CD-88EE-2D14CE67B048}" type="presParOf" srcId="{4389BC19-15F9-43E8-8D9F-280160693B4C}" destId="{11FF3F7E-F33F-4037-A467-4573C29C1B1A}" srcOrd="0" destOrd="0" presId="urn:microsoft.com/office/officeart/2005/8/layout/lProcess2"/>
    <dgm:cxn modelId="{3E3AD4DB-2051-486B-BBC8-A3961051B1BA}" type="presParOf" srcId="{4389BC19-15F9-43E8-8D9F-280160693B4C}" destId="{C7D306D2-EF4D-40D3-9636-D364DCFF98BD}" srcOrd="1" destOrd="0" presId="urn:microsoft.com/office/officeart/2005/8/layout/lProcess2"/>
    <dgm:cxn modelId="{35729B97-EAD3-4C57-9C5B-2C7B6B2910A7}" type="presParOf" srcId="{4389BC19-15F9-43E8-8D9F-280160693B4C}" destId="{381B52D6-6642-45EA-BD2A-03F1F0474C64}" srcOrd="2" destOrd="0" presId="urn:microsoft.com/office/officeart/2005/8/layout/lProcess2"/>
    <dgm:cxn modelId="{25E55689-2DFB-49B9-858B-F13279BA2E58}" type="presParOf" srcId="{4389BC19-15F9-43E8-8D9F-280160693B4C}" destId="{2DF2F134-24FC-4865-9188-3FEA21249A18}" srcOrd="3" destOrd="0" presId="urn:microsoft.com/office/officeart/2005/8/layout/lProcess2"/>
    <dgm:cxn modelId="{32F6E47A-3DC5-4AF9-A667-15510D11A3D0}" type="presParOf" srcId="{4389BC19-15F9-43E8-8D9F-280160693B4C}" destId="{55BDDD73-6C6F-4420-99CF-23B8416282B6}" srcOrd="4" destOrd="0" presId="urn:microsoft.com/office/officeart/2005/8/layout/lProcess2"/>
    <dgm:cxn modelId="{F798357C-9C5E-4A9C-9015-3BFF6DC07A6F}" type="presParOf" srcId="{4389BC19-15F9-43E8-8D9F-280160693B4C}" destId="{0CEB24F8-B4FC-4097-93C3-B940AA0C90D1}" srcOrd="5" destOrd="0" presId="urn:microsoft.com/office/officeart/2005/8/layout/lProcess2"/>
    <dgm:cxn modelId="{2DC4CA6F-2258-48DB-A166-2BE658AC77DA}" type="presParOf" srcId="{4389BC19-15F9-43E8-8D9F-280160693B4C}" destId="{116567FB-631C-4DB1-9391-A961577AE4E5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BAA903D-ECA1-4C89-9DD2-412AE17A3AEE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100C256-3BF7-4E60-A9F2-0BF29B44D6BD}">
      <dgm:prSet phldrT="[Text]" custT="1"/>
      <dgm:spPr/>
      <dgm:t>
        <a:bodyPr/>
        <a:lstStyle/>
        <a:p>
          <a:r>
            <a:rPr lang="hr-HR" sz="1400" b="1" dirty="0" smtClean="0"/>
            <a:t>Relevantni podaci iz djetinjstva</a:t>
          </a:r>
        </a:p>
        <a:p>
          <a:r>
            <a:rPr lang="hr-HR" sz="1400" dirty="0" smtClean="0"/>
            <a:t>Uspoređivala je sebe s bratom i vršnjacima. Majka koja previše kritizira.</a:t>
          </a:r>
          <a:endParaRPr lang="hr-HR" sz="1400" dirty="0"/>
        </a:p>
      </dgm:t>
    </dgm:pt>
    <dgm:pt modelId="{D3C8B0A4-32E5-46DB-91E9-AA8A87806931}" type="sibTrans" cxnId="{E88DD257-3B02-42BF-8535-C06347238B01}">
      <dgm:prSet/>
      <dgm:spPr/>
      <dgm:t>
        <a:bodyPr/>
        <a:lstStyle/>
        <a:p>
          <a:endParaRPr lang="hr-HR"/>
        </a:p>
      </dgm:t>
    </dgm:pt>
    <dgm:pt modelId="{0A46804C-D2A9-40D9-9A80-3956D66E54BB}" type="parTrans" cxnId="{E88DD257-3B02-42BF-8535-C06347238B01}">
      <dgm:prSet/>
      <dgm:spPr/>
      <dgm:t>
        <a:bodyPr/>
        <a:lstStyle/>
        <a:p>
          <a:endParaRPr lang="hr-HR"/>
        </a:p>
      </dgm:t>
    </dgm:pt>
    <dgm:pt modelId="{D3FCA454-F7FD-4C3C-AE29-2BB02BE85724}">
      <dgm:prSet phldrT="[Text]" custT="1"/>
      <dgm:spPr/>
      <dgm:t>
        <a:bodyPr/>
        <a:lstStyle/>
        <a:p>
          <a:r>
            <a:rPr lang="hr-HR" sz="1400" b="1" dirty="0" smtClean="0"/>
            <a:t>Bazično vjerovanje</a:t>
          </a:r>
        </a:p>
        <a:p>
          <a:r>
            <a:rPr lang="hr-HR" sz="1400" dirty="0" smtClean="0"/>
            <a:t>Ja sam neadekvatna.</a:t>
          </a:r>
          <a:endParaRPr lang="hr-HR" sz="1400" dirty="0"/>
        </a:p>
      </dgm:t>
    </dgm:pt>
    <dgm:pt modelId="{44890971-3247-409F-A90F-CB28AE0CFFA3}" type="sibTrans" cxnId="{B2456DEF-A2F2-4775-B2BC-3D1E7857B6B4}">
      <dgm:prSet/>
      <dgm:spPr/>
      <dgm:t>
        <a:bodyPr/>
        <a:lstStyle/>
        <a:p>
          <a:endParaRPr lang="hr-HR"/>
        </a:p>
      </dgm:t>
    </dgm:pt>
    <dgm:pt modelId="{B1283CE5-B417-4065-8599-C4758B9C866A}" type="parTrans" cxnId="{B2456DEF-A2F2-4775-B2BC-3D1E7857B6B4}">
      <dgm:prSet/>
      <dgm:spPr/>
      <dgm:t>
        <a:bodyPr/>
        <a:lstStyle/>
        <a:p>
          <a:endParaRPr lang="hr-HR"/>
        </a:p>
      </dgm:t>
    </dgm:pt>
    <dgm:pt modelId="{24CD0CC5-F8D5-4F90-B459-5544C10F296F}">
      <dgm:prSet phldrT="[Text]" custT="1"/>
      <dgm:spPr/>
      <dgm:t>
        <a:bodyPr/>
        <a:lstStyle/>
        <a:p>
          <a:r>
            <a:rPr lang="hr-HR" sz="1400" b="1" dirty="0" err="1" smtClean="0"/>
            <a:t>Kondicionirane</a:t>
          </a:r>
          <a:r>
            <a:rPr lang="hr-HR" sz="1400" b="1" dirty="0" smtClean="0"/>
            <a:t> pretpostavke/vjerovanja/pravila</a:t>
          </a:r>
        </a:p>
        <a:p>
          <a:r>
            <a:rPr lang="hr-HR" sz="1400" b="0" dirty="0" smtClean="0"/>
            <a:t>(pozitivna) Ako radim naporno, mogu napraviti dobro.</a:t>
          </a:r>
        </a:p>
        <a:p>
          <a:r>
            <a:rPr lang="hr-HR" sz="1400" b="0" dirty="0" smtClean="0"/>
            <a:t>(negativna) Ako ne napravim najbolje, onda nisam uspjela.</a:t>
          </a:r>
          <a:endParaRPr lang="hr-HR" sz="1200" b="0" dirty="0" smtClean="0"/>
        </a:p>
      </dgm:t>
    </dgm:pt>
    <dgm:pt modelId="{8C306368-AA33-4E0C-B3C7-DD533CA106A2}" type="sibTrans" cxnId="{BA4247A4-39CF-4A28-8304-8B146B9D5AF0}">
      <dgm:prSet/>
      <dgm:spPr/>
      <dgm:t>
        <a:bodyPr/>
        <a:lstStyle/>
        <a:p>
          <a:endParaRPr lang="hr-HR"/>
        </a:p>
      </dgm:t>
    </dgm:pt>
    <dgm:pt modelId="{92BF9415-B7B7-442D-907B-FEE2C36725E5}" type="parTrans" cxnId="{BA4247A4-39CF-4A28-8304-8B146B9D5AF0}">
      <dgm:prSet/>
      <dgm:spPr/>
      <dgm:t>
        <a:bodyPr/>
        <a:lstStyle/>
        <a:p>
          <a:endParaRPr lang="hr-HR"/>
        </a:p>
      </dgm:t>
    </dgm:pt>
    <dgm:pt modelId="{F638FD91-6B02-4174-8849-A12C658114A1}">
      <dgm:prSet phldrT="[Text]" custT="1"/>
      <dgm:spPr/>
      <dgm:t>
        <a:bodyPr/>
        <a:lstStyle/>
        <a:p>
          <a:r>
            <a:rPr lang="hr-HR" sz="1500" b="1" dirty="0" smtClean="0"/>
            <a:t>Kompenzacijska strategija</a:t>
          </a:r>
        </a:p>
        <a:p>
          <a:r>
            <a:rPr lang="hr-HR" sz="1500" dirty="0" smtClean="0"/>
            <a:t>Razvija visoke standarde, radi naporno, pretjerano pripremanje, traži nedostatke i ispravke, izbjegava traženje pomoći</a:t>
          </a:r>
          <a:endParaRPr lang="hr-HR" sz="1500" dirty="0"/>
        </a:p>
      </dgm:t>
    </dgm:pt>
    <dgm:pt modelId="{4EB7CE62-1EBE-4474-AC2C-54C3A347E53E}" type="sibTrans" cxnId="{4AB27B3C-41AD-4BF6-A9C3-7EE4EB251D55}">
      <dgm:prSet/>
      <dgm:spPr/>
      <dgm:t>
        <a:bodyPr/>
        <a:lstStyle/>
        <a:p>
          <a:endParaRPr lang="hr-HR"/>
        </a:p>
      </dgm:t>
    </dgm:pt>
    <dgm:pt modelId="{D9C24BE4-729F-45D4-BFC9-700CE97BD8EB}" type="parTrans" cxnId="{4AB27B3C-41AD-4BF6-A9C3-7EE4EB251D55}">
      <dgm:prSet/>
      <dgm:spPr/>
      <dgm:t>
        <a:bodyPr/>
        <a:lstStyle/>
        <a:p>
          <a:endParaRPr lang="hr-HR"/>
        </a:p>
      </dgm:t>
    </dgm:pt>
    <dgm:pt modelId="{882DC565-1B69-4264-BC6B-BF50600A6B7C}" type="pres">
      <dgm:prSet presAssocID="{EBAA903D-ECA1-4C89-9DD2-412AE17A3AE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4E9107A-DB5C-4FB4-8146-70327ABE3F88}" type="pres">
      <dgm:prSet presAssocID="{F638FD91-6B02-4174-8849-A12C658114A1}" presName="boxAndChildren" presStyleCnt="0"/>
      <dgm:spPr/>
    </dgm:pt>
    <dgm:pt modelId="{479E4B38-03A8-4AAB-BB63-AF28CC686E2E}" type="pres">
      <dgm:prSet presAssocID="{F638FD91-6B02-4174-8849-A12C658114A1}" presName="parentTextBox" presStyleLbl="node1" presStyleIdx="0" presStyleCnt="4"/>
      <dgm:spPr/>
      <dgm:t>
        <a:bodyPr/>
        <a:lstStyle/>
        <a:p>
          <a:endParaRPr lang="hr-HR"/>
        </a:p>
      </dgm:t>
    </dgm:pt>
    <dgm:pt modelId="{7E68A5D2-94DF-430A-AB5C-D58D63BE6B29}" type="pres">
      <dgm:prSet presAssocID="{8C306368-AA33-4E0C-B3C7-DD533CA106A2}" presName="sp" presStyleCnt="0"/>
      <dgm:spPr/>
    </dgm:pt>
    <dgm:pt modelId="{94AC0027-77CA-43E6-99A1-D7710885C6A9}" type="pres">
      <dgm:prSet presAssocID="{24CD0CC5-F8D5-4F90-B459-5544C10F296F}" presName="arrowAndChildren" presStyleCnt="0"/>
      <dgm:spPr/>
    </dgm:pt>
    <dgm:pt modelId="{4B93BFCF-0C03-4F6F-9155-0E161437D1DD}" type="pres">
      <dgm:prSet presAssocID="{24CD0CC5-F8D5-4F90-B459-5544C10F296F}" presName="parentTextArrow" presStyleLbl="node1" presStyleIdx="1" presStyleCnt="4"/>
      <dgm:spPr/>
      <dgm:t>
        <a:bodyPr/>
        <a:lstStyle/>
        <a:p>
          <a:endParaRPr lang="hr-HR"/>
        </a:p>
      </dgm:t>
    </dgm:pt>
    <dgm:pt modelId="{CD7A4EB2-088A-4985-AC41-6C06E17FA8ED}" type="pres">
      <dgm:prSet presAssocID="{44890971-3247-409F-A90F-CB28AE0CFFA3}" presName="sp" presStyleCnt="0"/>
      <dgm:spPr/>
    </dgm:pt>
    <dgm:pt modelId="{AFAF4655-6DA3-422F-80EE-A5C9DF610997}" type="pres">
      <dgm:prSet presAssocID="{D3FCA454-F7FD-4C3C-AE29-2BB02BE85724}" presName="arrowAndChildren" presStyleCnt="0"/>
      <dgm:spPr/>
    </dgm:pt>
    <dgm:pt modelId="{4BBA5138-27A8-487C-B957-FB7F0CE7606A}" type="pres">
      <dgm:prSet presAssocID="{D3FCA454-F7FD-4C3C-AE29-2BB02BE85724}" presName="parentTextArrow" presStyleLbl="node1" presStyleIdx="2" presStyleCnt="4"/>
      <dgm:spPr/>
      <dgm:t>
        <a:bodyPr/>
        <a:lstStyle/>
        <a:p>
          <a:endParaRPr lang="hr-HR"/>
        </a:p>
      </dgm:t>
    </dgm:pt>
    <dgm:pt modelId="{CF5A121B-BFC8-4747-8B6D-19F1DE0A81F5}" type="pres">
      <dgm:prSet presAssocID="{D3C8B0A4-32E5-46DB-91E9-AA8A87806931}" presName="sp" presStyleCnt="0"/>
      <dgm:spPr/>
    </dgm:pt>
    <dgm:pt modelId="{CC011387-60F9-4FB5-8661-994ED8968877}" type="pres">
      <dgm:prSet presAssocID="{E100C256-3BF7-4E60-A9F2-0BF29B44D6BD}" presName="arrowAndChildren" presStyleCnt="0"/>
      <dgm:spPr/>
    </dgm:pt>
    <dgm:pt modelId="{9BD14025-548D-4686-A8D9-E11D6E6A0E0D}" type="pres">
      <dgm:prSet presAssocID="{E100C256-3BF7-4E60-A9F2-0BF29B44D6BD}" presName="parentTextArrow" presStyleLbl="node1" presStyleIdx="3" presStyleCnt="4"/>
      <dgm:spPr/>
      <dgm:t>
        <a:bodyPr/>
        <a:lstStyle/>
        <a:p>
          <a:endParaRPr lang="hr-HR"/>
        </a:p>
      </dgm:t>
    </dgm:pt>
  </dgm:ptLst>
  <dgm:cxnLst>
    <dgm:cxn modelId="{6D64789D-39EB-42EF-A684-30C462D74121}" type="presOf" srcId="{E100C256-3BF7-4E60-A9F2-0BF29B44D6BD}" destId="{9BD14025-548D-4686-A8D9-E11D6E6A0E0D}" srcOrd="0" destOrd="0" presId="urn:microsoft.com/office/officeart/2005/8/layout/process4"/>
    <dgm:cxn modelId="{4AB27B3C-41AD-4BF6-A9C3-7EE4EB251D55}" srcId="{EBAA903D-ECA1-4C89-9DD2-412AE17A3AEE}" destId="{F638FD91-6B02-4174-8849-A12C658114A1}" srcOrd="3" destOrd="0" parTransId="{D9C24BE4-729F-45D4-BFC9-700CE97BD8EB}" sibTransId="{4EB7CE62-1EBE-4474-AC2C-54C3A347E53E}"/>
    <dgm:cxn modelId="{E88DD257-3B02-42BF-8535-C06347238B01}" srcId="{EBAA903D-ECA1-4C89-9DD2-412AE17A3AEE}" destId="{E100C256-3BF7-4E60-A9F2-0BF29B44D6BD}" srcOrd="0" destOrd="0" parTransId="{0A46804C-D2A9-40D9-9A80-3956D66E54BB}" sibTransId="{D3C8B0A4-32E5-46DB-91E9-AA8A87806931}"/>
    <dgm:cxn modelId="{20923C36-9C1A-4416-A732-BC122727D876}" type="presOf" srcId="{F638FD91-6B02-4174-8849-A12C658114A1}" destId="{479E4B38-03A8-4AAB-BB63-AF28CC686E2E}" srcOrd="0" destOrd="0" presId="urn:microsoft.com/office/officeart/2005/8/layout/process4"/>
    <dgm:cxn modelId="{BA4247A4-39CF-4A28-8304-8B146B9D5AF0}" srcId="{EBAA903D-ECA1-4C89-9DD2-412AE17A3AEE}" destId="{24CD0CC5-F8D5-4F90-B459-5544C10F296F}" srcOrd="2" destOrd="0" parTransId="{92BF9415-B7B7-442D-907B-FEE2C36725E5}" sibTransId="{8C306368-AA33-4E0C-B3C7-DD533CA106A2}"/>
    <dgm:cxn modelId="{B2456DEF-A2F2-4775-B2BC-3D1E7857B6B4}" srcId="{EBAA903D-ECA1-4C89-9DD2-412AE17A3AEE}" destId="{D3FCA454-F7FD-4C3C-AE29-2BB02BE85724}" srcOrd="1" destOrd="0" parTransId="{B1283CE5-B417-4065-8599-C4758B9C866A}" sibTransId="{44890971-3247-409F-A90F-CB28AE0CFFA3}"/>
    <dgm:cxn modelId="{128FF2E1-A0CD-4858-B713-617D6321701E}" type="presOf" srcId="{EBAA903D-ECA1-4C89-9DD2-412AE17A3AEE}" destId="{882DC565-1B69-4264-BC6B-BF50600A6B7C}" srcOrd="0" destOrd="0" presId="urn:microsoft.com/office/officeart/2005/8/layout/process4"/>
    <dgm:cxn modelId="{1DD1988C-BD39-4C51-B098-A9D5364C4BC6}" type="presOf" srcId="{24CD0CC5-F8D5-4F90-B459-5544C10F296F}" destId="{4B93BFCF-0C03-4F6F-9155-0E161437D1DD}" srcOrd="0" destOrd="0" presId="urn:microsoft.com/office/officeart/2005/8/layout/process4"/>
    <dgm:cxn modelId="{1B708308-AD66-47D3-A065-C5235B656BF1}" type="presOf" srcId="{D3FCA454-F7FD-4C3C-AE29-2BB02BE85724}" destId="{4BBA5138-27A8-487C-B957-FB7F0CE7606A}" srcOrd="0" destOrd="0" presId="urn:microsoft.com/office/officeart/2005/8/layout/process4"/>
    <dgm:cxn modelId="{8B76B8FA-54AE-4DEC-B68C-134DBD6BFF8D}" type="presParOf" srcId="{882DC565-1B69-4264-BC6B-BF50600A6B7C}" destId="{D4E9107A-DB5C-4FB4-8146-70327ABE3F88}" srcOrd="0" destOrd="0" presId="urn:microsoft.com/office/officeart/2005/8/layout/process4"/>
    <dgm:cxn modelId="{DC5AA254-DEE2-44A2-B853-F33F2DAD20B4}" type="presParOf" srcId="{D4E9107A-DB5C-4FB4-8146-70327ABE3F88}" destId="{479E4B38-03A8-4AAB-BB63-AF28CC686E2E}" srcOrd="0" destOrd="0" presId="urn:microsoft.com/office/officeart/2005/8/layout/process4"/>
    <dgm:cxn modelId="{19F400F6-BC1F-4AED-AD2C-4BA347854F85}" type="presParOf" srcId="{882DC565-1B69-4264-BC6B-BF50600A6B7C}" destId="{7E68A5D2-94DF-430A-AB5C-D58D63BE6B29}" srcOrd="1" destOrd="0" presId="urn:microsoft.com/office/officeart/2005/8/layout/process4"/>
    <dgm:cxn modelId="{161F56A6-0705-41B0-B168-35908CC6A2B9}" type="presParOf" srcId="{882DC565-1B69-4264-BC6B-BF50600A6B7C}" destId="{94AC0027-77CA-43E6-99A1-D7710885C6A9}" srcOrd="2" destOrd="0" presId="urn:microsoft.com/office/officeart/2005/8/layout/process4"/>
    <dgm:cxn modelId="{700EEAD3-1078-429A-A697-29315A518497}" type="presParOf" srcId="{94AC0027-77CA-43E6-99A1-D7710885C6A9}" destId="{4B93BFCF-0C03-4F6F-9155-0E161437D1DD}" srcOrd="0" destOrd="0" presId="urn:microsoft.com/office/officeart/2005/8/layout/process4"/>
    <dgm:cxn modelId="{F09F91D4-5895-4D1C-9119-30476F10DE20}" type="presParOf" srcId="{882DC565-1B69-4264-BC6B-BF50600A6B7C}" destId="{CD7A4EB2-088A-4985-AC41-6C06E17FA8ED}" srcOrd="3" destOrd="0" presId="urn:microsoft.com/office/officeart/2005/8/layout/process4"/>
    <dgm:cxn modelId="{C0299CD6-04BA-4857-B9E7-66297826B025}" type="presParOf" srcId="{882DC565-1B69-4264-BC6B-BF50600A6B7C}" destId="{AFAF4655-6DA3-422F-80EE-A5C9DF610997}" srcOrd="4" destOrd="0" presId="urn:microsoft.com/office/officeart/2005/8/layout/process4"/>
    <dgm:cxn modelId="{B2A9BCA3-D848-40C9-AD1E-6D2035CFEF9D}" type="presParOf" srcId="{AFAF4655-6DA3-422F-80EE-A5C9DF610997}" destId="{4BBA5138-27A8-487C-B957-FB7F0CE7606A}" srcOrd="0" destOrd="0" presId="urn:microsoft.com/office/officeart/2005/8/layout/process4"/>
    <dgm:cxn modelId="{C3C0FA08-2E58-4121-AFAA-EB787EC6524E}" type="presParOf" srcId="{882DC565-1B69-4264-BC6B-BF50600A6B7C}" destId="{CF5A121B-BFC8-4747-8B6D-19F1DE0A81F5}" srcOrd="5" destOrd="0" presId="urn:microsoft.com/office/officeart/2005/8/layout/process4"/>
    <dgm:cxn modelId="{61B45DF7-8C60-4B6D-8ECB-BB8237CD1BA5}" type="presParOf" srcId="{882DC565-1B69-4264-BC6B-BF50600A6B7C}" destId="{CC011387-60F9-4FB5-8661-994ED8968877}" srcOrd="6" destOrd="0" presId="urn:microsoft.com/office/officeart/2005/8/layout/process4"/>
    <dgm:cxn modelId="{05679C4B-B317-433F-87B1-637AF32BB0B4}" type="presParOf" srcId="{CC011387-60F9-4FB5-8661-994ED8968877}" destId="{9BD14025-548D-4686-A8D9-E11D6E6A0E0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6A27A-C0B6-4AB2-8502-7770CBD696A3}">
      <dsp:nvSpPr>
        <dsp:cNvPr id="0" name=""/>
        <dsp:cNvSpPr/>
      </dsp:nvSpPr>
      <dsp:spPr>
        <a:xfrm>
          <a:off x="861" y="0"/>
          <a:ext cx="2239701" cy="22352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Situacija 1</a:t>
          </a:r>
          <a:r>
            <a:rPr lang="hr-HR" sz="3000" kern="1200" dirty="0" smtClean="0"/>
            <a:t>.</a:t>
          </a:r>
          <a:endParaRPr lang="hr-HR" sz="3000" kern="1200" dirty="0"/>
        </a:p>
      </dsp:txBody>
      <dsp:txXfrm>
        <a:off x="861" y="0"/>
        <a:ext cx="2239701" cy="670582"/>
      </dsp:txXfrm>
    </dsp:sp>
    <dsp:sp modelId="{61D63D4D-BF5F-422C-A85A-EB898721C785}">
      <dsp:nvSpPr>
        <dsp:cNvPr id="0" name=""/>
        <dsp:cNvSpPr/>
      </dsp:nvSpPr>
      <dsp:spPr>
        <a:xfrm>
          <a:off x="224831" y="670636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Automatska misao</a:t>
          </a:r>
          <a:endParaRPr lang="hr-HR" sz="1100" kern="1200" dirty="0"/>
        </a:p>
      </dsp:txBody>
      <dsp:txXfrm>
        <a:off x="234368" y="680173"/>
        <a:ext cx="1772687" cy="306557"/>
      </dsp:txXfrm>
    </dsp:sp>
    <dsp:sp modelId="{B3EF2A4D-0F8D-4633-B353-448235AAFA0F}">
      <dsp:nvSpPr>
        <dsp:cNvPr id="0" name=""/>
        <dsp:cNvSpPr/>
      </dsp:nvSpPr>
      <dsp:spPr>
        <a:xfrm>
          <a:off x="224831" y="1046365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Značenje automatske misli</a:t>
          </a:r>
          <a:endParaRPr lang="hr-HR" sz="1100" kern="1200" dirty="0"/>
        </a:p>
      </dsp:txBody>
      <dsp:txXfrm>
        <a:off x="234368" y="1055902"/>
        <a:ext cx="1772687" cy="306557"/>
      </dsp:txXfrm>
    </dsp:sp>
    <dsp:sp modelId="{9CCEE494-4CA4-4533-B907-60F750A00411}">
      <dsp:nvSpPr>
        <dsp:cNvPr id="0" name=""/>
        <dsp:cNvSpPr/>
      </dsp:nvSpPr>
      <dsp:spPr>
        <a:xfrm>
          <a:off x="224831" y="1422094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Emocija</a:t>
          </a:r>
          <a:endParaRPr lang="hr-HR" sz="1100" kern="1200" dirty="0"/>
        </a:p>
      </dsp:txBody>
      <dsp:txXfrm>
        <a:off x="234368" y="1431631"/>
        <a:ext cx="1772687" cy="306557"/>
      </dsp:txXfrm>
    </dsp:sp>
    <dsp:sp modelId="{2F8A0260-62C8-4147-A63F-8ECC3FC44DB9}">
      <dsp:nvSpPr>
        <dsp:cNvPr id="0" name=""/>
        <dsp:cNvSpPr/>
      </dsp:nvSpPr>
      <dsp:spPr>
        <a:xfrm>
          <a:off x="224831" y="1797823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Ponašanje</a:t>
          </a:r>
          <a:endParaRPr lang="hr-HR" sz="1100" kern="1200" dirty="0"/>
        </a:p>
      </dsp:txBody>
      <dsp:txXfrm>
        <a:off x="234368" y="1807360"/>
        <a:ext cx="1772687" cy="306557"/>
      </dsp:txXfrm>
    </dsp:sp>
    <dsp:sp modelId="{7577EC76-5354-4A78-BAE0-E1C8645F09EB}">
      <dsp:nvSpPr>
        <dsp:cNvPr id="0" name=""/>
        <dsp:cNvSpPr/>
      </dsp:nvSpPr>
      <dsp:spPr>
        <a:xfrm>
          <a:off x="2408541" y="0"/>
          <a:ext cx="2239701" cy="22352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Situacija 2</a:t>
          </a:r>
          <a:r>
            <a:rPr lang="hr-HR" sz="3000" kern="1200" dirty="0" smtClean="0"/>
            <a:t>.</a:t>
          </a:r>
          <a:endParaRPr lang="hr-HR" sz="3000" kern="1200" dirty="0"/>
        </a:p>
      </dsp:txBody>
      <dsp:txXfrm>
        <a:off x="2408541" y="0"/>
        <a:ext cx="2239701" cy="670582"/>
      </dsp:txXfrm>
    </dsp:sp>
    <dsp:sp modelId="{41629D02-756D-4F3F-90FB-189987890594}">
      <dsp:nvSpPr>
        <dsp:cNvPr id="0" name=""/>
        <dsp:cNvSpPr/>
      </dsp:nvSpPr>
      <dsp:spPr>
        <a:xfrm>
          <a:off x="2632511" y="670636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Automatska misao</a:t>
          </a:r>
          <a:endParaRPr lang="hr-HR" sz="1100" kern="1200" dirty="0"/>
        </a:p>
      </dsp:txBody>
      <dsp:txXfrm>
        <a:off x="2642048" y="680173"/>
        <a:ext cx="1772687" cy="306557"/>
      </dsp:txXfrm>
    </dsp:sp>
    <dsp:sp modelId="{9BDC790F-DE3B-4B0A-866F-D5A5B9F158D5}">
      <dsp:nvSpPr>
        <dsp:cNvPr id="0" name=""/>
        <dsp:cNvSpPr/>
      </dsp:nvSpPr>
      <dsp:spPr>
        <a:xfrm>
          <a:off x="2632511" y="1046365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Značenje automatske misli</a:t>
          </a:r>
          <a:endParaRPr lang="hr-HR" sz="1100" kern="1200" dirty="0"/>
        </a:p>
      </dsp:txBody>
      <dsp:txXfrm>
        <a:off x="2642048" y="1055902"/>
        <a:ext cx="1772687" cy="306557"/>
      </dsp:txXfrm>
    </dsp:sp>
    <dsp:sp modelId="{C3250F29-481F-44CF-A8F5-F50848FA9F6A}">
      <dsp:nvSpPr>
        <dsp:cNvPr id="0" name=""/>
        <dsp:cNvSpPr/>
      </dsp:nvSpPr>
      <dsp:spPr>
        <a:xfrm>
          <a:off x="2632511" y="1422094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smtClean="0"/>
            <a:t>Emocija</a:t>
          </a:r>
          <a:endParaRPr lang="hr-HR" sz="1100" kern="1200"/>
        </a:p>
      </dsp:txBody>
      <dsp:txXfrm>
        <a:off x="2642048" y="1431631"/>
        <a:ext cx="1772687" cy="306557"/>
      </dsp:txXfrm>
    </dsp:sp>
    <dsp:sp modelId="{1FBA5A16-484E-43F7-BABA-98F1597D441C}">
      <dsp:nvSpPr>
        <dsp:cNvPr id="0" name=""/>
        <dsp:cNvSpPr/>
      </dsp:nvSpPr>
      <dsp:spPr>
        <a:xfrm>
          <a:off x="2632511" y="1797823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Ponašanje</a:t>
          </a:r>
          <a:endParaRPr lang="hr-HR" sz="1100" kern="1200" dirty="0"/>
        </a:p>
      </dsp:txBody>
      <dsp:txXfrm>
        <a:off x="2642048" y="1807360"/>
        <a:ext cx="1772687" cy="306557"/>
      </dsp:txXfrm>
    </dsp:sp>
    <dsp:sp modelId="{D60A71E5-EA51-4CA0-B6A3-2127ABD9B74B}">
      <dsp:nvSpPr>
        <dsp:cNvPr id="0" name=""/>
        <dsp:cNvSpPr/>
      </dsp:nvSpPr>
      <dsp:spPr>
        <a:xfrm>
          <a:off x="4817082" y="0"/>
          <a:ext cx="2239701" cy="22352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Situacija 3.</a:t>
          </a:r>
          <a:endParaRPr lang="hr-HR" sz="1800" kern="1200" dirty="0"/>
        </a:p>
      </dsp:txBody>
      <dsp:txXfrm>
        <a:off x="4817082" y="0"/>
        <a:ext cx="2239701" cy="670582"/>
      </dsp:txXfrm>
    </dsp:sp>
    <dsp:sp modelId="{EB237C5C-CB9E-4A53-B43D-FE80AE0DFC92}">
      <dsp:nvSpPr>
        <dsp:cNvPr id="0" name=""/>
        <dsp:cNvSpPr/>
      </dsp:nvSpPr>
      <dsp:spPr>
        <a:xfrm>
          <a:off x="5040190" y="670636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Automatska misao</a:t>
          </a:r>
          <a:endParaRPr lang="hr-HR" sz="1100" kern="1200" dirty="0"/>
        </a:p>
      </dsp:txBody>
      <dsp:txXfrm>
        <a:off x="5049727" y="680173"/>
        <a:ext cx="1772687" cy="306557"/>
      </dsp:txXfrm>
    </dsp:sp>
    <dsp:sp modelId="{31EB3ECD-2711-4C72-B090-32EBA4890E32}">
      <dsp:nvSpPr>
        <dsp:cNvPr id="0" name=""/>
        <dsp:cNvSpPr/>
      </dsp:nvSpPr>
      <dsp:spPr>
        <a:xfrm>
          <a:off x="5040190" y="1046365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Značenje automatske misli</a:t>
          </a:r>
          <a:endParaRPr lang="hr-HR" sz="1100" kern="1200" dirty="0"/>
        </a:p>
      </dsp:txBody>
      <dsp:txXfrm>
        <a:off x="5049727" y="1055902"/>
        <a:ext cx="1772687" cy="306557"/>
      </dsp:txXfrm>
    </dsp:sp>
    <dsp:sp modelId="{DBA5EE57-C224-4E48-A5A9-6AE31302BE1C}">
      <dsp:nvSpPr>
        <dsp:cNvPr id="0" name=""/>
        <dsp:cNvSpPr/>
      </dsp:nvSpPr>
      <dsp:spPr>
        <a:xfrm>
          <a:off x="5040190" y="1422094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smtClean="0"/>
            <a:t>Emocija</a:t>
          </a:r>
          <a:endParaRPr lang="hr-HR" sz="1100" kern="1200"/>
        </a:p>
      </dsp:txBody>
      <dsp:txXfrm>
        <a:off x="5049727" y="1431631"/>
        <a:ext cx="1772687" cy="306557"/>
      </dsp:txXfrm>
    </dsp:sp>
    <dsp:sp modelId="{BE0D2832-0669-4415-BFC9-4BF40809AE5D}">
      <dsp:nvSpPr>
        <dsp:cNvPr id="0" name=""/>
        <dsp:cNvSpPr/>
      </dsp:nvSpPr>
      <dsp:spPr>
        <a:xfrm>
          <a:off x="5040190" y="1797823"/>
          <a:ext cx="1791761" cy="325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Ponašanje</a:t>
          </a:r>
          <a:endParaRPr lang="hr-HR" sz="1100" kern="1200" dirty="0"/>
        </a:p>
      </dsp:txBody>
      <dsp:txXfrm>
        <a:off x="5049727" y="1807360"/>
        <a:ext cx="1772687" cy="3065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9E4B38-03A8-4AAB-BB63-AF28CC686E2E}">
      <dsp:nvSpPr>
        <dsp:cNvPr id="0" name=""/>
        <dsp:cNvSpPr/>
      </dsp:nvSpPr>
      <dsp:spPr>
        <a:xfrm>
          <a:off x="0" y="2303424"/>
          <a:ext cx="7272808" cy="5039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Kompenzacijska strategija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 dirty="0"/>
        </a:p>
      </dsp:txBody>
      <dsp:txXfrm>
        <a:off x="0" y="2303424"/>
        <a:ext cx="7272808" cy="503932"/>
      </dsp:txXfrm>
    </dsp:sp>
    <dsp:sp modelId="{4B93BFCF-0C03-4F6F-9155-0E161437D1DD}">
      <dsp:nvSpPr>
        <dsp:cNvPr id="0" name=""/>
        <dsp:cNvSpPr/>
      </dsp:nvSpPr>
      <dsp:spPr>
        <a:xfrm rot="10800000">
          <a:off x="0" y="1535934"/>
          <a:ext cx="7272808" cy="77504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err="1" smtClean="0"/>
            <a:t>Kondicionirane</a:t>
          </a:r>
          <a:r>
            <a:rPr lang="hr-HR" sz="1400" b="1" kern="1200" dirty="0" smtClean="0"/>
            <a:t> pretpostavke/vjerovanja/pravila</a:t>
          </a:r>
          <a:endParaRPr lang="hr-HR" sz="1400" b="0" kern="1200" dirty="0" smtClean="0"/>
        </a:p>
      </dsp:txBody>
      <dsp:txXfrm rot="10800000">
        <a:off x="0" y="1535934"/>
        <a:ext cx="7272808" cy="503603"/>
      </dsp:txXfrm>
    </dsp:sp>
    <dsp:sp modelId="{4BBA5138-27A8-487C-B957-FB7F0CE7606A}">
      <dsp:nvSpPr>
        <dsp:cNvPr id="0" name=""/>
        <dsp:cNvSpPr/>
      </dsp:nvSpPr>
      <dsp:spPr>
        <a:xfrm rot="10800000">
          <a:off x="0" y="768444"/>
          <a:ext cx="7272808" cy="77504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Bazično vjerovanje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/>
        </a:p>
      </dsp:txBody>
      <dsp:txXfrm rot="10800000">
        <a:off x="0" y="768444"/>
        <a:ext cx="7272808" cy="503603"/>
      </dsp:txXfrm>
    </dsp:sp>
    <dsp:sp modelId="{9BD14025-548D-4686-A8D9-E11D6E6A0E0D}">
      <dsp:nvSpPr>
        <dsp:cNvPr id="0" name=""/>
        <dsp:cNvSpPr/>
      </dsp:nvSpPr>
      <dsp:spPr>
        <a:xfrm rot="10800000">
          <a:off x="0" y="954"/>
          <a:ext cx="7272808" cy="77504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Relevantni podaci iz djetinjstva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/>
        </a:p>
      </dsp:txBody>
      <dsp:txXfrm rot="10800000">
        <a:off x="0" y="954"/>
        <a:ext cx="7272808" cy="503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0E7181-DC3C-4BD5-A8AC-978FE6E2F53B}">
      <dsp:nvSpPr>
        <dsp:cNvPr id="0" name=""/>
        <dsp:cNvSpPr/>
      </dsp:nvSpPr>
      <dsp:spPr>
        <a:xfrm>
          <a:off x="905" y="0"/>
          <a:ext cx="2353972" cy="496855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Situacija 1.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Koja je bila </a:t>
          </a:r>
          <a:r>
            <a:rPr lang="hr-HR" sz="1800" kern="1200" dirty="0" err="1" smtClean="0"/>
            <a:t>problemna</a:t>
          </a:r>
          <a:r>
            <a:rPr lang="hr-HR" sz="1800" kern="1200" dirty="0" smtClean="0"/>
            <a:t> situacija?</a:t>
          </a:r>
          <a:endParaRPr lang="hr-HR" sz="1800" kern="1200" dirty="0"/>
        </a:p>
      </dsp:txBody>
      <dsp:txXfrm>
        <a:off x="905" y="0"/>
        <a:ext cx="2353972" cy="1490565"/>
      </dsp:txXfrm>
    </dsp:sp>
    <dsp:sp modelId="{6A4723F6-2DD4-44CC-A124-0963D6F84992}">
      <dsp:nvSpPr>
        <dsp:cNvPr id="0" name=""/>
        <dsp:cNvSpPr/>
      </dsp:nvSpPr>
      <dsp:spPr>
        <a:xfrm>
          <a:off x="123500" y="1445767"/>
          <a:ext cx="2108745" cy="907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Automatske misli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Što je klijentu prošlo kroz glavu?</a:t>
          </a:r>
          <a:endParaRPr lang="hr-HR" sz="1300" kern="1200" dirty="0"/>
        </a:p>
      </dsp:txBody>
      <dsp:txXfrm>
        <a:off x="150075" y="1472342"/>
        <a:ext cx="2055595" cy="854174"/>
      </dsp:txXfrm>
    </dsp:sp>
    <dsp:sp modelId="{CCF5367F-79D8-4A07-9AFD-44C0F0309AE6}">
      <dsp:nvSpPr>
        <dsp:cNvPr id="0" name=""/>
        <dsp:cNvSpPr/>
      </dsp:nvSpPr>
      <dsp:spPr>
        <a:xfrm>
          <a:off x="157661" y="2498676"/>
          <a:ext cx="2108707" cy="6449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Značenje AM-i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Što je klijentu značila AM</a:t>
          </a:r>
          <a:endParaRPr lang="hr-HR" sz="1300" kern="1200" dirty="0"/>
        </a:p>
      </dsp:txBody>
      <dsp:txXfrm>
        <a:off x="176550" y="2517565"/>
        <a:ext cx="2070929" cy="607147"/>
      </dsp:txXfrm>
    </dsp:sp>
    <dsp:sp modelId="{BA2138BA-FAD1-433D-BB0B-5E336AEA9450}">
      <dsp:nvSpPr>
        <dsp:cNvPr id="0" name=""/>
        <dsp:cNvSpPr/>
      </dsp:nvSpPr>
      <dsp:spPr>
        <a:xfrm>
          <a:off x="144017" y="3275529"/>
          <a:ext cx="2108726" cy="646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Emocija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Koje emocije su bile povezane s AM-i?</a:t>
          </a:r>
          <a:endParaRPr lang="hr-HR" sz="1300" kern="1200" dirty="0"/>
        </a:p>
      </dsp:txBody>
      <dsp:txXfrm>
        <a:off x="162944" y="3294456"/>
        <a:ext cx="2070872" cy="608352"/>
      </dsp:txXfrm>
    </dsp:sp>
    <dsp:sp modelId="{9BA146B7-17FD-4F16-813B-DC3B4CFD4B27}">
      <dsp:nvSpPr>
        <dsp:cNvPr id="0" name=""/>
        <dsp:cNvSpPr/>
      </dsp:nvSpPr>
      <dsp:spPr>
        <a:xfrm>
          <a:off x="92503" y="4030149"/>
          <a:ext cx="2211754" cy="8315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Ponašanje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Što je klijent tada napravio</a:t>
          </a:r>
          <a:endParaRPr lang="hr-HR" sz="1300" kern="1200" dirty="0"/>
        </a:p>
      </dsp:txBody>
      <dsp:txXfrm>
        <a:off x="116859" y="4054505"/>
        <a:ext cx="2163042" cy="782846"/>
      </dsp:txXfrm>
    </dsp:sp>
    <dsp:sp modelId="{30552EDE-EC76-46F6-ACF9-7E39BA61C06B}">
      <dsp:nvSpPr>
        <dsp:cNvPr id="0" name=""/>
        <dsp:cNvSpPr/>
      </dsp:nvSpPr>
      <dsp:spPr>
        <a:xfrm>
          <a:off x="2531425" y="0"/>
          <a:ext cx="2353972" cy="496855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Situacija 2.</a:t>
          </a:r>
          <a:endParaRPr lang="hr-HR" sz="1800" kern="1200" dirty="0"/>
        </a:p>
      </dsp:txBody>
      <dsp:txXfrm>
        <a:off x="2531425" y="0"/>
        <a:ext cx="2353972" cy="1490565"/>
      </dsp:txXfrm>
    </dsp:sp>
    <dsp:sp modelId="{A187B1FE-9B5E-48A1-A36E-BCE1B81E44C7}">
      <dsp:nvSpPr>
        <dsp:cNvPr id="0" name=""/>
        <dsp:cNvSpPr/>
      </dsp:nvSpPr>
      <dsp:spPr>
        <a:xfrm>
          <a:off x="2766823" y="1490686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Automatska misao</a:t>
          </a:r>
          <a:endParaRPr lang="hr-HR" sz="1800" kern="1200" dirty="0"/>
        </a:p>
      </dsp:txBody>
      <dsp:txXfrm>
        <a:off x="2788023" y="1511886"/>
        <a:ext cx="1840777" cy="681412"/>
      </dsp:txXfrm>
    </dsp:sp>
    <dsp:sp modelId="{79776CEA-47D6-46AC-8A2E-C6BA590496BB}">
      <dsp:nvSpPr>
        <dsp:cNvPr id="0" name=""/>
        <dsp:cNvSpPr/>
      </dsp:nvSpPr>
      <dsp:spPr>
        <a:xfrm>
          <a:off x="2766823" y="2325854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Značenje automatske misli</a:t>
          </a:r>
          <a:endParaRPr lang="hr-HR" sz="1800" kern="1200" dirty="0"/>
        </a:p>
      </dsp:txBody>
      <dsp:txXfrm>
        <a:off x="2788023" y="2347054"/>
        <a:ext cx="1840777" cy="681412"/>
      </dsp:txXfrm>
    </dsp:sp>
    <dsp:sp modelId="{4812C1BC-6812-4968-B30B-586C5090A79E}">
      <dsp:nvSpPr>
        <dsp:cNvPr id="0" name=""/>
        <dsp:cNvSpPr/>
      </dsp:nvSpPr>
      <dsp:spPr>
        <a:xfrm>
          <a:off x="2766823" y="3161022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Emocije</a:t>
          </a:r>
          <a:endParaRPr lang="hr-HR" sz="1800" kern="1200" dirty="0"/>
        </a:p>
      </dsp:txBody>
      <dsp:txXfrm>
        <a:off x="2788023" y="3182222"/>
        <a:ext cx="1840777" cy="681412"/>
      </dsp:txXfrm>
    </dsp:sp>
    <dsp:sp modelId="{C9428309-507A-4416-8B20-567CDFC4E5A2}">
      <dsp:nvSpPr>
        <dsp:cNvPr id="0" name=""/>
        <dsp:cNvSpPr/>
      </dsp:nvSpPr>
      <dsp:spPr>
        <a:xfrm>
          <a:off x="2766823" y="3996190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Ponašanje</a:t>
          </a:r>
          <a:endParaRPr lang="hr-HR" sz="1800" kern="1200" dirty="0"/>
        </a:p>
      </dsp:txBody>
      <dsp:txXfrm>
        <a:off x="2788023" y="4017390"/>
        <a:ext cx="1840777" cy="681412"/>
      </dsp:txXfrm>
    </dsp:sp>
    <dsp:sp modelId="{3D893E37-7965-489B-9873-AA846A34AD5E}">
      <dsp:nvSpPr>
        <dsp:cNvPr id="0" name=""/>
        <dsp:cNvSpPr/>
      </dsp:nvSpPr>
      <dsp:spPr>
        <a:xfrm>
          <a:off x="5061946" y="0"/>
          <a:ext cx="2353972" cy="496855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Situacija 3.</a:t>
          </a:r>
          <a:endParaRPr lang="hr-HR" sz="1800" kern="1200" dirty="0"/>
        </a:p>
      </dsp:txBody>
      <dsp:txXfrm>
        <a:off x="5061946" y="0"/>
        <a:ext cx="2353972" cy="1490565"/>
      </dsp:txXfrm>
    </dsp:sp>
    <dsp:sp modelId="{11FF3F7E-F33F-4037-A467-4573C29C1B1A}">
      <dsp:nvSpPr>
        <dsp:cNvPr id="0" name=""/>
        <dsp:cNvSpPr/>
      </dsp:nvSpPr>
      <dsp:spPr>
        <a:xfrm>
          <a:off x="5297343" y="1490686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Automatska misao</a:t>
          </a:r>
          <a:endParaRPr lang="hr-HR" sz="1800" kern="1200" dirty="0"/>
        </a:p>
      </dsp:txBody>
      <dsp:txXfrm>
        <a:off x="5318543" y="1511886"/>
        <a:ext cx="1840777" cy="681412"/>
      </dsp:txXfrm>
    </dsp:sp>
    <dsp:sp modelId="{381B52D6-6642-45EA-BD2A-03F1F0474C64}">
      <dsp:nvSpPr>
        <dsp:cNvPr id="0" name=""/>
        <dsp:cNvSpPr/>
      </dsp:nvSpPr>
      <dsp:spPr>
        <a:xfrm>
          <a:off x="5297343" y="2325854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Značenje automatske misli</a:t>
          </a:r>
          <a:endParaRPr lang="hr-HR" sz="1800" kern="1200" dirty="0"/>
        </a:p>
      </dsp:txBody>
      <dsp:txXfrm>
        <a:off x="5318543" y="2347054"/>
        <a:ext cx="1840777" cy="681412"/>
      </dsp:txXfrm>
    </dsp:sp>
    <dsp:sp modelId="{55BDDD73-6C6F-4420-99CF-23B8416282B6}">
      <dsp:nvSpPr>
        <dsp:cNvPr id="0" name=""/>
        <dsp:cNvSpPr/>
      </dsp:nvSpPr>
      <dsp:spPr>
        <a:xfrm>
          <a:off x="5297343" y="3161022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Emocije</a:t>
          </a:r>
          <a:endParaRPr lang="hr-HR" sz="1800" kern="1200" dirty="0"/>
        </a:p>
      </dsp:txBody>
      <dsp:txXfrm>
        <a:off x="5318543" y="3182222"/>
        <a:ext cx="1840777" cy="681412"/>
      </dsp:txXfrm>
    </dsp:sp>
    <dsp:sp modelId="{116567FB-631C-4DB1-9391-A961577AE4E5}">
      <dsp:nvSpPr>
        <dsp:cNvPr id="0" name=""/>
        <dsp:cNvSpPr/>
      </dsp:nvSpPr>
      <dsp:spPr>
        <a:xfrm>
          <a:off x="5297343" y="3996190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Ponašanje</a:t>
          </a:r>
          <a:endParaRPr lang="hr-HR" sz="1800" kern="1200" dirty="0"/>
        </a:p>
      </dsp:txBody>
      <dsp:txXfrm>
        <a:off x="5318543" y="4017390"/>
        <a:ext cx="1840777" cy="6814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9E4B38-03A8-4AAB-BB63-AF28CC686E2E}">
      <dsp:nvSpPr>
        <dsp:cNvPr id="0" name=""/>
        <dsp:cNvSpPr/>
      </dsp:nvSpPr>
      <dsp:spPr>
        <a:xfrm>
          <a:off x="0" y="3975293"/>
          <a:ext cx="7239000" cy="8696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b="1" kern="1200" dirty="0" smtClean="0"/>
            <a:t>Kompenzacijska strategija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Koja ponašanja joj pomažu da se suoči s vjerovanjima?</a:t>
          </a:r>
          <a:endParaRPr lang="hr-HR" sz="1500" kern="1200" dirty="0"/>
        </a:p>
      </dsp:txBody>
      <dsp:txXfrm>
        <a:off x="0" y="3975293"/>
        <a:ext cx="7239000" cy="869697"/>
      </dsp:txXfrm>
    </dsp:sp>
    <dsp:sp modelId="{4B93BFCF-0C03-4F6F-9155-0E161437D1DD}">
      <dsp:nvSpPr>
        <dsp:cNvPr id="0" name=""/>
        <dsp:cNvSpPr/>
      </dsp:nvSpPr>
      <dsp:spPr>
        <a:xfrm rot="10800000">
          <a:off x="0" y="2650744"/>
          <a:ext cx="7239000" cy="133759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err="1" smtClean="0"/>
            <a:t>Kondicionirane</a:t>
          </a:r>
          <a:r>
            <a:rPr lang="hr-HR" sz="1400" b="1" kern="1200" dirty="0" smtClean="0"/>
            <a:t> pretpostavke/vjerovanja/pravila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0" kern="1200" dirty="0" smtClean="0"/>
            <a:t>Koja pozitivna pretpostavka joj je pomogla da se suoči s bazičnim vjerovanjima?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0" kern="1200" dirty="0" smtClean="0"/>
            <a:t>Koja je negativna strana te pretpostavke</a:t>
          </a:r>
          <a:r>
            <a:rPr lang="hr-HR" sz="1200" b="0" kern="1200" dirty="0" smtClean="0"/>
            <a:t>?</a:t>
          </a:r>
        </a:p>
      </dsp:txBody>
      <dsp:txXfrm rot="10800000">
        <a:off x="0" y="2650744"/>
        <a:ext cx="7239000" cy="869128"/>
      </dsp:txXfrm>
    </dsp:sp>
    <dsp:sp modelId="{4BBA5138-27A8-487C-B957-FB7F0CE7606A}">
      <dsp:nvSpPr>
        <dsp:cNvPr id="0" name=""/>
        <dsp:cNvSpPr/>
      </dsp:nvSpPr>
      <dsp:spPr>
        <a:xfrm rot="10800000">
          <a:off x="0" y="1326196"/>
          <a:ext cx="7239000" cy="133759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Bazično vjerovanje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Koje je središnje vjerovanje </a:t>
          </a:r>
          <a:r>
            <a:rPr lang="hr-HR" sz="1400" kern="1200" smtClean="0"/>
            <a:t>o sebi?</a:t>
          </a:r>
          <a:endParaRPr lang="hr-HR" sz="1400" kern="1200" dirty="0"/>
        </a:p>
      </dsp:txBody>
      <dsp:txXfrm rot="10800000">
        <a:off x="0" y="1326196"/>
        <a:ext cx="7239000" cy="869128"/>
      </dsp:txXfrm>
    </dsp:sp>
    <dsp:sp modelId="{9BD14025-548D-4686-A8D9-E11D6E6A0E0D}">
      <dsp:nvSpPr>
        <dsp:cNvPr id="0" name=""/>
        <dsp:cNvSpPr/>
      </dsp:nvSpPr>
      <dsp:spPr>
        <a:xfrm rot="10800000">
          <a:off x="0" y="1647"/>
          <a:ext cx="7239000" cy="133759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Relevantni podaci iz djetinjstva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Koja iskustva su doprinijela razvoju i održavanju bazičnih vjerovanja?</a:t>
          </a:r>
          <a:endParaRPr lang="hr-HR" sz="1400" kern="1200" dirty="0"/>
        </a:p>
      </dsp:txBody>
      <dsp:txXfrm rot="10800000">
        <a:off x="0" y="1647"/>
        <a:ext cx="7239000" cy="8691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0E7181-DC3C-4BD5-A8AC-978FE6E2F53B}">
      <dsp:nvSpPr>
        <dsp:cNvPr id="0" name=""/>
        <dsp:cNvSpPr/>
      </dsp:nvSpPr>
      <dsp:spPr>
        <a:xfrm>
          <a:off x="905" y="0"/>
          <a:ext cx="2353972" cy="496855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Situacija 1.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Razgovor s brucošima o naprednim tečajevima</a:t>
          </a:r>
          <a:endParaRPr lang="hr-HR" sz="1800" kern="1200" dirty="0"/>
        </a:p>
      </dsp:txBody>
      <dsp:txXfrm>
        <a:off x="905" y="0"/>
        <a:ext cx="2353972" cy="1490565"/>
      </dsp:txXfrm>
    </dsp:sp>
    <dsp:sp modelId="{6A4723F6-2DD4-44CC-A124-0963D6F84992}">
      <dsp:nvSpPr>
        <dsp:cNvPr id="0" name=""/>
        <dsp:cNvSpPr/>
      </dsp:nvSpPr>
      <dsp:spPr>
        <a:xfrm>
          <a:off x="123500" y="1445767"/>
          <a:ext cx="2108745" cy="907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Automatske misli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Oni su pametniji od mene</a:t>
          </a:r>
          <a:endParaRPr lang="hr-HR" sz="1300" kern="1200" dirty="0"/>
        </a:p>
      </dsp:txBody>
      <dsp:txXfrm>
        <a:off x="150075" y="1472342"/>
        <a:ext cx="2055595" cy="854174"/>
      </dsp:txXfrm>
    </dsp:sp>
    <dsp:sp modelId="{CCF5367F-79D8-4A07-9AFD-44C0F0309AE6}">
      <dsp:nvSpPr>
        <dsp:cNvPr id="0" name=""/>
        <dsp:cNvSpPr/>
      </dsp:nvSpPr>
      <dsp:spPr>
        <a:xfrm>
          <a:off x="157661" y="2498676"/>
          <a:ext cx="2108707" cy="6449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Značenje AM-i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Ja sam neadekvatna</a:t>
          </a:r>
          <a:endParaRPr lang="hr-HR" sz="1300" kern="1200" dirty="0"/>
        </a:p>
      </dsp:txBody>
      <dsp:txXfrm>
        <a:off x="176550" y="2517565"/>
        <a:ext cx="2070929" cy="607147"/>
      </dsp:txXfrm>
    </dsp:sp>
    <dsp:sp modelId="{BA2138BA-FAD1-433D-BB0B-5E336AEA9450}">
      <dsp:nvSpPr>
        <dsp:cNvPr id="0" name=""/>
        <dsp:cNvSpPr/>
      </dsp:nvSpPr>
      <dsp:spPr>
        <a:xfrm>
          <a:off x="144017" y="3275529"/>
          <a:ext cx="2108726" cy="646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Emocija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Tuga</a:t>
          </a:r>
          <a:endParaRPr lang="hr-HR" sz="1300" kern="1200" dirty="0"/>
        </a:p>
      </dsp:txBody>
      <dsp:txXfrm>
        <a:off x="162944" y="3294456"/>
        <a:ext cx="2070872" cy="608352"/>
      </dsp:txXfrm>
    </dsp:sp>
    <dsp:sp modelId="{9BA146B7-17FD-4F16-813B-DC3B4CFD4B27}">
      <dsp:nvSpPr>
        <dsp:cNvPr id="0" name=""/>
        <dsp:cNvSpPr/>
      </dsp:nvSpPr>
      <dsp:spPr>
        <a:xfrm>
          <a:off x="92503" y="4030149"/>
          <a:ext cx="2211754" cy="8315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Ponašanje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-</a:t>
          </a:r>
          <a:endParaRPr lang="hr-HR" sz="1300" kern="1200" dirty="0"/>
        </a:p>
      </dsp:txBody>
      <dsp:txXfrm>
        <a:off x="116859" y="4054505"/>
        <a:ext cx="2163042" cy="782846"/>
      </dsp:txXfrm>
    </dsp:sp>
    <dsp:sp modelId="{30552EDE-EC76-46F6-ACF9-7E39BA61C06B}">
      <dsp:nvSpPr>
        <dsp:cNvPr id="0" name=""/>
        <dsp:cNvSpPr/>
      </dsp:nvSpPr>
      <dsp:spPr>
        <a:xfrm>
          <a:off x="2531425" y="0"/>
          <a:ext cx="2353972" cy="496855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Situacija 2.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Razgovor o zahtjevima kolegija</a:t>
          </a:r>
          <a:endParaRPr lang="hr-HR" sz="1800" kern="1200" dirty="0"/>
        </a:p>
      </dsp:txBody>
      <dsp:txXfrm>
        <a:off x="2531425" y="0"/>
        <a:ext cx="2353972" cy="1490565"/>
      </dsp:txXfrm>
    </dsp:sp>
    <dsp:sp modelId="{A187B1FE-9B5E-48A1-A36E-BCE1B81E44C7}">
      <dsp:nvSpPr>
        <dsp:cNvPr id="0" name=""/>
        <dsp:cNvSpPr/>
      </dsp:nvSpPr>
      <dsp:spPr>
        <a:xfrm>
          <a:off x="2766823" y="1490686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Automatska misao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Neću to moći napravit</a:t>
          </a:r>
          <a:endParaRPr lang="hr-HR" sz="1300" kern="1200" dirty="0"/>
        </a:p>
      </dsp:txBody>
      <dsp:txXfrm>
        <a:off x="2788023" y="1511886"/>
        <a:ext cx="1840777" cy="681412"/>
      </dsp:txXfrm>
    </dsp:sp>
    <dsp:sp modelId="{79776CEA-47D6-46AC-8A2E-C6BA590496BB}">
      <dsp:nvSpPr>
        <dsp:cNvPr id="0" name=""/>
        <dsp:cNvSpPr/>
      </dsp:nvSpPr>
      <dsp:spPr>
        <a:xfrm>
          <a:off x="2766823" y="2325854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Značenje automatske misli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Ja sam neadekvatna</a:t>
          </a:r>
          <a:endParaRPr lang="hr-HR" sz="1300" kern="1200" dirty="0"/>
        </a:p>
      </dsp:txBody>
      <dsp:txXfrm>
        <a:off x="2788023" y="2347054"/>
        <a:ext cx="1840777" cy="681412"/>
      </dsp:txXfrm>
    </dsp:sp>
    <dsp:sp modelId="{4812C1BC-6812-4968-B30B-586C5090A79E}">
      <dsp:nvSpPr>
        <dsp:cNvPr id="0" name=""/>
        <dsp:cNvSpPr/>
      </dsp:nvSpPr>
      <dsp:spPr>
        <a:xfrm>
          <a:off x="2766823" y="3161022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Emocije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Tuga</a:t>
          </a:r>
          <a:endParaRPr lang="hr-HR" sz="1300" kern="1200" dirty="0"/>
        </a:p>
      </dsp:txBody>
      <dsp:txXfrm>
        <a:off x="2788023" y="3182222"/>
        <a:ext cx="1840777" cy="681412"/>
      </dsp:txXfrm>
    </dsp:sp>
    <dsp:sp modelId="{C9428309-507A-4416-8B20-567CDFC4E5A2}">
      <dsp:nvSpPr>
        <dsp:cNvPr id="0" name=""/>
        <dsp:cNvSpPr/>
      </dsp:nvSpPr>
      <dsp:spPr>
        <a:xfrm>
          <a:off x="2766823" y="3996190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Ponašanje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Plač</a:t>
          </a:r>
          <a:endParaRPr lang="hr-HR" sz="1300" kern="1200" dirty="0"/>
        </a:p>
      </dsp:txBody>
      <dsp:txXfrm>
        <a:off x="2788023" y="4017390"/>
        <a:ext cx="1840777" cy="681412"/>
      </dsp:txXfrm>
    </dsp:sp>
    <dsp:sp modelId="{3D893E37-7965-489B-9873-AA846A34AD5E}">
      <dsp:nvSpPr>
        <dsp:cNvPr id="0" name=""/>
        <dsp:cNvSpPr/>
      </dsp:nvSpPr>
      <dsp:spPr>
        <a:xfrm>
          <a:off x="5061946" y="0"/>
          <a:ext cx="2353972" cy="496855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Situacija 3.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Razmišljanje o matematičkim problemima</a:t>
          </a:r>
          <a:endParaRPr lang="hr-HR" sz="1800" kern="1200" dirty="0"/>
        </a:p>
      </dsp:txBody>
      <dsp:txXfrm>
        <a:off x="5061946" y="0"/>
        <a:ext cx="2353972" cy="1490565"/>
      </dsp:txXfrm>
    </dsp:sp>
    <dsp:sp modelId="{11FF3F7E-F33F-4037-A467-4573C29C1B1A}">
      <dsp:nvSpPr>
        <dsp:cNvPr id="0" name=""/>
        <dsp:cNvSpPr/>
      </dsp:nvSpPr>
      <dsp:spPr>
        <a:xfrm>
          <a:off x="5297343" y="1490686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Automatska misao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Neću uspjeti to savladati</a:t>
          </a:r>
        </a:p>
      </dsp:txBody>
      <dsp:txXfrm>
        <a:off x="5318543" y="1511886"/>
        <a:ext cx="1840777" cy="681412"/>
      </dsp:txXfrm>
    </dsp:sp>
    <dsp:sp modelId="{381B52D6-6642-45EA-BD2A-03F1F0474C64}">
      <dsp:nvSpPr>
        <dsp:cNvPr id="0" name=""/>
        <dsp:cNvSpPr/>
      </dsp:nvSpPr>
      <dsp:spPr>
        <a:xfrm>
          <a:off x="5297343" y="2325854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Značenje automatske misli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Ja sam neadekvatna</a:t>
          </a:r>
        </a:p>
      </dsp:txBody>
      <dsp:txXfrm>
        <a:off x="5318543" y="2347054"/>
        <a:ext cx="1840777" cy="681412"/>
      </dsp:txXfrm>
    </dsp:sp>
    <dsp:sp modelId="{55BDDD73-6C6F-4420-99CF-23B8416282B6}">
      <dsp:nvSpPr>
        <dsp:cNvPr id="0" name=""/>
        <dsp:cNvSpPr/>
      </dsp:nvSpPr>
      <dsp:spPr>
        <a:xfrm>
          <a:off x="5297343" y="3161022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Emocije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Tuga</a:t>
          </a:r>
          <a:endParaRPr lang="hr-HR" sz="1300" kern="1200" dirty="0"/>
        </a:p>
      </dsp:txBody>
      <dsp:txXfrm>
        <a:off x="5318543" y="3182222"/>
        <a:ext cx="1840777" cy="681412"/>
      </dsp:txXfrm>
    </dsp:sp>
    <dsp:sp modelId="{116567FB-631C-4DB1-9391-A961577AE4E5}">
      <dsp:nvSpPr>
        <dsp:cNvPr id="0" name=""/>
        <dsp:cNvSpPr/>
      </dsp:nvSpPr>
      <dsp:spPr>
        <a:xfrm>
          <a:off x="5297343" y="3996190"/>
          <a:ext cx="1883177" cy="723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Ponašanje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Zatvaranje knjige, Prestanak učenja</a:t>
          </a:r>
          <a:endParaRPr lang="hr-HR" sz="1300" kern="1200" dirty="0"/>
        </a:p>
      </dsp:txBody>
      <dsp:txXfrm>
        <a:off x="5318543" y="4017390"/>
        <a:ext cx="1840777" cy="6814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9E4B38-03A8-4AAB-BB63-AF28CC686E2E}">
      <dsp:nvSpPr>
        <dsp:cNvPr id="0" name=""/>
        <dsp:cNvSpPr/>
      </dsp:nvSpPr>
      <dsp:spPr>
        <a:xfrm>
          <a:off x="0" y="3975293"/>
          <a:ext cx="7239000" cy="8696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b="1" kern="1200" dirty="0" smtClean="0"/>
            <a:t>Kompenzacijska strategija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Razvija visoke standarde, radi naporno, pretjerano pripremanje, traži nedostatke i ispravke, izbjegava traženje pomoći</a:t>
          </a:r>
          <a:endParaRPr lang="hr-HR" sz="1500" kern="1200" dirty="0"/>
        </a:p>
      </dsp:txBody>
      <dsp:txXfrm>
        <a:off x="0" y="3975293"/>
        <a:ext cx="7239000" cy="869697"/>
      </dsp:txXfrm>
    </dsp:sp>
    <dsp:sp modelId="{4B93BFCF-0C03-4F6F-9155-0E161437D1DD}">
      <dsp:nvSpPr>
        <dsp:cNvPr id="0" name=""/>
        <dsp:cNvSpPr/>
      </dsp:nvSpPr>
      <dsp:spPr>
        <a:xfrm rot="10800000">
          <a:off x="0" y="2650744"/>
          <a:ext cx="7239000" cy="133759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err="1" smtClean="0"/>
            <a:t>Kondicionirane</a:t>
          </a:r>
          <a:r>
            <a:rPr lang="hr-HR" sz="1400" b="1" kern="1200" dirty="0" smtClean="0"/>
            <a:t> pretpostavke/vjerovanja/pravila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0" kern="1200" dirty="0" smtClean="0"/>
            <a:t>(pozitivna) Ako radim naporno, mogu napraviti dobro.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0" kern="1200" dirty="0" smtClean="0"/>
            <a:t>(negativna) Ako ne napravim najbolje, onda nisam uspjela.</a:t>
          </a:r>
          <a:endParaRPr lang="hr-HR" sz="1200" b="0" kern="1200" dirty="0" smtClean="0"/>
        </a:p>
      </dsp:txBody>
      <dsp:txXfrm rot="10800000">
        <a:off x="0" y="2650744"/>
        <a:ext cx="7239000" cy="869128"/>
      </dsp:txXfrm>
    </dsp:sp>
    <dsp:sp modelId="{4BBA5138-27A8-487C-B957-FB7F0CE7606A}">
      <dsp:nvSpPr>
        <dsp:cNvPr id="0" name=""/>
        <dsp:cNvSpPr/>
      </dsp:nvSpPr>
      <dsp:spPr>
        <a:xfrm rot="10800000">
          <a:off x="0" y="1326196"/>
          <a:ext cx="7239000" cy="133759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Bazično vjerovanje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Ja sam neadekvatna.</a:t>
          </a:r>
          <a:endParaRPr lang="hr-HR" sz="1400" kern="1200" dirty="0"/>
        </a:p>
      </dsp:txBody>
      <dsp:txXfrm rot="10800000">
        <a:off x="0" y="1326196"/>
        <a:ext cx="7239000" cy="869128"/>
      </dsp:txXfrm>
    </dsp:sp>
    <dsp:sp modelId="{9BD14025-548D-4686-A8D9-E11D6E6A0E0D}">
      <dsp:nvSpPr>
        <dsp:cNvPr id="0" name=""/>
        <dsp:cNvSpPr/>
      </dsp:nvSpPr>
      <dsp:spPr>
        <a:xfrm rot="10800000">
          <a:off x="0" y="1647"/>
          <a:ext cx="7239000" cy="133759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Relevantni podaci iz djetinjstva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Uspoređivala je sebe s bratom i vršnjacima. Majka koja previše kritizira.</a:t>
          </a:r>
          <a:endParaRPr lang="hr-HR" sz="1400" kern="1200" dirty="0"/>
        </a:p>
      </dsp:txBody>
      <dsp:txXfrm rot="10800000">
        <a:off x="0" y="1647"/>
        <a:ext cx="7239000" cy="8691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1F0EFE4-E182-459A-BC41-1B5E1373C29A}" type="datetimeFigureOut">
              <a:rPr lang="hr-HR" smtClean="0"/>
              <a:t>7.1.2016.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995E05D-D0B6-4763-A81E-F3AEB204E53B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7904" y="2420888"/>
            <a:ext cx="5105400" cy="2868168"/>
          </a:xfrm>
        </p:spPr>
        <p:txBody>
          <a:bodyPr/>
          <a:lstStyle/>
          <a:p>
            <a:r>
              <a:rPr lang="hr-HR" dirty="0" smtClean="0"/>
              <a:t> POSREDUJuća VJEROVANJA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7904" y="5157192"/>
            <a:ext cx="5114778" cy="1101248"/>
          </a:xfrm>
        </p:spPr>
        <p:txBody>
          <a:bodyPr/>
          <a:lstStyle/>
          <a:p>
            <a:endParaRPr lang="hr-HR" dirty="0" smtClean="0"/>
          </a:p>
          <a:p>
            <a:r>
              <a:rPr lang="hr-HR" dirty="0" smtClean="0"/>
              <a:t>Jelena Tadić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1935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Dijagram Kognitivne </a:t>
            </a:r>
            <a:r>
              <a:rPr lang="hr-HR" dirty="0" smtClean="0"/>
              <a:t>konceptualizacije - SALLY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Kompenzacijske strategije - ponašajne strategije koje je pacijent razvio kako bi se nosio s bolnim bazičnim vjerovanjem</a:t>
            </a:r>
          </a:p>
          <a:p>
            <a:pPr lvl="1"/>
            <a:r>
              <a:rPr lang="hr-HR" dirty="0" smtClean="0"/>
              <a:t>Ako ja… (kompenzacijska strategija)…tada moje bazično vjerovanje možda ne bude točno.</a:t>
            </a:r>
          </a:p>
          <a:p>
            <a:pPr lvl="1"/>
            <a:r>
              <a:rPr lang="hr-HR" dirty="0" smtClean="0"/>
              <a:t>Ako ja (nije vezano uz kompenzacijsku strategiju)…tada moje bazično vjerovanje može biti točno.</a:t>
            </a:r>
          </a:p>
          <a:p>
            <a:r>
              <a:rPr lang="hr-HR" dirty="0" err="1" smtClean="0"/>
              <a:t>Sally</a:t>
            </a:r>
            <a:r>
              <a:rPr lang="hr-HR" dirty="0" smtClean="0"/>
              <a:t>: </a:t>
            </a:r>
          </a:p>
          <a:p>
            <a:pPr lvl="1"/>
            <a:r>
              <a:rPr lang="hr-HR" dirty="0" smtClean="0"/>
              <a:t>Postavljanje visokih standarda za sebe</a:t>
            </a:r>
          </a:p>
          <a:p>
            <a:pPr lvl="1"/>
            <a:r>
              <a:rPr lang="hr-HR" dirty="0" smtClean="0"/>
              <a:t>Naporan rad</a:t>
            </a:r>
          </a:p>
          <a:p>
            <a:pPr lvl="1"/>
            <a:r>
              <a:rPr lang="hr-HR" dirty="0" smtClean="0"/>
              <a:t>Previše pripremanja za ispite i izlaganja</a:t>
            </a:r>
          </a:p>
          <a:p>
            <a:pPr lvl="1"/>
            <a:endParaRPr lang="hr-HR" dirty="0" smtClean="0"/>
          </a:p>
          <a:p>
            <a:r>
              <a:rPr lang="hr-HR" dirty="0"/>
              <a:t>Primjena kompenzacijskih strategija – zaštita od neuspjeha i pokazivanja nesposobnosti</a:t>
            </a:r>
          </a:p>
          <a:p>
            <a:r>
              <a:rPr lang="hr-HR" dirty="0"/>
              <a:t>Neprovođenje kompenzacijskih strategija – neuspjeh i pokazivanje nesposobnosti</a:t>
            </a:r>
          </a:p>
          <a:p>
            <a:pPr lvl="1"/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0284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Dijagram Kognitivne </a:t>
            </a:r>
            <a:r>
              <a:rPr lang="hr-HR" dirty="0" smtClean="0"/>
              <a:t>konceptualizacije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Kako nastaje određeni set kompenzacijskih strategija?</a:t>
            </a:r>
          </a:p>
          <a:p>
            <a:r>
              <a:rPr lang="hr-HR" dirty="0" smtClean="0"/>
              <a:t>Okolina u djetinjstvu zajedno s nasljednim predispozicijama – djeluje na razvijanje specifičnih vjerovanja i načina suočavanja</a:t>
            </a:r>
          </a:p>
          <a:p>
            <a:pPr lvl="1"/>
            <a:r>
              <a:rPr lang="hr-HR" dirty="0" smtClean="0"/>
              <a:t>Npr. set kompenzacijskih strategija suprotan od </a:t>
            </a:r>
            <a:r>
              <a:rPr lang="hr-HR" dirty="0" err="1" smtClean="0"/>
              <a:t>Sally</a:t>
            </a:r>
            <a:r>
              <a:rPr lang="hr-HR" dirty="0" smtClean="0"/>
              <a:t>:</a:t>
            </a:r>
          </a:p>
          <a:p>
            <a:pPr lvl="2"/>
            <a:r>
              <a:rPr lang="hr-HR" dirty="0"/>
              <a:t>Izbjegavanje teškog rada</a:t>
            </a:r>
          </a:p>
          <a:p>
            <a:pPr lvl="2"/>
            <a:r>
              <a:rPr lang="hr-HR" dirty="0"/>
              <a:t>Postavljanje malobrojnih ciljeva</a:t>
            </a:r>
          </a:p>
          <a:p>
            <a:pPr lvl="2"/>
            <a:r>
              <a:rPr lang="hr-HR" dirty="0"/>
              <a:t>Premalo pripremanja</a:t>
            </a:r>
          </a:p>
          <a:p>
            <a:pPr lvl="1"/>
            <a:endParaRPr lang="hr-HR" dirty="0" smtClean="0"/>
          </a:p>
          <a:p>
            <a:r>
              <a:rPr lang="hr-HR" dirty="0" smtClean="0"/>
              <a:t>Tijekom terapije – klijent uči prevladati ili promijeniti vjerovanja i načine suočavanja ukoliko su </a:t>
            </a:r>
            <a:r>
              <a:rPr lang="hr-HR" dirty="0" err="1" smtClean="0"/>
              <a:t>disfunkcionalna</a:t>
            </a:r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7004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Dijagram Kognitivne konceptualizacije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Zaključak:</a:t>
            </a:r>
          </a:p>
          <a:p>
            <a:pPr lvl="1"/>
            <a:r>
              <a:rPr lang="hr-HR" dirty="0" smtClean="0"/>
              <a:t>Potrebno kontinuirano vrednovanje i dorađivanje novim podacima</a:t>
            </a:r>
          </a:p>
          <a:p>
            <a:pPr lvl="1"/>
            <a:r>
              <a:rPr lang="hr-HR" dirty="0" smtClean="0"/>
              <a:t>Terapeut konceptualizaciju pokazuje klijentu – kako bi lakše razumio vlastite trenutne reakcije na situacije</a:t>
            </a:r>
          </a:p>
          <a:p>
            <a:pPr lvl="1"/>
            <a:r>
              <a:rPr lang="hr-HR" dirty="0" smtClean="0"/>
              <a:t>U početku – moguće pokazati samo donji dio dijagrama</a:t>
            </a:r>
          </a:p>
          <a:p>
            <a:pPr lvl="1"/>
            <a:r>
              <a:rPr lang="hr-HR" dirty="0" smtClean="0"/>
              <a:t>S klijentom – stalna provjera konceptualizacije – potvrda, neslaganje ili modifikacija pretpostavki</a:t>
            </a:r>
          </a:p>
          <a:p>
            <a:pPr lvl="1"/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68590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Identificiranje posredujućih vjerovanja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355160" cy="5131952"/>
          </a:xfrm>
        </p:spPr>
        <p:txBody>
          <a:bodyPr>
            <a:normAutofit/>
          </a:bodyPr>
          <a:lstStyle/>
          <a:p>
            <a:r>
              <a:rPr lang="hr-HR" sz="2000" dirty="0" smtClean="0"/>
              <a:t>Terapeut može identificirati posredujuća i bazična vjerovanja na nekoliko načina:</a:t>
            </a:r>
          </a:p>
          <a:p>
            <a:pPr marL="0" indent="0">
              <a:buNone/>
            </a:pPr>
            <a:r>
              <a:rPr lang="hr-HR" sz="1800" dirty="0" smtClean="0"/>
              <a:t>1. Prepoznajući vjerovanje izraženo u obliku automatske misli</a:t>
            </a:r>
          </a:p>
          <a:p>
            <a:pPr lvl="1"/>
            <a:r>
              <a:rPr lang="hr-HR" sz="1800" dirty="0" smtClean="0"/>
              <a:t>T: ’’Što vam je prošlo kroz glavu kada ste dobili rezultate testa?’’</a:t>
            </a:r>
          </a:p>
          <a:p>
            <a:pPr lvl="1"/>
            <a:r>
              <a:rPr lang="hr-HR" sz="1800" dirty="0" smtClean="0"/>
              <a:t>K: ‘’Trebala </a:t>
            </a:r>
            <a:r>
              <a:rPr lang="hr-HR" sz="1800" dirty="0"/>
              <a:t>sam to napraviti bolje. Ništa ne mogu napraviti kako treba</a:t>
            </a:r>
            <a:r>
              <a:rPr lang="hr-HR" sz="1800" dirty="0" smtClean="0"/>
              <a:t>.’’	</a:t>
            </a:r>
          </a:p>
          <a:p>
            <a:pPr marL="0" indent="0">
              <a:buNone/>
            </a:pPr>
            <a:r>
              <a:rPr lang="hr-HR" sz="1800" dirty="0" smtClean="0"/>
              <a:t>2. Nudeći prvi dio pretpostavke (‘’Što ako’’) i tražeći od klijenta njeno dovršavanje</a:t>
            </a:r>
          </a:p>
          <a:p>
            <a:pPr lvl="1"/>
            <a:r>
              <a:rPr lang="hr-HR" sz="1800" dirty="0" smtClean="0"/>
              <a:t>T: ‘’Što ako ne radite najnapornije, onda niste uspjeli?’’</a:t>
            </a:r>
          </a:p>
          <a:p>
            <a:pPr marL="0" indent="0">
              <a:buNone/>
            </a:pPr>
            <a:r>
              <a:rPr lang="hr-HR" sz="1800" dirty="0" smtClean="0"/>
              <a:t>3. Direktno izazivajući pravilo</a:t>
            </a:r>
          </a:p>
          <a:p>
            <a:pPr lvl="1"/>
            <a:r>
              <a:rPr lang="hr-HR" sz="1800" dirty="0" smtClean="0"/>
              <a:t>T: ‘’Kažete da je za vas važno dobro raditi na volonterskom </a:t>
            </a:r>
            <a:r>
              <a:rPr lang="hr-HR" sz="1800" dirty="0" err="1" smtClean="0"/>
              <a:t>poslu...imate</a:t>
            </a:r>
            <a:r>
              <a:rPr lang="hr-HR" sz="1800" dirty="0" smtClean="0"/>
              <a:t> li neko pravilo o tome?</a:t>
            </a:r>
          </a:p>
          <a:p>
            <a:pPr lvl="1"/>
            <a:r>
              <a:rPr lang="hr-HR" sz="1800" dirty="0" smtClean="0"/>
              <a:t>K: ‘’Pretpostavljam da što god radim, moram napraviti jako dobro.’’</a:t>
            </a:r>
          </a:p>
        </p:txBody>
      </p:sp>
    </p:spTree>
    <p:extLst>
      <p:ext uri="{BB962C8B-B14F-4D97-AF65-F5344CB8AC3E}">
        <p14:creationId xmlns:p14="http://schemas.microsoft.com/office/powerpoint/2010/main" val="149083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Identificiranje posredujućih vjerovanja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1800" b="1" dirty="0"/>
              <a:t>4. Koristeći tehniku silazne strelice</a:t>
            </a:r>
          </a:p>
          <a:p>
            <a:pPr lvl="1"/>
            <a:r>
              <a:rPr lang="hr-HR" sz="1800" dirty="0"/>
              <a:t>Terapeut identificira AM, te od klijenta traži značenje te ideje</a:t>
            </a:r>
          </a:p>
          <a:p>
            <a:pPr lvl="1"/>
            <a:r>
              <a:rPr lang="hr-HR" sz="1800" dirty="0"/>
              <a:t>(‘’Što ako je to i istina?’’; ‘’Što je u tome loše?’’; ‘’Koji je najgori dio u …?’’; Što to govori o vama</a:t>
            </a:r>
            <a:r>
              <a:rPr lang="hr-HR" sz="1800" dirty="0" smtClean="0"/>
              <a:t>?’’)</a:t>
            </a:r>
          </a:p>
          <a:p>
            <a:pPr lvl="1"/>
            <a:endParaRPr lang="hr-HR" sz="1800" dirty="0"/>
          </a:p>
          <a:p>
            <a:pPr lvl="1"/>
            <a:r>
              <a:rPr lang="hr-HR" sz="1800" dirty="0"/>
              <a:t>T: ‘’Ako ste loš student, </a:t>
            </a:r>
            <a:r>
              <a:rPr lang="hr-HR" sz="1800" i="1" dirty="0"/>
              <a:t>što to govori o vama</a:t>
            </a:r>
            <a:r>
              <a:rPr lang="hr-HR" sz="1800" dirty="0"/>
              <a:t>?’’</a:t>
            </a:r>
          </a:p>
          <a:p>
            <a:pPr lvl="1"/>
            <a:r>
              <a:rPr lang="hr-HR" sz="1800" dirty="0"/>
              <a:t>K: ‘’Nisam dovoljno dobra</a:t>
            </a:r>
            <a:r>
              <a:rPr lang="hr-HR" sz="1800" dirty="0" smtClean="0"/>
              <a:t>.’’</a:t>
            </a:r>
          </a:p>
          <a:p>
            <a:pPr lvl="1"/>
            <a:endParaRPr lang="hr-HR" sz="1800" dirty="0"/>
          </a:p>
          <a:p>
            <a:pPr marL="0" indent="0">
              <a:buNone/>
            </a:pPr>
            <a:r>
              <a:rPr lang="hr-HR" sz="1800" dirty="0" smtClean="0"/>
              <a:t>5. </a:t>
            </a:r>
            <a:r>
              <a:rPr lang="hr-HR" sz="1800" dirty="0"/>
              <a:t>Prepoznajući uobičajene teme u automatskim mislima</a:t>
            </a:r>
          </a:p>
          <a:p>
            <a:pPr lvl="1"/>
            <a:r>
              <a:rPr lang="hr-HR" sz="1800" dirty="0"/>
              <a:t>T: ‘’Čini mi se kako u brojnim situacijama pomislite: ‘’Ne mogu to napraviti.’’ ili ‘’To je preteško.’’ ili ‘’Neću to moći napraviti.’’ Vjerujete li možda kako ste nekompetentni?</a:t>
            </a:r>
          </a:p>
          <a:p>
            <a:pPr lvl="1"/>
            <a:r>
              <a:rPr lang="hr-HR" sz="1800" dirty="0"/>
              <a:t>K: ‘’Da, stvarno vjerujem kako sam neadekvatna.’’</a:t>
            </a:r>
          </a:p>
          <a:p>
            <a:pPr lvl="1"/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90863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Identificiranje posredujućih vjerovanja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200" dirty="0" smtClean="0"/>
              <a:t>6</a:t>
            </a:r>
            <a:r>
              <a:rPr lang="hr-HR" sz="2200" dirty="0"/>
              <a:t>. Pitajući klijenta koje je njegovo </a:t>
            </a:r>
            <a:r>
              <a:rPr lang="hr-HR" sz="2200" dirty="0" smtClean="0"/>
              <a:t>vjerovanje</a:t>
            </a:r>
          </a:p>
          <a:p>
            <a:pPr lvl="1"/>
            <a:r>
              <a:rPr lang="hr-HR" sz="2200" dirty="0" smtClean="0"/>
              <a:t>T: ‘’Što je vaše vjerovanje glede traženja pomoći?’’</a:t>
            </a:r>
          </a:p>
          <a:p>
            <a:pPr lvl="1"/>
            <a:r>
              <a:rPr lang="hr-HR" sz="2200" dirty="0" smtClean="0"/>
              <a:t>K: ‘’Traženje pomoći je znak slabosti.’’</a:t>
            </a:r>
          </a:p>
          <a:p>
            <a:pPr lvl="1"/>
            <a:endParaRPr lang="hr-HR" sz="2200" dirty="0"/>
          </a:p>
          <a:p>
            <a:pPr marL="0" indent="0">
              <a:buNone/>
            </a:pPr>
            <a:r>
              <a:rPr lang="hr-HR" sz="2200" dirty="0"/>
              <a:t>7. Pregledavajući </a:t>
            </a:r>
            <a:r>
              <a:rPr lang="hr-HR" sz="2200" dirty="0" err="1"/>
              <a:t>klijentov</a:t>
            </a:r>
            <a:r>
              <a:rPr lang="hr-HR" sz="2200" dirty="0"/>
              <a:t> upitnik </a:t>
            </a:r>
            <a:r>
              <a:rPr lang="hr-HR" sz="2200" dirty="0" smtClean="0"/>
              <a:t>vjerovanja</a:t>
            </a:r>
          </a:p>
          <a:p>
            <a:pPr lvl="1"/>
            <a:r>
              <a:rPr lang="hr-HR" sz="2200" dirty="0" smtClean="0"/>
              <a:t>Skala </a:t>
            </a:r>
            <a:r>
              <a:rPr lang="hr-HR" sz="2200" dirty="0" err="1" smtClean="0"/>
              <a:t>disfunkcionalnih</a:t>
            </a:r>
            <a:r>
              <a:rPr lang="hr-HR" sz="2200" dirty="0" smtClean="0"/>
              <a:t> stavova  (</a:t>
            </a:r>
            <a:r>
              <a:rPr lang="hr-HR" sz="2200" dirty="0" err="1" smtClean="0"/>
              <a:t>Weissman</a:t>
            </a:r>
            <a:r>
              <a:rPr lang="hr-HR" sz="2200" dirty="0" smtClean="0"/>
              <a:t> i </a:t>
            </a:r>
            <a:r>
              <a:rPr lang="hr-HR" sz="2200" dirty="0" err="1" smtClean="0"/>
              <a:t>Beck</a:t>
            </a:r>
            <a:r>
              <a:rPr lang="hr-HR" sz="2200" dirty="0" smtClean="0"/>
              <a:t>, 1978</a:t>
            </a:r>
            <a:r>
              <a:rPr lang="hr-HR" sz="2000" dirty="0" smtClean="0"/>
              <a:t>.)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39446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Donošenje odluke o modifikaciji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Nakon identifikacije posredujućeg vjerovanja</a:t>
            </a:r>
          </a:p>
          <a:p>
            <a:r>
              <a:rPr lang="hr-HR" sz="2400" dirty="0" smtClean="0"/>
              <a:t>Pitanja koja si terapeut postavlja:</a:t>
            </a:r>
          </a:p>
          <a:p>
            <a:pPr lvl="1"/>
            <a:r>
              <a:rPr lang="hr-HR" dirty="0" smtClean="0"/>
              <a:t>Koje je vjerovanje?</a:t>
            </a:r>
          </a:p>
          <a:p>
            <a:pPr lvl="1"/>
            <a:r>
              <a:rPr lang="hr-HR" dirty="0" smtClean="0"/>
              <a:t>Koliko snažno pacijent u njega vjeruje? (0-100%)</a:t>
            </a:r>
          </a:p>
          <a:p>
            <a:pPr lvl="1"/>
            <a:r>
              <a:rPr lang="hr-HR" dirty="0" smtClean="0"/>
              <a:t>Ako je snažno, u kojoj mjeri utječe na njegov život? (Je li posredujuće vjerovanje centralno ili više periferno)</a:t>
            </a:r>
          </a:p>
          <a:p>
            <a:pPr lvl="1"/>
            <a:r>
              <a:rPr lang="hr-HR" dirty="0" smtClean="0"/>
              <a:t>Ako je snažno, trebam li na njemu raditi sada? Je li pacijent spreman raditi na njemu? Koliko je vjerojatno da će ga u tom trenutku biti u stanju objektivno vrednovati?</a:t>
            </a:r>
          </a:p>
        </p:txBody>
      </p:sp>
    </p:spTree>
    <p:extLst>
      <p:ext uri="{BB962C8B-B14F-4D97-AF65-F5344CB8AC3E}">
        <p14:creationId xmlns:p14="http://schemas.microsoft.com/office/powerpoint/2010/main" val="14752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Educiranje pacijenta o vjerovanjima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Nakon identifikacije vjerovanja - terapeut educira klijenta o prirodi vjerovanja koristeći njegovo vjerovanje kao primjer</a:t>
            </a:r>
          </a:p>
          <a:p>
            <a:pPr lvl="1"/>
            <a:r>
              <a:rPr lang="hr-HR" dirty="0" smtClean="0"/>
              <a:t>Vjerovanja su naučena, a ne urođena te se stoga mogu mijenjati</a:t>
            </a:r>
          </a:p>
        </p:txBody>
      </p:sp>
    </p:spTree>
    <p:extLst>
      <p:ext uri="{BB962C8B-B14F-4D97-AF65-F5344CB8AC3E}">
        <p14:creationId xmlns:p14="http://schemas.microsoft.com/office/powerpoint/2010/main" val="298709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Mijenjanje pravila i stavova u oblik pretpostavki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Klijentu je često lakše uvidjeti distorziju  i provjeriti posredujuće vjerovanje – izraženo u obliku pretpostavke, a ne pravila ili stava</a:t>
            </a:r>
          </a:p>
          <a:p>
            <a:r>
              <a:rPr lang="hr-HR" dirty="0" smtClean="0"/>
              <a:t>Korištenje tehnike silazne strelice – kako bi se odredilo značenje pravila ili stava</a:t>
            </a:r>
          </a:p>
          <a:p>
            <a:endParaRPr lang="hr-HR" dirty="0" smtClean="0"/>
          </a:p>
          <a:p>
            <a:pPr lvl="1"/>
            <a:r>
              <a:rPr lang="hr-HR" dirty="0" smtClean="0"/>
              <a:t>Stav: ‘’Strašno je tražiti pomoć.’’</a:t>
            </a:r>
            <a:endParaRPr lang="hr-HR" dirty="0"/>
          </a:p>
          <a:p>
            <a:pPr lvl="1"/>
            <a:r>
              <a:rPr lang="hr-HR" dirty="0" smtClean="0"/>
              <a:t>Pravilo: ’’Ne smijem tražiti pomoć.’’</a:t>
            </a:r>
          </a:p>
          <a:p>
            <a:pPr lvl="1"/>
            <a:endParaRPr lang="hr-HR" dirty="0" smtClean="0"/>
          </a:p>
          <a:p>
            <a:pPr lvl="1"/>
            <a:r>
              <a:rPr lang="hr-HR" dirty="0" smtClean="0"/>
              <a:t>Pretpostavka:  </a:t>
            </a:r>
            <a:r>
              <a:rPr lang="hr-HR" dirty="0"/>
              <a:t>’’Ako </a:t>
            </a:r>
            <a:r>
              <a:rPr lang="hr-HR" dirty="0" smtClean="0"/>
              <a:t>tražim pomoć, znači da sam neadekvatna.’’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5775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Istraživanje prednosti i nedostataka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Terapeut nastoji smanjiti ili oslabiti prednosti </a:t>
            </a:r>
            <a:r>
              <a:rPr lang="hr-HR" dirty="0" err="1" smtClean="0"/>
              <a:t>disfunkcionalnog</a:t>
            </a:r>
            <a:r>
              <a:rPr lang="hr-HR" dirty="0" smtClean="0"/>
              <a:t> vjerovanja, a pojačati i naglasiti nedostatke</a:t>
            </a:r>
          </a:p>
          <a:p>
            <a:endParaRPr lang="hr-HR" dirty="0" smtClean="0"/>
          </a:p>
          <a:p>
            <a:pPr lvl="1"/>
            <a:r>
              <a:rPr lang="hr-HR" dirty="0" smtClean="0"/>
              <a:t>T: ‘’Koje su </a:t>
            </a:r>
            <a:r>
              <a:rPr lang="hr-HR" i="1" dirty="0" smtClean="0"/>
              <a:t>prednosti</a:t>
            </a:r>
            <a:r>
              <a:rPr lang="hr-HR" dirty="0" smtClean="0"/>
              <a:t> vjerovanja – ako nešto ne napravite najbolje, onda niste uspjeli?’’</a:t>
            </a:r>
          </a:p>
          <a:p>
            <a:pPr lvl="1"/>
            <a:r>
              <a:rPr lang="hr-HR" dirty="0" smtClean="0"/>
              <a:t>K: ‘’Tjera me na veći rad.’’</a:t>
            </a:r>
          </a:p>
          <a:p>
            <a:pPr lvl="1"/>
            <a:r>
              <a:rPr lang="hr-HR" dirty="0" smtClean="0"/>
              <a:t>T: ‘’Koji su </a:t>
            </a:r>
            <a:r>
              <a:rPr lang="hr-HR" i="1" dirty="0" smtClean="0"/>
              <a:t>nedostaci</a:t>
            </a:r>
            <a:r>
              <a:rPr lang="hr-HR" dirty="0" smtClean="0"/>
              <a:t> tog vjerovanja?’’</a:t>
            </a:r>
          </a:p>
          <a:p>
            <a:pPr lvl="1"/>
            <a:r>
              <a:rPr lang="hr-HR" dirty="0" smtClean="0"/>
              <a:t>K: ‘’Osjećam se jadno ako ne napišem dobro ispit, vrlo sam nervozna prije izlaganja, nemam vremena za druge stvari…’’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648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Posredujuća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z="2400" dirty="0" smtClean="0"/>
          </a:p>
          <a:p>
            <a:r>
              <a:rPr lang="hr-HR" sz="2400" dirty="0" smtClean="0"/>
              <a:t>Često neizgovorene ideje ili shvaćanja koja klijent ima o sebi, drugima, svom osobnom svijetu</a:t>
            </a:r>
          </a:p>
          <a:p>
            <a:r>
              <a:rPr lang="hr-HR" sz="2400" dirty="0" smtClean="0"/>
              <a:t>Omogućuju nastanak automatskih misli </a:t>
            </a:r>
          </a:p>
          <a:p>
            <a:r>
              <a:rPr lang="hr-HR" sz="2400" dirty="0" smtClean="0"/>
              <a:t>Moguće ih je otkriti, testirati i mijenjati</a:t>
            </a:r>
          </a:p>
          <a:p>
            <a:endParaRPr lang="hr-HR" sz="2400" dirty="0"/>
          </a:p>
          <a:p>
            <a:r>
              <a:rPr lang="hr-HR" sz="2400" dirty="0" smtClean="0"/>
              <a:t>Sastavljena su od pravila, stavova, pretpostavki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4480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Oblikovanje novog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7239000" cy="4846320"/>
          </a:xfrm>
        </p:spPr>
        <p:txBody>
          <a:bodyPr/>
          <a:lstStyle/>
          <a:p>
            <a:r>
              <a:rPr lang="hr-HR" sz="2400" dirty="0" smtClean="0"/>
              <a:t>Terapeut se pita: </a:t>
            </a:r>
            <a:r>
              <a:rPr lang="hr-HR" sz="2400" dirty="0"/>
              <a:t>’’</a:t>
            </a:r>
            <a:r>
              <a:rPr lang="hr-HR" sz="2400" dirty="0" smtClean="0"/>
              <a:t>Koje bi vjerovanje za pacijenta bilo funkcionalnije?’’</a:t>
            </a:r>
          </a:p>
          <a:p>
            <a:r>
              <a:rPr lang="hr-HR" sz="2400" dirty="0" smtClean="0"/>
              <a:t>Kroz suradnički odnos, koristeći </a:t>
            </a:r>
            <a:r>
              <a:rPr lang="hr-HR" sz="2400" dirty="0" err="1" smtClean="0"/>
              <a:t>sokratovski</a:t>
            </a:r>
            <a:r>
              <a:rPr lang="hr-HR" sz="2400" dirty="0" smtClean="0"/>
              <a:t> dijalog – konstrukcija alternativnog vjerovanja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169805"/>
              </p:ext>
            </p:extLst>
          </p:nvPr>
        </p:nvGraphicFramePr>
        <p:xfrm>
          <a:off x="539552" y="3284984"/>
          <a:ext cx="727280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6020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err="1" smtClean="0"/>
                        <a:t>Sallyna</a:t>
                      </a:r>
                      <a:r>
                        <a:rPr lang="hr-HR" sz="1800" dirty="0" smtClean="0"/>
                        <a:t> stara vjerovanja:</a:t>
                      </a:r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Funkcionalna vjerovanja:</a:t>
                      </a:r>
                    </a:p>
                    <a:p>
                      <a:endParaRPr lang="hr-HR" dirty="0"/>
                    </a:p>
                  </a:txBody>
                  <a:tcPr/>
                </a:tc>
              </a:tr>
              <a:tr h="11181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/>
                        <a:t>Ako ne radim dobro kao ostali, nisam uspješna.</a:t>
                      </a:r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Ako ne radim dobro kao drugi, nisam neuspješna, već samo čovjek.</a:t>
                      </a:r>
                    </a:p>
                    <a:p>
                      <a:endParaRPr lang="hr-HR" dirty="0"/>
                    </a:p>
                  </a:txBody>
                  <a:tcPr/>
                </a:tc>
              </a:tr>
              <a:tr h="13761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/>
                        <a:t>Ako tražim pomoć, to je znak slabosti.</a:t>
                      </a:r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Ako tražim pomoć kad je trebam, pokazujem dobru sposobnost rješavanja problema (što je znak snage)</a:t>
                      </a:r>
                    </a:p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77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Modificiranje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 smtClean="0"/>
              <a:t>Neka se vjerovanja lako mijenjaju, neka uz ulaganje napora</a:t>
            </a:r>
          </a:p>
          <a:p>
            <a:r>
              <a:rPr lang="hr-HR" sz="2000" dirty="0" smtClean="0"/>
              <a:t>Terapeut od klijenta traži procjenu – koliko trenutno vjeruje u određeno vjerovanje (0-100%) – i određuje je li potreban daljnji rad</a:t>
            </a:r>
          </a:p>
          <a:p>
            <a:r>
              <a:rPr lang="hr-HR" sz="2000" dirty="0" smtClean="0"/>
              <a:t>Stupanj uvjerenja – nije potrebno smanjiti na 0%</a:t>
            </a:r>
          </a:p>
          <a:p>
            <a:r>
              <a:rPr lang="hr-HR" sz="2000" dirty="0" smtClean="0"/>
              <a:t>Vjerovanje je uspješno oslabljeno kada je stupanj uvjerenja manji za oko 30% i kada je pacijent voljan nastaviti mijenjati svoje </a:t>
            </a:r>
            <a:r>
              <a:rPr lang="hr-HR" sz="2000" dirty="0" err="1" smtClean="0"/>
              <a:t>disfunkcionalno</a:t>
            </a:r>
            <a:r>
              <a:rPr lang="hr-HR" sz="2000" dirty="0" smtClean="0"/>
              <a:t> ponašanje usprkos zadržavanju ostatka vjerovanja</a:t>
            </a:r>
          </a:p>
        </p:txBody>
      </p:sp>
    </p:spTree>
    <p:extLst>
      <p:ext uri="{BB962C8B-B14F-4D97-AF65-F5344CB8AC3E}">
        <p14:creationId xmlns:p14="http://schemas.microsoft.com/office/powerpoint/2010/main" val="154700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Modificiranje vjerovanja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/>
              <a:t>Klijent – vodi bilješke o vjerovanjima</a:t>
            </a:r>
          </a:p>
          <a:p>
            <a:r>
              <a:rPr lang="hr-HR" dirty="0"/>
              <a:t>Obrazac sadrži: </a:t>
            </a:r>
          </a:p>
          <a:p>
            <a:pPr lvl="1"/>
            <a:r>
              <a:rPr lang="hr-HR" dirty="0" err="1"/>
              <a:t>Disfunkcionalno</a:t>
            </a:r>
            <a:r>
              <a:rPr lang="hr-HR" dirty="0"/>
              <a:t> vjerovanje</a:t>
            </a:r>
          </a:p>
          <a:p>
            <a:pPr lvl="1"/>
            <a:r>
              <a:rPr lang="hr-HR" dirty="0"/>
              <a:t>Novo – funkcionalno vjerovanje</a:t>
            </a:r>
          </a:p>
          <a:p>
            <a:pPr lvl="1"/>
            <a:r>
              <a:rPr lang="hr-HR" dirty="0"/>
              <a:t>Stupanj uvjerenosti u oba vjerovanja (izraženo u postocima)</a:t>
            </a:r>
          </a:p>
          <a:p>
            <a:pPr lvl="1"/>
            <a:endParaRPr lang="hr-HR" dirty="0"/>
          </a:p>
          <a:p>
            <a:r>
              <a:rPr lang="hr-HR" dirty="0" smtClean="0"/>
              <a:t>Staro vjerovanje: Ako ne postignem najviše, onda sam gubitnik. (55%)</a:t>
            </a:r>
          </a:p>
          <a:p>
            <a:r>
              <a:rPr lang="hr-HR" dirty="0" smtClean="0"/>
              <a:t>Novo vjerovanje: Potpuni sam gubitnik samo ako sam neuspješan u svim područjima. (80%)</a:t>
            </a:r>
          </a:p>
          <a:p>
            <a:endParaRPr lang="hr-HR" dirty="0"/>
          </a:p>
          <a:p>
            <a:r>
              <a:rPr lang="hr-HR" dirty="0" smtClean="0"/>
              <a:t>Tipična domaća zadaća: Čitanje i svakodnevno procjenjivanje koliko snažno pacijent vjeruje  u oba vjerovanja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1667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Modificiranje </a:t>
            </a:r>
            <a:r>
              <a:rPr lang="hr-HR" dirty="0" smtClean="0"/>
              <a:t>vjerovanja - strategije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</a:t>
            </a:r>
            <a:r>
              <a:rPr lang="hr-HR" dirty="0" err="1" smtClean="0"/>
              <a:t>Sokratovski</a:t>
            </a:r>
            <a:r>
              <a:rPr lang="hr-HR" dirty="0" smtClean="0"/>
              <a:t> dijalog</a:t>
            </a:r>
          </a:p>
          <a:p>
            <a:r>
              <a:rPr lang="hr-HR" dirty="0" smtClean="0"/>
              <a:t>2. Bihevioralni eksperiment</a:t>
            </a:r>
          </a:p>
          <a:p>
            <a:r>
              <a:rPr lang="hr-HR" dirty="0" smtClean="0"/>
              <a:t>3. Kognitivni kontinuum</a:t>
            </a:r>
          </a:p>
          <a:p>
            <a:r>
              <a:rPr lang="hr-HR" dirty="0" smtClean="0"/>
              <a:t>4. Racionalno-emocionalno igranje uloga</a:t>
            </a:r>
          </a:p>
          <a:p>
            <a:r>
              <a:rPr lang="hr-HR" dirty="0" smtClean="0"/>
              <a:t>5. Korištenje drugih kao </a:t>
            </a:r>
            <a:r>
              <a:rPr lang="hr-HR" dirty="0" err="1" smtClean="0"/>
              <a:t>refereničnih</a:t>
            </a:r>
            <a:r>
              <a:rPr lang="hr-HR" dirty="0" smtClean="0"/>
              <a:t> točaka</a:t>
            </a:r>
          </a:p>
          <a:p>
            <a:r>
              <a:rPr lang="hr-HR" dirty="0" smtClean="0"/>
              <a:t>6. Ponašanje ‘’kao da’’</a:t>
            </a:r>
          </a:p>
          <a:p>
            <a:r>
              <a:rPr lang="hr-HR" dirty="0" smtClean="0"/>
              <a:t>7. </a:t>
            </a:r>
            <a:r>
              <a:rPr lang="hr-HR" dirty="0" err="1" smtClean="0"/>
              <a:t>Samootkrivanje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1550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Modificiranje vjerovanja - strategije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1. </a:t>
            </a:r>
            <a:r>
              <a:rPr lang="hr-HR" dirty="0" err="1"/>
              <a:t>Sokratovski</a:t>
            </a:r>
            <a:r>
              <a:rPr lang="hr-HR" dirty="0"/>
              <a:t> </a:t>
            </a:r>
            <a:r>
              <a:rPr lang="hr-HR" dirty="0" smtClean="0"/>
              <a:t>dijalog</a:t>
            </a:r>
          </a:p>
          <a:p>
            <a:pPr lvl="1"/>
            <a:r>
              <a:rPr lang="hr-HR" dirty="0"/>
              <a:t>Nakon identifikacije općeg vjerovanja, terapeut pomaže klijentu vrednovati ga u kontekstu specifične </a:t>
            </a:r>
            <a:r>
              <a:rPr lang="hr-HR" dirty="0" smtClean="0"/>
              <a:t>situacije</a:t>
            </a:r>
          </a:p>
          <a:p>
            <a:pPr lvl="2"/>
            <a:r>
              <a:rPr lang="hr-HR" sz="2400" dirty="0" smtClean="0"/>
              <a:t>Staro vjerovanje: ‘’Ako tražim pomoć, neadekvatna sam.’’ Prije: 90% vjeruje, sada 40% vjeruje</a:t>
            </a:r>
          </a:p>
          <a:p>
            <a:pPr lvl="2"/>
            <a:r>
              <a:rPr lang="hr-HR" sz="2400" dirty="0" smtClean="0"/>
              <a:t>Novo vjerovanje: ‘’Ako tražim pomoć kad je razumno, to je znak adekvatnosti.’’ 70% vjeruje</a:t>
            </a:r>
            <a:endParaRPr lang="hr-HR" sz="2400" dirty="0"/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2. </a:t>
            </a:r>
            <a:r>
              <a:rPr lang="hr-HR" dirty="0"/>
              <a:t>Bihevioralni </a:t>
            </a:r>
            <a:r>
              <a:rPr lang="hr-HR" dirty="0" smtClean="0"/>
              <a:t>eksperiment za provjeru vjerovanja</a:t>
            </a:r>
          </a:p>
          <a:p>
            <a:pPr lvl="1"/>
            <a:r>
              <a:rPr lang="hr-HR" dirty="0" smtClean="0"/>
              <a:t>Terapeut provjerava koliko je klijent voljan provesti eksperiment</a:t>
            </a:r>
          </a:p>
          <a:p>
            <a:pPr lvl="1"/>
            <a:r>
              <a:rPr lang="hr-HR" dirty="0" smtClean="0"/>
              <a:t>Razmisliti o praktičnim problemima i mislima koji bi se mogli javiti</a:t>
            </a:r>
          </a:p>
          <a:p>
            <a:pPr lvl="1"/>
            <a:r>
              <a:rPr lang="hr-HR" dirty="0" smtClean="0"/>
              <a:t>Napraviti probu ponašanja - povećava vjerojatnost izvedbe eksperimenta</a:t>
            </a:r>
          </a:p>
          <a:p>
            <a:pPr lvl="2"/>
            <a:r>
              <a:rPr lang="hr-HR" sz="2400" dirty="0" smtClean="0"/>
              <a:t>Npr. Testiranje vjerovanja: ‘’Ako od drugih tražim pomoć, podcijenit će me.’’</a:t>
            </a:r>
          </a:p>
          <a:p>
            <a:pPr lvl="1"/>
            <a:endParaRPr lang="hr-HR" dirty="0" smtClean="0"/>
          </a:p>
          <a:p>
            <a:pPr lvl="1"/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lvl="1"/>
            <a:endParaRPr lang="hr-HR" dirty="0"/>
          </a:p>
          <a:p>
            <a:pPr lvl="1">
              <a:buFont typeface="Arial" panose="020B0604020202020204" pitchFamily="34" charset="0"/>
              <a:buChar char="•"/>
            </a:pPr>
            <a:endParaRPr lang="hr-HR" dirty="0" smtClean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691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599" y="18864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Modificiranje vjerovanja - strategije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99" y="1484784"/>
            <a:ext cx="7241601" cy="4970952"/>
          </a:xfrm>
        </p:spPr>
        <p:txBody>
          <a:bodyPr>
            <a:normAutofit fontScale="85000" lnSpcReduction="20000"/>
          </a:bodyPr>
          <a:lstStyle/>
          <a:p>
            <a:r>
              <a:rPr lang="hr-HR" sz="2100" dirty="0"/>
              <a:t>3. Kognitivni kontinuum za modifikaciju vjerovanja</a:t>
            </a:r>
          </a:p>
          <a:p>
            <a:pPr lvl="1"/>
            <a:r>
              <a:rPr lang="hr-HR" sz="2100" dirty="0"/>
              <a:t>Za mijenjanje automatskih misli i vjerovanja koja reflektiraju polarizirano mišljenje (sve ili ništa)</a:t>
            </a:r>
          </a:p>
          <a:p>
            <a:pPr lvl="1"/>
            <a:r>
              <a:rPr lang="hr-HR" sz="2100" dirty="0"/>
              <a:t>Pomaže klijentu prepoznati sredinu kontinuuma</a:t>
            </a:r>
          </a:p>
          <a:p>
            <a:pPr lvl="2"/>
            <a:r>
              <a:rPr lang="hr-HR" sz="2100" dirty="0"/>
              <a:t>K: ‘’Ako nisam superioran student, neuspješan sam.’’   </a:t>
            </a:r>
          </a:p>
          <a:p>
            <a:endParaRPr lang="hr-HR" dirty="0" smtClean="0"/>
          </a:p>
          <a:p>
            <a:pPr marL="0" indent="0" algn="ctr">
              <a:buNone/>
            </a:pPr>
            <a:endParaRPr lang="hr-HR" sz="1900" dirty="0" smtClean="0"/>
          </a:p>
          <a:p>
            <a:pPr marL="0" indent="0" algn="ctr">
              <a:buNone/>
            </a:pPr>
            <a:r>
              <a:rPr lang="hr-HR" sz="1900" dirty="0" smtClean="0"/>
              <a:t>Početni </a:t>
            </a:r>
            <a:r>
              <a:rPr lang="hr-HR" sz="1900" dirty="0"/>
              <a:t>graf</a:t>
            </a:r>
          </a:p>
          <a:p>
            <a:pPr marL="0" indent="0">
              <a:buNone/>
            </a:pPr>
            <a:r>
              <a:rPr lang="hr-HR" sz="1900" dirty="0"/>
              <a:t>0% </a:t>
            </a:r>
            <a:r>
              <a:rPr lang="hr-HR" sz="1900" dirty="0" smtClean="0"/>
              <a:t>Uspjeha                                                           </a:t>
            </a:r>
            <a:r>
              <a:rPr lang="hr-HR" sz="1900" dirty="0"/>
              <a:t>90</a:t>
            </a:r>
            <a:r>
              <a:rPr lang="hr-HR" sz="1900"/>
              <a:t>%           </a:t>
            </a:r>
            <a:r>
              <a:rPr lang="hr-HR" sz="1900" smtClean="0"/>
              <a:t>  </a:t>
            </a:r>
            <a:r>
              <a:rPr lang="hr-HR" sz="1900" dirty="0"/>
              <a:t>100</a:t>
            </a:r>
            <a:r>
              <a:rPr lang="hr-HR" sz="1900" smtClean="0"/>
              <a:t>% Uspjeha</a:t>
            </a:r>
            <a:endParaRPr lang="hr-HR" sz="1900" dirty="0"/>
          </a:p>
          <a:p>
            <a:pPr marL="0" indent="0">
              <a:buNone/>
            </a:pPr>
            <a:endParaRPr lang="hr-HR" sz="1900" dirty="0"/>
          </a:p>
          <a:p>
            <a:pPr marL="0" indent="0">
              <a:buNone/>
            </a:pPr>
            <a:r>
              <a:rPr lang="hr-HR" sz="1900" dirty="0" err="1"/>
              <a:t>Sally</a:t>
            </a:r>
            <a:r>
              <a:rPr lang="hr-HR" sz="1900" dirty="0"/>
              <a:t>                                                                  Superioran student</a:t>
            </a:r>
          </a:p>
          <a:p>
            <a:pPr marL="0" indent="0">
              <a:buNone/>
            </a:pPr>
            <a:r>
              <a:rPr lang="hr-HR" sz="1900" dirty="0"/>
              <a:t>                       </a:t>
            </a:r>
          </a:p>
          <a:p>
            <a:pPr marL="0" indent="0">
              <a:buNone/>
            </a:pPr>
            <a:r>
              <a:rPr lang="hr-HR" sz="1900" dirty="0"/>
              <a:t>                                       </a:t>
            </a:r>
            <a:r>
              <a:rPr lang="hr-HR" sz="1900" dirty="0" smtClean="0"/>
              <a:t>        </a:t>
            </a:r>
            <a:r>
              <a:rPr lang="hr-HR" sz="1900" dirty="0"/>
              <a:t>Revidirani graf</a:t>
            </a:r>
          </a:p>
          <a:p>
            <a:pPr marL="0" indent="0">
              <a:buNone/>
            </a:pPr>
            <a:endParaRPr lang="hr-HR" sz="1900" dirty="0"/>
          </a:p>
          <a:p>
            <a:pPr marL="0" indent="0">
              <a:buNone/>
            </a:pPr>
            <a:r>
              <a:rPr lang="hr-HR" sz="1900" dirty="0"/>
              <a:t>0%       10%                      </a:t>
            </a:r>
            <a:r>
              <a:rPr lang="hr-HR" sz="1900" dirty="0" err="1"/>
              <a:t>50</a:t>
            </a:r>
            <a:r>
              <a:rPr lang="hr-HR" sz="1900" dirty="0"/>
              <a:t>%                        </a:t>
            </a:r>
            <a:r>
              <a:rPr lang="hr-HR" sz="1900" dirty="0" err="1"/>
              <a:t>75</a:t>
            </a:r>
            <a:r>
              <a:rPr lang="hr-HR" sz="1900" dirty="0"/>
              <a:t>%           </a:t>
            </a:r>
            <a:r>
              <a:rPr lang="hr-HR" sz="1900" dirty="0" err="1"/>
              <a:t>90</a:t>
            </a:r>
            <a:r>
              <a:rPr lang="hr-HR" sz="1900" dirty="0"/>
              <a:t>%     100%  </a:t>
            </a:r>
            <a:endParaRPr lang="hr-HR" sz="1900" dirty="0" smtClean="0"/>
          </a:p>
          <a:p>
            <a:pPr marL="0" indent="0">
              <a:buNone/>
            </a:pPr>
            <a:r>
              <a:rPr lang="hr-HR" sz="1900" dirty="0" smtClean="0"/>
              <a:t>              </a:t>
            </a:r>
            <a:endParaRPr lang="hr-HR" sz="1900" dirty="0"/>
          </a:p>
          <a:p>
            <a:pPr marL="0" indent="0">
              <a:buNone/>
            </a:pPr>
            <a:r>
              <a:rPr lang="hr-HR" sz="1900" dirty="0"/>
              <a:t>Studenti koji ništa         </a:t>
            </a:r>
            <a:r>
              <a:rPr lang="hr-HR" sz="1900" dirty="0" err="1"/>
              <a:t>Jack</a:t>
            </a:r>
            <a:r>
              <a:rPr lang="hr-HR" sz="1900" dirty="0"/>
              <a:t>                      </a:t>
            </a:r>
            <a:r>
              <a:rPr lang="hr-HR" sz="1900" dirty="0" err="1"/>
              <a:t>Sally</a:t>
            </a:r>
            <a:r>
              <a:rPr lang="hr-HR" sz="1900" dirty="0"/>
              <a:t>             Superioran </a:t>
            </a:r>
          </a:p>
          <a:p>
            <a:pPr marL="0" indent="0">
              <a:buNone/>
            </a:pPr>
            <a:r>
              <a:rPr lang="hr-HR" sz="1900" dirty="0"/>
              <a:t>ne rade                                                                            student                                                   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54598" y="3993244"/>
            <a:ext cx="703401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ight Arrow 4"/>
          <p:cNvSpPr/>
          <p:nvPr/>
        </p:nvSpPr>
        <p:spPr>
          <a:xfrm>
            <a:off x="454599" y="5575392"/>
            <a:ext cx="703401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48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Modificiranje vjerovanja - strategije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18" y="1281392"/>
            <a:ext cx="7283152" cy="4970952"/>
          </a:xfrm>
        </p:spPr>
        <p:txBody>
          <a:bodyPr>
            <a:noAutofit/>
          </a:bodyPr>
          <a:lstStyle/>
          <a:p>
            <a:endParaRPr lang="hr-HR" sz="1800" dirty="0" smtClean="0"/>
          </a:p>
          <a:p>
            <a:r>
              <a:rPr lang="hr-HR" sz="1800" dirty="0" smtClean="0"/>
              <a:t>4</a:t>
            </a:r>
            <a:r>
              <a:rPr lang="hr-HR" sz="1800" dirty="0"/>
              <a:t>. Racionalno-emocionalno igranje </a:t>
            </a:r>
            <a:r>
              <a:rPr lang="hr-HR" sz="1800" dirty="0" smtClean="0"/>
              <a:t>uloga (Stav-</a:t>
            </a:r>
            <a:r>
              <a:rPr lang="hr-HR" sz="1800" dirty="0" err="1" smtClean="0"/>
              <a:t>kontrastav</a:t>
            </a:r>
            <a:r>
              <a:rPr lang="hr-HR" sz="1800" dirty="0" smtClean="0"/>
              <a:t> tehnika)</a:t>
            </a:r>
            <a:endParaRPr lang="hr-HR" sz="1800" dirty="0"/>
          </a:p>
          <a:p>
            <a:pPr lvl="1"/>
            <a:r>
              <a:rPr lang="hr-HR" sz="1800" dirty="0"/>
              <a:t>Korisna kad klijent izjavljuje kako intelektualno može vidjeti da je vjerovanje </a:t>
            </a:r>
            <a:r>
              <a:rPr lang="hr-HR" sz="1800" dirty="0" err="1"/>
              <a:t>disfunkcionalno</a:t>
            </a:r>
            <a:r>
              <a:rPr lang="hr-HR" sz="1800" dirty="0"/>
              <a:t>, ali ga emocionalno još ‘’osjeća’’ istinitim</a:t>
            </a:r>
          </a:p>
          <a:p>
            <a:pPr lvl="1"/>
            <a:r>
              <a:rPr lang="hr-HR" sz="1800" dirty="0"/>
              <a:t>Terapeut traži od klijenta igranje ‘’emocionalnog’’ dijela svoje svijesti – koje naglašava </a:t>
            </a:r>
            <a:r>
              <a:rPr lang="hr-HR" sz="1800" dirty="0" err="1"/>
              <a:t>disfunkcionalno</a:t>
            </a:r>
            <a:r>
              <a:rPr lang="hr-HR" sz="1800" dirty="0"/>
              <a:t> vjerovanje</a:t>
            </a:r>
          </a:p>
          <a:p>
            <a:pPr lvl="1"/>
            <a:r>
              <a:rPr lang="hr-HR" sz="1800" dirty="0"/>
              <a:t>Terapeut – igra ‘’racionalni’’ dio</a:t>
            </a:r>
          </a:p>
          <a:p>
            <a:pPr lvl="1"/>
            <a:r>
              <a:rPr lang="hr-HR" sz="1800" dirty="0"/>
              <a:t>Zamjena uloga – omogućuje klijentu verbalizaciju racionalnih argumenata koje je modelirao terapeut</a:t>
            </a:r>
          </a:p>
          <a:p>
            <a:pPr lvl="1"/>
            <a:r>
              <a:rPr lang="hr-HR" sz="1800" dirty="0"/>
              <a:t>Na kraju intervencije – klijent procjenjuje koliko vjeruje u </a:t>
            </a:r>
            <a:r>
              <a:rPr lang="hr-HR" sz="1800" dirty="0" smtClean="0"/>
              <a:t>vjerovanje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3782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Modificiranje vjerovanja - strategije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7239000" cy="4846320"/>
          </a:xfrm>
        </p:spPr>
        <p:txBody>
          <a:bodyPr>
            <a:noAutofit/>
          </a:bodyPr>
          <a:lstStyle/>
          <a:p>
            <a:endParaRPr lang="hr-HR" sz="1800" dirty="0" smtClean="0"/>
          </a:p>
          <a:p>
            <a:r>
              <a:rPr lang="hr-HR" sz="1800" dirty="0" smtClean="0"/>
              <a:t>5</a:t>
            </a:r>
            <a:r>
              <a:rPr lang="hr-HR" sz="1800" dirty="0"/>
              <a:t>. Korištenje drugih kao </a:t>
            </a:r>
            <a:r>
              <a:rPr lang="hr-HR" sz="1800" dirty="0" err="1"/>
              <a:t>refereničnih</a:t>
            </a:r>
            <a:r>
              <a:rPr lang="hr-HR" sz="1800" dirty="0"/>
              <a:t> </a:t>
            </a:r>
            <a:r>
              <a:rPr lang="hr-HR" sz="1800" dirty="0" smtClean="0"/>
              <a:t>točaka u modifikaciji vjerovanja </a:t>
            </a:r>
          </a:p>
          <a:p>
            <a:pPr lvl="1"/>
            <a:r>
              <a:rPr lang="hr-HR" sz="1800" dirty="0"/>
              <a:t>Kada klijenti uvažavaju vjerovanja drugih ljudi, često se psihološki distanciraju od vlastitih </a:t>
            </a:r>
            <a:r>
              <a:rPr lang="hr-HR" sz="1800" dirty="0" err="1"/>
              <a:t>disfunkcionalnih</a:t>
            </a:r>
            <a:r>
              <a:rPr lang="hr-HR" sz="1800" dirty="0"/>
              <a:t> vjerovanja </a:t>
            </a:r>
          </a:p>
          <a:p>
            <a:pPr lvl="1"/>
            <a:r>
              <a:rPr lang="hr-HR" sz="1800" dirty="0"/>
              <a:t>Klijenti uviđaju nedosljednost  između onoga što vjeruju da je za njih točno i objektivnijeg vjerovanja što je točno za druge </a:t>
            </a:r>
            <a:r>
              <a:rPr lang="hr-HR" sz="1800" dirty="0" smtClean="0"/>
              <a:t>ljude</a:t>
            </a:r>
          </a:p>
          <a:p>
            <a:pPr lvl="2"/>
            <a:r>
              <a:rPr lang="hr-HR" sz="1800" dirty="0" err="1" smtClean="0"/>
              <a:t>Sally</a:t>
            </a:r>
            <a:r>
              <a:rPr lang="hr-HR" sz="1800" dirty="0" smtClean="0"/>
              <a:t>: ‘’Ako ne radim najbolje, neadekvatna sam.’’</a:t>
            </a:r>
          </a:p>
          <a:p>
            <a:pPr lvl="2"/>
            <a:r>
              <a:rPr lang="hr-HR" sz="1800" dirty="0" err="1" smtClean="0"/>
              <a:t>Emmily</a:t>
            </a:r>
            <a:r>
              <a:rPr lang="hr-HR" sz="1800" dirty="0" smtClean="0"/>
              <a:t>: ‘’Ako ne radim najbolje, još uvijek sam adekvatna osoba.’’</a:t>
            </a:r>
          </a:p>
          <a:p>
            <a:pPr lvl="2"/>
            <a:r>
              <a:rPr lang="hr-HR" sz="1800" dirty="0" err="1" smtClean="0"/>
              <a:t>Sally</a:t>
            </a:r>
            <a:r>
              <a:rPr lang="hr-HR" sz="1800" dirty="0" smtClean="0"/>
              <a:t>: ‘’Ako ne radim najbolje, ipak sam adekvatna.’’</a:t>
            </a:r>
          </a:p>
          <a:p>
            <a:pPr lvl="2"/>
            <a:endParaRPr lang="hr-HR" sz="1800" dirty="0" smtClean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427642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Modificiranje vjerovanja - strategije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hr-HR" sz="1800" dirty="0"/>
              <a:t>Identificiranje nekog drugog tko također ima isto </a:t>
            </a:r>
            <a:r>
              <a:rPr lang="hr-HR" sz="1800" dirty="0" err="1"/>
              <a:t>disfunkcionalno</a:t>
            </a:r>
            <a:r>
              <a:rPr lang="hr-HR" sz="1800" dirty="0"/>
              <a:t> vjerovanje – klijent može vidjeti distorziju u tuđem vjerovanju i primijeniti to na sebe </a:t>
            </a:r>
          </a:p>
          <a:p>
            <a:pPr lvl="2"/>
            <a:r>
              <a:rPr lang="hr-HR" sz="1800" dirty="0" smtClean="0"/>
              <a:t>T:’’Da </a:t>
            </a:r>
            <a:r>
              <a:rPr lang="hr-HR" sz="1800" dirty="0"/>
              <a:t>je________(ime prijatelja) bio u takvoj situaciji i pomislio, što bi mu tada rekao</a:t>
            </a:r>
            <a:r>
              <a:rPr lang="hr-HR" sz="1800" dirty="0" smtClean="0"/>
              <a:t>?’’</a:t>
            </a:r>
            <a:endParaRPr lang="hr-HR" sz="1800" dirty="0"/>
          </a:p>
          <a:p>
            <a:pPr lvl="1"/>
            <a:endParaRPr lang="hr-HR" sz="1800" dirty="0" smtClean="0"/>
          </a:p>
          <a:p>
            <a:pPr lvl="1"/>
            <a:r>
              <a:rPr lang="hr-HR" sz="1800" dirty="0" smtClean="0"/>
              <a:t>Kako </a:t>
            </a:r>
            <a:r>
              <a:rPr lang="hr-HR" sz="1800" dirty="0"/>
              <a:t>bi klijent pokušao uvjeriti drugu osobu kako je vjerovanje koje oboje dijele loše za tu </a:t>
            </a:r>
            <a:r>
              <a:rPr lang="hr-HR" sz="1800" dirty="0" smtClean="0"/>
              <a:t>osobu</a:t>
            </a:r>
          </a:p>
          <a:p>
            <a:pPr lvl="2"/>
            <a:r>
              <a:rPr lang="hr-HR" sz="1800" dirty="0" smtClean="0"/>
              <a:t>Igranje uloga</a:t>
            </a:r>
          </a:p>
          <a:p>
            <a:pPr lvl="2"/>
            <a:endParaRPr lang="hr-HR" sz="1800" dirty="0"/>
          </a:p>
          <a:p>
            <a:pPr lvl="1"/>
            <a:r>
              <a:rPr lang="hr-HR" sz="1800" dirty="0"/>
              <a:t>Klijent se distancira od vjerovanja koristeći svoju vlastitu djecu kao </a:t>
            </a:r>
            <a:r>
              <a:rPr lang="hr-HR" sz="1800" dirty="0" err="1"/>
              <a:t>refereničnu</a:t>
            </a:r>
            <a:r>
              <a:rPr lang="hr-HR" sz="1800" dirty="0"/>
              <a:t> točku, ili mogu zamišljati da imaju </a:t>
            </a:r>
            <a:r>
              <a:rPr lang="hr-HR" sz="1800" dirty="0" smtClean="0"/>
              <a:t>djecu</a:t>
            </a:r>
          </a:p>
          <a:p>
            <a:pPr lvl="2"/>
            <a:r>
              <a:rPr lang="hr-HR" sz="1800" dirty="0" smtClean="0"/>
              <a:t>T: ‘’Zamislite da imate kćer koja ide u 5.razred, dolazi kući uznemirena jer je dobila 3, a ne 5. Biste li htjeli da misli kako je neuspješna?’’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42929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Modificiranje vjerovanja - strategije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/>
              <a:t>6. Ponašanje ‘’kao da</a:t>
            </a:r>
            <a:r>
              <a:rPr lang="hr-HR" sz="1800" dirty="0" smtClean="0"/>
              <a:t>’’</a:t>
            </a:r>
          </a:p>
          <a:p>
            <a:pPr lvl="1"/>
            <a:r>
              <a:rPr lang="hr-HR" sz="1800" dirty="0" smtClean="0"/>
              <a:t>Promjene u ponašanju često vode do promjena u vjerovanju</a:t>
            </a:r>
          </a:p>
          <a:p>
            <a:pPr lvl="1"/>
            <a:r>
              <a:rPr lang="hr-HR" sz="1800" dirty="0" smtClean="0"/>
              <a:t>Jednom kad klijent počne mijenjati svoje ponašanje –vjerovanje će postati oslabljeno (što olakšava primjenu novog ponašanja, što slabi staro vjerovanje …)</a:t>
            </a:r>
          </a:p>
          <a:p>
            <a:pPr lvl="2"/>
            <a:r>
              <a:rPr lang="hr-HR" sz="1800" dirty="0" smtClean="0"/>
              <a:t>K: ’’Tražiti pomoć je znak slabosti.’’</a:t>
            </a:r>
          </a:p>
          <a:p>
            <a:pPr lvl="2"/>
            <a:r>
              <a:rPr lang="hr-HR" sz="1800" dirty="0" smtClean="0"/>
              <a:t>T: ‘’Što bi se dogodilo kada biste vjerovali da je dobro tražiti pomoć?’’… ‘’Jeste li spremni ovaj </a:t>
            </a:r>
            <a:r>
              <a:rPr lang="hr-HR" sz="1800" smtClean="0"/>
              <a:t>tjedan se ponašati </a:t>
            </a:r>
            <a:r>
              <a:rPr lang="hr-HR" sz="1800" dirty="0" smtClean="0"/>
              <a:t>kao da vjerujete da je dobro tražiti pomoć?’’</a:t>
            </a:r>
          </a:p>
          <a:p>
            <a:pPr lvl="2"/>
            <a:endParaRPr lang="hr-HR" sz="1800" dirty="0"/>
          </a:p>
          <a:p>
            <a:r>
              <a:rPr lang="hr-HR" sz="1800" dirty="0"/>
              <a:t>7. </a:t>
            </a:r>
            <a:r>
              <a:rPr lang="hr-HR" sz="1800" dirty="0" smtClean="0"/>
              <a:t>Korištenje </a:t>
            </a:r>
            <a:r>
              <a:rPr lang="hr-HR" sz="1800" dirty="0" err="1" smtClean="0"/>
              <a:t>samootkrivanja</a:t>
            </a:r>
            <a:r>
              <a:rPr lang="hr-HR" sz="1800" dirty="0" smtClean="0"/>
              <a:t> za mijenjanje vjerovanja</a:t>
            </a:r>
          </a:p>
          <a:p>
            <a:pPr lvl="1"/>
            <a:r>
              <a:rPr lang="hr-HR" sz="1800" dirty="0" smtClean="0"/>
              <a:t>Primjereno i razumno </a:t>
            </a:r>
            <a:r>
              <a:rPr lang="hr-HR" sz="1800" dirty="0" err="1" smtClean="0"/>
              <a:t>samootkrivanje</a:t>
            </a:r>
            <a:r>
              <a:rPr lang="hr-HR" sz="1800" dirty="0" smtClean="0"/>
              <a:t> od strane terapeuta – može pomoći klijentima da svoje probleme ili vjerovanja promatraju na drugačiji način</a:t>
            </a:r>
          </a:p>
          <a:p>
            <a:pPr lvl="1"/>
            <a:r>
              <a:rPr lang="hr-HR" sz="1800" dirty="0" smtClean="0"/>
              <a:t>Mora biti relevantno i istinito </a:t>
            </a:r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6041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Kognitivna konceptualizacija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Dijagram koji slikovito prikazuje vezu između bazičnih vjerovanja, posredujućih vjerovanja i trenutnih automatskih misli</a:t>
            </a:r>
            <a:endParaRPr lang="hr-HR" dirty="0"/>
          </a:p>
          <a:p>
            <a:r>
              <a:rPr lang="hr-HR" dirty="0" smtClean="0"/>
              <a:t>Pomaže u organiziranju podataka o klijentu, te omogućuje terapeutu planiranje terapije i biranje primjerenih intervencija</a:t>
            </a:r>
          </a:p>
          <a:p>
            <a:r>
              <a:rPr lang="hr-HR" dirty="0" smtClean="0"/>
              <a:t>Način izrade dijagrama:</a:t>
            </a:r>
          </a:p>
          <a:p>
            <a:pPr lvl="1"/>
            <a:r>
              <a:rPr lang="hr-HR" dirty="0" smtClean="0"/>
              <a:t>U početku – popunjava se samo dio dijagrama</a:t>
            </a:r>
          </a:p>
          <a:p>
            <a:pPr lvl="1"/>
            <a:r>
              <a:rPr lang="hr-HR" dirty="0" smtClean="0"/>
              <a:t>Naredne seanse – provjera postojećih tvrdnji i nadopunjavanje praznina</a:t>
            </a:r>
          </a:p>
          <a:p>
            <a:pPr lvl="1"/>
            <a:r>
              <a:rPr lang="hr-HR" dirty="0" smtClean="0"/>
              <a:t>Prezentacija dijagrama – iznošenje šire slike o problemu klijentu – označene kao hipoteze – provjera točnosti sadržaja dijagrama s klijentom</a:t>
            </a:r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09178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13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Dijagram Kognitivne konceptualizacije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042167"/>
              </p:ext>
            </p:extLst>
          </p:nvPr>
        </p:nvGraphicFramePr>
        <p:xfrm>
          <a:off x="467544" y="4365104"/>
          <a:ext cx="7056784" cy="2235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91907319"/>
              </p:ext>
            </p:extLst>
          </p:nvPr>
        </p:nvGraphicFramePr>
        <p:xfrm>
          <a:off x="539552" y="1484784"/>
          <a:ext cx="7272808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3314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Dijagram Kognitivne konceptualizacije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97402"/>
              </p:ext>
            </p:extLst>
          </p:nvPr>
        </p:nvGraphicFramePr>
        <p:xfrm>
          <a:off x="323528" y="1484784"/>
          <a:ext cx="74168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226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Dijagram Kognitivne konceptualizacije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237915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657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Dijagram Kognitivne konceptualizacije - </a:t>
            </a:r>
            <a:r>
              <a:rPr lang="hr-HR" dirty="0" err="1" smtClean="0"/>
              <a:t>Sally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61101"/>
              </p:ext>
            </p:extLst>
          </p:nvPr>
        </p:nvGraphicFramePr>
        <p:xfrm>
          <a:off x="323528" y="1484784"/>
          <a:ext cx="74168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46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Dijagram Kognitivne </a:t>
            </a:r>
            <a:r>
              <a:rPr lang="hr-HR" dirty="0" smtClean="0"/>
              <a:t>konceptualizacije - SALLY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1255467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16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Dijagram Kognitivne </a:t>
            </a:r>
            <a:r>
              <a:rPr lang="hr-HR" dirty="0" smtClean="0"/>
              <a:t>konceptualizacije - </a:t>
            </a:r>
            <a:r>
              <a:rPr lang="hr-HR" dirty="0" err="1" smtClean="0"/>
              <a:t>sally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Bazično vjerovanje: Ja sam neadekvatna</a:t>
            </a:r>
          </a:p>
          <a:p>
            <a:r>
              <a:rPr lang="hr-HR" dirty="0" smtClean="0"/>
              <a:t>Posredujuća vjerovanja:</a:t>
            </a:r>
          </a:p>
          <a:p>
            <a:pPr lvl="1"/>
            <a:r>
              <a:rPr lang="hr-HR" dirty="0"/>
              <a:t>1. Stav: Strašno je biti neadekvatan</a:t>
            </a:r>
          </a:p>
          <a:p>
            <a:pPr lvl="1"/>
            <a:r>
              <a:rPr lang="hr-HR" dirty="0"/>
              <a:t>2. Pretpostavke:</a:t>
            </a:r>
          </a:p>
          <a:p>
            <a:pPr lvl="2"/>
            <a:r>
              <a:rPr lang="hr-HR" dirty="0"/>
              <a:t>P</a:t>
            </a:r>
            <a:r>
              <a:rPr lang="hr-HR" dirty="0" smtClean="0"/>
              <a:t>ozitivne </a:t>
            </a:r>
            <a:r>
              <a:rPr lang="hr-HR" dirty="0"/>
              <a:t>– Ako radim vrlo naporno, onda ću to moći napraviti kako treba</a:t>
            </a:r>
          </a:p>
          <a:p>
            <a:pPr lvl="2"/>
            <a:endParaRPr lang="hr-HR" dirty="0"/>
          </a:p>
          <a:p>
            <a:pPr lvl="2"/>
            <a:r>
              <a:rPr lang="hr-HR" dirty="0" smtClean="0"/>
              <a:t>Negativne  </a:t>
            </a:r>
            <a:r>
              <a:rPr lang="hr-HR" dirty="0"/>
              <a:t>– Ako ne radim naporno, neću uspjeti. </a:t>
            </a:r>
          </a:p>
          <a:p>
            <a:pPr marL="530352" lvl="2" indent="0">
              <a:buNone/>
            </a:pPr>
            <a:r>
              <a:rPr lang="hr-HR" dirty="0"/>
              <a:t>		  - Uvijek trebam dati sve od sebe.</a:t>
            </a:r>
          </a:p>
          <a:p>
            <a:pPr marL="530352" lvl="2" indent="0">
              <a:buNone/>
            </a:pPr>
            <a:r>
              <a:rPr lang="hr-HR" dirty="0"/>
              <a:t>	 	  - U svemu što pokušavam moram biti 			    </a:t>
            </a:r>
            <a:r>
              <a:rPr lang="hr-HR" dirty="0" smtClean="0"/>
              <a:t>izvrsna.</a:t>
            </a:r>
            <a:endParaRPr lang="hr-HR" dirty="0"/>
          </a:p>
          <a:p>
            <a:r>
              <a:rPr lang="hr-HR" dirty="0" smtClean="0"/>
              <a:t>Automatske misli kad je depresivna:</a:t>
            </a:r>
          </a:p>
          <a:p>
            <a:pPr lvl="1"/>
            <a:r>
              <a:rPr lang="hr-HR" dirty="0" smtClean="0"/>
              <a:t>Ne mogu to napraviti.</a:t>
            </a:r>
          </a:p>
          <a:p>
            <a:pPr lvl="1"/>
            <a:r>
              <a:rPr lang="hr-HR" dirty="0" smtClean="0"/>
              <a:t>Ovo je preteško.</a:t>
            </a:r>
          </a:p>
          <a:p>
            <a:pPr lvl="1"/>
            <a:r>
              <a:rPr lang="hr-HR" dirty="0" smtClean="0"/>
              <a:t>Nikad ovo neću naučiti.</a:t>
            </a:r>
          </a:p>
          <a:p>
            <a:pPr marL="530352" lvl="2" indent="0">
              <a:buNone/>
            </a:pPr>
            <a:endParaRPr lang="hr-HR" dirty="0"/>
          </a:p>
          <a:p>
            <a:pPr marL="530352" lvl="2" indent="0">
              <a:buNone/>
            </a:pPr>
            <a:endParaRPr lang="hr-HR" dirty="0" smtClean="0"/>
          </a:p>
          <a:p>
            <a:pPr lvl="3">
              <a:buFont typeface="Arial" panose="020B0604020202020204" pitchFamily="34" charset="0"/>
              <a:buChar char="•"/>
            </a:pPr>
            <a:endParaRPr lang="hr-HR" dirty="0"/>
          </a:p>
          <a:p>
            <a:pPr lvl="2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082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7283</TotalTime>
  <Words>2038</Words>
  <Application>Microsoft Office PowerPoint</Application>
  <PresentationFormat>On-screen Show (4:3)</PresentationFormat>
  <Paragraphs>313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Opulent</vt:lpstr>
      <vt:lpstr> POSREDUJuća VJEROVANJA</vt:lpstr>
      <vt:lpstr>Posredujuća vjerovanja</vt:lpstr>
      <vt:lpstr>Kognitivna konceptualizacija</vt:lpstr>
      <vt:lpstr>Dijagram Kognitivne konceptualizacije</vt:lpstr>
      <vt:lpstr>Dijagram Kognitivne konceptualizacije</vt:lpstr>
      <vt:lpstr>Dijagram Kognitivne konceptualizacije</vt:lpstr>
      <vt:lpstr>Dijagram Kognitivne konceptualizacije - Sally</vt:lpstr>
      <vt:lpstr>Dijagram Kognitivne konceptualizacije - SALLY</vt:lpstr>
      <vt:lpstr>Dijagram Kognitivne konceptualizacije - sally</vt:lpstr>
      <vt:lpstr>Dijagram Kognitivne konceptualizacije - SALLY</vt:lpstr>
      <vt:lpstr>Dijagram Kognitivne konceptualizacije</vt:lpstr>
      <vt:lpstr>Dijagram Kognitivne konceptualizacije</vt:lpstr>
      <vt:lpstr>Identificiranje posredujućih vjerovanja</vt:lpstr>
      <vt:lpstr>Identificiranje posredujućih vjerovanja</vt:lpstr>
      <vt:lpstr>Identificiranje posredujućih vjerovanja</vt:lpstr>
      <vt:lpstr>Donošenje odluke o modifikaciji vjerovanja</vt:lpstr>
      <vt:lpstr>Educiranje pacijenta o vjerovanjima</vt:lpstr>
      <vt:lpstr>Mijenjanje pravila i stavova u oblik pretpostavki</vt:lpstr>
      <vt:lpstr>Istraživanje prednosti i nedostataka vjerovanja</vt:lpstr>
      <vt:lpstr>Oblikovanje novog vjerovanja</vt:lpstr>
      <vt:lpstr>Modificiranje vjerovanja</vt:lpstr>
      <vt:lpstr>Modificiranje vjerovanja</vt:lpstr>
      <vt:lpstr>Modificiranje vjerovanja - strategije</vt:lpstr>
      <vt:lpstr>Modificiranje vjerovanja - strategije</vt:lpstr>
      <vt:lpstr>Modificiranje vjerovanja - strategije</vt:lpstr>
      <vt:lpstr>Modificiranje vjerovanja - strategije</vt:lpstr>
      <vt:lpstr>Modificiranje vjerovanja - strategije</vt:lpstr>
      <vt:lpstr>Modificiranje vjerovanja - strategije</vt:lpstr>
      <vt:lpstr>Modificiranje vjerovanja - strategije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I MIJENJANJE POSREDUJUĆIH VJEROVANJA</dc:title>
  <dc:creator>kraljica Jelena</dc:creator>
  <cp:lastModifiedBy>kraljica Jelena</cp:lastModifiedBy>
  <cp:revision>101</cp:revision>
  <dcterms:created xsi:type="dcterms:W3CDTF">2015-12-21T18:55:10Z</dcterms:created>
  <dcterms:modified xsi:type="dcterms:W3CDTF">2016-01-07T19:19:09Z</dcterms:modified>
</cp:coreProperties>
</file>