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handoutMasterIdLst>
    <p:handoutMasterId r:id="rId19"/>
  </p:handoutMasterIdLst>
  <p:sldIdLst>
    <p:sldId id="256" r:id="rId2"/>
    <p:sldId id="257" r:id="rId3"/>
    <p:sldId id="262" r:id="rId4"/>
    <p:sldId id="261" r:id="rId5"/>
    <p:sldId id="263" r:id="rId6"/>
    <p:sldId id="264" r:id="rId7"/>
    <p:sldId id="276" r:id="rId8"/>
    <p:sldId id="265" r:id="rId9"/>
    <p:sldId id="266" r:id="rId10"/>
    <p:sldId id="267" r:id="rId11"/>
    <p:sldId id="277" r:id="rId12"/>
    <p:sldId id="269" r:id="rId13"/>
    <p:sldId id="271" r:id="rId14"/>
    <p:sldId id="270" r:id="rId15"/>
    <p:sldId id="272" r:id="rId16"/>
    <p:sldId id="273" r:id="rId17"/>
    <p:sldId id="27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D61"/>
    <a:srgbClr val="40B6E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9985" autoAdjust="0"/>
    <p:restoredTop sz="94607" autoAdjust="0"/>
  </p:normalViewPr>
  <p:slideViewPr>
    <p:cSldViewPr snapToGrid="0">
      <p:cViewPr>
        <p:scale>
          <a:sx n="66" d="100"/>
          <a:sy n="66" d="100"/>
        </p:scale>
        <p:origin x="-684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38DE99-5FC0-4523-8141-4AB505F889F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1AC827-67DC-4EF0-9EBF-F820AB443FA4}">
      <dgm:prSet phldrT="[Tekst]" custT="1"/>
      <dgm:spPr/>
      <dgm:t>
        <a:bodyPr/>
        <a:lstStyle/>
        <a:p>
          <a:r>
            <a:rPr lang="en-US" sz="1800" dirty="0" smtClean="0">
              <a:latin typeface="Georgia" pitchFamily="18" charset="0"/>
            </a:rPr>
            <a:t>NAPADI PANIKE S OGRANIČENIM BROJEM SIMPTOMA</a:t>
          </a:r>
          <a:endParaRPr lang="en-US" sz="1800" dirty="0">
            <a:latin typeface="Georgia" pitchFamily="18" charset="0"/>
          </a:endParaRPr>
        </a:p>
      </dgm:t>
    </dgm:pt>
    <dgm:pt modelId="{8166523B-7128-4807-96E9-8E583791FACB}" type="parTrans" cxnId="{04CE8CBC-4DDD-4BAA-916B-71BAEB8621DF}">
      <dgm:prSet/>
      <dgm:spPr/>
      <dgm:t>
        <a:bodyPr/>
        <a:lstStyle/>
        <a:p>
          <a:endParaRPr lang="en-US"/>
        </a:p>
      </dgm:t>
    </dgm:pt>
    <dgm:pt modelId="{45667CC5-9B81-4AB1-86D9-C106413A5431}" type="sibTrans" cxnId="{04CE8CBC-4DDD-4BAA-916B-71BAEB8621DF}">
      <dgm:prSet/>
      <dgm:spPr/>
      <dgm:t>
        <a:bodyPr/>
        <a:lstStyle/>
        <a:p>
          <a:endParaRPr lang="en-US"/>
        </a:p>
      </dgm:t>
    </dgm:pt>
    <dgm:pt modelId="{D8C51F33-B721-480C-A8B3-F9E19840F0BB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Manje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od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četiri</a:t>
          </a:r>
          <a:r>
            <a:rPr lang="en-US" sz="1600" dirty="0" smtClean="0">
              <a:latin typeface="Georgia" pitchFamily="18" charset="0"/>
            </a:rPr>
            <a:t> (</a:t>
          </a:r>
          <a:r>
            <a:rPr lang="en-US" sz="1600" dirty="0" err="1" smtClean="0">
              <a:latin typeface="Georgia" pitchFamily="18" charset="0"/>
            </a:rPr>
            <a:t>za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dijagnozu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potrebna</a:t>
          </a:r>
          <a:r>
            <a:rPr lang="en-US" sz="1600" dirty="0" smtClean="0">
              <a:latin typeface="Georgia" pitchFamily="18" charset="0"/>
            </a:rPr>
            <a:t>) </a:t>
          </a:r>
          <a:r>
            <a:rPr lang="en-US" sz="1600" dirty="0" err="1" smtClean="0">
              <a:latin typeface="Georgia" pitchFamily="18" charset="0"/>
            </a:rPr>
            <a:t>simptoma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su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prisutna</a:t>
          </a:r>
          <a:endParaRPr lang="en-US" sz="1600" dirty="0"/>
        </a:p>
      </dgm:t>
    </dgm:pt>
    <dgm:pt modelId="{E8280FCF-DD7E-477A-9DB0-30A64E8CC541}" type="parTrans" cxnId="{6FFABD7E-849A-4F13-8B37-BDFFEC6E82A2}">
      <dgm:prSet/>
      <dgm:spPr/>
      <dgm:t>
        <a:bodyPr/>
        <a:lstStyle/>
        <a:p>
          <a:endParaRPr lang="en-US"/>
        </a:p>
      </dgm:t>
    </dgm:pt>
    <dgm:pt modelId="{02600D54-2B27-4DF5-AE9B-16127A3B6680}" type="sibTrans" cxnId="{6FFABD7E-849A-4F13-8B37-BDFFEC6E82A2}">
      <dgm:prSet/>
      <dgm:spPr/>
      <dgm:t>
        <a:bodyPr/>
        <a:lstStyle/>
        <a:p>
          <a:endParaRPr lang="en-US"/>
        </a:p>
      </dgm:t>
    </dgm:pt>
    <dgm:pt modelId="{F0F29E02-C058-479C-9F3B-A530422061A4}">
      <dgm:prSet phldrT="[Tekst]" custT="1"/>
      <dgm:spPr/>
      <dgm:t>
        <a:bodyPr/>
        <a:lstStyle/>
        <a:p>
          <a:r>
            <a:rPr lang="en-US" sz="1800" dirty="0" smtClean="0">
              <a:latin typeface="Georgia" pitchFamily="18" charset="0"/>
            </a:rPr>
            <a:t>NOĆNI NAPADI PANIKE</a:t>
          </a:r>
          <a:endParaRPr lang="en-US" sz="1800" dirty="0">
            <a:latin typeface="Georgia" pitchFamily="18" charset="0"/>
          </a:endParaRPr>
        </a:p>
      </dgm:t>
    </dgm:pt>
    <dgm:pt modelId="{004A8FBF-B261-4C95-BCED-EAEC72147161}" type="parTrans" cxnId="{B7C844C9-C614-4F1E-A020-69157C2C3C7D}">
      <dgm:prSet/>
      <dgm:spPr/>
      <dgm:t>
        <a:bodyPr/>
        <a:lstStyle/>
        <a:p>
          <a:endParaRPr lang="en-US"/>
        </a:p>
      </dgm:t>
    </dgm:pt>
    <dgm:pt modelId="{015BE861-13C6-43FF-ADF6-71DE9D2D7F17}" type="sibTrans" cxnId="{B7C844C9-C614-4F1E-A020-69157C2C3C7D}">
      <dgm:prSet/>
      <dgm:spPr/>
      <dgm:t>
        <a:bodyPr/>
        <a:lstStyle/>
        <a:p>
          <a:endParaRPr lang="en-US"/>
        </a:p>
      </dgm:t>
    </dgm:pt>
    <dgm:pt modelId="{76ABFDE5-668C-42B4-B62A-F2E4D7BF96C0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Naglo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buđenje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iz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sna</a:t>
          </a:r>
          <a:r>
            <a:rPr lang="en-US" sz="1600" dirty="0" smtClean="0">
              <a:latin typeface="Georgia" pitchFamily="18" charset="0"/>
            </a:rPr>
            <a:t> u </a:t>
          </a:r>
          <a:r>
            <a:rPr lang="en-US" sz="1600" dirty="0" err="1" smtClean="0">
              <a:latin typeface="Georgia" pitchFamily="18" charset="0"/>
            </a:rPr>
            <a:t>stanju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panike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bez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očitog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okidača</a:t>
          </a:r>
          <a:endParaRPr lang="en-US" sz="1600" dirty="0"/>
        </a:p>
      </dgm:t>
    </dgm:pt>
    <dgm:pt modelId="{05D35103-47D3-4988-AB72-EA6B4F1DBAD9}" type="parTrans" cxnId="{59F33BC2-2AE3-4549-A513-A91ADA08FF9F}">
      <dgm:prSet/>
      <dgm:spPr/>
      <dgm:t>
        <a:bodyPr/>
        <a:lstStyle/>
        <a:p>
          <a:endParaRPr lang="en-US"/>
        </a:p>
      </dgm:t>
    </dgm:pt>
    <dgm:pt modelId="{44B71F2F-CFC7-4D28-84C3-AFB1D579E64B}" type="sibTrans" cxnId="{59F33BC2-2AE3-4549-A513-A91ADA08FF9F}">
      <dgm:prSet/>
      <dgm:spPr/>
      <dgm:t>
        <a:bodyPr/>
        <a:lstStyle/>
        <a:p>
          <a:endParaRPr lang="en-US"/>
        </a:p>
      </dgm:t>
    </dgm:pt>
    <dgm:pt modelId="{F9B32682-0DFD-4E69-9206-33F4A53634F8}">
      <dgm:prSet phldrT="[Tekst]" custT="1"/>
      <dgm:spPr/>
      <dgm:t>
        <a:bodyPr/>
        <a:lstStyle/>
        <a:p>
          <a:r>
            <a:rPr lang="en-US" sz="1800" dirty="0" smtClean="0">
              <a:latin typeface="Georgia" pitchFamily="18" charset="0"/>
            </a:rPr>
            <a:t>NAPADI PANIKE BEZ PRISUSTVA STRAHA</a:t>
          </a:r>
          <a:endParaRPr lang="en-US" sz="1800" dirty="0">
            <a:latin typeface="Georgia" pitchFamily="18" charset="0"/>
          </a:endParaRPr>
        </a:p>
      </dgm:t>
    </dgm:pt>
    <dgm:pt modelId="{0D862E13-BA4B-430B-A541-CDCD8D82CBB4}" type="parTrans" cxnId="{BDE9D885-62CE-4A8A-B424-F5A12A45374D}">
      <dgm:prSet/>
      <dgm:spPr/>
      <dgm:t>
        <a:bodyPr/>
        <a:lstStyle/>
        <a:p>
          <a:endParaRPr lang="en-US"/>
        </a:p>
      </dgm:t>
    </dgm:pt>
    <dgm:pt modelId="{7D91FBE8-5B5B-47AF-BED9-C219216DA70B}" type="sibTrans" cxnId="{BDE9D885-62CE-4A8A-B424-F5A12A45374D}">
      <dgm:prSet/>
      <dgm:spPr/>
      <dgm:t>
        <a:bodyPr/>
        <a:lstStyle/>
        <a:p>
          <a:endParaRPr lang="en-US"/>
        </a:p>
      </dgm:t>
    </dgm:pt>
    <dgm:pt modelId="{1AF72801-05A2-4017-B777-FF1180568EE0}">
      <dgm:prSet phldrT="[Tekst]" custT="1"/>
      <dgm:spPr/>
      <dgm:t>
        <a:bodyPr/>
        <a:lstStyle/>
        <a:p>
          <a:pPr rtl="0"/>
          <a:r>
            <a:rPr lang="en-US" sz="1600" dirty="0" err="1" smtClean="0">
              <a:latin typeface="Georgia" pitchFamily="18" charset="0"/>
            </a:rPr>
            <a:t>Tjelesni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simptomi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prisutni</a:t>
          </a:r>
          <a:r>
            <a:rPr lang="en-US" sz="1600" dirty="0" smtClean="0">
              <a:latin typeface="Georgia" pitchFamily="18" charset="0"/>
            </a:rPr>
            <a:t>, </a:t>
          </a:r>
          <a:r>
            <a:rPr lang="en-US" sz="1600" dirty="0" err="1" smtClean="0">
              <a:latin typeface="Georgia" pitchFamily="18" charset="0"/>
            </a:rPr>
            <a:t>bez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kognitivne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komponente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panike</a:t>
          </a:r>
          <a:endParaRPr lang="en-US" sz="1600" dirty="0"/>
        </a:p>
      </dgm:t>
    </dgm:pt>
    <dgm:pt modelId="{67177027-E44C-4232-9F02-4FD5D1F2EF50}" type="parTrans" cxnId="{A9B9D869-8B70-40EB-A1FA-0093D42D47FF}">
      <dgm:prSet/>
      <dgm:spPr/>
      <dgm:t>
        <a:bodyPr/>
        <a:lstStyle/>
        <a:p>
          <a:endParaRPr lang="en-US"/>
        </a:p>
      </dgm:t>
    </dgm:pt>
    <dgm:pt modelId="{B48C072C-6CF0-400E-B857-481EFDF73528}" type="sibTrans" cxnId="{A9B9D869-8B70-40EB-A1FA-0093D42D47FF}">
      <dgm:prSet/>
      <dgm:spPr/>
      <dgm:t>
        <a:bodyPr/>
        <a:lstStyle/>
        <a:p>
          <a:endParaRPr lang="en-US"/>
        </a:p>
      </dgm:t>
    </dgm:pt>
    <dgm:pt modelId="{9C0399F0-DCA5-4AAB-B78D-E3B84558D318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Općenito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manje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intenzivni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od</a:t>
          </a:r>
          <a:r>
            <a:rPr lang="en-US" sz="1600" dirty="0" smtClean="0">
              <a:latin typeface="Georgia" pitchFamily="18" charset="0"/>
            </a:rPr>
            <a:t> “</a:t>
          </a:r>
          <a:r>
            <a:rPr lang="en-US" sz="1600" dirty="0" err="1" smtClean="0">
              <a:latin typeface="Georgia" pitchFamily="18" charset="0"/>
            </a:rPr>
            <a:t>punih</a:t>
          </a:r>
          <a:r>
            <a:rPr lang="en-US" sz="1600" dirty="0" smtClean="0">
              <a:latin typeface="Georgia" pitchFamily="18" charset="0"/>
            </a:rPr>
            <a:t>” </a:t>
          </a:r>
          <a:r>
            <a:rPr lang="en-US" sz="1600" dirty="0" err="1" smtClean="0">
              <a:latin typeface="Georgia" pitchFamily="18" charset="0"/>
            </a:rPr>
            <a:t>napada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panike</a:t>
          </a:r>
          <a:r>
            <a:rPr lang="en-US" sz="1600" dirty="0" smtClean="0">
              <a:latin typeface="Georgia" pitchFamily="18" charset="0"/>
            </a:rPr>
            <a:t> (2.5/3.9)</a:t>
          </a:r>
        </a:p>
      </dgm:t>
    </dgm:pt>
    <dgm:pt modelId="{A64FF03C-D82B-4C65-B3AC-0D1B28E46EEB}" type="parTrans" cxnId="{4F58CBBD-987E-4CC7-993D-0D8424C11161}">
      <dgm:prSet/>
      <dgm:spPr/>
      <dgm:t>
        <a:bodyPr/>
        <a:lstStyle/>
        <a:p>
          <a:endParaRPr lang="en-US"/>
        </a:p>
      </dgm:t>
    </dgm:pt>
    <dgm:pt modelId="{54B0E9E5-765F-4C08-AD47-C4193665093C}" type="sibTrans" cxnId="{4F58CBBD-987E-4CC7-993D-0D8424C11161}">
      <dgm:prSet/>
      <dgm:spPr/>
      <dgm:t>
        <a:bodyPr/>
        <a:lstStyle/>
        <a:p>
          <a:endParaRPr lang="en-US"/>
        </a:p>
      </dgm:t>
    </dgm:pt>
    <dgm:pt modelId="{1B040112-4AB0-4F47-8F61-11E61B3DA4CB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Neke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vrste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takvih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napada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mogu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biti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jako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intenzivne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sa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posljedičnim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agorafobičnim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izbjegavanjem</a:t>
          </a:r>
          <a:endParaRPr lang="en-US" sz="1600" dirty="0" smtClean="0">
            <a:latin typeface="Georgia" pitchFamily="18" charset="0"/>
          </a:endParaRPr>
        </a:p>
      </dgm:t>
    </dgm:pt>
    <dgm:pt modelId="{E3B3BC4C-8761-442D-A6B6-183B965BD5CD}" type="parTrans" cxnId="{C9B88C4A-97A6-40C7-8A91-8B785CE6CDA8}">
      <dgm:prSet/>
      <dgm:spPr/>
      <dgm:t>
        <a:bodyPr/>
        <a:lstStyle/>
        <a:p>
          <a:endParaRPr lang="en-US"/>
        </a:p>
      </dgm:t>
    </dgm:pt>
    <dgm:pt modelId="{EDDAFE3B-29A6-40E4-A6FD-FCED8A6988DC}" type="sibTrans" cxnId="{C9B88C4A-97A6-40C7-8A91-8B785CE6CDA8}">
      <dgm:prSet/>
      <dgm:spPr/>
      <dgm:t>
        <a:bodyPr/>
        <a:lstStyle/>
        <a:p>
          <a:endParaRPr lang="en-US"/>
        </a:p>
      </dgm:t>
    </dgm:pt>
    <dgm:pt modelId="{93A3A172-DD6E-478A-B0C3-07DCDC2A5753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Rijetko</a:t>
          </a:r>
          <a:r>
            <a:rPr lang="en-US" sz="1600" dirty="0" smtClean="0">
              <a:latin typeface="Georgia" pitchFamily="18" charset="0"/>
            </a:rPr>
            <a:t> se </a:t>
          </a:r>
          <a:r>
            <a:rPr lang="en-US" sz="1600" dirty="0" err="1" smtClean="0">
              <a:latin typeface="Georgia" pitchFamily="18" charset="0"/>
            </a:rPr>
            <a:t>pojavljuju</a:t>
          </a:r>
          <a:r>
            <a:rPr lang="en-US" sz="1600" dirty="0" smtClean="0">
              <a:latin typeface="Georgia" pitchFamily="18" charset="0"/>
            </a:rPr>
            <a:t> u </a:t>
          </a:r>
          <a:r>
            <a:rPr lang="en-US" sz="1600" dirty="0" err="1" smtClean="0">
              <a:latin typeface="Georgia" pitchFamily="18" charset="0"/>
            </a:rPr>
            <a:t>odsustvu</a:t>
          </a:r>
          <a:r>
            <a:rPr lang="en-US" sz="1600" dirty="0" smtClean="0">
              <a:latin typeface="Georgia" pitchFamily="18" charset="0"/>
            </a:rPr>
            <a:t> “</a:t>
          </a:r>
          <a:r>
            <a:rPr lang="en-US" sz="1600" dirty="0" err="1" smtClean="0">
              <a:latin typeface="Georgia" pitchFamily="18" charset="0"/>
            </a:rPr>
            <a:t>punih</a:t>
          </a:r>
          <a:r>
            <a:rPr lang="en-US" sz="1600" dirty="0" smtClean="0">
              <a:latin typeface="Georgia" pitchFamily="18" charset="0"/>
            </a:rPr>
            <a:t>” </a:t>
          </a:r>
          <a:r>
            <a:rPr lang="en-US" sz="1600" dirty="0" err="1" smtClean="0">
              <a:latin typeface="Georgia" pitchFamily="18" charset="0"/>
            </a:rPr>
            <a:t>napada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panike</a:t>
          </a:r>
          <a:endParaRPr lang="en-US" sz="1600" dirty="0" smtClean="0">
            <a:latin typeface="Georgia" pitchFamily="18" charset="0"/>
          </a:endParaRPr>
        </a:p>
      </dgm:t>
    </dgm:pt>
    <dgm:pt modelId="{57A3C82F-2D36-43D8-A907-75977029712C}" type="parTrans" cxnId="{6F41B705-E1BB-4F20-AB68-DD2987E798CE}">
      <dgm:prSet/>
      <dgm:spPr/>
      <dgm:t>
        <a:bodyPr/>
        <a:lstStyle/>
        <a:p>
          <a:endParaRPr lang="en-US"/>
        </a:p>
      </dgm:t>
    </dgm:pt>
    <dgm:pt modelId="{A09B0639-46D5-4585-900F-A4727454BB10}" type="sibTrans" cxnId="{6F41B705-E1BB-4F20-AB68-DD2987E798CE}">
      <dgm:prSet/>
      <dgm:spPr/>
      <dgm:t>
        <a:bodyPr/>
        <a:lstStyle/>
        <a:p>
          <a:endParaRPr lang="en-US"/>
        </a:p>
      </dgm:t>
    </dgm:pt>
    <dgm:pt modelId="{EDFFB227-90BF-4ED9-B331-BB96425BC951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Kod</a:t>
          </a:r>
          <a:r>
            <a:rPr lang="en-US" sz="1600" dirty="0" smtClean="0">
              <a:latin typeface="Georgia" pitchFamily="18" charset="0"/>
            </a:rPr>
            <a:t> 50% </a:t>
          </a:r>
          <a:r>
            <a:rPr lang="en-US" sz="1600" dirty="0" err="1" smtClean="0">
              <a:latin typeface="Georgia" pitchFamily="18" charset="0"/>
            </a:rPr>
            <a:t>osoba</a:t>
          </a:r>
          <a:r>
            <a:rPr lang="en-US" sz="1600" dirty="0" smtClean="0">
              <a:latin typeface="Georgia" pitchFamily="18" charset="0"/>
            </a:rPr>
            <a:t> s </a:t>
          </a:r>
          <a:r>
            <a:rPr lang="en-US" sz="1600" dirty="0" err="1" smtClean="0">
              <a:latin typeface="Georgia" pitchFamily="18" charset="0"/>
            </a:rPr>
            <a:t>paničnim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poremećajem</a:t>
          </a:r>
          <a:endParaRPr lang="en-US" sz="1600" dirty="0" smtClean="0">
            <a:latin typeface="Georgia" pitchFamily="18" charset="0"/>
          </a:endParaRPr>
        </a:p>
      </dgm:t>
    </dgm:pt>
    <dgm:pt modelId="{7782B24B-B1BD-4781-98EB-E6CA067FC46F}" type="parTrans" cxnId="{DE05FB30-0750-4DF9-98FE-D04C12B2F203}">
      <dgm:prSet/>
      <dgm:spPr/>
      <dgm:t>
        <a:bodyPr/>
        <a:lstStyle/>
        <a:p>
          <a:endParaRPr lang="en-US"/>
        </a:p>
      </dgm:t>
    </dgm:pt>
    <dgm:pt modelId="{1E100F04-6F31-4AD6-B02E-FEC806BC36FF}" type="sibTrans" cxnId="{DE05FB30-0750-4DF9-98FE-D04C12B2F203}">
      <dgm:prSet/>
      <dgm:spPr/>
      <dgm:t>
        <a:bodyPr/>
        <a:lstStyle/>
        <a:p>
          <a:endParaRPr lang="en-US"/>
        </a:p>
      </dgm:t>
    </dgm:pt>
    <dgm:pt modelId="{5CF12061-C623-4362-8890-B0E007112D98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Javljaju</a:t>
          </a:r>
          <a:r>
            <a:rPr lang="en-US" sz="1600" dirty="0" smtClean="0">
              <a:latin typeface="Georgia" pitchFamily="18" charset="0"/>
            </a:rPr>
            <a:t> se </a:t>
          </a:r>
          <a:r>
            <a:rPr lang="en-US" sz="1600" dirty="0" err="1" smtClean="0">
              <a:latin typeface="Georgia" pitchFamily="18" charset="0"/>
            </a:rPr>
            <a:t>kad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su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osobe</a:t>
          </a:r>
          <a:r>
            <a:rPr lang="en-US" sz="1600" dirty="0" smtClean="0">
              <a:latin typeface="Georgia" pitchFamily="18" charset="0"/>
            </a:rPr>
            <a:t> u </a:t>
          </a:r>
          <a:r>
            <a:rPr lang="en-US" sz="1600" dirty="0" err="1" smtClean="0">
              <a:latin typeface="Georgia" pitchFamily="18" charset="0"/>
            </a:rPr>
            <a:t>opuštenom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stanju</a:t>
          </a:r>
          <a:r>
            <a:rPr lang="en-US" sz="1600" dirty="0" smtClean="0">
              <a:latin typeface="Georgia" pitchFamily="18" charset="0"/>
            </a:rPr>
            <a:t> (1-4 </a:t>
          </a:r>
          <a:r>
            <a:rPr lang="en-US" sz="1600" dirty="0" err="1" smtClean="0">
              <a:latin typeface="Georgia" pitchFamily="18" charset="0"/>
            </a:rPr>
            <a:t>sata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nakon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usnivanja</a:t>
          </a:r>
          <a:r>
            <a:rPr lang="en-US" sz="1600" dirty="0" smtClean="0">
              <a:latin typeface="Georgia" pitchFamily="18" charset="0"/>
            </a:rPr>
            <a:t>), </a:t>
          </a:r>
          <a:r>
            <a:rPr lang="en-US" sz="1600" dirty="0" err="1" smtClean="0">
              <a:latin typeface="Georgia" pitchFamily="18" charset="0"/>
            </a:rPr>
            <a:t>ponekad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više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puta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tijekom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noći</a:t>
          </a:r>
          <a:endParaRPr lang="en-US" sz="1600" dirty="0" smtClean="0">
            <a:latin typeface="Georgia" pitchFamily="18" charset="0"/>
          </a:endParaRPr>
        </a:p>
      </dgm:t>
    </dgm:pt>
    <dgm:pt modelId="{EF7D4D92-A5AB-4B2E-A549-DCB1270ED6B3}" type="parTrans" cxnId="{849BD2BA-AE63-4BF6-ADC5-99EC362EAF69}">
      <dgm:prSet/>
      <dgm:spPr/>
      <dgm:t>
        <a:bodyPr/>
        <a:lstStyle/>
        <a:p>
          <a:endParaRPr lang="en-US"/>
        </a:p>
      </dgm:t>
    </dgm:pt>
    <dgm:pt modelId="{52DB1A40-C83A-46D5-B025-45CE8DC4984A}" type="sibTrans" cxnId="{849BD2BA-AE63-4BF6-ADC5-99EC362EAF69}">
      <dgm:prSet/>
      <dgm:spPr/>
      <dgm:t>
        <a:bodyPr/>
        <a:lstStyle/>
        <a:p>
          <a:endParaRPr lang="en-US"/>
        </a:p>
      </dgm:t>
    </dgm:pt>
    <dgm:pt modelId="{49452636-6CD7-4C97-A4F2-E28366535FC6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Mogu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biti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ozbiljniji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od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dnevnih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napada</a:t>
          </a:r>
          <a:endParaRPr lang="en-US" sz="1600" dirty="0" smtClean="0">
            <a:latin typeface="Georgia" pitchFamily="18" charset="0"/>
          </a:endParaRPr>
        </a:p>
      </dgm:t>
    </dgm:pt>
    <dgm:pt modelId="{2A1BE029-BC09-4150-A1EB-A9C410AF6CC2}" type="parTrans" cxnId="{DF59E970-EBE3-4230-BD42-79BCA8EF7223}">
      <dgm:prSet/>
      <dgm:spPr/>
      <dgm:t>
        <a:bodyPr/>
        <a:lstStyle/>
        <a:p>
          <a:endParaRPr lang="en-US"/>
        </a:p>
      </dgm:t>
    </dgm:pt>
    <dgm:pt modelId="{3D83A0C3-2DEA-4EA4-AE70-2F46732D50E3}" type="sibTrans" cxnId="{DF59E970-EBE3-4230-BD42-79BCA8EF7223}">
      <dgm:prSet/>
      <dgm:spPr/>
      <dgm:t>
        <a:bodyPr/>
        <a:lstStyle/>
        <a:p>
          <a:endParaRPr lang="en-US"/>
        </a:p>
      </dgm:t>
    </dgm:pt>
    <dgm:pt modelId="{08FDBAAC-2F92-452C-8ED9-8CC5D0D8CB98}">
      <dgm:prSet phldrT="[Tekst]" custT="1"/>
      <dgm:spPr/>
      <dgm:t>
        <a:bodyPr/>
        <a:lstStyle/>
        <a:p>
          <a:endParaRPr lang="en-US" sz="1600" dirty="0"/>
        </a:p>
      </dgm:t>
    </dgm:pt>
    <dgm:pt modelId="{1B4DDD53-E8DF-46F1-8AC1-1BE47DFD9868}" type="parTrans" cxnId="{51B2F06B-7E0F-423D-BC21-0B0501DAEED3}">
      <dgm:prSet/>
      <dgm:spPr/>
      <dgm:t>
        <a:bodyPr/>
        <a:lstStyle/>
        <a:p>
          <a:endParaRPr lang="en-US"/>
        </a:p>
      </dgm:t>
    </dgm:pt>
    <dgm:pt modelId="{D7FF7518-46CC-4E47-813E-93BE8C281094}" type="sibTrans" cxnId="{51B2F06B-7E0F-423D-BC21-0B0501DAEED3}">
      <dgm:prSet/>
      <dgm:spPr/>
      <dgm:t>
        <a:bodyPr/>
        <a:lstStyle/>
        <a:p>
          <a:endParaRPr lang="en-US"/>
        </a:p>
      </dgm:t>
    </dgm:pt>
    <dgm:pt modelId="{DF93FC7A-7553-4C8C-BACE-C4013B3D8468}">
      <dgm:prSet custT="1"/>
      <dgm:spPr/>
      <dgm:t>
        <a:bodyPr/>
        <a:lstStyle/>
        <a:p>
          <a:endParaRPr lang="en-US" sz="1600" dirty="0" smtClean="0">
            <a:latin typeface="Georgia" pitchFamily="18" charset="0"/>
          </a:endParaRPr>
        </a:p>
      </dgm:t>
    </dgm:pt>
    <dgm:pt modelId="{C86545F1-CC42-4FE9-89F8-0DFDD357AC39}" type="parTrans" cxnId="{BDC232FF-B974-44BB-B86C-C06F044E2B87}">
      <dgm:prSet/>
      <dgm:spPr/>
      <dgm:t>
        <a:bodyPr/>
        <a:lstStyle/>
        <a:p>
          <a:endParaRPr lang="en-US"/>
        </a:p>
      </dgm:t>
    </dgm:pt>
    <dgm:pt modelId="{98BF590D-5674-4FC2-A55F-77FEC7A8821F}" type="sibTrans" cxnId="{BDC232FF-B974-44BB-B86C-C06F044E2B87}">
      <dgm:prSet/>
      <dgm:spPr/>
      <dgm:t>
        <a:bodyPr/>
        <a:lstStyle/>
        <a:p>
          <a:endParaRPr lang="en-US"/>
        </a:p>
      </dgm:t>
    </dgm:pt>
    <dgm:pt modelId="{F4ACA2E9-4734-4BEA-B8CF-F5B3A67C08D4}">
      <dgm:prSet custT="1"/>
      <dgm:spPr/>
      <dgm:t>
        <a:bodyPr/>
        <a:lstStyle/>
        <a:p>
          <a:endParaRPr lang="en-US" sz="1600" dirty="0" smtClean="0">
            <a:latin typeface="Georgia" pitchFamily="18" charset="0"/>
          </a:endParaRPr>
        </a:p>
      </dgm:t>
    </dgm:pt>
    <dgm:pt modelId="{37B9D3F2-4BDD-41A8-B69C-659B39363D30}" type="parTrans" cxnId="{0FC0C707-CA0F-4444-8421-D490A44F177F}">
      <dgm:prSet/>
      <dgm:spPr/>
      <dgm:t>
        <a:bodyPr/>
        <a:lstStyle/>
        <a:p>
          <a:endParaRPr lang="en-US"/>
        </a:p>
      </dgm:t>
    </dgm:pt>
    <dgm:pt modelId="{19F62251-85D1-4712-8313-2692CCB8D379}" type="sibTrans" cxnId="{0FC0C707-CA0F-4444-8421-D490A44F177F}">
      <dgm:prSet/>
      <dgm:spPr/>
      <dgm:t>
        <a:bodyPr/>
        <a:lstStyle/>
        <a:p>
          <a:endParaRPr lang="en-US"/>
        </a:p>
      </dgm:t>
    </dgm:pt>
    <dgm:pt modelId="{A7C98ED2-ACE3-4334-B947-3D950E100838}">
      <dgm:prSet phldrT="[Tekst]" custT="1"/>
      <dgm:spPr/>
      <dgm:t>
        <a:bodyPr/>
        <a:lstStyle/>
        <a:p>
          <a:endParaRPr lang="en-US" sz="1600" dirty="0"/>
        </a:p>
      </dgm:t>
    </dgm:pt>
    <dgm:pt modelId="{E59502D8-C593-4F92-AF25-FFF8AE4B61B5}" type="parTrans" cxnId="{BC5E26AE-1931-477E-910A-82A477F5CD62}">
      <dgm:prSet/>
      <dgm:spPr/>
      <dgm:t>
        <a:bodyPr/>
        <a:lstStyle/>
        <a:p>
          <a:endParaRPr lang="en-US"/>
        </a:p>
      </dgm:t>
    </dgm:pt>
    <dgm:pt modelId="{2D907569-B9C5-406A-AACC-1A4D45ACE30A}" type="sibTrans" cxnId="{BC5E26AE-1931-477E-910A-82A477F5CD62}">
      <dgm:prSet/>
      <dgm:spPr/>
      <dgm:t>
        <a:bodyPr/>
        <a:lstStyle/>
        <a:p>
          <a:endParaRPr lang="en-US"/>
        </a:p>
      </dgm:t>
    </dgm:pt>
    <dgm:pt modelId="{83E77A18-0931-4032-95F3-87548EA6D6DD}">
      <dgm:prSet custT="1"/>
      <dgm:spPr/>
      <dgm:t>
        <a:bodyPr/>
        <a:lstStyle/>
        <a:p>
          <a:endParaRPr lang="en-US" sz="1600" dirty="0" smtClean="0">
            <a:latin typeface="Georgia" pitchFamily="18" charset="0"/>
          </a:endParaRPr>
        </a:p>
      </dgm:t>
    </dgm:pt>
    <dgm:pt modelId="{DA118F10-4514-4BED-8E2D-8204BBAD427A}" type="parTrans" cxnId="{2CB705C2-24B8-4FCF-A086-839FEEF57E70}">
      <dgm:prSet/>
      <dgm:spPr/>
      <dgm:t>
        <a:bodyPr/>
        <a:lstStyle/>
        <a:p>
          <a:endParaRPr lang="en-US"/>
        </a:p>
      </dgm:t>
    </dgm:pt>
    <dgm:pt modelId="{B6BCFBB0-2F1C-443F-B4B3-32E42F75411A}" type="sibTrans" cxnId="{2CB705C2-24B8-4FCF-A086-839FEEF57E70}">
      <dgm:prSet/>
      <dgm:spPr/>
      <dgm:t>
        <a:bodyPr/>
        <a:lstStyle/>
        <a:p>
          <a:endParaRPr lang="en-US"/>
        </a:p>
      </dgm:t>
    </dgm:pt>
    <dgm:pt modelId="{C996F562-E009-4CFB-B3F5-F054E2D35E00}">
      <dgm:prSet custT="1"/>
      <dgm:spPr/>
      <dgm:t>
        <a:bodyPr/>
        <a:lstStyle/>
        <a:p>
          <a:endParaRPr lang="en-US" sz="1600" dirty="0" smtClean="0">
            <a:latin typeface="Georgia" pitchFamily="18" charset="0"/>
          </a:endParaRPr>
        </a:p>
      </dgm:t>
    </dgm:pt>
    <dgm:pt modelId="{74C629EA-114D-4298-9BF8-39E036CB97CF}" type="parTrans" cxnId="{66797B05-9A75-4F01-AEAB-CB558686499A}">
      <dgm:prSet/>
      <dgm:spPr/>
      <dgm:t>
        <a:bodyPr/>
        <a:lstStyle/>
        <a:p>
          <a:endParaRPr lang="en-US"/>
        </a:p>
      </dgm:t>
    </dgm:pt>
    <dgm:pt modelId="{1D7B352C-F565-418E-94FA-89C04369CB9D}" type="sibTrans" cxnId="{66797B05-9A75-4F01-AEAB-CB558686499A}">
      <dgm:prSet/>
      <dgm:spPr/>
      <dgm:t>
        <a:bodyPr/>
        <a:lstStyle/>
        <a:p>
          <a:endParaRPr lang="en-US"/>
        </a:p>
      </dgm:t>
    </dgm:pt>
    <dgm:pt modelId="{ABC38DBD-DC64-445C-8892-90576776F533}" type="pres">
      <dgm:prSet presAssocID="{D238DE99-5FC0-4523-8141-4AB505F889F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7350C3-DC9B-421E-83A9-C6D45A3F2154}" type="pres">
      <dgm:prSet presAssocID="{CB1AC827-67DC-4EF0-9EBF-F820AB443FA4}" presName="composite" presStyleCnt="0"/>
      <dgm:spPr/>
    </dgm:pt>
    <dgm:pt modelId="{53E6C81C-FCA3-449F-A7BF-B03280E4621C}" type="pres">
      <dgm:prSet presAssocID="{CB1AC827-67DC-4EF0-9EBF-F820AB443FA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00C6D4-0B68-4597-96D0-5BE90967C92B}" type="pres">
      <dgm:prSet presAssocID="{CB1AC827-67DC-4EF0-9EBF-F820AB443FA4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807D0B-BE33-42C0-BE71-9E701F9FDEB3}" type="pres">
      <dgm:prSet presAssocID="{45667CC5-9B81-4AB1-86D9-C106413A5431}" presName="space" presStyleCnt="0"/>
      <dgm:spPr/>
    </dgm:pt>
    <dgm:pt modelId="{7F9C5B77-B42B-4994-A675-4700C35C8764}" type="pres">
      <dgm:prSet presAssocID="{F0F29E02-C058-479C-9F3B-A530422061A4}" presName="composite" presStyleCnt="0"/>
      <dgm:spPr/>
    </dgm:pt>
    <dgm:pt modelId="{F06295D4-7B80-4C41-98D8-F2D2A4CF0A94}" type="pres">
      <dgm:prSet presAssocID="{F0F29E02-C058-479C-9F3B-A530422061A4}" presName="parTx" presStyleLbl="alignNode1" presStyleIdx="1" presStyleCnt="3" custLinFactNeighborX="85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359B8F-876F-4236-8830-C4F475820AE8}" type="pres">
      <dgm:prSet presAssocID="{F0F29E02-C058-479C-9F3B-A530422061A4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0F0501-32B6-4CF9-B1C8-F0533CCDD181}" type="pres">
      <dgm:prSet presAssocID="{015BE861-13C6-43FF-ADF6-71DE9D2D7F17}" presName="space" presStyleCnt="0"/>
      <dgm:spPr/>
    </dgm:pt>
    <dgm:pt modelId="{A69DC7E2-31F2-45CE-888E-9D0D37B06483}" type="pres">
      <dgm:prSet presAssocID="{F9B32682-0DFD-4E69-9206-33F4A53634F8}" presName="composite" presStyleCnt="0"/>
      <dgm:spPr/>
    </dgm:pt>
    <dgm:pt modelId="{926D769E-5EEE-4E27-A421-63D17C977D65}" type="pres">
      <dgm:prSet presAssocID="{F9B32682-0DFD-4E69-9206-33F4A53634F8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A287CB-EC16-40AA-A9DA-37D649396E8F}" type="pres">
      <dgm:prSet presAssocID="{F9B32682-0DFD-4E69-9206-33F4A53634F8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1DE590-EED4-4328-A7BB-AAB1EF46CC49}" type="presOf" srcId="{EDFFB227-90BF-4ED9-B331-BB96425BC951}" destId="{CB359B8F-876F-4236-8830-C4F475820AE8}" srcOrd="0" destOrd="2" presId="urn:microsoft.com/office/officeart/2005/8/layout/hList1"/>
    <dgm:cxn modelId="{66797B05-9A75-4F01-AEAB-CB558686499A}" srcId="{F0F29E02-C058-479C-9F3B-A530422061A4}" destId="{C996F562-E009-4CFB-B3F5-F054E2D35E00}" srcOrd="5" destOrd="0" parTransId="{74C629EA-114D-4298-9BF8-39E036CB97CF}" sibTransId="{1D7B352C-F565-418E-94FA-89C04369CB9D}"/>
    <dgm:cxn modelId="{95904710-F381-4E13-8E4D-FCA4132C7D3A}" type="presOf" srcId="{49452636-6CD7-4C97-A4F2-E28366535FC6}" destId="{CB359B8F-876F-4236-8830-C4F475820AE8}" srcOrd="0" destOrd="6" presId="urn:microsoft.com/office/officeart/2005/8/layout/hList1"/>
    <dgm:cxn modelId="{33CD315C-30D1-4BED-B30B-E380116B1DD9}" type="presOf" srcId="{9C0399F0-DCA5-4AAB-B78D-E3B84558D318}" destId="{B600C6D4-0B68-4597-96D0-5BE90967C92B}" srcOrd="0" destOrd="2" presId="urn:microsoft.com/office/officeart/2005/8/layout/hList1"/>
    <dgm:cxn modelId="{F51BB60B-1332-4FAB-81C8-0C597403C501}" type="presOf" srcId="{D238DE99-5FC0-4523-8141-4AB505F889FD}" destId="{ABC38DBD-DC64-445C-8892-90576776F533}" srcOrd="0" destOrd="0" presId="urn:microsoft.com/office/officeart/2005/8/layout/hList1"/>
    <dgm:cxn modelId="{6C6E974C-E7E6-45A9-9C97-49FF0AC8AEEA}" type="presOf" srcId="{76ABFDE5-668C-42B4-B62A-F2E4D7BF96C0}" destId="{CB359B8F-876F-4236-8830-C4F475820AE8}" srcOrd="0" destOrd="0" presId="urn:microsoft.com/office/officeart/2005/8/layout/hList1"/>
    <dgm:cxn modelId="{BC5E26AE-1931-477E-910A-82A477F5CD62}" srcId="{F0F29E02-C058-479C-9F3B-A530422061A4}" destId="{A7C98ED2-ACE3-4334-B947-3D950E100838}" srcOrd="1" destOrd="0" parTransId="{E59502D8-C593-4F92-AF25-FFF8AE4B61B5}" sibTransId="{2D907569-B9C5-406A-AACC-1A4D45ACE30A}"/>
    <dgm:cxn modelId="{C9B88C4A-97A6-40C7-8A91-8B785CE6CDA8}" srcId="{CB1AC827-67DC-4EF0-9EBF-F820AB443FA4}" destId="{1B040112-4AB0-4F47-8F61-11E61B3DA4CB}" srcOrd="4" destOrd="0" parTransId="{E3B3BC4C-8761-442D-A6B6-183B965BD5CD}" sibTransId="{EDDAFE3B-29A6-40E4-A6FD-FCED8A6988DC}"/>
    <dgm:cxn modelId="{DE05FB30-0750-4DF9-98FE-D04C12B2F203}" srcId="{F0F29E02-C058-479C-9F3B-A530422061A4}" destId="{EDFFB227-90BF-4ED9-B331-BB96425BC951}" srcOrd="2" destOrd="0" parTransId="{7782B24B-B1BD-4781-98EB-E6CA067FC46F}" sibTransId="{1E100F04-6F31-4AD6-B02E-FEC806BC36FF}"/>
    <dgm:cxn modelId="{6FFABD7E-849A-4F13-8B37-BDFFEC6E82A2}" srcId="{CB1AC827-67DC-4EF0-9EBF-F820AB443FA4}" destId="{D8C51F33-B721-480C-A8B3-F9E19840F0BB}" srcOrd="0" destOrd="0" parTransId="{E8280FCF-DD7E-477A-9DB0-30A64E8CC541}" sibTransId="{02600D54-2B27-4DF5-AE9B-16127A3B6680}"/>
    <dgm:cxn modelId="{165D6A7B-6AA7-4CA9-AA91-38E09F894543}" type="presOf" srcId="{D8C51F33-B721-480C-A8B3-F9E19840F0BB}" destId="{B600C6D4-0B68-4597-96D0-5BE90967C92B}" srcOrd="0" destOrd="0" presId="urn:microsoft.com/office/officeart/2005/8/layout/hList1"/>
    <dgm:cxn modelId="{6B347A26-26FA-4124-8630-E4C82FAD4B74}" type="presOf" srcId="{1B040112-4AB0-4F47-8F61-11E61B3DA4CB}" destId="{B600C6D4-0B68-4597-96D0-5BE90967C92B}" srcOrd="0" destOrd="4" presId="urn:microsoft.com/office/officeart/2005/8/layout/hList1"/>
    <dgm:cxn modelId="{849BD2BA-AE63-4BF6-ADC5-99EC362EAF69}" srcId="{F0F29E02-C058-479C-9F3B-A530422061A4}" destId="{5CF12061-C623-4362-8890-B0E007112D98}" srcOrd="4" destOrd="0" parTransId="{EF7D4D92-A5AB-4B2E-A549-DCB1270ED6B3}" sibTransId="{52DB1A40-C83A-46D5-B025-45CE8DC4984A}"/>
    <dgm:cxn modelId="{148148B2-1B5D-4818-BE67-398F5BD971B3}" type="presOf" srcId="{1AF72801-05A2-4017-B777-FF1180568EE0}" destId="{FAA287CB-EC16-40AA-A9DA-37D649396E8F}" srcOrd="0" destOrd="0" presId="urn:microsoft.com/office/officeart/2005/8/layout/hList1"/>
    <dgm:cxn modelId="{BDC232FF-B974-44BB-B86C-C06F044E2B87}" srcId="{CB1AC827-67DC-4EF0-9EBF-F820AB443FA4}" destId="{DF93FC7A-7553-4C8C-BACE-C4013B3D8468}" srcOrd="3" destOrd="0" parTransId="{C86545F1-CC42-4FE9-89F8-0DFDD357AC39}" sibTransId="{98BF590D-5674-4FC2-A55F-77FEC7A8821F}"/>
    <dgm:cxn modelId="{F0D754C7-4929-412E-BF58-297A0DC4CD5C}" type="presOf" srcId="{5CF12061-C623-4362-8890-B0E007112D98}" destId="{CB359B8F-876F-4236-8830-C4F475820AE8}" srcOrd="0" destOrd="4" presId="urn:microsoft.com/office/officeart/2005/8/layout/hList1"/>
    <dgm:cxn modelId="{A9B9D869-8B70-40EB-A1FA-0093D42D47FF}" srcId="{F9B32682-0DFD-4E69-9206-33F4A53634F8}" destId="{1AF72801-05A2-4017-B777-FF1180568EE0}" srcOrd="0" destOrd="0" parTransId="{67177027-E44C-4232-9F02-4FD5D1F2EF50}" sibTransId="{B48C072C-6CF0-400E-B857-481EFDF73528}"/>
    <dgm:cxn modelId="{2CB705C2-24B8-4FCF-A086-839FEEF57E70}" srcId="{F0F29E02-C058-479C-9F3B-A530422061A4}" destId="{83E77A18-0931-4032-95F3-87548EA6D6DD}" srcOrd="3" destOrd="0" parTransId="{DA118F10-4514-4BED-8E2D-8204BBAD427A}" sibTransId="{B6BCFBB0-2F1C-443F-B4B3-32E42F75411A}"/>
    <dgm:cxn modelId="{791BE09D-FA56-4F7B-935E-62D4EB638BDC}" type="presOf" srcId="{CB1AC827-67DC-4EF0-9EBF-F820AB443FA4}" destId="{53E6C81C-FCA3-449F-A7BF-B03280E4621C}" srcOrd="0" destOrd="0" presId="urn:microsoft.com/office/officeart/2005/8/layout/hList1"/>
    <dgm:cxn modelId="{D60063C8-9F82-4138-BD70-7A63C968BCCA}" type="presOf" srcId="{93A3A172-DD6E-478A-B0C3-07DCDC2A5753}" destId="{B600C6D4-0B68-4597-96D0-5BE90967C92B}" srcOrd="0" destOrd="6" presId="urn:microsoft.com/office/officeart/2005/8/layout/hList1"/>
    <dgm:cxn modelId="{59F33BC2-2AE3-4549-A513-A91ADA08FF9F}" srcId="{F0F29E02-C058-479C-9F3B-A530422061A4}" destId="{76ABFDE5-668C-42B4-B62A-F2E4D7BF96C0}" srcOrd="0" destOrd="0" parTransId="{05D35103-47D3-4988-AB72-EA6B4F1DBAD9}" sibTransId="{44B71F2F-CFC7-4D28-84C3-AFB1D579E64B}"/>
    <dgm:cxn modelId="{009847E2-E9AA-4AC4-BDC5-6D54FC6803F5}" type="presOf" srcId="{A7C98ED2-ACE3-4334-B947-3D950E100838}" destId="{CB359B8F-876F-4236-8830-C4F475820AE8}" srcOrd="0" destOrd="1" presId="urn:microsoft.com/office/officeart/2005/8/layout/hList1"/>
    <dgm:cxn modelId="{C3B4A183-0993-468C-AE87-E07CCA653AE2}" type="presOf" srcId="{DF93FC7A-7553-4C8C-BACE-C4013B3D8468}" destId="{B600C6D4-0B68-4597-96D0-5BE90967C92B}" srcOrd="0" destOrd="3" presId="urn:microsoft.com/office/officeart/2005/8/layout/hList1"/>
    <dgm:cxn modelId="{4F58CBBD-987E-4CC7-993D-0D8424C11161}" srcId="{CB1AC827-67DC-4EF0-9EBF-F820AB443FA4}" destId="{9C0399F0-DCA5-4AAB-B78D-E3B84558D318}" srcOrd="2" destOrd="0" parTransId="{A64FF03C-D82B-4C65-B3AC-0D1B28E46EEB}" sibTransId="{54B0E9E5-765F-4C08-AD47-C4193665093C}"/>
    <dgm:cxn modelId="{0ABF5CB5-F2D2-4004-A892-60A5CAC7E545}" type="presOf" srcId="{F4ACA2E9-4734-4BEA-B8CF-F5B3A67C08D4}" destId="{B600C6D4-0B68-4597-96D0-5BE90967C92B}" srcOrd="0" destOrd="5" presId="urn:microsoft.com/office/officeart/2005/8/layout/hList1"/>
    <dgm:cxn modelId="{6F41B705-E1BB-4F20-AB68-DD2987E798CE}" srcId="{CB1AC827-67DC-4EF0-9EBF-F820AB443FA4}" destId="{93A3A172-DD6E-478A-B0C3-07DCDC2A5753}" srcOrd="6" destOrd="0" parTransId="{57A3C82F-2D36-43D8-A907-75977029712C}" sibTransId="{A09B0639-46D5-4585-900F-A4727454BB10}"/>
    <dgm:cxn modelId="{DF59E970-EBE3-4230-BD42-79BCA8EF7223}" srcId="{F0F29E02-C058-479C-9F3B-A530422061A4}" destId="{49452636-6CD7-4C97-A4F2-E28366535FC6}" srcOrd="6" destOrd="0" parTransId="{2A1BE029-BC09-4150-A1EB-A9C410AF6CC2}" sibTransId="{3D83A0C3-2DEA-4EA4-AE70-2F46732D50E3}"/>
    <dgm:cxn modelId="{B7C844C9-C614-4F1E-A020-69157C2C3C7D}" srcId="{D238DE99-5FC0-4523-8141-4AB505F889FD}" destId="{F0F29E02-C058-479C-9F3B-A530422061A4}" srcOrd="1" destOrd="0" parTransId="{004A8FBF-B261-4C95-BCED-EAEC72147161}" sibTransId="{015BE861-13C6-43FF-ADF6-71DE9D2D7F17}"/>
    <dgm:cxn modelId="{D968E25C-1328-4823-B424-C0C3700C816F}" type="presOf" srcId="{83E77A18-0931-4032-95F3-87548EA6D6DD}" destId="{CB359B8F-876F-4236-8830-C4F475820AE8}" srcOrd="0" destOrd="3" presId="urn:microsoft.com/office/officeart/2005/8/layout/hList1"/>
    <dgm:cxn modelId="{04CE8CBC-4DDD-4BAA-916B-71BAEB8621DF}" srcId="{D238DE99-5FC0-4523-8141-4AB505F889FD}" destId="{CB1AC827-67DC-4EF0-9EBF-F820AB443FA4}" srcOrd="0" destOrd="0" parTransId="{8166523B-7128-4807-96E9-8E583791FACB}" sibTransId="{45667CC5-9B81-4AB1-86D9-C106413A5431}"/>
    <dgm:cxn modelId="{1B71053B-39D9-4BFC-AB3D-74AB73C2EF70}" type="presOf" srcId="{08FDBAAC-2F92-452C-8ED9-8CC5D0D8CB98}" destId="{B600C6D4-0B68-4597-96D0-5BE90967C92B}" srcOrd="0" destOrd="1" presId="urn:microsoft.com/office/officeart/2005/8/layout/hList1"/>
    <dgm:cxn modelId="{0FC0C707-CA0F-4444-8421-D490A44F177F}" srcId="{CB1AC827-67DC-4EF0-9EBF-F820AB443FA4}" destId="{F4ACA2E9-4734-4BEA-B8CF-F5B3A67C08D4}" srcOrd="5" destOrd="0" parTransId="{37B9D3F2-4BDD-41A8-B69C-659B39363D30}" sibTransId="{19F62251-85D1-4712-8313-2692CCB8D379}"/>
    <dgm:cxn modelId="{B9832625-0DCA-4A47-BD35-619CAEEBE79B}" type="presOf" srcId="{F9B32682-0DFD-4E69-9206-33F4A53634F8}" destId="{926D769E-5EEE-4E27-A421-63D17C977D65}" srcOrd="0" destOrd="0" presId="urn:microsoft.com/office/officeart/2005/8/layout/hList1"/>
    <dgm:cxn modelId="{51B2F06B-7E0F-423D-BC21-0B0501DAEED3}" srcId="{CB1AC827-67DC-4EF0-9EBF-F820AB443FA4}" destId="{08FDBAAC-2F92-452C-8ED9-8CC5D0D8CB98}" srcOrd="1" destOrd="0" parTransId="{1B4DDD53-E8DF-46F1-8AC1-1BE47DFD9868}" sibTransId="{D7FF7518-46CC-4E47-813E-93BE8C281094}"/>
    <dgm:cxn modelId="{254FA2B1-AF86-4786-894A-5D0EC7E8E608}" type="presOf" srcId="{F0F29E02-C058-479C-9F3B-A530422061A4}" destId="{F06295D4-7B80-4C41-98D8-F2D2A4CF0A94}" srcOrd="0" destOrd="0" presId="urn:microsoft.com/office/officeart/2005/8/layout/hList1"/>
    <dgm:cxn modelId="{31EE8711-E3DD-40B1-9AF3-81EFDAC94CF2}" type="presOf" srcId="{C996F562-E009-4CFB-B3F5-F054E2D35E00}" destId="{CB359B8F-876F-4236-8830-C4F475820AE8}" srcOrd="0" destOrd="5" presId="urn:microsoft.com/office/officeart/2005/8/layout/hList1"/>
    <dgm:cxn modelId="{BDE9D885-62CE-4A8A-B424-F5A12A45374D}" srcId="{D238DE99-5FC0-4523-8141-4AB505F889FD}" destId="{F9B32682-0DFD-4E69-9206-33F4A53634F8}" srcOrd="2" destOrd="0" parTransId="{0D862E13-BA4B-430B-A541-CDCD8D82CBB4}" sibTransId="{7D91FBE8-5B5B-47AF-BED9-C219216DA70B}"/>
    <dgm:cxn modelId="{E67C1EFA-953A-4843-A175-12A383DC2D94}" type="presParOf" srcId="{ABC38DBD-DC64-445C-8892-90576776F533}" destId="{517350C3-DC9B-421E-83A9-C6D45A3F2154}" srcOrd="0" destOrd="0" presId="urn:microsoft.com/office/officeart/2005/8/layout/hList1"/>
    <dgm:cxn modelId="{53A06ED6-CDDE-4DFD-BA3C-DC5E07F5C3F9}" type="presParOf" srcId="{517350C3-DC9B-421E-83A9-C6D45A3F2154}" destId="{53E6C81C-FCA3-449F-A7BF-B03280E4621C}" srcOrd="0" destOrd="0" presId="urn:microsoft.com/office/officeart/2005/8/layout/hList1"/>
    <dgm:cxn modelId="{D180A3E2-8526-478A-B273-10F2ED7C6112}" type="presParOf" srcId="{517350C3-DC9B-421E-83A9-C6D45A3F2154}" destId="{B600C6D4-0B68-4597-96D0-5BE90967C92B}" srcOrd="1" destOrd="0" presId="urn:microsoft.com/office/officeart/2005/8/layout/hList1"/>
    <dgm:cxn modelId="{5BFFF590-59E2-47E7-930D-A23D4FA7BA98}" type="presParOf" srcId="{ABC38DBD-DC64-445C-8892-90576776F533}" destId="{CA807D0B-BE33-42C0-BE71-9E701F9FDEB3}" srcOrd="1" destOrd="0" presId="urn:microsoft.com/office/officeart/2005/8/layout/hList1"/>
    <dgm:cxn modelId="{185988CA-C7DD-4E09-B3AF-B87D1953E45A}" type="presParOf" srcId="{ABC38DBD-DC64-445C-8892-90576776F533}" destId="{7F9C5B77-B42B-4994-A675-4700C35C8764}" srcOrd="2" destOrd="0" presId="urn:microsoft.com/office/officeart/2005/8/layout/hList1"/>
    <dgm:cxn modelId="{0B7C8CDF-6BAE-4AF2-B68B-E4E0EAB73299}" type="presParOf" srcId="{7F9C5B77-B42B-4994-A675-4700C35C8764}" destId="{F06295D4-7B80-4C41-98D8-F2D2A4CF0A94}" srcOrd="0" destOrd="0" presId="urn:microsoft.com/office/officeart/2005/8/layout/hList1"/>
    <dgm:cxn modelId="{EBEA5513-06AC-48DC-9E8D-0DBBF1FBB899}" type="presParOf" srcId="{7F9C5B77-B42B-4994-A675-4700C35C8764}" destId="{CB359B8F-876F-4236-8830-C4F475820AE8}" srcOrd="1" destOrd="0" presId="urn:microsoft.com/office/officeart/2005/8/layout/hList1"/>
    <dgm:cxn modelId="{E58FAB97-C337-4A58-9F42-C8CD56755FF1}" type="presParOf" srcId="{ABC38DBD-DC64-445C-8892-90576776F533}" destId="{450F0501-32B6-4CF9-B1C8-F0533CCDD181}" srcOrd="3" destOrd="0" presId="urn:microsoft.com/office/officeart/2005/8/layout/hList1"/>
    <dgm:cxn modelId="{990A678B-844F-4F69-9FA1-9AF6D71D39DD}" type="presParOf" srcId="{ABC38DBD-DC64-445C-8892-90576776F533}" destId="{A69DC7E2-31F2-45CE-888E-9D0D37B06483}" srcOrd="4" destOrd="0" presId="urn:microsoft.com/office/officeart/2005/8/layout/hList1"/>
    <dgm:cxn modelId="{978CA000-7249-4098-9CCF-161745D054E8}" type="presParOf" srcId="{A69DC7E2-31F2-45CE-888E-9D0D37B06483}" destId="{926D769E-5EEE-4E27-A421-63D17C977D65}" srcOrd="0" destOrd="0" presId="urn:microsoft.com/office/officeart/2005/8/layout/hList1"/>
    <dgm:cxn modelId="{E20783F4-04CC-4548-879D-8D86837F26D3}" type="presParOf" srcId="{A69DC7E2-31F2-45CE-888E-9D0D37B06483}" destId="{FAA287CB-EC16-40AA-A9DA-37D649396E8F}" srcOrd="1" destOrd="0" presId="urn:microsoft.com/office/officeart/2005/8/layout/h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EFF48B-323B-4958-85A5-DCB3193680BF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509FB3-7C46-4A56-B6FE-2F658F45B6E5}">
      <dgm:prSet phldrT="[Tekst]" custT="1"/>
      <dgm:spPr/>
      <dgm:t>
        <a:bodyPr/>
        <a:lstStyle/>
        <a:p>
          <a:r>
            <a:rPr lang="en-US" sz="2000" dirty="0" smtClean="0">
              <a:latin typeface="Georgia" pitchFamily="18" charset="0"/>
            </a:rPr>
            <a:t>“NEKLINIČKA” PANIKA</a:t>
          </a:r>
          <a:endParaRPr lang="en-US" sz="2000" dirty="0">
            <a:latin typeface="Georgia" pitchFamily="18" charset="0"/>
          </a:endParaRPr>
        </a:p>
      </dgm:t>
    </dgm:pt>
    <dgm:pt modelId="{018987E0-9BB1-45E3-8162-326E3B411E94}" type="parTrans" cxnId="{BF718F50-223B-47D8-95A2-91F36091B1DF}">
      <dgm:prSet/>
      <dgm:spPr/>
      <dgm:t>
        <a:bodyPr/>
        <a:lstStyle/>
        <a:p>
          <a:endParaRPr lang="en-US"/>
        </a:p>
      </dgm:t>
    </dgm:pt>
    <dgm:pt modelId="{0967C700-5E3D-44E7-A42A-E5E5463FD1E2}" type="sibTrans" cxnId="{BF718F50-223B-47D8-95A2-91F36091B1DF}">
      <dgm:prSet/>
      <dgm:spPr/>
      <dgm:t>
        <a:bodyPr/>
        <a:lstStyle/>
        <a:p>
          <a:endParaRPr lang="en-US"/>
        </a:p>
      </dgm:t>
    </dgm:pt>
    <dgm:pt modelId="{7EB76D65-0D04-4FF9-8190-2D92DA408C5A}">
      <dgm:prSet phldrT="[Tekst]" custT="1"/>
      <dgm:spPr/>
      <dgm:t>
        <a:bodyPr/>
        <a:lstStyle/>
        <a:p>
          <a:pPr algn="l"/>
          <a:r>
            <a:rPr lang="en-US" sz="1800" dirty="0" err="1" smtClean="0">
              <a:latin typeface="Georgia" pitchFamily="18" charset="0"/>
            </a:rPr>
            <a:t>Bez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zabrinutosti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za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napade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i</a:t>
          </a:r>
          <a:r>
            <a:rPr lang="en-US" sz="1800" dirty="0" smtClean="0">
              <a:latin typeface="Georgia" pitchFamily="18" charset="0"/>
            </a:rPr>
            <a:t>/</a:t>
          </a:r>
          <a:r>
            <a:rPr lang="en-US" sz="1800" dirty="0" err="1" smtClean="0">
              <a:latin typeface="Georgia" pitchFamily="18" charset="0"/>
            </a:rPr>
            <a:t>ili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njihove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posljedice</a:t>
          </a:r>
          <a:endParaRPr lang="en-US" sz="1800" dirty="0" smtClean="0">
            <a:latin typeface="Georgia" pitchFamily="18" charset="0"/>
          </a:endParaRPr>
        </a:p>
        <a:p>
          <a:pPr algn="l"/>
          <a:r>
            <a:rPr lang="en-US" sz="1800" dirty="0" smtClean="0">
              <a:latin typeface="Georgia" pitchFamily="18" charset="0"/>
            </a:rPr>
            <a:t>“</a:t>
          </a:r>
          <a:r>
            <a:rPr lang="en-US" sz="1800" dirty="0" err="1" smtClean="0">
              <a:latin typeface="Georgia" pitchFamily="18" charset="0"/>
            </a:rPr>
            <a:t>Iluzija</a:t>
          </a:r>
          <a:r>
            <a:rPr lang="en-US" sz="1800" dirty="0" smtClean="0">
              <a:latin typeface="Georgia" pitchFamily="18" charset="0"/>
            </a:rPr>
            <a:t>” </a:t>
          </a:r>
          <a:r>
            <a:rPr lang="en-US" sz="1800" dirty="0" err="1" smtClean="0">
              <a:latin typeface="Georgia" pitchFamily="18" charset="0"/>
            </a:rPr>
            <a:t>kontrole</a:t>
          </a:r>
          <a:endParaRPr lang="en-US" sz="1800" dirty="0">
            <a:latin typeface="Georgia" pitchFamily="18" charset="0"/>
          </a:endParaRPr>
        </a:p>
      </dgm:t>
    </dgm:pt>
    <dgm:pt modelId="{2CE8F3D9-9D3A-4561-8979-55462CA8246E}" type="parTrans" cxnId="{2E921C1A-804E-4E49-868B-6B74D19E44FD}">
      <dgm:prSet/>
      <dgm:spPr/>
      <dgm:t>
        <a:bodyPr/>
        <a:lstStyle/>
        <a:p>
          <a:endParaRPr lang="en-US"/>
        </a:p>
      </dgm:t>
    </dgm:pt>
    <dgm:pt modelId="{731030BD-E025-4F39-81C4-DF56C83FC368}" type="sibTrans" cxnId="{2E921C1A-804E-4E49-868B-6B74D19E44FD}">
      <dgm:prSet/>
      <dgm:spPr/>
      <dgm:t>
        <a:bodyPr/>
        <a:lstStyle/>
        <a:p>
          <a:endParaRPr lang="en-US"/>
        </a:p>
      </dgm:t>
    </dgm:pt>
    <dgm:pt modelId="{592F9AD2-4E90-495B-9BA5-F58163D745F0}">
      <dgm:prSet/>
      <dgm:spPr/>
      <dgm:t>
        <a:bodyPr/>
        <a:lstStyle/>
        <a:p>
          <a:endParaRPr lang="en-US"/>
        </a:p>
      </dgm:t>
    </dgm:pt>
    <dgm:pt modelId="{222A02D2-F407-41B7-BB1A-51E478736D39}" type="parTrans" cxnId="{9C355794-DF0F-4A3D-B16D-8A2F649287CB}">
      <dgm:prSet/>
      <dgm:spPr/>
      <dgm:t>
        <a:bodyPr/>
        <a:lstStyle/>
        <a:p>
          <a:endParaRPr lang="en-US"/>
        </a:p>
      </dgm:t>
    </dgm:pt>
    <dgm:pt modelId="{6ACAD862-DEDE-416C-91D5-1D68820BB2F4}" type="sibTrans" cxnId="{9C355794-DF0F-4A3D-B16D-8A2F649287CB}">
      <dgm:prSet/>
      <dgm:spPr/>
      <dgm:t>
        <a:bodyPr/>
        <a:lstStyle/>
        <a:p>
          <a:endParaRPr lang="en-US"/>
        </a:p>
      </dgm:t>
    </dgm:pt>
    <dgm:pt modelId="{7C3CF427-B3B9-4214-9C56-E895D48642B5}">
      <dgm:prSet/>
      <dgm:spPr/>
      <dgm:t>
        <a:bodyPr/>
        <a:lstStyle/>
        <a:p>
          <a:endParaRPr lang="en-US"/>
        </a:p>
      </dgm:t>
    </dgm:pt>
    <dgm:pt modelId="{DAB4396D-7418-4F94-B74E-45611DD23815}" type="parTrans" cxnId="{BD51FC99-7F13-4EA1-A8C3-72A5621E0B5C}">
      <dgm:prSet/>
      <dgm:spPr/>
      <dgm:t>
        <a:bodyPr/>
        <a:lstStyle/>
        <a:p>
          <a:endParaRPr lang="en-US"/>
        </a:p>
      </dgm:t>
    </dgm:pt>
    <dgm:pt modelId="{CC3C9316-308C-4654-B73B-CB9A166625F2}" type="sibTrans" cxnId="{BD51FC99-7F13-4EA1-A8C3-72A5621E0B5C}">
      <dgm:prSet/>
      <dgm:spPr/>
      <dgm:t>
        <a:bodyPr/>
        <a:lstStyle/>
        <a:p>
          <a:endParaRPr lang="en-US"/>
        </a:p>
      </dgm:t>
    </dgm:pt>
    <dgm:pt modelId="{F0B6D00A-51CF-41BB-AA78-2ABAD157959F}">
      <dgm:prSet/>
      <dgm:spPr/>
      <dgm:t>
        <a:bodyPr/>
        <a:lstStyle/>
        <a:p>
          <a:endParaRPr lang="en-US"/>
        </a:p>
      </dgm:t>
    </dgm:pt>
    <dgm:pt modelId="{EEEA92A0-9BE2-4294-B209-D5B9EA4E9E14}" type="parTrans" cxnId="{93E6E851-13AE-4837-9C24-725E0B4AF541}">
      <dgm:prSet/>
      <dgm:spPr/>
      <dgm:t>
        <a:bodyPr/>
        <a:lstStyle/>
        <a:p>
          <a:endParaRPr lang="en-US"/>
        </a:p>
      </dgm:t>
    </dgm:pt>
    <dgm:pt modelId="{E3966632-D980-4EBA-9D46-7B26234276C8}" type="sibTrans" cxnId="{93E6E851-13AE-4837-9C24-725E0B4AF541}">
      <dgm:prSet/>
      <dgm:spPr/>
      <dgm:t>
        <a:bodyPr/>
        <a:lstStyle/>
        <a:p>
          <a:endParaRPr lang="en-US"/>
        </a:p>
      </dgm:t>
    </dgm:pt>
    <dgm:pt modelId="{5424CC41-276C-4EF4-B3AB-4C7A569477C8}">
      <dgm:prSet/>
      <dgm:spPr/>
      <dgm:t>
        <a:bodyPr/>
        <a:lstStyle/>
        <a:p>
          <a:endParaRPr lang="en-US"/>
        </a:p>
      </dgm:t>
    </dgm:pt>
    <dgm:pt modelId="{80348DCF-6603-47FC-9ECC-15A9D207AA19}" type="parTrans" cxnId="{E5ABA5EB-3AA2-40AB-B084-9787FDEA5C8E}">
      <dgm:prSet/>
      <dgm:spPr/>
      <dgm:t>
        <a:bodyPr/>
        <a:lstStyle/>
        <a:p>
          <a:endParaRPr lang="en-US"/>
        </a:p>
      </dgm:t>
    </dgm:pt>
    <dgm:pt modelId="{C6FD1ED8-CDFE-43AF-A23B-BFB1CF6EDA69}" type="sibTrans" cxnId="{E5ABA5EB-3AA2-40AB-B084-9787FDEA5C8E}">
      <dgm:prSet/>
      <dgm:spPr/>
      <dgm:t>
        <a:bodyPr/>
        <a:lstStyle/>
        <a:p>
          <a:endParaRPr lang="en-US"/>
        </a:p>
      </dgm:t>
    </dgm:pt>
    <dgm:pt modelId="{6BC96AE8-951A-4799-B45B-DCD49D7588AD}">
      <dgm:prSet/>
      <dgm:spPr/>
      <dgm:t>
        <a:bodyPr/>
        <a:lstStyle/>
        <a:p>
          <a:endParaRPr lang="en-US"/>
        </a:p>
      </dgm:t>
    </dgm:pt>
    <dgm:pt modelId="{07CB0A44-64D1-4191-870A-B238EA8AA5DF}" type="parTrans" cxnId="{329FD354-554B-4C70-8902-2078A0D0B855}">
      <dgm:prSet/>
      <dgm:spPr/>
      <dgm:t>
        <a:bodyPr/>
        <a:lstStyle/>
        <a:p>
          <a:endParaRPr lang="en-US"/>
        </a:p>
      </dgm:t>
    </dgm:pt>
    <dgm:pt modelId="{87BCB632-4695-4591-B386-CCF8CE5D5717}" type="sibTrans" cxnId="{329FD354-554B-4C70-8902-2078A0D0B855}">
      <dgm:prSet/>
      <dgm:spPr/>
      <dgm:t>
        <a:bodyPr/>
        <a:lstStyle/>
        <a:p>
          <a:endParaRPr lang="en-US"/>
        </a:p>
      </dgm:t>
    </dgm:pt>
    <dgm:pt modelId="{EF95A1DA-3771-47B7-B36B-E0DC2B49672B}">
      <dgm:prSet/>
      <dgm:spPr/>
      <dgm:t>
        <a:bodyPr/>
        <a:lstStyle/>
        <a:p>
          <a:endParaRPr lang="en-US"/>
        </a:p>
      </dgm:t>
    </dgm:pt>
    <dgm:pt modelId="{C1F0E19C-1AB7-4DC0-B383-258E6BB93B39}" type="parTrans" cxnId="{AF5C153B-F0E5-4494-90F8-AD65B1F14BDE}">
      <dgm:prSet/>
      <dgm:spPr/>
      <dgm:t>
        <a:bodyPr/>
        <a:lstStyle/>
        <a:p>
          <a:endParaRPr lang="en-US"/>
        </a:p>
      </dgm:t>
    </dgm:pt>
    <dgm:pt modelId="{C7FB25F0-1CAC-401C-8C85-AD51C4ECF7AC}" type="sibTrans" cxnId="{AF5C153B-F0E5-4494-90F8-AD65B1F14BDE}">
      <dgm:prSet/>
      <dgm:spPr/>
      <dgm:t>
        <a:bodyPr/>
        <a:lstStyle/>
        <a:p>
          <a:endParaRPr lang="en-US"/>
        </a:p>
      </dgm:t>
    </dgm:pt>
    <dgm:pt modelId="{468EAD99-1730-4B66-A0DF-DFF8FE834D89}" type="pres">
      <dgm:prSet presAssocID="{E2EFF48B-323B-4958-85A5-DCB3193680B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5A1259-B43D-4C07-9364-9688C2512AE0}" type="pres">
      <dgm:prSet presAssocID="{E2EFF48B-323B-4958-85A5-DCB3193680BF}" presName="ribbon" presStyleLbl="node1" presStyleIdx="0" presStyleCnt="1"/>
      <dgm:spPr/>
    </dgm:pt>
    <dgm:pt modelId="{6DB6E640-B04A-430C-9BE9-C8126D3FBBD7}" type="pres">
      <dgm:prSet presAssocID="{E2EFF48B-323B-4958-85A5-DCB3193680BF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4DB477-4016-4C96-886D-A3FC93D93A1C}" type="pres">
      <dgm:prSet presAssocID="{E2EFF48B-323B-4958-85A5-DCB3193680BF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DC3C5B-3B1A-4F8D-82D2-D305D917C335}" type="presOf" srcId="{FC509FB3-7C46-4A56-B6FE-2F658F45B6E5}" destId="{6DB6E640-B04A-430C-9BE9-C8126D3FBBD7}" srcOrd="0" destOrd="0" presId="urn:microsoft.com/office/officeart/2005/8/layout/arrow6"/>
    <dgm:cxn modelId="{BD51FC99-7F13-4EA1-A8C3-72A5621E0B5C}" srcId="{E2EFF48B-323B-4958-85A5-DCB3193680BF}" destId="{7C3CF427-B3B9-4214-9C56-E895D48642B5}" srcOrd="3" destOrd="0" parTransId="{DAB4396D-7418-4F94-B74E-45611DD23815}" sibTransId="{CC3C9316-308C-4654-B73B-CB9A166625F2}"/>
    <dgm:cxn modelId="{329FD354-554B-4C70-8902-2078A0D0B855}" srcId="{E2EFF48B-323B-4958-85A5-DCB3193680BF}" destId="{6BC96AE8-951A-4799-B45B-DCD49D7588AD}" srcOrd="6" destOrd="0" parTransId="{07CB0A44-64D1-4191-870A-B238EA8AA5DF}" sibTransId="{87BCB632-4695-4591-B386-CCF8CE5D5717}"/>
    <dgm:cxn modelId="{93E6E851-13AE-4837-9C24-725E0B4AF541}" srcId="{E2EFF48B-323B-4958-85A5-DCB3193680BF}" destId="{F0B6D00A-51CF-41BB-AA78-2ABAD157959F}" srcOrd="4" destOrd="0" parTransId="{EEEA92A0-9BE2-4294-B209-D5B9EA4E9E14}" sibTransId="{E3966632-D980-4EBA-9D46-7B26234276C8}"/>
    <dgm:cxn modelId="{E5ABA5EB-3AA2-40AB-B084-9787FDEA5C8E}" srcId="{E2EFF48B-323B-4958-85A5-DCB3193680BF}" destId="{5424CC41-276C-4EF4-B3AB-4C7A569477C8}" srcOrd="5" destOrd="0" parTransId="{80348DCF-6603-47FC-9ECC-15A9D207AA19}" sibTransId="{C6FD1ED8-CDFE-43AF-A23B-BFB1CF6EDA69}"/>
    <dgm:cxn modelId="{BF718F50-223B-47D8-95A2-91F36091B1DF}" srcId="{E2EFF48B-323B-4958-85A5-DCB3193680BF}" destId="{FC509FB3-7C46-4A56-B6FE-2F658F45B6E5}" srcOrd="0" destOrd="0" parTransId="{018987E0-9BB1-45E3-8162-326E3B411E94}" sibTransId="{0967C700-5E3D-44E7-A42A-E5E5463FD1E2}"/>
    <dgm:cxn modelId="{A666F1A9-449A-4516-913C-A4D5CE436F2B}" type="presOf" srcId="{7EB76D65-0D04-4FF9-8190-2D92DA408C5A}" destId="{A14DB477-4016-4C96-886D-A3FC93D93A1C}" srcOrd="0" destOrd="0" presId="urn:microsoft.com/office/officeart/2005/8/layout/arrow6"/>
    <dgm:cxn modelId="{9C355794-DF0F-4A3D-B16D-8A2F649287CB}" srcId="{E2EFF48B-323B-4958-85A5-DCB3193680BF}" destId="{592F9AD2-4E90-495B-9BA5-F58163D745F0}" srcOrd="2" destOrd="0" parTransId="{222A02D2-F407-41B7-BB1A-51E478736D39}" sibTransId="{6ACAD862-DEDE-416C-91D5-1D68820BB2F4}"/>
    <dgm:cxn modelId="{AF5C153B-F0E5-4494-90F8-AD65B1F14BDE}" srcId="{E2EFF48B-323B-4958-85A5-DCB3193680BF}" destId="{EF95A1DA-3771-47B7-B36B-E0DC2B49672B}" srcOrd="7" destOrd="0" parTransId="{C1F0E19C-1AB7-4DC0-B383-258E6BB93B39}" sibTransId="{C7FB25F0-1CAC-401C-8C85-AD51C4ECF7AC}"/>
    <dgm:cxn modelId="{7BF5197A-E6ED-45D5-A422-E4EC641A25D6}" type="presOf" srcId="{E2EFF48B-323B-4958-85A5-DCB3193680BF}" destId="{468EAD99-1730-4B66-A0DF-DFF8FE834D89}" srcOrd="0" destOrd="0" presId="urn:microsoft.com/office/officeart/2005/8/layout/arrow6"/>
    <dgm:cxn modelId="{2E921C1A-804E-4E49-868B-6B74D19E44FD}" srcId="{E2EFF48B-323B-4958-85A5-DCB3193680BF}" destId="{7EB76D65-0D04-4FF9-8190-2D92DA408C5A}" srcOrd="1" destOrd="0" parTransId="{2CE8F3D9-9D3A-4561-8979-55462CA8246E}" sibTransId="{731030BD-E025-4F39-81C4-DF56C83FC368}"/>
    <dgm:cxn modelId="{3C2BF060-C13F-4CFA-9260-9FFC9E32C761}" type="presParOf" srcId="{468EAD99-1730-4B66-A0DF-DFF8FE834D89}" destId="{B75A1259-B43D-4C07-9364-9688C2512AE0}" srcOrd="0" destOrd="0" presId="urn:microsoft.com/office/officeart/2005/8/layout/arrow6"/>
    <dgm:cxn modelId="{1EFCB468-7DD3-49AE-B893-6F793CF5F0F7}" type="presParOf" srcId="{468EAD99-1730-4B66-A0DF-DFF8FE834D89}" destId="{6DB6E640-B04A-430C-9BE9-C8126D3FBBD7}" srcOrd="1" destOrd="0" presId="urn:microsoft.com/office/officeart/2005/8/layout/arrow6"/>
    <dgm:cxn modelId="{ED91813A-38D2-4FE0-8EE3-730DA5D87F83}" type="presParOf" srcId="{468EAD99-1730-4B66-A0DF-DFF8FE834D89}" destId="{A14DB477-4016-4C96-886D-A3FC93D93A1C}" srcOrd="2" destOrd="0" presId="urn:microsoft.com/office/officeart/2005/8/layout/arrow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8CB829-E244-48A2-AD6C-CEB3AE125FF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34903C-EBD8-4BEE-8B56-123E7D274376}">
      <dgm:prSet phldrT="[Tekst]" custT="1"/>
      <dgm:spPr/>
      <dgm:t>
        <a:bodyPr/>
        <a:lstStyle/>
        <a:p>
          <a:r>
            <a:rPr lang="en-US" sz="1800" dirty="0" smtClean="0">
              <a:latin typeface="Georgia" pitchFamily="18" charset="0"/>
            </a:rPr>
            <a:t>DRUGI ANKSIOZNI POREMEĆAJI</a:t>
          </a:r>
          <a:endParaRPr lang="en-US" sz="1800" dirty="0">
            <a:latin typeface="Georgia" pitchFamily="18" charset="0"/>
          </a:endParaRPr>
        </a:p>
      </dgm:t>
    </dgm:pt>
    <dgm:pt modelId="{3E5677E2-D96D-45D5-8EDE-DAAEC34B096D}" type="parTrans" cxnId="{19207F79-C376-49C0-BB2F-E0E3593E062D}">
      <dgm:prSet/>
      <dgm:spPr/>
      <dgm:t>
        <a:bodyPr/>
        <a:lstStyle/>
        <a:p>
          <a:endParaRPr lang="en-US"/>
        </a:p>
      </dgm:t>
    </dgm:pt>
    <dgm:pt modelId="{C9093223-E1F1-483D-99D0-6D5CE82A3136}" type="sibTrans" cxnId="{19207F79-C376-49C0-BB2F-E0E3593E062D}">
      <dgm:prSet/>
      <dgm:spPr/>
      <dgm:t>
        <a:bodyPr/>
        <a:lstStyle/>
        <a:p>
          <a:endParaRPr lang="en-US"/>
        </a:p>
      </dgm:t>
    </dgm:pt>
    <dgm:pt modelId="{101C6518-BA7C-4710-A123-F6BA7083A9D4}">
      <dgm:prSet phldrT="[Tekst]" custT="1"/>
      <dgm:spPr/>
      <dgm:t>
        <a:bodyPr/>
        <a:lstStyle/>
        <a:p>
          <a:r>
            <a:rPr lang="en-US" sz="1600" dirty="0" smtClean="0">
              <a:latin typeface="Georgia" pitchFamily="18" charset="0"/>
            </a:rPr>
            <a:t>GAP (16%)</a:t>
          </a:r>
          <a:endParaRPr lang="en-US" sz="1600" dirty="0">
            <a:latin typeface="Georgia" pitchFamily="18" charset="0"/>
          </a:endParaRPr>
        </a:p>
      </dgm:t>
    </dgm:pt>
    <dgm:pt modelId="{E354901E-F306-4EBC-9E41-F9E07627E8F2}" type="parTrans" cxnId="{8E37EA7F-7C78-4215-BE51-D17C08DED641}">
      <dgm:prSet/>
      <dgm:spPr/>
      <dgm:t>
        <a:bodyPr/>
        <a:lstStyle/>
        <a:p>
          <a:endParaRPr lang="en-US"/>
        </a:p>
      </dgm:t>
    </dgm:pt>
    <dgm:pt modelId="{052B4001-5B63-491D-9D2C-537384270961}" type="sibTrans" cxnId="{8E37EA7F-7C78-4215-BE51-D17C08DED641}">
      <dgm:prSet/>
      <dgm:spPr/>
      <dgm:t>
        <a:bodyPr/>
        <a:lstStyle/>
        <a:p>
          <a:endParaRPr lang="en-US"/>
        </a:p>
      </dgm:t>
    </dgm:pt>
    <dgm:pt modelId="{7F1CB97E-0955-4881-ADB9-6E37CE9243C2}">
      <dgm:prSet phldrT="[Tekst]" custT="1"/>
      <dgm:spPr/>
      <dgm:t>
        <a:bodyPr/>
        <a:lstStyle/>
        <a:p>
          <a:r>
            <a:rPr lang="en-US" sz="1800" dirty="0" smtClean="0">
              <a:latin typeface="Georgia" pitchFamily="18" charset="0"/>
            </a:rPr>
            <a:t>POREMEĆAJI RASPOLOŽENJA</a:t>
          </a:r>
          <a:endParaRPr lang="en-US" sz="1800" dirty="0">
            <a:latin typeface="Georgia" pitchFamily="18" charset="0"/>
          </a:endParaRPr>
        </a:p>
      </dgm:t>
    </dgm:pt>
    <dgm:pt modelId="{45EC0CEE-6698-4A29-8C81-ACD85D4A6656}" type="parTrans" cxnId="{F33802B5-B7DE-445F-9EC1-A551D86A9F8B}">
      <dgm:prSet/>
      <dgm:spPr/>
      <dgm:t>
        <a:bodyPr/>
        <a:lstStyle/>
        <a:p>
          <a:endParaRPr lang="en-US"/>
        </a:p>
      </dgm:t>
    </dgm:pt>
    <dgm:pt modelId="{240CD566-2F26-457D-96B8-623446161D71}" type="sibTrans" cxnId="{F33802B5-B7DE-445F-9EC1-A551D86A9F8B}">
      <dgm:prSet/>
      <dgm:spPr/>
      <dgm:t>
        <a:bodyPr/>
        <a:lstStyle/>
        <a:p>
          <a:endParaRPr lang="en-US"/>
        </a:p>
      </dgm:t>
    </dgm:pt>
    <dgm:pt modelId="{1E22D074-EBD0-4D8F-B6E6-03AC2955CBA6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Veliki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depresivni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poremećaj</a:t>
          </a:r>
          <a:r>
            <a:rPr lang="en-US" sz="1600" dirty="0" smtClean="0">
              <a:latin typeface="Georgia" pitchFamily="18" charset="0"/>
            </a:rPr>
            <a:t> (25%)</a:t>
          </a:r>
          <a:endParaRPr lang="en-US" sz="1600" dirty="0">
            <a:latin typeface="Georgia" pitchFamily="18" charset="0"/>
          </a:endParaRPr>
        </a:p>
      </dgm:t>
    </dgm:pt>
    <dgm:pt modelId="{BF863221-36D8-4988-B542-F50CBE7CA5A5}" type="parTrans" cxnId="{BB7B0053-B14D-4B6B-BD56-851948AEEB98}">
      <dgm:prSet/>
      <dgm:spPr/>
      <dgm:t>
        <a:bodyPr/>
        <a:lstStyle/>
        <a:p>
          <a:endParaRPr lang="en-US"/>
        </a:p>
      </dgm:t>
    </dgm:pt>
    <dgm:pt modelId="{D8A80D43-3FBE-44D9-82D5-E9BAD915694B}" type="sibTrans" cxnId="{BB7B0053-B14D-4B6B-BD56-851948AEEB98}">
      <dgm:prSet/>
      <dgm:spPr/>
      <dgm:t>
        <a:bodyPr/>
        <a:lstStyle/>
        <a:p>
          <a:endParaRPr lang="en-US"/>
        </a:p>
      </dgm:t>
    </dgm:pt>
    <dgm:pt modelId="{381FA782-4E9B-416F-B4AA-ADDDF6B1958E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Distimični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poremećaj</a:t>
          </a:r>
          <a:endParaRPr lang="en-US" sz="1600" dirty="0">
            <a:latin typeface="Georgia" pitchFamily="18" charset="0"/>
          </a:endParaRPr>
        </a:p>
      </dgm:t>
    </dgm:pt>
    <dgm:pt modelId="{5C1DB99E-D049-4F1A-9795-4A5018488B9D}" type="parTrans" cxnId="{C59D677A-9F9B-4A08-B8D3-8E94B6EE0604}">
      <dgm:prSet/>
      <dgm:spPr/>
      <dgm:t>
        <a:bodyPr/>
        <a:lstStyle/>
        <a:p>
          <a:endParaRPr lang="en-US"/>
        </a:p>
      </dgm:t>
    </dgm:pt>
    <dgm:pt modelId="{2C08A4C8-8084-4074-A064-CC2B8399BD02}" type="sibTrans" cxnId="{C59D677A-9F9B-4A08-B8D3-8E94B6EE0604}">
      <dgm:prSet/>
      <dgm:spPr/>
      <dgm:t>
        <a:bodyPr/>
        <a:lstStyle/>
        <a:p>
          <a:endParaRPr lang="en-US"/>
        </a:p>
      </dgm:t>
    </dgm:pt>
    <dgm:pt modelId="{62B0B0A6-D99F-4514-B93B-0AC18D2C7A64}">
      <dgm:prSet phldrT="[Tekst]" custT="1"/>
      <dgm:spPr/>
      <dgm:t>
        <a:bodyPr/>
        <a:lstStyle/>
        <a:p>
          <a:r>
            <a:rPr lang="en-US" sz="1800" dirty="0" smtClean="0">
              <a:latin typeface="Georgia" pitchFamily="18" charset="0"/>
            </a:rPr>
            <a:t>POREMEĆAJI LIČNOSTI</a:t>
          </a:r>
          <a:endParaRPr lang="en-US" sz="1800" dirty="0">
            <a:latin typeface="Georgia" pitchFamily="18" charset="0"/>
          </a:endParaRPr>
        </a:p>
      </dgm:t>
    </dgm:pt>
    <dgm:pt modelId="{A5712AAA-F33B-46AC-92E0-EFB7AA45AD7A}" type="parTrans" cxnId="{13D64551-D22C-42D3-9D74-BC97A8F32F2E}">
      <dgm:prSet/>
      <dgm:spPr/>
      <dgm:t>
        <a:bodyPr/>
        <a:lstStyle/>
        <a:p>
          <a:endParaRPr lang="en-US"/>
        </a:p>
      </dgm:t>
    </dgm:pt>
    <dgm:pt modelId="{409B8BB0-E20B-4271-8E52-287B7AD7F9C5}" type="sibTrans" cxnId="{13D64551-D22C-42D3-9D74-BC97A8F32F2E}">
      <dgm:prSet/>
      <dgm:spPr/>
      <dgm:t>
        <a:bodyPr/>
        <a:lstStyle/>
        <a:p>
          <a:endParaRPr lang="en-US"/>
        </a:p>
      </dgm:t>
    </dgm:pt>
    <dgm:pt modelId="{BC7F4200-BE0D-4B17-A9E6-A6BA2CD3F2B8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Ovisni</a:t>
          </a:r>
          <a:endParaRPr lang="en-US" sz="1600" dirty="0">
            <a:latin typeface="Georgia" pitchFamily="18" charset="0"/>
          </a:endParaRPr>
        </a:p>
      </dgm:t>
    </dgm:pt>
    <dgm:pt modelId="{9581C8E1-42CD-4099-BB3D-64AC6CD11BD1}" type="parTrans" cxnId="{F3D210FA-D899-44BB-8EAB-8B2941F0F4D5}">
      <dgm:prSet/>
      <dgm:spPr/>
      <dgm:t>
        <a:bodyPr/>
        <a:lstStyle/>
        <a:p>
          <a:endParaRPr lang="en-US"/>
        </a:p>
      </dgm:t>
    </dgm:pt>
    <dgm:pt modelId="{D2E08F5C-6514-4984-A657-AFB0414D22D7}" type="sibTrans" cxnId="{F3D210FA-D899-44BB-8EAB-8B2941F0F4D5}">
      <dgm:prSet/>
      <dgm:spPr/>
      <dgm:t>
        <a:bodyPr/>
        <a:lstStyle/>
        <a:p>
          <a:endParaRPr lang="en-US"/>
        </a:p>
      </dgm:t>
    </dgm:pt>
    <dgm:pt modelId="{95BF3335-6BA8-48C7-9DE9-980318AFDDD2}">
      <dgm:prSet phldrT="[Tekst]" custT="1"/>
      <dgm:spPr/>
      <dgm:t>
        <a:bodyPr/>
        <a:lstStyle/>
        <a:p>
          <a:r>
            <a:rPr lang="en-US" sz="1800" dirty="0" smtClean="0">
              <a:latin typeface="Georgia" pitchFamily="18" charset="0"/>
            </a:rPr>
            <a:t>ZLOUPORABA PSIHOAKTIVNIH TVARI</a:t>
          </a:r>
          <a:endParaRPr lang="en-US" sz="1800" dirty="0">
            <a:latin typeface="Georgia" pitchFamily="18" charset="0"/>
          </a:endParaRPr>
        </a:p>
      </dgm:t>
    </dgm:pt>
    <dgm:pt modelId="{B8E3E62C-5037-42D9-9E33-6F3F71ED733F}" type="parTrans" cxnId="{58714ABE-197D-42AC-A08B-7B7D560D15DE}">
      <dgm:prSet/>
      <dgm:spPr/>
      <dgm:t>
        <a:bodyPr/>
        <a:lstStyle/>
        <a:p>
          <a:endParaRPr lang="en-US"/>
        </a:p>
      </dgm:t>
    </dgm:pt>
    <dgm:pt modelId="{A777868F-51EE-4907-99FF-7B410E6A3662}" type="sibTrans" cxnId="{58714ABE-197D-42AC-A08B-7B7D560D15DE}">
      <dgm:prSet/>
      <dgm:spPr/>
      <dgm:t>
        <a:bodyPr/>
        <a:lstStyle/>
        <a:p>
          <a:endParaRPr lang="en-US"/>
        </a:p>
      </dgm:t>
    </dgm:pt>
    <dgm:pt modelId="{1FEE5CDD-E3F4-46BC-A223-E92B2B060270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Socijalna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fobija</a:t>
          </a:r>
          <a:r>
            <a:rPr lang="en-US" sz="1600" dirty="0" smtClean="0">
              <a:latin typeface="Georgia" pitchFamily="18" charset="0"/>
            </a:rPr>
            <a:t>, </a:t>
          </a:r>
          <a:r>
            <a:rPr lang="en-US" sz="1600" dirty="0" err="1" smtClean="0">
              <a:latin typeface="Georgia" pitchFamily="18" charset="0"/>
            </a:rPr>
            <a:t>specifična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fobija</a:t>
          </a:r>
          <a:r>
            <a:rPr lang="en-US" sz="1600" dirty="0" smtClean="0">
              <a:latin typeface="Georgia" pitchFamily="18" charset="0"/>
            </a:rPr>
            <a:t> (15%)</a:t>
          </a:r>
          <a:endParaRPr lang="en-US" sz="1600" dirty="0">
            <a:latin typeface="Georgia" pitchFamily="18" charset="0"/>
          </a:endParaRPr>
        </a:p>
      </dgm:t>
    </dgm:pt>
    <dgm:pt modelId="{54A23D4D-0E71-41CF-9E9C-38DAF664FB47}" type="parTrans" cxnId="{9D57A09F-1094-47D4-AA09-8313F98626BE}">
      <dgm:prSet/>
      <dgm:spPr/>
      <dgm:t>
        <a:bodyPr/>
        <a:lstStyle/>
        <a:p>
          <a:endParaRPr lang="en-US"/>
        </a:p>
      </dgm:t>
    </dgm:pt>
    <dgm:pt modelId="{1C37D1ED-6D0A-46D4-B611-68C8F6FDAE61}" type="sibTrans" cxnId="{9D57A09F-1094-47D4-AA09-8313F98626BE}">
      <dgm:prSet/>
      <dgm:spPr/>
      <dgm:t>
        <a:bodyPr/>
        <a:lstStyle/>
        <a:p>
          <a:endParaRPr lang="en-US"/>
        </a:p>
      </dgm:t>
    </dgm:pt>
    <dgm:pt modelId="{3B585120-56B1-42DC-B2C7-5EF16966B967}">
      <dgm:prSet phldrT="[Tekst]" custT="1"/>
      <dgm:spPr/>
      <dgm:t>
        <a:bodyPr/>
        <a:lstStyle/>
        <a:p>
          <a:r>
            <a:rPr lang="en-US" sz="1600" dirty="0" smtClean="0">
              <a:latin typeface="Georgia" pitchFamily="18" charset="0"/>
            </a:rPr>
            <a:t>OKP</a:t>
          </a:r>
          <a:endParaRPr lang="en-US" sz="1600" dirty="0">
            <a:latin typeface="Georgia" pitchFamily="18" charset="0"/>
          </a:endParaRPr>
        </a:p>
      </dgm:t>
    </dgm:pt>
    <dgm:pt modelId="{B7582215-EBBC-4A0A-8256-D0D8E96C7B40}" type="parTrans" cxnId="{E7FDF2E9-9481-4324-829E-F4801C334746}">
      <dgm:prSet/>
      <dgm:spPr/>
      <dgm:t>
        <a:bodyPr/>
        <a:lstStyle/>
        <a:p>
          <a:endParaRPr lang="en-US"/>
        </a:p>
      </dgm:t>
    </dgm:pt>
    <dgm:pt modelId="{48F532BF-5F29-4E89-AEB7-D4C0BC7AA63F}" type="sibTrans" cxnId="{E7FDF2E9-9481-4324-829E-F4801C334746}">
      <dgm:prSet/>
      <dgm:spPr/>
      <dgm:t>
        <a:bodyPr/>
        <a:lstStyle/>
        <a:p>
          <a:endParaRPr lang="en-US"/>
        </a:p>
      </dgm:t>
    </dgm:pt>
    <dgm:pt modelId="{C458552D-D99D-4C05-9B08-7DD114D26698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Izbjegavajući</a:t>
          </a:r>
          <a:endParaRPr lang="en-US" sz="1600" dirty="0">
            <a:latin typeface="Georgia" pitchFamily="18" charset="0"/>
          </a:endParaRPr>
        </a:p>
      </dgm:t>
    </dgm:pt>
    <dgm:pt modelId="{22110C0D-2001-4555-9089-CC82A43BFCC6}" type="parTrans" cxnId="{3EB01653-28DF-4518-B947-A1382C3C9475}">
      <dgm:prSet/>
      <dgm:spPr/>
      <dgm:t>
        <a:bodyPr/>
        <a:lstStyle/>
        <a:p>
          <a:endParaRPr lang="en-US"/>
        </a:p>
      </dgm:t>
    </dgm:pt>
    <dgm:pt modelId="{962D999C-B035-407B-B480-116BBC864D51}" type="sibTrans" cxnId="{3EB01653-28DF-4518-B947-A1382C3C9475}">
      <dgm:prSet/>
      <dgm:spPr/>
      <dgm:t>
        <a:bodyPr/>
        <a:lstStyle/>
        <a:p>
          <a:endParaRPr lang="en-US"/>
        </a:p>
      </dgm:t>
    </dgm:pt>
    <dgm:pt modelId="{619BEB91-D89C-4C20-8494-F631A29F5142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Histrionski</a:t>
          </a:r>
          <a:endParaRPr lang="en-US" sz="1600" dirty="0">
            <a:latin typeface="Georgia" pitchFamily="18" charset="0"/>
          </a:endParaRPr>
        </a:p>
      </dgm:t>
    </dgm:pt>
    <dgm:pt modelId="{4666DA0F-0A2A-492B-ABD0-E05593ABB494}" type="parTrans" cxnId="{308F1607-3E4D-4088-9F7D-2A2AC4B51226}">
      <dgm:prSet/>
      <dgm:spPr/>
      <dgm:t>
        <a:bodyPr/>
        <a:lstStyle/>
        <a:p>
          <a:endParaRPr lang="en-US"/>
        </a:p>
      </dgm:t>
    </dgm:pt>
    <dgm:pt modelId="{E55A2F72-FDC3-4ECA-BEE9-FEBA330BA883}" type="sibTrans" cxnId="{308F1607-3E4D-4088-9F7D-2A2AC4B51226}">
      <dgm:prSet/>
      <dgm:spPr/>
      <dgm:t>
        <a:bodyPr/>
        <a:lstStyle/>
        <a:p>
          <a:endParaRPr lang="en-US"/>
        </a:p>
      </dgm:t>
    </dgm:pt>
    <dgm:pt modelId="{3176F9C5-93E9-4169-ADD8-21E2406C7B6E}" type="pres">
      <dgm:prSet presAssocID="{BE8CB829-E244-48A2-AD6C-CEB3AE125FF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7F6B0D-1322-42FA-9AC5-A21F9058AC11}" type="pres">
      <dgm:prSet presAssocID="{AF34903C-EBD8-4BEE-8B56-123E7D274376}" presName="linNode" presStyleCnt="0"/>
      <dgm:spPr/>
    </dgm:pt>
    <dgm:pt modelId="{5415D207-C530-4284-BE3C-B9FCDB1F9C4D}" type="pres">
      <dgm:prSet presAssocID="{AF34903C-EBD8-4BEE-8B56-123E7D274376}" presName="parentText" presStyleLbl="node1" presStyleIdx="0" presStyleCnt="4" custScaleY="2391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36FE48-AFDB-4D31-88D2-13C092425B9E}" type="pres">
      <dgm:prSet presAssocID="{AF34903C-EBD8-4BEE-8B56-123E7D274376}" presName="descendantText" presStyleLbl="alignAccFollowNode1" presStyleIdx="0" presStyleCnt="3" custScaleY="25204" custLinFactNeighborY="-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4A6A0D-5347-40F6-A0FE-59E2AD244DBC}" type="pres">
      <dgm:prSet presAssocID="{C9093223-E1F1-483D-99D0-6D5CE82A3136}" presName="sp" presStyleCnt="0"/>
      <dgm:spPr/>
    </dgm:pt>
    <dgm:pt modelId="{FD65CD1B-D6F4-481F-AD9B-C9BED030A377}" type="pres">
      <dgm:prSet presAssocID="{7F1CB97E-0955-4881-ADB9-6E37CE9243C2}" presName="linNode" presStyleCnt="0"/>
      <dgm:spPr/>
    </dgm:pt>
    <dgm:pt modelId="{2647BE2E-F52E-4741-8D06-7712FDF9797B}" type="pres">
      <dgm:prSet presAssocID="{7F1CB97E-0955-4881-ADB9-6E37CE9243C2}" presName="parentText" presStyleLbl="node1" presStyleIdx="1" presStyleCnt="4" custScaleY="2121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1701DF-3BB9-4871-989C-B8CBFDE3F066}" type="pres">
      <dgm:prSet presAssocID="{7F1CB97E-0955-4881-ADB9-6E37CE9243C2}" presName="descendantText" presStyleLbl="alignAccFollowNode1" presStyleIdx="1" presStyleCnt="3" custScaleY="21748" custLinFactNeighborY="-1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6109C8-376F-446D-9BA5-26813B37AE42}" type="pres">
      <dgm:prSet presAssocID="{240CD566-2F26-457D-96B8-623446161D71}" presName="sp" presStyleCnt="0"/>
      <dgm:spPr/>
    </dgm:pt>
    <dgm:pt modelId="{F617C31D-6A0C-4D0C-9F54-57B667EC0179}" type="pres">
      <dgm:prSet presAssocID="{62B0B0A6-D99F-4514-B93B-0AC18D2C7A64}" presName="linNode" presStyleCnt="0"/>
      <dgm:spPr/>
    </dgm:pt>
    <dgm:pt modelId="{0F5623BC-CCA9-4139-8CAC-43DB31F347A5}" type="pres">
      <dgm:prSet presAssocID="{62B0B0A6-D99F-4514-B93B-0AC18D2C7A64}" presName="parentText" presStyleLbl="node1" presStyleIdx="2" presStyleCnt="4" custScaleY="2119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DD65A5-64BE-4A2A-8698-1DF249DEF5E8}" type="pres">
      <dgm:prSet presAssocID="{62B0B0A6-D99F-4514-B93B-0AC18D2C7A64}" presName="descendantText" presStyleLbl="alignAccFollowNode1" presStyleIdx="2" presStyleCnt="3" custScaleY="27081" custLinFactNeighborX="496" custLinFactNeighborY="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905013-EECD-4B72-AABD-ED2ACB31F349}" type="pres">
      <dgm:prSet presAssocID="{409B8BB0-E20B-4271-8E52-287B7AD7F9C5}" presName="sp" presStyleCnt="0"/>
      <dgm:spPr/>
    </dgm:pt>
    <dgm:pt modelId="{059E8009-6978-450C-8836-CEC823AEFADA}" type="pres">
      <dgm:prSet presAssocID="{95BF3335-6BA8-48C7-9DE9-980318AFDDD2}" presName="linNode" presStyleCnt="0"/>
      <dgm:spPr/>
    </dgm:pt>
    <dgm:pt modelId="{4244934E-FF52-42DC-81A3-96C53BC64905}" type="pres">
      <dgm:prSet presAssocID="{95BF3335-6BA8-48C7-9DE9-980318AFDDD2}" presName="parentText" presStyleLbl="node1" presStyleIdx="3" presStyleCnt="4" custScaleY="2368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7B0053-B14D-4B6B-BD56-851948AEEB98}" srcId="{7F1CB97E-0955-4881-ADB9-6E37CE9243C2}" destId="{1E22D074-EBD0-4D8F-B6E6-03AC2955CBA6}" srcOrd="0" destOrd="0" parTransId="{BF863221-36D8-4988-B542-F50CBE7CA5A5}" sibTransId="{D8A80D43-3FBE-44D9-82D5-E9BAD915694B}"/>
    <dgm:cxn modelId="{04703E06-BBAF-4E2D-9E2A-1CD04AE98475}" type="presOf" srcId="{C458552D-D99D-4C05-9B08-7DD114D26698}" destId="{9FDD65A5-64BE-4A2A-8698-1DF249DEF5E8}" srcOrd="0" destOrd="1" presId="urn:microsoft.com/office/officeart/2005/8/layout/vList5"/>
    <dgm:cxn modelId="{5AF2C995-D7D8-48B1-A259-F9C692DDAA83}" type="presOf" srcId="{381FA782-4E9B-416F-B4AA-ADDDF6B1958E}" destId="{D01701DF-3BB9-4871-989C-B8CBFDE3F066}" srcOrd="0" destOrd="1" presId="urn:microsoft.com/office/officeart/2005/8/layout/vList5"/>
    <dgm:cxn modelId="{F3D210FA-D899-44BB-8EAB-8B2941F0F4D5}" srcId="{62B0B0A6-D99F-4514-B93B-0AC18D2C7A64}" destId="{BC7F4200-BE0D-4B17-A9E6-A6BA2CD3F2B8}" srcOrd="0" destOrd="0" parTransId="{9581C8E1-42CD-4099-BB3D-64AC6CD11BD1}" sibTransId="{D2E08F5C-6514-4984-A657-AFB0414D22D7}"/>
    <dgm:cxn modelId="{308F1607-3E4D-4088-9F7D-2A2AC4B51226}" srcId="{62B0B0A6-D99F-4514-B93B-0AC18D2C7A64}" destId="{619BEB91-D89C-4C20-8494-F631A29F5142}" srcOrd="2" destOrd="0" parTransId="{4666DA0F-0A2A-492B-ABD0-E05593ABB494}" sibTransId="{E55A2F72-FDC3-4ECA-BEE9-FEBA330BA883}"/>
    <dgm:cxn modelId="{3A5916A5-2F3C-498B-A06F-DA2610D9C13E}" type="presOf" srcId="{AF34903C-EBD8-4BEE-8B56-123E7D274376}" destId="{5415D207-C530-4284-BE3C-B9FCDB1F9C4D}" srcOrd="0" destOrd="0" presId="urn:microsoft.com/office/officeart/2005/8/layout/vList5"/>
    <dgm:cxn modelId="{13D64551-D22C-42D3-9D74-BC97A8F32F2E}" srcId="{BE8CB829-E244-48A2-AD6C-CEB3AE125FF1}" destId="{62B0B0A6-D99F-4514-B93B-0AC18D2C7A64}" srcOrd="2" destOrd="0" parTransId="{A5712AAA-F33B-46AC-92E0-EFB7AA45AD7A}" sibTransId="{409B8BB0-E20B-4271-8E52-287B7AD7F9C5}"/>
    <dgm:cxn modelId="{ED8849FD-1FFF-4420-8F2D-612CC37FB6C9}" type="presOf" srcId="{3B585120-56B1-42DC-B2C7-5EF16966B967}" destId="{7136FE48-AFDB-4D31-88D2-13C092425B9E}" srcOrd="0" destOrd="2" presId="urn:microsoft.com/office/officeart/2005/8/layout/vList5"/>
    <dgm:cxn modelId="{C5E4E511-499D-4861-811C-C5FA6B387C27}" type="presOf" srcId="{101C6518-BA7C-4710-A123-F6BA7083A9D4}" destId="{7136FE48-AFDB-4D31-88D2-13C092425B9E}" srcOrd="0" destOrd="0" presId="urn:microsoft.com/office/officeart/2005/8/layout/vList5"/>
    <dgm:cxn modelId="{829D8BC1-780D-4796-A811-ADC78A089D51}" type="presOf" srcId="{62B0B0A6-D99F-4514-B93B-0AC18D2C7A64}" destId="{0F5623BC-CCA9-4139-8CAC-43DB31F347A5}" srcOrd="0" destOrd="0" presId="urn:microsoft.com/office/officeart/2005/8/layout/vList5"/>
    <dgm:cxn modelId="{F33802B5-B7DE-445F-9EC1-A551D86A9F8B}" srcId="{BE8CB829-E244-48A2-AD6C-CEB3AE125FF1}" destId="{7F1CB97E-0955-4881-ADB9-6E37CE9243C2}" srcOrd="1" destOrd="0" parTransId="{45EC0CEE-6698-4A29-8C81-ACD85D4A6656}" sibTransId="{240CD566-2F26-457D-96B8-623446161D71}"/>
    <dgm:cxn modelId="{9D57A09F-1094-47D4-AA09-8313F98626BE}" srcId="{AF34903C-EBD8-4BEE-8B56-123E7D274376}" destId="{1FEE5CDD-E3F4-46BC-A223-E92B2B060270}" srcOrd="1" destOrd="0" parTransId="{54A23D4D-0E71-41CF-9E9C-38DAF664FB47}" sibTransId="{1C37D1ED-6D0A-46D4-B611-68C8F6FDAE61}"/>
    <dgm:cxn modelId="{DE2E6B8D-66F9-4C14-A79E-9BBF311962FF}" type="presOf" srcId="{7F1CB97E-0955-4881-ADB9-6E37CE9243C2}" destId="{2647BE2E-F52E-4741-8D06-7712FDF9797B}" srcOrd="0" destOrd="0" presId="urn:microsoft.com/office/officeart/2005/8/layout/vList5"/>
    <dgm:cxn modelId="{A4D3A047-017E-4CF7-9759-CA94DD7F09A7}" type="presOf" srcId="{95BF3335-6BA8-48C7-9DE9-980318AFDDD2}" destId="{4244934E-FF52-42DC-81A3-96C53BC64905}" srcOrd="0" destOrd="0" presId="urn:microsoft.com/office/officeart/2005/8/layout/vList5"/>
    <dgm:cxn modelId="{5BA40BDB-1103-41BB-BAD9-3A6CF9AE3C4C}" type="presOf" srcId="{1FEE5CDD-E3F4-46BC-A223-E92B2B060270}" destId="{7136FE48-AFDB-4D31-88D2-13C092425B9E}" srcOrd="0" destOrd="1" presId="urn:microsoft.com/office/officeart/2005/8/layout/vList5"/>
    <dgm:cxn modelId="{EAFA936E-7DF0-403A-BFE1-2AF8FAF706FC}" type="presOf" srcId="{1E22D074-EBD0-4D8F-B6E6-03AC2955CBA6}" destId="{D01701DF-3BB9-4871-989C-B8CBFDE3F066}" srcOrd="0" destOrd="0" presId="urn:microsoft.com/office/officeart/2005/8/layout/vList5"/>
    <dgm:cxn modelId="{58714ABE-197D-42AC-A08B-7B7D560D15DE}" srcId="{BE8CB829-E244-48A2-AD6C-CEB3AE125FF1}" destId="{95BF3335-6BA8-48C7-9DE9-980318AFDDD2}" srcOrd="3" destOrd="0" parTransId="{B8E3E62C-5037-42D9-9E33-6F3F71ED733F}" sibTransId="{A777868F-51EE-4907-99FF-7B410E6A3662}"/>
    <dgm:cxn modelId="{8E37EA7F-7C78-4215-BE51-D17C08DED641}" srcId="{AF34903C-EBD8-4BEE-8B56-123E7D274376}" destId="{101C6518-BA7C-4710-A123-F6BA7083A9D4}" srcOrd="0" destOrd="0" parTransId="{E354901E-F306-4EBC-9E41-F9E07627E8F2}" sibTransId="{052B4001-5B63-491D-9D2C-537384270961}"/>
    <dgm:cxn modelId="{19207F79-C376-49C0-BB2F-E0E3593E062D}" srcId="{BE8CB829-E244-48A2-AD6C-CEB3AE125FF1}" destId="{AF34903C-EBD8-4BEE-8B56-123E7D274376}" srcOrd="0" destOrd="0" parTransId="{3E5677E2-D96D-45D5-8EDE-DAAEC34B096D}" sibTransId="{C9093223-E1F1-483D-99D0-6D5CE82A3136}"/>
    <dgm:cxn modelId="{4F2D6115-EC60-4174-97E5-FC9369361DD1}" type="presOf" srcId="{619BEB91-D89C-4C20-8494-F631A29F5142}" destId="{9FDD65A5-64BE-4A2A-8698-1DF249DEF5E8}" srcOrd="0" destOrd="2" presId="urn:microsoft.com/office/officeart/2005/8/layout/vList5"/>
    <dgm:cxn modelId="{3EB01653-28DF-4518-B947-A1382C3C9475}" srcId="{62B0B0A6-D99F-4514-B93B-0AC18D2C7A64}" destId="{C458552D-D99D-4C05-9B08-7DD114D26698}" srcOrd="1" destOrd="0" parTransId="{22110C0D-2001-4555-9089-CC82A43BFCC6}" sibTransId="{962D999C-B035-407B-B480-116BBC864D51}"/>
    <dgm:cxn modelId="{C59D677A-9F9B-4A08-B8D3-8E94B6EE0604}" srcId="{7F1CB97E-0955-4881-ADB9-6E37CE9243C2}" destId="{381FA782-4E9B-416F-B4AA-ADDDF6B1958E}" srcOrd="1" destOrd="0" parTransId="{5C1DB99E-D049-4F1A-9795-4A5018488B9D}" sibTransId="{2C08A4C8-8084-4074-A064-CC2B8399BD02}"/>
    <dgm:cxn modelId="{E7FDF2E9-9481-4324-829E-F4801C334746}" srcId="{AF34903C-EBD8-4BEE-8B56-123E7D274376}" destId="{3B585120-56B1-42DC-B2C7-5EF16966B967}" srcOrd="2" destOrd="0" parTransId="{B7582215-EBBC-4A0A-8256-D0D8E96C7B40}" sibTransId="{48F532BF-5F29-4E89-AEB7-D4C0BC7AA63F}"/>
    <dgm:cxn modelId="{7B1A391A-83B7-431F-9F86-27F86F992C92}" type="presOf" srcId="{BC7F4200-BE0D-4B17-A9E6-A6BA2CD3F2B8}" destId="{9FDD65A5-64BE-4A2A-8698-1DF249DEF5E8}" srcOrd="0" destOrd="0" presId="urn:microsoft.com/office/officeart/2005/8/layout/vList5"/>
    <dgm:cxn modelId="{9DF08310-9481-44ED-BCB3-CD0DECB29E5A}" type="presOf" srcId="{BE8CB829-E244-48A2-AD6C-CEB3AE125FF1}" destId="{3176F9C5-93E9-4169-ADD8-21E2406C7B6E}" srcOrd="0" destOrd="0" presId="urn:microsoft.com/office/officeart/2005/8/layout/vList5"/>
    <dgm:cxn modelId="{DAE645BC-B3DA-4DFE-8570-7D7149757443}" type="presParOf" srcId="{3176F9C5-93E9-4169-ADD8-21E2406C7B6E}" destId="{737F6B0D-1322-42FA-9AC5-A21F9058AC11}" srcOrd="0" destOrd="0" presId="urn:microsoft.com/office/officeart/2005/8/layout/vList5"/>
    <dgm:cxn modelId="{34A65884-3E8E-4DD7-951B-625AB8F8B5CF}" type="presParOf" srcId="{737F6B0D-1322-42FA-9AC5-A21F9058AC11}" destId="{5415D207-C530-4284-BE3C-B9FCDB1F9C4D}" srcOrd="0" destOrd="0" presId="urn:microsoft.com/office/officeart/2005/8/layout/vList5"/>
    <dgm:cxn modelId="{CF508E2E-E0EE-4C1E-B1E9-DADA67C767D3}" type="presParOf" srcId="{737F6B0D-1322-42FA-9AC5-A21F9058AC11}" destId="{7136FE48-AFDB-4D31-88D2-13C092425B9E}" srcOrd="1" destOrd="0" presId="urn:microsoft.com/office/officeart/2005/8/layout/vList5"/>
    <dgm:cxn modelId="{DF618B41-0800-4977-9C66-939B8B335990}" type="presParOf" srcId="{3176F9C5-93E9-4169-ADD8-21E2406C7B6E}" destId="{2B4A6A0D-5347-40F6-A0FE-59E2AD244DBC}" srcOrd="1" destOrd="0" presId="urn:microsoft.com/office/officeart/2005/8/layout/vList5"/>
    <dgm:cxn modelId="{0642B55B-6F03-4EF3-A057-B1F684170D6F}" type="presParOf" srcId="{3176F9C5-93E9-4169-ADD8-21E2406C7B6E}" destId="{FD65CD1B-D6F4-481F-AD9B-C9BED030A377}" srcOrd="2" destOrd="0" presId="urn:microsoft.com/office/officeart/2005/8/layout/vList5"/>
    <dgm:cxn modelId="{446593E6-D9B6-48B9-BADF-66A192105C75}" type="presParOf" srcId="{FD65CD1B-D6F4-481F-AD9B-C9BED030A377}" destId="{2647BE2E-F52E-4741-8D06-7712FDF9797B}" srcOrd="0" destOrd="0" presId="urn:microsoft.com/office/officeart/2005/8/layout/vList5"/>
    <dgm:cxn modelId="{16AB953D-173D-4F34-AC34-A5A5742F0AE3}" type="presParOf" srcId="{FD65CD1B-D6F4-481F-AD9B-C9BED030A377}" destId="{D01701DF-3BB9-4871-989C-B8CBFDE3F066}" srcOrd="1" destOrd="0" presId="urn:microsoft.com/office/officeart/2005/8/layout/vList5"/>
    <dgm:cxn modelId="{EF699038-2F8B-4C93-8023-20050082E1CE}" type="presParOf" srcId="{3176F9C5-93E9-4169-ADD8-21E2406C7B6E}" destId="{396109C8-376F-446D-9BA5-26813B37AE42}" srcOrd="3" destOrd="0" presId="urn:microsoft.com/office/officeart/2005/8/layout/vList5"/>
    <dgm:cxn modelId="{44B45856-5221-4B37-94BC-5FF327EA8AFB}" type="presParOf" srcId="{3176F9C5-93E9-4169-ADD8-21E2406C7B6E}" destId="{F617C31D-6A0C-4D0C-9F54-57B667EC0179}" srcOrd="4" destOrd="0" presId="urn:microsoft.com/office/officeart/2005/8/layout/vList5"/>
    <dgm:cxn modelId="{92D5B92C-B4DA-40C8-A99E-AA2A3FB63738}" type="presParOf" srcId="{F617C31D-6A0C-4D0C-9F54-57B667EC0179}" destId="{0F5623BC-CCA9-4139-8CAC-43DB31F347A5}" srcOrd="0" destOrd="0" presId="urn:microsoft.com/office/officeart/2005/8/layout/vList5"/>
    <dgm:cxn modelId="{0323ACCC-5D06-4037-AB9A-BDD5393D19B0}" type="presParOf" srcId="{F617C31D-6A0C-4D0C-9F54-57B667EC0179}" destId="{9FDD65A5-64BE-4A2A-8698-1DF249DEF5E8}" srcOrd="1" destOrd="0" presId="urn:microsoft.com/office/officeart/2005/8/layout/vList5"/>
    <dgm:cxn modelId="{E9682B5F-B3CE-4E31-B960-980A016E4843}" type="presParOf" srcId="{3176F9C5-93E9-4169-ADD8-21E2406C7B6E}" destId="{99905013-EECD-4B72-AABD-ED2ACB31F349}" srcOrd="5" destOrd="0" presId="urn:microsoft.com/office/officeart/2005/8/layout/vList5"/>
    <dgm:cxn modelId="{3153B815-9BD0-457C-BD65-F5D2E158836A}" type="presParOf" srcId="{3176F9C5-93E9-4169-ADD8-21E2406C7B6E}" destId="{059E8009-6978-450C-8836-CEC823AEFADA}" srcOrd="6" destOrd="0" presId="urn:microsoft.com/office/officeart/2005/8/layout/vList5"/>
    <dgm:cxn modelId="{09EEAA55-CE34-413E-A7EB-AFFF89EC1F11}" type="presParOf" srcId="{059E8009-6978-450C-8836-CEC823AEFADA}" destId="{4244934E-FF52-42DC-81A3-96C53BC64905}" srcOrd="0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4878D6-CF0A-4401-97C2-D29DE8EB773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82C6D9-F5F3-44B1-8561-48B115391B39}">
      <dgm:prSet phldrT="[Tekst]"/>
      <dgm:spPr/>
      <dgm:t>
        <a:bodyPr/>
        <a:lstStyle/>
        <a:p>
          <a:r>
            <a:rPr lang="en-US" dirty="0" smtClean="0"/>
            <a:t>1.</a:t>
          </a:r>
          <a:endParaRPr lang="en-US" dirty="0"/>
        </a:p>
      </dgm:t>
    </dgm:pt>
    <dgm:pt modelId="{320FA64D-9B10-402D-8466-981208A469DA}" type="parTrans" cxnId="{C9867756-2AC4-4FEA-8B23-8899B360476D}">
      <dgm:prSet/>
      <dgm:spPr/>
      <dgm:t>
        <a:bodyPr/>
        <a:lstStyle/>
        <a:p>
          <a:endParaRPr lang="en-US"/>
        </a:p>
      </dgm:t>
    </dgm:pt>
    <dgm:pt modelId="{7F8808E9-0BFC-4E2C-910A-20D8370499FD}" type="sibTrans" cxnId="{C9867756-2AC4-4FEA-8B23-8899B360476D}">
      <dgm:prSet/>
      <dgm:spPr/>
      <dgm:t>
        <a:bodyPr/>
        <a:lstStyle/>
        <a:p>
          <a:endParaRPr lang="en-US"/>
        </a:p>
      </dgm:t>
    </dgm:pt>
    <dgm:pt modelId="{246E1A17-3A33-43C4-9CCA-60C973F5ACAF}">
      <dgm:prSet phldrT="[Tekst]" custT="1"/>
      <dgm:spPr/>
      <dgm:t>
        <a:bodyPr/>
        <a:lstStyle/>
        <a:p>
          <a:r>
            <a:rPr lang="en-US" sz="1800" dirty="0" err="1" smtClean="0">
              <a:latin typeface="Georgia" pitchFamily="18" charset="0"/>
            </a:rPr>
            <a:t>Panika</a:t>
          </a:r>
          <a:r>
            <a:rPr lang="en-US" sz="1800" dirty="0" smtClean="0">
              <a:latin typeface="Georgia" pitchFamily="18" charset="0"/>
            </a:rPr>
            <a:t> se </a:t>
          </a:r>
          <a:r>
            <a:rPr lang="en-US" sz="1800" dirty="0" err="1" smtClean="0">
              <a:latin typeface="Georgia" pitchFamily="18" charset="0"/>
            </a:rPr>
            <a:t>povezuje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sa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strahom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putem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procesa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b="1" dirty="0" smtClean="0">
              <a:latin typeface="Georgia" pitchFamily="18" charset="0"/>
            </a:rPr>
            <a:t>KLASIČNOG UVJETOVANJA</a:t>
          </a:r>
          <a:endParaRPr lang="en-US" sz="1800" b="1" dirty="0">
            <a:latin typeface="Georgia" pitchFamily="18" charset="0"/>
          </a:endParaRPr>
        </a:p>
      </dgm:t>
    </dgm:pt>
    <dgm:pt modelId="{B216E05C-7B26-4293-881E-9574D6F62C4A}" type="parTrans" cxnId="{832C8734-C913-4004-AB52-8BB111EDACCC}">
      <dgm:prSet/>
      <dgm:spPr/>
      <dgm:t>
        <a:bodyPr/>
        <a:lstStyle/>
        <a:p>
          <a:endParaRPr lang="en-US"/>
        </a:p>
      </dgm:t>
    </dgm:pt>
    <dgm:pt modelId="{9AD16321-54F8-4DA6-BD4A-D7580D692DA3}" type="sibTrans" cxnId="{832C8734-C913-4004-AB52-8BB111EDACCC}">
      <dgm:prSet/>
      <dgm:spPr/>
      <dgm:t>
        <a:bodyPr/>
        <a:lstStyle/>
        <a:p>
          <a:endParaRPr lang="en-US"/>
        </a:p>
      </dgm:t>
    </dgm:pt>
    <dgm:pt modelId="{8C3D54B1-95C2-4B6E-8320-9F01ABA43C59}">
      <dgm:prSet phldrT="[Tekst]"/>
      <dgm:spPr/>
      <dgm:t>
        <a:bodyPr/>
        <a:lstStyle/>
        <a:p>
          <a:r>
            <a:rPr lang="en-US" dirty="0" smtClean="0"/>
            <a:t>2.</a:t>
          </a:r>
          <a:endParaRPr lang="en-US" dirty="0"/>
        </a:p>
      </dgm:t>
    </dgm:pt>
    <dgm:pt modelId="{443356BE-CC3C-49A2-B8FC-075438E644E3}" type="parTrans" cxnId="{96CC0C65-E17C-43AB-B9C8-EF9791A3C1AA}">
      <dgm:prSet/>
      <dgm:spPr/>
      <dgm:t>
        <a:bodyPr/>
        <a:lstStyle/>
        <a:p>
          <a:endParaRPr lang="en-US"/>
        </a:p>
      </dgm:t>
    </dgm:pt>
    <dgm:pt modelId="{B12B3AA4-F84C-4D66-94C6-45DFA83C550F}" type="sibTrans" cxnId="{96CC0C65-E17C-43AB-B9C8-EF9791A3C1AA}">
      <dgm:prSet/>
      <dgm:spPr/>
      <dgm:t>
        <a:bodyPr/>
        <a:lstStyle/>
        <a:p>
          <a:endParaRPr lang="en-US"/>
        </a:p>
      </dgm:t>
    </dgm:pt>
    <dgm:pt modelId="{DD73A788-3963-4D50-AAA8-6675328CD939}">
      <dgm:prSet phldrT="[Tekst]" custT="1"/>
      <dgm:spPr/>
      <dgm:t>
        <a:bodyPr/>
        <a:lstStyle/>
        <a:p>
          <a:r>
            <a:rPr lang="en-US" sz="1800" dirty="0" err="1" smtClean="0">
              <a:latin typeface="Georgia" pitchFamily="18" charset="0"/>
            </a:rPr>
            <a:t>Strah</a:t>
          </a:r>
          <a:r>
            <a:rPr lang="en-US" sz="1800" dirty="0" smtClean="0">
              <a:latin typeface="Georgia" pitchFamily="18" charset="0"/>
            </a:rPr>
            <a:t> se </a:t>
          </a:r>
          <a:r>
            <a:rPr lang="en-US" sz="1800" dirty="0" err="1" smtClean="0">
              <a:latin typeface="Georgia" pitchFamily="18" charset="0"/>
            </a:rPr>
            <a:t>održava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putem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procesa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b="1" dirty="0" smtClean="0">
              <a:latin typeface="Georgia" pitchFamily="18" charset="0"/>
            </a:rPr>
            <a:t>OPERANTNOG UVJETOVANJA          </a:t>
          </a:r>
          <a:r>
            <a:rPr lang="en-US" sz="1800" dirty="0" err="1" smtClean="0">
              <a:latin typeface="Georgia" pitchFamily="18" charset="0"/>
            </a:rPr>
            <a:t>Sigurnosna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ponašanja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i</a:t>
          </a:r>
          <a:r>
            <a:rPr lang="en-US" sz="1800" dirty="0" smtClean="0">
              <a:latin typeface="Georgia" pitchFamily="18" charset="0"/>
            </a:rPr>
            <a:t>/</a:t>
          </a:r>
          <a:r>
            <a:rPr lang="en-US" sz="1800" dirty="0" err="1" smtClean="0">
              <a:latin typeface="Georgia" pitchFamily="18" charset="0"/>
            </a:rPr>
            <a:t>ili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izbjegavanje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smanjuju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anksioznost</a:t>
          </a:r>
          <a:r>
            <a:rPr lang="en-US" sz="1800" dirty="0" smtClean="0">
              <a:latin typeface="Georgia" pitchFamily="18" charset="0"/>
            </a:rPr>
            <a:t> (neg. </a:t>
          </a:r>
          <a:r>
            <a:rPr lang="en-US" sz="1800" dirty="0" err="1" smtClean="0">
              <a:latin typeface="Georgia" pitchFamily="18" charset="0"/>
            </a:rPr>
            <a:t>potkrepljenje</a:t>
          </a:r>
          <a:r>
            <a:rPr lang="en-US" sz="1800" dirty="0" smtClean="0">
              <a:latin typeface="Georgia" pitchFamily="18" charset="0"/>
            </a:rPr>
            <a:t>)</a:t>
          </a:r>
          <a:endParaRPr lang="en-US" sz="1800" b="1" dirty="0">
            <a:latin typeface="Georgia" pitchFamily="18" charset="0"/>
          </a:endParaRPr>
        </a:p>
      </dgm:t>
    </dgm:pt>
    <dgm:pt modelId="{98055981-1824-4E61-9EE4-50B0B8B21EA7}" type="parTrans" cxnId="{8F096DD4-D76F-4AFE-9250-A46E335571DB}">
      <dgm:prSet/>
      <dgm:spPr/>
      <dgm:t>
        <a:bodyPr/>
        <a:lstStyle/>
        <a:p>
          <a:endParaRPr lang="en-US"/>
        </a:p>
      </dgm:t>
    </dgm:pt>
    <dgm:pt modelId="{402781FF-62A5-4DB0-8C47-6179D56550EF}" type="sibTrans" cxnId="{8F096DD4-D76F-4AFE-9250-A46E335571DB}">
      <dgm:prSet/>
      <dgm:spPr/>
      <dgm:t>
        <a:bodyPr/>
        <a:lstStyle/>
        <a:p>
          <a:endParaRPr lang="en-US"/>
        </a:p>
      </dgm:t>
    </dgm:pt>
    <dgm:pt modelId="{D2E8F51A-D26F-43C5-BC1A-3D34B4934253}">
      <dgm:prSet phldrT="[Tekst]"/>
      <dgm:spPr/>
      <dgm:t>
        <a:bodyPr/>
        <a:lstStyle/>
        <a:p>
          <a:r>
            <a:rPr lang="en-US" dirty="0" smtClean="0"/>
            <a:t>3.</a:t>
          </a:r>
          <a:endParaRPr lang="en-US" dirty="0"/>
        </a:p>
      </dgm:t>
    </dgm:pt>
    <dgm:pt modelId="{4F7887C7-A4A1-47A2-9737-38FB77DF4460}" type="parTrans" cxnId="{07409E95-2A8E-44EF-A024-3491A9D4DF0B}">
      <dgm:prSet/>
      <dgm:spPr/>
      <dgm:t>
        <a:bodyPr/>
        <a:lstStyle/>
        <a:p>
          <a:endParaRPr lang="en-US"/>
        </a:p>
      </dgm:t>
    </dgm:pt>
    <dgm:pt modelId="{516621E7-DE72-4D66-AADD-23CDC18DCB04}" type="sibTrans" cxnId="{07409E95-2A8E-44EF-A024-3491A9D4DF0B}">
      <dgm:prSet/>
      <dgm:spPr/>
      <dgm:t>
        <a:bodyPr/>
        <a:lstStyle/>
        <a:p>
          <a:endParaRPr lang="en-US"/>
        </a:p>
      </dgm:t>
    </dgm:pt>
    <dgm:pt modelId="{AA95AE50-8FCE-4634-9937-B4A6C43CA498}">
      <dgm:prSet phldrT="[Tekst]" custT="1"/>
      <dgm:spPr/>
      <dgm:t>
        <a:bodyPr/>
        <a:lstStyle/>
        <a:p>
          <a:r>
            <a:rPr lang="en-US" sz="1800" dirty="0" err="1" smtClean="0">
              <a:latin typeface="Georgia" pitchFamily="18" charset="0"/>
            </a:rPr>
            <a:t>Olakšanje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od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ansioznosti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dovodi</a:t>
          </a:r>
          <a:r>
            <a:rPr lang="en-US" sz="1800" dirty="0" smtClean="0">
              <a:latin typeface="Georgia" pitchFamily="18" charset="0"/>
            </a:rPr>
            <a:t> do </a:t>
          </a:r>
          <a:r>
            <a:rPr lang="en-US" sz="1800" dirty="0" err="1" smtClean="0">
              <a:latin typeface="Georgia" pitchFamily="18" charset="0"/>
            </a:rPr>
            <a:t>još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više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izbjegavanja</a:t>
          </a:r>
          <a:endParaRPr lang="en-US" sz="1800" dirty="0">
            <a:latin typeface="Georgia" pitchFamily="18" charset="0"/>
          </a:endParaRPr>
        </a:p>
      </dgm:t>
    </dgm:pt>
    <dgm:pt modelId="{BE6468CB-5F56-45E1-877F-BE23AAA4577D}" type="parTrans" cxnId="{ACBEC7DC-AA55-4972-86CF-B69B997AE64D}">
      <dgm:prSet/>
      <dgm:spPr/>
      <dgm:t>
        <a:bodyPr/>
        <a:lstStyle/>
        <a:p>
          <a:endParaRPr lang="en-US"/>
        </a:p>
      </dgm:t>
    </dgm:pt>
    <dgm:pt modelId="{4267DC15-AD46-4A7A-B2B8-A4EA91648DDA}" type="sibTrans" cxnId="{ACBEC7DC-AA55-4972-86CF-B69B997AE64D}">
      <dgm:prSet/>
      <dgm:spPr/>
      <dgm:t>
        <a:bodyPr/>
        <a:lstStyle/>
        <a:p>
          <a:endParaRPr lang="en-US"/>
        </a:p>
      </dgm:t>
    </dgm:pt>
    <dgm:pt modelId="{5A6B9026-73FD-4B9C-B8E9-D36409F7F13C}">
      <dgm:prSet phldrT="[Tekst]" custT="1"/>
      <dgm:spPr/>
      <dgm:t>
        <a:bodyPr/>
        <a:lstStyle/>
        <a:p>
          <a:r>
            <a:rPr lang="en-US" sz="1800" dirty="0" err="1" smtClean="0">
              <a:latin typeface="Georgia" pitchFamily="18" charset="0"/>
            </a:rPr>
            <a:t>Izbjegavanje</a:t>
          </a:r>
          <a:r>
            <a:rPr lang="en-US" sz="1800" dirty="0" smtClean="0">
              <a:latin typeface="Georgia" pitchFamily="18" charset="0"/>
            </a:rPr>
            <a:t> se </a:t>
          </a:r>
          <a:r>
            <a:rPr lang="en-US" sz="1800" dirty="0" err="1" smtClean="0">
              <a:latin typeface="Georgia" pitchFamily="18" charset="0"/>
            </a:rPr>
            <a:t>generalizira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na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slične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podražaje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i</a:t>
          </a:r>
          <a:r>
            <a:rPr lang="en-US" sz="1800" dirty="0" smtClean="0">
              <a:latin typeface="Georgia" pitchFamily="18" charset="0"/>
            </a:rPr>
            <a:t> </a:t>
          </a:r>
          <a:r>
            <a:rPr lang="en-US" sz="1800" dirty="0" err="1" smtClean="0">
              <a:latin typeface="Georgia" pitchFamily="18" charset="0"/>
            </a:rPr>
            <a:t>povezuje</a:t>
          </a:r>
          <a:r>
            <a:rPr lang="en-US" sz="1800" dirty="0" smtClean="0">
              <a:latin typeface="Georgia" pitchFamily="18" charset="0"/>
            </a:rPr>
            <a:t> se s </a:t>
          </a:r>
          <a:r>
            <a:rPr lang="en-US" sz="1800" dirty="0" err="1" smtClean="0">
              <a:latin typeface="Georgia" pitchFamily="18" charset="0"/>
            </a:rPr>
            <a:t>drugima</a:t>
          </a:r>
          <a:endParaRPr lang="en-US" sz="1800" dirty="0">
            <a:latin typeface="Georgia" pitchFamily="18" charset="0"/>
          </a:endParaRPr>
        </a:p>
      </dgm:t>
    </dgm:pt>
    <dgm:pt modelId="{AC9FA29E-53D4-4A90-8C42-F788F9EAED8A}" type="parTrans" cxnId="{234189AF-5DFA-4656-B2C0-978429ED656F}">
      <dgm:prSet/>
      <dgm:spPr/>
    </dgm:pt>
    <dgm:pt modelId="{E94EA740-B2E7-4A3F-96CB-B1138C367FDA}" type="sibTrans" cxnId="{234189AF-5DFA-4656-B2C0-978429ED656F}">
      <dgm:prSet/>
      <dgm:spPr/>
    </dgm:pt>
    <dgm:pt modelId="{15D224AE-3995-4B8F-9D65-09A0D4AE4940}" type="pres">
      <dgm:prSet presAssocID="{EC4878D6-CF0A-4401-97C2-D29DE8EB773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2C74EB-BFEF-406B-8E61-CA378479B13B}" type="pres">
      <dgm:prSet presAssocID="{AF82C6D9-F5F3-44B1-8561-48B115391B39}" presName="composite" presStyleCnt="0"/>
      <dgm:spPr/>
    </dgm:pt>
    <dgm:pt modelId="{A95DCCC8-29B1-472B-8878-BFF5EE74D2E8}" type="pres">
      <dgm:prSet presAssocID="{AF82C6D9-F5F3-44B1-8561-48B115391B39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4380B0-DE40-42E9-B384-5786F3BEE9B9}" type="pres">
      <dgm:prSet presAssocID="{AF82C6D9-F5F3-44B1-8561-48B115391B39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A23EDA-8B60-41C8-882D-C33531438F12}" type="pres">
      <dgm:prSet presAssocID="{7F8808E9-0BFC-4E2C-910A-20D8370499FD}" presName="sp" presStyleCnt="0"/>
      <dgm:spPr/>
    </dgm:pt>
    <dgm:pt modelId="{BC430FC0-7CC0-4BDF-ACCC-59110F1ABC94}" type="pres">
      <dgm:prSet presAssocID="{8C3D54B1-95C2-4B6E-8320-9F01ABA43C59}" presName="composite" presStyleCnt="0"/>
      <dgm:spPr/>
    </dgm:pt>
    <dgm:pt modelId="{D907CCA4-1BE7-4C6C-914D-71078A416F2C}" type="pres">
      <dgm:prSet presAssocID="{8C3D54B1-95C2-4B6E-8320-9F01ABA43C5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AB6858-BC34-4F13-8228-0A3EE77E44DA}" type="pres">
      <dgm:prSet presAssocID="{8C3D54B1-95C2-4B6E-8320-9F01ABA43C5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6FCDD4-3006-4EA1-9AC1-D301DE5D32C7}" type="pres">
      <dgm:prSet presAssocID="{B12B3AA4-F84C-4D66-94C6-45DFA83C550F}" presName="sp" presStyleCnt="0"/>
      <dgm:spPr/>
    </dgm:pt>
    <dgm:pt modelId="{A484EB4D-970A-45FF-910C-D2267AC375B4}" type="pres">
      <dgm:prSet presAssocID="{D2E8F51A-D26F-43C5-BC1A-3D34B4934253}" presName="composite" presStyleCnt="0"/>
      <dgm:spPr/>
    </dgm:pt>
    <dgm:pt modelId="{D3FCB95F-B285-4A33-B051-312F92376651}" type="pres">
      <dgm:prSet presAssocID="{D2E8F51A-D26F-43C5-BC1A-3D34B4934253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F1FF32-3800-4C6E-89D5-8A9C7A71C0CE}" type="pres">
      <dgm:prSet presAssocID="{D2E8F51A-D26F-43C5-BC1A-3D34B4934253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409E95-2A8E-44EF-A024-3491A9D4DF0B}" srcId="{EC4878D6-CF0A-4401-97C2-D29DE8EB7732}" destId="{D2E8F51A-D26F-43C5-BC1A-3D34B4934253}" srcOrd="2" destOrd="0" parTransId="{4F7887C7-A4A1-47A2-9737-38FB77DF4460}" sibTransId="{516621E7-DE72-4D66-AADD-23CDC18DCB04}"/>
    <dgm:cxn modelId="{06148C1E-D7FF-44B7-A9AA-AF199052A5FE}" type="presOf" srcId="{DD73A788-3963-4D50-AAA8-6675328CD939}" destId="{A4AB6858-BC34-4F13-8228-0A3EE77E44DA}" srcOrd="0" destOrd="0" presId="urn:microsoft.com/office/officeart/2005/8/layout/chevron2"/>
    <dgm:cxn modelId="{C23F1A8D-64A0-4BA3-9128-378FE4AB370C}" type="presOf" srcId="{5A6B9026-73FD-4B9C-B8E9-D36409F7F13C}" destId="{B4F1FF32-3800-4C6E-89D5-8A9C7A71C0CE}" srcOrd="0" destOrd="1" presId="urn:microsoft.com/office/officeart/2005/8/layout/chevron2"/>
    <dgm:cxn modelId="{E7F5F598-4EF4-41A6-9CC2-271A424C7670}" type="presOf" srcId="{AA95AE50-8FCE-4634-9937-B4A6C43CA498}" destId="{B4F1FF32-3800-4C6E-89D5-8A9C7A71C0CE}" srcOrd="0" destOrd="0" presId="urn:microsoft.com/office/officeart/2005/8/layout/chevron2"/>
    <dgm:cxn modelId="{4690F3DD-D6E3-42B1-8CBD-933D72F09FE1}" type="presOf" srcId="{D2E8F51A-D26F-43C5-BC1A-3D34B4934253}" destId="{D3FCB95F-B285-4A33-B051-312F92376651}" srcOrd="0" destOrd="0" presId="urn:microsoft.com/office/officeart/2005/8/layout/chevron2"/>
    <dgm:cxn modelId="{CB4EB662-F713-4440-A582-638FFBC9B984}" type="presOf" srcId="{EC4878D6-CF0A-4401-97C2-D29DE8EB7732}" destId="{15D224AE-3995-4B8F-9D65-09A0D4AE4940}" srcOrd="0" destOrd="0" presId="urn:microsoft.com/office/officeart/2005/8/layout/chevron2"/>
    <dgm:cxn modelId="{3D1AAC5B-E2BC-40E4-A390-6CADFDDC42E3}" type="presOf" srcId="{8C3D54B1-95C2-4B6E-8320-9F01ABA43C59}" destId="{D907CCA4-1BE7-4C6C-914D-71078A416F2C}" srcOrd="0" destOrd="0" presId="urn:microsoft.com/office/officeart/2005/8/layout/chevron2"/>
    <dgm:cxn modelId="{C9867756-2AC4-4FEA-8B23-8899B360476D}" srcId="{EC4878D6-CF0A-4401-97C2-D29DE8EB7732}" destId="{AF82C6D9-F5F3-44B1-8561-48B115391B39}" srcOrd="0" destOrd="0" parTransId="{320FA64D-9B10-402D-8466-981208A469DA}" sibTransId="{7F8808E9-0BFC-4E2C-910A-20D8370499FD}"/>
    <dgm:cxn modelId="{ACBEC7DC-AA55-4972-86CF-B69B997AE64D}" srcId="{D2E8F51A-D26F-43C5-BC1A-3D34B4934253}" destId="{AA95AE50-8FCE-4634-9937-B4A6C43CA498}" srcOrd="0" destOrd="0" parTransId="{BE6468CB-5F56-45E1-877F-BE23AAA4577D}" sibTransId="{4267DC15-AD46-4A7A-B2B8-A4EA91648DDA}"/>
    <dgm:cxn modelId="{96CC0C65-E17C-43AB-B9C8-EF9791A3C1AA}" srcId="{EC4878D6-CF0A-4401-97C2-D29DE8EB7732}" destId="{8C3D54B1-95C2-4B6E-8320-9F01ABA43C59}" srcOrd="1" destOrd="0" parTransId="{443356BE-CC3C-49A2-B8FC-075438E644E3}" sibTransId="{B12B3AA4-F84C-4D66-94C6-45DFA83C550F}"/>
    <dgm:cxn modelId="{8F096DD4-D76F-4AFE-9250-A46E335571DB}" srcId="{8C3D54B1-95C2-4B6E-8320-9F01ABA43C59}" destId="{DD73A788-3963-4D50-AAA8-6675328CD939}" srcOrd="0" destOrd="0" parTransId="{98055981-1824-4E61-9EE4-50B0B8B21EA7}" sibTransId="{402781FF-62A5-4DB0-8C47-6179D56550EF}"/>
    <dgm:cxn modelId="{366A2DA3-D5FB-4FF8-99ED-311E2D1F79A6}" type="presOf" srcId="{246E1A17-3A33-43C4-9CCA-60C973F5ACAF}" destId="{5F4380B0-DE40-42E9-B384-5786F3BEE9B9}" srcOrd="0" destOrd="0" presId="urn:microsoft.com/office/officeart/2005/8/layout/chevron2"/>
    <dgm:cxn modelId="{832C8734-C913-4004-AB52-8BB111EDACCC}" srcId="{AF82C6D9-F5F3-44B1-8561-48B115391B39}" destId="{246E1A17-3A33-43C4-9CCA-60C973F5ACAF}" srcOrd="0" destOrd="0" parTransId="{B216E05C-7B26-4293-881E-9574D6F62C4A}" sibTransId="{9AD16321-54F8-4DA6-BD4A-D7580D692DA3}"/>
    <dgm:cxn modelId="{BDCB767D-9DFE-497E-802E-98F171A0ADD4}" type="presOf" srcId="{AF82C6D9-F5F3-44B1-8561-48B115391B39}" destId="{A95DCCC8-29B1-472B-8878-BFF5EE74D2E8}" srcOrd="0" destOrd="0" presId="urn:microsoft.com/office/officeart/2005/8/layout/chevron2"/>
    <dgm:cxn modelId="{234189AF-5DFA-4656-B2C0-978429ED656F}" srcId="{D2E8F51A-D26F-43C5-BC1A-3D34B4934253}" destId="{5A6B9026-73FD-4B9C-B8E9-D36409F7F13C}" srcOrd="1" destOrd="0" parTransId="{AC9FA29E-53D4-4A90-8C42-F788F9EAED8A}" sibTransId="{E94EA740-B2E7-4A3F-96CB-B1138C367FDA}"/>
    <dgm:cxn modelId="{ECA8E330-9503-4872-8400-907A75D7F065}" type="presParOf" srcId="{15D224AE-3995-4B8F-9D65-09A0D4AE4940}" destId="{922C74EB-BFEF-406B-8E61-CA378479B13B}" srcOrd="0" destOrd="0" presId="urn:microsoft.com/office/officeart/2005/8/layout/chevron2"/>
    <dgm:cxn modelId="{DE346F90-67B8-4212-AFB1-EAB517A6AFB4}" type="presParOf" srcId="{922C74EB-BFEF-406B-8E61-CA378479B13B}" destId="{A95DCCC8-29B1-472B-8878-BFF5EE74D2E8}" srcOrd="0" destOrd="0" presId="urn:microsoft.com/office/officeart/2005/8/layout/chevron2"/>
    <dgm:cxn modelId="{592E55EE-0421-48E0-96E4-F38F1E0AA410}" type="presParOf" srcId="{922C74EB-BFEF-406B-8E61-CA378479B13B}" destId="{5F4380B0-DE40-42E9-B384-5786F3BEE9B9}" srcOrd="1" destOrd="0" presId="urn:microsoft.com/office/officeart/2005/8/layout/chevron2"/>
    <dgm:cxn modelId="{AA94B0E6-FCC4-4486-BB2A-70FFA77459AF}" type="presParOf" srcId="{15D224AE-3995-4B8F-9D65-09A0D4AE4940}" destId="{AAA23EDA-8B60-41C8-882D-C33531438F12}" srcOrd="1" destOrd="0" presId="urn:microsoft.com/office/officeart/2005/8/layout/chevron2"/>
    <dgm:cxn modelId="{815D2818-DA5B-43AF-A66D-8309F72E1814}" type="presParOf" srcId="{15D224AE-3995-4B8F-9D65-09A0D4AE4940}" destId="{BC430FC0-7CC0-4BDF-ACCC-59110F1ABC94}" srcOrd="2" destOrd="0" presId="urn:microsoft.com/office/officeart/2005/8/layout/chevron2"/>
    <dgm:cxn modelId="{D6AA195F-9D06-413A-AEAB-849ADAE0E113}" type="presParOf" srcId="{BC430FC0-7CC0-4BDF-ACCC-59110F1ABC94}" destId="{D907CCA4-1BE7-4C6C-914D-71078A416F2C}" srcOrd="0" destOrd="0" presId="urn:microsoft.com/office/officeart/2005/8/layout/chevron2"/>
    <dgm:cxn modelId="{DEA83416-3E2D-4C59-A065-C66676231C07}" type="presParOf" srcId="{BC430FC0-7CC0-4BDF-ACCC-59110F1ABC94}" destId="{A4AB6858-BC34-4F13-8228-0A3EE77E44DA}" srcOrd="1" destOrd="0" presId="urn:microsoft.com/office/officeart/2005/8/layout/chevron2"/>
    <dgm:cxn modelId="{BA79C775-EBD3-4455-B60D-BBA853DD21A1}" type="presParOf" srcId="{15D224AE-3995-4B8F-9D65-09A0D4AE4940}" destId="{276FCDD4-3006-4EA1-9AC1-D301DE5D32C7}" srcOrd="3" destOrd="0" presId="urn:microsoft.com/office/officeart/2005/8/layout/chevron2"/>
    <dgm:cxn modelId="{02CB7007-184E-4834-BD26-790CE116A593}" type="presParOf" srcId="{15D224AE-3995-4B8F-9D65-09A0D4AE4940}" destId="{A484EB4D-970A-45FF-910C-D2267AC375B4}" srcOrd="4" destOrd="0" presId="urn:microsoft.com/office/officeart/2005/8/layout/chevron2"/>
    <dgm:cxn modelId="{728ACEB8-BCC0-4EE4-B383-6C61BB351D3D}" type="presParOf" srcId="{A484EB4D-970A-45FF-910C-D2267AC375B4}" destId="{D3FCB95F-B285-4A33-B051-312F92376651}" srcOrd="0" destOrd="0" presId="urn:microsoft.com/office/officeart/2005/8/layout/chevron2"/>
    <dgm:cxn modelId="{D210C9BD-BE9A-4DB5-80B1-A51F32CEAA31}" type="presParOf" srcId="{A484EB4D-970A-45FF-910C-D2267AC375B4}" destId="{B4F1FF32-3800-4C6E-89D5-8A9C7A71C0CE}" srcOrd="1" destOrd="0" presId="urn:microsoft.com/office/officeart/2005/8/layout/chevr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E4CF8C-7837-4208-ACBE-287942F8EF7D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C6EB386-38CC-4421-B420-57C48DAB02D5}">
      <dgm:prSet phldrT="[Tekst]" custT="1"/>
      <dgm:spPr/>
      <dgm:t>
        <a:bodyPr/>
        <a:lstStyle/>
        <a:p>
          <a:r>
            <a:rPr lang="en-US" sz="1400" b="1" dirty="0" smtClean="0">
              <a:latin typeface="Georgia" pitchFamily="18" charset="0"/>
            </a:rPr>
            <a:t>DISFUNKCIONALNE SHEME</a:t>
          </a:r>
        </a:p>
        <a:p>
          <a:r>
            <a:rPr lang="en-US" sz="1400" b="0" dirty="0" smtClean="0">
              <a:latin typeface="Georgia" pitchFamily="18" charset="0"/>
            </a:rPr>
            <a:t>- </a:t>
          </a:r>
          <a:r>
            <a:rPr lang="en-US" sz="1400" b="0" dirty="0" err="1" smtClean="0">
              <a:latin typeface="Georgia" pitchFamily="18" charset="0"/>
            </a:rPr>
            <a:t>Duboko</a:t>
          </a:r>
          <a:r>
            <a:rPr lang="en-US" sz="1400" b="0" dirty="0" smtClean="0">
              <a:latin typeface="Georgia" pitchFamily="18" charset="0"/>
            </a:rPr>
            <a:t> </a:t>
          </a:r>
          <a:r>
            <a:rPr lang="en-US" sz="1400" b="0" dirty="0" err="1" smtClean="0">
              <a:latin typeface="Georgia" pitchFamily="18" charset="0"/>
            </a:rPr>
            <a:t>ukorijenjena</a:t>
          </a:r>
          <a:r>
            <a:rPr lang="en-US" sz="1400" b="0" dirty="0" smtClean="0">
              <a:latin typeface="Georgia" pitchFamily="18" charset="0"/>
            </a:rPr>
            <a:t> </a:t>
          </a:r>
        </a:p>
        <a:p>
          <a:r>
            <a:rPr lang="en-US" sz="1400" b="0" dirty="0" smtClean="0">
              <a:latin typeface="Georgia" pitchFamily="18" charset="0"/>
            </a:rPr>
            <a:t>   </a:t>
          </a:r>
          <a:r>
            <a:rPr lang="en-US" sz="1400" b="0" dirty="0" err="1" smtClean="0">
              <a:latin typeface="Georgia" pitchFamily="18" charset="0"/>
            </a:rPr>
            <a:t>vjerovanja</a:t>
          </a:r>
          <a:r>
            <a:rPr lang="en-US" sz="1400" b="0" dirty="0" smtClean="0">
              <a:latin typeface="Georgia" pitchFamily="18" charset="0"/>
            </a:rPr>
            <a:t> o </a:t>
          </a:r>
          <a:r>
            <a:rPr lang="en-US" sz="1400" b="0" dirty="0" err="1" smtClean="0">
              <a:latin typeface="Georgia" pitchFamily="18" charset="0"/>
            </a:rPr>
            <a:t>vlastitoj</a:t>
          </a:r>
          <a:endParaRPr lang="en-US" sz="1400" b="0" dirty="0" smtClean="0">
            <a:latin typeface="Georgia" pitchFamily="18" charset="0"/>
          </a:endParaRPr>
        </a:p>
        <a:p>
          <a:r>
            <a:rPr lang="en-US" sz="1400" b="0" dirty="0" smtClean="0">
              <a:latin typeface="Georgia" pitchFamily="18" charset="0"/>
            </a:rPr>
            <a:t>   </a:t>
          </a:r>
          <a:r>
            <a:rPr lang="en-US" sz="1400" b="0" dirty="0" err="1" smtClean="0">
              <a:latin typeface="Georgia" pitchFamily="18" charset="0"/>
            </a:rPr>
            <a:t>bespomoćnosti</a:t>
          </a:r>
          <a:r>
            <a:rPr lang="en-US" sz="1400" b="0" dirty="0" smtClean="0">
              <a:latin typeface="Georgia" pitchFamily="18" charset="0"/>
            </a:rPr>
            <a:t>,</a:t>
          </a:r>
        </a:p>
        <a:p>
          <a:r>
            <a:rPr lang="en-US" sz="1400" b="0" dirty="0" smtClean="0">
              <a:latin typeface="Georgia" pitchFamily="18" charset="0"/>
            </a:rPr>
            <a:t>   </a:t>
          </a:r>
          <a:r>
            <a:rPr lang="en-US" sz="1400" b="0" dirty="0" err="1" smtClean="0">
              <a:latin typeface="Georgia" pitchFamily="18" charset="0"/>
            </a:rPr>
            <a:t>slabosti</a:t>
          </a:r>
          <a:r>
            <a:rPr lang="en-US" sz="1400" b="0" dirty="0" smtClean="0">
              <a:latin typeface="Georgia" pitchFamily="18" charset="0"/>
            </a:rPr>
            <a:t>, </a:t>
          </a:r>
          <a:r>
            <a:rPr lang="en-US" sz="1400" b="0" dirty="0" err="1" smtClean="0">
              <a:latin typeface="Georgia" pitchFamily="18" charset="0"/>
            </a:rPr>
            <a:t>inferiornosti</a:t>
          </a:r>
          <a:endParaRPr lang="en-US" sz="1400" b="0" dirty="0" smtClean="0">
            <a:latin typeface="Georgia" pitchFamily="18" charset="0"/>
          </a:endParaRPr>
        </a:p>
      </dgm:t>
    </dgm:pt>
    <dgm:pt modelId="{E62F9046-C6DD-40E9-8DEA-68FC749B7A0F}" type="parTrans" cxnId="{B2165CA0-3D5F-4C73-8766-7277BD566F53}">
      <dgm:prSet/>
      <dgm:spPr/>
      <dgm:t>
        <a:bodyPr/>
        <a:lstStyle/>
        <a:p>
          <a:endParaRPr lang="en-US"/>
        </a:p>
      </dgm:t>
    </dgm:pt>
    <dgm:pt modelId="{E2AD0524-05BD-4ABC-864A-A4070AC1CDC7}" type="sibTrans" cxnId="{B2165CA0-3D5F-4C73-8766-7277BD566F53}">
      <dgm:prSet/>
      <dgm:spPr/>
      <dgm:t>
        <a:bodyPr/>
        <a:lstStyle/>
        <a:p>
          <a:endParaRPr lang="en-US"/>
        </a:p>
      </dgm:t>
    </dgm:pt>
    <dgm:pt modelId="{C78AC9D0-2450-4ACB-9D57-AE8DB558A452}">
      <dgm:prSet phldrT="[Tekst]" custT="1"/>
      <dgm:spPr/>
      <dgm:t>
        <a:bodyPr/>
        <a:lstStyle/>
        <a:p>
          <a:r>
            <a:rPr lang="en-US" sz="1400" b="1" dirty="0" smtClean="0">
              <a:latin typeface="Georgia" pitchFamily="18" charset="0"/>
            </a:rPr>
            <a:t>DISFUNKCIONALNE PRETPOSTAVKE</a:t>
          </a:r>
        </a:p>
        <a:p>
          <a:r>
            <a:rPr lang="en-US" sz="1400" b="1" dirty="0" smtClean="0">
              <a:latin typeface="Georgia" pitchFamily="18" charset="0"/>
            </a:rPr>
            <a:t>- </a:t>
          </a:r>
          <a:r>
            <a:rPr lang="en-US" sz="1400" b="0" dirty="0" smtClean="0">
              <a:latin typeface="Georgia" pitchFamily="18" charset="0"/>
            </a:rPr>
            <a:t>“</a:t>
          </a:r>
          <a:r>
            <a:rPr lang="en-US" sz="1400" b="0" dirty="0" err="1" smtClean="0">
              <a:latin typeface="Georgia" pitchFamily="18" charset="0"/>
            </a:rPr>
            <a:t>Trebam</a:t>
          </a:r>
          <a:r>
            <a:rPr lang="en-US" sz="1400" b="0" dirty="0" smtClean="0">
              <a:latin typeface="Georgia" pitchFamily="18" charset="0"/>
            </a:rPr>
            <a:t>”</a:t>
          </a:r>
        </a:p>
        <a:p>
          <a:r>
            <a:rPr lang="en-US" sz="1400" b="0" dirty="0" smtClean="0">
              <a:latin typeface="Georgia" pitchFamily="18" charset="0"/>
            </a:rPr>
            <a:t>- “</a:t>
          </a:r>
          <a:r>
            <a:rPr lang="en-US" sz="1400" b="0" dirty="0" err="1" smtClean="0">
              <a:latin typeface="Georgia" pitchFamily="18" charset="0"/>
            </a:rPr>
            <a:t>Ako-onda</a:t>
          </a:r>
          <a:r>
            <a:rPr lang="en-US" sz="1400" b="0" dirty="0" smtClean="0">
              <a:latin typeface="Georgia" pitchFamily="18" charset="0"/>
            </a:rPr>
            <a:t>”</a:t>
          </a:r>
        </a:p>
        <a:p>
          <a:r>
            <a:rPr lang="en-US" sz="1400" b="0" dirty="0" smtClean="0">
              <a:latin typeface="Georgia" pitchFamily="18" charset="0"/>
            </a:rPr>
            <a:t>-  “</a:t>
          </a:r>
          <a:r>
            <a:rPr lang="en-US" sz="1400" b="0" dirty="0" err="1" smtClean="0">
              <a:latin typeface="Georgia" pitchFamily="18" charset="0"/>
            </a:rPr>
            <a:t>Moram</a:t>
          </a:r>
          <a:r>
            <a:rPr lang="en-US" sz="1400" b="0" dirty="0" smtClean="0">
              <a:latin typeface="Georgia" pitchFamily="18" charset="0"/>
            </a:rPr>
            <a:t>”</a:t>
          </a:r>
          <a:endParaRPr lang="en-US" sz="1400" b="1" dirty="0" smtClean="0">
            <a:latin typeface="Georgia" pitchFamily="18" charset="0"/>
          </a:endParaRPr>
        </a:p>
        <a:p>
          <a:endParaRPr lang="en-US" sz="1400" dirty="0">
            <a:latin typeface="Georgia" pitchFamily="18" charset="0"/>
          </a:endParaRPr>
        </a:p>
      </dgm:t>
    </dgm:pt>
    <dgm:pt modelId="{A1BA8735-72F2-4988-9E7A-EE76C5DE43AD}" type="parTrans" cxnId="{603934B5-19C1-4009-8056-85FB53C03D6C}">
      <dgm:prSet/>
      <dgm:spPr/>
      <dgm:t>
        <a:bodyPr/>
        <a:lstStyle/>
        <a:p>
          <a:endParaRPr lang="en-US"/>
        </a:p>
      </dgm:t>
    </dgm:pt>
    <dgm:pt modelId="{F352FDD0-F382-4AD9-A805-6166758BB8B7}" type="sibTrans" cxnId="{603934B5-19C1-4009-8056-85FB53C03D6C}">
      <dgm:prSet/>
      <dgm:spPr/>
      <dgm:t>
        <a:bodyPr/>
        <a:lstStyle/>
        <a:p>
          <a:endParaRPr lang="en-US"/>
        </a:p>
      </dgm:t>
    </dgm:pt>
    <dgm:pt modelId="{C516F697-5FB8-4EF2-8A73-CAA290F1D1A9}">
      <dgm:prSet phldrT="[Tekst]" custT="1"/>
      <dgm:spPr/>
      <dgm:t>
        <a:bodyPr/>
        <a:lstStyle/>
        <a:p>
          <a:r>
            <a:rPr lang="en-US" sz="1400" b="1" dirty="0" smtClean="0">
              <a:latin typeface="Georgia" pitchFamily="18" charset="0"/>
            </a:rPr>
            <a:t>ISKRIVLJENE AUTOMATSKE MISLI</a:t>
          </a:r>
        </a:p>
        <a:p>
          <a:r>
            <a:rPr lang="en-US" sz="1400" b="1" dirty="0" smtClean="0">
              <a:latin typeface="Georgia" pitchFamily="18" charset="0"/>
            </a:rPr>
            <a:t>- </a:t>
          </a:r>
          <a:r>
            <a:rPr lang="en-US" sz="1400" b="0" dirty="0" err="1" smtClean="0">
              <a:latin typeface="Georgia" pitchFamily="18" charset="0"/>
            </a:rPr>
            <a:t>Proricanje</a:t>
          </a:r>
          <a:r>
            <a:rPr lang="en-US" sz="1400" b="0" dirty="0" smtClean="0">
              <a:latin typeface="Georgia" pitchFamily="18" charset="0"/>
            </a:rPr>
            <a:t> </a:t>
          </a:r>
          <a:r>
            <a:rPr lang="en-US" sz="1400" b="0" dirty="0" err="1" smtClean="0">
              <a:latin typeface="Georgia" pitchFamily="18" charset="0"/>
            </a:rPr>
            <a:t>budućnosti</a:t>
          </a:r>
          <a:endParaRPr lang="en-US" sz="1400" b="0" dirty="0" smtClean="0">
            <a:latin typeface="Georgia" pitchFamily="18" charset="0"/>
          </a:endParaRPr>
        </a:p>
        <a:p>
          <a:r>
            <a:rPr lang="en-US" sz="1400" b="0" dirty="0" smtClean="0">
              <a:latin typeface="Georgia" pitchFamily="18" charset="0"/>
            </a:rPr>
            <a:t>- </a:t>
          </a:r>
          <a:r>
            <a:rPr lang="en-US" sz="1400" b="0" dirty="0" err="1" smtClean="0">
              <a:latin typeface="Georgia" pitchFamily="18" charset="0"/>
            </a:rPr>
            <a:t>Etiketiranje</a:t>
          </a:r>
          <a:endParaRPr lang="en-US" sz="1400" b="0" dirty="0" smtClean="0">
            <a:latin typeface="Georgia" pitchFamily="18" charset="0"/>
          </a:endParaRPr>
        </a:p>
        <a:p>
          <a:r>
            <a:rPr lang="en-US" sz="1400" b="0" dirty="0" smtClean="0">
              <a:latin typeface="Georgia" pitchFamily="18" charset="0"/>
            </a:rPr>
            <a:t>- </a:t>
          </a:r>
          <a:r>
            <a:rPr lang="en-US" sz="1400" b="0" dirty="0" err="1" smtClean="0">
              <a:latin typeface="Georgia" pitchFamily="18" charset="0"/>
            </a:rPr>
            <a:t>Katastrofiziranje</a:t>
          </a:r>
          <a:endParaRPr lang="en-US" sz="1400" b="0" dirty="0" smtClean="0">
            <a:latin typeface="Georgia" pitchFamily="18" charset="0"/>
          </a:endParaRPr>
        </a:p>
        <a:p>
          <a:r>
            <a:rPr lang="en-US" sz="1400" b="0" dirty="0" smtClean="0">
              <a:latin typeface="Georgia" pitchFamily="18" charset="0"/>
            </a:rPr>
            <a:t>- </a:t>
          </a:r>
          <a:r>
            <a:rPr lang="en-US" sz="1400" b="0" dirty="0" err="1" smtClean="0">
              <a:latin typeface="Georgia" pitchFamily="18" charset="0"/>
            </a:rPr>
            <a:t>Precjenjivanje</a:t>
          </a:r>
          <a:endParaRPr lang="en-US" sz="1400" b="0" dirty="0" smtClean="0">
            <a:latin typeface="Georgia" pitchFamily="18" charset="0"/>
          </a:endParaRPr>
        </a:p>
        <a:p>
          <a:r>
            <a:rPr lang="en-US" sz="1400" b="0" dirty="0" smtClean="0">
              <a:latin typeface="Georgia" pitchFamily="18" charset="0"/>
            </a:rPr>
            <a:t>-  </a:t>
          </a:r>
          <a:r>
            <a:rPr lang="en-US" sz="1400" b="0" dirty="0" err="1" smtClean="0">
              <a:latin typeface="Georgia" pitchFamily="18" charset="0"/>
            </a:rPr>
            <a:t>Čitanje</a:t>
          </a:r>
          <a:r>
            <a:rPr lang="en-US" sz="1400" b="0" dirty="0" smtClean="0">
              <a:latin typeface="Georgia" pitchFamily="18" charset="0"/>
            </a:rPr>
            <a:t> </a:t>
          </a:r>
          <a:r>
            <a:rPr lang="en-US" sz="1400" b="0" dirty="0" err="1" smtClean="0">
              <a:latin typeface="Georgia" pitchFamily="18" charset="0"/>
            </a:rPr>
            <a:t>misli</a:t>
          </a:r>
          <a:endParaRPr lang="en-US" sz="1400" b="0" dirty="0" smtClean="0">
            <a:latin typeface="Georgia" pitchFamily="18" charset="0"/>
          </a:endParaRPr>
        </a:p>
        <a:p>
          <a:r>
            <a:rPr lang="en-US" sz="1400" b="0" dirty="0" smtClean="0">
              <a:latin typeface="Georgia" pitchFamily="18" charset="0"/>
            </a:rPr>
            <a:t>- </a:t>
          </a:r>
          <a:r>
            <a:rPr lang="en-US" sz="1400" b="0" dirty="0" err="1" smtClean="0">
              <a:latin typeface="Georgia" pitchFamily="18" charset="0"/>
            </a:rPr>
            <a:t>Dihotomno</a:t>
          </a:r>
          <a:r>
            <a:rPr lang="en-US" sz="1400" b="0" dirty="0" smtClean="0">
              <a:latin typeface="Georgia" pitchFamily="18" charset="0"/>
            </a:rPr>
            <a:t> </a:t>
          </a:r>
          <a:r>
            <a:rPr lang="en-US" sz="1400" b="0" dirty="0" err="1" smtClean="0">
              <a:latin typeface="Georgia" pitchFamily="18" charset="0"/>
            </a:rPr>
            <a:t>mišljenje</a:t>
          </a:r>
          <a:endParaRPr lang="en-US" sz="1400" b="0" dirty="0" smtClean="0">
            <a:latin typeface="Georgia" pitchFamily="18" charset="0"/>
          </a:endParaRPr>
        </a:p>
        <a:p>
          <a:r>
            <a:rPr lang="en-US" sz="1400" b="0" dirty="0" smtClean="0">
              <a:latin typeface="Georgia" pitchFamily="18" charset="0"/>
            </a:rPr>
            <a:t>- </a:t>
          </a:r>
          <a:r>
            <a:rPr lang="en-US" sz="1400" b="0" dirty="0" err="1" smtClean="0">
              <a:latin typeface="Georgia" pitchFamily="18" charset="0"/>
            </a:rPr>
            <a:t>Podcjenjivanje</a:t>
          </a:r>
          <a:endParaRPr lang="en-US" sz="1400" b="0" dirty="0" smtClean="0">
            <a:latin typeface="Georgia" pitchFamily="18" charset="0"/>
          </a:endParaRPr>
        </a:p>
        <a:p>
          <a:r>
            <a:rPr lang="en-US" sz="1400" b="0" dirty="0" smtClean="0">
              <a:latin typeface="Georgia" pitchFamily="18" charset="0"/>
            </a:rPr>
            <a:t>   </a:t>
          </a:r>
          <a:r>
            <a:rPr lang="en-US" sz="1400" b="0" dirty="0" err="1" smtClean="0">
              <a:latin typeface="Georgia" pitchFamily="18" charset="0"/>
            </a:rPr>
            <a:t>sposobnosti</a:t>
          </a:r>
          <a:r>
            <a:rPr lang="en-US" sz="1400" b="0" dirty="0" smtClean="0">
              <a:latin typeface="Georgia" pitchFamily="18" charset="0"/>
            </a:rPr>
            <a:t> </a:t>
          </a:r>
          <a:r>
            <a:rPr lang="en-US" sz="1400" b="0" dirty="0" err="1" smtClean="0">
              <a:latin typeface="Georgia" pitchFamily="18" charset="0"/>
            </a:rPr>
            <a:t>suočavanja</a:t>
          </a:r>
          <a:endParaRPr lang="en-US" sz="1400" b="0" dirty="0" smtClean="0">
            <a:latin typeface="Georgia" pitchFamily="18" charset="0"/>
          </a:endParaRPr>
        </a:p>
        <a:p>
          <a:r>
            <a:rPr lang="en-US" sz="1400" b="0" dirty="0" smtClean="0">
              <a:latin typeface="Georgia" pitchFamily="18" charset="0"/>
            </a:rPr>
            <a:t> </a:t>
          </a:r>
        </a:p>
        <a:p>
          <a:endParaRPr lang="en-US" sz="1400" b="0" dirty="0" smtClean="0">
            <a:latin typeface="Georgia" pitchFamily="18" charset="0"/>
          </a:endParaRPr>
        </a:p>
        <a:p>
          <a:endParaRPr lang="en-US" sz="1400" b="1" dirty="0" smtClean="0">
            <a:latin typeface="Georgia" pitchFamily="18" charset="0"/>
          </a:endParaRPr>
        </a:p>
      </dgm:t>
    </dgm:pt>
    <dgm:pt modelId="{91D34805-DC5C-4B58-A1B8-87CCAE1E6012}" type="parTrans" cxnId="{574E39B4-08F1-456B-B5E3-1F52AC5C0EFE}">
      <dgm:prSet/>
      <dgm:spPr/>
      <dgm:t>
        <a:bodyPr/>
        <a:lstStyle/>
        <a:p>
          <a:endParaRPr lang="en-US"/>
        </a:p>
      </dgm:t>
    </dgm:pt>
    <dgm:pt modelId="{3CAFFD96-6618-4222-838E-CFAF2FD76762}" type="sibTrans" cxnId="{574E39B4-08F1-456B-B5E3-1F52AC5C0EFE}">
      <dgm:prSet/>
      <dgm:spPr/>
      <dgm:t>
        <a:bodyPr/>
        <a:lstStyle/>
        <a:p>
          <a:endParaRPr lang="en-US"/>
        </a:p>
      </dgm:t>
    </dgm:pt>
    <dgm:pt modelId="{5EDB7CF4-E328-447C-823B-588BDA4A8E9E}" type="pres">
      <dgm:prSet presAssocID="{1BE4CF8C-7837-4208-ACBE-287942F8EF7D}" presName="arrowDiagram" presStyleCnt="0">
        <dgm:presLayoutVars>
          <dgm:chMax val="5"/>
          <dgm:dir/>
          <dgm:resizeHandles val="exact"/>
        </dgm:presLayoutVars>
      </dgm:prSet>
      <dgm:spPr/>
    </dgm:pt>
    <dgm:pt modelId="{3E7F5EDA-2B6F-416C-B289-E2C6B52FF4C7}" type="pres">
      <dgm:prSet presAssocID="{1BE4CF8C-7837-4208-ACBE-287942F8EF7D}" presName="arrow" presStyleLbl="bgShp" presStyleIdx="0" presStyleCnt="1" custLinFactNeighborX="1883" custLinFactNeighborY="3436"/>
      <dgm:spPr/>
    </dgm:pt>
    <dgm:pt modelId="{3B916583-D299-4036-97BA-989579F4EAA8}" type="pres">
      <dgm:prSet presAssocID="{1BE4CF8C-7837-4208-ACBE-287942F8EF7D}" presName="arrowDiagram3" presStyleCnt="0"/>
      <dgm:spPr/>
    </dgm:pt>
    <dgm:pt modelId="{D63D9283-2BBF-4351-A2CF-8815108E9972}" type="pres">
      <dgm:prSet presAssocID="{9C6EB386-38CC-4421-B420-57C48DAB02D5}" presName="bullet3a" presStyleLbl="node1" presStyleIdx="0" presStyleCnt="3" custLinFactX="100000" custLinFactNeighborX="103134" custLinFactNeighborY="-93936"/>
      <dgm:spPr/>
    </dgm:pt>
    <dgm:pt modelId="{36251CBC-20A4-4B7F-AB54-E2B4E9DF9FCF}" type="pres">
      <dgm:prSet presAssocID="{9C6EB386-38CC-4421-B420-57C48DAB02D5}" presName="textBox3a" presStyleLbl="revTx" presStyleIdx="0" presStyleCnt="3" custScaleX="105580" custLinFactNeighborX="27485" custLinFactNeighborY="28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8AE4A4-42A8-4939-80E0-B3CA72B090F4}" type="pres">
      <dgm:prSet presAssocID="{C78AC9D0-2450-4ACB-9D57-AE8DB558A452}" presName="bullet3b" presStyleLbl="node1" presStyleIdx="1" presStyleCnt="3" custLinFactX="32273" custLinFactNeighborX="100000" custLinFactNeighborY="21500"/>
      <dgm:spPr/>
    </dgm:pt>
    <dgm:pt modelId="{EF249C18-ADE7-4D22-BF51-949F98EAEB6A}" type="pres">
      <dgm:prSet presAssocID="{C78AC9D0-2450-4ACB-9D57-AE8DB558A452}" presName="textBox3b" presStyleLbl="revTx" presStyleIdx="1" presStyleCnt="3" custScaleX="110576" custScaleY="41022" custLinFactNeighborX="33173" custLinFactNeighborY="-236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FA4EE1-659F-4B4D-A115-2381CD7B2645}" type="pres">
      <dgm:prSet presAssocID="{C516F697-5FB8-4EF2-8A73-CAA290F1D1A9}" presName="bullet3c" presStyleLbl="node1" presStyleIdx="2" presStyleCnt="3" custLinFactX="12776" custLinFactNeighborX="100000" custLinFactNeighborY="38436"/>
      <dgm:spPr/>
    </dgm:pt>
    <dgm:pt modelId="{BA052B3E-5187-46D6-B422-FB41B31DD509}" type="pres">
      <dgm:prSet presAssocID="{C516F697-5FB8-4EF2-8A73-CAA290F1D1A9}" presName="textBox3c" presStyleLbl="revTx" presStyleIdx="2" presStyleCnt="3" custScaleX="109891" custScaleY="70464" custLinFactNeighborX="35193" custLinFactNeighborY="-22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6692FF1-9B72-484C-A439-8DEA383881FF}" type="presOf" srcId="{1BE4CF8C-7837-4208-ACBE-287942F8EF7D}" destId="{5EDB7CF4-E328-447C-823B-588BDA4A8E9E}" srcOrd="0" destOrd="0" presId="urn:microsoft.com/office/officeart/2005/8/layout/arrow2"/>
    <dgm:cxn modelId="{D25ABD53-D688-4DF4-959D-D99EC6A6889C}" type="presOf" srcId="{9C6EB386-38CC-4421-B420-57C48DAB02D5}" destId="{36251CBC-20A4-4B7F-AB54-E2B4E9DF9FCF}" srcOrd="0" destOrd="0" presId="urn:microsoft.com/office/officeart/2005/8/layout/arrow2"/>
    <dgm:cxn modelId="{01A870C5-ECEC-4FA4-BE22-B4B3C6F8B46D}" type="presOf" srcId="{C516F697-5FB8-4EF2-8A73-CAA290F1D1A9}" destId="{BA052B3E-5187-46D6-B422-FB41B31DD509}" srcOrd="0" destOrd="0" presId="urn:microsoft.com/office/officeart/2005/8/layout/arrow2"/>
    <dgm:cxn modelId="{B2165CA0-3D5F-4C73-8766-7277BD566F53}" srcId="{1BE4CF8C-7837-4208-ACBE-287942F8EF7D}" destId="{9C6EB386-38CC-4421-B420-57C48DAB02D5}" srcOrd="0" destOrd="0" parTransId="{E62F9046-C6DD-40E9-8DEA-68FC749B7A0F}" sibTransId="{E2AD0524-05BD-4ABC-864A-A4070AC1CDC7}"/>
    <dgm:cxn modelId="{2FD0EEB7-817E-4CDC-A828-8FC8C82672D7}" type="presOf" srcId="{C78AC9D0-2450-4ACB-9D57-AE8DB558A452}" destId="{EF249C18-ADE7-4D22-BF51-949F98EAEB6A}" srcOrd="0" destOrd="0" presId="urn:microsoft.com/office/officeart/2005/8/layout/arrow2"/>
    <dgm:cxn modelId="{603934B5-19C1-4009-8056-85FB53C03D6C}" srcId="{1BE4CF8C-7837-4208-ACBE-287942F8EF7D}" destId="{C78AC9D0-2450-4ACB-9D57-AE8DB558A452}" srcOrd="1" destOrd="0" parTransId="{A1BA8735-72F2-4988-9E7A-EE76C5DE43AD}" sibTransId="{F352FDD0-F382-4AD9-A805-6166758BB8B7}"/>
    <dgm:cxn modelId="{574E39B4-08F1-456B-B5E3-1F52AC5C0EFE}" srcId="{1BE4CF8C-7837-4208-ACBE-287942F8EF7D}" destId="{C516F697-5FB8-4EF2-8A73-CAA290F1D1A9}" srcOrd="2" destOrd="0" parTransId="{91D34805-DC5C-4B58-A1B8-87CCAE1E6012}" sibTransId="{3CAFFD96-6618-4222-838E-CFAF2FD76762}"/>
    <dgm:cxn modelId="{CF381881-49E2-4987-8873-7EA70302FB92}" type="presParOf" srcId="{5EDB7CF4-E328-447C-823B-588BDA4A8E9E}" destId="{3E7F5EDA-2B6F-416C-B289-E2C6B52FF4C7}" srcOrd="0" destOrd="0" presId="urn:microsoft.com/office/officeart/2005/8/layout/arrow2"/>
    <dgm:cxn modelId="{44D64299-6C3E-443F-9F79-FC7037C907DE}" type="presParOf" srcId="{5EDB7CF4-E328-447C-823B-588BDA4A8E9E}" destId="{3B916583-D299-4036-97BA-989579F4EAA8}" srcOrd="1" destOrd="0" presId="urn:microsoft.com/office/officeart/2005/8/layout/arrow2"/>
    <dgm:cxn modelId="{496BD136-95DC-4E05-AC0D-9F24D9825580}" type="presParOf" srcId="{3B916583-D299-4036-97BA-989579F4EAA8}" destId="{D63D9283-2BBF-4351-A2CF-8815108E9972}" srcOrd="0" destOrd="0" presId="urn:microsoft.com/office/officeart/2005/8/layout/arrow2"/>
    <dgm:cxn modelId="{50F13188-34BA-423F-B6A9-7BA5D43D9752}" type="presParOf" srcId="{3B916583-D299-4036-97BA-989579F4EAA8}" destId="{36251CBC-20A4-4B7F-AB54-E2B4E9DF9FCF}" srcOrd="1" destOrd="0" presId="urn:microsoft.com/office/officeart/2005/8/layout/arrow2"/>
    <dgm:cxn modelId="{1D198626-6447-4FAD-83EE-48552492F6FD}" type="presParOf" srcId="{3B916583-D299-4036-97BA-989579F4EAA8}" destId="{688AE4A4-42A8-4939-80E0-B3CA72B090F4}" srcOrd="2" destOrd="0" presId="urn:microsoft.com/office/officeart/2005/8/layout/arrow2"/>
    <dgm:cxn modelId="{5414BFD8-0711-485B-9DE8-3E2E55DB9344}" type="presParOf" srcId="{3B916583-D299-4036-97BA-989579F4EAA8}" destId="{EF249C18-ADE7-4D22-BF51-949F98EAEB6A}" srcOrd="3" destOrd="0" presId="urn:microsoft.com/office/officeart/2005/8/layout/arrow2"/>
    <dgm:cxn modelId="{CBB07941-E492-4EDF-9890-91D7E7AA192B}" type="presParOf" srcId="{3B916583-D299-4036-97BA-989579F4EAA8}" destId="{31FA4EE1-659F-4B4D-A115-2381CD7B2645}" srcOrd="4" destOrd="0" presId="urn:microsoft.com/office/officeart/2005/8/layout/arrow2"/>
    <dgm:cxn modelId="{CE6A2648-ABEE-4FAE-B83F-E6C3D9389141}" type="presParOf" srcId="{3B916583-D299-4036-97BA-989579F4EAA8}" destId="{BA052B3E-5187-46D6-B422-FB41B31DD509}" srcOrd="5" destOrd="0" presId="urn:microsoft.com/office/officeart/2005/8/layout/arrow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EBFBD9-3A72-422E-9713-23EBFFA4E2A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6B7342-DA6D-43C7-AAD5-8DBE00BE5222}">
      <dgm:prSet phldrT="[Tekst]" custT="1"/>
      <dgm:spPr/>
      <dgm:t>
        <a:bodyPr/>
        <a:lstStyle/>
        <a:p>
          <a:r>
            <a:rPr lang="en-US" sz="1600" b="1" dirty="0" smtClean="0">
              <a:latin typeface="Georgia" pitchFamily="18" charset="0"/>
            </a:rPr>
            <a:t>PREDISPONIRAJUĆI ČINITELJI</a:t>
          </a:r>
          <a:endParaRPr lang="en-US" sz="1600" b="1" dirty="0">
            <a:latin typeface="Georgia" pitchFamily="18" charset="0"/>
          </a:endParaRPr>
        </a:p>
      </dgm:t>
    </dgm:pt>
    <dgm:pt modelId="{344C7CD4-0BA5-4C6F-8A8E-BD625A2D89F9}" type="parTrans" cxnId="{EA43D047-D943-4B82-809C-E21E8C30C43F}">
      <dgm:prSet/>
      <dgm:spPr/>
      <dgm:t>
        <a:bodyPr/>
        <a:lstStyle/>
        <a:p>
          <a:endParaRPr lang="en-US"/>
        </a:p>
      </dgm:t>
    </dgm:pt>
    <dgm:pt modelId="{8758F37C-406E-4508-9EBB-E3E5FCF3DB9A}" type="sibTrans" cxnId="{EA43D047-D943-4B82-809C-E21E8C30C43F}">
      <dgm:prSet/>
      <dgm:spPr/>
      <dgm:t>
        <a:bodyPr/>
        <a:lstStyle/>
        <a:p>
          <a:endParaRPr lang="en-US"/>
        </a:p>
      </dgm:t>
    </dgm:pt>
    <dgm:pt modelId="{48001EB9-FDF3-46C4-ACF2-45999465D364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Evolucijski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činitelji</a:t>
          </a:r>
          <a:endParaRPr lang="en-US" sz="1600" dirty="0">
            <a:latin typeface="Georgia" pitchFamily="18" charset="0"/>
          </a:endParaRPr>
        </a:p>
      </dgm:t>
    </dgm:pt>
    <dgm:pt modelId="{DB0EBC27-199C-4164-8BBD-564DC846DF8E}" type="parTrans" cxnId="{4747DCF1-5813-468F-AADD-7DD485868C91}">
      <dgm:prSet/>
      <dgm:spPr/>
      <dgm:t>
        <a:bodyPr/>
        <a:lstStyle/>
        <a:p>
          <a:endParaRPr lang="en-US"/>
        </a:p>
      </dgm:t>
    </dgm:pt>
    <dgm:pt modelId="{9D11265B-543E-4A21-B043-B1A01B33DDB9}" type="sibTrans" cxnId="{4747DCF1-5813-468F-AADD-7DD485868C91}">
      <dgm:prSet/>
      <dgm:spPr/>
      <dgm:t>
        <a:bodyPr/>
        <a:lstStyle/>
        <a:p>
          <a:endParaRPr lang="en-US"/>
        </a:p>
      </dgm:t>
    </dgm:pt>
    <dgm:pt modelId="{D9BB1EF3-4D98-4E60-85F6-900E8AF182BB}">
      <dgm:prSet phldrT="[Tekst]" custT="1"/>
      <dgm:spPr/>
      <dgm:t>
        <a:bodyPr/>
        <a:lstStyle/>
        <a:p>
          <a:r>
            <a:rPr lang="en-US" sz="1600" b="1" dirty="0" smtClean="0">
              <a:latin typeface="Georgia" pitchFamily="18" charset="0"/>
            </a:rPr>
            <a:t>PRECIPITIRAJUĆI ČINITELJI</a:t>
          </a:r>
          <a:endParaRPr lang="en-US" sz="1600" b="1" dirty="0">
            <a:latin typeface="Georgia" pitchFamily="18" charset="0"/>
          </a:endParaRPr>
        </a:p>
      </dgm:t>
    </dgm:pt>
    <dgm:pt modelId="{475A57F8-2AA0-4E83-AE35-237196AF5650}" type="parTrans" cxnId="{B6D9418D-7AED-4067-804E-2BCFA5189073}">
      <dgm:prSet/>
      <dgm:spPr/>
      <dgm:t>
        <a:bodyPr/>
        <a:lstStyle/>
        <a:p>
          <a:endParaRPr lang="en-US"/>
        </a:p>
      </dgm:t>
    </dgm:pt>
    <dgm:pt modelId="{D595F2C4-F2E4-4239-867F-0F9BE452F38E}" type="sibTrans" cxnId="{B6D9418D-7AED-4067-804E-2BCFA5189073}">
      <dgm:prSet/>
      <dgm:spPr/>
      <dgm:t>
        <a:bodyPr/>
        <a:lstStyle/>
        <a:p>
          <a:endParaRPr lang="en-US"/>
        </a:p>
      </dgm:t>
    </dgm:pt>
    <dgm:pt modelId="{9CF41825-FD8D-42E9-90FB-B85D6201F94B}">
      <dgm:prSet phldrT="[Tekst]" custT="1"/>
      <dgm:spPr/>
      <dgm:t>
        <a:bodyPr/>
        <a:lstStyle/>
        <a:p>
          <a:r>
            <a:rPr lang="en-US" sz="1600" b="1" dirty="0" err="1" smtClean="0">
              <a:latin typeface="Georgia" pitchFamily="18" charset="0"/>
            </a:rPr>
            <a:t>Stresni</a:t>
          </a:r>
          <a:r>
            <a:rPr lang="en-US" sz="1600" b="1" dirty="0" smtClean="0">
              <a:latin typeface="Georgia" pitchFamily="18" charset="0"/>
            </a:rPr>
            <a:t> </a:t>
          </a:r>
          <a:r>
            <a:rPr lang="en-US" sz="1600" b="1" dirty="0" err="1" smtClean="0">
              <a:latin typeface="Georgia" pitchFamily="18" charset="0"/>
            </a:rPr>
            <a:t>životni</a:t>
          </a:r>
          <a:r>
            <a:rPr lang="en-US" sz="1600" b="1" dirty="0" smtClean="0">
              <a:latin typeface="Georgia" pitchFamily="18" charset="0"/>
            </a:rPr>
            <a:t> </a:t>
          </a:r>
          <a:r>
            <a:rPr lang="en-US" sz="1600" b="1" dirty="0" err="1" smtClean="0">
              <a:latin typeface="Georgia" pitchFamily="18" charset="0"/>
            </a:rPr>
            <a:t>događaji</a:t>
          </a:r>
          <a:r>
            <a:rPr lang="en-US" sz="1600" b="1" dirty="0" smtClean="0">
              <a:latin typeface="Georgia" pitchFamily="18" charset="0"/>
            </a:rPr>
            <a:t>:</a:t>
          </a:r>
          <a:endParaRPr lang="en-US" sz="1600" b="1" dirty="0">
            <a:latin typeface="Georgia" pitchFamily="18" charset="0"/>
          </a:endParaRPr>
        </a:p>
      </dgm:t>
    </dgm:pt>
    <dgm:pt modelId="{B9891D85-FB69-4379-8337-4512C5A82645}" type="parTrans" cxnId="{DBF5EEC6-DA8C-4E36-AE8A-ADFBE928683E}">
      <dgm:prSet/>
      <dgm:spPr/>
      <dgm:t>
        <a:bodyPr/>
        <a:lstStyle/>
        <a:p>
          <a:endParaRPr lang="en-US"/>
        </a:p>
      </dgm:t>
    </dgm:pt>
    <dgm:pt modelId="{A6F97AD7-F59C-43A8-9CF7-9EFF93B6CA1E}" type="sibTrans" cxnId="{DBF5EEC6-DA8C-4E36-AE8A-ADFBE928683E}">
      <dgm:prSet/>
      <dgm:spPr/>
      <dgm:t>
        <a:bodyPr/>
        <a:lstStyle/>
        <a:p>
          <a:endParaRPr lang="en-US"/>
        </a:p>
      </dgm:t>
    </dgm:pt>
    <dgm:pt modelId="{0D2E39EF-9A32-47DB-8B38-8FC94E2B81F5}">
      <dgm:prSet phldrT="[Tekst]" custT="1"/>
      <dgm:spPr/>
      <dgm:t>
        <a:bodyPr/>
        <a:lstStyle/>
        <a:p>
          <a:r>
            <a:rPr lang="en-US" sz="1600" b="1" dirty="0" smtClean="0">
              <a:latin typeface="Georgia" pitchFamily="18" charset="0"/>
            </a:rPr>
            <a:t>ODRŽAVAJUĆI </a:t>
          </a:r>
        </a:p>
        <a:p>
          <a:r>
            <a:rPr lang="en-US" sz="1600" b="1" dirty="0" smtClean="0">
              <a:latin typeface="Georgia" pitchFamily="18" charset="0"/>
            </a:rPr>
            <a:t>ČINITELJI</a:t>
          </a:r>
          <a:endParaRPr lang="en-US" sz="1600" b="1" dirty="0">
            <a:latin typeface="Georgia" pitchFamily="18" charset="0"/>
          </a:endParaRPr>
        </a:p>
      </dgm:t>
    </dgm:pt>
    <dgm:pt modelId="{9DF0D1E8-ED5A-4354-8920-FD88BE8A386A}" type="parTrans" cxnId="{4FDE5663-C672-43E5-A42D-38E6BFB78C47}">
      <dgm:prSet/>
      <dgm:spPr/>
      <dgm:t>
        <a:bodyPr/>
        <a:lstStyle/>
        <a:p>
          <a:endParaRPr lang="en-US"/>
        </a:p>
      </dgm:t>
    </dgm:pt>
    <dgm:pt modelId="{F02D0994-6727-49DF-80E7-A57B97B30274}" type="sibTrans" cxnId="{4FDE5663-C672-43E5-A42D-38E6BFB78C47}">
      <dgm:prSet/>
      <dgm:spPr/>
      <dgm:t>
        <a:bodyPr/>
        <a:lstStyle/>
        <a:p>
          <a:endParaRPr lang="en-US"/>
        </a:p>
      </dgm:t>
    </dgm:pt>
    <dgm:pt modelId="{488C7B0E-F670-482B-8A2C-CB5FB85A7717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Izbjegavanje</a:t>
          </a:r>
          <a:endParaRPr lang="en-US" sz="1600" dirty="0">
            <a:latin typeface="Georgia" pitchFamily="18" charset="0"/>
          </a:endParaRPr>
        </a:p>
      </dgm:t>
    </dgm:pt>
    <dgm:pt modelId="{BC5EB960-0BF4-40B4-963A-6DA3E01685D2}" type="parTrans" cxnId="{1F0FF7F2-D79A-4638-9E52-54A1B9BF0CAE}">
      <dgm:prSet/>
      <dgm:spPr/>
      <dgm:t>
        <a:bodyPr/>
        <a:lstStyle/>
        <a:p>
          <a:endParaRPr lang="en-US"/>
        </a:p>
      </dgm:t>
    </dgm:pt>
    <dgm:pt modelId="{00C80EF0-2A57-4BC0-9D10-E200FD685375}" type="sibTrans" cxnId="{1F0FF7F2-D79A-4638-9E52-54A1B9BF0CAE}">
      <dgm:prSet/>
      <dgm:spPr/>
      <dgm:t>
        <a:bodyPr/>
        <a:lstStyle/>
        <a:p>
          <a:endParaRPr lang="en-US"/>
        </a:p>
      </dgm:t>
    </dgm:pt>
    <dgm:pt modelId="{9A1F99C4-3EE6-48FD-B334-F585495BCED9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Genetski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činitelji</a:t>
          </a:r>
          <a:endParaRPr lang="en-US" sz="1600" dirty="0">
            <a:latin typeface="Georgia" pitchFamily="18" charset="0"/>
          </a:endParaRPr>
        </a:p>
      </dgm:t>
    </dgm:pt>
    <dgm:pt modelId="{DEB30BA1-B6E1-40C4-8307-466D7F40FF26}" type="parTrans" cxnId="{605D3563-D3A2-48BC-B3D0-B52B06038858}">
      <dgm:prSet/>
      <dgm:spPr/>
      <dgm:t>
        <a:bodyPr/>
        <a:lstStyle/>
        <a:p>
          <a:endParaRPr lang="en-US"/>
        </a:p>
      </dgm:t>
    </dgm:pt>
    <dgm:pt modelId="{D3D3CAE3-9B04-499F-A44F-9464E91BC1B1}" type="sibTrans" cxnId="{605D3563-D3A2-48BC-B3D0-B52B06038858}">
      <dgm:prSet/>
      <dgm:spPr/>
      <dgm:t>
        <a:bodyPr/>
        <a:lstStyle/>
        <a:p>
          <a:endParaRPr lang="en-US"/>
        </a:p>
      </dgm:t>
    </dgm:pt>
    <dgm:pt modelId="{BD5877A4-F17F-4E58-A6F5-4E982FE434AD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Generalizirana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biološka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ranjivost</a:t>
          </a:r>
          <a:endParaRPr lang="en-US" sz="1600" dirty="0">
            <a:latin typeface="Georgia" pitchFamily="18" charset="0"/>
          </a:endParaRPr>
        </a:p>
      </dgm:t>
    </dgm:pt>
    <dgm:pt modelId="{95809854-C072-4B5C-A5D8-C046CFEEAC97}" type="parTrans" cxnId="{CA44B7F4-4953-4913-9188-A0F00A540A15}">
      <dgm:prSet/>
      <dgm:spPr/>
      <dgm:t>
        <a:bodyPr/>
        <a:lstStyle/>
        <a:p>
          <a:endParaRPr lang="en-US"/>
        </a:p>
      </dgm:t>
    </dgm:pt>
    <dgm:pt modelId="{981B0637-F5AC-425E-A2F3-8C9E71E56828}" type="sibTrans" cxnId="{CA44B7F4-4953-4913-9188-A0F00A540A15}">
      <dgm:prSet/>
      <dgm:spPr/>
      <dgm:t>
        <a:bodyPr/>
        <a:lstStyle/>
        <a:p>
          <a:endParaRPr lang="en-US"/>
        </a:p>
      </dgm:t>
    </dgm:pt>
    <dgm:pt modelId="{F23AB5BD-5F92-4954-BFDB-6130B050534D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Psihološka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ranjivost</a:t>
          </a:r>
          <a:endParaRPr lang="en-US" sz="1600" dirty="0">
            <a:latin typeface="Georgia" pitchFamily="18" charset="0"/>
          </a:endParaRPr>
        </a:p>
      </dgm:t>
    </dgm:pt>
    <dgm:pt modelId="{FAC20CCB-AC9E-44CA-BEDB-B771D2F8494E}" type="parTrans" cxnId="{CE2C4D94-D3BD-47E2-8A00-96F584D24484}">
      <dgm:prSet/>
      <dgm:spPr/>
      <dgm:t>
        <a:bodyPr/>
        <a:lstStyle/>
        <a:p>
          <a:endParaRPr lang="en-US"/>
        </a:p>
      </dgm:t>
    </dgm:pt>
    <dgm:pt modelId="{EBA5D7DF-C3AF-432C-8BF1-F3ABAE45689B}" type="sibTrans" cxnId="{CE2C4D94-D3BD-47E2-8A00-96F584D24484}">
      <dgm:prSet/>
      <dgm:spPr/>
      <dgm:t>
        <a:bodyPr/>
        <a:lstStyle/>
        <a:p>
          <a:endParaRPr lang="en-US"/>
        </a:p>
      </dgm:t>
    </dgm:pt>
    <dgm:pt modelId="{339D0891-F4B9-48E9-82C7-AA170E2BB6AF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Anksiozna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osjetljivost</a:t>
          </a:r>
          <a:endParaRPr lang="en-US" sz="1600" dirty="0">
            <a:latin typeface="Georgia" pitchFamily="18" charset="0"/>
          </a:endParaRPr>
        </a:p>
      </dgm:t>
    </dgm:pt>
    <dgm:pt modelId="{8D92E076-2012-4030-B92C-D51181CAF27B}" type="parTrans" cxnId="{C3464A6A-854C-4824-A03D-E878F969403F}">
      <dgm:prSet/>
      <dgm:spPr/>
      <dgm:t>
        <a:bodyPr/>
        <a:lstStyle/>
        <a:p>
          <a:endParaRPr lang="en-US"/>
        </a:p>
      </dgm:t>
    </dgm:pt>
    <dgm:pt modelId="{7EA4A0BE-C3A3-43D3-BEC8-855C9D56BC6D}" type="sibTrans" cxnId="{C3464A6A-854C-4824-A03D-E878F969403F}">
      <dgm:prSet/>
      <dgm:spPr/>
      <dgm:t>
        <a:bodyPr/>
        <a:lstStyle/>
        <a:p>
          <a:endParaRPr lang="en-US"/>
        </a:p>
      </dgm:t>
    </dgm:pt>
    <dgm:pt modelId="{5A307880-1675-4EA8-858D-E36A62D212EA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Preuzimanje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novih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obveza</a:t>
          </a:r>
          <a:endParaRPr lang="en-US" sz="1600" dirty="0">
            <a:latin typeface="Georgia" pitchFamily="18" charset="0"/>
          </a:endParaRPr>
        </a:p>
      </dgm:t>
    </dgm:pt>
    <dgm:pt modelId="{2AE799EA-1B56-40BA-907F-3009F6D28A2B}" type="parTrans" cxnId="{F7F7FC2F-D73A-408C-8EDF-3DB42C90C6DD}">
      <dgm:prSet/>
      <dgm:spPr/>
      <dgm:t>
        <a:bodyPr/>
        <a:lstStyle/>
        <a:p>
          <a:endParaRPr lang="en-US"/>
        </a:p>
      </dgm:t>
    </dgm:pt>
    <dgm:pt modelId="{2A36E688-22E9-4CD3-B1D5-1BECC903B273}" type="sibTrans" cxnId="{F7F7FC2F-D73A-408C-8EDF-3DB42C90C6DD}">
      <dgm:prSet/>
      <dgm:spPr/>
      <dgm:t>
        <a:bodyPr/>
        <a:lstStyle/>
        <a:p>
          <a:endParaRPr lang="en-US"/>
        </a:p>
      </dgm:t>
    </dgm:pt>
    <dgm:pt modelId="{1DCA4D85-AA6A-4C73-B02D-D1B692FEF49F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Selidba</a:t>
          </a:r>
          <a:endParaRPr lang="en-US" sz="1600" dirty="0">
            <a:latin typeface="Georgia" pitchFamily="18" charset="0"/>
          </a:endParaRPr>
        </a:p>
      </dgm:t>
    </dgm:pt>
    <dgm:pt modelId="{58DF8C9B-B5E6-4999-A95A-5E0375586D39}" type="parTrans" cxnId="{9504B016-1328-49E3-B861-39C8B0E47555}">
      <dgm:prSet/>
      <dgm:spPr/>
      <dgm:t>
        <a:bodyPr/>
        <a:lstStyle/>
        <a:p>
          <a:endParaRPr lang="en-US"/>
        </a:p>
      </dgm:t>
    </dgm:pt>
    <dgm:pt modelId="{2F91F44D-1320-41B4-86E1-1FF0F59CE74E}" type="sibTrans" cxnId="{9504B016-1328-49E3-B861-39C8B0E47555}">
      <dgm:prSet/>
      <dgm:spPr/>
      <dgm:t>
        <a:bodyPr/>
        <a:lstStyle/>
        <a:p>
          <a:endParaRPr lang="en-US"/>
        </a:p>
      </dgm:t>
    </dgm:pt>
    <dgm:pt modelId="{DCC584B2-175A-4227-8A50-3D86D4BE20E3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Razvod</a:t>
          </a:r>
          <a:endParaRPr lang="en-US" sz="1600" dirty="0">
            <a:latin typeface="Georgia" pitchFamily="18" charset="0"/>
          </a:endParaRPr>
        </a:p>
      </dgm:t>
    </dgm:pt>
    <dgm:pt modelId="{C54086A5-A33A-4152-AF01-583EB1A71E25}" type="parTrans" cxnId="{057DCAF6-663F-4A3D-B6C7-D502907F22F5}">
      <dgm:prSet/>
      <dgm:spPr/>
      <dgm:t>
        <a:bodyPr/>
        <a:lstStyle/>
        <a:p>
          <a:endParaRPr lang="en-US"/>
        </a:p>
      </dgm:t>
    </dgm:pt>
    <dgm:pt modelId="{35B29A90-67D1-49CB-B714-070D40F544DA}" type="sibTrans" cxnId="{057DCAF6-663F-4A3D-B6C7-D502907F22F5}">
      <dgm:prSet/>
      <dgm:spPr/>
      <dgm:t>
        <a:bodyPr/>
        <a:lstStyle/>
        <a:p>
          <a:endParaRPr lang="en-US"/>
        </a:p>
      </dgm:t>
    </dgm:pt>
    <dgm:pt modelId="{14D8302A-35E0-4348-B3F4-FAD6210127A9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Sukobi</a:t>
          </a:r>
          <a:r>
            <a:rPr lang="en-US" sz="1600" dirty="0" smtClean="0">
              <a:latin typeface="Georgia" pitchFamily="18" charset="0"/>
            </a:rPr>
            <a:t> u </a:t>
          </a:r>
          <a:r>
            <a:rPr lang="en-US" sz="1600" dirty="0" err="1" smtClean="0">
              <a:latin typeface="Georgia" pitchFamily="18" charset="0"/>
            </a:rPr>
            <a:t>odnosu</a:t>
          </a:r>
          <a:endParaRPr lang="en-US" sz="1600" dirty="0">
            <a:latin typeface="Georgia" pitchFamily="18" charset="0"/>
          </a:endParaRPr>
        </a:p>
      </dgm:t>
    </dgm:pt>
    <dgm:pt modelId="{DE8C7AF1-AADE-4082-93E1-78955E93125C}" type="parTrans" cxnId="{8E1CCA47-2A03-4961-9AD2-6FD812275CB5}">
      <dgm:prSet/>
      <dgm:spPr/>
      <dgm:t>
        <a:bodyPr/>
        <a:lstStyle/>
        <a:p>
          <a:endParaRPr lang="en-US"/>
        </a:p>
      </dgm:t>
    </dgm:pt>
    <dgm:pt modelId="{EAFDF782-3489-45F2-9A9A-325559BBF779}" type="sibTrans" cxnId="{8E1CCA47-2A03-4961-9AD2-6FD812275CB5}">
      <dgm:prSet/>
      <dgm:spPr/>
      <dgm:t>
        <a:bodyPr/>
        <a:lstStyle/>
        <a:p>
          <a:endParaRPr lang="en-US"/>
        </a:p>
      </dgm:t>
    </dgm:pt>
    <dgm:pt modelId="{7E554422-FFBC-4321-A0B5-9CC95415E486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Tjelesna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bolest</a:t>
          </a:r>
          <a:endParaRPr lang="en-US" sz="1600" dirty="0">
            <a:latin typeface="Georgia" pitchFamily="18" charset="0"/>
          </a:endParaRPr>
        </a:p>
      </dgm:t>
    </dgm:pt>
    <dgm:pt modelId="{F2F4EAC2-FC23-41A8-A900-D7B4EA3E665F}" type="parTrans" cxnId="{64927A39-DFE8-4F6F-9D84-FE228A75EA14}">
      <dgm:prSet/>
      <dgm:spPr/>
      <dgm:t>
        <a:bodyPr/>
        <a:lstStyle/>
        <a:p>
          <a:endParaRPr lang="en-US"/>
        </a:p>
      </dgm:t>
    </dgm:pt>
    <dgm:pt modelId="{7F17E340-FF56-4303-8879-1B31BFBB5649}" type="sibTrans" cxnId="{64927A39-DFE8-4F6F-9D84-FE228A75EA14}">
      <dgm:prSet/>
      <dgm:spPr/>
      <dgm:t>
        <a:bodyPr/>
        <a:lstStyle/>
        <a:p>
          <a:endParaRPr lang="en-US"/>
        </a:p>
      </dgm:t>
    </dgm:pt>
    <dgm:pt modelId="{870ACA1F-5258-4C23-9086-266C99E6C3F4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Rođenje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djeteta</a:t>
          </a:r>
          <a:endParaRPr lang="en-US" sz="1600" dirty="0">
            <a:latin typeface="Georgia" pitchFamily="18" charset="0"/>
          </a:endParaRPr>
        </a:p>
      </dgm:t>
    </dgm:pt>
    <dgm:pt modelId="{D132047E-F00B-49D6-BEFC-31DEA24ECB47}" type="parTrans" cxnId="{B6E0CE0F-4A50-40FF-85B4-144E58D2E3B1}">
      <dgm:prSet/>
      <dgm:spPr/>
      <dgm:t>
        <a:bodyPr/>
        <a:lstStyle/>
        <a:p>
          <a:endParaRPr lang="en-US"/>
        </a:p>
      </dgm:t>
    </dgm:pt>
    <dgm:pt modelId="{5B2D75B9-D0FE-4DB9-9C24-8E103146F746}" type="sibTrans" cxnId="{B6E0CE0F-4A50-40FF-85B4-144E58D2E3B1}">
      <dgm:prSet/>
      <dgm:spPr/>
      <dgm:t>
        <a:bodyPr/>
        <a:lstStyle/>
        <a:p>
          <a:endParaRPr lang="en-US"/>
        </a:p>
      </dgm:t>
    </dgm:pt>
    <dgm:pt modelId="{3E57EAB6-81E0-483C-9A3A-6BEE0067C945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Bijeg</a:t>
          </a:r>
          <a:endParaRPr lang="en-US" sz="1600" dirty="0">
            <a:latin typeface="Georgia" pitchFamily="18" charset="0"/>
          </a:endParaRPr>
        </a:p>
      </dgm:t>
    </dgm:pt>
    <dgm:pt modelId="{A8CE796F-640A-43EC-BA35-ECA4E23E5138}" type="parTrans" cxnId="{C8FB5666-D658-4236-B6B1-310529CFD7F3}">
      <dgm:prSet/>
      <dgm:spPr/>
      <dgm:t>
        <a:bodyPr/>
        <a:lstStyle/>
        <a:p>
          <a:endParaRPr lang="en-US"/>
        </a:p>
      </dgm:t>
    </dgm:pt>
    <dgm:pt modelId="{C320D4BB-0486-4740-9D0C-245AB8317B2D}" type="sibTrans" cxnId="{C8FB5666-D658-4236-B6B1-310529CFD7F3}">
      <dgm:prSet/>
      <dgm:spPr/>
      <dgm:t>
        <a:bodyPr/>
        <a:lstStyle/>
        <a:p>
          <a:endParaRPr lang="en-US"/>
        </a:p>
      </dgm:t>
    </dgm:pt>
    <dgm:pt modelId="{A5487F85-F2EC-4343-9D29-1AFBC0C4A5AE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Sigurnosna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ponašanja</a:t>
          </a:r>
          <a:endParaRPr lang="en-US" sz="1600" dirty="0">
            <a:latin typeface="Georgia" pitchFamily="18" charset="0"/>
          </a:endParaRPr>
        </a:p>
      </dgm:t>
    </dgm:pt>
    <dgm:pt modelId="{DC523E9D-B7B0-469F-A5DD-C5790A1D3C11}" type="parTrans" cxnId="{003DA482-9F99-4870-AEA6-F4438607FE2B}">
      <dgm:prSet/>
      <dgm:spPr/>
      <dgm:t>
        <a:bodyPr/>
        <a:lstStyle/>
        <a:p>
          <a:endParaRPr lang="en-US"/>
        </a:p>
      </dgm:t>
    </dgm:pt>
    <dgm:pt modelId="{5982812C-12EA-4749-9827-C6E93F8DCAAF}" type="sibTrans" cxnId="{003DA482-9F99-4870-AEA6-F4438607FE2B}">
      <dgm:prSet/>
      <dgm:spPr/>
      <dgm:t>
        <a:bodyPr/>
        <a:lstStyle/>
        <a:p>
          <a:endParaRPr lang="en-US"/>
        </a:p>
      </dgm:t>
    </dgm:pt>
    <dgm:pt modelId="{2B42CB64-9097-4FCC-9837-72AB4F00E6AB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Olakšanje</a:t>
          </a:r>
          <a:r>
            <a:rPr lang="en-US" sz="1600" dirty="0" smtClean="0">
              <a:latin typeface="Georgia" pitchFamily="18" charset="0"/>
            </a:rPr>
            <a:t> (</a:t>
          </a:r>
          <a:r>
            <a:rPr lang="en-US" sz="1600" dirty="0" err="1" smtClean="0">
              <a:latin typeface="Georgia" pitchFamily="18" charset="0"/>
            </a:rPr>
            <a:t>negativno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potkrepljenje</a:t>
          </a:r>
          <a:r>
            <a:rPr lang="en-US" sz="1600" dirty="0" smtClean="0">
              <a:latin typeface="Georgia" pitchFamily="18" charset="0"/>
            </a:rPr>
            <a:t>)</a:t>
          </a:r>
          <a:endParaRPr lang="en-US" sz="1600" dirty="0">
            <a:latin typeface="Georgia" pitchFamily="18" charset="0"/>
          </a:endParaRPr>
        </a:p>
      </dgm:t>
    </dgm:pt>
    <dgm:pt modelId="{519C9703-0F02-44D6-9BEA-A7A7373A0FD3}" type="parTrans" cxnId="{2E2374D9-8D2F-4327-B18D-798A230D40BD}">
      <dgm:prSet/>
      <dgm:spPr/>
      <dgm:t>
        <a:bodyPr/>
        <a:lstStyle/>
        <a:p>
          <a:endParaRPr lang="en-US"/>
        </a:p>
      </dgm:t>
    </dgm:pt>
    <dgm:pt modelId="{F222397D-B87C-42A3-8D01-EA2382014F4B}" type="sibTrans" cxnId="{2E2374D9-8D2F-4327-B18D-798A230D40BD}">
      <dgm:prSet/>
      <dgm:spPr/>
      <dgm:t>
        <a:bodyPr/>
        <a:lstStyle/>
        <a:p>
          <a:endParaRPr lang="en-US"/>
        </a:p>
      </dgm:t>
    </dgm:pt>
    <dgm:pt modelId="{7AC036FC-3974-41AE-8A1D-7AD8B5AA2AC0}">
      <dgm:prSet phldrT="[Tekst]" custT="1"/>
      <dgm:spPr/>
      <dgm:t>
        <a:bodyPr/>
        <a:lstStyle/>
        <a:p>
          <a:endParaRPr lang="en-US" sz="1600" dirty="0">
            <a:latin typeface="Georgia" pitchFamily="18" charset="0"/>
          </a:endParaRPr>
        </a:p>
      </dgm:t>
    </dgm:pt>
    <dgm:pt modelId="{A2486E38-8A72-4725-B2D3-8C7F1C48E299}" type="parTrans" cxnId="{3FFD96FC-F7C6-4327-847B-C4415EB74D70}">
      <dgm:prSet/>
      <dgm:spPr/>
      <dgm:t>
        <a:bodyPr/>
        <a:lstStyle/>
        <a:p>
          <a:endParaRPr lang="en-US"/>
        </a:p>
      </dgm:t>
    </dgm:pt>
    <dgm:pt modelId="{3622CF4E-3929-4DB5-BEE2-EC1D757E0AF1}" type="sibTrans" cxnId="{3FFD96FC-F7C6-4327-847B-C4415EB74D70}">
      <dgm:prSet/>
      <dgm:spPr/>
      <dgm:t>
        <a:bodyPr/>
        <a:lstStyle/>
        <a:p>
          <a:endParaRPr lang="en-US"/>
        </a:p>
      </dgm:t>
    </dgm:pt>
    <dgm:pt modelId="{9BF5E89B-1A23-48A0-A774-D6EDE1247BA7}">
      <dgm:prSet phldrT="[Tekst]" custT="1"/>
      <dgm:spPr/>
      <dgm:t>
        <a:bodyPr/>
        <a:lstStyle/>
        <a:p>
          <a:endParaRPr lang="en-US" sz="1600" dirty="0">
            <a:latin typeface="Georgia" pitchFamily="18" charset="0"/>
          </a:endParaRPr>
        </a:p>
      </dgm:t>
    </dgm:pt>
    <dgm:pt modelId="{00A4704B-ED8C-45F1-83DE-61525BAFD515}" type="parTrans" cxnId="{35F2CF34-9FD7-4D33-88A0-82F7352417C9}">
      <dgm:prSet/>
      <dgm:spPr/>
      <dgm:t>
        <a:bodyPr/>
        <a:lstStyle/>
        <a:p>
          <a:endParaRPr lang="en-US"/>
        </a:p>
      </dgm:t>
    </dgm:pt>
    <dgm:pt modelId="{AE979468-4DF5-4181-B959-ECA9CBA5C3A5}" type="sibTrans" cxnId="{35F2CF34-9FD7-4D33-88A0-82F7352417C9}">
      <dgm:prSet/>
      <dgm:spPr/>
      <dgm:t>
        <a:bodyPr/>
        <a:lstStyle/>
        <a:p>
          <a:endParaRPr lang="en-US"/>
        </a:p>
      </dgm:t>
    </dgm:pt>
    <dgm:pt modelId="{6CE9BB1E-073B-44AB-896D-0A28E08EB9A0}">
      <dgm:prSet phldrT="[Tekst]" custT="1"/>
      <dgm:spPr/>
      <dgm:t>
        <a:bodyPr/>
        <a:lstStyle/>
        <a:p>
          <a:endParaRPr lang="en-US" sz="1600" dirty="0">
            <a:latin typeface="Georgia" pitchFamily="18" charset="0"/>
          </a:endParaRPr>
        </a:p>
      </dgm:t>
    </dgm:pt>
    <dgm:pt modelId="{0EFF5D78-2F58-42B1-8209-9E4B9198124B}" type="parTrans" cxnId="{00BA8D2B-2355-4E37-8078-D2DFC1A955FD}">
      <dgm:prSet/>
      <dgm:spPr/>
      <dgm:t>
        <a:bodyPr/>
        <a:lstStyle/>
        <a:p>
          <a:endParaRPr lang="en-US"/>
        </a:p>
      </dgm:t>
    </dgm:pt>
    <dgm:pt modelId="{CFF7C1F0-9FD3-4D79-A975-1C71B943BF90}" type="sibTrans" cxnId="{00BA8D2B-2355-4E37-8078-D2DFC1A955FD}">
      <dgm:prSet/>
      <dgm:spPr/>
      <dgm:t>
        <a:bodyPr/>
        <a:lstStyle/>
        <a:p>
          <a:endParaRPr lang="en-US"/>
        </a:p>
      </dgm:t>
    </dgm:pt>
    <dgm:pt modelId="{8015D89D-933B-4EE0-8BB9-CA46871B0292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Nema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prilike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da</a:t>
          </a:r>
          <a:r>
            <a:rPr lang="en-US" sz="1600" dirty="0" smtClean="0">
              <a:latin typeface="Georgia" pitchFamily="18" charset="0"/>
            </a:rPr>
            <a:t> se </a:t>
          </a:r>
          <a:r>
            <a:rPr lang="en-US" sz="1600" dirty="0" err="1" smtClean="0">
              <a:latin typeface="Georgia" pitchFamily="18" charset="0"/>
            </a:rPr>
            <a:t>nauči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da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panika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nije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opasna</a:t>
          </a:r>
          <a:endParaRPr lang="en-US" sz="1600" dirty="0">
            <a:latin typeface="Georgia" pitchFamily="18" charset="0"/>
          </a:endParaRPr>
        </a:p>
      </dgm:t>
    </dgm:pt>
    <dgm:pt modelId="{45E354F9-9680-4083-B0C5-A9259824B378}" type="parTrans" cxnId="{DD928ADA-1382-47A4-A5D7-846C7A0EBCCF}">
      <dgm:prSet/>
      <dgm:spPr/>
      <dgm:t>
        <a:bodyPr/>
        <a:lstStyle/>
        <a:p>
          <a:endParaRPr lang="en-US"/>
        </a:p>
      </dgm:t>
    </dgm:pt>
    <dgm:pt modelId="{AC8D2635-59E6-4B77-88A0-B448186E87CA}" type="sibTrans" cxnId="{DD928ADA-1382-47A4-A5D7-846C7A0EBCCF}">
      <dgm:prSet/>
      <dgm:spPr/>
      <dgm:t>
        <a:bodyPr/>
        <a:lstStyle/>
        <a:p>
          <a:endParaRPr lang="en-US"/>
        </a:p>
      </dgm:t>
    </dgm:pt>
    <dgm:pt modelId="{74F3C1D3-AE6F-42C5-BD4F-72EDB8E8FC17}">
      <dgm:prSet phldrT="[Tekst]"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Nasljedna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sklonost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reagiranju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stres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paničnim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napadima</a:t>
          </a:r>
          <a:endParaRPr lang="en-US" sz="1600" dirty="0">
            <a:latin typeface="Georgia" pitchFamily="18" charset="0"/>
          </a:endParaRPr>
        </a:p>
      </dgm:t>
    </dgm:pt>
    <dgm:pt modelId="{FFF9A3BE-24E9-4485-B7A8-78F5509C05BE}" type="parTrans" cxnId="{DF24D598-23A1-450C-AE54-79E64ECDE758}">
      <dgm:prSet/>
      <dgm:spPr/>
      <dgm:t>
        <a:bodyPr/>
        <a:lstStyle/>
        <a:p>
          <a:endParaRPr lang="en-US"/>
        </a:p>
      </dgm:t>
    </dgm:pt>
    <dgm:pt modelId="{8605089F-8110-46F2-A0ED-084C02B69F8F}" type="sibTrans" cxnId="{DF24D598-23A1-450C-AE54-79E64ECDE758}">
      <dgm:prSet/>
      <dgm:spPr/>
      <dgm:t>
        <a:bodyPr/>
        <a:lstStyle/>
        <a:p>
          <a:endParaRPr lang="en-US"/>
        </a:p>
      </dgm:t>
    </dgm:pt>
    <dgm:pt modelId="{7C86664A-9B95-4928-8BD4-DF0EF8CABC74}" type="pres">
      <dgm:prSet presAssocID="{38EBFBD9-3A72-422E-9713-23EBFFA4E2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C005039-ED61-4479-89E8-90941584A395}" type="pres">
      <dgm:prSet presAssocID="{F96B7342-DA6D-43C7-AAD5-8DBE00BE5222}" presName="composite" presStyleCnt="0"/>
      <dgm:spPr/>
    </dgm:pt>
    <dgm:pt modelId="{583C987E-A383-4325-AC61-3F3122D6D9E1}" type="pres">
      <dgm:prSet presAssocID="{F96B7342-DA6D-43C7-AAD5-8DBE00BE522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95A3D3-21B0-4DFB-845A-A5FC7A49AB62}" type="pres">
      <dgm:prSet presAssocID="{F96B7342-DA6D-43C7-AAD5-8DBE00BE522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6BCDD8-42F1-4C19-917B-6CAE1B083F25}" type="pres">
      <dgm:prSet presAssocID="{8758F37C-406E-4508-9EBB-E3E5FCF3DB9A}" presName="space" presStyleCnt="0"/>
      <dgm:spPr/>
    </dgm:pt>
    <dgm:pt modelId="{1F3C6A3F-F25F-48C0-BF14-55B919E778D1}" type="pres">
      <dgm:prSet presAssocID="{D9BB1EF3-4D98-4E60-85F6-900E8AF182BB}" presName="composite" presStyleCnt="0"/>
      <dgm:spPr/>
    </dgm:pt>
    <dgm:pt modelId="{F653865E-C550-479B-B2C9-797B1F4C3660}" type="pres">
      <dgm:prSet presAssocID="{D9BB1EF3-4D98-4E60-85F6-900E8AF182B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7988C2-F408-481B-9BEB-00AFCC9C3ECD}" type="pres">
      <dgm:prSet presAssocID="{D9BB1EF3-4D98-4E60-85F6-900E8AF182BB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584CB-D802-4BBA-826B-3C77B344E227}" type="pres">
      <dgm:prSet presAssocID="{D595F2C4-F2E4-4239-867F-0F9BE452F38E}" presName="space" presStyleCnt="0"/>
      <dgm:spPr/>
    </dgm:pt>
    <dgm:pt modelId="{85AD5BE0-5413-4A98-AD84-5C2729B84A43}" type="pres">
      <dgm:prSet presAssocID="{0D2E39EF-9A32-47DB-8B38-8FC94E2B81F5}" presName="composite" presStyleCnt="0"/>
      <dgm:spPr/>
    </dgm:pt>
    <dgm:pt modelId="{DB8EB143-A414-4206-B19C-B5395CE0A4A8}" type="pres">
      <dgm:prSet presAssocID="{0D2E39EF-9A32-47DB-8B38-8FC94E2B81F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712666-4380-4EDA-8D08-EDF4A9FC2C6C}" type="pres">
      <dgm:prSet presAssocID="{0D2E39EF-9A32-47DB-8B38-8FC94E2B81F5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A44B7F4-4953-4913-9188-A0F00A540A15}" srcId="{F96B7342-DA6D-43C7-AAD5-8DBE00BE5222}" destId="{BD5877A4-F17F-4E58-A6F5-4E982FE434AD}" srcOrd="2" destOrd="0" parTransId="{95809854-C072-4B5C-A5D8-C046CFEEAC97}" sibTransId="{981B0637-F5AC-425E-A2F3-8C9E71E56828}"/>
    <dgm:cxn modelId="{5CEE1406-A463-4616-8591-32FFE0D3F081}" type="presOf" srcId="{8015D89D-933B-4EE0-8BB9-CA46871B0292}" destId="{08712666-4380-4EDA-8D08-EDF4A9FC2C6C}" srcOrd="0" destOrd="7" presId="urn:microsoft.com/office/officeart/2005/8/layout/hList1"/>
    <dgm:cxn modelId="{EB1B37E9-D8E7-4640-9805-D7D8F63A7910}" type="presOf" srcId="{D9BB1EF3-4D98-4E60-85F6-900E8AF182BB}" destId="{F653865E-C550-479B-B2C9-797B1F4C3660}" srcOrd="0" destOrd="0" presId="urn:microsoft.com/office/officeart/2005/8/layout/hList1"/>
    <dgm:cxn modelId="{80A0671B-96AD-41C2-B6CC-4D8F67F12B9F}" type="presOf" srcId="{0D2E39EF-9A32-47DB-8B38-8FC94E2B81F5}" destId="{DB8EB143-A414-4206-B19C-B5395CE0A4A8}" srcOrd="0" destOrd="0" presId="urn:microsoft.com/office/officeart/2005/8/layout/hList1"/>
    <dgm:cxn modelId="{057DCAF6-663F-4A3D-B6C7-D502907F22F5}" srcId="{D9BB1EF3-4D98-4E60-85F6-900E8AF182BB}" destId="{DCC584B2-175A-4227-8A50-3D86D4BE20E3}" srcOrd="3" destOrd="0" parTransId="{C54086A5-A33A-4152-AF01-583EB1A71E25}" sibTransId="{35B29A90-67D1-49CB-B714-070D40F544DA}"/>
    <dgm:cxn modelId="{A354FC92-05C3-4544-A51E-A8F6898307EC}" type="presOf" srcId="{DCC584B2-175A-4227-8A50-3D86D4BE20E3}" destId="{0C7988C2-F408-481B-9BEB-00AFCC9C3ECD}" srcOrd="0" destOrd="3" presId="urn:microsoft.com/office/officeart/2005/8/layout/hList1"/>
    <dgm:cxn modelId="{605D3563-D3A2-48BC-B3D0-B52B06038858}" srcId="{F96B7342-DA6D-43C7-AAD5-8DBE00BE5222}" destId="{9A1F99C4-3EE6-48FD-B334-F585495BCED9}" srcOrd="1" destOrd="0" parTransId="{DEB30BA1-B6E1-40C4-8307-466D7F40FF26}" sibTransId="{D3D3CAE3-9B04-499F-A44F-9464E91BC1B1}"/>
    <dgm:cxn modelId="{CE2C4D94-D3BD-47E2-8A00-96F584D24484}" srcId="{F96B7342-DA6D-43C7-AAD5-8DBE00BE5222}" destId="{F23AB5BD-5F92-4954-BFDB-6130B050534D}" srcOrd="3" destOrd="0" parTransId="{FAC20CCB-AC9E-44CA-BEDB-B771D2F8494E}" sibTransId="{EBA5D7DF-C3AF-432C-8BF1-F3ABAE45689B}"/>
    <dgm:cxn modelId="{4747DCF1-5813-468F-AADD-7DD485868C91}" srcId="{F96B7342-DA6D-43C7-AAD5-8DBE00BE5222}" destId="{48001EB9-FDF3-46C4-ACF2-45999465D364}" srcOrd="0" destOrd="0" parTransId="{DB0EBC27-199C-4164-8BBD-564DC846DF8E}" sibTransId="{9D11265B-543E-4A21-B043-B1A01B33DDB9}"/>
    <dgm:cxn modelId="{DF24D598-23A1-450C-AE54-79E64ECDE758}" srcId="{F96B7342-DA6D-43C7-AAD5-8DBE00BE5222}" destId="{74F3C1D3-AE6F-42C5-BD4F-72EDB8E8FC17}" srcOrd="5" destOrd="0" parTransId="{FFF9A3BE-24E9-4485-B7A8-78F5509C05BE}" sibTransId="{8605089F-8110-46F2-A0ED-084C02B69F8F}"/>
    <dgm:cxn modelId="{C3464A6A-854C-4824-A03D-E878F969403F}" srcId="{F96B7342-DA6D-43C7-AAD5-8DBE00BE5222}" destId="{339D0891-F4B9-48E9-82C7-AA170E2BB6AF}" srcOrd="4" destOrd="0" parTransId="{8D92E076-2012-4030-B92C-D51181CAF27B}" sibTransId="{7EA4A0BE-C3A3-43D3-BEC8-855C9D56BC6D}"/>
    <dgm:cxn modelId="{0FC2E602-28EF-439A-9D28-77FDF5CD4482}" type="presOf" srcId="{9BF5E89B-1A23-48A0-A774-D6EDE1247BA7}" destId="{08712666-4380-4EDA-8D08-EDF4A9FC2C6C}" srcOrd="0" destOrd="5" presId="urn:microsoft.com/office/officeart/2005/8/layout/hList1"/>
    <dgm:cxn modelId="{35F2CF34-9FD7-4D33-88A0-82F7352417C9}" srcId="{0D2E39EF-9A32-47DB-8B38-8FC94E2B81F5}" destId="{9BF5E89B-1A23-48A0-A774-D6EDE1247BA7}" srcOrd="5" destOrd="0" parTransId="{00A4704B-ED8C-45F1-83DE-61525BAFD515}" sibTransId="{AE979468-4DF5-4181-B959-ECA9CBA5C3A5}"/>
    <dgm:cxn modelId="{798891FA-B2E9-4CEF-B011-FAB1828A803F}" type="presOf" srcId="{48001EB9-FDF3-46C4-ACF2-45999465D364}" destId="{3495A3D3-21B0-4DFB-845A-A5FC7A49AB62}" srcOrd="0" destOrd="0" presId="urn:microsoft.com/office/officeart/2005/8/layout/hList1"/>
    <dgm:cxn modelId="{219BE87E-F511-400F-B5EE-402461C91AA8}" type="presOf" srcId="{9A1F99C4-3EE6-48FD-B334-F585495BCED9}" destId="{3495A3D3-21B0-4DFB-845A-A5FC7A49AB62}" srcOrd="0" destOrd="1" presId="urn:microsoft.com/office/officeart/2005/8/layout/hList1"/>
    <dgm:cxn modelId="{C8FB5666-D658-4236-B6B1-310529CFD7F3}" srcId="{0D2E39EF-9A32-47DB-8B38-8FC94E2B81F5}" destId="{3E57EAB6-81E0-483C-9A3A-6BEE0067C945}" srcOrd="1" destOrd="0" parTransId="{A8CE796F-640A-43EC-BA35-ECA4E23E5138}" sibTransId="{C320D4BB-0486-4740-9D0C-245AB8317B2D}"/>
    <dgm:cxn modelId="{3FE49984-BA55-4523-9D0F-BA502EDDC919}" type="presOf" srcId="{2B42CB64-9097-4FCC-9837-72AB4F00E6AB}" destId="{08712666-4380-4EDA-8D08-EDF4A9FC2C6C}" srcOrd="0" destOrd="6" presId="urn:microsoft.com/office/officeart/2005/8/layout/hList1"/>
    <dgm:cxn modelId="{F7F7FC2F-D73A-408C-8EDF-3DB42C90C6DD}" srcId="{D9BB1EF3-4D98-4E60-85F6-900E8AF182BB}" destId="{5A307880-1675-4EA8-858D-E36A62D212EA}" srcOrd="1" destOrd="0" parTransId="{2AE799EA-1B56-40BA-907F-3009F6D28A2B}" sibTransId="{2A36E688-22E9-4CD3-B1D5-1BECC903B273}"/>
    <dgm:cxn modelId="{F6358DC2-841D-4A2B-8F6F-DB5B3EDA8080}" type="presOf" srcId="{7AC036FC-3974-41AE-8A1D-7AD8B5AA2AC0}" destId="{08712666-4380-4EDA-8D08-EDF4A9FC2C6C}" srcOrd="0" destOrd="3" presId="urn:microsoft.com/office/officeart/2005/8/layout/hList1"/>
    <dgm:cxn modelId="{003DA482-9F99-4870-AEA6-F4438607FE2B}" srcId="{0D2E39EF-9A32-47DB-8B38-8FC94E2B81F5}" destId="{A5487F85-F2EC-4343-9D29-1AFBC0C4A5AE}" srcOrd="2" destOrd="0" parTransId="{DC523E9D-B7B0-469F-A5DD-C5790A1D3C11}" sibTransId="{5982812C-12EA-4749-9827-C6E93F8DCAAF}"/>
    <dgm:cxn modelId="{6F9CA0D8-35AC-4F79-9764-0220B836408D}" type="presOf" srcId="{1DCA4D85-AA6A-4C73-B02D-D1B692FEF49F}" destId="{0C7988C2-F408-481B-9BEB-00AFCC9C3ECD}" srcOrd="0" destOrd="2" presId="urn:microsoft.com/office/officeart/2005/8/layout/hList1"/>
    <dgm:cxn modelId="{C11D0A71-C1E4-44F1-922C-268A37111668}" type="presOf" srcId="{6CE9BB1E-073B-44AB-896D-0A28E08EB9A0}" destId="{08712666-4380-4EDA-8D08-EDF4A9FC2C6C}" srcOrd="0" destOrd="4" presId="urn:microsoft.com/office/officeart/2005/8/layout/hList1"/>
    <dgm:cxn modelId="{AF7050BA-05C9-4450-8A3F-A82A5E130066}" type="presOf" srcId="{9CF41825-FD8D-42E9-90FB-B85D6201F94B}" destId="{0C7988C2-F408-481B-9BEB-00AFCC9C3ECD}" srcOrd="0" destOrd="0" presId="urn:microsoft.com/office/officeart/2005/8/layout/hList1"/>
    <dgm:cxn modelId="{DD928ADA-1382-47A4-A5D7-846C7A0EBCCF}" srcId="{0D2E39EF-9A32-47DB-8B38-8FC94E2B81F5}" destId="{8015D89D-933B-4EE0-8BB9-CA46871B0292}" srcOrd="7" destOrd="0" parTransId="{45E354F9-9680-4083-B0C5-A9259824B378}" sibTransId="{AC8D2635-59E6-4B77-88A0-B448186E87CA}"/>
    <dgm:cxn modelId="{40CF0F3B-D537-472C-9A56-3CEFD49E1840}" type="presOf" srcId="{7E554422-FFBC-4321-A0B5-9CC95415E486}" destId="{0C7988C2-F408-481B-9BEB-00AFCC9C3ECD}" srcOrd="0" destOrd="5" presId="urn:microsoft.com/office/officeart/2005/8/layout/hList1"/>
    <dgm:cxn modelId="{99961E5D-B0AA-453F-B3E0-0856F3636CCA}" type="presOf" srcId="{A5487F85-F2EC-4343-9D29-1AFBC0C4A5AE}" destId="{08712666-4380-4EDA-8D08-EDF4A9FC2C6C}" srcOrd="0" destOrd="2" presId="urn:microsoft.com/office/officeart/2005/8/layout/hList1"/>
    <dgm:cxn modelId="{B316AD57-8F07-4C10-9778-C0772D7421DA}" type="presOf" srcId="{870ACA1F-5258-4C23-9086-266C99E6C3F4}" destId="{0C7988C2-F408-481B-9BEB-00AFCC9C3ECD}" srcOrd="0" destOrd="6" presId="urn:microsoft.com/office/officeart/2005/8/layout/hList1"/>
    <dgm:cxn modelId="{64927A39-DFE8-4F6F-9D84-FE228A75EA14}" srcId="{D9BB1EF3-4D98-4E60-85F6-900E8AF182BB}" destId="{7E554422-FFBC-4321-A0B5-9CC95415E486}" srcOrd="5" destOrd="0" parTransId="{F2F4EAC2-FC23-41A8-A900-D7B4EA3E665F}" sibTransId="{7F17E340-FF56-4303-8879-1B31BFBB5649}"/>
    <dgm:cxn modelId="{00BA8D2B-2355-4E37-8078-D2DFC1A955FD}" srcId="{0D2E39EF-9A32-47DB-8B38-8FC94E2B81F5}" destId="{6CE9BB1E-073B-44AB-896D-0A28E08EB9A0}" srcOrd="4" destOrd="0" parTransId="{0EFF5D78-2F58-42B1-8209-9E4B9198124B}" sibTransId="{CFF7C1F0-9FD3-4D79-A975-1C71B943BF90}"/>
    <dgm:cxn modelId="{9504B016-1328-49E3-B861-39C8B0E47555}" srcId="{D9BB1EF3-4D98-4E60-85F6-900E8AF182BB}" destId="{1DCA4D85-AA6A-4C73-B02D-D1B692FEF49F}" srcOrd="2" destOrd="0" parTransId="{58DF8C9B-B5E6-4999-A95A-5E0375586D39}" sibTransId="{2F91F44D-1320-41B4-86E1-1FF0F59CE74E}"/>
    <dgm:cxn modelId="{B6D9418D-7AED-4067-804E-2BCFA5189073}" srcId="{38EBFBD9-3A72-422E-9713-23EBFFA4E2A8}" destId="{D9BB1EF3-4D98-4E60-85F6-900E8AF182BB}" srcOrd="1" destOrd="0" parTransId="{475A57F8-2AA0-4E83-AE35-237196AF5650}" sibTransId="{D595F2C4-F2E4-4239-867F-0F9BE452F38E}"/>
    <dgm:cxn modelId="{2E2374D9-8D2F-4327-B18D-798A230D40BD}" srcId="{0D2E39EF-9A32-47DB-8B38-8FC94E2B81F5}" destId="{2B42CB64-9097-4FCC-9837-72AB4F00E6AB}" srcOrd="6" destOrd="0" parTransId="{519C9703-0F02-44D6-9BEA-A7A7373A0FD3}" sibTransId="{F222397D-B87C-42A3-8D01-EA2382014F4B}"/>
    <dgm:cxn modelId="{51B96D8C-9FD2-4E2B-AA9C-6DACA585641A}" type="presOf" srcId="{BD5877A4-F17F-4E58-A6F5-4E982FE434AD}" destId="{3495A3D3-21B0-4DFB-845A-A5FC7A49AB62}" srcOrd="0" destOrd="2" presId="urn:microsoft.com/office/officeart/2005/8/layout/hList1"/>
    <dgm:cxn modelId="{00CA968B-9316-4BCB-80FB-E3F901C47A79}" type="presOf" srcId="{74F3C1D3-AE6F-42C5-BD4F-72EDB8E8FC17}" destId="{3495A3D3-21B0-4DFB-845A-A5FC7A49AB62}" srcOrd="0" destOrd="5" presId="urn:microsoft.com/office/officeart/2005/8/layout/hList1"/>
    <dgm:cxn modelId="{B6E0CE0F-4A50-40FF-85B4-144E58D2E3B1}" srcId="{D9BB1EF3-4D98-4E60-85F6-900E8AF182BB}" destId="{870ACA1F-5258-4C23-9086-266C99E6C3F4}" srcOrd="6" destOrd="0" parTransId="{D132047E-F00B-49D6-BEFC-31DEA24ECB47}" sibTransId="{5B2D75B9-D0FE-4DB9-9C24-8E103146F746}"/>
    <dgm:cxn modelId="{2BF58E03-48FF-4100-8911-F0CAE7BA2234}" type="presOf" srcId="{38EBFBD9-3A72-422E-9713-23EBFFA4E2A8}" destId="{7C86664A-9B95-4928-8BD4-DF0EF8CABC74}" srcOrd="0" destOrd="0" presId="urn:microsoft.com/office/officeart/2005/8/layout/hList1"/>
    <dgm:cxn modelId="{0201BE15-3BF9-4371-94A3-AB4F36BE4AFC}" type="presOf" srcId="{5A307880-1675-4EA8-858D-E36A62D212EA}" destId="{0C7988C2-F408-481B-9BEB-00AFCC9C3ECD}" srcOrd="0" destOrd="1" presId="urn:microsoft.com/office/officeart/2005/8/layout/hList1"/>
    <dgm:cxn modelId="{3FFD96FC-F7C6-4327-847B-C4415EB74D70}" srcId="{0D2E39EF-9A32-47DB-8B38-8FC94E2B81F5}" destId="{7AC036FC-3974-41AE-8A1D-7AD8B5AA2AC0}" srcOrd="3" destOrd="0" parTransId="{A2486E38-8A72-4725-B2D3-8C7F1C48E299}" sibTransId="{3622CF4E-3929-4DB5-BEE2-EC1D757E0AF1}"/>
    <dgm:cxn modelId="{8E1CCA47-2A03-4961-9AD2-6FD812275CB5}" srcId="{D9BB1EF3-4D98-4E60-85F6-900E8AF182BB}" destId="{14D8302A-35E0-4348-B3F4-FAD6210127A9}" srcOrd="4" destOrd="0" parTransId="{DE8C7AF1-AADE-4082-93E1-78955E93125C}" sibTransId="{EAFDF782-3489-45F2-9A9A-325559BBF779}"/>
    <dgm:cxn modelId="{EA43D047-D943-4B82-809C-E21E8C30C43F}" srcId="{38EBFBD9-3A72-422E-9713-23EBFFA4E2A8}" destId="{F96B7342-DA6D-43C7-AAD5-8DBE00BE5222}" srcOrd="0" destOrd="0" parTransId="{344C7CD4-0BA5-4C6F-8A8E-BD625A2D89F9}" sibTransId="{8758F37C-406E-4508-9EBB-E3E5FCF3DB9A}"/>
    <dgm:cxn modelId="{4FDE5663-C672-43E5-A42D-38E6BFB78C47}" srcId="{38EBFBD9-3A72-422E-9713-23EBFFA4E2A8}" destId="{0D2E39EF-9A32-47DB-8B38-8FC94E2B81F5}" srcOrd="2" destOrd="0" parTransId="{9DF0D1E8-ED5A-4354-8920-FD88BE8A386A}" sibTransId="{F02D0994-6727-49DF-80E7-A57B97B30274}"/>
    <dgm:cxn modelId="{8AD73F74-9AC0-45E0-9C41-A42CBABFB24C}" type="presOf" srcId="{339D0891-F4B9-48E9-82C7-AA170E2BB6AF}" destId="{3495A3D3-21B0-4DFB-845A-A5FC7A49AB62}" srcOrd="0" destOrd="4" presId="urn:microsoft.com/office/officeart/2005/8/layout/hList1"/>
    <dgm:cxn modelId="{3C2DC379-9BA5-4CE7-8DD6-404AC66EF6F4}" type="presOf" srcId="{3E57EAB6-81E0-483C-9A3A-6BEE0067C945}" destId="{08712666-4380-4EDA-8D08-EDF4A9FC2C6C}" srcOrd="0" destOrd="1" presId="urn:microsoft.com/office/officeart/2005/8/layout/hList1"/>
    <dgm:cxn modelId="{981BB8C0-B16F-4581-A25B-91B4FF15A7DE}" type="presOf" srcId="{488C7B0E-F670-482B-8A2C-CB5FB85A7717}" destId="{08712666-4380-4EDA-8D08-EDF4A9FC2C6C}" srcOrd="0" destOrd="0" presId="urn:microsoft.com/office/officeart/2005/8/layout/hList1"/>
    <dgm:cxn modelId="{CD95AACC-A9FC-48AB-9049-6177A0C69012}" type="presOf" srcId="{F23AB5BD-5F92-4954-BFDB-6130B050534D}" destId="{3495A3D3-21B0-4DFB-845A-A5FC7A49AB62}" srcOrd="0" destOrd="3" presId="urn:microsoft.com/office/officeart/2005/8/layout/hList1"/>
    <dgm:cxn modelId="{1F0FF7F2-D79A-4638-9E52-54A1B9BF0CAE}" srcId="{0D2E39EF-9A32-47DB-8B38-8FC94E2B81F5}" destId="{488C7B0E-F670-482B-8A2C-CB5FB85A7717}" srcOrd="0" destOrd="0" parTransId="{BC5EB960-0BF4-40B4-963A-6DA3E01685D2}" sibTransId="{00C80EF0-2A57-4BC0-9D10-E200FD685375}"/>
    <dgm:cxn modelId="{7252D6A6-A9EA-42B8-AA21-F4A46DF3157B}" type="presOf" srcId="{14D8302A-35E0-4348-B3F4-FAD6210127A9}" destId="{0C7988C2-F408-481B-9BEB-00AFCC9C3ECD}" srcOrd="0" destOrd="4" presId="urn:microsoft.com/office/officeart/2005/8/layout/hList1"/>
    <dgm:cxn modelId="{DBF5EEC6-DA8C-4E36-AE8A-ADFBE928683E}" srcId="{D9BB1EF3-4D98-4E60-85F6-900E8AF182BB}" destId="{9CF41825-FD8D-42E9-90FB-B85D6201F94B}" srcOrd="0" destOrd="0" parTransId="{B9891D85-FB69-4379-8337-4512C5A82645}" sibTransId="{A6F97AD7-F59C-43A8-9CF7-9EFF93B6CA1E}"/>
    <dgm:cxn modelId="{F6CEDDD0-2E60-47E5-8EB6-74E26A958A39}" type="presOf" srcId="{F96B7342-DA6D-43C7-AAD5-8DBE00BE5222}" destId="{583C987E-A383-4325-AC61-3F3122D6D9E1}" srcOrd="0" destOrd="0" presId="urn:microsoft.com/office/officeart/2005/8/layout/hList1"/>
    <dgm:cxn modelId="{1F82BC08-2E95-40BE-98C4-14EEC2AB44B2}" type="presParOf" srcId="{7C86664A-9B95-4928-8BD4-DF0EF8CABC74}" destId="{DC005039-ED61-4479-89E8-90941584A395}" srcOrd="0" destOrd="0" presId="urn:microsoft.com/office/officeart/2005/8/layout/hList1"/>
    <dgm:cxn modelId="{45036B0E-EE1B-4473-AD7C-0721C5C0C425}" type="presParOf" srcId="{DC005039-ED61-4479-89E8-90941584A395}" destId="{583C987E-A383-4325-AC61-3F3122D6D9E1}" srcOrd="0" destOrd="0" presId="urn:microsoft.com/office/officeart/2005/8/layout/hList1"/>
    <dgm:cxn modelId="{E81110B0-33BC-4B0C-B0D7-7AA1DF553CF4}" type="presParOf" srcId="{DC005039-ED61-4479-89E8-90941584A395}" destId="{3495A3D3-21B0-4DFB-845A-A5FC7A49AB62}" srcOrd="1" destOrd="0" presId="urn:microsoft.com/office/officeart/2005/8/layout/hList1"/>
    <dgm:cxn modelId="{947E5B82-9E5D-4311-B265-C59D8A9BA9BF}" type="presParOf" srcId="{7C86664A-9B95-4928-8BD4-DF0EF8CABC74}" destId="{1B6BCDD8-42F1-4C19-917B-6CAE1B083F25}" srcOrd="1" destOrd="0" presId="urn:microsoft.com/office/officeart/2005/8/layout/hList1"/>
    <dgm:cxn modelId="{5EE4C709-B646-407D-BC74-38E7B8F0342C}" type="presParOf" srcId="{7C86664A-9B95-4928-8BD4-DF0EF8CABC74}" destId="{1F3C6A3F-F25F-48C0-BF14-55B919E778D1}" srcOrd="2" destOrd="0" presId="urn:microsoft.com/office/officeart/2005/8/layout/hList1"/>
    <dgm:cxn modelId="{7C9FE433-129F-40A6-BE96-AB132093110E}" type="presParOf" srcId="{1F3C6A3F-F25F-48C0-BF14-55B919E778D1}" destId="{F653865E-C550-479B-B2C9-797B1F4C3660}" srcOrd="0" destOrd="0" presId="urn:microsoft.com/office/officeart/2005/8/layout/hList1"/>
    <dgm:cxn modelId="{E6916E8F-97A6-4D49-BA2F-897D9D08D601}" type="presParOf" srcId="{1F3C6A3F-F25F-48C0-BF14-55B919E778D1}" destId="{0C7988C2-F408-481B-9BEB-00AFCC9C3ECD}" srcOrd="1" destOrd="0" presId="urn:microsoft.com/office/officeart/2005/8/layout/hList1"/>
    <dgm:cxn modelId="{FA13959A-F98A-40E2-A1E1-CF74E495432B}" type="presParOf" srcId="{7C86664A-9B95-4928-8BD4-DF0EF8CABC74}" destId="{730584CB-D802-4BBA-826B-3C77B344E227}" srcOrd="3" destOrd="0" presId="urn:microsoft.com/office/officeart/2005/8/layout/hList1"/>
    <dgm:cxn modelId="{F7E1699C-1349-4294-9E7B-19BCCB34FCDA}" type="presParOf" srcId="{7C86664A-9B95-4928-8BD4-DF0EF8CABC74}" destId="{85AD5BE0-5413-4A98-AD84-5C2729B84A43}" srcOrd="4" destOrd="0" presId="urn:microsoft.com/office/officeart/2005/8/layout/hList1"/>
    <dgm:cxn modelId="{A182D5B6-518A-4BE7-BEDC-15501CBF4E44}" type="presParOf" srcId="{85AD5BE0-5413-4A98-AD84-5C2729B84A43}" destId="{DB8EB143-A414-4206-B19C-B5395CE0A4A8}" srcOrd="0" destOrd="0" presId="urn:microsoft.com/office/officeart/2005/8/layout/hList1"/>
    <dgm:cxn modelId="{94DB112E-7683-4E72-9D8A-7F895B50A4CD}" type="presParOf" srcId="{85AD5BE0-5413-4A98-AD84-5C2729B84A43}" destId="{08712666-4380-4EDA-8D08-EDF4A9FC2C6C}" srcOrd="1" destOrd="0" presId="urn:microsoft.com/office/officeart/2005/8/layout/hList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0D47A17-8FF4-4600-A9C7-8574B7B1292A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4AF5AC8F-5A9F-405C-B888-821B56C892C7}">
      <dgm:prSet phldrT="[Tekst]" custT="1"/>
      <dgm:spPr/>
      <dgm:t>
        <a:bodyPr/>
        <a:lstStyle/>
        <a:p>
          <a:r>
            <a:rPr lang="en-US" sz="1800" dirty="0" smtClean="0">
              <a:latin typeface="Georgia" pitchFamily="18" charset="0"/>
            </a:rPr>
            <a:t>KLINIČKO INTERVJUIRANJE</a:t>
          </a:r>
          <a:endParaRPr lang="en-US" sz="1800" dirty="0">
            <a:latin typeface="Georgia" pitchFamily="18" charset="0"/>
          </a:endParaRPr>
        </a:p>
      </dgm:t>
    </dgm:pt>
    <dgm:pt modelId="{F7A67D08-8BCF-4F82-8699-9A20432CB4B1}" type="parTrans" cxnId="{ECD140A7-A6A1-4B64-8D13-D87750090588}">
      <dgm:prSet/>
      <dgm:spPr/>
      <dgm:t>
        <a:bodyPr/>
        <a:lstStyle/>
        <a:p>
          <a:endParaRPr lang="en-US"/>
        </a:p>
      </dgm:t>
    </dgm:pt>
    <dgm:pt modelId="{30D69506-D50B-4293-9344-B64F4E782CF9}" type="sibTrans" cxnId="{ECD140A7-A6A1-4B64-8D13-D87750090588}">
      <dgm:prSet/>
      <dgm:spPr/>
      <dgm:t>
        <a:bodyPr/>
        <a:lstStyle/>
        <a:p>
          <a:endParaRPr lang="en-US"/>
        </a:p>
      </dgm:t>
    </dgm:pt>
    <dgm:pt modelId="{D9D0C5E8-A2C5-4C65-BE7D-2C3A29544E7C}">
      <dgm:prSet phldrT="[Tekst]" custT="1"/>
      <dgm:spPr/>
      <dgm:t>
        <a:bodyPr/>
        <a:lstStyle/>
        <a:p>
          <a:pPr algn="ctr"/>
          <a:r>
            <a:rPr lang="en-US" sz="1800" dirty="0" smtClean="0">
              <a:latin typeface="Georgia" pitchFamily="18" charset="0"/>
            </a:rPr>
            <a:t>TESTOVI</a:t>
          </a:r>
          <a:endParaRPr lang="en-US" sz="1800" dirty="0">
            <a:latin typeface="Georgia" pitchFamily="18" charset="0"/>
          </a:endParaRPr>
        </a:p>
      </dgm:t>
    </dgm:pt>
    <dgm:pt modelId="{42396226-600B-4659-B6E1-D02CCDDF041A}" type="parTrans" cxnId="{0A73A6F5-31BC-4FB0-BDD9-2D5636D73679}">
      <dgm:prSet/>
      <dgm:spPr/>
      <dgm:t>
        <a:bodyPr/>
        <a:lstStyle/>
        <a:p>
          <a:endParaRPr lang="en-US"/>
        </a:p>
      </dgm:t>
    </dgm:pt>
    <dgm:pt modelId="{EAFD0A0B-ED55-4CF0-94E8-EA06A3AC4674}" type="sibTrans" cxnId="{0A73A6F5-31BC-4FB0-BDD9-2D5636D73679}">
      <dgm:prSet/>
      <dgm:spPr/>
      <dgm:t>
        <a:bodyPr/>
        <a:lstStyle/>
        <a:p>
          <a:endParaRPr lang="en-US"/>
        </a:p>
      </dgm:t>
    </dgm:pt>
    <dgm:pt modelId="{38156D57-36CA-47BF-9926-61C1827D45B3}">
      <dgm:prSet phldrT="[Tekst]" custT="1"/>
      <dgm:spPr/>
      <dgm:t>
        <a:bodyPr/>
        <a:lstStyle/>
        <a:p>
          <a:r>
            <a:rPr lang="en-US" sz="1800" dirty="0" smtClean="0">
              <a:latin typeface="Georgia" pitchFamily="18" charset="0"/>
            </a:rPr>
            <a:t>RAZMATRANJE LIJEKOVA</a:t>
          </a:r>
          <a:endParaRPr lang="en-US" sz="1800" dirty="0">
            <a:latin typeface="Georgia" pitchFamily="18" charset="0"/>
          </a:endParaRPr>
        </a:p>
      </dgm:t>
    </dgm:pt>
    <dgm:pt modelId="{EFA54FC4-4911-4C48-8B38-6DEE965D494F}" type="parTrans" cxnId="{002FD989-05AD-4350-BCB7-B6F5F8D4B262}">
      <dgm:prSet/>
      <dgm:spPr/>
      <dgm:t>
        <a:bodyPr/>
        <a:lstStyle/>
        <a:p>
          <a:endParaRPr lang="en-US"/>
        </a:p>
      </dgm:t>
    </dgm:pt>
    <dgm:pt modelId="{F1653023-5A77-4068-ABB2-BFCFD5BEA0BD}" type="sibTrans" cxnId="{002FD989-05AD-4350-BCB7-B6F5F8D4B262}">
      <dgm:prSet/>
      <dgm:spPr/>
      <dgm:t>
        <a:bodyPr/>
        <a:lstStyle/>
        <a:p>
          <a:endParaRPr lang="en-US"/>
        </a:p>
      </dgm:t>
    </dgm:pt>
    <dgm:pt modelId="{572D7137-9181-4CF9-BC86-2187C5A738D4}">
      <dgm:prSet custT="1"/>
      <dgm:spPr/>
      <dgm:t>
        <a:bodyPr/>
        <a:lstStyle/>
        <a:p>
          <a:r>
            <a:rPr lang="en-US" sz="1600" b="1" dirty="0" smtClean="0">
              <a:latin typeface="Georgia" pitchFamily="18" charset="0"/>
            </a:rPr>
            <a:t>SCID, </a:t>
          </a:r>
          <a:r>
            <a:rPr lang="en-US" sz="1600" b="1" smtClean="0">
              <a:latin typeface="Georgia" pitchFamily="18" charset="0"/>
            </a:rPr>
            <a:t>ADIS-IV</a:t>
          </a:r>
          <a:r>
            <a:rPr lang="en-US" sz="1600" smtClean="0">
              <a:latin typeface="Georgia" pitchFamily="18" charset="0"/>
            </a:rPr>
            <a:t> – polustrukturirani intervjui</a:t>
          </a:r>
          <a:endParaRPr lang="en-US" sz="1600" dirty="0">
            <a:latin typeface="Georgia" pitchFamily="18" charset="0"/>
          </a:endParaRPr>
        </a:p>
      </dgm:t>
    </dgm:pt>
    <dgm:pt modelId="{121F1BF5-2022-4F02-A4C8-B50435B7846D}" type="parTrans" cxnId="{D145FEC8-ECBD-4EAE-A5E7-3EA558C5C39D}">
      <dgm:prSet/>
      <dgm:spPr/>
      <dgm:t>
        <a:bodyPr/>
        <a:lstStyle/>
        <a:p>
          <a:endParaRPr lang="en-US"/>
        </a:p>
      </dgm:t>
    </dgm:pt>
    <dgm:pt modelId="{D15F95EE-24AC-4785-B3BD-D1AEAE02C942}" type="sibTrans" cxnId="{D145FEC8-ECBD-4EAE-A5E7-3EA558C5C39D}">
      <dgm:prSet/>
      <dgm:spPr/>
      <dgm:t>
        <a:bodyPr/>
        <a:lstStyle/>
        <a:p>
          <a:endParaRPr lang="en-US"/>
        </a:p>
      </dgm:t>
    </dgm:pt>
    <dgm:pt modelId="{AEE0F8B6-B11C-4884-8706-EA30529A1829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Procjena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paničnog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premećaja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agorafobije</a:t>
          </a:r>
          <a:endParaRPr lang="en-US" sz="1600" dirty="0">
            <a:latin typeface="Georgia" pitchFamily="18" charset="0"/>
          </a:endParaRPr>
        </a:p>
      </dgm:t>
    </dgm:pt>
    <dgm:pt modelId="{AEE600D5-C64A-44B0-8E6C-261F20E08939}" type="parTrans" cxnId="{CB68DA94-20D7-4680-866F-B423B0FCA3D1}">
      <dgm:prSet/>
      <dgm:spPr/>
      <dgm:t>
        <a:bodyPr/>
        <a:lstStyle/>
        <a:p>
          <a:endParaRPr lang="en-US"/>
        </a:p>
      </dgm:t>
    </dgm:pt>
    <dgm:pt modelId="{14A31E1A-24D5-4A47-A24C-D2A9D3B99CC0}" type="sibTrans" cxnId="{CB68DA94-20D7-4680-866F-B423B0FCA3D1}">
      <dgm:prSet/>
      <dgm:spPr/>
      <dgm:t>
        <a:bodyPr/>
        <a:lstStyle/>
        <a:p>
          <a:endParaRPr lang="en-US"/>
        </a:p>
      </dgm:t>
    </dgm:pt>
    <dgm:pt modelId="{1BA957D9-DCC5-461C-9D34-90B3C483C58B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Postavljanje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diferencijalne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komorbidne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dijagnoze</a:t>
          </a:r>
          <a:endParaRPr lang="en-US" sz="1600" dirty="0">
            <a:latin typeface="Georgia" pitchFamily="18" charset="0"/>
          </a:endParaRPr>
        </a:p>
      </dgm:t>
    </dgm:pt>
    <dgm:pt modelId="{FB7C48E1-B272-4E2E-B44C-CAD92D55072E}" type="parTrans" cxnId="{4CD6881A-30F4-42A1-A22E-84E604F149A5}">
      <dgm:prSet/>
      <dgm:spPr/>
      <dgm:t>
        <a:bodyPr/>
        <a:lstStyle/>
        <a:p>
          <a:endParaRPr lang="en-US"/>
        </a:p>
      </dgm:t>
    </dgm:pt>
    <dgm:pt modelId="{10124BA0-8B55-49DD-9BD8-D8E0FA7F9392}" type="sibTrans" cxnId="{4CD6881A-30F4-42A1-A22E-84E604F149A5}">
      <dgm:prSet/>
      <dgm:spPr/>
      <dgm:t>
        <a:bodyPr/>
        <a:lstStyle/>
        <a:p>
          <a:endParaRPr lang="en-US"/>
        </a:p>
      </dgm:t>
    </dgm:pt>
    <dgm:pt modelId="{3C31693B-62D3-403F-B461-FB34E079B826}">
      <dgm:prSet custT="1"/>
      <dgm:spPr/>
      <dgm:t>
        <a:bodyPr/>
        <a:lstStyle/>
        <a:p>
          <a:endParaRPr lang="en-US" sz="1600" dirty="0">
            <a:latin typeface="Georgia" pitchFamily="18" charset="0"/>
          </a:endParaRPr>
        </a:p>
      </dgm:t>
    </dgm:pt>
    <dgm:pt modelId="{D44D189F-71B9-4EA6-A237-B0B2963536D9}" type="parTrans" cxnId="{9FE3ACC3-F2E8-496A-A990-78CE83F649B4}">
      <dgm:prSet/>
      <dgm:spPr/>
      <dgm:t>
        <a:bodyPr/>
        <a:lstStyle/>
        <a:p>
          <a:endParaRPr lang="en-US"/>
        </a:p>
      </dgm:t>
    </dgm:pt>
    <dgm:pt modelId="{C343713F-892B-4D84-B275-96648A67B704}" type="sibTrans" cxnId="{9FE3ACC3-F2E8-496A-A990-78CE83F649B4}">
      <dgm:prSet/>
      <dgm:spPr/>
      <dgm:t>
        <a:bodyPr/>
        <a:lstStyle/>
        <a:p>
          <a:endParaRPr lang="en-US"/>
        </a:p>
      </dgm:t>
    </dgm:pt>
    <dgm:pt modelId="{AE3719AF-7447-43E0-AF46-C1F6CA672D1A}">
      <dgm:prSet custT="1"/>
      <dgm:spPr/>
      <dgm:t>
        <a:bodyPr/>
        <a:lstStyle/>
        <a:p>
          <a:r>
            <a:rPr lang="en-US" sz="1600" b="1" dirty="0" smtClean="0">
              <a:latin typeface="Georgia" pitchFamily="18" charset="0"/>
            </a:rPr>
            <a:t>BAI</a:t>
          </a:r>
          <a:endParaRPr lang="en-US" sz="1600" b="1" dirty="0">
            <a:latin typeface="Georgia" pitchFamily="18" charset="0"/>
          </a:endParaRPr>
        </a:p>
      </dgm:t>
    </dgm:pt>
    <dgm:pt modelId="{CEE4DB97-2D5A-427C-B211-A188906CC743}" type="parTrans" cxnId="{D9D436E6-93E8-4AE3-B0AA-92370BD580B7}">
      <dgm:prSet/>
      <dgm:spPr/>
      <dgm:t>
        <a:bodyPr/>
        <a:lstStyle/>
        <a:p>
          <a:endParaRPr lang="en-US"/>
        </a:p>
      </dgm:t>
    </dgm:pt>
    <dgm:pt modelId="{1E16AAE4-E752-4B3B-A1C3-15D1CBD0C7FC}" type="sibTrans" cxnId="{D9D436E6-93E8-4AE3-B0AA-92370BD580B7}">
      <dgm:prSet/>
      <dgm:spPr/>
      <dgm:t>
        <a:bodyPr/>
        <a:lstStyle/>
        <a:p>
          <a:endParaRPr lang="en-US"/>
        </a:p>
      </dgm:t>
    </dgm:pt>
    <dgm:pt modelId="{3E7D40D6-719F-4FD2-A1BF-4AE8B633531F}">
      <dgm:prSet custT="1"/>
      <dgm:spPr/>
      <dgm:t>
        <a:bodyPr/>
        <a:lstStyle/>
        <a:p>
          <a:r>
            <a:rPr lang="en-US" sz="1600" b="1" dirty="0" err="1" smtClean="0">
              <a:latin typeface="Georgia" pitchFamily="18" charset="0"/>
            </a:rPr>
            <a:t>Upitnik</a:t>
          </a:r>
          <a:r>
            <a:rPr lang="en-US" sz="1600" b="1" dirty="0" smtClean="0">
              <a:latin typeface="Georgia" pitchFamily="18" charset="0"/>
            </a:rPr>
            <a:t> </a:t>
          </a:r>
          <a:r>
            <a:rPr lang="en-US" sz="1600" b="1" dirty="0" err="1" smtClean="0">
              <a:latin typeface="Georgia" pitchFamily="18" charset="0"/>
            </a:rPr>
            <a:t>straha</a:t>
          </a:r>
          <a:r>
            <a:rPr lang="en-US" sz="1600" b="1" dirty="0" smtClean="0">
              <a:latin typeface="Georgia" pitchFamily="18" charset="0"/>
            </a:rPr>
            <a:t> </a:t>
          </a:r>
          <a:r>
            <a:rPr lang="en-US" sz="1600" dirty="0" smtClean="0">
              <a:latin typeface="Georgia" pitchFamily="18" charset="0"/>
            </a:rPr>
            <a:t>(</a:t>
          </a:r>
          <a:r>
            <a:rPr lang="en-US" sz="1600" dirty="0" err="1" smtClean="0">
              <a:latin typeface="Georgia" pitchFamily="18" charset="0"/>
            </a:rPr>
            <a:t>subskala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agorafobije</a:t>
          </a:r>
          <a:r>
            <a:rPr lang="en-US" sz="1600" dirty="0" smtClean="0">
              <a:latin typeface="Georgia" pitchFamily="18" charset="0"/>
            </a:rPr>
            <a:t>)</a:t>
          </a:r>
          <a:endParaRPr lang="en-US" sz="1600" dirty="0">
            <a:latin typeface="Georgia" pitchFamily="18" charset="0"/>
          </a:endParaRPr>
        </a:p>
      </dgm:t>
    </dgm:pt>
    <dgm:pt modelId="{09825F3E-51A4-4685-A334-F471000E08BD}" type="parTrans" cxnId="{40598106-B8C4-41A5-9EFC-5E19B9769348}">
      <dgm:prSet/>
      <dgm:spPr/>
      <dgm:t>
        <a:bodyPr/>
        <a:lstStyle/>
        <a:p>
          <a:endParaRPr lang="en-US"/>
        </a:p>
      </dgm:t>
    </dgm:pt>
    <dgm:pt modelId="{F50C256F-4CC3-4482-96D0-2DE0CA26917E}" type="sibTrans" cxnId="{40598106-B8C4-41A5-9EFC-5E19B9769348}">
      <dgm:prSet/>
      <dgm:spPr/>
      <dgm:t>
        <a:bodyPr/>
        <a:lstStyle/>
        <a:p>
          <a:endParaRPr lang="en-US"/>
        </a:p>
      </dgm:t>
    </dgm:pt>
    <dgm:pt modelId="{6D57D04A-EF67-4ABB-AD97-2A2751D8AD2F}">
      <dgm:prSet custT="1"/>
      <dgm:spPr/>
      <dgm:t>
        <a:bodyPr/>
        <a:lstStyle/>
        <a:p>
          <a:r>
            <a:rPr lang="en-US" sz="1600" b="1" dirty="0" err="1" smtClean="0">
              <a:latin typeface="Georgia" pitchFamily="18" charset="0"/>
            </a:rPr>
            <a:t>Upitnik</a:t>
          </a:r>
          <a:r>
            <a:rPr lang="en-US" sz="1600" b="1" dirty="0" smtClean="0">
              <a:latin typeface="Georgia" pitchFamily="18" charset="0"/>
            </a:rPr>
            <a:t> </a:t>
          </a:r>
          <a:r>
            <a:rPr lang="en-US" sz="1600" b="1" dirty="0" err="1" smtClean="0">
              <a:latin typeface="Georgia" pitchFamily="18" charset="0"/>
            </a:rPr>
            <a:t>mobilnosti</a:t>
          </a:r>
          <a:r>
            <a:rPr lang="en-US" sz="1600" b="1" dirty="0" smtClean="0">
              <a:latin typeface="Georgia" pitchFamily="18" charset="0"/>
            </a:rPr>
            <a:t> </a:t>
          </a:r>
          <a:r>
            <a:rPr lang="en-US" sz="1600" b="1" dirty="0" err="1" smtClean="0">
              <a:latin typeface="Georgia" pitchFamily="18" charset="0"/>
            </a:rPr>
            <a:t>za</a:t>
          </a:r>
          <a:r>
            <a:rPr lang="en-US" sz="1600" b="1" dirty="0" smtClean="0">
              <a:latin typeface="Georgia" pitchFamily="18" charset="0"/>
            </a:rPr>
            <a:t> </a:t>
          </a:r>
          <a:r>
            <a:rPr lang="en-US" sz="1600" b="1" dirty="0" err="1" smtClean="0">
              <a:latin typeface="Georgia" pitchFamily="18" charset="0"/>
            </a:rPr>
            <a:t>agorafobiju</a:t>
          </a:r>
          <a:endParaRPr lang="en-US" sz="1600" b="1" dirty="0">
            <a:latin typeface="Georgia" pitchFamily="18" charset="0"/>
          </a:endParaRPr>
        </a:p>
      </dgm:t>
    </dgm:pt>
    <dgm:pt modelId="{4580F51B-EDED-4235-8EB5-8DDCF1FB2CA6}" type="parTrans" cxnId="{30181F21-31A5-401D-88C9-A9A4BB218633}">
      <dgm:prSet/>
      <dgm:spPr/>
      <dgm:t>
        <a:bodyPr/>
        <a:lstStyle/>
        <a:p>
          <a:endParaRPr lang="en-US"/>
        </a:p>
      </dgm:t>
    </dgm:pt>
    <dgm:pt modelId="{55E79E6B-CA32-49FF-9B6A-AB82022CC444}" type="sibTrans" cxnId="{30181F21-31A5-401D-88C9-A9A4BB218633}">
      <dgm:prSet/>
      <dgm:spPr/>
      <dgm:t>
        <a:bodyPr/>
        <a:lstStyle/>
        <a:p>
          <a:endParaRPr lang="en-US"/>
        </a:p>
      </dgm:t>
    </dgm:pt>
    <dgm:pt modelId="{EE11719C-34C3-4D32-92B3-7080A431ED7A}">
      <dgm:prSet custT="1"/>
      <dgm:spPr/>
      <dgm:t>
        <a:bodyPr/>
        <a:lstStyle/>
        <a:p>
          <a:r>
            <a:rPr lang="en-US" sz="1600" b="1" dirty="0" smtClean="0">
              <a:latin typeface="Georgia" pitchFamily="18" charset="0"/>
            </a:rPr>
            <a:t>PDSS</a:t>
          </a:r>
          <a:endParaRPr lang="en-US" sz="1600" b="1" dirty="0">
            <a:latin typeface="Georgia" pitchFamily="18" charset="0"/>
          </a:endParaRPr>
        </a:p>
      </dgm:t>
    </dgm:pt>
    <dgm:pt modelId="{703DFFF8-C7F9-4723-A1F4-BE8B9ADBC464}" type="parTrans" cxnId="{D8A640D5-B1F0-4383-90BB-A95887D0DF68}">
      <dgm:prSet/>
      <dgm:spPr/>
      <dgm:t>
        <a:bodyPr/>
        <a:lstStyle/>
        <a:p>
          <a:endParaRPr lang="en-US"/>
        </a:p>
      </dgm:t>
    </dgm:pt>
    <dgm:pt modelId="{E179CD32-A5C7-4EF4-AD6F-5957396D152A}" type="sibTrans" cxnId="{D8A640D5-B1F0-4383-90BB-A95887D0DF68}">
      <dgm:prSet/>
      <dgm:spPr/>
      <dgm:t>
        <a:bodyPr/>
        <a:lstStyle/>
        <a:p>
          <a:endParaRPr lang="en-US"/>
        </a:p>
      </dgm:t>
    </dgm:pt>
    <dgm:pt modelId="{C7ED760A-EDE2-469E-A233-257ABD4C41BA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Procjena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prave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prirode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simptoma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težine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bolesti</a:t>
          </a:r>
          <a:endParaRPr lang="en-US" sz="1600" dirty="0">
            <a:latin typeface="Georgia" pitchFamily="18" charset="0"/>
          </a:endParaRPr>
        </a:p>
      </dgm:t>
    </dgm:pt>
    <dgm:pt modelId="{C6910216-4F2A-4695-AA78-3F7DBB34A436}" type="parTrans" cxnId="{A34580A8-C95A-41E9-8064-8DF56883CCD4}">
      <dgm:prSet/>
      <dgm:spPr/>
      <dgm:t>
        <a:bodyPr/>
        <a:lstStyle/>
        <a:p>
          <a:endParaRPr lang="en-US"/>
        </a:p>
      </dgm:t>
    </dgm:pt>
    <dgm:pt modelId="{6E8088CB-11E3-44A1-A9CF-8F8619667444}" type="sibTrans" cxnId="{A34580A8-C95A-41E9-8064-8DF56883CCD4}">
      <dgm:prSet/>
      <dgm:spPr/>
      <dgm:t>
        <a:bodyPr/>
        <a:lstStyle/>
        <a:p>
          <a:endParaRPr lang="en-US"/>
        </a:p>
      </dgm:t>
    </dgm:pt>
    <dgm:pt modelId="{C43A5E52-9D36-45F0-A017-1BA950641EAB}">
      <dgm:prSet custT="1"/>
      <dgm:spPr/>
      <dgm:t>
        <a:bodyPr/>
        <a:lstStyle/>
        <a:p>
          <a:endParaRPr lang="en-US" sz="1600" dirty="0">
            <a:latin typeface="Georgia" pitchFamily="18" charset="0"/>
          </a:endParaRPr>
        </a:p>
      </dgm:t>
    </dgm:pt>
    <dgm:pt modelId="{C2653EE1-664B-49D6-85B4-A810D3394244}" type="parTrans" cxnId="{6F7C20BF-1A47-49AE-875F-F1CACF3E133E}">
      <dgm:prSet/>
      <dgm:spPr/>
      <dgm:t>
        <a:bodyPr/>
        <a:lstStyle/>
        <a:p>
          <a:endParaRPr lang="en-US"/>
        </a:p>
      </dgm:t>
    </dgm:pt>
    <dgm:pt modelId="{3827741A-BDD1-4877-941A-A03D8888DC84}" type="sibTrans" cxnId="{6F7C20BF-1A47-49AE-875F-F1CACF3E133E}">
      <dgm:prSet/>
      <dgm:spPr/>
      <dgm:t>
        <a:bodyPr/>
        <a:lstStyle/>
        <a:p>
          <a:endParaRPr lang="en-US"/>
        </a:p>
      </dgm:t>
    </dgm:pt>
    <dgm:pt modelId="{77CD0641-BA37-412F-9BDB-B805122A166B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Panični</a:t>
          </a:r>
          <a:r>
            <a:rPr lang="en-US" sz="1600" baseline="0" dirty="0" smtClean="0">
              <a:latin typeface="Georgia" pitchFamily="18" charset="0"/>
            </a:rPr>
            <a:t> </a:t>
          </a:r>
          <a:r>
            <a:rPr lang="en-US" sz="1600" baseline="0" dirty="0" err="1" smtClean="0">
              <a:latin typeface="Georgia" pitchFamily="18" charset="0"/>
            </a:rPr>
            <a:t>poremećaj</a:t>
          </a:r>
          <a:r>
            <a:rPr lang="en-US" sz="1600" baseline="0" dirty="0" smtClean="0">
              <a:latin typeface="Georgia" pitchFamily="18" charset="0"/>
            </a:rPr>
            <a:t> se </a:t>
          </a:r>
          <a:r>
            <a:rPr lang="en-US" sz="1600" baseline="0" dirty="0" err="1" smtClean="0">
              <a:latin typeface="Georgia" pitchFamily="18" charset="0"/>
            </a:rPr>
            <a:t>uspješno</a:t>
          </a:r>
          <a:r>
            <a:rPr lang="en-US" sz="1600" baseline="0" dirty="0" smtClean="0">
              <a:latin typeface="Georgia" pitchFamily="18" charset="0"/>
            </a:rPr>
            <a:t> </a:t>
          </a:r>
          <a:r>
            <a:rPr lang="en-US" sz="1600" baseline="0" dirty="0" err="1" smtClean="0">
              <a:latin typeface="Georgia" pitchFamily="18" charset="0"/>
            </a:rPr>
            <a:t>tretira</a:t>
          </a:r>
          <a:r>
            <a:rPr lang="en-US" sz="1600" baseline="0" dirty="0" smtClean="0">
              <a:latin typeface="Georgia" pitchFamily="18" charset="0"/>
            </a:rPr>
            <a:t> </a:t>
          </a:r>
          <a:r>
            <a:rPr lang="en-US" sz="1600" baseline="0" dirty="0" err="1" smtClean="0">
              <a:latin typeface="Georgia" pitchFamily="18" charset="0"/>
            </a:rPr>
            <a:t>bez</a:t>
          </a:r>
          <a:r>
            <a:rPr lang="en-US" sz="1600" baseline="0" dirty="0" smtClean="0">
              <a:latin typeface="Georgia" pitchFamily="18" charset="0"/>
            </a:rPr>
            <a:t> </a:t>
          </a:r>
          <a:r>
            <a:rPr lang="en-US" sz="1600" baseline="0" dirty="0" err="1" smtClean="0">
              <a:latin typeface="Georgia" pitchFamily="18" charset="0"/>
            </a:rPr>
            <a:t>lijekova</a:t>
          </a:r>
          <a:r>
            <a:rPr lang="en-US" sz="1600" baseline="0" dirty="0" smtClean="0">
              <a:latin typeface="Georgia" pitchFamily="18" charset="0"/>
            </a:rPr>
            <a:t>, no </a:t>
          </a:r>
          <a:r>
            <a:rPr lang="en-US" sz="1600" baseline="0" dirty="0" err="1" smtClean="0">
              <a:latin typeface="Georgia" pitchFamily="18" charset="0"/>
            </a:rPr>
            <a:t>mogu</a:t>
          </a:r>
          <a:r>
            <a:rPr lang="en-US" sz="1600" baseline="0" dirty="0" smtClean="0">
              <a:latin typeface="Georgia" pitchFamily="18" charset="0"/>
            </a:rPr>
            <a:t> se </a:t>
          </a:r>
          <a:r>
            <a:rPr lang="en-US" sz="1600" baseline="0" dirty="0" err="1" smtClean="0">
              <a:latin typeface="Georgia" pitchFamily="18" charset="0"/>
            </a:rPr>
            <a:t>ponuditi</a:t>
          </a:r>
          <a:r>
            <a:rPr lang="en-US" sz="1600" baseline="0" dirty="0" smtClean="0">
              <a:latin typeface="Georgia" pitchFamily="18" charset="0"/>
            </a:rPr>
            <a:t> </a:t>
          </a:r>
          <a:r>
            <a:rPr lang="en-US" sz="1600" baseline="0" dirty="0" err="1" smtClean="0">
              <a:latin typeface="Georgia" pitchFamily="18" charset="0"/>
            </a:rPr>
            <a:t>kao</a:t>
          </a:r>
          <a:r>
            <a:rPr lang="en-US" sz="1600" baseline="0" dirty="0" smtClean="0">
              <a:latin typeface="Georgia" pitchFamily="18" charset="0"/>
            </a:rPr>
            <a:t> </a:t>
          </a:r>
          <a:r>
            <a:rPr lang="en-US" sz="1600" baseline="0" dirty="0" err="1" smtClean="0">
              <a:latin typeface="Georgia" pitchFamily="18" charset="0"/>
            </a:rPr>
            <a:t>opcija</a:t>
          </a:r>
          <a:r>
            <a:rPr lang="en-US" sz="1600" baseline="0" dirty="0" smtClean="0">
              <a:latin typeface="Georgia" pitchFamily="18" charset="0"/>
            </a:rPr>
            <a:t> (</a:t>
          </a:r>
          <a:r>
            <a:rPr lang="en-US" sz="1600" baseline="0" dirty="0" err="1" smtClean="0">
              <a:latin typeface="Georgia" pitchFamily="18" charset="0"/>
            </a:rPr>
            <a:t>antidepresivi</a:t>
          </a:r>
          <a:r>
            <a:rPr lang="en-US" sz="1600" baseline="0" dirty="0" smtClean="0">
              <a:latin typeface="Georgia" pitchFamily="18" charset="0"/>
            </a:rPr>
            <a:t>; </a:t>
          </a:r>
          <a:r>
            <a:rPr lang="en-US" sz="1600" baseline="0" dirty="0" err="1" smtClean="0">
              <a:latin typeface="Georgia" pitchFamily="18" charset="0"/>
            </a:rPr>
            <a:t>anksiolitici</a:t>
          </a:r>
          <a:r>
            <a:rPr lang="en-US" sz="1600" baseline="0" dirty="0" smtClean="0">
              <a:latin typeface="Georgia" pitchFamily="18" charset="0"/>
            </a:rPr>
            <a:t>)</a:t>
          </a:r>
          <a:endParaRPr lang="en-US" sz="1600" dirty="0">
            <a:latin typeface="Georgia" pitchFamily="18" charset="0"/>
          </a:endParaRPr>
        </a:p>
      </dgm:t>
    </dgm:pt>
    <dgm:pt modelId="{A729EF85-1B50-4FF0-A18F-53FA51B90D68}" type="parTrans" cxnId="{2D8CE186-A8B2-49F7-822B-CB03B895B858}">
      <dgm:prSet/>
      <dgm:spPr/>
      <dgm:t>
        <a:bodyPr/>
        <a:lstStyle/>
        <a:p>
          <a:endParaRPr lang="en-US"/>
        </a:p>
      </dgm:t>
    </dgm:pt>
    <dgm:pt modelId="{473E766E-EECE-43D1-B757-13C62AEC8087}" type="sibTrans" cxnId="{2D8CE186-A8B2-49F7-822B-CB03B895B858}">
      <dgm:prSet/>
      <dgm:spPr/>
      <dgm:t>
        <a:bodyPr/>
        <a:lstStyle/>
        <a:p>
          <a:endParaRPr lang="en-US"/>
        </a:p>
      </dgm:t>
    </dgm:pt>
    <dgm:pt modelId="{58D2CF77-5690-4A0B-BA2A-9B9EB3E07AFC}">
      <dgm:prSet custT="1"/>
      <dgm:spPr/>
      <dgm:t>
        <a:bodyPr/>
        <a:lstStyle/>
        <a:p>
          <a:r>
            <a:rPr lang="en-US" sz="1600" dirty="0" err="1" smtClean="0">
              <a:latin typeface="Georgia" pitchFamily="18" charset="0"/>
            </a:rPr>
            <a:t>Upotreba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lijekova</a:t>
          </a:r>
          <a:r>
            <a:rPr lang="en-US" sz="1600" dirty="0" smtClean="0">
              <a:latin typeface="Georgia" pitchFamily="18" charset="0"/>
            </a:rPr>
            <a:t> ne </a:t>
          </a:r>
          <a:r>
            <a:rPr lang="en-US" sz="1600" dirty="0" err="1" smtClean="0">
              <a:latin typeface="Georgia" pitchFamily="18" charset="0"/>
            </a:rPr>
            <a:t>isključuje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kognitivno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bihevioralni</a:t>
          </a:r>
          <a:r>
            <a:rPr lang="en-US" sz="1600" dirty="0" smtClean="0">
              <a:latin typeface="Georgia" pitchFamily="18" charset="0"/>
            </a:rPr>
            <a:t> </a:t>
          </a:r>
          <a:r>
            <a:rPr lang="en-US" sz="1600" dirty="0" err="1" smtClean="0">
              <a:latin typeface="Georgia" pitchFamily="18" charset="0"/>
            </a:rPr>
            <a:t>tretman</a:t>
          </a:r>
          <a:endParaRPr lang="en-US" sz="1600" dirty="0">
            <a:latin typeface="Georgia" pitchFamily="18" charset="0"/>
          </a:endParaRPr>
        </a:p>
      </dgm:t>
    </dgm:pt>
    <dgm:pt modelId="{A986A639-BFBF-4142-A13B-48E15CA94FF4}" type="parTrans" cxnId="{04DEA519-4C97-4605-95E7-4AE5D8C3E82F}">
      <dgm:prSet/>
      <dgm:spPr/>
      <dgm:t>
        <a:bodyPr/>
        <a:lstStyle/>
        <a:p>
          <a:endParaRPr lang="en-US"/>
        </a:p>
      </dgm:t>
    </dgm:pt>
    <dgm:pt modelId="{EC39358D-58E2-48F8-9BAC-B53C8EB6CF7E}" type="sibTrans" cxnId="{04DEA519-4C97-4605-95E7-4AE5D8C3E82F}">
      <dgm:prSet/>
      <dgm:spPr/>
      <dgm:t>
        <a:bodyPr/>
        <a:lstStyle/>
        <a:p>
          <a:endParaRPr lang="en-US"/>
        </a:p>
      </dgm:t>
    </dgm:pt>
    <dgm:pt modelId="{24AE189A-BCBB-48DA-BAC1-B6C114CA87E0}">
      <dgm:prSet custT="1"/>
      <dgm:spPr/>
      <dgm:t>
        <a:bodyPr/>
        <a:lstStyle/>
        <a:p>
          <a:endParaRPr lang="en-US" sz="1600" dirty="0">
            <a:latin typeface="Georgia" pitchFamily="18" charset="0"/>
          </a:endParaRPr>
        </a:p>
      </dgm:t>
    </dgm:pt>
    <dgm:pt modelId="{3F733EF8-FE8F-4464-92A6-95DCB5E8C906}" type="parTrans" cxnId="{99FE1D35-1F4A-45E5-903F-C8294B121B31}">
      <dgm:prSet/>
      <dgm:spPr/>
      <dgm:t>
        <a:bodyPr/>
        <a:lstStyle/>
        <a:p>
          <a:endParaRPr lang="en-US"/>
        </a:p>
      </dgm:t>
    </dgm:pt>
    <dgm:pt modelId="{687EB17A-8119-4238-9D8C-516D0550B57B}" type="sibTrans" cxnId="{99FE1D35-1F4A-45E5-903F-C8294B121B31}">
      <dgm:prSet/>
      <dgm:spPr/>
      <dgm:t>
        <a:bodyPr/>
        <a:lstStyle/>
        <a:p>
          <a:endParaRPr lang="en-US"/>
        </a:p>
      </dgm:t>
    </dgm:pt>
    <dgm:pt modelId="{908B237C-BF16-47AA-AF03-210FA8F68C5C}" type="pres">
      <dgm:prSet presAssocID="{E0D47A17-8FF4-4600-A9C7-8574B7B1292A}" presName="diagram" presStyleCnt="0">
        <dgm:presLayoutVars>
          <dgm:dir/>
          <dgm:animLvl val="lvl"/>
          <dgm:resizeHandles val="exact"/>
        </dgm:presLayoutVars>
      </dgm:prSet>
      <dgm:spPr/>
    </dgm:pt>
    <dgm:pt modelId="{DBF56231-51BA-428D-88B1-EFB91AEBF9C9}" type="pres">
      <dgm:prSet presAssocID="{4AF5AC8F-5A9F-405C-B888-821B56C892C7}" presName="compNode" presStyleCnt="0"/>
      <dgm:spPr/>
    </dgm:pt>
    <dgm:pt modelId="{0188B114-2189-4392-9813-D6BA29EFB618}" type="pres">
      <dgm:prSet presAssocID="{4AF5AC8F-5A9F-405C-B888-821B56C892C7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CEF4BF-1E61-4DED-9D46-232C08702237}" type="pres">
      <dgm:prSet presAssocID="{4AF5AC8F-5A9F-405C-B888-821B56C892C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FB6867-B653-4C0C-989C-5D2B91830A5B}" type="pres">
      <dgm:prSet presAssocID="{4AF5AC8F-5A9F-405C-B888-821B56C892C7}" presName="parentRect" presStyleLbl="alignNode1" presStyleIdx="0" presStyleCnt="3"/>
      <dgm:spPr/>
      <dgm:t>
        <a:bodyPr/>
        <a:lstStyle/>
        <a:p>
          <a:endParaRPr lang="en-US"/>
        </a:p>
      </dgm:t>
    </dgm:pt>
    <dgm:pt modelId="{783B1D98-DC02-48CC-9987-79FB65C0EE95}" type="pres">
      <dgm:prSet presAssocID="{4AF5AC8F-5A9F-405C-B888-821B56C892C7}" presName="adorn" presStyleLbl="fgAccFollowNod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61897BE-8580-4B9D-A550-AF858C847481}" type="pres">
      <dgm:prSet presAssocID="{30D69506-D50B-4293-9344-B64F4E782CF9}" presName="sibTrans" presStyleLbl="sibTrans2D1" presStyleIdx="0" presStyleCnt="0"/>
      <dgm:spPr/>
      <dgm:t>
        <a:bodyPr/>
        <a:lstStyle/>
        <a:p>
          <a:endParaRPr lang="en-US"/>
        </a:p>
      </dgm:t>
    </dgm:pt>
    <dgm:pt modelId="{156BC98C-A6D0-4AA5-BFE6-F0541C787C37}" type="pres">
      <dgm:prSet presAssocID="{D9D0C5E8-A2C5-4C65-BE7D-2C3A29544E7C}" presName="compNode" presStyleCnt="0"/>
      <dgm:spPr/>
    </dgm:pt>
    <dgm:pt modelId="{AE262C9F-10C1-492E-857A-17F8C67907C2}" type="pres">
      <dgm:prSet presAssocID="{D9D0C5E8-A2C5-4C65-BE7D-2C3A29544E7C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D1B1AB-A83C-4897-AF4A-9DBCD3E98C17}" type="pres">
      <dgm:prSet presAssocID="{D9D0C5E8-A2C5-4C65-BE7D-2C3A29544E7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96DFBA-A7A2-472A-999C-CC1A86910841}" type="pres">
      <dgm:prSet presAssocID="{D9D0C5E8-A2C5-4C65-BE7D-2C3A29544E7C}" presName="parentRect" presStyleLbl="alignNode1" presStyleIdx="1" presStyleCnt="3"/>
      <dgm:spPr/>
      <dgm:t>
        <a:bodyPr/>
        <a:lstStyle/>
        <a:p>
          <a:endParaRPr lang="en-US"/>
        </a:p>
      </dgm:t>
    </dgm:pt>
    <dgm:pt modelId="{39937DC0-A523-47C6-83CD-5A94AF15AFC2}" type="pres">
      <dgm:prSet presAssocID="{D9D0C5E8-A2C5-4C65-BE7D-2C3A29544E7C}" presName="adorn" presStyleLbl="fgAccFollowNod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7233F271-6866-4DCE-AEE5-3BF7C9D63527}" type="pres">
      <dgm:prSet presAssocID="{EAFD0A0B-ED55-4CF0-94E8-EA06A3AC4674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F5B6209-32C6-48A7-A27A-55BAB93167D6}" type="pres">
      <dgm:prSet presAssocID="{38156D57-36CA-47BF-9926-61C1827D45B3}" presName="compNode" presStyleCnt="0"/>
      <dgm:spPr/>
    </dgm:pt>
    <dgm:pt modelId="{AB3637F1-EB04-4226-B637-695421F7ED5C}" type="pres">
      <dgm:prSet presAssocID="{38156D57-36CA-47BF-9926-61C1827D45B3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848E21-3D82-4833-BC65-54307B4248F4}" type="pres">
      <dgm:prSet presAssocID="{38156D57-36CA-47BF-9926-61C1827D45B3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986D66-B747-465B-9491-9C27B4F8B2F0}" type="pres">
      <dgm:prSet presAssocID="{38156D57-36CA-47BF-9926-61C1827D45B3}" presName="parentRect" presStyleLbl="alignNode1" presStyleIdx="2" presStyleCnt="3"/>
      <dgm:spPr/>
      <dgm:t>
        <a:bodyPr/>
        <a:lstStyle/>
        <a:p>
          <a:endParaRPr lang="en-US"/>
        </a:p>
      </dgm:t>
    </dgm:pt>
    <dgm:pt modelId="{5C25A871-43CB-4C9C-8A2A-54D33B25623D}" type="pres">
      <dgm:prSet presAssocID="{38156D57-36CA-47BF-9926-61C1827D45B3}" presName="adorn" presStyleLbl="fgAccFollowNod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0A73A6F5-31BC-4FB0-BDD9-2D5636D73679}" srcId="{E0D47A17-8FF4-4600-A9C7-8574B7B1292A}" destId="{D9D0C5E8-A2C5-4C65-BE7D-2C3A29544E7C}" srcOrd="1" destOrd="0" parTransId="{42396226-600B-4659-B6E1-D02CCDDF041A}" sibTransId="{EAFD0A0B-ED55-4CF0-94E8-EA06A3AC4674}"/>
    <dgm:cxn modelId="{3B195D02-9E37-4AA4-9475-FD801AF84BB8}" type="presOf" srcId="{D9D0C5E8-A2C5-4C65-BE7D-2C3A29544E7C}" destId="{6DD1B1AB-A83C-4897-AF4A-9DBCD3E98C17}" srcOrd="0" destOrd="0" presId="urn:microsoft.com/office/officeart/2005/8/layout/bList2"/>
    <dgm:cxn modelId="{018CF0B0-EB61-45AE-B64B-022954D7972B}" type="presOf" srcId="{EE11719C-34C3-4D32-92B3-7080A431ED7A}" destId="{AE262C9F-10C1-492E-857A-17F8C67907C2}" srcOrd="0" destOrd="3" presId="urn:microsoft.com/office/officeart/2005/8/layout/bList2"/>
    <dgm:cxn modelId="{40598106-B8C4-41A5-9EFC-5E19B9769348}" srcId="{D9D0C5E8-A2C5-4C65-BE7D-2C3A29544E7C}" destId="{3E7D40D6-719F-4FD2-A1BF-4AE8B633531F}" srcOrd="1" destOrd="0" parTransId="{09825F3E-51A4-4685-A334-F471000E08BD}" sibTransId="{F50C256F-4CC3-4482-96D0-2DE0CA26917E}"/>
    <dgm:cxn modelId="{870AFEFA-3B78-4CE8-8B85-479F61547AAE}" type="presOf" srcId="{3C31693B-62D3-403F-B461-FB34E079B826}" destId="{0188B114-2189-4392-9813-D6BA29EFB618}" srcOrd="0" destOrd="1" presId="urn:microsoft.com/office/officeart/2005/8/layout/bList2"/>
    <dgm:cxn modelId="{D9D436E6-93E8-4AE3-B0AA-92370BD580B7}" srcId="{D9D0C5E8-A2C5-4C65-BE7D-2C3A29544E7C}" destId="{AE3719AF-7447-43E0-AF46-C1F6CA672D1A}" srcOrd="0" destOrd="0" parTransId="{CEE4DB97-2D5A-427C-B211-A188906CC743}" sibTransId="{1E16AAE4-E752-4B3B-A1C3-15D1CBD0C7FC}"/>
    <dgm:cxn modelId="{30181F21-31A5-401D-88C9-A9A4BB218633}" srcId="{D9D0C5E8-A2C5-4C65-BE7D-2C3A29544E7C}" destId="{6D57D04A-EF67-4ABB-AD97-2A2751D8AD2F}" srcOrd="2" destOrd="0" parTransId="{4580F51B-EDED-4235-8EB5-8DDCF1FB2CA6}" sibTransId="{55E79E6B-CA32-49FF-9B6A-AB82022CC444}"/>
    <dgm:cxn modelId="{A74D076A-E089-4081-B5F4-1BB8AD6B598E}" type="presOf" srcId="{38156D57-36CA-47BF-9926-61C1827D45B3}" destId="{64848E21-3D82-4833-BC65-54307B4248F4}" srcOrd="0" destOrd="0" presId="urn:microsoft.com/office/officeart/2005/8/layout/bList2"/>
    <dgm:cxn modelId="{D145FEC8-ECBD-4EAE-A5E7-3EA558C5C39D}" srcId="{4AF5AC8F-5A9F-405C-B888-821B56C892C7}" destId="{572D7137-9181-4CF9-BC86-2187C5A738D4}" srcOrd="0" destOrd="0" parTransId="{121F1BF5-2022-4F02-A4C8-B50435B7846D}" sibTransId="{D15F95EE-24AC-4785-B3BD-D1AEAE02C942}"/>
    <dgm:cxn modelId="{ABB8D035-0425-4432-A3BF-00716E7142DD}" type="presOf" srcId="{3E7D40D6-719F-4FD2-A1BF-4AE8B633531F}" destId="{AE262C9F-10C1-492E-857A-17F8C67907C2}" srcOrd="0" destOrd="1" presId="urn:microsoft.com/office/officeart/2005/8/layout/bList2"/>
    <dgm:cxn modelId="{06B01A2A-1656-4589-8BB4-52FD92D9799C}" type="presOf" srcId="{58D2CF77-5690-4A0B-BA2A-9B9EB3E07AFC}" destId="{AB3637F1-EB04-4226-B637-695421F7ED5C}" srcOrd="0" destOrd="2" presId="urn:microsoft.com/office/officeart/2005/8/layout/bList2"/>
    <dgm:cxn modelId="{A92C6CF5-21B7-48B4-AC63-95BCCA73518F}" type="presOf" srcId="{24AE189A-BCBB-48DA-BAC1-B6C114CA87E0}" destId="{AB3637F1-EB04-4226-B637-695421F7ED5C}" srcOrd="0" destOrd="1" presId="urn:microsoft.com/office/officeart/2005/8/layout/bList2"/>
    <dgm:cxn modelId="{FDB7A1ED-2858-44AF-811F-6CDE3EC52BA7}" type="presOf" srcId="{6D57D04A-EF67-4ABB-AD97-2A2751D8AD2F}" destId="{AE262C9F-10C1-492E-857A-17F8C67907C2}" srcOrd="0" destOrd="2" presId="urn:microsoft.com/office/officeart/2005/8/layout/bList2"/>
    <dgm:cxn modelId="{2D8CE186-A8B2-49F7-822B-CB03B895B858}" srcId="{38156D57-36CA-47BF-9926-61C1827D45B3}" destId="{77CD0641-BA37-412F-9BDB-B805122A166B}" srcOrd="0" destOrd="0" parTransId="{A729EF85-1B50-4FF0-A18F-53FA51B90D68}" sibTransId="{473E766E-EECE-43D1-B757-13C62AEC8087}"/>
    <dgm:cxn modelId="{C1711DEC-018A-498C-BFAC-DA9745D82F89}" type="presOf" srcId="{1BA957D9-DCC5-461C-9D34-90B3C483C58B}" destId="{0188B114-2189-4392-9813-D6BA29EFB618}" srcOrd="0" destOrd="3" presId="urn:microsoft.com/office/officeart/2005/8/layout/bList2"/>
    <dgm:cxn modelId="{6648DC47-8D1C-405F-A5A6-270C1CA95D94}" type="presOf" srcId="{4AF5AC8F-5A9F-405C-B888-821B56C892C7}" destId="{43FB6867-B653-4C0C-989C-5D2B91830A5B}" srcOrd="1" destOrd="0" presId="urn:microsoft.com/office/officeart/2005/8/layout/bList2"/>
    <dgm:cxn modelId="{2D9FC48A-F8DF-4411-89A4-B1CF3890E2A5}" type="presOf" srcId="{572D7137-9181-4CF9-BC86-2187C5A738D4}" destId="{0188B114-2189-4392-9813-D6BA29EFB618}" srcOrd="0" destOrd="0" presId="urn:microsoft.com/office/officeart/2005/8/layout/bList2"/>
    <dgm:cxn modelId="{4CD6881A-30F4-42A1-A22E-84E604F149A5}" srcId="{4AF5AC8F-5A9F-405C-B888-821B56C892C7}" destId="{1BA957D9-DCC5-461C-9D34-90B3C483C58B}" srcOrd="3" destOrd="0" parTransId="{FB7C48E1-B272-4E2E-B44C-CAD92D55072E}" sibTransId="{10124BA0-8B55-49DD-9BD8-D8E0FA7F9392}"/>
    <dgm:cxn modelId="{ECD140A7-A6A1-4B64-8D13-D87750090588}" srcId="{E0D47A17-8FF4-4600-A9C7-8574B7B1292A}" destId="{4AF5AC8F-5A9F-405C-B888-821B56C892C7}" srcOrd="0" destOrd="0" parTransId="{F7A67D08-8BCF-4F82-8699-9A20432CB4B1}" sibTransId="{30D69506-D50B-4293-9344-B64F4E782CF9}"/>
    <dgm:cxn modelId="{5A3E3B6A-288E-4D70-899A-67699299C78A}" type="presOf" srcId="{E0D47A17-8FF4-4600-A9C7-8574B7B1292A}" destId="{908B237C-BF16-47AA-AF03-210FA8F68C5C}" srcOrd="0" destOrd="0" presId="urn:microsoft.com/office/officeart/2005/8/layout/bList2"/>
    <dgm:cxn modelId="{002FD989-05AD-4350-BCB7-B6F5F8D4B262}" srcId="{E0D47A17-8FF4-4600-A9C7-8574B7B1292A}" destId="{38156D57-36CA-47BF-9926-61C1827D45B3}" srcOrd="2" destOrd="0" parTransId="{EFA54FC4-4911-4C48-8B38-6DEE965D494F}" sibTransId="{F1653023-5A77-4068-ABB2-BFCFD5BEA0BD}"/>
    <dgm:cxn modelId="{99FE1D35-1F4A-45E5-903F-C8294B121B31}" srcId="{38156D57-36CA-47BF-9926-61C1827D45B3}" destId="{24AE189A-BCBB-48DA-BAC1-B6C114CA87E0}" srcOrd="1" destOrd="0" parTransId="{3F733EF8-FE8F-4464-92A6-95DCB5E8C906}" sibTransId="{687EB17A-8119-4238-9D8C-516D0550B57B}"/>
    <dgm:cxn modelId="{6F7C20BF-1A47-49AE-875F-F1CACF3E133E}" srcId="{D9D0C5E8-A2C5-4C65-BE7D-2C3A29544E7C}" destId="{C43A5E52-9D36-45F0-A017-1BA950641EAB}" srcOrd="4" destOrd="0" parTransId="{C2653EE1-664B-49D6-85B4-A810D3394244}" sibTransId="{3827741A-BDD1-4877-941A-A03D8888DC84}"/>
    <dgm:cxn modelId="{28DD0748-A3EC-4A62-ABC2-3E306DFD0717}" type="presOf" srcId="{38156D57-36CA-47BF-9926-61C1827D45B3}" destId="{D4986D66-B747-465B-9491-9C27B4F8B2F0}" srcOrd="1" destOrd="0" presId="urn:microsoft.com/office/officeart/2005/8/layout/bList2"/>
    <dgm:cxn modelId="{A6D31AAA-8A90-4528-8FEC-2C4E32292C3E}" type="presOf" srcId="{C43A5E52-9D36-45F0-A017-1BA950641EAB}" destId="{AE262C9F-10C1-492E-857A-17F8C67907C2}" srcOrd="0" destOrd="4" presId="urn:microsoft.com/office/officeart/2005/8/layout/bList2"/>
    <dgm:cxn modelId="{A34580A8-C95A-41E9-8064-8DF56883CCD4}" srcId="{D9D0C5E8-A2C5-4C65-BE7D-2C3A29544E7C}" destId="{C7ED760A-EDE2-469E-A233-257ABD4C41BA}" srcOrd="5" destOrd="0" parTransId="{C6910216-4F2A-4695-AA78-3F7DBB34A436}" sibTransId="{6E8088CB-11E3-44A1-A9CF-8F8619667444}"/>
    <dgm:cxn modelId="{A5EEA303-88A7-474B-B7ED-6966D15BC37E}" type="presOf" srcId="{AEE0F8B6-B11C-4884-8706-EA30529A1829}" destId="{0188B114-2189-4392-9813-D6BA29EFB618}" srcOrd="0" destOrd="2" presId="urn:microsoft.com/office/officeart/2005/8/layout/bList2"/>
    <dgm:cxn modelId="{63F0571B-5DC1-47EC-BB95-DC374D8F85E4}" type="presOf" srcId="{D9D0C5E8-A2C5-4C65-BE7D-2C3A29544E7C}" destId="{3096DFBA-A7A2-472A-999C-CC1A86910841}" srcOrd="1" destOrd="0" presId="urn:microsoft.com/office/officeart/2005/8/layout/bList2"/>
    <dgm:cxn modelId="{8595083D-7D38-47EA-9E2B-9E7ED470F5AE}" type="presOf" srcId="{4AF5AC8F-5A9F-405C-B888-821B56C892C7}" destId="{FCCEF4BF-1E61-4DED-9D46-232C08702237}" srcOrd="0" destOrd="0" presId="urn:microsoft.com/office/officeart/2005/8/layout/bList2"/>
    <dgm:cxn modelId="{04DEA519-4C97-4605-95E7-4AE5D8C3E82F}" srcId="{38156D57-36CA-47BF-9926-61C1827D45B3}" destId="{58D2CF77-5690-4A0B-BA2A-9B9EB3E07AFC}" srcOrd="2" destOrd="0" parTransId="{A986A639-BFBF-4142-A13B-48E15CA94FF4}" sibTransId="{EC39358D-58E2-48F8-9BAC-B53C8EB6CF7E}"/>
    <dgm:cxn modelId="{D8A640D5-B1F0-4383-90BB-A95887D0DF68}" srcId="{D9D0C5E8-A2C5-4C65-BE7D-2C3A29544E7C}" destId="{EE11719C-34C3-4D32-92B3-7080A431ED7A}" srcOrd="3" destOrd="0" parTransId="{703DFFF8-C7F9-4723-A1F4-BE8B9ADBC464}" sibTransId="{E179CD32-A5C7-4EF4-AD6F-5957396D152A}"/>
    <dgm:cxn modelId="{DFDA11E4-EDBE-483C-9EE7-91A1509D41F3}" type="presOf" srcId="{C7ED760A-EDE2-469E-A233-257ABD4C41BA}" destId="{AE262C9F-10C1-492E-857A-17F8C67907C2}" srcOrd="0" destOrd="5" presId="urn:microsoft.com/office/officeart/2005/8/layout/bList2"/>
    <dgm:cxn modelId="{1BBAA4FD-2D85-4F11-AD6D-20EEE29C22C2}" type="presOf" srcId="{EAFD0A0B-ED55-4CF0-94E8-EA06A3AC4674}" destId="{7233F271-6866-4DCE-AEE5-3BF7C9D63527}" srcOrd="0" destOrd="0" presId="urn:microsoft.com/office/officeart/2005/8/layout/bList2"/>
    <dgm:cxn modelId="{8D9E1F98-5624-42FE-A881-05FAF05F889E}" type="presOf" srcId="{AE3719AF-7447-43E0-AF46-C1F6CA672D1A}" destId="{AE262C9F-10C1-492E-857A-17F8C67907C2}" srcOrd="0" destOrd="0" presId="urn:microsoft.com/office/officeart/2005/8/layout/bList2"/>
    <dgm:cxn modelId="{CB68DA94-20D7-4680-866F-B423B0FCA3D1}" srcId="{4AF5AC8F-5A9F-405C-B888-821B56C892C7}" destId="{AEE0F8B6-B11C-4884-8706-EA30529A1829}" srcOrd="2" destOrd="0" parTransId="{AEE600D5-C64A-44B0-8E6C-261F20E08939}" sibTransId="{14A31E1A-24D5-4A47-A24C-D2A9D3B99CC0}"/>
    <dgm:cxn modelId="{9FE3ACC3-F2E8-496A-A990-78CE83F649B4}" srcId="{4AF5AC8F-5A9F-405C-B888-821B56C892C7}" destId="{3C31693B-62D3-403F-B461-FB34E079B826}" srcOrd="1" destOrd="0" parTransId="{D44D189F-71B9-4EA6-A237-B0B2963536D9}" sibTransId="{C343713F-892B-4D84-B275-96648A67B704}"/>
    <dgm:cxn modelId="{06749342-1956-4440-B9A9-7B0197D8B333}" type="presOf" srcId="{30D69506-D50B-4293-9344-B64F4E782CF9}" destId="{D61897BE-8580-4B9D-A550-AF858C847481}" srcOrd="0" destOrd="0" presId="urn:microsoft.com/office/officeart/2005/8/layout/bList2"/>
    <dgm:cxn modelId="{210DF36F-7931-4038-B6FE-F49A0639C94A}" type="presOf" srcId="{77CD0641-BA37-412F-9BDB-B805122A166B}" destId="{AB3637F1-EB04-4226-B637-695421F7ED5C}" srcOrd="0" destOrd="0" presId="urn:microsoft.com/office/officeart/2005/8/layout/bList2"/>
    <dgm:cxn modelId="{0B70D4EC-B2DE-40F2-A56C-31C72CF54F87}" type="presParOf" srcId="{908B237C-BF16-47AA-AF03-210FA8F68C5C}" destId="{DBF56231-51BA-428D-88B1-EFB91AEBF9C9}" srcOrd="0" destOrd="0" presId="urn:microsoft.com/office/officeart/2005/8/layout/bList2"/>
    <dgm:cxn modelId="{1A013F6B-7E69-42CA-A0DF-59F0E3DC0565}" type="presParOf" srcId="{DBF56231-51BA-428D-88B1-EFB91AEBF9C9}" destId="{0188B114-2189-4392-9813-D6BA29EFB618}" srcOrd="0" destOrd="0" presId="urn:microsoft.com/office/officeart/2005/8/layout/bList2"/>
    <dgm:cxn modelId="{6B84BDBA-8930-4CB7-A676-664EF70B78DC}" type="presParOf" srcId="{DBF56231-51BA-428D-88B1-EFB91AEBF9C9}" destId="{FCCEF4BF-1E61-4DED-9D46-232C08702237}" srcOrd="1" destOrd="0" presId="urn:microsoft.com/office/officeart/2005/8/layout/bList2"/>
    <dgm:cxn modelId="{FC751185-D8AA-4D43-B98F-41F292EF1464}" type="presParOf" srcId="{DBF56231-51BA-428D-88B1-EFB91AEBF9C9}" destId="{43FB6867-B653-4C0C-989C-5D2B91830A5B}" srcOrd="2" destOrd="0" presId="urn:microsoft.com/office/officeart/2005/8/layout/bList2"/>
    <dgm:cxn modelId="{3A4C598A-EEFB-4BA7-A78E-48480D9572B9}" type="presParOf" srcId="{DBF56231-51BA-428D-88B1-EFB91AEBF9C9}" destId="{783B1D98-DC02-48CC-9987-79FB65C0EE95}" srcOrd="3" destOrd="0" presId="urn:microsoft.com/office/officeart/2005/8/layout/bList2"/>
    <dgm:cxn modelId="{424CCA24-8568-48CC-BA80-4089CBDD9CE7}" type="presParOf" srcId="{908B237C-BF16-47AA-AF03-210FA8F68C5C}" destId="{D61897BE-8580-4B9D-A550-AF858C847481}" srcOrd="1" destOrd="0" presId="urn:microsoft.com/office/officeart/2005/8/layout/bList2"/>
    <dgm:cxn modelId="{6DEEF7E2-8C12-446E-957F-B03F63633489}" type="presParOf" srcId="{908B237C-BF16-47AA-AF03-210FA8F68C5C}" destId="{156BC98C-A6D0-4AA5-BFE6-F0541C787C37}" srcOrd="2" destOrd="0" presId="urn:microsoft.com/office/officeart/2005/8/layout/bList2"/>
    <dgm:cxn modelId="{5A716886-7BD1-4D60-961D-99151F203FA8}" type="presParOf" srcId="{156BC98C-A6D0-4AA5-BFE6-F0541C787C37}" destId="{AE262C9F-10C1-492E-857A-17F8C67907C2}" srcOrd="0" destOrd="0" presId="urn:microsoft.com/office/officeart/2005/8/layout/bList2"/>
    <dgm:cxn modelId="{BC3EDC3E-9F05-4910-AA62-347499D32851}" type="presParOf" srcId="{156BC98C-A6D0-4AA5-BFE6-F0541C787C37}" destId="{6DD1B1AB-A83C-4897-AF4A-9DBCD3E98C17}" srcOrd="1" destOrd="0" presId="urn:microsoft.com/office/officeart/2005/8/layout/bList2"/>
    <dgm:cxn modelId="{F67834CA-1428-4574-8457-1DE36281F632}" type="presParOf" srcId="{156BC98C-A6D0-4AA5-BFE6-F0541C787C37}" destId="{3096DFBA-A7A2-472A-999C-CC1A86910841}" srcOrd="2" destOrd="0" presId="urn:microsoft.com/office/officeart/2005/8/layout/bList2"/>
    <dgm:cxn modelId="{5ABD66E7-2CB7-49F2-92E4-D008B6F85AE7}" type="presParOf" srcId="{156BC98C-A6D0-4AA5-BFE6-F0541C787C37}" destId="{39937DC0-A523-47C6-83CD-5A94AF15AFC2}" srcOrd="3" destOrd="0" presId="urn:microsoft.com/office/officeart/2005/8/layout/bList2"/>
    <dgm:cxn modelId="{87274565-E7F9-42EF-BB07-074B4FBAA8B1}" type="presParOf" srcId="{908B237C-BF16-47AA-AF03-210FA8F68C5C}" destId="{7233F271-6866-4DCE-AEE5-3BF7C9D63527}" srcOrd="3" destOrd="0" presId="urn:microsoft.com/office/officeart/2005/8/layout/bList2"/>
    <dgm:cxn modelId="{5226DC02-E153-4EEE-9797-93205B97FC07}" type="presParOf" srcId="{908B237C-BF16-47AA-AF03-210FA8F68C5C}" destId="{9F5B6209-32C6-48A7-A27A-55BAB93167D6}" srcOrd="4" destOrd="0" presId="urn:microsoft.com/office/officeart/2005/8/layout/bList2"/>
    <dgm:cxn modelId="{E37EFA3E-59B5-45DA-A5D6-EA81253DBCBD}" type="presParOf" srcId="{9F5B6209-32C6-48A7-A27A-55BAB93167D6}" destId="{AB3637F1-EB04-4226-B637-695421F7ED5C}" srcOrd="0" destOrd="0" presId="urn:microsoft.com/office/officeart/2005/8/layout/bList2"/>
    <dgm:cxn modelId="{442DD579-773D-4BCF-96DB-E8A9426F85CF}" type="presParOf" srcId="{9F5B6209-32C6-48A7-A27A-55BAB93167D6}" destId="{64848E21-3D82-4833-BC65-54307B4248F4}" srcOrd="1" destOrd="0" presId="urn:microsoft.com/office/officeart/2005/8/layout/bList2"/>
    <dgm:cxn modelId="{75175508-A7E9-44DB-8CD0-079BCFBB5FB3}" type="presParOf" srcId="{9F5B6209-32C6-48A7-A27A-55BAB93167D6}" destId="{D4986D66-B747-465B-9491-9C27B4F8B2F0}" srcOrd="2" destOrd="0" presId="urn:microsoft.com/office/officeart/2005/8/layout/bList2"/>
    <dgm:cxn modelId="{236D1CA4-7607-4E14-A5E3-3534966513ED}" type="presParOf" srcId="{9F5B6209-32C6-48A7-A27A-55BAB93167D6}" destId="{5C25A871-43CB-4C9C-8A2A-54D33B25623D}" srcOrd="3" destOrd="0" presId="urn:microsoft.com/office/officeart/2005/8/layout/b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E899E-9979-4DBD-B68A-FD1139292DDD}" type="datetimeFigureOut">
              <a:rPr lang="en-US" smtClean="0"/>
              <a:pPr/>
              <a:t>2/5/2015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AC1EF7-1F55-4835-B4A9-5189E60FF0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pPr/>
              <a:t>2/5/2015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pPr/>
              <a:t>2/5/2015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 xmlns="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latin typeface="Georgia" pitchFamily="18" charset="0"/>
              </a:rPr>
              <a:t>Priroda</a:t>
            </a:r>
            <a:r>
              <a:rPr lang="en-US" sz="4400" dirty="0" smtClean="0">
                <a:latin typeface="Georgia" pitchFamily="18" charset="0"/>
              </a:rPr>
              <a:t> I </a:t>
            </a:r>
            <a:r>
              <a:rPr lang="en-US" sz="4400" dirty="0" err="1" smtClean="0">
                <a:latin typeface="Georgia" pitchFamily="18" charset="0"/>
              </a:rPr>
              <a:t>procjena</a:t>
            </a:r>
            <a:r>
              <a:rPr lang="en-US" sz="4400" dirty="0" smtClean="0">
                <a:latin typeface="Georgia" pitchFamily="18" charset="0"/>
              </a:rPr>
              <a:t> </a:t>
            </a:r>
            <a:r>
              <a:rPr lang="en-US" sz="4400" dirty="0" err="1" smtClean="0">
                <a:latin typeface="Georgia" pitchFamily="18" charset="0"/>
              </a:rPr>
              <a:t>paničnog</a:t>
            </a:r>
            <a:r>
              <a:rPr lang="en-US" sz="4400" dirty="0" smtClean="0">
                <a:latin typeface="Georgia" pitchFamily="18" charset="0"/>
              </a:rPr>
              <a:t> </a:t>
            </a:r>
            <a:r>
              <a:rPr lang="en-US" sz="4400" dirty="0" err="1" smtClean="0">
                <a:latin typeface="Georgia" pitchFamily="18" charset="0"/>
              </a:rPr>
              <a:t>poremećaja</a:t>
            </a:r>
            <a:endParaRPr lang="en-US" sz="4400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934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8000" y="1965089"/>
            <a:ext cx="7717389" cy="2810112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sz="3200" dirty="0" err="1" smtClean="0">
                <a:latin typeface="Georgia" pitchFamily="18" charset="0"/>
              </a:rPr>
              <a:t>Kognitivno</a:t>
            </a:r>
            <a:r>
              <a:rPr lang="en-US" sz="3200" dirty="0" smtClean="0">
                <a:latin typeface="Georgia" pitchFamily="18" charset="0"/>
              </a:rPr>
              <a:t> </a:t>
            </a:r>
            <a:r>
              <a:rPr lang="en-US" sz="3200" dirty="0" err="1" smtClean="0">
                <a:latin typeface="Georgia" pitchFamily="18" charset="0"/>
              </a:rPr>
              <a:t>bihevioralni</a:t>
            </a:r>
            <a:r>
              <a:rPr lang="en-US" sz="3200" dirty="0" smtClean="0">
                <a:latin typeface="Georgia" pitchFamily="18" charset="0"/>
              </a:rPr>
              <a:t> model</a:t>
            </a:r>
            <a:br>
              <a:rPr lang="en-US" sz="3200" dirty="0" smtClean="0">
                <a:latin typeface="Georgia" pitchFamily="18" charset="0"/>
              </a:rPr>
            </a:br>
            <a:r>
              <a:rPr lang="en-US" sz="3200" dirty="0" smtClean="0">
                <a:latin typeface="Georgia" pitchFamily="18" charset="0"/>
              </a:rPr>
              <a:t> </a:t>
            </a:r>
            <a:br>
              <a:rPr lang="en-US" sz="3200" dirty="0" smtClean="0">
                <a:latin typeface="Georgia" pitchFamily="18" charset="0"/>
              </a:rPr>
            </a:br>
            <a:r>
              <a:rPr lang="en-US" sz="3200" dirty="0" err="1" smtClean="0">
                <a:latin typeface="Georgia" pitchFamily="18" charset="0"/>
              </a:rPr>
              <a:t>paničnog</a:t>
            </a:r>
            <a:r>
              <a:rPr lang="en-US" sz="3200" dirty="0" smtClean="0">
                <a:latin typeface="Georgia" pitchFamily="18" charset="0"/>
              </a:rPr>
              <a:t> </a:t>
            </a:r>
            <a:r>
              <a:rPr lang="en-US" sz="3200" dirty="0" err="1" smtClean="0">
                <a:latin typeface="Georgia" pitchFamily="18" charset="0"/>
              </a:rPr>
              <a:t>poremećaja</a:t>
            </a:r>
            <a:endParaRPr lang="en-US" sz="3200" dirty="0">
              <a:latin typeface="Georgia" pitchFamily="18" charset="0"/>
            </a:endParaRPr>
          </a:p>
        </p:txBody>
      </p:sp>
      <p:pic>
        <p:nvPicPr>
          <p:cNvPr id="6" name="Slika 5" descr="images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42948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utnik 2"/>
          <p:cNvSpPr/>
          <p:nvPr/>
        </p:nvSpPr>
        <p:spPr>
          <a:xfrm>
            <a:off x="694096" y="228267"/>
            <a:ext cx="3390314" cy="942535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Georgia" pitchFamily="18" charset="0"/>
            </a:endParaRPr>
          </a:p>
          <a:p>
            <a:pPr algn="ctr"/>
            <a:r>
              <a:rPr lang="en-US" sz="1400" b="1" dirty="0" smtClean="0">
                <a:latin typeface="Georgia" pitchFamily="18" charset="0"/>
              </a:rPr>
              <a:t>TJELESNO UZBUĐENJE</a:t>
            </a:r>
          </a:p>
          <a:p>
            <a:pPr algn="ctr"/>
            <a:r>
              <a:rPr lang="en-US" sz="1300" dirty="0" smtClean="0">
                <a:latin typeface="Georgia" pitchFamily="18" charset="0"/>
              </a:rPr>
              <a:t>(</a:t>
            </a:r>
            <a:r>
              <a:rPr lang="en-US" sz="1300" dirty="0" err="1" smtClean="0">
                <a:latin typeface="Georgia" pitchFamily="18" charset="0"/>
              </a:rPr>
              <a:t>Vrtoglavica</a:t>
            </a:r>
            <a:r>
              <a:rPr lang="en-US" sz="1300" dirty="0" smtClean="0">
                <a:latin typeface="Georgia" pitchFamily="18" charset="0"/>
              </a:rPr>
              <a:t>, </a:t>
            </a:r>
            <a:r>
              <a:rPr lang="en-US" sz="1300" dirty="0" err="1" smtClean="0">
                <a:latin typeface="Georgia" pitchFamily="18" charset="0"/>
              </a:rPr>
              <a:t>teškoće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disanja</a:t>
            </a:r>
            <a:r>
              <a:rPr lang="en-US" sz="1300" dirty="0" smtClean="0">
                <a:latin typeface="Georgia" pitchFamily="18" charset="0"/>
              </a:rPr>
              <a:t>, </a:t>
            </a:r>
            <a:r>
              <a:rPr lang="en-US" sz="1300" dirty="0" err="1" smtClean="0">
                <a:latin typeface="Georgia" pitchFamily="18" charset="0"/>
              </a:rPr>
              <a:t>tresenje</a:t>
            </a:r>
            <a:r>
              <a:rPr lang="en-US" sz="1300" dirty="0" smtClean="0">
                <a:latin typeface="Georgia" pitchFamily="18" charset="0"/>
              </a:rPr>
              <a:t>, </a:t>
            </a:r>
            <a:r>
              <a:rPr lang="en-US" sz="1300" dirty="0" err="1" smtClean="0">
                <a:latin typeface="Georgia" pitchFamily="18" charset="0"/>
              </a:rPr>
              <a:t>mučnima</a:t>
            </a:r>
            <a:r>
              <a:rPr lang="en-US" sz="1300" dirty="0" smtClean="0">
                <a:latin typeface="Georgia" pitchFamily="18" charset="0"/>
              </a:rPr>
              <a:t>, </a:t>
            </a:r>
            <a:r>
              <a:rPr lang="en-US" sz="1300" dirty="0" err="1" smtClean="0">
                <a:latin typeface="Georgia" pitchFamily="18" charset="0"/>
              </a:rPr>
              <a:t>žmarci</a:t>
            </a:r>
            <a:r>
              <a:rPr lang="en-US" sz="1300" dirty="0" smtClean="0">
                <a:latin typeface="Georgia" pitchFamily="18" charset="0"/>
              </a:rPr>
              <a:t>, </a:t>
            </a:r>
            <a:r>
              <a:rPr lang="en-US" sz="1300" dirty="0" err="1" smtClean="0">
                <a:latin typeface="Georgia" pitchFamily="18" charset="0"/>
              </a:rPr>
              <a:t>ubrzan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rad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srca</a:t>
            </a:r>
            <a:r>
              <a:rPr lang="en-US" sz="1300" dirty="0" smtClean="0">
                <a:latin typeface="Georgia" pitchFamily="18" charset="0"/>
              </a:rPr>
              <a:t> – </a:t>
            </a:r>
            <a:r>
              <a:rPr lang="en-US" sz="1300" dirty="0" err="1" smtClean="0">
                <a:latin typeface="Georgia" pitchFamily="18" charset="0"/>
              </a:rPr>
              <a:t>zbog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stresa</a:t>
            </a:r>
            <a:r>
              <a:rPr lang="en-US" sz="1300" dirty="0" smtClean="0">
                <a:latin typeface="Georgia" pitchFamily="18" charset="0"/>
              </a:rPr>
              <a:t>, </a:t>
            </a:r>
            <a:r>
              <a:rPr lang="en-US" sz="1300" dirty="0" err="1" smtClean="0">
                <a:latin typeface="Georgia" pitchFamily="18" charset="0"/>
              </a:rPr>
              <a:t>bolesti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itd</a:t>
            </a:r>
            <a:r>
              <a:rPr lang="en-US" sz="1300" dirty="0" smtClean="0">
                <a:latin typeface="Georgia" pitchFamily="18" charset="0"/>
              </a:rPr>
              <a:t>.)</a:t>
            </a:r>
          </a:p>
          <a:p>
            <a:pPr algn="ctr"/>
            <a:endParaRPr lang="en-US" sz="1400" dirty="0">
              <a:latin typeface="Georgia" pitchFamily="18" charset="0"/>
            </a:endParaRPr>
          </a:p>
        </p:txBody>
      </p:sp>
      <p:cxnSp>
        <p:nvCxnSpPr>
          <p:cNvPr id="6" name="Ravni poveznik sa strelicom 5"/>
          <p:cNvCxnSpPr/>
          <p:nvPr/>
        </p:nvCxnSpPr>
        <p:spPr>
          <a:xfrm flipV="1">
            <a:off x="4111748" y="948906"/>
            <a:ext cx="3341475" cy="504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aobljeni pravokutnik 13"/>
          <p:cNvSpPr/>
          <p:nvPr/>
        </p:nvSpPr>
        <p:spPr>
          <a:xfrm>
            <a:off x="7427475" y="739747"/>
            <a:ext cx="4173975" cy="64711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Georgia" pitchFamily="18" charset="0"/>
              </a:rPr>
              <a:t>KATASTROFIČNE INTERPRETACIJE</a:t>
            </a:r>
          </a:p>
          <a:p>
            <a:pPr algn="ctr"/>
            <a:r>
              <a:rPr lang="en-US" sz="1400" dirty="0" smtClean="0">
                <a:latin typeface="Georgia" pitchFamily="18" charset="0"/>
              </a:rPr>
              <a:t>(“</a:t>
            </a:r>
            <a:r>
              <a:rPr lang="en-US" sz="1400" dirty="0" err="1" smtClean="0">
                <a:latin typeface="Georgia" pitchFamily="18" charset="0"/>
              </a:rPr>
              <a:t>Poludjet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ću</a:t>
            </a:r>
            <a:r>
              <a:rPr lang="en-US" sz="1400" dirty="0" smtClean="0">
                <a:latin typeface="Georgia" pitchFamily="18" charset="0"/>
              </a:rPr>
              <a:t>”, “</a:t>
            </a:r>
            <a:r>
              <a:rPr lang="en-US" sz="1400" dirty="0" err="1" smtClean="0">
                <a:latin typeface="Georgia" pitchFamily="18" charset="0"/>
              </a:rPr>
              <a:t>Umirem</a:t>
            </a:r>
            <a:r>
              <a:rPr lang="en-US" sz="1400" dirty="0" smtClean="0">
                <a:latin typeface="Georgia" pitchFamily="18" charset="0"/>
              </a:rPr>
              <a:t>”, “</a:t>
            </a:r>
            <a:r>
              <a:rPr lang="en-US" sz="1400" dirty="0" err="1" smtClean="0">
                <a:latin typeface="Georgia" pitchFamily="18" charset="0"/>
              </a:rPr>
              <a:t>Gubim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kontrolu</a:t>
            </a:r>
            <a:r>
              <a:rPr lang="en-US" sz="1400" dirty="0" smtClean="0">
                <a:latin typeface="Georgia" pitchFamily="18" charset="0"/>
              </a:rPr>
              <a:t>”)</a:t>
            </a:r>
          </a:p>
        </p:txBody>
      </p:sp>
      <p:cxnSp>
        <p:nvCxnSpPr>
          <p:cNvPr id="15" name="Ravni poveznik sa strelicom 14"/>
          <p:cNvCxnSpPr/>
          <p:nvPr/>
        </p:nvCxnSpPr>
        <p:spPr>
          <a:xfrm rot="10800000" flipV="1">
            <a:off x="4049486" y="1212351"/>
            <a:ext cx="3389006" cy="44227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aobljeni pravokutnik 16"/>
          <p:cNvSpPr/>
          <p:nvPr/>
        </p:nvSpPr>
        <p:spPr>
          <a:xfrm>
            <a:off x="655607" y="1427830"/>
            <a:ext cx="3390314" cy="71979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b="1" dirty="0" smtClean="0">
              <a:latin typeface="Georgia" pitchFamily="18" charset="0"/>
            </a:endParaRPr>
          </a:p>
          <a:p>
            <a:pPr algn="ctr"/>
            <a:r>
              <a:rPr lang="en-US" sz="1400" b="1" dirty="0" smtClean="0">
                <a:latin typeface="Georgia" pitchFamily="18" charset="0"/>
              </a:rPr>
              <a:t>PREKOMJERNA BUDNOST</a:t>
            </a:r>
          </a:p>
          <a:p>
            <a:pPr algn="ctr"/>
            <a:r>
              <a:rPr lang="en-US" sz="1300" dirty="0" smtClean="0">
                <a:latin typeface="Georgia" pitchFamily="18" charset="0"/>
              </a:rPr>
              <a:t>(</a:t>
            </a:r>
            <a:r>
              <a:rPr lang="en-US" sz="1300" dirty="0" err="1" smtClean="0">
                <a:latin typeface="Georgia" pitchFamily="18" charset="0"/>
              </a:rPr>
              <a:t>Intenzivna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usmjerenost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na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bilo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kakve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unutarnje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osjećaje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ili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senzacije</a:t>
            </a:r>
            <a:r>
              <a:rPr lang="en-US" sz="1300" dirty="0" smtClean="0">
                <a:latin typeface="Georgia" pitchFamily="18" charset="0"/>
              </a:rPr>
              <a:t>)</a:t>
            </a:r>
          </a:p>
          <a:p>
            <a:pPr algn="ctr"/>
            <a:endParaRPr lang="en-US" sz="1400" dirty="0">
              <a:latin typeface="Georgia" pitchFamily="18" charset="0"/>
            </a:endParaRPr>
          </a:p>
        </p:txBody>
      </p:sp>
      <p:sp>
        <p:nvSpPr>
          <p:cNvPr id="23" name="Zaobljeni pravokutnik 22"/>
          <p:cNvSpPr/>
          <p:nvPr/>
        </p:nvSpPr>
        <p:spPr>
          <a:xfrm>
            <a:off x="7444591" y="1689611"/>
            <a:ext cx="4161394" cy="64711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latin typeface="Georgia" pitchFamily="18" charset="0"/>
              </a:rPr>
              <a:t>UZBUĐENJE</a:t>
            </a:r>
          </a:p>
          <a:p>
            <a:pPr algn="ctr"/>
            <a:r>
              <a:rPr lang="en-US" sz="1400" dirty="0" smtClean="0">
                <a:latin typeface="Georgia" pitchFamily="18" charset="0"/>
              </a:rPr>
              <a:t>(</a:t>
            </a:r>
            <a:r>
              <a:rPr lang="en-US" sz="1400" dirty="0" err="1" smtClean="0">
                <a:latin typeface="Georgia" pitchFamily="18" charset="0"/>
              </a:rPr>
              <a:t>Povećane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tjelesne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senzacije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briga</a:t>
            </a:r>
            <a:r>
              <a:rPr lang="en-US" sz="1400" dirty="0" smtClean="0">
                <a:latin typeface="Georgia" pitchFamily="18" charset="0"/>
              </a:rPr>
              <a:t>)</a:t>
            </a:r>
          </a:p>
        </p:txBody>
      </p:sp>
      <p:cxnSp>
        <p:nvCxnSpPr>
          <p:cNvPr id="24" name="Ravni poveznik sa strelicom 23"/>
          <p:cNvCxnSpPr/>
          <p:nvPr/>
        </p:nvCxnSpPr>
        <p:spPr>
          <a:xfrm flipV="1">
            <a:off x="4045852" y="1995403"/>
            <a:ext cx="3392055" cy="1043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ni poveznik sa strelicom 24"/>
          <p:cNvCxnSpPr/>
          <p:nvPr/>
        </p:nvCxnSpPr>
        <p:spPr>
          <a:xfrm rot="10800000" flipV="1">
            <a:off x="4031271" y="2171923"/>
            <a:ext cx="3409013" cy="560293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aobljeni pravokutnik 25"/>
          <p:cNvSpPr/>
          <p:nvPr/>
        </p:nvSpPr>
        <p:spPr>
          <a:xfrm>
            <a:off x="669985" y="2444891"/>
            <a:ext cx="3390314" cy="719796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b="1" dirty="0" smtClean="0">
              <a:latin typeface="Georgia" pitchFamily="18" charset="0"/>
            </a:endParaRPr>
          </a:p>
          <a:p>
            <a:pPr algn="ctr"/>
            <a:r>
              <a:rPr lang="en-US" sz="1400" b="1" dirty="0" smtClean="0">
                <a:latin typeface="Georgia" pitchFamily="18" charset="0"/>
              </a:rPr>
              <a:t>LAŽNI ALARMI</a:t>
            </a:r>
          </a:p>
          <a:p>
            <a:pPr algn="ctr"/>
            <a:r>
              <a:rPr lang="en-US" sz="1300" dirty="0" smtClean="0">
                <a:latin typeface="Georgia" pitchFamily="18" charset="0"/>
              </a:rPr>
              <a:t>(“</a:t>
            </a:r>
            <a:r>
              <a:rPr lang="en-US" sz="1300" dirty="0" err="1" smtClean="0">
                <a:latin typeface="Georgia" pitchFamily="18" charset="0"/>
              </a:rPr>
              <a:t>Ovo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znači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da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ludim</a:t>
            </a:r>
            <a:r>
              <a:rPr lang="en-US" sz="1300" dirty="0" smtClean="0">
                <a:latin typeface="Georgia" pitchFamily="18" charset="0"/>
              </a:rPr>
              <a:t>, </a:t>
            </a:r>
            <a:r>
              <a:rPr lang="en-US" sz="1300" dirty="0" err="1" smtClean="0">
                <a:latin typeface="Georgia" pitchFamily="18" charset="0"/>
              </a:rPr>
              <a:t>gubim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kontrolu</a:t>
            </a:r>
            <a:r>
              <a:rPr lang="en-US" sz="1300" dirty="0" smtClean="0">
                <a:latin typeface="Georgia" pitchFamily="18" charset="0"/>
              </a:rPr>
              <a:t>, </a:t>
            </a:r>
            <a:r>
              <a:rPr lang="en-US" sz="1300" dirty="0" err="1" smtClean="0">
                <a:latin typeface="Georgia" pitchFamily="18" charset="0"/>
              </a:rPr>
              <a:t>umirem</a:t>
            </a:r>
            <a:r>
              <a:rPr lang="en-US" sz="1300" dirty="0" smtClean="0">
                <a:latin typeface="Georgia" pitchFamily="18" charset="0"/>
              </a:rPr>
              <a:t>, imam </a:t>
            </a:r>
            <a:r>
              <a:rPr lang="en-US" sz="1300" dirty="0" err="1" smtClean="0">
                <a:latin typeface="Georgia" pitchFamily="18" charset="0"/>
              </a:rPr>
              <a:t>infarkt</a:t>
            </a:r>
            <a:r>
              <a:rPr lang="en-US" sz="1300" dirty="0" smtClean="0">
                <a:latin typeface="Georgia" pitchFamily="18" charset="0"/>
              </a:rPr>
              <a:t>…”)</a:t>
            </a:r>
          </a:p>
          <a:p>
            <a:pPr algn="ctr"/>
            <a:endParaRPr lang="en-US" sz="1400" dirty="0">
              <a:latin typeface="Georgia" pitchFamily="18" charset="0"/>
            </a:endParaRPr>
          </a:p>
        </p:txBody>
      </p:sp>
      <p:cxnSp>
        <p:nvCxnSpPr>
          <p:cNvPr id="27" name="Ravni poveznik sa strelicom 26"/>
          <p:cNvCxnSpPr/>
          <p:nvPr/>
        </p:nvCxnSpPr>
        <p:spPr>
          <a:xfrm flipV="1">
            <a:off x="4089822" y="3045912"/>
            <a:ext cx="1412034" cy="216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aobljeni pravokutnik 30"/>
          <p:cNvSpPr/>
          <p:nvPr/>
        </p:nvSpPr>
        <p:spPr>
          <a:xfrm>
            <a:off x="5514739" y="2772229"/>
            <a:ext cx="1862198" cy="754743"/>
          </a:xfrm>
          <a:prstGeom prst="round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Georgia" pitchFamily="18" charset="0"/>
              </a:rPr>
              <a:t>PANIKA</a:t>
            </a:r>
          </a:p>
          <a:p>
            <a:pPr algn="ctr"/>
            <a:r>
              <a:rPr lang="en-US" sz="1400" b="1" dirty="0" smtClean="0">
                <a:latin typeface="Georgia" pitchFamily="18" charset="0"/>
              </a:rPr>
              <a:t>(“</a:t>
            </a:r>
            <a:r>
              <a:rPr lang="en-US" sz="1400" b="1" dirty="0" err="1" smtClean="0">
                <a:latin typeface="Georgia" pitchFamily="18" charset="0"/>
              </a:rPr>
              <a:t>Nešto</a:t>
            </a:r>
            <a:r>
              <a:rPr lang="en-US" sz="1400" b="1" dirty="0" smtClean="0">
                <a:latin typeface="Georgia" pitchFamily="18" charset="0"/>
              </a:rPr>
              <a:t> </a:t>
            </a:r>
            <a:r>
              <a:rPr lang="en-US" sz="1400" b="1" dirty="0" err="1" smtClean="0">
                <a:latin typeface="Georgia" pitchFamily="18" charset="0"/>
              </a:rPr>
              <a:t>ozbiljno</a:t>
            </a:r>
            <a:r>
              <a:rPr lang="en-US" sz="1400" b="1" dirty="0" smtClean="0">
                <a:latin typeface="Georgia" pitchFamily="18" charset="0"/>
              </a:rPr>
              <a:t> </a:t>
            </a:r>
            <a:r>
              <a:rPr lang="en-US" sz="1400" b="1" dirty="0" err="1" smtClean="0">
                <a:latin typeface="Georgia" pitchFamily="18" charset="0"/>
              </a:rPr>
              <a:t>nije</a:t>
            </a:r>
            <a:r>
              <a:rPr lang="en-US" sz="1400" b="1" dirty="0" smtClean="0">
                <a:latin typeface="Georgia" pitchFamily="18" charset="0"/>
              </a:rPr>
              <a:t> u </a:t>
            </a:r>
            <a:r>
              <a:rPr lang="en-US" sz="1400" b="1" dirty="0" err="1" smtClean="0">
                <a:latin typeface="Georgia" pitchFamily="18" charset="0"/>
              </a:rPr>
              <a:t>redu</a:t>
            </a:r>
            <a:r>
              <a:rPr lang="en-US" sz="1400" b="1" dirty="0" smtClean="0">
                <a:latin typeface="Georgia" pitchFamily="18" charset="0"/>
              </a:rPr>
              <a:t>”)</a:t>
            </a:r>
            <a:endParaRPr lang="en-US" sz="1400" dirty="0" smtClean="0">
              <a:latin typeface="Georgia" pitchFamily="18" charset="0"/>
            </a:endParaRPr>
          </a:p>
        </p:txBody>
      </p:sp>
      <p:cxnSp>
        <p:nvCxnSpPr>
          <p:cNvPr id="32" name="Ravni poveznik sa strelicom 31"/>
          <p:cNvCxnSpPr>
            <a:stCxn id="31" idx="3"/>
          </p:cNvCxnSpPr>
          <p:nvPr/>
        </p:nvCxnSpPr>
        <p:spPr>
          <a:xfrm flipV="1">
            <a:off x="7376937" y="3143625"/>
            <a:ext cx="1137188" cy="5976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aobljeni pravokutnik 33"/>
          <p:cNvSpPr/>
          <p:nvPr/>
        </p:nvSpPr>
        <p:spPr>
          <a:xfrm>
            <a:off x="8489500" y="2673102"/>
            <a:ext cx="3150050" cy="942535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Georgia" pitchFamily="18" charset="0"/>
            </a:endParaRPr>
          </a:p>
          <a:p>
            <a:pPr algn="ctr"/>
            <a:r>
              <a:rPr lang="en-US" sz="1400" b="1" dirty="0" smtClean="0">
                <a:latin typeface="Georgia" pitchFamily="18" charset="0"/>
              </a:rPr>
              <a:t>ANTICIPIRAJUĆA ANKSIOZNOST</a:t>
            </a:r>
          </a:p>
          <a:p>
            <a:pPr algn="ctr"/>
            <a:r>
              <a:rPr lang="en-US" sz="1300" dirty="0" smtClean="0">
                <a:latin typeface="Georgia" pitchFamily="18" charset="0"/>
              </a:rPr>
              <a:t>(</a:t>
            </a:r>
            <a:r>
              <a:rPr lang="en-US" sz="1300" dirty="0" err="1" smtClean="0">
                <a:latin typeface="Georgia" pitchFamily="18" charset="0"/>
              </a:rPr>
              <a:t>Povećane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brige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prije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događaja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da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ćete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biti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anksiozni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ili</a:t>
            </a:r>
            <a:r>
              <a:rPr lang="en-US" sz="1300" dirty="0" smtClean="0">
                <a:latin typeface="Georgia" pitchFamily="18" charset="0"/>
              </a:rPr>
              <a:t> </a:t>
            </a:r>
            <a:r>
              <a:rPr lang="en-US" sz="1300" dirty="0" err="1" smtClean="0">
                <a:latin typeface="Georgia" pitchFamily="18" charset="0"/>
              </a:rPr>
              <a:t>uzbuđeni</a:t>
            </a:r>
            <a:r>
              <a:rPr lang="en-US" sz="1300" dirty="0" smtClean="0">
                <a:latin typeface="Georgia" pitchFamily="18" charset="0"/>
              </a:rPr>
              <a:t>)</a:t>
            </a:r>
          </a:p>
          <a:p>
            <a:pPr algn="ctr"/>
            <a:endParaRPr lang="en-US" sz="1400" dirty="0">
              <a:latin typeface="Georgia" pitchFamily="18" charset="0"/>
            </a:endParaRPr>
          </a:p>
        </p:txBody>
      </p:sp>
      <p:cxnSp>
        <p:nvCxnSpPr>
          <p:cNvPr id="35" name="Ravni poveznik sa strelicom 34"/>
          <p:cNvCxnSpPr/>
          <p:nvPr/>
        </p:nvCxnSpPr>
        <p:spPr>
          <a:xfrm rot="10800000" flipV="1">
            <a:off x="4020458" y="3570514"/>
            <a:ext cx="4513943" cy="47897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aobljeni pravokutnik 35"/>
          <p:cNvSpPr/>
          <p:nvPr/>
        </p:nvSpPr>
        <p:spPr>
          <a:xfrm>
            <a:off x="622209" y="3751439"/>
            <a:ext cx="3390314" cy="942535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dirty="0" smtClean="0">
              <a:latin typeface="Georgia" pitchFamily="18" charset="0"/>
            </a:endParaRPr>
          </a:p>
          <a:p>
            <a:pPr algn="ctr"/>
            <a:r>
              <a:rPr lang="en-US" sz="1400" b="1" dirty="0" smtClean="0">
                <a:latin typeface="Georgia" pitchFamily="18" charset="0"/>
              </a:rPr>
              <a:t>IZBJEGAVANJE</a:t>
            </a:r>
          </a:p>
          <a:p>
            <a:pPr algn="ctr"/>
            <a:r>
              <a:rPr lang="en-US" sz="1400" dirty="0" smtClean="0">
                <a:latin typeface="Georgia" pitchFamily="18" charset="0"/>
              </a:rPr>
              <a:t>(</a:t>
            </a:r>
            <a:r>
              <a:rPr lang="en-US" sz="1400" dirty="0" err="1" smtClean="0">
                <a:latin typeface="Georgia" pitchFamily="18" charset="0"/>
              </a:rPr>
              <a:t>Izbjegavanje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ili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bijeg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iz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bilo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čega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što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vam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stvara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neugodu</a:t>
            </a:r>
            <a:r>
              <a:rPr lang="en-US" sz="1400" dirty="0" smtClean="0">
                <a:latin typeface="Georgia" pitchFamily="18" charset="0"/>
              </a:rPr>
              <a:t>)</a:t>
            </a:r>
            <a:endParaRPr lang="en-US" sz="1300" dirty="0" smtClean="0">
              <a:latin typeface="Georgia" pitchFamily="18" charset="0"/>
            </a:endParaRPr>
          </a:p>
          <a:p>
            <a:pPr algn="ctr"/>
            <a:endParaRPr lang="en-US" sz="1400" dirty="0">
              <a:latin typeface="Georgia" pitchFamily="18" charset="0"/>
            </a:endParaRPr>
          </a:p>
        </p:txBody>
      </p:sp>
      <p:cxnSp>
        <p:nvCxnSpPr>
          <p:cNvPr id="70" name="Ravni poveznik sa strelicom 69"/>
          <p:cNvCxnSpPr/>
          <p:nvPr/>
        </p:nvCxnSpPr>
        <p:spPr>
          <a:xfrm flipV="1">
            <a:off x="4027470" y="4267200"/>
            <a:ext cx="4797216" cy="22505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aobljeni pravokutnik 73"/>
          <p:cNvSpPr/>
          <p:nvPr/>
        </p:nvSpPr>
        <p:spPr>
          <a:xfrm>
            <a:off x="8782050" y="4064000"/>
            <a:ext cx="2876550" cy="2260601"/>
          </a:xfrm>
          <a:prstGeom prst="round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latin typeface="Georgia" pitchFamily="18" charset="0"/>
            </a:endParaRPr>
          </a:p>
          <a:p>
            <a:pPr algn="ctr"/>
            <a:r>
              <a:rPr lang="en-US" sz="1600" b="1" dirty="0" smtClean="0">
                <a:latin typeface="Georgia" pitchFamily="18" charset="0"/>
              </a:rPr>
              <a:t>AGORAFOBIJA</a:t>
            </a:r>
          </a:p>
          <a:p>
            <a:pPr algn="ctr"/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(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Općento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izbjegavanje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situacija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za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koje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se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bojite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da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će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izazvati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anksioznost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ili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paniku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(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vježbanje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otvorene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/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zatvorene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prostore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gužve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vrućina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restorani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,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putovanja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–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sve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što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može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povećati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anksioznost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ili</a:t>
            </a:r>
            <a:r>
              <a:rPr lang="en-US" sz="1300" b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n-US" sz="1300" b="1" dirty="0" err="1" smtClean="0">
                <a:solidFill>
                  <a:schemeClr val="tx1"/>
                </a:solidFill>
                <a:latin typeface="Georgia" pitchFamily="18" charset="0"/>
              </a:rPr>
              <a:t>uzbuđenje</a:t>
            </a:r>
            <a:endParaRPr lang="en-US" sz="1300" b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sz="1300" dirty="0" smtClean="0">
              <a:latin typeface="Georgia" pitchFamily="18" charset="0"/>
            </a:endParaRPr>
          </a:p>
        </p:txBody>
      </p:sp>
      <p:cxnSp>
        <p:nvCxnSpPr>
          <p:cNvPr id="39" name="Ravni poveznik sa strelicom 38"/>
          <p:cNvCxnSpPr/>
          <p:nvPr/>
        </p:nvCxnSpPr>
        <p:spPr>
          <a:xfrm rot="5400000">
            <a:off x="8056336" y="3735615"/>
            <a:ext cx="933450" cy="77742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aobljeni pravokutnik 40"/>
          <p:cNvSpPr/>
          <p:nvPr/>
        </p:nvSpPr>
        <p:spPr>
          <a:xfrm>
            <a:off x="4648201" y="4578496"/>
            <a:ext cx="3580322" cy="1079354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b="1" dirty="0" smtClean="0">
                <a:latin typeface="Georgia" pitchFamily="18" charset="0"/>
              </a:rPr>
              <a:t>SIGURNOSNA PONAŠANJA</a:t>
            </a:r>
          </a:p>
          <a:p>
            <a:r>
              <a:rPr lang="en-US" sz="1400" dirty="0" smtClean="0">
                <a:latin typeface="Georgia" pitchFamily="18" charset="0"/>
              </a:rPr>
              <a:t>(</a:t>
            </a:r>
            <a:r>
              <a:rPr lang="en-US" sz="1400" dirty="0" err="1" smtClean="0">
                <a:latin typeface="Georgia" pitchFamily="18" charset="0"/>
              </a:rPr>
              <a:t>Oslanjanje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na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druge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ljude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ili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ponašanja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za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koje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mislite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da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će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smanjiti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opasnost</a:t>
            </a:r>
            <a:r>
              <a:rPr lang="en-US" sz="1400" dirty="0" smtClean="0">
                <a:latin typeface="Georgia" pitchFamily="18" charset="0"/>
              </a:rPr>
              <a:t> – </a:t>
            </a:r>
            <a:r>
              <a:rPr lang="en-US" sz="1400" dirty="0" err="1" smtClean="0">
                <a:latin typeface="Georgia" pitchFamily="18" charset="0"/>
              </a:rPr>
              <a:t>tražiti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ohrabrenje</a:t>
            </a:r>
            <a:r>
              <a:rPr lang="en-US" sz="1400" dirty="0" smtClean="0">
                <a:latin typeface="Georgia" pitchFamily="18" charset="0"/>
              </a:rPr>
              <a:t>, </a:t>
            </a:r>
            <a:r>
              <a:rPr lang="en-US" sz="1400" dirty="0" err="1" smtClean="0">
                <a:latin typeface="Georgia" pitchFamily="18" charset="0"/>
              </a:rPr>
              <a:t>smanjiti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svoje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ponašanje</a:t>
            </a:r>
            <a:endParaRPr lang="en-US" sz="1400" dirty="0">
              <a:latin typeface="Georgia" pitchFamily="18" charset="0"/>
            </a:endParaRPr>
          </a:p>
        </p:txBody>
      </p:sp>
      <p:cxnSp>
        <p:nvCxnSpPr>
          <p:cNvPr id="42" name="Ravni poveznik sa strelicom 41"/>
          <p:cNvCxnSpPr/>
          <p:nvPr/>
        </p:nvCxnSpPr>
        <p:spPr>
          <a:xfrm rot="16200000" flipH="1">
            <a:off x="907850" y="5098849"/>
            <a:ext cx="769177" cy="592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vni poveznik sa strelicom 52"/>
          <p:cNvCxnSpPr/>
          <p:nvPr/>
        </p:nvCxnSpPr>
        <p:spPr>
          <a:xfrm rot="10800000" flipV="1">
            <a:off x="4006922" y="5562598"/>
            <a:ext cx="641281" cy="170382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Zaobljeni pravokutnik 57"/>
          <p:cNvSpPr/>
          <p:nvPr/>
        </p:nvSpPr>
        <p:spPr>
          <a:xfrm>
            <a:off x="584109" y="5427839"/>
            <a:ext cx="3390314" cy="1201561"/>
          </a:xfrm>
          <a:prstGeom prst="round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400" b="1" dirty="0" smtClean="0">
              <a:latin typeface="Georgia" pitchFamily="18" charset="0"/>
            </a:endParaRPr>
          </a:p>
          <a:p>
            <a:pPr algn="ctr"/>
            <a:r>
              <a:rPr lang="en-US" sz="1400" b="1" dirty="0" smtClean="0">
                <a:latin typeface="Georgia" pitchFamily="18" charset="0"/>
              </a:rPr>
              <a:t>MAGIČNE SIGURNOSNE MISLI</a:t>
            </a:r>
          </a:p>
          <a:p>
            <a:pPr algn="ctr"/>
            <a:r>
              <a:rPr lang="en-US" sz="1400" dirty="0" smtClean="0">
                <a:latin typeface="Georgia" pitchFamily="18" charset="0"/>
              </a:rPr>
              <a:t>(“</a:t>
            </a:r>
            <a:r>
              <a:rPr lang="en-US" sz="1400" dirty="0" err="1" smtClean="0">
                <a:latin typeface="Georgia" pitchFamily="18" charset="0"/>
              </a:rPr>
              <a:t>Moja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sigurnosna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ponašanja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sprečavaju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da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stvari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izmaknu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kontroli</a:t>
            </a:r>
            <a:r>
              <a:rPr lang="en-US" sz="1400" dirty="0" smtClean="0">
                <a:latin typeface="Georgia" pitchFamily="18" charset="0"/>
              </a:rPr>
              <a:t>. </a:t>
            </a:r>
          </a:p>
          <a:p>
            <a:pPr algn="ctr"/>
            <a:r>
              <a:rPr lang="en-US" sz="1400" dirty="0" err="1" smtClean="0">
                <a:latin typeface="Georgia" pitchFamily="18" charset="0"/>
              </a:rPr>
              <a:t>Ona</a:t>
            </a:r>
            <a:r>
              <a:rPr lang="en-US" sz="1400" dirty="0" smtClean="0">
                <a:latin typeface="Georgia" pitchFamily="18" charset="0"/>
              </a:rPr>
              <a:t> me </a:t>
            </a:r>
            <a:r>
              <a:rPr lang="en-US" sz="1400" dirty="0" err="1" smtClean="0">
                <a:latin typeface="Georgia" pitchFamily="18" charset="0"/>
              </a:rPr>
              <a:t>štite</a:t>
            </a:r>
            <a:r>
              <a:rPr lang="en-US" sz="1400" dirty="0" smtClean="0">
                <a:latin typeface="Georgia" pitchFamily="18" charset="0"/>
              </a:rPr>
              <a:t>”)</a:t>
            </a:r>
            <a:endParaRPr lang="en-US" sz="1300" dirty="0" smtClean="0">
              <a:latin typeface="Georgia" pitchFamily="18" charset="0"/>
            </a:endParaRPr>
          </a:p>
          <a:p>
            <a:pPr algn="ctr"/>
            <a:endParaRPr lang="en-US" sz="1400" dirty="0">
              <a:latin typeface="Georgia" pitchFamily="18" charset="0"/>
            </a:endParaRPr>
          </a:p>
        </p:txBody>
      </p:sp>
      <p:cxnSp>
        <p:nvCxnSpPr>
          <p:cNvPr id="62" name="Ravni poveznik sa strelicom 61"/>
          <p:cNvCxnSpPr/>
          <p:nvPr/>
        </p:nvCxnSpPr>
        <p:spPr>
          <a:xfrm rot="5400000" flipH="1" flipV="1">
            <a:off x="1733550" y="5067301"/>
            <a:ext cx="685801" cy="1588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vni poveznik sa strelicom 65"/>
          <p:cNvCxnSpPr>
            <a:stCxn id="58" idx="3"/>
          </p:cNvCxnSpPr>
          <p:nvPr/>
        </p:nvCxnSpPr>
        <p:spPr>
          <a:xfrm flipV="1">
            <a:off x="3974423" y="5681609"/>
            <a:ext cx="1327042" cy="347011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vni poveznik sa strelicom 71"/>
          <p:cNvCxnSpPr/>
          <p:nvPr/>
        </p:nvCxnSpPr>
        <p:spPr>
          <a:xfrm flipV="1">
            <a:off x="3965825" y="5829300"/>
            <a:ext cx="4816225" cy="69479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7" grpId="0" animBg="1"/>
      <p:bldP spid="23" grpId="0" animBg="1"/>
      <p:bldP spid="26" grpId="0" animBg="1"/>
      <p:bldP spid="31" grpId="0" animBg="1"/>
      <p:bldP spid="34" grpId="0" animBg="1"/>
      <p:bldP spid="36" grpId="0" animBg="1"/>
      <p:bldP spid="74" grpId="0" animBg="1"/>
      <p:bldP spid="41" grpId="0" animBg="1"/>
      <p:bldP spid="5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03939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latin typeface="Georgia" pitchFamily="18" charset="0"/>
              </a:rPr>
              <a:t>Bihevioralni</a:t>
            </a:r>
            <a:r>
              <a:rPr lang="en-US" sz="2400" b="1" dirty="0" smtClean="0">
                <a:latin typeface="Georgia" pitchFamily="18" charset="0"/>
              </a:rPr>
              <a:t> </a:t>
            </a:r>
            <a:r>
              <a:rPr lang="en-US" sz="2400" b="1" dirty="0" err="1" smtClean="0">
                <a:latin typeface="Georgia" pitchFamily="18" charset="0"/>
              </a:rPr>
              <a:t>činitelji</a:t>
            </a:r>
            <a:endParaRPr lang="en-US" sz="2400" b="1" dirty="0">
              <a:latin typeface="Georgia" pitchFamily="18" charset="0"/>
            </a:endParaRPr>
          </a:p>
        </p:txBody>
      </p:sp>
      <p:graphicFrame>
        <p:nvGraphicFramePr>
          <p:cNvPr id="11" name="Rezervirano mjesto sadržaja 10"/>
          <p:cNvGraphicFramePr>
            <a:graphicFrameLocks noGrp="1"/>
          </p:cNvGraphicFramePr>
          <p:nvPr>
            <p:ph idx="1"/>
          </p:nvPr>
        </p:nvGraphicFramePr>
        <p:xfrm>
          <a:off x="1098110" y="1755140"/>
          <a:ext cx="10058400" cy="405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02562" y="484632"/>
            <a:ext cx="10058400" cy="668919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Georgia" pitchFamily="18" charset="0"/>
              </a:rPr>
              <a:t>KOGNITIVNI ČINITELJI</a:t>
            </a:r>
            <a:endParaRPr lang="en-US" sz="2400" b="1" dirty="0">
              <a:latin typeface="Georgia" pitchFamily="18" charset="0"/>
            </a:endParaRPr>
          </a:p>
        </p:txBody>
      </p:sp>
      <p:sp>
        <p:nvSpPr>
          <p:cNvPr id="9" name="Strelica zakrivljena dolje 8"/>
          <p:cNvSpPr/>
          <p:nvPr/>
        </p:nvSpPr>
        <p:spPr>
          <a:xfrm rot="2195822">
            <a:off x="6975397" y="2148862"/>
            <a:ext cx="2087543" cy="475093"/>
          </a:xfrm>
          <a:prstGeom prst="curvedDownArrow">
            <a:avLst>
              <a:gd name="adj1" fmla="val 25000"/>
              <a:gd name="adj2" fmla="val 50000"/>
              <a:gd name="adj3" fmla="val 313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Strelica zakrivljena dolje 9"/>
          <p:cNvSpPr/>
          <p:nvPr/>
        </p:nvSpPr>
        <p:spPr>
          <a:xfrm rot="8019053">
            <a:off x="6510302" y="4851233"/>
            <a:ext cx="3047020" cy="834522"/>
          </a:xfrm>
          <a:prstGeom prst="curvedDownArrow">
            <a:avLst>
              <a:gd name="adj1" fmla="val 25000"/>
              <a:gd name="adj2" fmla="val 50000"/>
              <a:gd name="adj3" fmla="val 3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4304714" y="1688122"/>
            <a:ext cx="2733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Georgia" pitchFamily="18" charset="0"/>
              </a:rPr>
              <a:t>PROMJENE U TJELESNIM </a:t>
            </a:r>
          </a:p>
          <a:p>
            <a:pPr algn="ctr"/>
            <a:r>
              <a:rPr lang="en-US" sz="1400" b="1" dirty="0" smtClean="0">
                <a:latin typeface="Georgia" pitchFamily="18" charset="0"/>
              </a:rPr>
              <a:t>SENZACIJAMA</a:t>
            </a:r>
            <a:endParaRPr lang="en-US" sz="1400" b="1" dirty="0">
              <a:latin typeface="Georgia" pitchFamily="18" charset="0"/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7652825" y="3334042"/>
            <a:ext cx="3044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Georgia" pitchFamily="18" charset="0"/>
              </a:rPr>
              <a:t>KATASTROFIČNE POGREŠNE </a:t>
            </a:r>
          </a:p>
          <a:p>
            <a:pPr algn="ctr"/>
            <a:r>
              <a:rPr lang="en-US" sz="1400" b="1" dirty="0" smtClean="0">
                <a:latin typeface="Georgia" pitchFamily="18" charset="0"/>
              </a:rPr>
              <a:t>INTERPRETACIJE</a:t>
            </a:r>
            <a:endParaRPr lang="en-US" sz="1400" b="1" dirty="0">
              <a:latin typeface="Georgia" pitchFamily="18" charset="0"/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4262511" y="5809957"/>
            <a:ext cx="2476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Georgia" pitchFamily="18" charset="0"/>
              </a:rPr>
              <a:t>STRAH I ANKSIOZNOST</a:t>
            </a:r>
            <a:endParaRPr lang="en-US" sz="1400" b="1" dirty="0">
              <a:latin typeface="Georgia" pitchFamily="18" charset="0"/>
            </a:endParaRPr>
          </a:p>
        </p:txBody>
      </p:sp>
      <p:sp>
        <p:nvSpPr>
          <p:cNvPr id="14" name="Strelica zakrivljena dolje 13"/>
          <p:cNvSpPr/>
          <p:nvPr/>
        </p:nvSpPr>
        <p:spPr>
          <a:xfrm rot="16525575">
            <a:off x="1115290" y="2980450"/>
            <a:ext cx="4328694" cy="1746730"/>
          </a:xfrm>
          <a:prstGeom prst="curvedDownArrow">
            <a:avLst>
              <a:gd name="adj1" fmla="val 25000"/>
              <a:gd name="adj2" fmla="val 50000"/>
              <a:gd name="adj3" fmla="val 3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5" name="Slika 1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458" y="0"/>
            <a:ext cx="2933187" cy="2933187"/>
          </a:xfrm>
          <a:prstGeom prst="rect">
            <a:avLst/>
          </a:prstGeom>
        </p:spPr>
      </p:pic>
      <p:sp>
        <p:nvSpPr>
          <p:cNvPr id="16" name="TekstniOkvir 15"/>
          <p:cNvSpPr txBox="1"/>
          <p:nvPr/>
        </p:nvSpPr>
        <p:spPr>
          <a:xfrm>
            <a:off x="9973994" y="1266092"/>
            <a:ext cx="1529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err="1" smtClean="0">
                <a:latin typeface="Georgia" pitchFamily="18" charset="0"/>
              </a:rPr>
              <a:t>Clarkov</a:t>
            </a:r>
            <a:endParaRPr lang="en-US" sz="1400" b="1" dirty="0" smtClean="0">
              <a:latin typeface="Georgia" pitchFamily="18" charset="0"/>
            </a:endParaRPr>
          </a:p>
          <a:p>
            <a:pPr algn="ctr"/>
            <a:r>
              <a:rPr lang="en-US" sz="1400" dirty="0" err="1" smtClean="0">
                <a:latin typeface="Georgia" pitchFamily="18" charset="0"/>
              </a:rPr>
              <a:t>kognitivni</a:t>
            </a:r>
            <a:r>
              <a:rPr lang="en-US" sz="1400" dirty="0" smtClean="0">
                <a:latin typeface="Georgia" pitchFamily="18" charset="0"/>
              </a:rPr>
              <a:t> model</a:t>
            </a:r>
            <a:endParaRPr lang="en-US" sz="14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0"/>
            <a:ext cx="10058400" cy="668919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Georgia" pitchFamily="18" charset="0"/>
              </a:rPr>
              <a:t>BIOLOŠKI I OKOLINSKI ČINITELJI</a:t>
            </a:r>
            <a:endParaRPr lang="en-US" sz="2400" b="1" dirty="0">
              <a:latin typeface="Georgia" pitchFamily="18" charset="0"/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2166423" y="998807"/>
            <a:ext cx="3123029" cy="534571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GENERALIZIRANA PSIHOLOŠKA RANJIVOST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6" name="Pravokutnik 5"/>
          <p:cNvSpPr/>
          <p:nvPr/>
        </p:nvSpPr>
        <p:spPr>
          <a:xfrm>
            <a:off x="5582528" y="1010529"/>
            <a:ext cx="3123029" cy="522850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GENERALIZIRANA BIOLOŠKA RANJIVOST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2164079" y="1967134"/>
            <a:ext cx="3123029" cy="464234"/>
          </a:xfrm>
          <a:prstGeom prst="rect">
            <a:avLst/>
          </a:prstGeom>
          <a:solidFill>
            <a:schemeClr val="accent1">
              <a:alpha val="57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STRES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2602522" y="2881534"/>
            <a:ext cx="2262554" cy="464234"/>
          </a:xfrm>
          <a:prstGeom prst="rect">
            <a:avLst/>
          </a:prstGeom>
          <a:solidFill>
            <a:srgbClr val="0070C0">
              <a:alpha val="33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LAŽNI ALARM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1" name="Pravokutnik 10"/>
          <p:cNvSpPr/>
          <p:nvPr/>
        </p:nvSpPr>
        <p:spPr>
          <a:xfrm>
            <a:off x="2586111" y="3484100"/>
            <a:ext cx="2262554" cy="464234"/>
          </a:xfrm>
          <a:prstGeom prst="rect">
            <a:avLst/>
          </a:prstGeom>
          <a:solidFill>
            <a:srgbClr val="0070C0">
              <a:alpha val="34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NAUČENI ALARM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2" name="Pravokutnik 11"/>
          <p:cNvSpPr/>
          <p:nvPr/>
        </p:nvSpPr>
        <p:spPr>
          <a:xfrm>
            <a:off x="2150011" y="4332850"/>
            <a:ext cx="3123029" cy="548640"/>
          </a:xfrm>
          <a:prstGeom prst="rect">
            <a:avLst/>
          </a:prstGeom>
          <a:solidFill>
            <a:srgbClr val="FFC000">
              <a:alpha val="55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SPECIFIČNA PSIHOLOŠKA RANJIVOST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3" name="Pravokutnik 12"/>
          <p:cNvSpPr/>
          <p:nvPr/>
        </p:nvSpPr>
        <p:spPr>
          <a:xfrm>
            <a:off x="2147668" y="5216769"/>
            <a:ext cx="3123029" cy="548640"/>
          </a:xfrm>
          <a:prstGeom prst="rect">
            <a:avLst/>
          </a:prstGeom>
          <a:solidFill>
            <a:srgbClr val="0070C0">
              <a:alpha val="32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ANKSIOZNA ZABRINUTOST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4" name="Pravokutnik 13"/>
          <p:cNvSpPr/>
          <p:nvPr/>
        </p:nvSpPr>
        <p:spPr>
          <a:xfrm>
            <a:off x="2161733" y="6126480"/>
            <a:ext cx="3123029" cy="548640"/>
          </a:xfrm>
          <a:prstGeom prst="rect">
            <a:avLst/>
          </a:prstGeom>
          <a:solidFill>
            <a:srgbClr val="0070C0">
              <a:alpha val="32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PANIČNI POREMEĆAJ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5" name="Pravokutnik 14"/>
          <p:cNvSpPr/>
          <p:nvPr/>
        </p:nvSpPr>
        <p:spPr>
          <a:xfrm>
            <a:off x="6773593" y="3118338"/>
            <a:ext cx="3123029" cy="548640"/>
          </a:xfrm>
          <a:prstGeom prst="rect">
            <a:avLst/>
          </a:prstGeom>
          <a:solidFill>
            <a:srgbClr val="0070C0">
              <a:alpha val="32000"/>
            </a:srgb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ASOCIRANJE SA SOMATSKIM SENZACIJAMA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6" name="Pravokutnik 15"/>
          <p:cNvSpPr/>
          <p:nvPr/>
        </p:nvSpPr>
        <p:spPr>
          <a:xfrm>
            <a:off x="6818141" y="5298833"/>
            <a:ext cx="3123029" cy="464234"/>
          </a:xfrm>
          <a:prstGeom prst="rect">
            <a:avLst/>
          </a:prstGeom>
          <a:solidFill>
            <a:schemeClr val="accent1">
              <a:alpha val="38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RAZVOJ AGORAFOBIJE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7" name="Pravokutnik 16"/>
          <p:cNvSpPr/>
          <p:nvPr/>
        </p:nvSpPr>
        <p:spPr>
          <a:xfrm>
            <a:off x="6843931" y="6112413"/>
            <a:ext cx="3123029" cy="555671"/>
          </a:xfrm>
          <a:prstGeom prst="rect">
            <a:avLst/>
          </a:prstGeom>
          <a:solidFill>
            <a:schemeClr val="accent1">
              <a:alpha val="38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Georgia" pitchFamily="18" charset="0"/>
              </a:rPr>
              <a:t>PANIČNI POREMEĆAJ S AGORAFOBIJOM</a:t>
            </a:r>
            <a:endParaRPr lang="en-US" sz="16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8" name="Strelica dolje 17"/>
          <p:cNvSpPr/>
          <p:nvPr/>
        </p:nvSpPr>
        <p:spPr>
          <a:xfrm>
            <a:off x="3502856" y="1519311"/>
            <a:ext cx="464233" cy="450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trelica dolje 19"/>
          <p:cNvSpPr/>
          <p:nvPr/>
        </p:nvSpPr>
        <p:spPr>
          <a:xfrm rot="2387916">
            <a:off x="5267134" y="1560711"/>
            <a:ext cx="464233" cy="6075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trelica dolje 20"/>
          <p:cNvSpPr/>
          <p:nvPr/>
        </p:nvSpPr>
        <p:spPr>
          <a:xfrm>
            <a:off x="3500512" y="2459502"/>
            <a:ext cx="464233" cy="450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trelica zakrivljena dolje 21"/>
          <p:cNvSpPr/>
          <p:nvPr/>
        </p:nvSpPr>
        <p:spPr>
          <a:xfrm>
            <a:off x="4881489" y="2658794"/>
            <a:ext cx="2250831" cy="450166"/>
          </a:xfrm>
          <a:prstGeom prst="curvedDownArrow">
            <a:avLst>
              <a:gd name="adj1" fmla="val 25000"/>
              <a:gd name="adj2" fmla="val 50000"/>
              <a:gd name="adj3" fmla="val 3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Strelica zakrivljena dolje 22"/>
          <p:cNvSpPr/>
          <p:nvPr/>
        </p:nvSpPr>
        <p:spPr>
          <a:xfrm rot="10486358">
            <a:off x="4794738" y="3795931"/>
            <a:ext cx="2250831" cy="450166"/>
          </a:xfrm>
          <a:prstGeom prst="curvedDownArrow">
            <a:avLst>
              <a:gd name="adj1" fmla="val 25000"/>
              <a:gd name="adj2" fmla="val 50000"/>
              <a:gd name="adj3" fmla="val 3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Strelica dolje 23"/>
          <p:cNvSpPr/>
          <p:nvPr/>
        </p:nvSpPr>
        <p:spPr>
          <a:xfrm>
            <a:off x="3484099" y="3920197"/>
            <a:ext cx="464233" cy="450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Strelica dolje 24"/>
          <p:cNvSpPr/>
          <p:nvPr/>
        </p:nvSpPr>
        <p:spPr>
          <a:xfrm>
            <a:off x="3486444" y="4865078"/>
            <a:ext cx="464233" cy="450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trelica dolje 26"/>
          <p:cNvSpPr/>
          <p:nvPr/>
        </p:nvSpPr>
        <p:spPr>
          <a:xfrm>
            <a:off x="3498167" y="5734930"/>
            <a:ext cx="464233" cy="450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trelica zakrivljena dolje 27"/>
          <p:cNvSpPr/>
          <p:nvPr/>
        </p:nvSpPr>
        <p:spPr>
          <a:xfrm>
            <a:off x="5188633" y="4836942"/>
            <a:ext cx="2250831" cy="450166"/>
          </a:xfrm>
          <a:prstGeom prst="curvedDownArrow">
            <a:avLst>
              <a:gd name="adj1" fmla="val 25000"/>
              <a:gd name="adj2" fmla="val 50000"/>
              <a:gd name="adj3" fmla="val 37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Strelica dolje 28"/>
          <p:cNvSpPr/>
          <p:nvPr/>
        </p:nvSpPr>
        <p:spPr>
          <a:xfrm>
            <a:off x="8098302" y="5720861"/>
            <a:ext cx="464233" cy="4501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Slika 29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1458" y="0"/>
            <a:ext cx="2933187" cy="2933187"/>
          </a:xfrm>
          <a:prstGeom prst="rect">
            <a:avLst/>
          </a:prstGeom>
        </p:spPr>
      </p:pic>
      <p:sp>
        <p:nvSpPr>
          <p:cNvPr id="31" name="TekstniOkvir 30"/>
          <p:cNvSpPr txBox="1"/>
          <p:nvPr/>
        </p:nvSpPr>
        <p:spPr>
          <a:xfrm>
            <a:off x="9847384" y="1181686"/>
            <a:ext cx="1649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err="1" smtClean="0">
                <a:latin typeface="Georgia" pitchFamily="18" charset="0"/>
              </a:rPr>
              <a:t>Barlowljev</a:t>
            </a:r>
            <a:endParaRPr lang="en-US" sz="1400" b="1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integrativni</a:t>
            </a:r>
            <a:r>
              <a:rPr lang="en-US" sz="1400" dirty="0" smtClean="0">
                <a:latin typeface="Georgia" pitchFamily="18" charset="0"/>
              </a:rPr>
              <a:t> model</a:t>
            </a:r>
            <a:endParaRPr lang="en-US" sz="14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26716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 smtClean="0">
                <a:latin typeface="Georgia" pitchFamily="18" charset="0"/>
              </a:rPr>
              <a:t>KOGNITIVNE DISTORZIJE KOD PANIČNOG POREMEĆAJA</a:t>
            </a:r>
            <a:endParaRPr lang="en-US" sz="2200" b="1" dirty="0">
              <a:latin typeface="Georgia" pitchFamily="18" charset="0"/>
            </a:endParaRPr>
          </a:p>
        </p:txBody>
      </p:sp>
      <p:graphicFrame>
        <p:nvGraphicFramePr>
          <p:cNvPr id="5" name="Dijagram 4"/>
          <p:cNvGraphicFramePr/>
          <p:nvPr/>
        </p:nvGraphicFramePr>
        <p:xfrm>
          <a:off x="1477108" y="1331610"/>
          <a:ext cx="8893908" cy="55263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kstniOkvir 3"/>
          <p:cNvSpPr txBox="1"/>
          <p:nvPr/>
        </p:nvSpPr>
        <p:spPr>
          <a:xfrm>
            <a:off x="6865033" y="1266093"/>
            <a:ext cx="22930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1400" dirty="0" smtClean="0">
              <a:latin typeface="Georgia" pitchFamily="18" charset="0"/>
            </a:endParaRPr>
          </a:p>
          <a:p>
            <a:endParaRPr lang="en-US" dirty="0"/>
          </a:p>
        </p:txBody>
      </p:sp>
      <p:sp>
        <p:nvSpPr>
          <p:cNvPr id="6" name="Oblačić s crtom 2 5"/>
          <p:cNvSpPr/>
          <p:nvPr/>
        </p:nvSpPr>
        <p:spPr>
          <a:xfrm rot="16200000">
            <a:off x="6481715" y="960094"/>
            <a:ext cx="1357483" cy="205388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8386"/>
              <a:gd name="adj6" fmla="val -3423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blačić s crtom 2 6"/>
          <p:cNvSpPr/>
          <p:nvPr/>
        </p:nvSpPr>
        <p:spPr>
          <a:xfrm rot="16200000">
            <a:off x="4084346" y="1964759"/>
            <a:ext cx="1242597" cy="175846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8211"/>
              <a:gd name="adj6" fmla="val -3421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blačić s crtom 2 7"/>
          <p:cNvSpPr/>
          <p:nvPr/>
        </p:nvSpPr>
        <p:spPr>
          <a:xfrm rot="16200000">
            <a:off x="2070506" y="3451570"/>
            <a:ext cx="914400" cy="1532683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00"/>
              <a:gd name="adj6" fmla="val -3589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kstniOkvir 8"/>
          <p:cNvSpPr txBox="1"/>
          <p:nvPr/>
        </p:nvSpPr>
        <p:spPr>
          <a:xfrm>
            <a:off x="6077245" y="1308297"/>
            <a:ext cx="19694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400" dirty="0" smtClean="0">
                <a:latin typeface="Georgia" pitchFamily="18" charset="0"/>
              </a:rPr>
              <a:t>“</a:t>
            </a:r>
            <a:r>
              <a:rPr lang="en-US" sz="1400" dirty="0" err="1" smtClean="0">
                <a:latin typeface="Georgia" pitchFamily="18" charset="0"/>
              </a:rPr>
              <a:t>Izgubit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ću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kontrolu</a:t>
            </a:r>
            <a:r>
              <a:rPr lang="en-US" sz="1400" dirty="0" smtClean="0">
                <a:latin typeface="Georgia" pitchFamily="18" charset="0"/>
              </a:rPr>
              <a:t>”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latin typeface="Georgia" pitchFamily="18" charset="0"/>
              </a:rPr>
              <a:t>“Sa </a:t>
            </a:r>
            <a:r>
              <a:rPr lang="en-US" sz="1400" dirty="0" err="1" smtClean="0">
                <a:latin typeface="Georgia" pitchFamily="18" charset="0"/>
              </a:rPr>
              <a:t>mnom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nešto</a:t>
            </a:r>
            <a:r>
              <a:rPr lang="en-US" sz="1400" dirty="0" smtClean="0">
                <a:latin typeface="Georgia" pitchFamily="18" charset="0"/>
              </a:rPr>
              <a:t>  </a:t>
            </a:r>
            <a:r>
              <a:rPr lang="en-US" sz="1400" dirty="0" err="1" smtClean="0">
                <a:latin typeface="Georgia" pitchFamily="18" charset="0"/>
              </a:rPr>
              <a:t>nije</a:t>
            </a:r>
            <a:r>
              <a:rPr lang="en-US" sz="1400" dirty="0" smtClean="0">
                <a:latin typeface="Georgia" pitchFamily="18" charset="0"/>
              </a:rPr>
              <a:t>   u </a:t>
            </a:r>
            <a:r>
              <a:rPr lang="en-US" sz="1400" dirty="0" err="1" smtClean="0">
                <a:latin typeface="Georgia" pitchFamily="18" charset="0"/>
              </a:rPr>
              <a:t>redu</a:t>
            </a:r>
            <a:r>
              <a:rPr lang="en-US" sz="1400" dirty="0" smtClean="0">
                <a:latin typeface="Georgia" pitchFamily="18" charset="0"/>
              </a:rPr>
              <a:t>”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latin typeface="Georgia" pitchFamily="18" charset="0"/>
              </a:rPr>
              <a:t>“Ne </a:t>
            </a:r>
            <a:r>
              <a:rPr lang="en-US" sz="1400" dirty="0" err="1" smtClean="0">
                <a:latin typeface="Georgia" pitchFamily="18" charset="0"/>
              </a:rPr>
              <a:t>mogu</a:t>
            </a:r>
            <a:r>
              <a:rPr lang="en-US" sz="1400" dirty="0" smtClean="0">
                <a:latin typeface="Georgia" pitchFamily="18" charset="0"/>
              </a:rPr>
              <a:t> se s time  </a:t>
            </a:r>
            <a:r>
              <a:rPr lang="en-US" sz="1400" dirty="0" err="1" smtClean="0">
                <a:latin typeface="Georgia" pitchFamily="18" charset="0"/>
              </a:rPr>
              <a:t>nositi</a:t>
            </a:r>
            <a:r>
              <a:rPr lang="en-US" sz="1400" dirty="0" smtClean="0">
                <a:latin typeface="Georgia" pitchFamily="18" charset="0"/>
              </a:rPr>
              <a:t>”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latin typeface="Georgia" pitchFamily="18" charset="0"/>
              </a:rPr>
              <a:t>“</a:t>
            </a:r>
            <a:r>
              <a:rPr lang="en-US" sz="1400" dirty="0" err="1" smtClean="0">
                <a:latin typeface="Georgia" pitchFamily="18" charset="0"/>
              </a:rPr>
              <a:t>Uvijek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paničarim</a:t>
            </a:r>
            <a:r>
              <a:rPr lang="en-US" sz="1400" dirty="0" smtClean="0">
                <a:latin typeface="Georgia" pitchFamily="18" charset="0"/>
              </a:rPr>
              <a:t>”</a:t>
            </a:r>
            <a:endParaRPr lang="en-US" sz="1400" dirty="0">
              <a:latin typeface="Georgia" pitchFamily="18" charset="0"/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3798276" y="2194561"/>
            <a:ext cx="185693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1400" dirty="0" smtClean="0">
                <a:latin typeface="Georgia" pitchFamily="18" charset="0"/>
              </a:rPr>
              <a:t>“</a:t>
            </a:r>
            <a:r>
              <a:rPr lang="en-US" sz="1400" dirty="0" err="1" smtClean="0">
                <a:latin typeface="Georgia" pitchFamily="18" charset="0"/>
              </a:rPr>
              <a:t>Nikada</a:t>
            </a:r>
            <a:r>
              <a:rPr lang="en-US" sz="1400" dirty="0" smtClean="0">
                <a:latin typeface="Georgia" pitchFamily="18" charset="0"/>
              </a:rPr>
              <a:t> ne </a:t>
            </a:r>
            <a:r>
              <a:rPr lang="en-US" sz="1400" dirty="0" err="1" smtClean="0">
                <a:latin typeface="Georgia" pitchFamily="18" charset="0"/>
              </a:rPr>
              <a:t>smijem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izgledati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kao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da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gubim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kontrolu</a:t>
            </a:r>
            <a:r>
              <a:rPr lang="en-US" sz="1400" dirty="0" smtClean="0">
                <a:latin typeface="Georgia" pitchFamily="18" charset="0"/>
              </a:rPr>
              <a:t>”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>
                <a:latin typeface="Georgia" pitchFamily="18" charset="0"/>
              </a:rPr>
              <a:t>“</a:t>
            </a:r>
            <a:r>
              <a:rPr lang="en-US" sz="1400" dirty="0" err="1" smtClean="0">
                <a:latin typeface="Georgia" pitchFamily="18" charset="0"/>
              </a:rPr>
              <a:t>Anksioznost</a:t>
            </a:r>
            <a:r>
              <a:rPr lang="en-US" sz="1400" dirty="0" smtClean="0">
                <a:latin typeface="Georgia" pitchFamily="18" charset="0"/>
              </a:rPr>
              <a:t> je </a:t>
            </a:r>
            <a:r>
              <a:rPr lang="en-US" sz="1400" dirty="0" err="1" smtClean="0">
                <a:latin typeface="Georgia" pitchFamily="18" charset="0"/>
              </a:rPr>
              <a:t>znak</a:t>
            </a:r>
            <a:r>
              <a:rPr lang="en-US" sz="1400" dirty="0" smtClean="0">
                <a:latin typeface="Georgia" pitchFamily="18" charset="0"/>
              </a:rPr>
              <a:t>  </a:t>
            </a:r>
            <a:r>
              <a:rPr lang="en-US" sz="1400" dirty="0" err="1" smtClean="0">
                <a:latin typeface="Georgia" pitchFamily="18" charset="0"/>
              </a:rPr>
              <a:t>slabosti</a:t>
            </a:r>
            <a:r>
              <a:rPr lang="en-US" sz="1400" dirty="0" smtClean="0">
                <a:latin typeface="Georgia" pitchFamily="18" charset="0"/>
              </a:rPr>
              <a:t>”</a:t>
            </a:r>
            <a:endParaRPr lang="en-US" sz="1400" dirty="0">
              <a:latin typeface="Georgia" pitchFamily="18" charset="0"/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1748414" y="3840480"/>
            <a:ext cx="13933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400" dirty="0" smtClean="0">
                <a:latin typeface="Georgia" pitchFamily="18" charset="0"/>
              </a:rPr>
              <a:t>“</a:t>
            </a:r>
            <a:r>
              <a:rPr lang="en-US" sz="1400" dirty="0" err="1" smtClean="0">
                <a:latin typeface="Georgia" pitchFamily="18" charset="0"/>
              </a:rPr>
              <a:t>Ja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sam</a:t>
            </a:r>
            <a:r>
              <a:rPr lang="en-US" sz="1400" dirty="0" smtClean="0">
                <a:latin typeface="Georgia" pitchFamily="18" charset="0"/>
              </a:rPr>
              <a:t> slab  </a:t>
            </a:r>
            <a:r>
              <a:rPr lang="en-US" sz="1400" dirty="0" err="1" smtClean="0">
                <a:latin typeface="Georgia" pitchFamily="18" charset="0"/>
              </a:rPr>
              <a:t>i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smtClean="0">
                <a:latin typeface="Georgia" pitchFamily="18" charset="0"/>
              </a:rPr>
              <a:t>   </a:t>
            </a:r>
            <a:r>
              <a:rPr lang="en-US" sz="1400" dirty="0" err="1" smtClean="0">
                <a:latin typeface="Georgia" pitchFamily="18" charset="0"/>
              </a:rPr>
              <a:t>bespomoćan</a:t>
            </a:r>
            <a:r>
              <a:rPr lang="en-US" sz="1400" dirty="0" smtClean="0">
                <a:latin typeface="Georgia" pitchFamily="18" charset="0"/>
              </a:rPr>
              <a:t>”</a:t>
            </a:r>
            <a:endParaRPr lang="en-US" sz="14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1069975" y="182880"/>
          <a:ext cx="10058400" cy="598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trelica dolje 4"/>
          <p:cNvSpPr/>
          <p:nvPr/>
        </p:nvSpPr>
        <p:spPr>
          <a:xfrm>
            <a:off x="8918917" y="3319975"/>
            <a:ext cx="225083" cy="2813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82986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Georgia" pitchFamily="18" charset="0"/>
              </a:rPr>
              <a:t>PROCJENA PANIČNOG POREMEĆAJA</a:t>
            </a:r>
            <a:endParaRPr lang="en-US" sz="2400" b="1" dirty="0">
              <a:latin typeface="Georgia" pitchFamily="18" charset="0"/>
            </a:endParaRPr>
          </a:p>
        </p:txBody>
      </p:sp>
      <p:graphicFrame>
        <p:nvGraphicFramePr>
          <p:cNvPr id="11" name="Dijagram 10"/>
          <p:cNvGraphicFramePr/>
          <p:nvPr/>
        </p:nvGraphicFramePr>
        <p:xfrm>
          <a:off x="956603" y="1547446"/>
          <a:ext cx="10480431" cy="4590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6084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Georgia" pitchFamily="18" charset="0"/>
              </a:rPr>
              <a:t>ŠTO JE NAPAD PANIKE?</a:t>
            </a:r>
            <a:endParaRPr lang="en-US" sz="2400" b="1" dirty="0">
              <a:latin typeface="Georgia" pitchFamily="18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Georgia" pitchFamily="18" charset="0"/>
              </a:rPr>
              <a:t>TJELESNI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657600"/>
          </a:xfrm>
        </p:spPr>
        <p:txBody>
          <a:bodyPr>
            <a:normAutofit/>
          </a:bodyPr>
          <a:lstStyle/>
          <a:p>
            <a:r>
              <a:rPr lang="en-US" sz="1400" dirty="0" err="1" smtClean="0">
                <a:latin typeface="Georgia" pitchFamily="18" charset="0"/>
              </a:rPr>
              <a:t>Lupanje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srca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Tresenje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Doživljaj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gušenja</a:t>
            </a:r>
            <a:r>
              <a:rPr lang="en-US" sz="1400" dirty="0" smtClean="0">
                <a:latin typeface="Georgia" pitchFamily="18" charset="0"/>
              </a:rPr>
              <a:t> / </a:t>
            </a:r>
            <a:r>
              <a:rPr lang="en-US" sz="1400" dirty="0" err="1" smtClean="0">
                <a:latin typeface="Georgia" pitchFamily="18" charset="0"/>
              </a:rPr>
              <a:t>gubitka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daha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Znojenje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Bol</a:t>
            </a:r>
            <a:r>
              <a:rPr lang="en-US" sz="1400" dirty="0" smtClean="0">
                <a:latin typeface="Georgia" pitchFamily="18" charset="0"/>
              </a:rPr>
              <a:t> u </a:t>
            </a:r>
            <a:r>
              <a:rPr lang="en-US" sz="1400" dirty="0" err="1" smtClean="0">
                <a:latin typeface="Georgia" pitchFamily="18" charset="0"/>
              </a:rPr>
              <a:t>prsima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Mučnina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Vrtglavica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Valovi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vrućine</a:t>
            </a:r>
            <a:r>
              <a:rPr lang="en-US" sz="1400" dirty="0" smtClean="0">
                <a:latin typeface="Georgia" pitchFamily="18" charset="0"/>
              </a:rPr>
              <a:t> / </a:t>
            </a:r>
            <a:r>
              <a:rPr lang="en-US" sz="1400" dirty="0" err="1" smtClean="0">
                <a:latin typeface="Georgia" pitchFamily="18" charset="0"/>
              </a:rPr>
              <a:t>hladnoće</a:t>
            </a:r>
            <a:r>
              <a:rPr lang="en-US" sz="1400" dirty="0" smtClean="0">
                <a:latin typeface="Georgia" pitchFamily="18" charset="0"/>
              </a:rPr>
              <a:t>; </a:t>
            </a:r>
            <a:r>
              <a:rPr lang="en-US" sz="1400" dirty="0" err="1" smtClean="0">
                <a:latin typeface="Georgia" pitchFamily="18" charset="0"/>
              </a:rPr>
              <a:t>slabost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Obamrlost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Zujanje</a:t>
            </a:r>
            <a:endParaRPr lang="en-US" sz="1400" dirty="0" smtClean="0">
              <a:latin typeface="Georgia" pitchFamily="18" charset="0"/>
            </a:endParaRPr>
          </a:p>
          <a:p>
            <a:endParaRPr lang="en-US" sz="1400" dirty="0">
              <a:latin typeface="Georgia" pitchFamily="18" charset="0"/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95081" y="2106313"/>
            <a:ext cx="4754880" cy="640080"/>
          </a:xfrm>
        </p:spPr>
        <p:txBody>
          <a:bodyPr/>
          <a:lstStyle/>
          <a:p>
            <a:r>
              <a:rPr lang="en-US" dirty="0" smtClean="0">
                <a:latin typeface="Georgia" pitchFamily="18" charset="0"/>
              </a:rPr>
              <a:t>KOGNITIVNI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709595" y="2743200"/>
            <a:ext cx="3258748" cy="3291840"/>
          </a:xfrm>
        </p:spPr>
        <p:txBody>
          <a:bodyPr>
            <a:normAutofit/>
          </a:bodyPr>
          <a:lstStyle/>
          <a:p>
            <a:r>
              <a:rPr lang="en-US" sz="1400" dirty="0" err="1" smtClean="0">
                <a:latin typeface="Georgia" pitchFamily="18" charset="0"/>
              </a:rPr>
              <a:t>Strah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od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gubitka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kontrole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Strah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od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smrti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Osjećaj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nestvarnosti</a:t>
            </a:r>
            <a:endParaRPr lang="en-US" sz="1400" dirty="0" smtClean="0">
              <a:latin typeface="Georgia" pitchFamily="18" charset="0"/>
            </a:endParaRPr>
          </a:p>
          <a:p>
            <a:r>
              <a:rPr lang="en-US" sz="1400" dirty="0" err="1" smtClean="0">
                <a:latin typeface="Georgia" pitchFamily="18" charset="0"/>
              </a:rPr>
              <a:t>Osjećaj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odvojenosti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od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samog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sebe</a:t>
            </a:r>
            <a:endParaRPr lang="en-US" sz="1400" dirty="0">
              <a:latin typeface="Georgia" pitchFamily="18" charset="0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1047931" y="1489167"/>
            <a:ext cx="7223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Georgia" pitchFamily="18" charset="0"/>
              </a:rPr>
              <a:t>Iznenadna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značajna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epizoda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neugode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ili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straha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koju</a:t>
            </a:r>
            <a:r>
              <a:rPr lang="en-US" sz="1600" dirty="0" smtClean="0">
                <a:latin typeface="Georgia" pitchFamily="18" charset="0"/>
              </a:rPr>
              <a:t> prate </a:t>
            </a:r>
            <a:r>
              <a:rPr lang="en-US" sz="1600" dirty="0" err="1" smtClean="0">
                <a:latin typeface="Georgia" pitchFamily="18" charset="0"/>
              </a:rPr>
              <a:t>sljedeći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simptomi</a:t>
            </a:r>
            <a:r>
              <a:rPr lang="en-US" sz="1600" dirty="0" smtClean="0">
                <a:latin typeface="Georgia" pitchFamily="18" charset="0"/>
              </a:rPr>
              <a:t>:</a:t>
            </a:r>
            <a:endParaRPr lang="en-US" sz="1600" dirty="0">
              <a:latin typeface="Georgia" pitchFamily="18" charset="0"/>
            </a:endParaRPr>
          </a:p>
        </p:txBody>
      </p:sp>
      <p:pic>
        <p:nvPicPr>
          <p:cNvPr id="9" name="Slika 8" descr="images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4235" y="182880"/>
            <a:ext cx="2657475" cy="1763486"/>
          </a:xfrm>
          <a:prstGeom prst="rect">
            <a:avLst/>
          </a:prstGeom>
        </p:spPr>
      </p:pic>
      <p:pic>
        <p:nvPicPr>
          <p:cNvPr id="23" name="Slika 22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3750" y="1936521"/>
            <a:ext cx="4086908" cy="4086908"/>
          </a:xfrm>
          <a:prstGeom prst="rect">
            <a:avLst/>
          </a:prstGeom>
        </p:spPr>
      </p:pic>
      <p:sp>
        <p:nvSpPr>
          <p:cNvPr id="24" name="TekstniOkvir 23"/>
          <p:cNvSpPr txBox="1"/>
          <p:nvPr/>
        </p:nvSpPr>
        <p:spPr>
          <a:xfrm>
            <a:off x="9173028" y="3091542"/>
            <a:ext cx="186781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 pitchFamily="18" charset="0"/>
              </a:rPr>
              <a:t>NAPADI PANIKE:</a:t>
            </a:r>
          </a:p>
          <a:p>
            <a:endParaRPr lang="en-US" sz="1600" dirty="0" smtClean="0">
              <a:latin typeface="Georgi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b="1" dirty="0" err="1" smtClean="0">
                <a:latin typeface="Georgia" pitchFamily="18" charset="0"/>
              </a:rPr>
              <a:t>neočekivani</a:t>
            </a:r>
            <a:endParaRPr lang="en-US" sz="1600" b="1" dirty="0" smtClean="0">
              <a:latin typeface="Georgi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b="1" dirty="0" err="1" smtClean="0">
                <a:latin typeface="Georgia" pitchFamily="18" charset="0"/>
              </a:rPr>
              <a:t>situacijski</a:t>
            </a:r>
            <a:r>
              <a:rPr lang="en-US" sz="1600" b="1" dirty="0" smtClean="0">
                <a:latin typeface="Georgia" pitchFamily="18" charset="0"/>
              </a:rPr>
              <a:t> </a:t>
            </a:r>
          </a:p>
          <a:p>
            <a:r>
              <a:rPr lang="en-US" sz="1600" dirty="0" smtClean="0">
                <a:latin typeface="Georgia" pitchFamily="18" charset="0"/>
              </a:rPr>
              <a:t>   - </a:t>
            </a:r>
            <a:r>
              <a:rPr lang="en-US" sz="1600" dirty="0" err="1" smtClean="0">
                <a:latin typeface="Georgia" pitchFamily="18" charset="0"/>
              </a:rPr>
              <a:t>vezani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smtClean="0">
                <a:latin typeface="Georgia" pitchFamily="18" charset="0"/>
              </a:rPr>
              <a:t>   - </a:t>
            </a:r>
            <a:r>
              <a:rPr lang="en-US" sz="1600" dirty="0" err="1" smtClean="0">
                <a:latin typeface="Georgia" pitchFamily="18" charset="0"/>
              </a:rPr>
              <a:t>predisponirani</a:t>
            </a:r>
            <a:endParaRPr lang="en-US" sz="16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834717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Georgia" pitchFamily="18" charset="0"/>
              </a:rPr>
              <a:t>NEKE VARIJANTE NAPADA PANIKE</a:t>
            </a:r>
            <a:endParaRPr lang="en-US" sz="2400" b="1" dirty="0">
              <a:latin typeface="Georgia" pitchFamily="18" charset="0"/>
            </a:endParaRP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</p:nvPr>
        </p:nvGraphicFramePr>
        <p:xfrm>
          <a:off x="1069975" y="1371600"/>
          <a:ext cx="10058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7479" y="484633"/>
            <a:ext cx="10058400" cy="774542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Georgia" pitchFamily="18" charset="0"/>
              </a:rPr>
              <a:t>                           </a:t>
            </a:r>
            <a:r>
              <a:rPr lang="en-US" sz="2200" b="1" dirty="0" smtClean="0">
                <a:latin typeface="Georgia" pitchFamily="18" charset="0"/>
              </a:rPr>
              <a:t>DIJAGNOZA PANIČNOG POREMEĆAJA</a:t>
            </a:r>
            <a:endParaRPr lang="en-US" sz="2200" b="1" dirty="0">
              <a:latin typeface="Georgia" pitchFamily="18" charset="0"/>
            </a:endParaRPr>
          </a:p>
        </p:txBody>
      </p:sp>
      <p:pic>
        <p:nvPicPr>
          <p:cNvPr id="8" name="Slika 7" descr="imagesDS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0202" y="201144"/>
            <a:ext cx="1160613" cy="1355908"/>
          </a:xfrm>
          <a:prstGeom prst="rect">
            <a:avLst/>
          </a:prstGeom>
        </p:spPr>
      </p:pic>
      <p:sp>
        <p:nvSpPr>
          <p:cNvPr id="9" name="TekstniOkvir 8"/>
          <p:cNvSpPr txBox="1"/>
          <p:nvPr/>
        </p:nvSpPr>
        <p:spPr>
          <a:xfrm>
            <a:off x="1109273" y="1304143"/>
            <a:ext cx="8703024" cy="16466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latin typeface="Georgia" pitchFamily="18" charset="0"/>
            </a:endParaRPr>
          </a:p>
          <a:p>
            <a:pPr>
              <a:spcAft>
                <a:spcPts val="600"/>
              </a:spcAft>
            </a:pPr>
            <a:r>
              <a:rPr lang="en-US" dirty="0" smtClean="0">
                <a:latin typeface="Georgia" pitchFamily="18" charset="0"/>
              </a:rPr>
              <a:t>-  </a:t>
            </a:r>
            <a:r>
              <a:rPr lang="en-US" sz="1600" dirty="0" err="1" smtClean="0">
                <a:latin typeface="Georgia" pitchFamily="18" charset="0"/>
              </a:rPr>
              <a:t>Uporni</a:t>
            </a:r>
            <a:r>
              <a:rPr lang="en-US" sz="1600" dirty="0" smtClean="0">
                <a:latin typeface="Georgia" pitchFamily="18" charset="0"/>
              </a:rPr>
              <a:t>, “</a:t>
            </a:r>
            <a:r>
              <a:rPr lang="en-US" sz="1600" dirty="0" err="1" smtClean="0">
                <a:latin typeface="Georgia" pitchFamily="18" charset="0"/>
              </a:rPr>
              <a:t>neočekivani</a:t>
            </a:r>
            <a:r>
              <a:rPr lang="en-US" sz="1600" dirty="0" smtClean="0">
                <a:latin typeface="Georgia" pitchFamily="18" charset="0"/>
              </a:rPr>
              <a:t>” </a:t>
            </a:r>
            <a:r>
              <a:rPr lang="en-US" sz="1600" dirty="0" err="1" smtClean="0">
                <a:latin typeface="Georgia" pitchFamily="18" charset="0"/>
              </a:rPr>
              <a:t>napadi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panike</a:t>
            </a:r>
            <a:endParaRPr lang="en-US" sz="1600" dirty="0" smtClean="0">
              <a:latin typeface="Georgia" pitchFamily="18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1600" dirty="0" smtClean="0">
                <a:latin typeface="Georgia" pitchFamily="18" charset="0"/>
              </a:rPr>
              <a:t>   </a:t>
            </a:r>
            <a:r>
              <a:rPr lang="en-US" sz="1600" dirty="0" err="1" smtClean="0">
                <a:latin typeface="Georgia" pitchFamily="18" charset="0"/>
              </a:rPr>
              <a:t>Stalni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strah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od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budućih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napada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i</a:t>
            </a:r>
            <a:r>
              <a:rPr lang="en-US" sz="1600" dirty="0" smtClean="0">
                <a:latin typeface="Georgia" pitchFamily="18" charset="0"/>
              </a:rPr>
              <a:t>/</a:t>
            </a:r>
            <a:r>
              <a:rPr lang="en-US" sz="1600" dirty="0" err="1" smtClean="0">
                <a:latin typeface="Georgia" pitchFamily="18" charset="0"/>
              </a:rPr>
              <a:t>ili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njihovih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posljedica</a:t>
            </a:r>
            <a:r>
              <a:rPr lang="en-US" sz="1600" dirty="0" smtClean="0">
                <a:latin typeface="Georgia" pitchFamily="18" charset="0"/>
              </a:rPr>
              <a:t> (</a:t>
            </a:r>
            <a:r>
              <a:rPr lang="en-US" sz="1600" b="1" dirty="0" err="1" smtClean="0">
                <a:latin typeface="Georgia" pitchFamily="18" charset="0"/>
              </a:rPr>
              <a:t>anticipatorna</a:t>
            </a:r>
            <a:r>
              <a:rPr lang="en-US" sz="1600" b="1" dirty="0" smtClean="0">
                <a:latin typeface="Georgia" pitchFamily="18" charset="0"/>
              </a:rPr>
              <a:t> </a:t>
            </a:r>
            <a:r>
              <a:rPr lang="en-US" sz="1600" b="1" dirty="0" err="1" smtClean="0">
                <a:latin typeface="Georgia" pitchFamily="18" charset="0"/>
              </a:rPr>
              <a:t>anksioznost</a:t>
            </a:r>
            <a:r>
              <a:rPr lang="en-US" sz="1600" dirty="0" smtClean="0">
                <a:latin typeface="Georgia" pitchFamily="18" charset="0"/>
              </a:rPr>
              <a:t>), </a:t>
            </a:r>
            <a:r>
              <a:rPr lang="en-US" sz="1600" dirty="0" err="1" smtClean="0">
                <a:latin typeface="Georgia" pitchFamily="18" charset="0"/>
              </a:rPr>
              <a:t>ili</a:t>
            </a:r>
            <a:r>
              <a:rPr lang="en-US" sz="1600" dirty="0" smtClean="0">
                <a:latin typeface="Georgia" pitchFamily="18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1600" dirty="0" smtClean="0">
                <a:latin typeface="Georgia" pitchFamily="18" charset="0"/>
              </a:rPr>
              <a:t>     </a:t>
            </a:r>
            <a:r>
              <a:rPr lang="en-US" sz="1600" dirty="0" err="1" smtClean="0">
                <a:latin typeface="Georgia" pitchFamily="18" charset="0"/>
              </a:rPr>
              <a:t>značajna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promjena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ponašanja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zbog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napada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panike</a:t>
            </a:r>
            <a:endParaRPr lang="en-US" sz="1600" dirty="0" smtClean="0">
              <a:latin typeface="Georgia" pitchFamily="18" charset="0"/>
            </a:endParaRPr>
          </a:p>
          <a:p>
            <a:endParaRPr lang="en-US" dirty="0"/>
          </a:p>
        </p:txBody>
      </p:sp>
      <p:graphicFrame>
        <p:nvGraphicFramePr>
          <p:cNvPr id="6" name="Dijagram 5"/>
          <p:cNvGraphicFramePr/>
          <p:nvPr/>
        </p:nvGraphicFramePr>
        <p:xfrm>
          <a:off x="1914434" y="2847703"/>
          <a:ext cx="8128000" cy="3526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327877"/>
            <a:ext cx="10058400" cy="730214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latin typeface="Georgia" pitchFamily="18" charset="0"/>
              </a:rPr>
              <a:t>agorafobija</a:t>
            </a:r>
            <a:endParaRPr lang="en-US" sz="2400" b="1" dirty="0">
              <a:latin typeface="Georgia" pitchFamily="18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053736" y="1045028"/>
            <a:ext cx="10062755" cy="901337"/>
          </a:xfrm>
        </p:spPr>
        <p:txBody>
          <a:bodyPr>
            <a:normAutofit/>
          </a:bodyPr>
          <a:lstStyle/>
          <a:p>
            <a:r>
              <a:rPr lang="en-US" sz="1600" b="0" dirty="0" err="1" smtClean="0">
                <a:latin typeface="Georgia" pitchFamily="18" charset="0"/>
              </a:rPr>
              <a:t>Strah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od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bivanja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na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mjestu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na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kojem</a:t>
            </a:r>
            <a:r>
              <a:rPr lang="en-US" sz="1600" b="0" dirty="0" smtClean="0">
                <a:latin typeface="Georgia" pitchFamily="18" charset="0"/>
              </a:rPr>
              <a:t> se </a:t>
            </a:r>
            <a:r>
              <a:rPr lang="en-US" sz="1600" b="0" dirty="0" err="1" smtClean="0">
                <a:latin typeface="Georgia" pitchFamily="18" charset="0"/>
              </a:rPr>
              <a:t>može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doživjeti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panični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napad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i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teško</a:t>
            </a:r>
            <a:r>
              <a:rPr lang="en-US" sz="1600" b="0" dirty="0" smtClean="0">
                <a:latin typeface="Georgia" pitchFamily="18" charset="0"/>
              </a:rPr>
              <a:t> se </a:t>
            </a:r>
            <a:r>
              <a:rPr lang="en-US" sz="1600" b="0" dirty="0" err="1" smtClean="0">
                <a:latin typeface="Georgia" pitchFamily="18" charset="0"/>
              </a:rPr>
              <a:t>može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dobiti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pomoć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ili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pobjeći</a:t>
            </a:r>
            <a:r>
              <a:rPr lang="en-US" sz="1600" b="0" dirty="0" smtClean="0">
                <a:latin typeface="Georgia" pitchFamily="18" charset="0"/>
              </a:rPr>
              <a:t>, </a:t>
            </a:r>
            <a:r>
              <a:rPr lang="en-US" sz="1600" b="0" dirty="0" err="1" smtClean="0">
                <a:latin typeface="Georgia" pitchFamily="18" charset="0"/>
              </a:rPr>
              <a:t>uz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strah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da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će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napad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panike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dovesti</a:t>
            </a:r>
            <a:r>
              <a:rPr lang="en-US" sz="1600" b="0" dirty="0" smtClean="0">
                <a:latin typeface="Georgia" pitchFamily="18" charset="0"/>
              </a:rPr>
              <a:t> do </a:t>
            </a:r>
            <a:r>
              <a:rPr lang="en-US" sz="1600" b="0" dirty="0" err="1" smtClean="0">
                <a:latin typeface="Georgia" pitchFamily="18" charset="0"/>
              </a:rPr>
              <a:t>gubitka</a:t>
            </a:r>
            <a:r>
              <a:rPr lang="en-US" sz="1600" b="0" dirty="0" smtClean="0">
                <a:latin typeface="Georgia" pitchFamily="18" charset="0"/>
              </a:rPr>
              <a:t> </a:t>
            </a:r>
            <a:r>
              <a:rPr lang="en-US" sz="1600" b="0" dirty="0" err="1" smtClean="0">
                <a:latin typeface="Georgia" pitchFamily="18" charset="0"/>
              </a:rPr>
              <a:t>kontrole</a:t>
            </a:r>
            <a:r>
              <a:rPr lang="en-US" sz="1600" b="0" dirty="0" smtClean="0">
                <a:latin typeface="Georgia" pitchFamily="18" charset="0"/>
              </a:rPr>
              <a:t>/</a:t>
            </a:r>
            <a:r>
              <a:rPr lang="en-US" sz="1600" b="0" dirty="0" err="1" smtClean="0">
                <a:latin typeface="Georgia" pitchFamily="18" charset="0"/>
              </a:rPr>
              <a:t>bolesti</a:t>
            </a:r>
            <a:r>
              <a:rPr lang="en-US" sz="1600" b="0" dirty="0" smtClean="0">
                <a:latin typeface="Georgia" pitchFamily="18" charset="0"/>
              </a:rPr>
              <a:t>/</a:t>
            </a:r>
            <a:r>
              <a:rPr lang="en-US" sz="1600" b="0" dirty="0" err="1" smtClean="0">
                <a:latin typeface="Georgia" pitchFamily="18" charset="0"/>
              </a:rPr>
              <a:t>smrti</a:t>
            </a:r>
            <a:endParaRPr lang="en-US" sz="1600" b="0" dirty="0">
              <a:latin typeface="Georgia" pitchFamily="18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1069848" y="2168434"/>
            <a:ext cx="5030506" cy="374904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1600" b="1" dirty="0" smtClean="0">
                <a:latin typeface="Georgia" pitchFamily="18" charset="0"/>
              </a:rPr>
              <a:t>UOBIČAJENA ZASTRAŠUJUĆA MJESTA</a:t>
            </a:r>
          </a:p>
          <a:p>
            <a:pPr>
              <a:buFontTx/>
              <a:buChar char="-"/>
            </a:pPr>
            <a:r>
              <a:rPr lang="en-US" sz="1400" dirty="0" err="1" smtClean="0">
                <a:latin typeface="Georgia" pitchFamily="18" charset="0"/>
              </a:rPr>
              <a:t>Otvoreni</a:t>
            </a:r>
            <a:r>
              <a:rPr lang="en-US" sz="1400" dirty="0" smtClean="0">
                <a:latin typeface="Georgia" pitchFamily="18" charset="0"/>
              </a:rPr>
              <a:t>/</a:t>
            </a:r>
            <a:r>
              <a:rPr lang="en-US" sz="1400" dirty="0" err="1" smtClean="0">
                <a:latin typeface="Georgia" pitchFamily="18" charset="0"/>
              </a:rPr>
              <a:t>zatvoreni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prostori</a:t>
            </a:r>
            <a:endParaRPr lang="en-US" sz="1400" dirty="0" smtClean="0">
              <a:latin typeface="Georgia" pitchFamily="18" charset="0"/>
            </a:endParaRPr>
          </a:p>
          <a:p>
            <a:pPr>
              <a:buFontTx/>
              <a:buChar char="-"/>
            </a:pPr>
            <a:r>
              <a:rPr lang="en-US" sz="1400" dirty="0" err="1" smtClean="0">
                <a:latin typeface="Georgia" pitchFamily="18" charset="0"/>
              </a:rPr>
              <a:t>Bivanje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nasamo</a:t>
            </a:r>
            <a:r>
              <a:rPr lang="en-US" sz="1400" dirty="0" smtClean="0">
                <a:latin typeface="Georgia" pitchFamily="18" charset="0"/>
              </a:rPr>
              <a:t>/u </a:t>
            </a:r>
            <a:r>
              <a:rPr lang="en-US" sz="1400" dirty="0" err="1" smtClean="0">
                <a:latin typeface="Georgia" pitchFamily="18" charset="0"/>
              </a:rPr>
              <a:t>gomili</a:t>
            </a:r>
            <a:endParaRPr lang="en-US" sz="1400" dirty="0" smtClean="0">
              <a:latin typeface="Georgia" pitchFamily="18" charset="0"/>
            </a:endParaRPr>
          </a:p>
          <a:p>
            <a:pPr>
              <a:buFontTx/>
              <a:buChar char="-"/>
            </a:pPr>
            <a:r>
              <a:rPr lang="en-US" sz="1400" dirty="0" err="1" smtClean="0">
                <a:latin typeface="Georgia" pitchFamily="18" charset="0"/>
              </a:rPr>
              <a:t>Mostovi</a:t>
            </a:r>
            <a:endParaRPr lang="en-US" sz="1400" dirty="0" smtClean="0">
              <a:latin typeface="Georgia" pitchFamily="18" charset="0"/>
            </a:endParaRPr>
          </a:p>
          <a:p>
            <a:pPr>
              <a:buFontTx/>
              <a:buChar char="-"/>
            </a:pPr>
            <a:r>
              <a:rPr lang="en-US" sz="1400" dirty="0" err="1" smtClean="0">
                <a:latin typeface="Georgia" pitchFamily="18" charset="0"/>
              </a:rPr>
              <a:t>Tuneli</a:t>
            </a:r>
            <a:endParaRPr lang="en-US" sz="1400" dirty="0" smtClean="0">
              <a:latin typeface="Georgia" pitchFamily="18" charset="0"/>
            </a:endParaRPr>
          </a:p>
          <a:p>
            <a:pPr>
              <a:buFontTx/>
              <a:buChar char="-"/>
            </a:pPr>
            <a:r>
              <a:rPr lang="en-US" sz="1400" dirty="0" err="1" smtClean="0">
                <a:latin typeface="Georgia" pitchFamily="18" charset="0"/>
              </a:rPr>
              <a:t>Dizala</a:t>
            </a:r>
            <a:endParaRPr lang="en-US" sz="1400" dirty="0" smtClean="0">
              <a:latin typeface="Georgia" pitchFamily="18" charset="0"/>
            </a:endParaRPr>
          </a:p>
          <a:p>
            <a:pPr>
              <a:buFontTx/>
              <a:buChar char="-"/>
            </a:pPr>
            <a:r>
              <a:rPr lang="en-US" sz="1400" dirty="0" err="1" smtClean="0">
                <a:latin typeface="Georgia" pitchFamily="18" charset="0"/>
              </a:rPr>
              <a:t>Putovanje</a:t>
            </a:r>
            <a:r>
              <a:rPr lang="en-US" sz="1400" dirty="0" smtClean="0">
                <a:latin typeface="Georgia" pitchFamily="18" charset="0"/>
              </a:rPr>
              <a:t> </a:t>
            </a:r>
            <a:r>
              <a:rPr lang="en-US" sz="1400" dirty="0" err="1" smtClean="0">
                <a:latin typeface="Georgia" pitchFamily="18" charset="0"/>
              </a:rPr>
              <a:t>vlakom</a:t>
            </a:r>
            <a:r>
              <a:rPr lang="en-US" sz="1400" dirty="0" smtClean="0">
                <a:latin typeface="Georgia" pitchFamily="18" charset="0"/>
              </a:rPr>
              <a:t>/</a:t>
            </a:r>
            <a:r>
              <a:rPr lang="en-US" sz="1400" dirty="0" err="1" smtClean="0">
                <a:latin typeface="Georgia" pitchFamily="18" charset="0"/>
              </a:rPr>
              <a:t>autom</a:t>
            </a:r>
            <a:r>
              <a:rPr lang="en-US" sz="1400" dirty="0" smtClean="0">
                <a:latin typeface="Georgia" pitchFamily="18" charset="0"/>
              </a:rPr>
              <a:t>/</a:t>
            </a:r>
            <a:r>
              <a:rPr lang="en-US" sz="1400" dirty="0" err="1" smtClean="0">
                <a:latin typeface="Georgia" pitchFamily="18" charset="0"/>
              </a:rPr>
              <a:t>autobusom</a:t>
            </a:r>
            <a:r>
              <a:rPr lang="en-US" sz="1400" dirty="0" smtClean="0">
                <a:latin typeface="Georgia" pitchFamily="18" charset="0"/>
              </a:rPr>
              <a:t>/</a:t>
            </a:r>
            <a:r>
              <a:rPr lang="en-US" sz="1400" dirty="0" err="1" smtClean="0">
                <a:latin typeface="Georgia" pitchFamily="18" charset="0"/>
              </a:rPr>
              <a:t>avionom</a:t>
            </a:r>
            <a:endParaRPr lang="en-US" sz="1400" dirty="0" smtClean="0">
              <a:latin typeface="Georgia" pitchFamily="18" charset="0"/>
            </a:endParaRPr>
          </a:p>
          <a:p>
            <a:pPr>
              <a:buFontTx/>
              <a:buChar char="-"/>
            </a:pPr>
            <a:endParaRPr lang="en-US" sz="1600" dirty="0" smtClean="0">
              <a:latin typeface="Georgia" pitchFamily="18" charset="0"/>
            </a:endParaRPr>
          </a:p>
          <a:p>
            <a:pPr>
              <a:buFontTx/>
              <a:buChar char="-"/>
            </a:pPr>
            <a:endParaRPr lang="en-US" sz="1600" dirty="0" smtClean="0">
              <a:latin typeface="Georgia" pitchFamily="18" charset="0"/>
            </a:endParaRPr>
          </a:p>
          <a:p>
            <a:pPr>
              <a:buFontTx/>
              <a:buChar char="-"/>
            </a:pPr>
            <a:endParaRPr lang="en-US" sz="1600" dirty="0" smtClean="0">
              <a:latin typeface="Georgia" pitchFamily="18" charset="0"/>
            </a:endParaRPr>
          </a:p>
          <a:p>
            <a:pPr lvl="4">
              <a:buFontTx/>
              <a:buChar char="-"/>
            </a:pPr>
            <a:r>
              <a:rPr lang="en-US" sz="1500" dirty="0" smtClean="0">
                <a:latin typeface="Georgia" pitchFamily="18" charset="0"/>
              </a:rPr>
              <a:t>IZBJEGAVANJE</a:t>
            </a:r>
          </a:p>
          <a:p>
            <a:pPr lvl="4">
              <a:buFontTx/>
              <a:buChar char="-"/>
            </a:pPr>
            <a:r>
              <a:rPr lang="en-US" sz="1500" dirty="0" smtClean="0">
                <a:latin typeface="Georgia" pitchFamily="18" charset="0"/>
              </a:rPr>
              <a:t>IZDRŽAVANJE UZ NELAGODU</a:t>
            </a:r>
          </a:p>
          <a:p>
            <a:pPr lvl="4">
              <a:buFontTx/>
              <a:buChar char="-"/>
            </a:pPr>
            <a:r>
              <a:rPr lang="en-US" sz="1500" dirty="0" smtClean="0">
                <a:latin typeface="Georgia" pitchFamily="18" charset="0"/>
              </a:rPr>
              <a:t>SIGURNOSNA PONAŠANJA</a:t>
            </a:r>
          </a:p>
          <a:p>
            <a:pPr>
              <a:buNone/>
            </a:pPr>
            <a:endParaRPr lang="en-US" sz="1600" dirty="0">
              <a:latin typeface="Georgia" pitchFamily="18" charset="0"/>
            </a:endParaRPr>
          </a:p>
        </p:txBody>
      </p:sp>
      <p:sp>
        <p:nvSpPr>
          <p:cNvPr id="7" name="Strelica dolje 6"/>
          <p:cNvSpPr/>
          <p:nvPr/>
        </p:nvSpPr>
        <p:spPr>
          <a:xfrm>
            <a:off x="3030583" y="4336870"/>
            <a:ext cx="484632" cy="587829"/>
          </a:xfrm>
          <a:prstGeom prst="downArrow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ravokutnik 13"/>
          <p:cNvSpPr/>
          <p:nvPr/>
        </p:nvSpPr>
        <p:spPr>
          <a:xfrm>
            <a:off x="6683188" y="2218765"/>
            <a:ext cx="4668435" cy="35027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Georgia" pitchFamily="18" charset="0"/>
              </a:rPr>
              <a:t>PONAVLJANI NAPADI PANIKE</a:t>
            </a: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Georgia" pitchFamily="18" charset="0"/>
              </a:rPr>
              <a:t>ANTICIPATORNA  ANKSIOZNOST</a:t>
            </a: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Georgia" pitchFamily="18" charset="0"/>
              </a:rPr>
              <a:t>PANIČNI POREMEĆAJ</a:t>
            </a: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Georgia" pitchFamily="18" charset="0"/>
              </a:rPr>
              <a:t>	AGORAFOBIJA</a:t>
            </a:r>
          </a:p>
          <a:p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endParaRPr lang="en-US" sz="1400" dirty="0" smtClean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en-US" sz="1400" dirty="0" smtClean="0">
                <a:solidFill>
                  <a:schemeClr val="tx1"/>
                </a:solidFill>
                <a:latin typeface="Georgia" pitchFamily="18" charset="0"/>
              </a:rPr>
              <a:t>    PANIČNI POREMEĆAJ	    PANIČNI POREMEĆAJ</a:t>
            </a:r>
          </a:p>
          <a:p>
            <a:r>
              <a:rPr lang="en-US" sz="1400" dirty="0" smtClean="0">
                <a:solidFill>
                  <a:schemeClr val="tx1"/>
                </a:solidFill>
                <a:latin typeface="Georgia" pitchFamily="18" charset="0"/>
              </a:rPr>
              <a:t>    S AGORAFOBIJOM		    BEZ AGORAFOBIJE</a:t>
            </a:r>
          </a:p>
          <a:p>
            <a:pPr algn="ctr"/>
            <a:endParaRPr lang="en-US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dirty="0" smtClean="0">
              <a:solidFill>
                <a:schemeClr val="tx1"/>
              </a:solidFill>
              <a:latin typeface="Georgia" pitchFamily="18" charset="0"/>
            </a:endParaRPr>
          </a:p>
          <a:p>
            <a:pPr algn="ctr"/>
            <a:endParaRPr lang="en-US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5" name="Strelica dolje 14"/>
          <p:cNvSpPr/>
          <p:nvPr/>
        </p:nvSpPr>
        <p:spPr>
          <a:xfrm>
            <a:off x="9039498" y="2704395"/>
            <a:ext cx="65313" cy="36537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relica dolje 15"/>
          <p:cNvSpPr/>
          <p:nvPr/>
        </p:nvSpPr>
        <p:spPr>
          <a:xfrm>
            <a:off x="9048207" y="3340121"/>
            <a:ext cx="65313" cy="36537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trelica dolje 16"/>
          <p:cNvSpPr/>
          <p:nvPr/>
        </p:nvSpPr>
        <p:spPr>
          <a:xfrm>
            <a:off x="8186058" y="3954075"/>
            <a:ext cx="65313" cy="36537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trelica dolje 17"/>
          <p:cNvSpPr/>
          <p:nvPr/>
        </p:nvSpPr>
        <p:spPr>
          <a:xfrm>
            <a:off x="8186058" y="4607219"/>
            <a:ext cx="65313" cy="36537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trelica dolje 20"/>
          <p:cNvSpPr/>
          <p:nvPr/>
        </p:nvSpPr>
        <p:spPr>
          <a:xfrm>
            <a:off x="9370424" y="3936658"/>
            <a:ext cx="45719" cy="974975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149600" y="625856"/>
            <a:ext cx="5660571" cy="640080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Georgia" pitchFamily="18" charset="0"/>
              </a:rPr>
              <a:t>PREVALENCIJA I ŽIVOTNI TIJEK</a:t>
            </a:r>
            <a:endParaRPr lang="en-US" sz="24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1084362" y="1698171"/>
            <a:ext cx="4754880" cy="4368799"/>
          </a:xfrm>
        </p:spPr>
        <p:txBody>
          <a:bodyPr>
            <a:normAutofit/>
          </a:bodyPr>
          <a:lstStyle/>
          <a:p>
            <a:r>
              <a:rPr lang="en-US" sz="1600" dirty="0" err="1" smtClean="0">
                <a:latin typeface="Georgia" pitchFamily="18" charset="0"/>
              </a:rPr>
              <a:t>Panični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napadi</a:t>
            </a:r>
            <a:r>
              <a:rPr lang="en-US" sz="1600" dirty="0" smtClean="0">
                <a:latin typeface="Georgia" pitchFamily="18" charset="0"/>
              </a:rPr>
              <a:t> (</a:t>
            </a:r>
            <a:r>
              <a:rPr lang="en-US" sz="1600" dirty="0" err="1" smtClean="0">
                <a:latin typeface="Georgia" pitchFamily="18" charset="0"/>
              </a:rPr>
              <a:t>bez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dijagnosticiranog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anksioznog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poremećaja</a:t>
            </a:r>
            <a:r>
              <a:rPr lang="en-US" sz="1600" dirty="0" smtClean="0">
                <a:latin typeface="Georgia" pitchFamily="18" charset="0"/>
              </a:rPr>
              <a:t>) </a:t>
            </a:r>
            <a:r>
              <a:rPr lang="en-US" sz="1600" dirty="0" err="1" smtClean="0">
                <a:latin typeface="Georgia" pitchFamily="18" charset="0"/>
              </a:rPr>
              <a:t>su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česti</a:t>
            </a:r>
            <a:r>
              <a:rPr lang="en-US" sz="1600" dirty="0" smtClean="0">
                <a:latin typeface="Georgia" pitchFamily="18" charset="0"/>
              </a:rPr>
              <a:t> u </a:t>
            </a:r>
            <a:r>
              <a:rPr lang="en-US" sz="1600" dirty="0" err="1" smtClean="0">
                <a:latin typeface="Georgia" pitchFamily="18" charset="0"/>
              </a:rPr>
              <a:t>općoj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populaciji</a:t>
            </a:r>
            <a:r>
              <a:rPr lang="en-US" sz="1600" dirty="0" smtClean="0">
                <a:latin typeface="Georgia" pitchFamily="18" charset="0"/>
              </a:rPr>
              <a:t> (22%)</a:t>
            </a:r>
          </a:p>
          <a:p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Prevalencija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paničnog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poremećaja</a:t>
            </a:r>
            <a:r>
              <a:rPr lang="en-US" sz="1600" dirty="0" smtClean="0">
                <a:latin typeface="Georgia" pitchFamily="18" charset="0"/>
              </a:rPr>
              <a:t> (</a:t>
            </a:r>
            <a:r>
              <a:rPr lang="en-US" sz="1600" dirty="0" err="1" smtClean="0">
                <a:latin typeface="Georgia" pitchFamily="18" charset="0"/>
              </a:rPr>
              <a:t>sa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ili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bez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agorafobije</a:t>
            </a:r>
            <a:r>
              <a:rPr lang="en-US" sz="1600" dirty="0" smtClean="0">
                <a:latin typeface="Georgia" pitchFamily="18" charset="0"/>
              </a:rPr>
              <a:t>) </a:t>
            </a:r>
            <a:r>
              <a:rPr lang="en-US" sz="1600" dirty="0" err="1" smtClean="0">
                <a:latin typeface="Georgia" pitchFamily="18" charset="0"/>
              </a:rPr>
              <a:t>tijekom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života</a:t>
            </a:r>
            <a:r>
              <a:rPr lang="en-US" sz="1600" dirty="0" smtClean="0">
                <a:latin typeface="Georgia" pitchFamily="18" charset="0"/>
              </a:rPr>
              <a:t> je 1 -3.5% </a:t>
            </a:r>
          </a:p>
          <a:p>
            <a:pPr>
              <a:buNone/>
            </a:pPr>
            <a:r>
              <a:rPr lang="en-US" sz="1600" dirty="0" smtClean="0">
                <a:latin typeface="Georgia" pitchFamily="18" charset="0"/>
              </a:rPr>
              <a:t>    (</a:t>
            </a:r>
            <a:r>
              <a:rPr lang="en-US" sz="1600" dirty="0" err="1" smtClean="0">
                <a:latin typeface="Georgia" pitchFamily="18" charset="0"/>
              </a:rPr>
              <a:t>viši</a:t>
            </a:r>
            <a:r>
              <a:rPr lang="en-US" sz="1600" dirty="0" smtClean="0">
                <a:latin typeface="Georgia" pitchFamily="18" charset="0"/>
              </a:rPr>
              <a:t> u </a:t>
            </a:r>
            <a:r>
              <a:rPr lang="en-US" sz="1600" dirty="0" err="1" smtClean="0">
                <a:latin typeface="Georgia" pitchFamily="18" charset="0"/>
              </a:rPr>
              <a:t>kliničkim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uzorcima</a:t>
            </a:r>
            <a:r>
              <a:rPr lang="en-US" sz="1600" dirty="0" smtClean="0">
                <a:latin typeface="Georgia" pitchFamily="18" charset="0"/>
              </a:rPr>
              <a:t>)</a:t>
            </a:r>
          </a:p>
          <a:p>
            <a:pPr>
              <a:buNone/>
            </a:pPr>
            <a:endParaRPr lang="en-US" sz="1600" dirty="0" smtClean="0">
              <a:latin typeface="Georgia" pitchFamily="18" charset="0"/>
            </a:endParaRPr>
          </a:p>
          <a:p>
            <a:pPr>
              <a:buNone/>
            </a:pP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Panični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poremećaj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češće</a:t>
            </a:r>
            <a:r>
              <a:rPr lang="en-US" sz="1600" dirty="0" smtClean="0">
                <a:latin typeface="Georgia" pitchFamily="18" charset="0"/>
              </a:rPr>
              <a:t> se </a:t>
            </a:r>
            <a:r>
              <a:rPr lang="en-US" sz="1600" dirty="0" err="1" smtClean="0">
                <a:latin typeface="Georgia" pitchFamily="18" charset="0"/>
              </a:rPr>
              <a:t>pojavljuje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kod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žena</a:t>
            </a:r>
            <a:endParaRPr lang="en-US" sz="1600" dirty="0" smtClean="0">
              <a:latin typeface="Georgia" pitchFamily="18" charset="0"/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364224" y="1669143"/>
            <a:ext cx="4754880" cy="4365897"/>
          </a:xfrm>
        </p:spPr>
        <p:txBody>
          <a:bodyPr>
            <a:normAutofit/>
          </a:bodyPr>
          <a:lstStyle/>
          <a:p>
            <a:r>
              <a:rPr lang="en-US" sz="1600" b="1" dirty="0" err="1" smtClean="0">
                <a:latin typeface="Georgia" pitchFamily="18" charset="0"/>
              </a:rPr>
              <a:t>Prvi</a:t>
            </a:r>
            <a:r>
              <a:rPr lang="en-US" sz="1600" b="1" dirty="0" smtClean="0">
                <a:latin typeface="Georgia" pitchFamily="18" charset="0"/>
              </a:rPr>
              <a:t> </a:t>
            </a:r>
            <a:r>
              <a:rPr lang="en-US" sz="1600" b="1" dirty="0" err="1" smtClean="0">
                <a:latin typeface="Georgia" pitchFamily="18" charset="0"/>
              </a:rPr>
              <a:t>napad</a:t>
            </a:r>
            <a:r>
              <a:rPr lang="en-US" sz="1600" b="1" dirty="0" smtClean="0">
                <a:latin typeface="Georgia" pitchFamily="18" charset="0"/>
              </a:rPr>
              <a:t> </a:t>
            </a:r>
            <a:r>
              <a:rPr lang="en-US" sz="1600" b="1" dirty="0" err="1" smtClean="0">
                <a:latin typeface="Georgia" pitchFamily="18" charset="0"/>
              </a:rPr>
              <a:t>panike</a:t>
            </a:r>
            <a:r>
              <a:rPr lang="en-US" sz="1600" b="1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tipično</a:t>
            </a:r>
            <a:r>
              <a:rPr lang="en-US" sz="1600" dirty="0" smtClean="0">
                <a:latin typeface="Georgia" pitchFamily="18" charset="0"/>
              </a:rPr>
              <a:t> u </a:t>
            </a:r>
            <a:r>
              <a:rPr lang="en-US" sz="1600" dirty="0" err="1" smtClean="0">
                <a:latin typeface="Georgia" pitchFamily="18" charset="0"/>
              </a:rPr>
              <a:t>ranim</a:t>
            </a:r>
            <a:r>
              <a:rPr lang="en-US" sz="1600" dirty="0" smtClean="0">
                <a:latin typeface="Georgia" pitchFamily="18" charset="0"/>
              </a:rPr>
              <a:t> 20-im, no </a:t>
            </a:r>
            <a:r>
              <a:rPr lang="en-US" sz="1600" dirty="0" err="1" smtClean="0">
                <a:latin typeface="Georgia" pitchFamily="18" charset="0"/>
              </a:rPr>
              <a:t>moguće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i</a:t>
            </a:r>
            <a:r>
              <a:rPr lang="en-US" sz="1600" dirty="0" smtClean="0">
                <a:latin typeface="Georgia" pitchFamily="18" charset="0"/>
              </a:rPr>
              <a:t> u </a:t>
            </a:r>
            <a:r>
              <a:rPr lang="en-US" sz="1600" dirty="0" err="1" smtClean="0">
                <a:latin typeface="Georgia" pitchFamily="18" charset="0"/>
              </a:rPr>
              <a:t>kasnoj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adolescenciji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ili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ranim</a:t>
            </a:r>
            <a:r>
              <a:rPr lang="en-US" sz="1600" dirty="0" smtClean="0">
                <a:latin typeface="Georgia" pitchFamily="18" charset="0"/>
              </a:rPr>
              <a:t> 30-im</a:t>
            </a:r>
          </a:p>
          <a:p>
            <a:pPr>
              <a:buNone/>
            </a:pPr>
            <a:r>
              <a:rPr lang="en-US" sz="1600" dirty="0" smtClean="0">
                <a:latin typeface="Georgia" pitchFamily="18" charset="0"/>
              </a:rPr>
              <a:t>    </a:t>
            </a:r>
            <a:r>
              <a:rPr lang="en-US" sz="1600" dirty="0" err="1" smtClean="0">
                <a:latin typeface="Georgia" pitchFamily="18" charset="0"/>
              </a:rPr>
              <a:t>Rijetko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prije</a:t>
            </a:r>
            <a:r>
              <a:rPr lang="en-US" sz="1600" dirty="0" smtClean="0">
                <a:latin typeface="Georgia" pitchFamily="18" charset="0"/>
              </a:rPr>
              <a:t> 16. </a:t>
            </a:r>
            <a:r>
              <a:rPr lang="en-US" sz="1600" dirty="0" err="1" smtClean="0">
                <a:latin typeface="Georgia" pitchFamily="18" charset="0"/>
              </a:rPr>
              <a:t>godine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ili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nakon</a:t>
            </a:r>
            <a:r>
              <a:rPr lang="en-US" sz="1600" dirty="0" smtClean="0">
                <a:latin typeface="Georgia" pitchFamily="18" charset="0"/>
              </a:rPr>
              <a:t> 45. </a:t>
            </a:r>
            <a:r>
              <a:rPr lang="en-US" sz="1600" dirty="0" err="1" smtClean="0">
                <a:latin typeface="Georgia" pitchFamily="18" charset="0"/>
              </a:rPr>
              <a:t>godine</a:t>
            </a:r>
            <a:endParaRPr lang="en-US" sz="1600" dirty="0" smtClean="0">
              <a:latin typeface="Georgia" pitchFamily="18" charset="0"/>
            </a:endParaRPr>
          </a:p>
          <a:p>
            <a:pPr>
              <a:buNone/>
            </a:pP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Kada</a:t>
            </a:r>
            <a:r>
              <a:rPr lang="en-US" sz="1600" dirty="0" smtClean="0">
                <a:latin typeface="Georgia" pitchFamily="18" charset="0"/>
              </a:rPr>
              <a:t> je </a:t>
            </a:r>
            <a:r>
              <a:rPr lang="en-US" sz="1600" dirty="0" err="1" smtClean="0">
                <a:latin typeface="Georgia" pitchFamily="18" charset="0"/>
              </a:rPr>
              <a:t>prisutna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b="1" dirty="0" err="1" smtClean="0">
                <a:latin typeface="Georgia" pitchFamily="18" charset="0"/>
              </a:rPr>
              <a:t>agorafobija</a:t>
            </a:r>
            <a:r>
              <a:rPr lang="en-US" sz="1600" dirty="0" smtClean="0">
                <a:latin typeface="Georgia" pitchFamily="18" charset="0"/>
              </a:rPr>
              <a:t>, </a:t>
            </a:r>
            <a:r>
              <a:rPr lang="en-US" sz="1600" dirty="0" err="1" smtClean="0">
                <a:latin typeface="Georgia" pitchFamily="18" charset="0"/>
              </a:rPr>
              <a:t>tipično</a:t>
            </a:r>
            <a:r>
              <a:rPr lang="en-US" sz="1600" dirty="0" smtClean="0">
                <a:latin typeface="Georgia" pitchFamily="18" charset="0"/>
              </a:rPr>
              <a:t> se </a:t>
            </a:r>
            <a:r>
              <a:rPr lang="en-US" sz="1600" dirty="0" err="1" smtClean="0">
                <a:latin typeface="Georgia" pitchFamily="18" charset="0"/>
              </a:rPr>
              <a:t>pojavljuje</a:t>
            </a:r>
            <a:r>
              <a:rPr lang="en-US" sz="1600" dirty="0" smtClean="0">
                <a:latin typeface="Georgia" pitchFamily="18" charset="0"/>
              </a:rPr>
              <a:t> u </a:t>
            </a:r>
            <a:r>
              <a:rPr lang="en-US" sz="1600" dirty="0" err="1" smtClean="0">
                <a:latin typeface="Georgia" pitchFamily="18" charset="0"/>
              </a:rPr>
              <a:t>prvoj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godini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nakon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pojave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paničnih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napada</a:t>
            </a:r>
            <a:endParaRPr lang="en-US" sz="1600" dirty="0">
              <a:latin typeface="Georgia" pitchFamily="18" charset="0"/>
            </a:endParaRPr>
          </a:p>
        </p:txBody>
      </p:sp>
      <p:pic>
        <p:nvPicPr>
          <p:cNvPr id="9" name="Slika 8" descr="images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0771" y="4153808"/>
            <a:ext cx="2286000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12648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Georgia" pitchFamily="18" charset="0"/>
              </a:rPr>
              <a:t>GENETSKI / BIOLOŠKI FAKTORI</a:t>
            </a:r>
            <a:endParaRPr lang="en-US" sz="2400" b="1" dirty="0">
              <a:latin typeface="Georgia" pitchFamily="18" charset="0"/>
            </a:endParaRPr>
          </a:p>
        </p:txBody>
      </p:sp>
      <p:sp>
        <p:nvSpPr>
          <p:cNvPr id="8" name="Zaobljeni pravokutnik 7"/>
          <p:cNvSpPr/>
          <p:nvPr/>
        </p:nvSpPr>
        <p:spPr>
          <a:xfrm>
            <a:off x="1505242" y="1603716"/>
            <a:ext cx="3868615" cy="168812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Georgia" pitchFamily="18" charset="0"/>
              </a:rPr>
              <a:t>GENETSKA ISTRAŽIVANJA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Zaobljeni pravokutnik 8"/>
          <p:cNvSpPr/>
          <p:nvPr/>
        </p:nvSpPr>
        <p:spPr>
          <a:xfrm>
            <a:off x="6328117" y="1629507"/>
            <a:ext cx="3868615" cy="168812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r>
              <a:rPr lang="en-US" sz="1600" b="1" dirty="0" smtClean="0">
                <a:solidFill>
                  <a:schemeClr val="tx1"/>
                </a:solidFill>
                <a:latin typeface="Georgia" pitchFamily="18" charset="0"/>
              </a:rPr>
              <a:t> MODELI ISTRAŽIVANJA U LABORATORIJU</a:t>
            </a:r>
            <a:endParaRPr lang="en-US" sz="16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0" name="Zaobljeni pravokutnik 9"/>
          <p:cNvSpPr/>
          <p:nvPr/>
        </p:nvSpPr>
        <p:spPr>
          <a:xfrm>
            <a:off x="1488830" y="4021014"/>
            <a:ext cx="3868615" cy="168812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r>
              <a:rPr lang="en-US" sz="1600" b="1" dirty="0" smtClean="0">
                <a:solidFill>
                  <a:schemeClr val="tx1"/>
                </a:solidFill>
                <a:latin typeface="Georgia" pitchFamily="18" charset="0"/>
              </a:rPr>
              <a:t> TEORIJE O FIZIOLOGIJI DISANJA</a:t>
            </a:r>
            <a:endParaRPr lang="en-US" sz="1600" b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11" name="Zaobljeni pravokutnik 10"/>
          <p:cNvSpPr/>
          <p:nvPr/>
        </p:nvSpPr>
        <p:spPr>
          <a:xfrm>
            <a:off x="6370320" y="4035083"/>
            <a:ext cx="3868615" cy="168812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§"/>
            </a:pPr>
            <a:r>
              <a:rPr lang="en-US" sz="1600" b="1" dirty="0" smtClean="0">
                <a:solidFill>
                  <a:schemeClr val="tx1"/>
                </a:solidFill>
                <a:latin typeface="Georgia" pitchFamily="18" charset="0"/>
              </a:rPr>
              <a:t>ISTRAŽIVANJA UČINAKA LIJEKOVA NA NEUROTRANSMITERSKE SUSTAVE</a:t>
            </a:r>
            <a:endParaRPr lang="en-US" sz="1600" b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76511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latin typeface="Georgia" pitchFamily="18" charset="0"/>
              </a:rPr>
              <a:t>Komorbidni</a:t>
            </a:r>
            <a:r>
              <a:rPr lang="en-US" sz="2400" b="1" dirty="0" smtClean="0">
                <a:latin typeface="Georgia" pitchFamily="18" charset="0"/>
              </a:rPr>
              <a:t> </a:t>
            </a:r>
            <a:r>
              <a:rPr lang="en-US" sz="2400" b="1" dirty="0" err="1" smtClean="0">
                <a:latin typeface="Georgia" pitchFamily="18" charset="0"/>
              </a:rPr>
              <a:t>poremećaji</a:t>
            </a:r>
            <a:endParaRPr lang="en-US" sz="2400" b="1" dirty="0">
              <a:latin typeface="Georgia" pitchFamily="18" charset="0"/>
            </a:endParaRPr>
          </a:p>
        </p:txBody>
      </p:sp>
      <p:graphicFrame>
        <p:nvGraphicFramePr>
          <p:cNvPr id="12" name="Dijagram 11"/>
          <p:cNvGraphicFramePr/>
          <p:nvPr/>
        </p:nvGraphicFramePr>
        <p:xfrm>
          <a:off x="1915885" y="1387324"/>
          <a:ext cx="8128000" cy="35330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TekstniOkvir 14"/>
          <p:cNvSpPr txBox="1"/>
          <p:nvPr/>
        </p:nvSpPr>
        <p:spPr>
          <a:xfrm>
            <a:off x="1915886" y="5384800"/>
            <a:ext cx="7901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Georgia" pitchFamily="18" charset="0"/>
              </a:rPr>
              <a:t>   </a:t>
            </a:r>
            <a:r>
              <a:rPr lang="en-US" dirty="0" err="1" smtClean="0">
                <a:latin typeface="Georgia" pitchFamily="18" charset="0"/>
              </a:rPr>
              <a:t>Panični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poremećaj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sam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po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sebi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nije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snažan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prediktor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b="1" dirty="0" err="1" smtClean="0">
                <a:latin typeface="Georgia" pitchFamily="18" charset="0"/>
              </a:rPr>
              <a:t>rizika</a:t>
            </a:r>
            <a:r>
              <a:rPr lang="en-US" b="1" dirty="0" smtClean="0">
                <a:latin typeface="Georgia" pitchFamily="18" charset="0"/>
              </a:rPr>
              <a:t> </a:t>
            </a:r>
            <a:r>
              <a:rPr lang="en-US" b="1" dirty="0" err="1" smtClean="0">
                <a:latin typeface="Georgia" pitchFamily="18" charset="0"/>
              </a:rPr>
              <a:t>od</a:t>
            </a:r>
            <a:r>
              <a:rPr lang="en-US" b="1" dirty="0" smtClean="0">
                <a:latin typeface="Georgia" pitchFamily="18" charset="0"/>
              </a:rPr>
              <a:t> </a:t>
            </a:r>
            <a:r>
              <a:rPr lang="en-US" b="1" dirty="0" err="1" smtClean="0">
                <a:latin typeface="Georgia" pitchFamily="18" charset="0"/>
              </a:rPr>
              <a:t>suicida</a:t>
            </a:r>
            <a:r>
              <a:rPr lang="en-US" b="1" dirty="0" smtClean="0">
                <a:latin typeface="Georgia" pitchFamily="18" charset="0"/>
              </a:rPr>
              <a:t> </a:t>
            </a:r>
          </a:p>
          <a:p>
            <a:r>
              <a:rPr lang="en-US" dirty="0" smtClean="0">
                <a:latin typeface="Georgia" pitchFamily="18" charset="0"/>
              </a:rPr>
              <a:t>    (</a:t>
            </a:r>
            <a:r>
              <a:rPr lang="en-US" dirty="0" err="1" smtClean="0">
                <a:latin typeface="Georgia" pitchFamily="18" charset="0"/>
              </a:rPr>
              <a:t>rizik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moguće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povezan</a:t>
            </a:r>
            <a:r>
              <a:rPr lang="en-US" dirty="0" smtClean="0">
                <a:latin typeface="Georgia" pitchFamily="18" charset="0"/>
              </a:rPr>
              <a:t> s </a:t>
            </a:r>
            <a:r>
              <a:rPr lang="en-US" dirty="0" err="1" smtClean="0">
                <a:latin typeface="Georgia" pitchFamily="18" charset="0"/>
              </a:rPr>
              <a:t>komorbidnim</a:t>
            </a:r>
            <a:r>
              <a:rPr lang="en-US" dirty="0" smtClean="0">
                <a:latin typeface="Georgia" pitchFamily="18" charset="0"/>
              </a:rPr>
              <a:t> </a:t>
            </a:r>
            <a:r>
              <a:rPr lang="en-US" dirty="0" err="1" smtClean="0">
                <a:latin typeface="Georgia" pitchFamily="18" charset="0"/>
              </a:rPr>
              <a:t>poremećajima</a:t>
            </a:r>
            <a:r>
              <a:rPr lang="en-US" dirty="0" smtClean="0">
                <a:latin typeface="Georgia" pitchFamily="18" charset="0"/>
              </a:rPr>
              <a:t>)</a:t>
            </a:r>
            <a:endParaRPr lang="en-US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61997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Georgia" pitchFamily="18" charset="0"/>
              </a:rPr>
              <a:t>DIFERENCIJALNA DIJAGNOZA</a:t>
            </a:r>
            <a:endParaRPr lang="en-US" sz="2400" b="1" dirty="0">
              <a:latin typeface="Georgia" pitchFamily="18" charset="0"/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081314" y="1598314"/>
            <a:ext cx="4754880" cy="640080"/>
          </a:xfrm>
        </p:spPr>
        <p:txBody>
          <a:bodyPr>
            <a:normAutofit/>
          </a:bodyPr>
          <a:lstStyle/>
          <a:p>
            <a:r>
              <a:rPr lang="en-US" sz="1600" dirty="0" smtClean="0">
                <a:latin typeface="Georgia" pitchFamily="18" charset="0"/>
              </a:rPr>
              <a:t>FIZIOLOŠKI POREMEĆAJI PRAĆENI SIMPTOMIMA SLIČNIM PANICI</a:t>
            </a:r>
            <a:endParaRPr lang="en-US" sz="1600" dirty="0">
              <a:latin typeface="Georgia" pitchFamily="18" charset="0"/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1098877" y="2525486"/>
            <a:ext cx="4754880" cy="3974011"/>
          </a:xfrm>
        </p:spPr>
        <p:txBody>
          <a:bodyPr>
            <a:normAutofit/>
          </a:bodyPr>
          <a:lstStyle/>
          <a:p>
            <a:r>
              <a:rPr lang="en-US" sz="1600" dirty="0" err="1" smtClean="0">
                <a:latin typeface="Georgia" pitchFamily="18" charset="0"/>
              </a:rPr>
              <a:t>Kardiovaskularni</a:t>
            </a:r>
            <a:r>
              <a:rPr lang="en-US" sz="1600" dirty="0" smtClean="0">
                <a:latin typeface="Georgia" pitchFamily="18" charset="0"/>
              </a:rPr>
              <a:t> (MVP)</a:t>
            </a:r>
          </a:p>
          <a:p>
            <a:r>
              <a:rPr lang="en-US" sz="1600" dirty="0" err="1" smtClean="0">
                <a:latin typeface="Georgia" pitchFamily="18" charset="0"/>
              </a:rPr>
              <a:t>Respiratorni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Endokrini</a:t>
            </a:r>
            <a:r>
              <a:rPr lang="en-US" sz="1600" dirty="0" smtClean="0">
                <a:latin typeface="Georgia" pitchFamily="18" charset="0"/>
              </a:rPr>
              <a:t>/</a:t>
            </a:r>
            <a:r>
              <a:rPr lang="en-US" sz="1600" dirty="0" err="1" smtClean="0">
                <a:latin typeface="Georgia" pitchFamily="18" charset="0"/>
              </a:rPr>
              <a:t>hormonalni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Neurološki</a:t>
            </a:r>
            <a:r>
              <a:rPr lang="en-US" sz="1600" dirty="0" smtClean="0">
                <a:latin typeface="Georgia" pitchFamily="18" charset="0"/>
              </a:rPr>
              <a:t>/</a:t>
            </a:r>
            <a:r>
              <a:rPr lang="en-US" sz="1600" dirty="0" err="1" smtClean="0">
                <a:latin typeface="Georgia" pitchFamily="18" charset="0"/>
              </a:rPr>
              <a:t>mišićni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Auralni</a:t>
            </a:r>
            <a:r>
              <a:rPr lang="en-US" sz="1600" dirty="0" smtClean="0">
                <a:latin typeface="Georgia" pitchFamily="18" charset="0"/>
              </a:rPr>
              <a:t>/</a:t>
            </a:r>
            <a:r>
              <a:rPr lang="en-US" sz="1600" dirty="0" err="1" smtClean="0">
                <a:latin typeface="Georgia" pitchFamily="18" charset="0"/>
              </a:rPr>
              <a:t>vestibularni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Hematološki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Vezani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uz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psihoaktivne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tvari</a:t>
            </a:r>
            <a:endParaRPr lang="en-US" sz="1600" dirty="0" smtClean="0">
              <a:latin typeface="Georgia" pitchFamily="18" charset="0"/>
            </a:endParaRPr>
          </a:p>
          <a:p>
            <a:endParaRPr lang="en-US" sz="1600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Važno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da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pacijent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prođe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detaljnu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medicinsku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evaluaciju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prije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psihološkog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tretmana</a:t>
            </a:r>
            <a:r>
              <a:rPr lang="en-US" sz="1600" dirty="0" smtClean="0">
                <a:latin typeface="Georgia" pitchFamily="18" charset="0"/>
              </a:rPr>
              <a:t>!</a:t>
            </a:r>
            <a:endParaRPr lang="en-US" sz="1600" dirty="0">
              <a:latin typeface="Georgia" pitchFamily="18" charset="0"/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349710" y="1612828"/>
            <a:ext cx="4754880" cy="640080"/>
          </a:xfrm>
        </p:spPr>
        <p:txBody>
          <a:bodyPr>
            <a:normAutofit/>
          </a:bodyPr>
          <a:lstStyle/>
          <a:p>
            <a:r>
              <a:rPr lang="en-US" sz="1600" dirty="0" smtClean="0">
                <a:latin typeface="Georgia" pitchFamily="18" charset="0"/>
              </a:rPr>
              <a:t>DRUGI PSIHIČKI POREMEĆAJI KOJI UKLJUČUJU NAPADE PANIKE</a:t>
            </a:r>
            <a:endParaRPr lang="en-US" sz="1600" dirty="0">
              <a:latin typeface="Georgia" pitchFamily="18" charset="0"/>
            </a:endParaRP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378739" y="2554514"/>
            <a:ext cx="4754880" cy="3959497"/>
          </a:xfrm>
        </p:spPr>
        <p:txBody>
          <a:bodyPr>
            <a:normAutofit/>
          </a:bodyPr>
          <a:lstStyle/>
          <a:p>
            <a:r>
              <a:rPr lang="en-US" sz="1600" dirty="0" err="1" smtClean="0">
                <a:latin typeface="Georgia" pitchFamily="18" charset="0"/>
              </a:rPr>
              <a:t>Specifična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fobija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Socijalna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fobija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Opsesivno-komulzivni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poremećaj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Generalizirani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anksiozni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poremećaj</a:t>
            </a:r>
            <a:endParaRPr lang="en-US" sz="1600" dirty="0" smtClean="0">
              <a:latin typeface="Georgia" pitchFamily="18" charset="0"/>
            </a:endParaRPr>
          </a:p>
          <a:p>
            <a:r>
              <a:rPr lang="en-US" sz="1600" dirty="0" err="1" smtClean="0">
                <a:latin typeface="Georgia" pitchFamily="18" charset="0"/>
              </a:rPr>
              <a:t>Posttraumatski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stresni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poremećaj</a:t>
            </a:r>
            <a:endParaRPr lang="en-US" sz="1600" dirty="0" smtClean="0">
              <a:latin typeface="Georgia" pitchFamily="18" charset="0"/>
            </a:endParaRPr>
          </a:p>
          <a:p>
            <a:pPr>
              <a:buNone/>
            </a:pPr>
            <a:endParaRPr lang="en-US" sz="1600" dirty="0" smtClean="0">
              <a:latin typeface="Georgia" pitchFamily="18" charset="0"/>
            </a:endParaRPr>
          </a:p>
          <a:p>
            <a:endParaRPr lang="en-US" sz="1600" dirty="0" smtClean="0">
              <a:latin typeface="Georgia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Različite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implikacije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za</a:t>
            </a:r>
            <a:r>
              <a:rPr lang="en-US" sz="1600" dirty="0" smtClean="0">
                <a:latin typeface="Georgia" pitchFamily="18" charset="0"/>
              </a:rPr>
              <a:t> </a:t>
            </a:r>
            <a:r>
              <a:rPr lang="en-US" sz="1600" dirty="0" err="1" smtClean="0">
                <a:latin typeface="Georgia" pitchFamily="18" charset="0"/>
              </a:rPr>
              <a:t>tretman</a:t>
            </a:r>
            <a:r>
              <a:rPr lang="en-US" sz="1600" dirty="0" smtClean="0">
                <a:latin typeface="Georgia" pitchFamily="18" charset="0"/>
              </a:rPr>
              <a:t>!</a:t>
            </a:r>
            <a:endParaRPr lang="en-US" sz="1600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3836</TotalTime>
  <Words>1051</Words>
  <Application>Microsoft Office PowerPoint</Application>
  <PresentationFormat>Prilagođeno</PresentationFormat>
  <Paragraphs>259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18" baseType="lpstr">
      <vt:lpstr>Wood Type</vt:lpstr>
      <vt:lpstr>Priroda I procjena paničnog poremećaja</vt:lpstr>
      <vt:lpstr>ŠTO JE NAPAD PANIKE?</vt:lpstr>
      <vt:lpstr>NEKE VARIJANTE NAPADA PANIKE</vt:lpstr>
      <vt:lpstr>                           DIJAGNOZA PANIČNOG POREMEĆAJA</vt:lpstr>
      <vt:lpstr>agorafobija</vt:lpstr>
      <vt:lpstr>Slajd 6</vt:lpstr>
      <vt:lpstr>GENETSKI / BIOLOŠKI FAKTORI</vt:lpstr>
      <vt:lpstr>Komorbidni poremećaji</vt:lpstr>
      <vt:lpstr>DIFERENCIJALNA DIJAGNOZA</vt:lpstr>
      <vt:lpstr>Kognitivno bihevioralni model   paničnog poremećaja</vt:lpstr>
      <vt:lpstr>Slajd 11</vt:lpstr>
      <vt:lpstr>Bihevioralni činitelji</vt:lpstr>
      <vt:lpstr>KOGNITIVNI ČINITELJI</vt:lpstr>
      <vt:lpstr>BIOLOŠKI I OKOLINSKI ČINITELJI</vt:lpstr>
      <vt:lpstr>KOGNITIVNE DISTORZIJE KOD PANIČNOG POREMEĆAJA</vt:lpstr>
      <vt:lpstr>Slajd 16</vt:lpstr>
      <vt:lpstr>PROCJENA PANIČNOG POREMEĆAJA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Blues</dc:creator>
  <cp:lastModifiedBy>Blues</cp:lastModifiedBy>
  <cp:revision>240</cp:revision>
  <dcterms:created xsi:type="dcterms:W3CDTF">2014-09-12T02:14:24Z</dcterms:created>
  <dcterms:modified xsi:type="dcterms:W3CDTF">2015-02-06T06:57:47Z</dcterms:modified>
</cp:coreProperties>
</file>