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62" r:id="rId9"/>
    <p:sldId id="267" r:id="rId10"/>
    <p:sldId id="259" r:id="rId11"/>
    <p:sldId id="260" r:id="rId12"/>
    <p:sldId id="261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696C3-102E-4DCF-8185-21A001D7FEC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27F4513-F4A4-40F0-B80F-85A90F0AB548}">
      <dgm:prSet phldrT="[Text]" custT="1"/>
      <dgm:spPr/>
      <dgm:t>
        <a:bodyPr/>
        <a:lstStyle/>
        <a:p>
          <a:r>
            <a:rPr lang="hr-HR" sz="1600" b="1" dirty="0" smtClean="0"/>
            <a:t>Separacijski anksiozni poremećaj</a:t>
          </a:r>
          <a:endParaRPr lang="hr-HR" sz="1600" b="1" dirty="0"/>
        </a:p>
      </dgm:t>
    </dgm:pt>
    <dgm:pt modelId="{926CF6C2-D78D-45FE-9D9E-DEA25E1B3AA7}" type="parTrans" cxnId="{44AA6350-B36B-4D68-80B4-C6F076E75538}">
      <dgm:prSet/>
      <dgm:spPr/>
      <dgm:t>
        <a:bodyPr/>
        <a:lstStyle/>
        <a:p>
          <a:endParaRPr lang="hr-HR"/>
        </a:p>
      </dgm:t>
    </dgm:pt>
    <dgm:pt modelId="{1C7715BD-F543-48D6-8D16-48DD1D639A5C}" type="sibTrans" cxnId="{44AA6350-B36B-4D68-80B4-C6F076E75538}">
      <dgm:prSet/>
      <dgm:spPr/>
      <dgm:t>
        <a:bodyPr/>
        <a:lstStyle/>
        <a:p>
          <a:endParaRPr lang="hr-HR"/>
        </a:p>
      </dgm:t>
    </dgm:pt>
    <dgm:pt modelId="{4B0AE9CF-5E95-4F38-950A-BB9415A708B5}">
      <dgm:prSet phldrT="[Text]"/>
      <dgm:spPr/>
      <dgm:t>
        <a:bodyPr/>
        <a:lstStyle/>
        <a:p>
          <a:r>
            <a:rPr lang="hr-HR" b="1" dirty="0" smtClean="0"/>
            <a:t>Anksioznost na razini panike pri odvajanju ili očekivanju odvajanja od objekta privrženosti</a:t>
          </a:r>
          <a:endParaRPr lang="hr-HR" b="1" dirty="0"/>
        </a:p>
      </dgm:t>
    </dgm:pt>
    <dgm:pt modelId="{902AB55E-7F1B-46A9-AF3B-023FC4A5F25A}" type="parTrans" cxnId="{AD67A21E-3033-446A-AE20-661662BED72B}">
      <dgm:prSet/>
      <dgm:spPr/>
      <dgm:t>
        <a:bodyPr/>
        <a:lstStyle/>
        <a:p>
          <a:endParaRPr lang="hr-HR"/>
        </a:p>
      </dgm:t>
    </dgm:pt>
    <dgm:pt modelId="{E4782BD4-96C8-4F13-8B8E-CEF6153AF0F1}" type="sibTrans" cxnId="{AD67A21E-3033-446A-AE20-661662BED72B}">
      <dgm:prSet/>
      <dgm:spPr/>
      <dgm:t>
        <a:bodyPr/>
        <a:lstStyle/>
        <a:p>
          <a:endParaRPr lang="hr-HR"/>
        </a:p>
      </dgm:t>
    </dgm:pt>
    <dgm:pt modelId="{5CD0B022-AF1F-4B9F-99AA-93424401D3A5}">
      <dgm:prSet phldrT="[Text]"/>
      <dgm:spPr/>
      <dgm:t>
        <a:bodyPr/>
        <a:lstStyle/>
        <a:p>
          <a:r>
            <a:rPr lang="hr-HR" b="1" dirty="0" smtClean="0"/>
            <a:t>Brige o mogućim opasnostima i smrti</a:t>
          </a:r>
          <a:endParaRPr lang="hr-HR" b="1" dirty="0"/>
        </a:p>
      </dgm:t>
    </dgm:pt>
    <dgm:pt modelId="{F5A807B2-BB09-466E-BD86-FB8535650DA7}" type="parTrans" cxnId="{68F15AAB-8908-4AAA-A2D0-11F290941D50}">
      <dgm:prSet/>
      <dgm:spPr/>
      <dgm:t>
        <a:bodyPr/>
        <a:lstStyle/>
        <a:p>
          <a:endParaRPr lang="hr-HR"/>
        </a:p>
      </dgm:t>
    </dgm:pt>
    <dgm:pt modelId="{2DDB8722-3091-44CF-989F-CC82958D67E0}" type="sibTrans" cxnId="{68F15AAB-8908-4AAA-A2D0-11F290941D50}">
      <dgm:prSet/>
      <dgm:spPr/>
      <dgm:t>
        <a:bodyPr/>
        <a:lstStyle/>
        <a:p>
          <a:endParaRPr lang="hr-HR"/>
        </a:p>
      </dgm:t>
    </dgm:pt>
    <dgm:pt modelId="{2A8CFB15-AE00-47B9-8292-20F19C513699}">
      <dgm:prSet phldrT="[Text]" custT="1"/>
      <dgm:spPr/>
      <dgm:t>
        <a:bodyPr/>
        <a:lstStyle/>
        <a:p>
          <a:r>
            <a:rPr lang="hr-HR" sz="1800" b="1" dirty="0" smtClean="0"/>
            <a:t>Socijalna fobija</a:t>
          </a:r>
          <a:endParaRPr lang="hr-HR" sz="1800" b="1" dirty="0"/>
        </a:p>
      </dgm:t>
    </dgm:pt>
    <dgm:pt modelId="{E6B697E5-DCEC-4CFC-8F6B-ABF4A9DD0CBE}" type="parTrans" cxnId="{C7D4FB40-A5FD-4765-BC08-1B4AA46EE02F}">
      <dgm:prSet/>
      <dgm:spPr/>
      <dgm:t>
        <a:bodyPr/>
        <a:lstStyle/>
        <a:p>
          <a:endParaRPr lang="hr-HR"/>
        </a:p>
      </dgm:t>
    </dgm:pt>
    <dgm:pt modelId="{258D9C3C-B2CC-4B24-AC00-979990587398}" type="sibTrans" cxnId="{C7D4FB40-A5FD-4765-BC08-1B4AA46EE02F}">
      <dgm:prSet/>
      <dgm:spPr/>
      <dgm:t>
        <a:bodyPr/>
        <a:lstStyle/>
        <a:p>
          <a:endParaRPr lang="hr-HR"/>
        </a:p>
      </dgm:t>
    </dgm:pt>
    <dgm:pt modelId="{101F2D14-3A3F-40A3-8096-EC6B98BC97F5}">
      <dgm:prSet phldrT="[Text]"/>
      <dgm:spPr/>
      <dgm:t>
        <a:bodyPr/>
        <a:lstStyle/>
        <a:p>
          <a:pPr algn="l"/>
          <a:r>
            <a:rPr lang="hr-HR" b="1" dirty="0" smtClean="0"/>
            <a:t>Ekstremna sramežljivost  i povlačenje iz novih situacija ili od ljudi</a:t>
          </a:r>
          <a:endParaRPr lang="hr-HR" b="1" dirty="0"/>
        </a:p>
      </dgm:t>
    </dgm:pt>
    <dgm:pt modelId="{1DA411AE-53E6-4D3C-86C9-9876AD275A7A}" type="parTrans" cxnId="{10976884-8BDA-482F-93FA-B1868EC326A7}">
      <dgm:prSet/>
      <dgm:spPr/>
      <dgm:t>
        <a:bodyPr/>
        <a:lstStyle/>
        <a:p>
          <a:endParaRPr lang="hr-HR"/>
        </a:p>
      </dgm:t>
    </dgm:pt>
    <dgm:pt modelId="{FB8F417A-1031-4CEF-83BF-217CF779B3CD}" type="sibTrans" cxnId="{10976884-8BDA-482F-93FA-B1868EC326A7}">
      <dgm:prSet/>
      <dgm:spPr/>
      <dgm:t>
        <a:bodyPr/>
        <a:lstStyle/>
        <a:p>
          <a:endParaRPr lang="hr-HR"/>
        </a:p>
      </dgm:t>
    </dgm:pt>
    <dgm:pt modelId="{A353A363-439B-427D-9757-005E3F0C47FF}">
      <dgm:prSet phldrT="[Text]"/>
      <dgm:spPr/>
      <dgm:t>
        <a:bodyPr/>
        <a:lstStyle/>
        <a:p>
          <a:pPr algn="l"/>
          <a:r>
            <a:rPr lang="hr-HR" b="1" dirty="0" smtClean="0"/>
            <a:t>Anksioznost prisutna u okružju vršnjaka</a:t>
          </a:r>
          <a:endParaRPr lang="hr-HR" b="1" dirty="0"/>
        </a:p>
      </dgm:t>
    </dgm:pt>
    <dgm:pt modelId="{CD2503FD-234D-46B9-B520-605D98FC16B7}" type="parTrans" cxnId="{0F47493E-A5B1-41ED-980A-1C7C97B76981}">
      <dgm:prSet/>
      <dgm:spPr/>
      <dgm:t>
        <a:bodyPr/>
        <a:lstStyle/>
        <a:p>
          <a:endParaRPr lang="hr-HR"/>
        </a:p>
      </dgm:t>
    </dgm:pt>
    <dgm:pt modelId="{A3EEBEAD-D09E-410E-894A-5702BD82E2A5}" type="sibTrans" cxnId="{0F47493E-A5B1-41ED-980A-1C7C97B76981}">
      <dgm:prSet/>
      <dgm:spPr/>
      <dgm:t>
        <a:bodyPr/>
        <a:lstStyle/>
        <a:p>
          <a:endParaRPr lang="hr-HR"/>
        </a:p>
      </dgm:t>
    </dgm:pt>
    <dgm:pt modelId="{872FE53B-248D-4E91-8AA0-631385DC3FE5}">
      <dgm:prSet phldrT="[Text]" custT="1"/>
      <dgm:spPr/>
      <dgm:t>
        <a:bodyPr/>
        <a:lstStyle/>
        <a:p>
          <a:r>
            <a:rPr lang="hr-HR" sz="1800" b="1" dirty="0" smtClean="0"/>
            <a:t>Generalizi</a:t>
          </a:r>
          <a:r>
            <a:rPr lang="en-GB" sz="1800" b="1" dirty="0" smtClean="0"/>
            <a:t>-</a:t>
          </a:r>
          <a:r>
            <a:rPr lang="hr-HR" sz="1800" b="1" dirty="0" smtClean="0"/>
            <a:t>rani anksiozni poremećaj</a:t>
          </a:r>
          <a:endParaRPr lang="hr-HR" sz="1800" b="1" dirty="0"/>
        </a:p>
      </dgm:t>
    </dgm:pt>
    <dgm:pt modelId="{B193219C-7F32-442A-88FD-4AB9D11EEBBC}" type="parTrans" cxnId="{E7D2F6F1-B1C9-4888-91B0-EDB8D6172841}">
      <dgm:prSet/>
      <dgm:spPr/>
      <dgm:t>
        <a:bodyPr/>
        <a:lstStyle/>
        <a:p>
          <a:endParaRPr lang="hr-HR"/>
        </a:p>
      </dgm:t>
    </dgm:pt>
    <dgm:pt modelId="{3D9D2931-239D-4DF3-8D58-33769B19D896}" type="sibTrans" cxnId="{E7D2F6F1-B1C9-4888-91B0-EDB8D6172841}">
      <dgm:prSet/>
      <dgm:spPr/>
      <dgm:t>
        <a:bodyPr/>
        <a:lstStyle/>
        <a:p>
          <a:endParaRPr lang="hr-HR"/>
        </a:p>
      </dgm:t>
    </dgm:pt>
    <dgm:pt modelId="{BE4ED6FE-46D6-45DD-876A-B69A065518EC}">
      <dgm:prSet phldrT="[Text]"/>
      <dgm:spPr/>
      <dgm:t>
        <a:bodyPr/>
        <a:lstStyle/>
        <a:p>
          <a:pPr algn="l"/>
          <a:r>
            <a:rPr lang="hr-HR" b="1" dirty="0" err="1" smtClean="0"/>
            <a:t>Pervazivne</a:t>
          </a:r>
          <a:r>
            <a:rPr lang="hr-HR" b="1" dirty="0" smtClean="0"/>
            <a:t> i </a:t>
          </a:r>
          <a:r>
            <a:rPr lang="hr-HR" b="1" dirty="0" err="1" smtClean="0"/>
            <a:t>nekontrolabilne</a:t>
          </a:r>
          <a:r>
            <a:rPr lang="hr-HR" b="1" dirty="0" smtClean="0"/>
            <a:t> brige</a:t>
          </a:r>
          <a:endParaRPr lang="hr-HR" b="1" dirty="0"/>
        </a:p>
      </dgm:t>
    </dgm:pt>
    <dgm:pt modelId="{099AA2DC-D159-49A3-82B6-D9AF7F6CEFF5}" type="parTrans" cxnId="{E82F5051-8BF3-4A94-AEE2-20E7D0D3C049}">
      <dgm:prSet/>
      <dgm:spPr/>
      <dgm:t>
        <a:bodyPr/>
        <a:lstStyle/>
        <a:p>
          <a:endParaRPr lang="hr-HR"/>
        </a:p>
      </dgm:t>
    </dgm:pt>
    <dgm:pt modelId="{3269B1ED-6A2B-4368-9221-B6BD0133E549}" type="sibTrans" cxnId="{E82F5051-8BF3-4A94-AEE2-20E7D0D3C049}">
      <dgm:prSet/>
      <dgm:spPr/>
      <dgm:t>
        <a:bodyPr/>
        <a:lstStyle/>
        <a:p>
          <a:endParaRPr lang="hr-HR"/>
        </a:p>
      </dgm:t>
    </dgm:pt>
    <dgm:pt modelId="{CE4FDCA8-BE16-4883-B208-91CB8D5CD1E5}">
      <dgm:prSet phldrT="[Text]"/>
      <dgm:spPr/>
      <dgm:t>
        <a:bodyPr/>
        <a:lstStyle/>
        <a:p>
          <a:pPr algn="l"/>
          <a:r>
            <a:rPr lang="hr-HR" b="1" dirty="0" smtClean="0"/>
            <a:t>Mogu biti brige o: izvedbi, obitelji ili socijalnim relacijama, zdravlju, ruminacije o budućem ili prošlom ponašanju</a:t>
          </a:r>
          <a:endParaRPr lang="hr-HR" b="1" dirty="0"/>
        </a:p>
      </dgm:t>
    </dgm:pt>
    <dgm:pt modelId="{E7863C78-396C-42EF-9729-F1ACFD64DFC8}" type="parTrans" cxnId="{A3E33AD1-AB97-4B4D-93C0-FB2AC4542BEF}">
      <dgm:prSet/>
      <dgm:spPr/>
      <dgm:t>
        <a:bodyPr/>
        <a:lstStyle/>
        <a:p>
          <a:endParaRPr lang="hr-HR"/>
        </a:p>
      </dgm:t>
    </dgm:pt>
    <dgm:pt modelId="{EFF0C3D3-EEDD-41F5-8011-E65E6712B7EC}" type="sibTrans" cxnId="{A3E33AD1-AB97-4B4D-93C0-FB2AC4542BEF}">
      <dgm:prSet/>
      <dgm:spPr/>
      <dgm:t>
        <a:bodyPr/>
        <a:lstStyle/>
        <a:p>
          <a:endParaRPr lang="hr-HR"/>
        </a:p>
      </dgm:t>
    </dgm:pt>
    <dgm:pt modelId="{1939D41D-D861-4090-A041-AB3862A3E2FF}" type="pres">
      <dgm:prSet presAssocID="{C03696C3-102E-4DCF-8185-21A001D7FEC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B5C51E4-6017-4DF1-A430-CC396F05F0D8}" type="pres">
      <dgm:prSet presAssocID="{C03696C3-102E-4DCF-8185-21A001D7FECF}" presName="cycle" presStyleCnt="0"/>
      <dgm:spPr/>
    </dgm:pt>
    <dgm:pt modelId="{08AD5FBF-6774-426E-A8E1-41A48A575EF6}" type="pres">
      <dgm:prSet presAssocID="{C03696C3-102E-4DCF-8185-21A001D7FECF}" presName="centerShape" presStyleCnt="0"/>
      <dgm:spPr/>
    </dgm:pt>
    <dgm:pt modelId="{6807B744-F19C-4AD5-94BA-700110A3A6B1}" type="pres">
      <dgm:prSet presAssocID="{C03696C3-102E-4DCF-8185-21A001D7FECF}" presName="connSite" presStyleLbl="node1" presStyleIdx="0" presStyleCnt="4"/>
      <dgm:spPr/>
    </dgm:pt>
    <dgm:pt modelId="{37525A43-75A6-4572-9948-06E9512DC149}" type="pres">
      <dgm:prSet presAssocID="{C03696C3-102E-4DCF-8185-21A001D7FECF}" presName="visible" presStyleLbl="node1" presStyleIdx="0" presStyleCnt="4" custScaleX="1222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7847A2-FD99-4B65-9F51-F29527ED6BED}" type="pres">
      <dgm:prSet presAssocID="{926CF6C2-D78D-45FE-9D9E-DEA25E1B3AA7}" presName="Name25" presStyleLbl="parChTrans1D1" presStyleIdx="0" presStyleCnt="3"/>
      <dgm:spPr/>
      <dgm:t>
        <a:bodyPr/>
        <a:lstStyle/>
        <a:p>
          <a:endParaRPr lang="hr-HR"/>
        </a:p>
      </dgm:t>
    </dgm:pt>
    <dgm:pt modelId="{9FEAC213-1961-428F-9185-901FEC32D3FC}" type="pres">
      <dgm:prSet presAssocID="{927F4513-F4A4-40F0-B80F-85A90F0AB548}" presName="node" presStyleCnt="0"/>
      <dgm:spPr/>
    </dgm:pt>
    <dgm:pt modelId="{37304473-DDB2-4374-A835-22EA894F8E31}" type="pres">
      <dgm:prSet presAssocID="{927F4513-F4A4-40F0-B80F-85A90F0AB548}" presName="parentNode" presStyleLbl="node1" presStyleIdx="1" presStyleCnt="4" custScaleX="121499" custScaleY="117076" custLinFactNeighborX="10568" custLinFactNeighborY="-5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7A55AD-E771-47AA-A44D-955F0EE745A9}" type="pres">
      <dgm:prSet presAssocID="{927F4513-F4A4-40F0-B80F-85A90F0AB548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532E5A-7922-4C80-A7FB-50DE7C1ECF85}" type="pres">
      <dgm:prSet presAssocID="{E6B697E5-DCEC-4CFC-8F6B-ABF4A9DD0CBE}" presName="Name25" presStyleLbl="parChTrans1D1" presStyleIdx="1" presStyleCnt="3"/>
      <dgm:spPr/>
      <dgm:t>
        <a:bodyPr/>
        <a:lstStyle/>
        <a:p>
          <a:endParaRPr lang="hr-HR"/>
        </a:p>
      </dgm:t>
    </dgm:pt>
    <dgm:pt modelId="{98BED7C9-7A15-4B9A-9AF9-FB022584863F}" type="pres">
      <dgm:prSet presAssocID="{2A8CFB15-AE00-47B9-8292-20F19C513699}" presName="node" presStyleCnt="0"/>
      <dgm:spPr/>
    </dgm:pt>
    <dgm:pt modelId="{BEF76280-F5CB-4A6D-A5DA-5756CD9B8E29}" type="pres">
      <dgm:prSet presAssocID="{2A8CFB15-AE00-47B9-8292-20F19C513699}" presName="parentNode" presStyleLbl="node1" presStyleIdx="2" presStyleCnt="4" custScaleX="11319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25E741-DF03-457B-B55A-8CBEE4B0BEC0}" type="pres">
      <dgm:prSet presAssocID="{2A8CFB15-AE00-47B9-8292-20F19C513699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030938-EF70-48C3-818A-E8B520A99D46}" type="pres">
      <dgm:prSet presAssocID="{B193219C-7F32-442A-88FD-4AB9D11EEBBC}" presName="Name25" presStyleLbl="parChTrans1D1" presStyleIdx="2" presStyleCnt="3"/>
      <dgm:spPr/>
      <dgm:t>
        <a:bodyPr/>
        <a:lstStyle/>
        <a:p>
          <a:endParaRPr lang="hr-HR"/>
        </a:p>
      </dgm:t>
    </dgm:pt>
    <dgm:pt modelId="{A421EB06-EA12-4456-9144-7A2916EDE8A4}" type="pres">
      <dgm:prSet presAssocID="{872FE53B-248D-4E91-8AA0-631385DC3FE5}" presName="node" presStyleCnt="0"/>
      <dgm:spPr/>
    </dgm:pt>
    <dgm:pt modelId="{36579406-43DA-4540-AFC8-DA0C8A0E6895}" type="pres">
      <dgm:prSet presAssocID="{872FE53B-248D-4E91-8AA0-631385DC3FE5}" presName="parentNode" presStyleLbl="node1" presStyleIdx="3" presStyleCnt="4" custScaleX="120181" custScaleY="120781" custLinFactNeighborX="-6318" custLinFactNeighborY="470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220048-F0B9-401F-99ED-27CD105304FD}" type="pres">
      <dgm:prSet presAssocID="{872FE53B-248D-4E91-8AA0-631385DC3FE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76491F1-D88F-439B-BA84-79AB02A95E0B}" type="presOf" srcId="{926CF6C2-D78D-45FE-9D9E-DEA25E1B3AA7}" destId="{F07847A2-FD99-4B65-9F51-F29527ED6BED}" srcOrd="0" destOrd="0" presId="urn:microsoft.com/office/officeart/2005/8/layout/radial2"/>
    <dgm:cxn modelId="{10976884-8BDA-482F-93FA-B1868EC326A7}" srcId="{2A8CFB15-AE00-47B9-8292-20F19C513699}" destId="{101F2D14-3A3F-40A3-8096-EC6B98BC97F5}" srcOrd="0" destOrd="0" parTransId="{1DA411AE-53E6-4D3C-86C9-9876AD275A7A}" sibTransId="{FB8F417A-1031-4CEF-83BF-217CF779B3CD}"/>
    <dgm:cxn modelId="{718676B6-BBAC-40DA-8C49-FA1CD64EF3B8}" type="presOf" srcId="{A353A363-439B-427D-9757-005E3F0C47FF}" destId="{1A25E741-DF03-457B-B55A-8CBEE4B0BEC0}" srcOrd="0" destOrd="1" presId="urn:microsoft.com/office/officeart/2005/8/layout/radial2"/>
    <dgm:cxn modelId="{E7D2F6F1-B1C9-4888-91B0-EDB8D6172841}" srcId="{C03696C3-102E-4DCF-8185-21A001D7FECF}" destId="{872FE53B-248D-4E91-8AA0-631385DC3FE5}" srcOrd="2" destOrd="0" parTransId="{B193219C-7F32-442A-88FD-4AB9D11EEBBC}" sibTransId="{3D9D2931-239D-4DF3-8D58-33769B19D896}"/>
    <dgm:cxn modelId="{44AA6350-B36B-4D68-80B4-C6F076E75538}" srcId="{C03696C3-102E-4DCF-8185-21A001D7FECF}" destId="{927F4513-F4A4-40F0-B80F-85A90F0AB548}" srcOrd="0" destOrd="0" parTransId="{926CF6C2-D78D-45FE-9D9E-DEA25E1B3AA7}" sibTransId="{1C7715BD-F543-48D6-8D16-48DD1D639A5C}"/>
    <dgm:cxn modelId="{0F47493E-A5B1-41ED-980A-1C7C97B76981}" srcId="{2A8CFB15-AE00-47B9-8292-20F19C513699}" destId="{A353A363-439B-427D-9757-005E3F0C47FF}" srcOrd="1" destOrd="0" parTransId="{CD2503FD-234D-46B9-B520-605D98FC16B7}" sibTransId="{A3EEBEAD-D09E-410E-894A-5702BD82E2A5}"/>
    <dgm:cxn modelId="{C1A28ADC-EB13-413F-AC41-E1F46BDCF6EA}" type="presOf" srcId="{5CD0B022-AF1F-4B9F-99AA-93424401D3A5}" destId="{3D7A55AD-E771-47AA-A44D-955F0EE745A9}" srcOrd="0" destOrd="1" presId="urn:microsoft.com/office/officeart/2005/8/layout/radial2"/>
    <dgm:cxn modelId="{7C94E816-031F-4DC3-9518-A6ADC321CC98}" type="presOf" srcId="{C03696C3-102E-4DCF-8185-21A001D7FECF}" destId="{1939D41D-D861-4090-A041-AB3862A3E2FF}" srcOrd="0" destOrd="0" presId="urn:microsoft.com/office/officeart/2005/8/layout/radial2"/>
    <dgm:cxn modelId="{C690BFDE-342A-4AF7-A2BA-5A2E1209A2D3}" type="presOf" srcId="{101F2D14-3A3F-40A3-8096-EC6B98BC97F5}" destId="{1A25E741-DF03-457B-B55A-8CBEE4B0BEC0}" srcOrd="0" destOrd="0" presId="urn:microsoft.com/office/officeart/2005/8/layout/radial2"/>
    <dgm:cxn modelId="{C7D4FB40-A5FD-4765-BC08-1B4AA46EE02F}" srcId="{C03696C3-102E-4DCF-8185-21A001D7FECF}" destId="{2A8CFB15-AE00-47B9-8292-20F19C513699}" srcOrd="1" destOrd="0" parTransId="{E6B697E5-DCEC-4CFC-8F6B-ABF4A9DD0CBE}" sibTransId="{258D9C3C-B2CC-4B24-AC00-979990587398}"/>
    <dgm:cxn modelId="{A3E33AD1-AB97-4B4D-93C0-FB2AC4542BEF}" srcId="{872FE53B-248D-4E91-8AA0-631385DC3FE5}" destId="{CE4FDCA8-BE16-4883-B208-91CB8D5CD1E5}" srcOrd="1" destOrd="0" parTransId="{E7863C78-396C-42EF-9729-F1ACFD64DFC8}" sibTransId="{EFF0C3D3-EEDD-41F5-8011-E65E6712B7EC}"/>
    <dgm:cxn modelId="{68F15AAB-8908-4AAA-A2D0-11F290941D50}" srcId="{927F4513-F4A4-40F0-B80F-85A90F0AB548}" destId="{5CD0B022-AF1F-4B9F-99AA-93424401D3A5}" srcOrd="1" destOrd="0" parTransId="{F5A807B2-BB09-466E-BD86-FB8535650DA7}" sibTransId="{2DDB8722-3091-44CF-989F-CC82958D67E0}"/>
    <dgm:cxn modelId="{CE83BF2D-59DC-4C76-A5BD-FA3DF9C306C6}" type="presOf" srcId="{E6B697E5-DCEC-4CFC-8F6B-ABF4A9DD0CBE}" destId="{AB532E5A-7922-4C80-A7FB-50DE7C1ECF85}" srcOrd="0" destOrd="0" presId="urn:microsoft.com/office/officeart/2005/8/layout/radial2"/>
    <dgm:cxn modelId="{C9A41274-B90C-4476-ABC8-AF97A440A66B}" type="presOf" srcId="{2A8CFB15-AE00-47B9-8292-20F19C513699}" destId="{BEF76280-F5CB-4A6D-A5DA-5756CD9B8E29}" srcOrd="0" destOrd="0" presId="urn:microsoft.com/office/officeart/2005/8/layout/radial2"/>
    <dgm:cxn modelId="{E82F5051-8BF3-4A94-AEE2-20E7D0D3C049}" srcId="{872FE53B-248D-4E91-8AA0-631385DC3FE5}" destId="{BE4ED6FE-46D6-45DD-876A-B69A065518EC}" srcOrd="0" destOrd="0" parTransId="{099AA2DC-D159-49A3-82B6-D9AF7F6CEFF5}" sibTransId="{3269B1ED-6A2B-4368-9221-B6BD0133E549}"/>
    <dgm:cxn modelId="{6B7D35AD-ABE3-44FA-A8C3-3FC228E41C3F}" type="presOf" srcId="{4B0AE9CF-5E95-4F38-950A-BB9415A708B5}" destId="{3D7A55AD-E771-47AA-A44D-955F0EE745A9}" srcOrd="0" destOrd="0" presId="urn:microsoft.com/office/officeart/2005/8/layout/radial2"/>
    <dgm:cxn modelId="{E20C54C8-5131-4A49-8C5A-2F78140A38B1}" type="presOf" srcId="{BE4ED6FE-46D6-45DD-876A-B69A065518EC}" destId="{69220048-F0B9-401F-99ED-27CD105304FD}" srcOrd="0" destOrd="0" presId="urn:microsoft.com/office/officeart/2005/8/layout/radial2"/>
    <dgm:cxn modelId="{D88EEF4E-469E-43C0-8CE6-EB4DE5105FE6}" type="presOf" srcId="{CE4FDCA8-BE16-4883-B208-91CB8D5CD1E5}" destId="{69220048-F0B9-401F-99ED-27CD105304FD}" srcOrd="0" destOrd="1" presId="urn:microsoft.com/office/officeart/2005/8/layout/radial2"/>
    <dgm:cxn modelId="{BC1EC4B9-FBB2-42BA-8AB6-D71245EF2377}" type="presOf" srcId="{927F4513-F4A4-40F0-B80F-85A90F0AB548}" destId="{37304473-DDB2-4374-A835-22EA894F8E31}" srcOrd="0" destOrd="0" presId="urn:microsoft.com/office/officeart/2005/8/layout/radial2"/>
    <dgm:cxn modelId="{CD48393B-35F2-4819-9508-36277BF1F3AA}" type="presOf" srcId="{872FE53B-248D-4E91-8AA0-631385DC3FE5}" destId="{36579406-43DA-4540-AFC8-DA0C8A0E6895}" srcOrd="0" destOrd="0" presId="urn:microsoft.com/office/officeart/2005/8/layout/radial2"/>
    <dgm:cxn modelId="{C76826B4-9925-476E-8273-D646A664B4CC}" type="presOf" srcId="{B193219C-7F32-442A-88FD-4AB9D11EEBBC}" destId="{79030938-EF70-48C3-818A-E8B520A99D46}" srcOrd="0" destOrd="0" presId="urn:microsoft.com/office/officeart/2005/8/layout/radial2"/>
    <dgm:cxn modelId="{AD67A21E-3033-446A-AE20-661662BED72B}" srcId="{927F4513-F4A4-40F0-B80F-85A90F0AB548}" destId="{4B0AE9CF-5E95-4F38-950A-BB9415A708B5}" srcOrd="0" destOrd="0" parTransId="{902AB55E-7F1B-46A9-AF3B-023FC4A5F25A}" sibTransId="{E4782BD4-96C8-4F13-8B8E-CEF6153AF0F1}"/>
    <dgm:cxn modelId="{E44EE0D7-61ED-495F-A261-A1FBE26AF51E}" type="presParOf" srcId="{1939D41D-D861-4090-A041-AB3862A3E2FF}" destId="{CB5C51E4-6017-4DF1-A430-CC396F05F0D8}" srcOrd="0" destOrd="0" presId="urn:microsoft.com/office/officeart/2005/8/layout/radial2"/>
    <dgm:cxn modelId="{89C56C31-D2AD-41BA-A710-CEE5AD608FF8}" type="presParOf" srcId="{CB5C51E4-6017-4DF1-A430-CC396F05F0D8}" destId="{08AD5FBF-6774-426E-A8E1-41A48A575EF6}" srcOrd="0" destOrd="0" presId="urn:microsoft.com/office/officeart/2005/8/layout/radial2"/>
    <dgm:cxn modelId="{5B6D7945-4E78-4E95-8D00-C448048A70E7}" type="presParOf" srcId="{08AD5FBF-6774-426E-A8E1-41A48A575EF6}" destId="{6807B744-F19C-4AD5-94BA-700110A3A6B1}" srcOrd="0" destOrd="0" presId="urn:microsoft.com/office/officeart/2005/8/layout/radial2"/>
    <dgm:cxn modelId="{6C7CCD1A-4B36-45F0-804F-E1B6B9DD45DB}" type="presParOf" srcId="{08AD5FBF-6774-426E-A8E1-41A48A575EF6}" destId="{37525A43-75A6-4572-9948-06E9512DC149}" srcOrd="1" destOrd="0" presId="urn:microsoft.com/office/officeart/2005/8/layout/radial2"/>
    <dgm:cxn modelId="{EEBC882F-CF79-4F1B-AD3A-A277471630A7}" type="presParOf" srcId="{CB5C51E4-6017-4DF1-A430-CC396F05F0D8}" destId="{F07847A2-FD99-4B65-9F51-F29527ED6BED}" srcOrd="1" destOrd="0" presId="urn:microsoft.com/office/officeart/2005/8/layout/radial2"/>
    <dgm:cxn modelId="{A7B60A78-4120-4C9C-81F5-2DDF7BE1C761}" type="presParOf" srcId="{CB5C51E4-6017-4DF1-A430-CC396F05F0D8}" destId="{9FEAC213-1961-428F-9185-901FEC32D3FC}" srcOrd="2" destOrd="0" presId="urn:microsoft.com/office/officeart/2005/8/layout/radial2"/>
    <dgm:cxn modelId="{EAF5636A-D765-46CB-9542-1B0ADEE87D0E}" type="presParOf" srcId="{9FEAC213-1961-428F-9185-901FEC32D3FC}" destId="{37304473-DDB2-4374-A835-22EA894F8E31}" srcOrd="0" destOrd="0" presId="urn:microsoft.com/office/officeart/2005/8/layout/radial2"/>
    <dgm:cxn modelId="{FB3D76D7-18AE-4DA6-A191-305031E96CFF}" type="presParOf" srcId="{9FEAC213-1961-428F-9185-901FEC32D3FC}" destId="{3D7A55AD-E771-47AA-A44D-955F0EE745A9}" srcOrd="1" destOrd="0" presId="urn:microsoft.com/office/officeart/2005/8/layout/radial2"/>
    <dgm:cxn modelId="{F2C7E3A5-596F-46D0-BF35-2FE30339C104}" type="presParOf" srcId="{CB5C51E4-6017-4DF1-A430-CC396F05F0D8}" destId="{AB532E5A-7922-4C80-A7FB-50DE7C1ECF85}" srcOrd="3" destOrd="0" presId="urn:microsoft.com/office/officeart/2005/8/layout/radial2"/>
    <dgm:cxn modelId="{23CCB234-06A0-467E-AC04-5AB8922FA270}" type="presParOf" srcId="{CB5C51E4-6017-4DF1-A430-CC396F05F0D8}" destId="{98BED7C9-7A15-4B9A-9AF9-FB022584863F}" srcOrd="4" destOrd="0" presId="urn:microsoft.com/office/officeart/2005/8/layout/radial2"/>
    <dgm:cxn modelId="{360BDBE9-56B9-457F-8CC5-BE3F43011809}" type="presParOf" srcId="{98BED7C9-7A15-4B9A-9AF9-FB022584863F}" destId="{BEF76280-F5CB-4A6D-A5DA-5756CD9B8E29}" srcOrd="0" destOrd="0" presId="urn:microsoft.com/office/officeart/2005/8/layout/radial2"/>
    <dgm:cxn modelId="{B346B182-B9F8-4F88-8600-472BB6DC202A}" type="presParOf" srcId="{98BED7C9-7A15-4B9A-9AF9-FB022584863F}" destId="{1A25E741-DF03-457B-B55A-8CBEE4B0BEC0}" srcOrd="1" destOrd="0" presId="urn:microsoft.com/office/officeart/2005/8/layout/radial2"/>
    <dgm:cxn modelId="{658EB26F-A198-4638-A744-74AA6CF19BB6}" type="presParOf" srcId="{CB5C51E4-6017-4DF1-A430-CC396F05F0D8}" destId="{79030938-EF70-48C3-818A-E8B520A99D46}" srcOrd="5" destOrd="0" presId="urn:microsoft.com/office/officeart/2005/8/layout/radial2"/>
    <dgm:cxn modelId="{2D9BECB5-92E3-463A-B6C8-C3C263A37831}" type="presParOf" srcId="{CB5C51E4-6017-4DF1-A430-CC396F05F0D8}" destId="{A421EB06-EA12-4456-9144-7A2916EDE8A4}" srcOrd="6" destOrd="0" presId="urn:microsoft.com/office/officeart/2005/8/layout/radial2"/>
    <dgm:cxn modelId="{9BD7E5AF-7953-457D-8DAE-1B5BFD3BD05F}" type="presParOf" srcId="{A421EB06-EA12-4456-9144-7A2916EDE8A4}" destId="{36579406-43DA-4540-AFC8-DA0C8A0E6895}" srcOrd="0" destOrd="0" presId="urn:microsoft.com/office/officeart/2005/8/layout/radial2"/>
    <dgm:cxn modelId="{51BF2F3B-C7AD-4AA8-8BED-0C74D1B4B8FB}" type="presParOf" srcId="{A421EB06-EA12-4456-9144-7A2916EDE8A4}" destId="{69220048-F0B9-401F-99ED-27CD105304F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08ACF2-17D7-4ED3-BF72-46BEE7FCD6D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hr-HR"/>
        </a:p>
      </dgm:t>
    </dgm:pt>
    <dgm:pt modelId="{49AAB438-5C49-4926-8B5F-889F9212DF4B}">
      <dgm:prSet phldrT="[Text]" custT="1"/>
      <dgm:spPr/>
      <dgm:t>
        <a:bodyPr/>
        <a:lstStyle/>
        <a:p>
          <a:r>
            <a:rPr lang="hr-HR" sz="2400" b="1" dirty="0" smtClean="0"/>
            <a:t>Trening</a:t>
          </a:r>
          <a:endParaRPr lang="hr-HR" sz="2400" b="1" dirty="0"/>
        </a:p>
      </dgm:t>
    </dgm:pt>
    <dgm:pt modelId="{9FC19013-0221-4C4A-876E-D1E2B3D1EB89}" type="parTrans" cxnId="{3AB0FDA9-BAB3-4BE8-826B-833F9692C3E9}">
      <dgm:prSet/>
      <dgm:spPr/>
      <dgm:t>
        <a:bodyPr/>
        <a:lstStyle/>
        <a:p>
          <a:endParaRPr lang="hr-HR"/>
        </a:p>
      </dgm:t>
    </dgm:pt>
    <dgm:pt modelId="{143C7AD5-0CE7-407A-B9CE-A509DB509445}" type="sibTrans" cxnId="{3AB0FDA9-BAB3-4BE8-826B-833F9692C3E9}">
      <dgm:prSet/>
      <dgm:spPr/>
      <dgm:t>
        <a:bodyPr/>
        <a:lstStyle/>
        <a:p>
          <a:endParaRPr lang="hr-HR"/>
        </a:p>
      </dgm:t>
    </dgm:pt>
    <dgm:pt modelId="{530DDAE6-0471-4C05-ACE9-651906D909A0}">
      <dgm:prSet phldrT="[Text]" custT="1"/>
      <dgm:spPr/>
      <dgm:t>
        <a:bodyPr/>
        <a:lstStyle/>
        <a:p>
          <a:r>
            <a:rPr lang="hr-HR" sz="1800" b="1" dirty="0" smtClean="0"/>
            <a:t>Trening vještina</a:t>
          </a:r>
          <a:endParaRPr lang="hr-HR" sz="1800" b="1" dirty="0"/>
        </a:p>
      </dgm:t>
    </dgm:pt>
    <dgm:pt modelId="{C76B120B-AD7F-4C02-9BC7-3422D6B153CA}" type="parTrans" cxnId="{5140EAD0-189B-4E6F-8896-5ED051F74926}">
      <dgm:prSet/>
      <dgm:spPr/>
      <dgm:t>
        <a:bodyPr/>
        <a:lstStyle/>
        <a:p>
          <a:endParaRPr lang="hr-HR"/>
        </a:p>
      </dgm:t>
    </dgm:pt>
    <dgm:pt modelId="{5C69ECEF-E54F-4313-A0C0-6DF8B72B00EB}" type="sibTrans" cxnId="{5140EAD0-189B-4E6F-8896-5ED051F74926}">
      <dgm:prSet/>
      <dgm:spPr/>
      <dgm:t>
        <a:bodyPr/>
        <a:lstStyle/>
        <a:p>
          <a:endParaRPr lang="hr-HR"/>
        </a:p>
      </dgm:t>
    </dgm:pt>
    <dgm:pt modelId="{8610C38B-1CA2-41ED-A9CF-413CFD260167}">
      <dgm:prSet phldrT="[Text]"/>
      <dgm:spPr/>
      <dgm:t>
        <a:bodyPr/>
        <a:lstStyle/>
        <a:p>
          <a:r>
            <a:rPr lang="hr-HR" b="1" dirty="0" smtClean="0"/>
            <a:t>Vještine rješavanja problema</a:t>
          </a:r>
          <a:endParaRPr lang="hr-HR" b="1" dirty="0"/>
        </a:p>
      </dgm:t>
    </dgm:pt>
    <dgm:pt modelId="{65EC36D4-8294-40A4-BBBE-1FEA0C81FB50}" type="parTrans" cxnId="{D946B5EC-5195-4750-815F-82693149DFCE}">
      <dgm:prSet/>
      <dgm:spPr/>
      <dgm:t>
        <a:bodyPr/>
        <a:lstStyle/>
        <a:p>
          <a:endParaRPr lang="hr-HR"/>
        </a:p>
      </dgm:t>
    </dgm:pt>
    <dgm:pt modelId="{8B6B2CEE-A809-43F4-85F3-D9602D4DE528}" type="sibTrans" cxnId="{D946B5EC-5195-4750-815F-82693149DFCE}">
      <dgm:prSet/>
      <dgm:spPr/>
      <dgm:t>
        <a:bodyPr/>
        <a:lstStyle/>
        <a:p>
          <a:endParaRPr lang="hr-HR"/>
        </a:p>
      </dgm:t>
    </dgm:pt>
    <dgm:pt modelId="{99D6727D-EBEB-490F-939B-857ECB4319D2}">
      <dgm:prSet phldrT="[Text]" custT="1"/>
      <dgm:spPr/>
      <dgm:t>
        <a:bodyPr/>
        <a:lstStyle/>
        <a:p>
          <a:r>
            <a:rPr lang="hr-HR" sz="1200" b="1" dirty="0" err="1" smtClean="0"/>
            <a:t>Samoprocjena</a:t>
          </a:r>
          <a:r>
            <a:rPr lang="hr-HR" sz="1200" b="1" dirty="0" smtClean="0"/>
            <a:t> i nagrada</a:t>
          </a:r>
          <a:endParaRPr lang="hr-HR" sz="1200" b="1" dirty="0"/>
        </a:p>
      </dgm:t>
    </dgm:pt>
    <dgm:pt modelId="{A8AC5B63-D03A-41BF-9AD4-F796807F95B0}" type="parTrans" cxnId="{AB41BEF9-95E7-48A6-B755-3D06F588C160}">
      <dgm:prSet/>
      <dgm:spPr/>
      <dgm:t>
        <a:bodyPr/>
        <a:lstStyle/>
        <a:p>
          <a:endParaRPr lang="hr-HR"/>
        </a:p>
      </dgm:t>
    </dgm:pt>
    <dgm:pt modelId="{2EF9A2AD-7FED-42BF-8E57-B61C749C1489}" type="sibTrans" cxnId="{AB41BEF9-95E7-48A6-B755-3D06F588C160}">
      <dgm:prSet/>
      <dgm:spPr/>
      <dgm:t>
        <a:bodyPr/>
        <a:lstStyle/>
        <a:p>
          <a:endParaRPr lang="hr-HR"/>
        </a:p>
      </dgm:t>
    </dgm:pt>
    <dgm:pt modelId="{3EB4F5D3-6CE4-465C-A82D-192AF167D032}">
      <dgm:prSet phldrT="[Text]" custT="1"/>
      <dgm:spPr/>
      <dgm:t>
        <a:bodyPr/>
        <a:lstStyle/>
        <a:p>
          <a:r>
            <a:rPr lang="hr-HR" sz="2000" b="1" dirty="0" smtClean="0"/>
            <a:t>Izlaganje </a:t>
          </a:r>
          <a:endParaRPr lang="hr-HR" sz="2000" b="1" dirty="0"/>
        </a:p>
      </dgm:t>
    </dgm:pt>
    <dgm:pt modelId="{ED7DE73D-D193-4BFA-8BBA-A4970A27A598}" type="parTrans" cxnId="{5B989A0A-CF60-4555-A6DB-EBA952E691F0}">
      <dgm:prSet/>
      <dgm:spPr/>
      <dgm:t>
        <a:bodyPr/>
        <a:lstStyle/>
        <a:p>
          <a:endParaRPr lang="hr-HR"/>
        </a:p>
      </dgm:t>
    </dgm:pt>
    <dgm:pt modelId="{3AD135C7-C29B-4671-AA31-52E0AB7F57A0}" type="sibTrans" cxnId="{5B989A0A-CF60-4555-A6DB-EBA952E691F0}">
      <dgm:prSet/>
      <dgm:spPr/>
      <dgm:t>
        <a:bodyPr/>
        <a:lstStyle/>
        <a:p>
          <a:endParaRPr lang="hr-HR"/>
        </a:p>
      </dgm:t>
    </dgm:pt>
    <dgm:pt modelId="{8FE28185-FE64-481C-8F0B-7195835ED8F8}">
      <dgm:prSet phldrT="[Text]" custT="1"/>
      <dgm:spPr/>
      <dgm:t>
        <a:bodyPr/>
        <a:lstStyle/>
        <a:p>
          <a:r>
            <a:rPr lang="hr-HR" sz="1600" b="1" dirty="0" smtClean="0"/>
            <a:t>Postupno</a:t>
          </a:r>
          <a:endParaRPr lang="hr-HR" sz="1000" b="1" dirty="0"/>
        </a:p>
      </dgm:t>
    </dgm:pt>
    <dgm:pt modelId="{D6FBB707-DDA4-4D91-8792-D9D03925B7A7}" type="parTrans" cxnId="{1FE69561-4FA7-4DD7-90D0-10AA484DA634}">
      <dgm:prSet/>
      <dgm:spPr/>
      <dgm:t>
        <a:bodyPr/>
        <a:lstStyle/>
        <a:p>
          <a:endParaRPr lang="hr-HR"/>
        </a:p>
      </dgm:t>
    </dgm:pt>
    <dgm:pt modelId="{C3AB367E-F3F5-4345-B8F6-2C5902943F2E}" type="sibTrans" cxnId="{1FE69561-4FA7-4DD7-90D0-10AA484DA634}">
      <dgm:prSet/>
      <dgm:spPr/>
      <dgm:t>
        <a:bodyPr/>
        <a:lstStyle/>
        <a:p>
          <a:endParaRPr lang="hr-HR"/>
        </a:p>
      </dgm:t>
    </dgm:pt>
    <dgm:pt modelId="{927FF191-D6B3-402F-A35F-50F632AA7567}">
      <dgm:prSet/>
      <dgm:spPr/>
      <dgm:t>
        <a:bodyPr/>
        <a:lstStyle/>
        <a:p>
          <a:r>
            <a:rPr lang="hr-HR" b="1" dirty="0" smtClean="0"/>
            <a:t>Svjesnost tjelesnih reakcija</a:t>
          </a:r>
          <a:endParaRPr lang="hr-HR" b="1" dirty="0"/>
        </a:p>
      </dgm:t>
    </dgm:pt>
    <dgm:pt modelId="{D1554EA1-A951-4D91-82F9-F6A02F82AC41}" type="parTrans" cxnId="{3FB5D774-DBE6-41F8-ACEC-258CE7B7682D}">
      <dgm:prSet/>
      <dgm:spPr/>
      <dgm:t>
        <a:bodyPr/>
        <a:lstStyle/>
        <a:p>
          <a:endParaRPr lang="hr-HR"/>
        </a:p>
      </dgm:t>
    </dgm:pt>
    <dgm:pt modelId="{2B9EF4CF-B09D-4190-834B-E5A41092E731}" type="sibTrans" cxnId="{3FB5D774-DBE6-41F8-ACEC-258CE7B7682D}">
      <dgm:prSet/>
      <dgm:spPr/>
      <dgm:t>
        <a:bodyPr/>
        <a:lstStyle/>
        <a:p>
          <a:endParaRPr lang="hr-HR"/>
        </a:p>
      </dgm:t>
    </dgm:pt>
    <dgm:pt modelId="{EDA7AA97-2904-4550-A5C6-0D8771B54EE7}">
      <dgm:prSet/>
      <dgm:spPr/>
      <dgm:t>
        <a:bodyPr/>
        <a:lstStyle/>
        <a:p>
          <a:r>
            <a:rPr lang="hr-HR" b="1" dirty="0" smtClean="0"/>
            <a:t>Prepoznavanje i evaluacija </a:t>
          </a:r>
          <a:r>
            <a:rPr lang="hr-HR" b="1" dirty="0" err="1" smtClean="0"/>
            <a:t>samogovora</a:t>
          </a:r>
          <a:endParaRPr lang="hr-HR" b="1" dirty="0"/>
        </a:p>
      </dgm:t>
    </dgm:pt>
    <dgm:pt modelId="{26D04D08-9CCC-4AFB-B38B-FBF732E38AE3}" type="parTrans" cxnId="{DFCD6462-CC9C-4282-A4B5-F596E96110BA}">
      <dgm:prSet/>
      <dgm:spPr/>
      <dgm:t>
        <a:bodyPr/>
        <a:lstStyle/>
        <a:p>
          <a:endParaRPr lang="hr-HR"/>
        </a:p>
      </dgm:t>
    </dgm:pt>
    <dgm:pt modelId="{F2147B86-1284-4108-9CB1-FE682C135A5F}" type="sibTrans" cxnId="{DFCD6462-CC9C-4282-A4B5-F596E96110BA}">
      <dgm:prSet/>
      <dgm:spPr/>
      <dgm:t>
        <a:bodyPr/>
        <a:lstStyle/>
        <a:p>
          <a:endParaRPr lang="hr-HR"/>
        </a:p>
      </dgm:t>
    </dgm:pt>
    <dgm:pt modelId="{7E706316-E213-4C46-869B-F0040B3964FB}">
      <dgm:prSet/>
      <dgm:spPr/>
      <dgm:t>
        <a:bodyPr/>
        <a:lstStyle/>
        <a:p>
          <a:r>
            <a:rPr lang="hr-HR" b="1" dirty="0" smtClean="0"/>
            <a:t>Preplavljivanjem</a:t>
          </a:r>
          <a:endParaRPr lang="hr-HR" b="1" dirty="0"/>
        </a:p>
      </dgm:t>
    </dgm:pt>
    <dgm:pt modelId="{D155B2C0-18F7-4210-97AA-A95D58CEF827}" type="parTrans" cxnId="{57557353-1775-4CE2-9F80-FD3F253D5168}">
      <dgm:prSet/>
      <dgm:spPr/>
      <dgm:t>
        <a:bodyPr/>
        <a:lstStyle/>
        <a:p>
          <a:endParaRPr lang="hr-HR"/>
        </a:p>
      </dgm:t>
    </dgm:pt>
    <dgm:pt modelId="{5D97A183-57C4-45F2-B5CF-1410E4B908F8}" type="sibTrans" cxnId="{57557353-1775-4CE2-9F80-FD3F253D5168}">
      <dgm:prSet/>
      <dgm:spPr/>
      <dgm:t>
        <a:bodyPr/>
        <a:lstStyle/>
        <a:p>
          <a:endParaRPr lang="hr-HR"/>
        </a:p>
      </dgm:t>
    </dgm:pt>
    <dgm:pt modelId="{B5917ABB-5DF2-4CFF-A62D-B4E39B6EDD99}" type="pres">
      <dgm:prSet presAssocID="{ED08ACF2-17D7-4ED3-BF72-46BEE7FCD6D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9FCFBD7-8CE6-4234-B8EB-F56673663DEF}" type="pres">
      <dgm:prSet presAssocID="{49AAB438-5C49-4926-8B5F-889F9212DF4B}" presName="root1" presStyleCnt="0"/>
      <dgm:spPr/>
    </dgm:pt>
    <dgm:pt modelId="{6CA4168E-9BA0-4CC1-868E-55342814ED70}" type="pres">
      <dgm:prSet presAssocID="{49AAB438-5C49-4926-8B5F-889F9212DF4B}" presName="LevelOneTextNode" presStyleLbl="node0" presStyleIdx="0" presStyleCnt="1" custScaleX="118778" custScaleY="142287" custLinFactX="-25601" custLinFactNeighborX="-100000" custLinFactNeighborY="-8848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C225369-6CEB-485D-9470-529BD2A7835E}" type="pres">
      <dgm:prSet presAssocID="{49AAB438-5C49-4926-8B5F-889F9212DF4B}" presName="level2hierChild" presStyleCnt="0"/>
      <dgm:spPr/>
    </dgm:pt>
    <dgm:pt modelId="{40E5E021-7292-477B-B6DB-6C3BECCC97AF}" type="pres">
      <dgm:prSet presAssocID="{C76B120B-AD7F-4C02-9BC7-3422D6B153CA}" presName="conn2-1" presStyleLbl="parChTrans1D2" presStyleIdx="0" presStyleCnt="2"/>
      <dgm:spPr/>
      <dgm:t>
        <a:bodyPr/>
        <a:lstStyle/>
        <a:p>
          <a:endParaRPr lang="hr-HR"/>
        </a:p>
      </dgm:t>
    </dgm:pt>
    <dgm:pt modelId="{BC2B6C34-FDB4-4110-9025-37CEAF666AF6}" type="pres">
      <dgm:prSet presAssocID="{C76B120B-AD7F-4C02-9BC7-3422D6B153CA}" presName="connTx" presStyleLbl="parChTrans1D2" presStyleIdx="0" presStyleCnt="2"/>
      <dgm:spPr/>
      <dgm:t>
        <a:bodyPr/>
        <a:lstStyle/>
        <a:p>
          <a:endParaRPr lang="hr-HR"/>
        </a:p>
      </dgm:t>
    </dgm:pt>
    <dgm:pt modelId="{E3598C38-801B-407A-A33F-01F5BE11AAAC}" type="pres">
      <dgm:prSet presAssocID="{530DDAE6-0471-4C05-ACE9-651906D909A0}" presName="root2" presStyleCnt="0"/>
      <dgm:spPr/>
    </dgm:pt>
    <dgm:pt modelId="{03898612-BE01-4F4A-A486-BC23E5DBE7C4}" type="pres">
      <dgm:prSet presAssocID="{530DDAE6-0471-4C05-ACE9-651906D909A0}" presName="LevelTwoTextNode" presStyleLbl="node2" presStyleIdx="0" presStyleCnt="2" custScaleX="113531" custScaleY="149881" custLinFactY="-7749" custLinFactNeighborX="-81409" custLinFactNeighborY="-1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299925D-784B-4FB3-9351-4679419FC66D}" type="pres">
      <dgm:prSet presAssocID="{530DDAE6-0471-4C05-ACE9-651906D909A0}" presName="level3hierChild" presStyleCnt="0"/>
      <dgm:spPr/>
    </dgm:pt>
    <dgm:pt modelId="{81140741-8543-4ADA-BA40-CF9C98E3D279}" type="pres">
      <dgm:prSet presAssocID="{D1554EA1-A951-4D91-82F9-F6A02F82AC41}" presName="conn2-1" presStyleLbl="parChTrans1D3" presStyleIdx="0" presStyleCnt="6"/>
      <dgm:spPr/>
      <dgm:t>
        <a:bodyPr/>
        <a:lstStyle/>
        <a:p>
          <a:endParaRPr lang="hr-HR"/>
        </a:p>
      </dgm:t>
    </dgm:pt>
    <dgm:pt modelId="{18C77712-04E7-4717-A3D8-A82CFAE9DA96}" type="pres">
      <dgm:prSet presAssocID="{D1554EA1-A951-4D91-82F9-F6A02F82AC41}" presName="connTx" presStyleLbl="parChTrans1D3" presStyleIdx="0" presStyleCnt="6"/>
      <dgm:spPr/>
      <dgm:t>
        <a:bodyPr/>
        <a:lstStyle/>
        <a:p>
          <a:endParaRPr lang="hr-HR"/>
        </a:p>
      </dgm:t>
    </dgm:pt>
    <dgm:pt modelId="{F5C2CCDE-846C-4F79-9CF8-6D6E81FF1E6F}" type="pres">
      <dgm:prSet presAssocID="{927FF191-D6B3-402F-A35F-50F632AA7567}" presName="root2" presStyleCnt="0"/>
      <dgm:spPr/>
    </dgm:pt>
    <dgm:pt modelId="{B4EE0F46-EA3A-4F6C-8FFD-0B39E7FC4FDB}" type="pres">
      <dgm:prSet presAssocID="{927FF191-D6B3-402F-A35F-50F632AA7567}" presName="LevelTwoTextNode" presStyleLbl="node3" presStyleIdx="0" presStyleCnt="6" custLinFactNeighborX="86099" custLinFactNeighborY="-78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3723D2A-CEAA-4B31-9E80-3099858B0745}" type="pres">
      <dgm:prSet presAssocID="{927FF191-D6B3-402F-A35F-50F632AA7567}" presName="level3hierChild" presStyleCnt="0"/>
      <dgm:spPr/>
    </dgm:pt>
    <dgm:pt modelId="{658256C6-2B89-4963-89FA-A6FE7919CF22}" type="pres">
      <dgm:prSet presAssocID="{26D04D08-9CCC-4AFB-B38B-FBF732E38AE3}" presName="conn2-1" presStyleLbl="parChTrans1D3" presStyleIdx="1" presStyleCnt="6"/>
      <dgm:spPr/>
      <dgm:t>
        <a:bodyPr/>
        <a:lstStyle/>
        <a:p>
          <a:endParaRPr lang="hr-HR"/>
        </a:p>
      </dgm:t>
    </dgm:pt>
    <dgm:pt modelId="{DA600F34-B71D-4FE1-AB3E-AE8CB4DFE5BF}" type="pres">
      <dgm:prSet presAssocID="{26D04D08-9CCC-4AFB-B38B-FBF732E38AE3}" presName="connTx" presStyleLbl="parChTrans1D3" presStyleIdx="1" presStyleCnt="6"/>
      <dgm:spPr/>
      <dgm:t>
        <a:bodyPr/>
        <a:lstStyle/>
        <a:p>
          <a:endParaRPr lang="hr-HR"/>
        </a:p>
      </dgm:t>
    </dgm:pt>
    <dgm:pt modelId="{C465CD7B-B950-44EE-A27F-5B5E7455199D}" type="pres">
      <dgm:prSet presAssocID="{EDA7AA97-2904-4550-A5C6-0D8771B54EE7}" presName="root2" presStyleCnt="0"/>
      <dgm:spPr/>
    </dgm:pt>
    <dgm:pt modelId="{F2E52FCC-D318-46F8-81FC-D65B9EFE32DC}" type="pres">
      <dgm:prSet presAssocID="{EDA7AA97-2904-4550-A5C6-0D8771B54EE7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BAFEB7-1EBF-4212-B3FA-70E45F7B6E8E}" type="pres">
      <dgm:prSet presAssocID="{EDA7AA97-2904-4550-A5C6-0D8771B54EE7}" presName="level3hierChild" presStyleCnt="0"/>
      <dgm:spPr/>
    </dgm:pt>
    <dgm:pt modelId="{39AE2AE9-2589-4C87-9B4F-AD770F7D0D0B}" type="pres">
      <dgm:prSet presAssocID="{65EC36D4-8294-40A4-BBBE-1FEA0C81FB50}" presName="conn2-1" presStyleLbl="parChTrans1D3" presStyleIdx="2" presStyleCnt="6"/>
      <dgm:spPr/>
      <dgm:t>
        <a:bodyPr/>
        <a:lstStyle/>
        <a:p>
          <a:endParaRPr lang="hr-HR"/>
        </a:p>
      </dgm:t>
    </dgm:pt>
    <dgm:pt modelId="{EFB08ED3-B8CF-4AD8-A88F-EE8F81E06E02}" type="pres">
      <dgm:prSet presAssocID="{65EC36D4-8294-40A4-BBBE-1FEA0C81FB50}" presName="connTx" presStyleLbl="parChTrans1D3" presStyleIdx="2" presStyleCnt="6"/>
      <dgm:spPr/>
      <dgm:t>
        <a:bodyPr/>
        <a:lstStyle/>
        <a:p>
          <a:endParaRPr lang="hr-HR"/>
        </a:p>
      </dgm:t>
    </dgm:pt>
    <dgm:pt modelId="{D9633AE4-A4F5-4C38-9930-791CBDAE9D61}" type="pres">
      <dgm:prSet presAssocID="{8610C38B-1CA2-41ED-A9CF-413CFD260167}" presName="root2" presStyleCnt="0"/>
      <dgm:spPr/>
    </dgm:pt>
    <dgm:pt modelId="{44E356B3-CA27-47EB-8FAD-234290028EDE}" type="pres">
      <dgm:prSet presAssocID="{8610C38B-1CA2-41ED-A9CF-413CFD260167}" presName="LevelTwoTextNode" presStyleLbl="node3" presStyleIdx="2" presStyleCnt="6" custScaleY="114524" custLinFactNeighborX="99365" custLinFactNeighborY="-526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42BCEA9-F913-4AE4-955B-56034462D8E0}" type="pres">
      <dgm:prSet presAssocID="{8610C38B-1CA2-41ED-A9CF-413CFD260167}" presName="level3hierChild" presStyleCnt="0"/>
      <dgm:spPr/>
    </dgm:pt>
    <dgm:pt modelId="{5B582139-23CE-471D-9418-051D74AE9E18}" type="pres">
      <dgm:prSet presAssocID="{A8AC5B63-D03A-41BF-9AD4-F796807F95B0}" presName="conn2-1" presStyleLbl="parChTrans1D3" presStyleIdx="3" presStyleCnt="6"/>
      <dgm:spPr/>
      <dgm:t>
        <a:bodyPr/>
        <a:lstStyle/>
        <a:p>
          <a:endParaRPr lang="hr-HR"/>
        </a:p>
      </dgm:t>
    </dgm:pt>
    <dgm:pt modelId="{FAF87240-C35D-4728-AAA3-4BFB5956ACC9}" type="pres">
      <dgm:prSet presAssocID="{A8AC5B63-D03A-41BF-9AD4-F796807F95B0}" presName="connTx" presStyleLbl="parChTrans1D3" presStyleIdx="3" presStyleCnt="6"/>
      <dgm:spPr/>
      <dgm:t>
        <a:bodyPr/>
        <a:lstStyle/>
        <a:p>
          <a:endParaRPr lang="hr-HR"/>
        </a:p>
      </dgm:t>
    </dgm:pt>
    <dgm:pt modelId="{4079E4E8-785A-42D2-A661-4D81DCA75433}" type="pres">
      <dgm:prSet presAssocID="{99D6727D-EBEB-490F-939B-857ECB4319D2}" presName="root2" presStyleCnt="0"/>
      <dgm:spPr/>
    </dgm:pt>
    <dgm:pt modelId="{4AA2068B-F977-47BB-AFBB-303512E64003}" type="pres">
      <dgm:prSet presAssocID="{99D6727D-EBEB-490F-939B-857ECB4319D2}" presName="LevelTwoTextNode" presStyleLbl="node3" presStyleIdx="3" presStyleCnt="6" custLinFactNeighborX="-20030" custLinFactNeighborY="-4066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50D1D6A-4D8E-4650-8701-8478C931F177}" type="pres">
      <dgm:prSet presAssocID="{99D6727D-EBEB-490F-939B-857ECB4319D2}" presName="level3hierChild" presStyleCnt="0"/>
      <dgm:spPr/>
    </dgm:pt>
    <dgm:pt modelId="{AE1E9B24-0142-48A0-86B5-9AABD3B0F851}" type="pres">
      <dgm:prSet presAssocID="{ED7DE73D-D193-4BFA-8BBA-A4970A27A598}" presName="conn2-1" presStyleLbl="parChTrans1D2" presStyleIdx="1" presStyleCnt="2"/>
      <dgm:spPr/>
      <dgm:t>
        <a:bodyPr/>
        <a:lstStyle/>
        <a:p>
          <a:endParaRPr lang="hr-HR"/>
        </a:p>
      </dgm:t>
    </dgm:pt>
    <dgm:pt modelId="{3E7D9455-64ED-4D53-8734-2CD8C0A05F54}" type="pres">
      <dgm:prSet presAssocID="{ED7DE73D-D193-4BFA-8BBA-A4970A27A598}" presName="connTx" presStyleLbl="parChTrans1D2" presStyleIdx="1" presStyleCnt="2"/>
      <dgm:spPr/>
      <dgm:t>
        <a:bodyPr/>
        <a:lstStyle/>
        <a:p>
          <a:endParaRPr lang="hr-HR"/>
        </a:p>
      </dgm:t>
    </dgm:pt>
    <dgm:pt modelId="{5E42A57F-E9D8-4692-99F4-6CB4319887B0}" type="pres">
      <dgm:prSet presAssocID="{3EB4F5D3-6CE4-465C-A82D-192AF167D032}" presName="root2" presStyleCnt="0"/>
      <dgm:spPr/>
    </dgm:pt>
    <dgm:pt modelId="{672A9372-E6ED-48C5-AF03-2B744247ADF7}" type="pres">
      <dgm:prSet presAssocID="{3EB4F5D3-6CE4-465C-A82D-192AF167D032}" presName="LevelTwoTextNode" presStyleLbl="node2" presStyleIdx="1" presStyleCnt="2" custScaleX="126588" custScaleY="179519" custLinFactNeighborX="-81409" custLinFactNeighborY="-4552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2810ADC-3E68-43CB-8EF1-07D8752B3B2A}" type="pres">
      <dgm:prSet presAssocID="{3EB4F5D3-6CE4-465C-A82D-192AF167D032}" presName="level3hierChild" presStyleCnt="0"/>
      <dgm:spPr/>
    </dgm:pt>
    <dgm:pt modelId="{230280C0-F40D-4C7D-8DC7-B320815814B0}" type="pres">
      <dgm:prSet presAssocID="{D155B2C0-18F7-4210-97AA-A95D58CEF827}" presName="conn2-1" presStyleLbl="parChTrans1D3" presStyleIdx="4" presStyleCnt="6"/>
      <dgm:spPr/>
      <dgm:t>
        <a:bodyPr/>
        <a:lstStyle/>
        <a:p>
          <a:endParaRPr lang="hr-HR"/>
        </a:p>
      </dgm:t>
    </dgm:pt>
    <dgm:pt modelId="{0D9BADE8-BDE3-415A-B883-D285D7A104C1}" type="pres">
      <dgm:prSet presAssocID="{D155B2C0-18F7-4210-97AA-A95D58CEF827}" presName="connTx" presStyleLbl="parChTrans1D3" presStyleIdx="4" presStyleCnt="6"/>
      <dgm:spPr/>
      <dgm:t>
        <a:bodyPr/>
        <a:lstStyle/>
        <a:p>
          <a:endParaRPr lang="hr-HR"/>
        </a:p>
      </dgm:t>
    </dgm:pt>
    <dgm:pt modelId="{8491A206-F829-4B14-A98F-E20EAF6DA177}" type="pres">
      <dgm:prSet presAssocID="{7E706316-E213-4C46-869B-F0040B3964FB}" presName="root2" presStyleCnt="0"/>
      <dgm:spPr/>
    </dgm:pt>
    <dgm:pt modelId="{917D036B-81F8-4981-900A-ACD031642A50}" type="pres">
      <dgm:prSet presAssocID="{7E706316-E213-4C46-869B-F0040B3964FB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4716A4F-FC4E-49B0-9DD0-0E5B35268CA9}" type="pres">
      <dgm:prSet presAssocID="{7E706316-E213-4C46-869B-F0040B3964FB}" presName="level3hierChild" presStyleCnt="0"/>
      <dgm:spPr/>
    </dgm:pt>
    <dgm:pt modelId="{4F32FA5B-39FA-4B5D-B747-D718C12CD271}" type="pres">
      <dgm:prSet presAssocID="{D6FBB707-DDA4-4D91-8792-D9D03925B7A7}" presName="conn2-1" presStyleLbl="parChTrans1D3" presStyleIdx="5" presStyleCnt="6"/>
      <dgm:spPr/>
      <dgm:t>
        <a:bodyPr/>
        <a:lstStyle/>
        <a:p>
          <a:endParaRPr lang="hr-HR"/>
        </a:p>
      </dgm:t>
    </dgm:pt>
    <dgm:pt modelId="{BC801709-F660-4058-8F08-ACFD58C78DC2}" type="pres">
      <dgm:prSet presAssocID="{D6FBB707-DDA4-4D91-8792-D9D03925B7A7}" presName="connTx" presStyleLbl="parChTrans1D3" presStyleIdx="5" presStyleCnt="6"/>
      <dgm:spPr/>
      <dgm:t>
        <a:bodyPr/>
        <a:lstStyle/>
        <a:p>
          <a:endParaRPr lang="hr-HR"/>
        </a:p>
      </dgm:t>
    </dgm:pt>
    <dgm:pt modelId="{E7264629-B2E2-4BD1-9611-59E5ED1BB60F}" type="pres">
      <dgm:prSet presAssocID="{8FE28185-FE64-481C-8F0B-7195835ED8F8}" presName="root2" presStyleCnt="0"/>
      <dgm:spPr/>
    </dgm:pt>
    <dgm:pt modelId="{E1F29541-DEF2-4A6C-8652-D250995362B8}" type="pres">
      <dgm:prSet presAssocID="{8FE28185-FE64-481C-8F0B-7195835ED8F8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AE47B51-92C2-4A5A-A0A2-9D7B02812D17}" type="pres">
      <dgm:prSet presAssocID="{8FE28185-FE64-481C-8F0B-7195835ED8F8}" presName="level3hierChild" presStyleCnt="0"/>
      <dgm:spPr/>
    </dgm:pt>
  </dgm:ptLst>
  <dgm:cxnLst>
    <dgm:cxn modelId="{5140EAD0-189B-4E6F-8896-5ED051F74926}" srcId="{49AAB438-5C49-4926-8B5F-889F9212DF4B}" destId="{530DDAE6-0471-4C05-ACE9-651906D909A0}" srcOrd="0" destOrd="0" parTransId="{C76B120B-AD7F-4C02-9BC7-3422D6B153CA}" sibTransId="{5C69ECEF-E54F-4313-A0C0-6DF8B72B00EB}"/>
    <dgm:cxn modelId="{F992C61F-5909-4412-AD04-0ED23B73A0EA}" type="presOf" srcId="{65EC36D4-8294-40A4-BBBE-1FEA0C81FB50}" destId="{EFB08ED3-B8CF-4AD8-A88F-EE8F81E06E02}" srcOrd="1" destOrd="0" presId="urn:microsoft.com/office/officeart/2005/8/layout/hierarchy2"/>
    <dgm:cxn modelId="{FF8BCBB3-ECEC-4B66-91B2-EF4C1A82E9B4}" type="presOf" srcId="{26D04D08-9CCC-4AFB-B38B-FBF732E38AE3}" destId="{DA600F34-B71D-4FE1-AB3E-AE8CB4DFE5BF}" srcOrd="1" destOrd="0" presId="urn:microsoft.com/office/officeart/2005/8/layout/hierarchy2"/>
    <dgm:cxn modelId="{3FB5D774-DBE6-41F8-ACEC-258CE7B7682D}" srcId="{530DDAE6-0471-4C05-ACE9-651906D909A0}" destId="{927FF191-D6B3-402F-A35F-50F632AA7567}" srcOrd="0" destOrd="0" parTransId="{D1554EA1-A951-4D91-82F9-F6A02F82AC41}" sibTransId="{2B9EF4CF-B09D-4190-834B-E5A41092E731}"/>
    <dgm:cxn modelId="{A54E5BF1-1871-40D5-A6C9-BA5FB7544A48}" type="presOf" srcId="{8610C38B-1CA2-41ED-A9CF-413CFD260167}" destId="{44E356B3-CA27-47EB-8FAD-234290028EDE}" srcOrd="0" destOrd="0" presId="urn:microsoft.com/office/officeart/2005/8/layout/hierarchy2"/>
    <dgm:cxn modelId="{490F615F-9688-40C0-81CB-EB3B32742BB2}" type="presOf" srcId="{D1554EA1-A951-4D91-82F9-F6A02F82AC41}" destId="{18C77712-04E7-4717-A3D8-A82CFAE9DA96}" srcOrd="1" destOrd="0" presId="urn:microsoft.com/office/officeart/2005/8/layout/hierarchy2"/>
    <dgm:cxn modelId="{22F91517-6648-42DF-AF58-825F676D3092}" type="presOf" srcId="{7E706316-E213-4C46-869B-F0040B3964FB}" destId="{917D036B-81F8-4981-900A-ACD031642A50}" srcOrd="0" destOrd="0" presId="urn:microsoft.com/office/officeart/2005/8/layout/hierarchy2"/>
    <dgm:cxn modelId="{D5B2E755-FD65-432C-87CF-2D0BA50B199E}" type="presOf" srcId="{C76B120B-AD7F-4C02-9BC7-3422D6B153CA}" destId="{40E5E021-7292-477B-B6DB-6C3BECCC97AF}" srcOrd="0" destOrd="0" presId="urn:microsoft.com/office/officeart/2005/8/layout/hierarchy2"/>
    <dgm:cxn modelId="{AAFF195B-04BC-45FA-A2CD-3EF8BBA0BC20}" type="presOf" srcId="{A8AC5B63-D03A-41BF-9AD4-F796807F95B0}" destId="{5B582139-23CE-471D-9418-051D74AE9E18}" srcOrd="0" destOrd="0" presId="urn:microsoft.com/office/officeart/2005/8/layout/hierarchy2"/>
    <dgm:cxn modelId="{DAEE715F-6207-48DC-8910-D48319F6B739}" type="presOf" srcId="{D6FBB707-DDA4-4D91-8792-D9D03925B7A7}" destId="{4F32FA5B-39FA-4B5D-B747-D718C12CD271}" srcOrd="0" destOrd="0" presId="urn:microsoft.com/office/officeart/2005/8/layout/hierarchy2"/>
    <dgm:cxn modelId="{A5CAEB50-05CA-4CE1-9E6F-2FDAB1B12F86}" type="presOf" srcId="{D6FBB707-DDA4-4D91-8792-D9D03925B7A7}" destId="{BC801709-F660-4058-8F08-ACFD58C78DC2}" srcOrd="1" destOrd="0" presId="urn:microsoft.com/office/officeart/2005/8/layout/hierarchy2"/>
    <dgm:cxn modelId="{EF99AD9C-54BB-4238-B0FE-DF4850AAEEE6}" type="presOf" srcId="{ED7DE73D-D193-4BFA-8BBA-A4970A27A598}" destId="{AE1E9B24-0142-48A0-86B5-9AABD3B0F851}" srcOrd="0" destOrd="0" presId="urn:microsoft.com/office/officeart/2005/8/layout/hierarchy2"/>
    <dgm:cxn modelId="{F4FA8200-9955-476F-985C-6C20CDC73797}" type="presOf" srcId="{D155B2C0-18F7-4210-97AA-A95D58CEF827}" destId="{0D9BADE8-BDE3-415A-B883-D285D7A104C1}" srcOrd="1" destOrd="0" presId="urn:microsoft.com/office/officeart/2005/8/layout/hierarchy2"/>
    <dgm:cxn modelId="{84401657-2DA9-41C5-918D-74B981E14F41}" type="presOf" srcId="{A8AC5B63-D03A-41BF-9AD4-F796807F95B0}" destId="{FAF87240-C35D-4728-AAA3-4BFB5956ACC9}" srcOrd="1" destOrd="0" presId="urn:microsoft.com/office/officeart/2005/8/layout/hierarchy2"/>
    <dgm:cxn modelId="{064BFDED-F1B6-4486-9D5B-7A2EE9B0AF80}" type="presOf" srcId="{3EB4F5D3-6CE4-465C-A82D-192AF167D032}" destId="{672A9372-E6ED-48C5-AF03-2B744247ADF7}" srcOrd="0" destOrd="0" presId="urn:microsoft.com/office/officeart/2005/8/layout/hierarchy2"/>
    <dgm:cxn modelId="{8CAAF129-D106-4CC2-9E99-6C3EA9439FBC}" type="presOf" srcId="{26D04D08-9CCC-4AFB-B38B-FBF732E38AE3}" destId="{658256C6-2B89-4963-89FA-A6FE7919CF22}" srcOrd="0" destOrd="0" presId="urn:microsoft.com/office/officeart/2005/8/layout/hierarchy2"/>
    <dgm:cxn modelId="{29D5966E-8C0D-4B24-8842-9A4BA08DB04C}" type="presOf" srcId="{D1554EA1-A951-4D91-82F9-F6A02F82AC41}" destId="{81140741-8543-4ADA-BA40-CF9C98E3D279}" srcOrd="0" destOrd="0" presId="urn:microsoft.com/office/officeart/2005/8/layout/hierarchy2"/>
    <dgm:cxn modelId="{DFCD6462-CC9C-4282-A4B5-F596E96110BA}" srcId="{530DDAE6-0471-4C05-ACE9-651906D909A0}" destId="{EDA7AA97-2904-4550-A5C6-0D8771B54EE7}" srcOrd="1" destOrd="0" parTransId="{26D04D08-9CCC-4AFB-B38B-FBF732E38AE3}" sibTransId="{F2147B86-1284-4108-9CB1-FE682C135A5F}"/>
    <dgm:cxn modelId="{AB41BEF9-95E7-48A6-B755-3D06F588C160}" srcId="{530DDAE6-0471-4C05-ACE9-651906D909A0}" destId="{99D6727D-EBEB-490F-939B-857ECB4319D2}" srcOrd="3" destOrd="0" parTransId="{A8AC5B63-D03A-41BF-9AD4-F796807F95B0}" sibTransId="{2EF9A2AD-7FED-42BF-8E57-B61C749C1489}"/>
    <dgm:cxn modelId="{1FE69561-4FA7-4DD7-90D0-10AA484DA634}" srcId="{3EB4F5D3-6CE4-465C-A82D-192AF167D032}" destId="{8FE28185-FE64-481C-8F0B-7195835ED8F8}" srcOrd="1" destOrd="0" parTransId="{D6FBB707-DDA4-4D91-8792-D9D03925B7A7}" sibTransId="{C3AB367E-F3F5-4345-B8F6-2C5902943F2E}"/>
    <dgm:cxn modelId="{5B989A0A-CF60-4555-A6DB-EBA952E691F0}" srcId="{49AAB438-5C49-4926-8B5F-889F9212DF4B}" destId="{3EB4F5D3-6CE4-465C-A82D-192AF167D032}" srcOrd="1" destOrd="0" parTransId="{ED7DE73D-D193-4BFA-8BBA-A4970A27A598}" sibTransId="{3AD135C7-C29B-4671-AA31-52E0AB7F57A0}"/>
    <dgm:cxn modelId="{9192D010-A6CE-495D-9A33-A34BABC1710B}" type="presOf" srcId="{65EC36D4-8294-40A4-BBBE-1FEA0C81FB50}" destId="{39AE2AE9-2589-4C87-9B4F-AD770F7D0D0B}" srcOrd="0" destOrd="0" presId="urn:microsoft.com/office/officeart/2005/8/layout/hierarchy2"/>
    <dgm:cxn modelId="{57557353-1775-4CE2-9F80-FD3F253D5168}" srcId="{3EB4F5D3-6CE4-465C-A82D-192AF167D032}" destId="{7E706316-E213-4C46-869B-F0040B3964FB}" srcOrd="0" destOrd="0" parTransId="{D155B2C0-18F7-4210-97AA-A95D58CEF827}" sibTransId="{5D97A183-57C4-45F2-B5CF-1410E4B908F8}"/>
    <dgm:cxn modelId="{5F877F0B-4703-43A2-A143-BAF0CE1F64AD}" type="presOf" srcId="{C76B120B-AD7F-4C02-9BC7-3422D6B153CA}" destId="{BC2B6C34-FDB4-4110-9025-37CEAF666AF6}" srcOrd="1" destOrd="0" presId="urn:microsoft.com/office/officeart/2005/8/layout/hierarchy2"/>
    <dgm:cxn modelId="{954C7FBC-2BD0-42D3-B980-2186C1B00BF5}" type="presOf" srcId="{ED7DE73D-D193-4BFA-8BBA-A4970A27A598}" destId="{3E7D9455-64ED-4D53-8734-2CD8C0A05F54}" srcOrd="1" destOrd="0" presId="urn:microsoft.com/office/officeart/2005/8/layout/hierarchy2"/>
    <dgm:cxn modelId="{2170ECA7-2755-4761-87B7-85574BC05650}" type="presOf" srcId="{49AAB438-5C49-4926-8B5F-889F9212DF4B}" destId="{6CA4168E-9BA0-4CC1-868E-55342814ED70}" srcOrd="0" destOrd="0" presId="urn:microsoft.com/office/officeart/2005/8/layout/hierarchy2"/>
    <dgm:cxn modelId="{7AA9C857-822A-4F60-88DA-1FAF23F5E360}" type="presOf" srcId="{927FF191-D6B3-402F-A35F-50F632AA7567}" destId="{B4EE0F46-EA3A-4F6C-8FFD-0B39E7FC4FDB}" srcOrd="0" destOrd="0" presId="urn:microsoft.com/office/officeart/2005/8/layout/hierarchy2"/>
    <dgm:cxn modelId="{453F699B-FFCB-4F29-8975-C74096AEA2E7}" type="presOf" srcId="{EDA7AA97-2904-4550-A5C6-0D8771B54EE7}" destId="{F2E52FCC-D318-46F8-81FC-D65B9EFE32DC}" srcOrd="0" destOrd="0" presId="urn:microsoft.com/office/officeart/2005/8/layout/hierarchy2"/>
    <dgm:cxn modelId="{5EE84315-3372-4A3D-B8BD-6D06C162F058}" type="presOf" srcId="{8FE28185-FE64-481C-8F0B-7195835ED8F8}" destId="{E1F29541-DEF2-4A6C-8652-D250995362B8}" srcOrd="0" destOrd="0" presId="urn:microsoft.com/office/officeart/2005/8/layout/hierarchy2"/>
    <dgm:cxn modelId="{F5C31699-9EBA-4719-A407-41DEF64BC69A}" type="presOf" srcId="{D155B2C0-18F7-4210-97AA-A95D58CEF827}" destId="{230280C0-F40D-4C7D-8DC7-B320815814B0}" srcOrd="0" destOrd="0" presId="urn:microsoft.com/office/officeart/2005/8/layout/hierarchy2"/>
    <dgm:cxn modelId="{C50F0506-D8F9-47C2-A102-6DDA6AF66AF9}" type="presOf" srcId="{ED08ACF2-17D7-4ED3-BF72-46BEE7FCD6D9}" destId="{B5917ABB-5DF2-4CFF-A62D-B4E39B6EDD99}" srcOrd="0" destOrd="0" presId="urn:microsoft.com/office/officeart/2005/8/layout/hierarchy2"/>
    <dgm:cxn modelId="{D946B5EC-5195-4750-815F-82693149DFCE}" srcId="{530DDAE6-0471-4C05-ACE9-651906D909A0}" destId="{8610C38B-1CA2-41ED-A9CF-413CFD260167}" srcOrd="2" destOrd="0" parTransId="{65EC36D4-8294-40A4-BBBE-1FEA0C81FB50}" sibTransId="{8B6B2CEE-A809-43F4-85F3-D9602D4DE528}"/>
    <dgm:cxn modelId="{01B809A9-8D28-42D8-994F-6AF91C53A806}" type="presOf" srcId="{99D6727D-EBEB-490F-939B-857ECB4319D2}" destId="{4AA2068B-F977-47BB-AFBB-303512E64003}" srcOrd="0" destOrd="0" presId="urn:microsoft.com/office/officeart/2005/8/layout/hierarchy2"/>
    <dgm:cxn modelId="{924F50CB-60F4-48B7-BEFC-794B65CD299C}" type="presOf" srcId="{530DDAE6-0471-4C05-ACE9-651906D909A0}" destId="{03898612-BE01-4F4A-A486-BC23E5DBE7C4}" srcOrd="0" destOrd="0" presId="urn:microsoft.com/office/officeart/2005/8/layout/hierarchy2"/>
    <dgm:cxn modelId="{3AB0FDA9-BAB3-4BE8-826B-833F9692C3E9}" srcId="{ED08ACF2-17D7-4ED3-BF72-46BEE7FCD6D9}" destId="{49AAB438-5C49-4926-8B5F-889F9212DF4B}" srcOrd="0" destOrd="0" parTransId="{9FC19013-0221-4C4A-876E-D1E2B3D1EB89}" sibTransId="{143C7AD5-0CE7-407A-B9CE-A509DB509445}"/>
    <dgm:cxn modelId="{CAB8EF23-45CB-45FC-8A8C-9CAA6387FD34}" type="presParOf" srcId="{B5917ABB-5DF2-4CFF-A62D-B4E39B6EDD99}" destId="{D9FCFBD7-8CE6-4234-B8EB-F56673663DEF}" srcOrd="0" destOrd="0" presId="urn:microsoft.com/office/officeart/2005/8/layout/hierarchy2"/>
    <dgm:cxn modelId="{1D8E360A-AAE0-4A46-B8D1-269854712C2D}" type="presParOf" srcId="{D9FCFBD7-8CE6-4234-B8EB-F56673663DEF}" destId="{6CA4168E-9BA0-4CC1-868E-55342814ED70}" srcOrd="0" destOrd="0" presId="urn:microsoft.com/office/officeart/2005/8/layout/hierarchy2"/>
    <dgm:cxn modelId="{189FFD67-06F4-4DFE-A72A-BBF7153232B0}" type="presParOf" srcId="{D9FCFBD7-8CE6-4234-B8EB-F56673663DEF}" destId="{DC225369-6CEB-485D-9470-529BD2A7835E}" srcOrd="1" destOrd="0" presId="urn:microsoft.com/office/officeart/2005/8/layout/hierarchy2"/>
    <dgm:cxn modelId="{08240CF9-1792-4B3B-9D53-2F5CA63B52F2}" type="presParOf" srcId="{DC225369-6CEB-485D-9470-529BD2A7835E}" destId="{40E5E021-7292-477B-B6DB-6C3BECCC97AF}" srcOrd="0" destOrd="0" presId="urn:microsoft.com/office/officeart/2005/8/layout/hierarchy2"/>
    <dgm:cxn modelId="{97096B2D-11A8-47E7-90C1-F032ABD9B107}" type="presParOf" srcId="{40E5E021-7292-477B-B6DB-6C3BECCC97AF}" destId="{BC2B6C34-FDB4-4110-9025-37CEAF666AF6}" srcOrd="0" destOrd="0" presId="urn:microsoft.com/office/officeart/2005/8/layout/hierarchy2"/>
    <dgm:cxn modelId="{58E0FCFB-6930-4E3C-BD45-6B1180CF65A2}" type="presParOf" srcId="{DC225369-6CEB-485D-9470-529BD2A7835E}" destId="{E3598C38-801B-407A-A33F-01F5BE11AAAC}" srcOrd="1" destOrd="0" presId="urn:microsoft.com/office/officeart/2005/8/layout/hierarchy2"/>
    <dgm:cxn modelId="{5A5C09A9-340B-45EF-A49B-BDAB9C6D2298}" type="presParOf" srcId="{E3598C38-801B-407A-A33F-01F5BE11AAAC}" destId="{03898612-BE01-4F4A-A486-BC23E5DBE7C4}" srcOrd="0" destOrd="0" presId="urn:microsoft.com/office/officeart/2005/8/layout/hierarchy2"/>
    <dgm:cxn modelId="{8B7A3FB5-1DDB-49D4-B88E-E3295B56E93A}" type="presParOf" srcId="{E3598C38-801B-407A-A33F-01F5BE11AAAC}" destId="{B299925D-784B-4FB3-9351-4679419FC66D}" srcOrd="1" destOrd="0" presId="urn:microsoft.com/office/officeart/2005/8/layout/hierarchy2"/>
    <dgm:cxn modelId="{A72EB1F2-81EF-4BFE-A919-66B470CD69AC}" type="presParOf" srcId="{B299925D-784B-4FB3-9351-4679419FC66D}" destId="{81140741-8543-4ADA-BA40-CF9C98E3D279}" srcOrd="0" destOrd="0" presId="urn:microsoft.com/office/officeart/2005/8/layout/hierarchy2"/>
    <dgm:cxn modelId="{BC392996-AE79-446D-8866-0E597F3DC4BD}" type="presParOf" srcId="{81140741-8543-4ADA-BA40-CF9C98E3D279}" destId="{18C77712-04E7-4717-A3D8-A82CFAE9DA96}" srcOrd="0" destOrd="0" presId="urn:microsoft.com/office/officeart/2005/8/layout/hierarchy2"/>
    <dgm:cxn modelId="{9E5EEE75-0D04-44A9-942A-A151AA5F8948}" type="presParOf" srcId="{B299925D-784B-4FB3-9351-4679419FC66D}" destId="{F5C2CCDE-846C-4F79-9CF8-6D6E81FF1E6F}" srcOrd="1" destOrd="0" presId="urn:microsoft.com/office/officeart/2005/8/layout/hierarchy2"/>
    <dgm:cxn modelId="{F7A8C60D-12A5-4D68-B5FB-C00C76C9C72B}" type="presParOf" srcId="{F5C2CCDE-846C-4F79-9CF8-6D6E81FF1E6F}" destId="{B4EE0F46-EA3A-4F6C-8FFD-0B39E7FC4FDB}" srcOrd="0" destOrd="0" presId="urn:microsoft.com/office/officeart/2005/8/layout/hierarchy2"/>
    <dgm:cxn modelId="{6EAE407C-8335-4DEA-94D4-1FC9FC33D049}" type="presParOf" srcId="{F5C2CCDE-846C-4F79-9CF8-6D6E81FF1E6F}" destId="{23723D2A-CEAA-4B31-9E80-3099858B0745}" srcOrd="1" destOrd="0" presId="urn:microsoft.com/office/officeart/2005/8/layout/hierarchy2"/>
    <dgm:cxn modelId="{D9D8E317-BFFD-433A-A2C5-7603B4B6F5CD}" type="presParOf" srcId="{B299925D-784B-4FB3-9351-4679419FC66D}" destId="{658256C6-2B89-4963-89FA-A6FE7919CF22}" srcOrd="2" destOrd="0" presId="urn:microsoft.com/office/officeart/2005/8/layout/hierarchy2"/>
    <dgm:cxn modelId="{5A22E860-0657-42EF-8A0E-B3C7278AD199}" type="presParOf" srcId="{658256C6-2B89-4963-89FA-A6FE7919CF22}" destId="{DA600F34-B71D-4FE1-AB3E-AE8CB4DFE5BF}" srcOrd="0" destOrd="0" presId="urn:microsoft.com/office/officeart/2005/8/layout/hierarchy2"/>
    <dgm:cxn modelId="{2E4979EC-2D40-4B81-9A0C-DCB2D4F6E233}" type="presParOf" srcId="{B299925D-784B-4FB3-9351-4679419FC66D}" destId="{C465CD7B-B950-44EE-A27F-5B5E7455199D}" srcOrd="3" destOrd="0" presId="urn:microsoft.com/office/officeart/2005/8/layout/hierarchy2"/>
    <dgm:cxn modelId="{00448C70-C3C8-4D53-B4F2-F9144F150E9B}" type="presParOf" srcId="{C465CD7B-B950-44EE-A27F-5B5E7455199D}" destId="{F2E52FCC-D318-46F8-81FC-D65B9EFE32DC}" srcOrd="0" destOrd="0" presId="urn:microsoft.com/office/officeart/2005/8/layout/hierarchy2"/>
    <dgm:cxn modelId="{D92733AC-EE9C-447E-BD65-E52135DA65CD}" type="presParOf" srcId="{C465CD7B-B950-44EE-A27F-5B5E7455199D}" destId="{B3BAFEB7-1EBF-4212-B3FA-70E45F7B6E8E}" srcOrd="1" destOrd="0" presId="urn:microsoft.com/office/officeart/2005/8/layout/hierarchy2"/>
    <dgm:cxn modelId="{722DAA18-DBFF-4C44-B3C9-DA930ACA04FA}" type="presParOf" srcId="{B299925D-784B-4FB3-9351-4679419FC66D}" destId="{39AE2AE9-2589-4C87-9B4F-AD770F7D0D0B}" srcOrd="4" destOrd="0" presId="urn:microsoft.com/office/officeart/2005/8/layout/hierarchy2"/>
    <dgm:cxn modelId="{1BA39C0A-52EA-44FC-8EEA-087779141C8F}" type="presParOf" srcId="{39AE2AE9-2589-4C87-9B4F-AD770F7D0D0B}" destId="{EFB08ED3-B8CF-4AD8-A88F-EE8F81E06E02}" srcOrd="0" destOrd="0" presId="urn:microsoft.com/office/officeart/2005/8/layout/hierarchy2"/>
    <dgm:cxn modelId="{74FA03FD-1DCC-443F-A0A1-75EE702EEC1F}" type="presParOf" srcId="{B299925D-784B-4FB3-9351-4679419FC66D}" destId="{D9633AE4-A4F5-4C38-9930-791CBDAE9D61}" srcOrd="5" destOrd="0" presId="urn:microsoft.com/office/officeart/2005/8/layout/hierarchy2"/>
    <dgm:cxn modelId="{66DDAC13-327B-4FB8-ADFC-1EFB05D38113}" type="presParOf" srcId="{D9633AE4-A4F5-4C38-9930-791CBDAE9D61}" destId="{44E356B3-CA27-47EB-8FAD-234290028EDE}" srcOrd="0" destOrd="0" presId="urn:microsoft.com/office/officeart/2005/8/layout/hierarchy2"/>
    <dgm:cxn modelId="{03DB0F3F-18E5-41A2-8105-43F3F8189366}" type="presParOf" srcId="{D9633AE4-A4F5-4C38-9930-791CBDAE9D61}" destId="{942BCEA9-F913-4AE4-955B-56034462D8E0}" srcOrd="1" destOrd="0" presId="urn:microsoft.com/office/officeart/2005/8/layout/hierarchy2"/>
    <dgm:cxn modelId="{7F79944F-7025-457C-AC05-E133403D9511}" type="presParOf" srcId="{B299925D-784B-4FB3-9351-4679419FC66D}" destId="{5B582139-23CE-471D-9418-051D74AE9E18}" srcOrd="6" destOrd="0" presId="urn:microsoft.com/office/officeart/2005/8/layout/hierarchy2"/>
    <dgm:cxn modelId="{23B2F614-9A51-403C-9695-D7922A9B4DE5}" type="presParOf" srcId="{5B582139-23CE-471D-9418-051D74AE9E18}" destId="{FAF87240-C35D-4728-AAA3-4BFB5956ACC9}" srcOrd="0" destOrd="0" presId="urn:microsoft.com/office/officeart/2005/8/layout/hierarchy2"/>
    <dgm:cxn modelId="{7782F584-AC65-4AF5-9B19-5B6DDA7EB6F4}" type="presParOf" srcId="{B299925D-784B-4FB3-9351-4679419FC66D}" destId="{4079E4E8-785A-42D2-A661-4D81DCA75433}" srcOrd="7" destOrd="0" presId="urn:microsoft.com/office/officeart/2005/8/layout/hierarchy2"/>
    <dgm:cxn modelId="{0DCD59AF-AB3D-40A0-85A3-8D51ACE8B914}" type="presParOf" srcId="{4079E4E8-785A-42D2-A661-4D81DCA75433}" destId="{4AA2068B-F977-47BB-AFBB-303512E64003}" srcOrd="0" destOrd="0" presId="urn:microsoft.com/office/officeart/2005/8/layout/hierarchy2"/>
    <dgm:cxn modelId="{3E961E00-5F03-404A-A70E-39F923C79F53}" type="presParOf" srcId="{4079E4E8-785A-42D2-A661-4D81DCA75433}" destId="{950D1D6A-4D8E-4650-8701-8478C931F177}" srcOrd="1" destOrd="0" presId="urn:microsoft.com/office/officeart/2005/8/layout/hierarchy2"/>
    <dgm:cxn modelId="{E8CE0789-29D1-45E2-BE87-222FFDD9DF9D}" type="presParOf" srcId="{DC225369-6CEB-485D-9470-529BD2A7835E}" destId="{AE1E9B24-0142-48A0-86B5-9AABD3B0F851}" srcOrd="2" destOrd="0" presId="urn:microsoft.com/office/officeart/2005/8/layout/hierarchy2"/>
    <dgm:cxn modelId="{5EF596F1-76AC-4E35-82F2-57241200C9BC}" type="presParOf" srcId="{AE1E9B24-0142-48A0-86B5-9AABD3B0F851}" destId="{3E7D9455-64ED-4D53-8734-2CD8C0A05F54}" srcOrd="0" destOrd="0" presId="urn:microsoft.com/office/officeart/2005/8/layout/hierarchy2"/>
    <dgm:cxn modelId="{4326C7DB-593D-4C23-9EB3-EF821D207027}" type="presParOf" srcId="{DC225369-6CEB-485D-9470-529BD2A7835E}" destId="{5E42A57F-E9D8-4692-99F4-6CB4319887B0}" srcOrd="3" destOrd="0" presId="urn:microsoft.com/office/officeart/2005/8/layout/hierarchy2"/>
    <dgm:cxn modelId="{D1C0517A-2543-432C-8C22-E9D9ECA0CA1C}" type="presParOf" srcId="{5E42A57F-E9D8-4692-99F4-6CB4319887B0}" destId="{672A9372-E6ED-48C5-AF03-2B744247ADF7}" srcOrd="0" destOrd="0" presId="urn:microsoft.com/office/officeart/2005/8/layout/hierarchy2"/>
    <dgm:cxn modelId="{32B50AC6-706A-44E4-991E-1690B66BBCC8}" type="presParOf" srcId="{5E42A57F-E9D8-4692-99F4-6CB4319887B0}" destId="{D2810ADC-3E68-43CB-8EF1-07D8752B3B2A}" srcOrd="1" destOrd="0" presId="urn:microsoft.com/office/officeart/2005/8/layout/hierarchy2"/>
    <dgm:cxn modelId="{1C4C312E-D708-4BFB-ACCF-971A40C16C0E}" type="presParOf" srcId="{D2810ADC-3E68-43CB-8EF1-07D8752B3B2A}" destId="{230280C0-F40D-4C7D-8DC7-B320815814B0}" srcOrd="0" destOrd="0" presId="urn:microsoft.com/office/officeart/2005/8/layout/hierarchy2"/>
    <dgm:cxn modelId="{2047A0CE-D831-49B4-9746-DFE8B24E04DC}" type="presParOf" srcId="{230280C0-F40D-4C7D-8DC7-B320815814B0}" destId="{0D9BADE8-BDE3-415A-B883-D285D7A104C1}" srcOrd="0" destOrd="0" presId="urn:microsoft.com/office/officeart/2005/8/layout/hierarchy2"/>
    <dgm:cxn modelId="{9072E1C7-C7F7-4BDA-8FB8-9D21156F112F}" type="presParOf" srcId="{D2810ADC-3E68-43CB-8EF1-07D8752B3B2A}" destId="{8491A206-F829-4B14-A98F-E20EAF6DA177}" srcOrd="1" destOrd="0" presId="urn:microsoft.com/office/officeart/2005/8/layout/hierarchy2"/>
    <dgm:cxn modelId="{C54F3BC5-9C08-4F02-9239-5AD123950A43}" type="presParOf" srcId="{8491A206-F829-4B14-A98F-E20EAF6DA177}" destId="{917D036B-81F8-4981-900A-ACD031642A50}" srcOrd="0" destOrd="0" presId="urn:microsoft.com/office/officeart/2005/8/layout/hierarchy2"/>
    <dgm:cxn modelId="{E6078909-198D-4240-A246-A0E6837614CE}" type="presParOf" srcId="{8491A206-F829-4B14-A98F-E20EAF6DA177}" destId="{24716A4F-FC4E-49B0-9DD0-0E5B35268CA9}" srcOrd="1" destOrd="0" presId="urn:microsoft.com/office/officeart/2005/8/layout/hierarchy2"/>
    <dgm:cxn modelId="{86635290-045B-4534-9E9E-E59F23253413}" type="presParOf" srcId="{D2810ADC-3E68-43CB-8EF1-07D8752B3B2A}" destId="{4F32FA5B-39FA-4B5D-B747-D718C12CD271}" srcOrd="2" destOrd="0" presId="urn:microsoft.com/office/officeart/2005/8/layout/hierarchy2"/>
    <dgm:cxn modelId="{FADF9404-B483-4880-B72E-05E577524DCE}" type="presParOf" srcId="{4F32FA5B-39FA-4B5D-B747-D718C12CD271}" destId="{BC801709-F660-4058-8F08-ACFD58C78DC2}" srcOrd="0" destOrd="0" presId="urn:microsoft.com/office/officeart/2005/8/layout/hierarchy2"/>
    <dgm:cxn modelId="{981F7074-E269-498D-9569-257411170B65}" type="presParOf" srcId="{D2810ADC-3E68-43CB-8EF1-07D8752B3B2A}" destId="{E7264629-B2E2-4BD1-9611-59E5ED1BB60F}" srcOrd="3" destOrd="0" presId="urn:microsoft.com/office/officeart/2005/8/layout/hierarchy2"/>
    <dgm:cxn modelId="{CE9C77C8-E191-4BF6-AF51-0F740B9EC25C}" type="presParOf" srcId="{E7264629-B2E2-4BD1-9611-59E5ED1BB60F}" destId="{E1F29541-DEF2-4A6C-8652-D250995362B8}" srcOrd="0" destOrd="0" presId="urn:microsoft.com/office/officeart/2005/8/layout/hierarchy2"/>
    <dgm:cxn modelId="{9B5DF689-76A8-40EB-89CF-8B4F7BEF2746}" type="presParOf" srcId="{E7264629-B2E2-4BD1-9611-59E5ED1BB60F}" destId="{1AE47B51-92C2-4A5A-A0A2-9D7B02812D1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10A5F8-12EA-4AC9-9B18-AB0EBDAE6DE3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</dgm:pt>
    <dgm:pt modelId="{2F105C9A-E03A-43EF-85E7-9BB951E3EA65}">
      <dgm:prSet phldrT="[Text]" custT="1"/>
      <dgm:spPr/>
      <dgm:t>
        <a:bodyPr/>
        <a:lstStyle/>
        <a:p>
          <a:r>
            <a:rPr lang="hr-HR" sz="1600" b="1" dirty="0" smtClean="0"/>
            <a:t>Opća orijentacija</a:t>
          </a:r>
          <a:endParaRPr lang="hr-HR" sz="1600" b="1" dirty="0"/>
        </a:p>
      </dgm:t>
    </dgm:pt>
    <dgm:pt modelId="{90A69DD4-BE5F-42F1-AEA9-442BA948D619}" type="parTrans" cxnId="{5D7AAE1B-35D8-44B4-B995-2E69BC3EEC91}">
      <dgm:prSet/>
      <dgm:spPr/>
      <dgm:t>
        <a:bodyPr/>
        <a:lstStyle/>
        <a:p>
          <a:endParaRPr lang="hr-HR"/>
        </a:p>
      </dgm:t>
    </dgm:pt>
    <dgm:pt modelId="{66F7938F-04C3-4891-9996-AD2925304182}" type="sibTrans" cxnId="{5D7AAE1B-35D8-44B4-B995-2E69BC3EEC91}">
      <dgm:prSet/>
      <dgm:spPr/>
      <dgm:t>
        <a:bodyPr/>
        <a:lstStyle/>
        <a:p>
          <a:endParaRPr lang="hr-HR"/>
        </a:p>
      </dgm:t>
    </dgm:pt>
    <dgm:pt modelId="{8E4D6E09-ECE1-4DFC-A78A-FB4D801C5CD8}">
      <dgm:prSet phldrT="[Text]" custT="1"/>
      <dgm:spPr/>
      <dgm:t>
        <a:bodyPr/>
        <a:lstStyle/>
        <a:p>
          <a:r>
            <a:rPr lang="hr-HR" sz="1800" b="1" dirty="0" smtClean="0"/>
            <a:t>Definiranje problema</a:t>
          </a:r>
          <a:endParaRPr lang="hr-HR" sz="1800" b="1" dirty="0"/>
        </a:p>
      </dgm:t>
    </dgm:pt>
    <dgm:pt modelId="{8117EF2B-CE8A-4E6C-9F10-BF05FEB3DB72}" type="parTrans" cxnId="{A85EDF10-C081-4454-92B7-305CA0359737}">
      <dgm:prSet/>
      <dgm:spPr/>
      <dgm:t>
        <a:bodyPr/>
        <a:lstStyle/>
        <a:p>
          <a:endParaRPr lang="hr-HR"/>
        </a:p>
      </dgm:t>
    </dgm:pt>
    <dgm:pt modelId="{2F9D21DC-7C4C-4B00-B4D8-9F2EB8B2DD1F}" type="sibTrans" cxnId="{A85EDF10-C081-4454-92B7-305CA0359737}">
      <dgm:prSet/>
      <dgm:spPr/>
      <dgm:t>
        <a:bodyPr/>
        <a:lstStyle/>
        <a:p>
          <a:endParaRPr lang="hr-HR"/>
        </a:p>
      </dgm:t>
    </dgm:pt>
    <dgm:pt modelId="{FF563B0D-4715-4CA3-9232-3A3E5B91EAD5}">
      <dgm:prSet phldrT="[Text]" custT="1"/>
      <dgm:spPr/>
      <dgm:t>
        <a:bodyPr/>
        <a:lstStyle/>
        <a:p>
          <a:r>
            <a:rPr lang="hr-HR" sz="2000" b="1" dirty="0" smtClean="0"/>
            <a:t>Donošenje odluke</a:t>
          </a:r>
          <a:endParaRPr lang="hr-HR" sz="2000" b="1" dirty="0"/>
        </a:p>
      </dgm:t>
    </dgm:pt>
    <dgm:pt modelId="{734EDE0D-2990-47E7-8108-E4761F449E07}" type="parTrans" cxnId="{05FDEAE9-FEDE-4AB8-B145-061DB46890EE}">
      <dgm:prSet/>
      <dgm:spPr/>
      <dgm:t>
        <a:bodyPr/>
        <a:lstStyle/>
        <a:p>
          <a:endParaRPr lang="hr-HR"/>
        </a:p>
      </dgm:t>
    </dgm:pt>
    <dgm:pt modelId="{12A6ECD4-25DB-47E4-A0FA-16295FA62D0F}" type="sibTrans" cxnId="{05FDEAE9-FEDE-4AB8-B145-061DB46890EE}">
      <dgm:prSet/>
      <dgm:spPr/>
      <dgm:t>
        <a:bodyPr/>
        <a:lstStyle/>
        <a:p>
          <a:endParaRPr lang="hr-HR"/>
        </a:p>
      </dgm:t>
    </dgm:pt>
    <dgm:pt modelId="{25A54103-B8F0-4120-8CD1-E8713249F93C}">
      <dgm:prSet custT="1"/>
      <dgm:spPr/>
      <dgm:t>
        <a:bodyPr/>
        <a:lstStyle/>
        <a:p>
          <a:r>
            <a:rPr lang="hr-HR" sz="2000" b="1" dirty="0" smtClean="0"/>
            <a:t>Provjera izabranog rješenja</a:t>
          </a:r>
          <a:endParaRPr lang="hr-HR" sz="2000" b="1" dirty="0"/>
        </a:p>
      </dgm:t>
    </dgm:pt>
    <dgm:pt modelId="{EF48A30B-DEF9-4AFE-BA20-69AF8367235F}" type="parTrans" cxnId="{080878F6-4345-478D-8F82-0323A9D0DC8E}">
      <dgm:prSet/>
      <dgm:spPr/>
      <dgm:t>
        <a:bodyPr/>
        <a:lstStyle/>
        <a:p>
          <a:endParaRPr lang="hr-HR"/>
        </a:p>
      </dgm:t>
    </dgm:pt>
    <dgm:pt modelId="{A60DF650-2B87-403A-B1AA-AA932EC64054}" type="sibTrans" cxnId="{080878F6-4345-478D-8F82-0323A9D0DC8E}">
      <dgm:prSet/>
      <dgm:spPr/>
      <dgm:t>
        <a:bodyPr/>
        <a:lstStyle/>
        <a:p>
          <a:endParaRPr lang="hr-HR"/>
        </a:p>
      </dgm:t>
    </dgm:pt>
    <dgm:pt modelId="{92738DE2-2B1A-40AE-91E2-DC8EB81BD3FF}">
      <dgm:prSet custT="1"/>
      <dgm:spPr/>
      <dgm:t>
        <a:bodyPr/>
        <a:lstStyle/>
        <a:p>
          <a:r>
            <a:rPr lang="hr-HR" sz="1800" b="1" dirty="0" smtClean="0"/>
            <a:t>Smišljanje alternativnih rješenja</a:t>
          </a:r>
          <a:endParaRPr lang="hr-HR" sz="1800" b="1" dirty="0"/>
        </a:p>
      </dgm:t>
    </dgm:pt>
    <dgm:pt modelId="{BF881A14-54BA-4D49-A801-6364B68A3855}" type="parTrans" cxnId="{E1D12664-16E1-41E6-B87C-4D43F957D1F2}">
      <dgm:prSet/>
      <dgm:spPr/>
      <dgm:t>
        <a:bodyPr/>
        <a:lstStyle/>
        <a:p>
          <a:endParaRPr lang="hr-HR"/>
        </a:p>
      </dgm:t>
    </dgm:pt>
    <dgm:pt modelId="{3F8EBCA2-7827-4661-95D0-DD2DBB157FE8}" type="sibTrans" cxnId="{E1D12664-16E1-41E6-B87C-4D43F957D1F2}">
      <dgm:prSet/>
      <dgm:spPr/>
      <dgm:t>
        <a:bodyPr/>
        <a:lstStyle/>
        <a:p>
          <a:endParaRPr lang="hr-HR"/>
        </a:p>
      </dgm:t>
    </dgm:pt>
    <dgm:pt modelId="{CBE0A165-45A2-449A-B82D-90B022D156CB}" type="pres">
      <dgm:prSet presAssocID="{E310A5F8-12EA-4AC9-9B18-AB0EBDAE6DE3}" presName="arrowDiagram" presStyleCnt="0">
        <dgm:presLayoutVars>
          <dgm:chMax val="5"/>
          <dgm:dir/>
          <dgm:resizeHandles val="exact"/>
        </dgm:presLayoutVars>
      </dgm:prSet>
      <dgm:spPr/>
    </dgm:pt>
    <dgm:pt modelId="{27607938-F3C5-404C-9746-3C6A75FE4B8E}" type="pres">
      <dgm:prSet presAssocID="{E310A5F8-12EA-4AC9-9B18-AB0EBDAE6DE3}" presName="arrow" presStyleLbl="bgShp" presStyleIdx="0" presStyleCnt="1" custScaleX="116456" custLinFactNeighborX="0" custLinFactNeighborY="1758"/>
      <dgm:spPr/>
    </dgm:pt>
    <dgm:pt modelId="{CAF2C78D-D15A-4495-B018-4CEF0562CDDC}" type="pres">
      <dgm:prSet presAssocID="{E310A5F8-12EA-4AC9-9B18-AB0EBDAE6DE3}" presName="arrowDiagram5" presStyleCnt="0"/>
      <dgm:spPr/>
    </dgm:pt>
    <dgm:pt modelId="{963A8DFB-8C51-497E-B8AE-099C0942299E}" type="pres">
      <dgm:prSet presAssocID="{2F105C9A-E03A-43EF-85E7-9BB951E3EA65}" presName="bullet5a" presStyleLbl="node1" presStyleIdx="0" presStyleCnt="5" custLinFactX="-28411" custLinFactNeighborX="-100000" custLinFactNeighborY="-99737"/>
      <dgm:spPr/>
    </dgm:pt>
    <dgm:pt modelId="{5BD041C1-7EB5-401A-9FC2-EF090C820EA2}" type="pres">
      <dgm:prSet presAssocID="{2F105C9A-E03A-43EF-85E7-9BB951E3EA65}" presName="textBox5a" presStyleLbl="revTx" presStyleIdx="0" presStyleCnt="5" custScaleX="148780" custScaleY="62488" custLinFactNeighborX="-30136" custLinFactNeighborY="1219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5176FE-81E8-40DA-9A1A-034E0916C4DE}" type="pres">
      <dgm:prSet presAssocID="{8E4D6E09-ECE1-4DFC-A78A-FB4D801C5CD8}" presName="bullet5b" presStyleLbl="node1" presStyleIdx="1" presStyleCnt="5"/>
      <dgm:spPr/>
    </dgm:pt>
    <dgm:pt modelId="{9F85BE95-921A-4A32-89E6-E4E8F1A062C9}" type="pres">
      <dgm:prSet presAssocID="{8E4D6E09-ECE1-4DFC-A78A-FB4D801C5CD8}" presName="textBox5b" presStyleLbl="revTx" presStyleIdx="1" presStyleCnt="5" custScaleX="138260" custScaleY="41704" custLinFactNeighborX="-90997" custLinFactNeighborY="-8139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539506-12F2-43A2-A9BC-155C61787F70}" type="pres">
      <dgm:prSet presAssocID="{92738DE2-2B1A-40AE-91E2-DC8EB81BD3FF}" presName="bullet5c" presStyleLbl="node1" presStyleIdx="2" presStyleCnt="5"/>
      <dgm:spPr/>
    </dgm:pt>
    <dgm:pt modelId="{032122C4-AA07-4050-9604-22E8A3A96D51}" type="pres">
      <dgm:prSet presAssocID="{92738DE2-2B1A-40AE-91E2-DC8EB81BD3FF}" presName="textBox5c" presStyleLbl="revTx" presStyleIdx="2" presStyleCnt="5" custScaleX="155762" custScaleY="77936" custLinFactNeighborX="9067" custLinFactNeighborY="-306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4DAC0E-0C41-44EE-B966-E124F628EE68}" type="pres">
      <dgm:prSet presAssocID="{FF563B0D-4715-4CA3-9232-3A3E5B91EAD5}" presName="bullet5d" presStyleLbl="node1" presStyleIdx="3" presStyleCnt="5" custLinFactNeighborX="27753" custLinFactNeighborY="12806"/>
      <dgm:spPr/>
    </dgm:pt>
    <dgm:pt modelId="{ACF01CDA-BEB1-4738-8DBC-A41B127943A9}" type="pres">
      <dgm:prSet presAssocID="{FF563B0D-4715-4CA3-9232-3A3E5B91EAD5}" presName="textBox5d" presStyleLbl="revTx" presStyleIdx="3" presStyleCnt="5" custScaleX="134052" custScaleY="33093" custLinFactNeighborX="-49138" custLinFactNeighborY="-6469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6C4178-7BC7-4489-A199-4D0D8A2EA54A}" type="pres">
      <dgm:prSet presAssocID="{25A54103-B8F0-4120-8CD1-E8713249F93C}" presName="bullet5e" presStyleLbl="node1" presStyleIdx="4" presStyleCnt="5"/>
      <dgm:spPr/>
    </dgm:pt>
    <dgm:pt modelId="{D24A45E7-4CC3-4EC6-9E6B-18711CA85456}" type="pres">
      <dgm:prSet presAssocID="{25A54103-B8F0-4120-8CD1-E8713249F93C}" presName="textBox5e" presStyleLbl="revTx" presStyleIdx="4" presStyleCnt="5" custScaleX="173707" custScaleY="8272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9F19611-8727-42E1-AAE1-F21F11C20E62}" type="presOf" srcId="{8E4D6E09-ECE1-4DFC-A78A-FB4D801C5CD8}" destId="{9F85BE95-921A-4A32-89E6-E4E8F1A062C9}" srcOrd="0" destOrd="0" presId="urn:microsoft.com/office/officeart/2005/8/layout/arrow2"/>
    <dgm:cxn modelId="{59D0C1A4-7998-482E-8CFB-201AE9DE5035}" type="presOf" srcId="{E310A5F8-12EA-4AC9-9B18-AB0EBDAE6DE3}" destId="{CBE0A165-45A2-449A-B82D-90B022D156CB}" srcOrd="0" destOrd="0" presId="urn:microsoft.com/office/officeart/2005/8/layout/arrow2"/>
    <dgm:cxn modelId="{E1D12664-16E1-41E6-B87C-4D43F957D1F2}" srcId="{E310A5F8-12EA-4AC9-9B18-AB0EBDAE6DE3}" destId="{92738DE2-2B1A-40AE-91E2-DC8EB81BD3FF}" srcOrd="2" destOrd="0" parTransId="{BF881A14-54BA-4D49-A801-6364B68A3855}" sibTransId="{3F8EBCA2-7827-4661-95D0-DD2DBB157FE8}"/>
    <dgm:cxn modelId="{087145DE-0EEA-42DA-BD64-2B91F567C345}" type="presOf" srcId="{FF563B0D-4715-4CA3-9232-3A3E5B91EAD5}" destId="{ACF01CDA-BEB1-4738-8DBC-A41B127943A9}" srcOrd="0" destOrd="0" presId="urn:microsoft.com/office/officeart/2005/8/layout/arrow2"/>
    <dgm:cxn modelId="{E4473182-B150-4C8F-89D8-CA3E8304D59B}" type="presOf" srcId="{2F105C9A-E03A-43EF-85E7-9BB951E3EA65}" destId="{5BD041C1-7EB5-401A-9FC2-EF090C820EA2}" srcOrd="0" destOrd="0" presId="urn:microsoft.com/office/officeart/2005/8/layout/arrow2"/>
    <dgm:cxn modelId="{05FDEAE9-FEDE-4AB8-B145-061DB46890EE}" srcId="{E310A5F8-12EA-4AC9-9B18-AB0EBDAE6DE3}" destId="{FF563B0D-4715-4CA3-9232-3A3E5B91EAD5}" srcOrd="3" destOrd="0" parTransId="{734EDE0D-2990-47E7-8108-E4761F449E07}" sibTransId="{12A6ECD4-25DB-47E4-A0FA-16295FA62D0F}"/>
    <dgm:cxn modelId="{DB55D358-E181-4F6B-9B4A-E4837491E0F9}" type="presOf" srcId="{25A54103-B8F0-4120-8CD1-E8713249F93C}" destId="{D24A45E7-4CC3-4EC6-9E6B-18711CA85456}" srcOrd="0" destOrd="0" presId="urn:microsoft.com/office/officeart/2005/8/layout/arrow2"/>
    <dgm:cxn modelId="{5D7AAE1B-35D8-44B4-B995-2E69BC3EEC91}" srcId="{E310A5F8-12EA-4AC9-9B18-AB0EBDAE6DE3}" destId="{2F105C9A-E03A-43EF-85E7-9BB951E3EA65}" srcOrd="0" destOrd="0" parTransId="{90A69DD4-BE5F-42F1-AEA9-442BA948D619}" sibTransId="{66F7938F-04C3-4891-9996-AD2925304182}"/>
    <dgm:cxn modelId="{A85EDF10-C081-4454-92B7-305CA0359737}" srcId="{E310A5F8-12EA-4AC9-9B18-AB0EBDAE6DE3}" destId="{8E4D6E09-ECE1-4DFC-A78A-FB4D801C5CD8}" srcOrd="1" destOrd="0" parTransId="{8117EF2B-CE8A-4E6C-9F10-BF05FEB3DB72}" sibTransId="{2F9D21DC-7C4C-4B00-B4D8-9F2EB8B2DD1F}"/>
    <dgm:cxn modelId="{080878F6-4345-478D-8F82-0323A9D0DC8E}" srcId="{E310A5F8-12EA-4AC9-9B18-AB0EBDAE6DE3}" destId="{25A54103-B8F0-4120-8CD1-E8713249F93C}" srcOrd="4" destOrd="0" parTransId="{EF48A30B-DEF9-4AFE-BA20-69AF8367235F}" sibTransId="{A60DF650-2B87-403A-B1AA-AA932EC64054}"/>
    <dgm:cxn modelId="{8B76B098-DE20-4C3E-B703-59F7FF47D93E}" type="presOf" srcId="{92738DE2-2B1A-40AE-91E2-DC8EB81BD3FF}" destId="{032122C4-AA07-4050-9604-22E8A3A96D51}" srcOrd="0" destOrd="0" presId="urn:microsoft.com/office/officeart/2005/8/layout/arrow2"/>
    <dgm:cxn modelId="{5E113E1E-159B-490F-9848-0302DD16F367}" type="presParOf" srcId="{CBE0A165-45A2-449A-B82D-90B022D156CB}" destId="{27607938-F3C5-404C-9746-3C6A75FE4B8E}" srcOrd="0" destOrd="0" presId="urn:microsoft.com/office/officeart/2005/8/layout/arrow2"/>
    <dgm:cxn modelId="{8A20A838-494E-4F76-A12D-1D6BE84FC97A}" type="presParOf" srcId="{CBE0A165-45A2-449A-B82D-90B022D156CB}" destId="{CAF2C78D-D15A-4495-B018-4CEF0562CDDC}" srcOrd="1" destOrd="0" presId="urn:microsoft.com/office/officeart/2005/8/layout/arrow2"/>
    <dgm:cxn modelId="{9DD8788B-6228-455F-B7CE-97F508557F43}" type="presParOf" srcId="{CAF2C78D-D15A-4495-B018-4CEF0562CDDC}" destId="{963A8DFB-8C51-497E-B8AE-099C0942299E}" srcOrd="0" destOrd="0" presId="urn:microsoft.com/office/officeart/2005/8/layout/arrow2"/>
    <dgm:cxn modelId="{6CEFEC7A-F1CD-4048-938E-74EC57BA66AD}" type="presParOf" srcId="{CAF2C78D-D15A-4495-B018-4CEF0562CDDC}" destId="{5BD041C1-7EB5-401A-9FC2-EF090C820EA2}" srcOrd="1" destOrd="0" presId="urn:microsoft.com/office/officeart/2005/8/layout/arrow2"/>
    <dgm:cxn modelId="{933BD8E7-E2A7-48EE-B072-00D9FE4B6158}" type="presParOf" srcId="{CAF2C78D-D15A-4495-B018-4CEF0562CDDC}" destId="{0E5176FE-81E8-40DA-9A1A-034E0916C4DE}" srcOrd="2" destOrd="0" presId="urn:microsoft.com/office/officeart/2005/8/layout/arrow2"/>
    <dgm:cxn modelId="{BAA7EF2E-6105-4FAC-83D2-22B7A38E9B65}" type="presParOf" srcId="{CAF2C78D-D15A-4495-B018-4CEF0562CDDC}" destId="{9F85BE95-921A-4A32-89E6-E4E8F1A062C9}" srcOrd="3" destOrd="0" presId="urn:microsoft.com/office/officeart/2005/8/layout/arrow2"/>
    <dgm:cxn modelId="{4CD7C964-D152-4470-9B43-7FAB7667AE4E}" type="presParOf" srcId="{CAF2C78D-D15A-4495-B018-4CEF0562CDDC}" destId="{27539506-12F2-43A2-A9BC-155C61787F70}" srcOrd="4" destOrd="0" presId="urn:microsoft.com/office/officeart/2005/8/layout/arrow2"/>
    <dgm:cxn modelId="{2EC1BCD3-044C-4842-A7D8-AEC345A17138}" type="presParOf" srcId="{CAF2C78D-D15A-4495-B018-4CEF0562CDDC}" destId="{032122C4-AA07-4050-9604-22E8A3A96D51}" srcOrd="5" destOrd="0" presId="urn:microsoft.com/office/officeart/2005/8/layout/arrow2"/>
    <dgm:cxn modelId="{5E62356C-8CB9-46E5-8AC8-E59994637163}" type="presParOf" srcId="{CAF2C78D-D15A-4495-B018-4CEF0562CDDC}" destId="{4D4DAC0E-0C41-44EE-B966-E124F628EE68}" srcOrd="6" destOrd="0" presId="urn:microsoft.com/office/officeart/2005/8/layout/arrow2"/>
    <dgm:cxn modelId="{48DB1A3A-0F7B-49D6-9F7A-807AD924FD39}" type="presParOf" srcId="{CAF2C78D-D15A-4495-B018-4CEF0562CDDC}" destId="{ACF01CDA-BEB1-4738-8DBC-A41B127943A9}" srcOrd="7" destOrd="0" presId="urn:microsoft.com/office/officeart/2005/8/layout/arrow2"/>
    <dgm:cxn modelId="{0B40C7C0-83AB-4173-8823-74A7D81D0AC4}" type="presParOf" srcId="{CAF2C78D-D15A-4495-B018-4CEF0562CDDC}" destId="{BC6C4178-7BC7-4489-A199-4D0D8A2EA54A}" srcOrd="8" destOrd="0" presId="urn:microsoft.com/office/officeart/2005/8/layout/arrow2"/>
    <dgm:cxn modelId="{C88DF889-3BDD-4AB3-B8D1-5290E6B4FE8A}" type="presParOf" srcId="{CAF2C78D-D15A-4495-B018-4CEF0562CDDC}" destId="{D24A45E7-4CC3-4EC6-9E6B-18711CA8545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30938-EF70-48C3-818A-E8B520A99D46}">
      <dsp:nvSpPr>
        <dsp:cNvPr id="0" name=""/>
        <dsp:cNvSpPr/>
      </dsp:nvSpPr>
      <dsp:spPr>
        <a:xfrm rot="2647958">
          <a:off x="2803167" y="3531391"/>
          <a:ext cx="495364" cy="57568"/>
        </a:xfrm>
        <a:custGeom>
          <a:avLst/>
          <a:gdLst/>
          <a:ahLst/>
          <a:cxnLst/>
          <a:rect l="0" t="0" r="0" b="0"/>
          <a:pathLst>
            <a:path>
              <a:moveTo>
                <a:pt x="0" y="28784"/>
              </a:moveTo>
              <a:lnTo>
                <a:pt x="495364" y="287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32E5A-7922-4C80-A7FB-50DE7C1ECF85}">
      <dsp:nvSpPr>
        <dsp:cNvPr id="0" name=""/>
        <dsp:cNvSpPr/>
      </dsp:nvSpPr>
      <dsp:spPr>
        <a:xfrm>
          <a:off x="2873081" y="2490013"/>
          <a:ext cx="753371" cy="57568"/>
        </a:xfrm>
        <a:custGeom>
          <a:avLst/>
          <a:gdLst/>
          <a:ahLst/>
          <a:cxnLst/>
          <a:rect l="0" t="0" r="0" b="0"/>
          <a:pathLst>
            <a:path>
              <a:moveTo>
                <a:pt x="0" y="28784"/>
              </a:moveTo>
              <a:lnTo>
                <a:pt x="753371" y="287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847A2-FD99-4B65-9F51-F29527ED6BED}">
      <dsp:nvSpPr>
        <dsp:cNvPr id="0" name=""/>
        <dsp:cNvSpPr/>
      </dsp:nvSpPr>
      <dsp:spPr>
        <a:xfrm rot="19158197">
          <a:off x="2782953" y="1476725"/>
          <a:ext cx="745387" cy="57568"/>
        </a:xfrm>
        <a:custGeom>
          <a:avLst/>
          <a:gdLst/>
          <a:ahLst/>
          <a:cxnLst/>
          <a:rect l="0" t="0" r="0" b="0"/>
          <a:pathLst>
            <a:path>
              <a:moveTo>
                <a:pt x="0" y="28784"/>
              </a:moveTo>
              <a:lnTo>
                <a:pt x="745387" y="287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25A43-75A6-4572-9948-06E9512DC149}">
      <dsp:nvSpPr>
        <dsp:cNvPr id="0" name=""/>
        <dsp:cNvSpPr/>
      </dsp:nvSpPr>
      <dsp:spPr>
        <a:xfrm>
          <a:off x="413858" y="1239331"/>
          <a:ext cx="3127193" cy="25589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04473-DDB2-4374-A835-22EA894F8E31}">
      <dsp:nvSpPr>
        <dsp:cNvPr id="0" name=""/>
        <dsp:cNvSpPr/>
      </dsp:nvSpPr>
      <dsp:spPr>
        <a:xfrm>
          <a:off x="3217222" y="-134449"/>
          <a:ext cx="1740484" cy="1677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Separacijski anksiozni poremećaj</a:t>
          </a:r>
          <a:endParaRPr lang="hr-HR" sz="1600" b="1" kern="1200" dirty="0"/>
        </a:p>
      </dsp:txBody>
      <dsp:txXfrm>
        <a:off x="3472110" y="111160"/>
        <a:ext cx="1230708" cy="1185906"/>
      </dsp:txXfrm>
    </dsp:sp>
    <dsp:sp modelId="{3D7A55AD-E771-47AA-A44D-955F0EE745A9}">
      <dsp:nvSpPr>
        <dsp:cNvPr id="0" name=""/>
        <dsp:cNvSpPr/>
      </dsp:nvSpPr>
      <dsp:spPr>
        <a:xfrm>
          <a:off x="4715989" y="-134449"/>
          <a:ext cx="2610726" cy="167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b="1" kern="1200" dirty="0" smtClean="0"/>
            <a:t>Anksioznost na razini panike pri odvajanju ili očekivanju odvajanja od objekta privrženosti</a:t>
          </a:r>
          <a:endParaRPr lang="hr-H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b="1" kern="1200" dirty="0" smtClean="0"/>
            <a:t>Brige o mogućim opasnostima i smrti</a:t>
          </a:r>
          <a:endParaRPr lang="hr-HR" sz="1500" b="1" kern="1200" dirty="0"/>
        </a:p>
      </dsp:txBody>
      <dsp:txXfrm>
        <a:off x="4715989" y="-134449"/>
        <a:ext cx="2610726" cy="1677124"/>
      </dsp:txXfrm>
    </dsp:sp>
    <dsp:sp modelId="{BEF76280-F5CB-4A6D-A5DA-5756CD9B8E29}">
      <dsp:nvSpPr>
        <dsp:cNvPr id="0" name=""/>
        <dsp:cNvSpPr/>
      </dsp:nvSpPr>
      <dsp:spPr>
        <a:xfrm>
          <a:off x="3626452" y="1802542"/>
          <a:ext cx="1621485" cy="1432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Socijalna fobija</a:t>
          </a:r>
          <a:endParaRPr lang="hr-HR" sz="1800" b="1" kern="1200" dirty="0"/>
        </a:p>
      </dsp:txBody>
      <dsp:txXfrm>
        <a:off x="3863913" y="2012328"/>
        <a:ext cx="1146563" cy="1012937"/>
      </dsp:txXfrm>
    </dsp:sp>
    <dsp:sp modelId="{1A25E741-DF03-457B-B55A-8CBEE4B0BEC0}">
      <dsp:nvSpPr>
        <dsp:cNvPr id="0" name=""/>
        <dsp:cNvSpPr/>
      </dsp:nvSpPr>
      <dsp:spPr>
        <a:xfrm>
          <a:off x="5154968" y="1802542"/>
          <a:ext cx="2432228" cy="1432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b="1" kern="1200" dirty="0" smtClean="0"/>
            <a:t>Ekstremna sramežljivost  i povlačenje iz novih situacija ili od ljudi</a:t>
          </a:r>
          <a:endParaRPr lang="hr-H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b="1" kern="1200" dirty="0" smtClean="0"/>
            <a:t>Anksioznost prisutna u okružju vršnjaka</a:t>
          </a:r>
          <a:endParaRPr lang="hr-HR" sz="1500" b="1" kern="1200" dirty="0"/>
        </a:p>
      </dsp:txBody>
      <dsp:txXfrm>
        <a:off x="5154968" y="1802542"/>
        <a:ext cx="2432228" cy="1432509"/>
      </dsp:txXfrm>
    </dsp:sp>
    <dsp:sp modelId="{36579406-43DA-4540-AFC8-DA0C8A0E6895}">
      <dsp:nvSpPr>
        <dsp:cNvPr id="0" name=""/>
        <dsp:cNvSpPr/>
      </dsp:nvSpPr>
      <dsp:spPr>
        <a:xfrm>
          <a:off x="2987129" y="3468383"/>
          <a:ext cx="1721603" cy="1730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Generalizi</a:t>
          </a:r>
          <a:r>
            <a:rPr lang="en-GB" sz="1800" b="1" kern="1200" dirty="0" smtClean="0"/>
            <a:t>-</a:t>
          </a:r>
          <a:r>
            <a:rPr lang="hr-HR" sz="1800" b="1" kern="1200" dirty="0" smtClean="0"/>
            <a:t>rani anksiozni poremećaj</a:t>
          </a:r>
          <a:endParaRPr lang="hr-HR" sz="1800" b="1" kern="1200" dirty="0"/>
        </a:p>
      </dsp:txBody>
      <dsp:txXfrm>
        <a:off x="3239252" y="3721765"/>
        <a:ext cx="1217357" cy="1223434"/>
      </dsp:txXfrm>
    </dsp:sp>
    <dsp:sp modelId="{69220048-F0B9-401F-99ED-27CD105304FD}">
      <dsp:nvSpPr>
        <dsp:cNvPr id="0" name=""/>
        <dsp:cNvSpPr/>
      </dsp:nvSpPr>
      <dsp:spPr>
        <a:xfrm>
          <a:off x="4490616" y="3468383"/>
          <a:ext cx="2582405" cy="173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b="1" kern="1200" dirty="0" err="1" smtClean="0"/>
            <a:t>Pervazivne</a:t>
          </a:r>
          <a:r>
            <a:rPr lang="hr-HR" sz="1500" b="1" kern="1200" dirty="0" smtClean="0"/>
            <a:t> i </a:t>
          </a:r>
          <a:r>
            <a:rPr lang="hr-HR" sz="1500" b="1" kern="1200" dirty="0" err="1" smtClean="0"/>
            <a:t>nekontrolabilne</a:t>
          </a:r>
          <a:r>
            <a:rPr lang="hr-HR" sz="1500" b="1" kern="1200" dirty="0" smtClean="0"/>
            <a:t> brige</a:t>
          </a:r>
          <a:endParaRPr lang="hr-H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b="1" kern="1200" dirty="0" smtClean="0"/>
            <a:t>Mogu biti brige o: izvedbi, obitelji ili socijalnim relacijama, zdravlju, ruminacije o budućem ili prošlom ponašanju</a:t>
          </a:r>
          <a:endParaRPr lang="hr-HR" sz="1500" b="1" kern="1200" dirty="0"/>
        </a:p>
      </dsp:txBody>
      <dsp:txXfrm>
        <a:off x="4490616" y="3468383"/>
        <a:ext cx="2582405" cy="1730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4168E-9BA0-4CC1-868E-55342814ED70}">
      <dsp:nvSpPr>
        <dsp:cNvPr id="0" name=""/>
        <dsp:cNvSpPr/>
      </dsp:nvSpPr>
      <dsp:spPr>
        <a:xfrm>
          <a:off x="74976" y="1393454"/>
          <a:ext cx="1303086" cy="780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Trening</a:t>
          </a:r>
          <a:endParaRPr lang="hr-HR" sz="2400" b="1" kern="1200" dirty="0"/>
        </a:p>
      </dsp:txBody>
      <dsp:txXfrm>
        <a:off x="97836" y="1416314"/>
        <a:ext cx="1257366" cy="734779"/>
      </dsp:txXfrm>
    </dsp:sp>
    <dsp:sp modelId="{40E5E021-7292-477B-B6DB-6C3BECCC97AF}">
      <dsp:nvSpPr>
        <dsp:cNvPr id="0" name=""/>
        <dsp:cNvSpPr/>
      </dsp:nvSpPr>
      <dsp:spPr>
        <a:xfrm rot="18582125">
          <a:off x="1116925" y="1214434"/>
          <a:ext cx="1445926" cy="26078"/>
        </a:xfrm>
        <a:custGeom>
          <a:avLst/>
          <a:gdLst/>
          <a:ahLst/>
          <a:cxnLst/>
          <a:rect l="0" t="0" r="0" b="0"/>
          <a:pathLst>
            <a:path>
              <a:moveTo>
                <a:pt x="0" y="13039"/>
              </a:moveTo>
              <a:lnTo>
                <a:pt x="1445926" y="1303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1803740" y="1191324"/>
        <a:ext cx="72296" cy="72296"/>
      </dsp:txXfrm>
    </dsp:sp>
    <dsp:sp modelId="{03898612-BE01-4F4A-A486-BC23E5DBE7C4}">
      <dsp:nvSpPr>
        <dsp:cNvPr id="0" name=""/>
        <dsp:cNvSpPr/>
      </dsp:nvSpPr>
      <dsp:spPr>
        <a:xfrm>
          <a:off x="2301714" y="260164"/>
          <a:ext cx="1245523" cy="8221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Trening vještina</a:t>
          </a:r>
          <a:endParaRPr lang="hr-HR" sz="1800" b="1" kern="1200" dirty="0"/>
        </a:p>
      </dsp:txBody>
      <dsp:txXfrm>
        <a:off x="2325794" y="284244"/>
        <a:ext cx="1197363" cy="773995"/>
      </dsp:txXfrm>
    </dsp:sp>
    <dsp:sp modelId="{81140741-8543-4ADA-BA40-CF9C98E3D279}">
      <dsp:nvSpPr>
        <dsp:cNvPr id="0" name=""/>
        <dsp:cNvSpPr/>
      </dsp:nvSpPr>
      <dsp:spPr>
        <a:xfrm rot="21006504">
          <a:off x="3530061" y="459716"/>
          <a:ext cx="2310875" cy="26078"/>
        </a:xfrm>
        <a:custGeom>
          <a:avLst/>
          <a:gdLst/>
          <a:ahLst/>
          <a:cxnLst/>
          <a:rect l="0" t="0" r="0" b="0"/>
          <a:pathLst>
            <a:path>
              <a:moveTo>
                <a:pt x="0" y="13039"/>
              </a:moveTo>
              <a:lnTo>
                <a:pt x="2310875" y="1303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>
        <a:off x="4627727" y="414983"/>
        <a:ext cx="115543" cy="115543"/>
      </dsp:txXfrm>
    </dsp:sp>
    <dsp:sp modelId="{B4EE0F46-EA3A-4F6C-8FFD-0B39E7FC4FDB}">
      <dsp:nvSpPr>
        <dsp:cNvPr id="0" name=""/>
        <dsp:cNvSpPr/>
      </dsp:nvSpPr>
      <dsp:spPr>
        <a:xfrm>
          <a:off x="5823761" y="0"/>
          <a:ext cx="1097077" cy="5485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 dirty="0" smtClean="0"/>
            <a:t>Svjesnost tjelesnih reakcija</a:t>
          </a:r>
          <a:endParaRPr lang="hr-HR" sz="1000" b="1" kern="1200" dirty="0"/>
        </a:p>
      </dsp:txBody>
      <dsp:txXfrm>
        <a:off x="5839827" y="16066"/>
        <a:ext cx="1064945" cy="516406"/>
      </dsp:txXfrm>
    </dsp:sp>
    <dsp:sp modelId="{658256C6-2B89-4963-89FA-A6FE7919CF22}">
      <dsp:nvSpPr>
        <dsp:cNvPr id="0" name=""/>
        <dsp:cNvSpPr/>
      </dsp:nvSpPr>
      <dsp:spPr>
        <a:xfrm rot="602356">
          <a:off x="3536881" y="776103"/>
          <a:ext cx="1352662" cy="26078"/>
        </a:xfrm>
        <a:custGeom>
          <a:avLst/>
          <a:gdLst/>
          <a:ahLst/>
          <a:cxnLst/>
          <a:rect l="0" t="0" r="0" b="0"/>
          <a:pathLst>
            <a:path>
              <a:moveTo>
                <a:pt x="0" y="13039"/>
              </a:moveTo>
              <a:lnTo>
                <a:pt x="1352662" y="1303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179396" y="755325"/>
        <a:ext cx="67633" cy="67633"/>
      </dsp:txXfrm>
    </dsp:sp>
    <dsp:sp modelId="{F2E52FCC-D318-46F8-81FC-D65B9EFE32DC}">
      <dsp:nvSpPr>
        <dsp:cNvPr id="0" name=""/>
        <dsp:cNvSpPr/>
      </dsp:nvSpPr>
      <dsp:spPr>
        <a:xfrm>
          <a:off x="4879188" y="632773"/>
          <a:ext cx="1097077" cy="5485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 dirty="0" smtClean="0"/>
            <a:t>Prepoznavanje i evaluacija </a:t>
          </a:r>
          <a:r>
            <a:rPr lang="hr-HR" sz="1000" b="1" kern="1200" dirty="0" err="1" smtClean="0"/>
            <a:t>samogovora</a:t>
          </a:r>
          <a:endParaRPr lang="hr-HR" sz="1000" b="1" kern="1200" dirty="0"/>
        </a:p>
      </dsp:txBody>
      <dsp:txXfrm>
        <a:off x="4895254" y="648839"/>
        <a:ext cx="1064945" cy="516406"/>
      </dsp:txXfrm>
    </dsp:sp>
    <dsp:sp modelId="{39AE2AE9-2589-4C87-9B4F-AD770F7D0D0B}">
      <dsp:nvSpPr>
        <dsp:cNvPr id="0" name=""/>
        <dsp:cNvSpPr/>
      </dsp:nvSpPr>
      <dsp:spPr>
        <a:xfrm rot="1195031">
          <a:off x="3470192" y="1097001"/>
          <a:ext cx="2576152" cy="26078"/>
        </a:xfrm>
        <a:custGeom>
          <a:avLst/>
          <a:gdLst/>
          <a:ahLst/>
          <a:cxnLst/>
          <a:rect l="0" t="0" r="0" b="0"/>
          <a:pathLst>
            <a:path>
              <a:moveTo>
                <a:pt x="0" y="13039"/>
              </a:moveTo>
              <a:lnTo>
                <a:pt x="2576152" y="1303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>
        <a:off x="4693864" y="1045636"/>
        <a:ext cx="128807" cy="128807"/>
      </dsp:txXfrm>
    </dsp:sp>
    <dsp:sp modelId="{44E356B3-CA27-47EB-8FAD-234290028EDE}">
      <dsp:nvSpPr>
        <dsp:cNvPr id="0" name=""/>
        <dsp:cNvSpPr/>
      </dsp:nvSpPr>
      <dsp:spPr>
        <a:xfrm>
          <a:off x="5969299" y="1234734"/>
          <a:ext cx="1097077" cy="628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 dirty="0" smtClean="0"/>
            <a:t>Vještine rješavanja problema</a:t>
          </a:r>
          <a:endParaRPr lang="hr-HR" sz="1000" b="1" kern="1200" dirty="0"/>
        </a:p>
      </dsp:txBody>
      <dsp:txXfrm>
        <a:off x="5987699" y="1253134"/>
        <a:ext cx="1060277" cy="591408"/>
      </dsp:txXfrm>
    </dsp:sp>
    <dsp:sp modelId="{5B582139-23CE-471D-9418-051D74AE9E18}">
      <dsp:nvSpPr>
        <dsp:cNvPr id="0" name=""/>
        <dsp:cNvSpPr/>
      </dsp:nvSpPr>
      <dsp:spPr>
        <a:xfrm rot="3036030">
          <a:off x="3227206" y="1335226"/>
          <a:ext cx="1752268" cy="26078"/>
        </a:xfrm>
        <a:custGeom>
          <a:avLst/>
          <a:gdLst/>
          <a:ahLst/>
          <a:cxnLst/>
          <a:rect l="0" t="0" r="0" b="0"/>
          <a:pathLst>
            <a:path>
              <a:moveTo>
                <a:pt x="0" y="13039"/>
              </a:moveTo>
              <a:lnTo>
                <a:pt x="1752268" y="1303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>
        <a:off x="4059534" y="1304458"/>
        <a:ext cx="87613" cy="87613"/>
      </dsp:txXfrm>
    </dsp:sp>
    <dsp:sp modelId="{4AA2068B-F977-47BB-AFBB-303512E64003}">
      <dsp:nvSpPr>
        <dsp:cNvPr id="0" name=""/>
        <dsp:cNvSpPr/>
      </dsp:nvSpPr>
      <dsp:spPr>
        <a:xfrm>
          <a:off x="4659443" y="1751019"/>
          <a:ext cx="1097077" cy="5485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err="1" smtClean="0"/>
            <a:t>Samoprocjena</a:t>
          </a:r>
          <a:r>
            <a:rPr lang="hr-HR" sz="1200" b="1" kern="1200" dirty="0" smtClean="0"/>
            <a:t> i nagrada</a:t>
          </a:r>
          <a:endParaRPr lang="hr-HR" sz="1200" b="1" kern="1200" dirty="0"/>
        </a:p>
      </dsp:txBody>
      <dsp:txXfrm>
        <a:off x="4675509" y="1767085"/>
        <a:ext cx="1064945" cy="516406"/>
      </dsp:txXfrm>
    </dsp:sp>
    <dsp:sp modelId="{AE1E9B24-0142-48A0-86B5-9AABD3B0F851}">
      <dsp:nvSpPr>
        <dsp:cNvPr id="0" name=""/>
        <dsp:cNvSpPr/>
      </dsp:nvSpPr>
      <dsp:spPr>
        <a:xfrm rot="3089983">
          <a:off x="1098022" y="2351253"/>
          <a:ext cx="1483733" cy="26078"/>
        </a:xfrm>
        <a:custGeom>
          <a:avLst/>
          <a:gdLst/>
          <a:ahLst/>
          <a:cxnLst/>
          <a:rect l="0" t="0" r="0" b="0"/>
          <a:pathLst>
            <a:path>
              <a:moveTo>
                <a:pt x="0" y="13039"/>
              </a:moveTo>
              <a:lnTo>
                <a:pt x="1483733" y="1303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1802795" y="2327198"/>
        <a:ext cx="74186" cy="74186"/>
      </dsp:txXfrm>
    </dsp:sp>
    <dsp:sp modelId="{672A9372-E6ED-48C5-AF03-2B744247ADF7}">
      <dsp:nvSpPr>
        <dsp:cNvPr id="0" name=""/>
        <dsp:cNvSpPr/>
      </dsp:nvSpPr>
      <dsp:spPr>
        <a:xfrm>
          <a:off x="2301714" y="2452515"/>
          <a:ext cx="1388768" cy="9847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Izlaganje </a:t>
          </a:r>
          <a:endParaRPr lang="hr-HR" sz="2000" b="1" kern="1200" dirty="0"/>
        </a:p>
      </dsp:txBody>
      <dsp:txXfrm>
        <a:off x="2330556" y="2481357"/>
        <a:ext cx="1331084" cy="927047"/>
      </dsp:txXfrm>
    </dsp:sp>
    <dsp:sp modelId="{230280C0-F40D-4C7D-8DC7-B320815814B0}">
      <dsp:nvSpPr>
        <dsp:cNvPr id="0" name=""/>
        <dsp:cNvSpPr/>
      </dsp:nvSpPr>
      <dsp:spPr>
        <a:xfrm rot="21430542">
          <a:off x="3689673" y="2898986"/>
          <a:ext cx="1333570" cy="26078"/>
        </a:xfrm>
        <a:custGeom>
          <a:avLst/>
          <a:gdLst/>
          <a:ahLst/>
          <a:cxnLst/>
          <a:rect l="0" t="0" r="0" b="0"/>
          <a:pathLst>
            <a:path>
              <a:moveTo>
                <a:pt x="0" y="13039"/>
              </a:moveTo>
              <a:lnTo>
                <a:pt x="1333570" y="1303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323119" y="2878686"/>
        <a:ext cx="66678" cy="66678"/>
      </dsp:txXfrm>
    </dsp:sp>
    <dsp:sp modelId="{917D036B-81F8-4981-900A-ACD031642A50}">
      <dsp:nvSpPr>
        <dsp:cNvPr id="0" name=""/>
        <dsp:cNvSpPr/>
      </dsp:nvSpPr>
      <dsp:spPr>
        <a:xfrm>
          <a:off x="5022433" y="2604901"/>
          <a:ext cx="1097077" cy="5485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 dirty="0" smtClean="0"/>
            <a:t>Preplavljivanjem</a:t>
          </a:r>
          <a:endParaRPr lang="hr-HR" sz="1000" b="1" kern="1200" dirty="0"/>
        </a:p>
      </dsp:txBody>
      <dsp:txXfrm>
        <a:off x="5038499" y="2620967"/>
        <a:ext cx="1064945" cy="516406"/>
      </dsp:txXfrm>
    </dsp:sp>
    <dsp:sp modelId="{4F32FA5B-39FA-4B5D-B747-D718C12CD271}">
      <dsp:nvSpPr>
        <dsp:cNvPr id="0" name=""/>
        <dsp:cNvSpPr/>
      </dsp:nvSpPr>
      <dsp:spPr>
        <a:xfrm rot="1379411">
          <a:off x="3633021" y="3214396"/>
          <a:ext cx="1446873" cy="26078"/>
        </a:xfrm>
        <a:custGeom>
          <a:avLst/>
          <a:gdLst/>
          <a:ahLst/>
          <a:cxnLst/>
          <a:rect l="0" t="0" r="0" b="0"/>
          <a:pathLst>
            <a:path>
              <a:moveTo>
                <a:pt x="0" y="13039"/>
              </a:moveTo>
              <a:lnTo>
                <a:pt x="1446873" y="1303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320286" y="3191263"/>
        <a:ext cx="72343" cy="72343"/>
      </dsp:txXfrm>
    </dsp:sp>
    <dsp:sp modelId="{E1F29541-DEF2-4A6C-8652-D250995362B8}">
      <dsp:nvSpPr>
        <dsp:cNvPr id="0" name=""/>
        <dsp:cNvSpPr/>
      </dsp:nvSpPr>
      <dsp:spPr>
        <a:xfrm>
          <a:off x="5022433" y="3235721"/>
          <a:ext cx="1097077" cy="5485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Postupno</a:t>
          </a:r>
          <a:endParaRPr lang="hr-HR" sz="1000" b="1" kern="1200" dirty="0"/>
        </a:p>
      </dsp:txBody>
      <dsp:txXfrm>
        <a:off x="5038499" y="3251787"/>
        <a:ext cx="1064945" cy="516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07938-F3C5-404C-9746-3C6A75FE4B8E}">
      <dsp:nvSpPr>
        <dsp:cNvPr id="0" name=""/>
        <dsp:cNvSpPr/>
      </dsp:nvSpPr>
      <dsp:spPr>
        <a:xfrm>
          <a:off x="68895" y="0"/>
          <a:ext cx="7720388" cy="414340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A8DFB-8C51-497E-B8AE-099C0942299E}">
      <dsp:nvSpPr>
        <dsp:cNvPr id="0" name=""/>
        <dsp:cNvSpPr/>
      </dsp:nvSpPr>
      <dsp:spPr>
        <a:xfrm>
          <a:off x="1071569" y="2928958"/>
          <a:ext cx="152477" cy="1524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041C1-7EB5-401A-9FC2-EF090C820EA2}">
      <dsp:nvSpPr>
        <dsp:cNvPr id="0" name=""/>
        <dsp:cNvSpPr/>
      </dsp:nvSpPr>
      <dsp:spPr>
        <a:xfrm>
          <a:off x="870070" y="3462481"/>
          <a:ext cx="1292091" cy="616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9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Opća orijentacija</a:t>
          </a:r>
          <a:endParaRPr lang="hr-HR" sz="1600" b="1" kern="1200" dirty="0"/>
        </a:p>
      </dsp:txBody>
      <dsp:txXfrm>
        <a:off x="870070" y="3462481"/>
        <a:ext cx="1292091" cy="616213"/>
      </dsp:txXfrm>
    </dsp:sp>
    <dsp:sp modelId="{0E5176FE-81E8-40DA-9A1A-034E0916C4DE}">
      <dsp:nvSpPr>
        <dsp:cNvPr id="0" name=""/>
        <dsp:cNvSpPr/>
      </dsp:nvSpPr>
      <dsp:spPr>
        <a:xfrm>
          <a:off x="2092733" y="2287987"/>
          <a:ext cx="238660" cy="238660"/>
        </a:xfrm>
        <a:prstGeom prst="ellipse">
          <a:avLst/>
        </a:prstGeom>
        <a:solidFill>
          <a:schemeClr val="accent3">
            <a:hueOff val="2906152"/>
            <a:satOff val="-9286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5BE95-921A-4A32-89E6-E4E8F1A062C9}">
      <dsp:nvSpPr>
        <dsp:cNvPr id="0" name=""/>
        <dsp:cNvSpPr/>
      </dsp:nvSpPr>
      <dsp:spPr>
        <a:xfrm>
          <a:off x="1000128" y="1500195"/>
          <a:ext cx="1521534" cy="72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Definiranje problema</a:t>
          </a:r>
          <a:endParaRPr lang="hr-HR" sz="1800" b="1" kern="1200" dirty="0"/>
        </a:p>
      </dsp:txBody>
      <dsp:txXfrm>
        <a:off x="1000128" y="1500195"/>
        <a:ext cx="1521534" cy="724017"/>
      </dsp:txXfrm>
    </dsp:sp>
    <dsp:sp modelId="{27539506-12F2-43A2-A9BC-155C61787F70}">
      <dsp:nvSpPr>
        <dsp:cNvPr id="0" name=""/>
        <dsp:cNvSpPr/>
      </dsp:nvSpPr>
      <dsp:spPr>
        <a:xfrm>
          <a:off x="3153444" y="1655704"/>
          <a:ext cx="318213" cy="318213"/>
        </a:xfrm>
        <a:prstGeom prst="ellipse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122C4-AA07-4050-9604-22E8A3A96D51}">
      <dsp:nvSpPr>
        <dsp:cNvPr id="0" name=""/>
        <dsp:cNvSpPr/>
      </dsp:nvSpPr>
      <dsp:spPr>
        <a:xfrm>
          <a:off x="3071829" y="2000260"/>
          <a:ext cx="1992948" cy="1814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1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Smišljanje alternativnih rješenja</a:t>
          </a:r>
          <a:endParaRPr lang="hr-HR" sz="1800" b="1" kern="1200" dirty="0"/>
        </a:p>
      </dsp:txBody>
      <dsp:txXfrm>
        <a:off x="3071829" y="2000260"/>
        <a:ext cx="1992948" cy="1814812"/>
      </dsp:txXfrm>
    </dsp:sp>
    <dsp:sp modelId="{4D4DAC0E-0C41-44EE-B966-E124F628EE68}">
      <dsp:nvSpPr>
        <dsp:cNvPr id="0" name=""/>
        <dsp:cNvSpPr/>
      </dsp:nvSpPr>
      <dsp:spPr>
        <a:xfrm>
          <a:off x="4500593" y="1214446"/>
          <a:ext cx="411025" cy="411025"/>
        </a:xfrm>
        <a:prstGeom prst="ellipse">
          <a:avLst/>
        </a:prstGeom>
        <a:solidFill>
          <a:schemeClr val="accent3">
            <a:hueOff val="8718455"/>
            <a:satOff val="-27859"/>
            <a:lumOff val="-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01CDA-BEB1-4738-8DBC-A41B127943A9}">
      <dsp:nvSpPr>
        <dsp:cNvPr id="0" name=""/>
        <dsp:cNvSpPr/>
      </dsp:nvSpPr>
      <dsp:spPr>
        <a:xfrm>
          <a:off x="3714773" y="500061"/>
          <a:ext cx="1777381" cy="918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9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Donošenje odluke</a:t>
          </a:r>
          <a:endParaRPr lang="hr-HR" sz="2000" b="1" kern="1200" dirty="0"/>
        </a:p>
      </dsp:txBody>
      <dsp:txXfrm>
        <a:off x="3714773" y="500061"/>
        <a:ext cx="1777381" cy="918688"/>
      </dsp:txXfrm>
    </dsp:sp>
    <dsp:sp modelId="{BC6C4178-7BC7-4489-A199-4D0D8A2EA54A}">
      <dsp:nvSpPr>
        <dsp:cNvPr id="0" name=""/>
        <dsp:cNvSpPr/>
      </dsp:nvSpPr>
      <dsp:spPr>
        <a:xfrm>
          <a:off x="5656060" y="831995"/>
          <a:ext cx="523726" cy="523726"/>
        </a:xfrm>
        <a:prstGeom prst="ellipse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A45E7-4CC3-4EC6-9E6B-18711CA85456}">
      <dsp:nvSpPr>
        <dsp:cNvPr id="0" name=""/>
        <dsp:cNvSpPr/>
      </dsp:nvSpPr>
      <dsp:spPr>
        <a:xfrm>
          <a:off x="5429287" y="1357324"/>
          <a:ext cx="2303162" cy="2522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51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Provjera izabranog rješenja</a:t>
          </a:r>
          <a:endParaRPr lang="hr-HR" sz="2000" b="1" kern="1200" dirty="0"/>
        </a:p>
      </dsp:txBody>
      <dsp:txXfrm>
        <a:off x="5429287" y="1357324"/>
        <a:ext cx="2303162" cy="2522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607C440-3DB4-472D-884C-1AF2E8F638F5}" type="datetimeFigureOut">
              <a:rPr lang="sr-Latn-CS" smtClean="0"/>
              <a:pPr/>
              <a:t>9.4.2015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EAFE650-B807-42BB-9231-18C2FF66FC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C440-3DB4-472D-884C-1AF2E8F638F5}" type="datetimeFigureOut">
              <a:rPr lang="sr-Latn-CS" smtClean="0"/>
              <a:pPr/>
              <a:t>9.4.2015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E650-B807-42BB-9231-18C2FF66FCD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C440-3DB4-472D-884C-1AF2E8F638F5}" type="datetimeFigureOut">
              <a:rPr lang="sr-Latn-CS" smtClean="0"/>
              <a:pPr/>
              <a:t>9.4.2015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E650-B807-42BB-9231-18C2FF66FC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C440-3DB4-472D-884C-1AF2E8F638F5}" type="datetimeFigureOut">
              <a:rPr lang="sr-Latn-CS" smtClean="0"/>
              <a:pPr/>
              <a:t>9.4.2015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E650-B807-42BB-9231-18C2FF66FC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607C440-3DB4-472D-884C-1AF2E8F638F5}" type="datetimeFigureOut">
              <a:rPr lang="sr-Latn-CS" smtClean="0"/>
              <a:pPr/>
              <a:t>9.4.2015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EAFE650-B807-42BB-9231-18C2FF66FC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C440-3DB4-472D-884C-1AF2E8F638F5}" type="datetimeFigureOut">
              <a:rPr lang="sr-Latn-CS" smtClean="0"/>
              <a:pPr/>
              <a:t>9.4.2015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E650-B807-42BB-9231-18C2FF66FC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C440-3DB4-472D-884C-1AF2E8F638F5}" type="datetimeFigureOut">
              <a:rPr lang="sr-Latn-CS" smtClean="0"/>
              <a:pPr/>
              <a:t>9.4.2015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E650-B807-42BB-9231-18C2FF66FC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C440-3DB4-472D-884C-1AF2E8F638F5}" type="datetimeFigureOut">
              <a:rPr lang="sr-Latn-CS" smtClean="0"/>
              <a:pPr/>
              <a:t>9.4.2015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E650-B807-42BB-9231-18C2FF66FC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C440-3DB4-472D-884C-1AF2E8F638F5}" type="datetimeFigureOut">
              <a:rPr lang="sr-Latn-CS" smtClean="0"/>
              <a:pPr/>
              <a:t>9.4.2015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E650-B807-42BB-9231-18C2FF66FC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C440-3DB4-472D-884C-1AF2E8F638F5}" type="datetimeFigureOut">
              <a:rPr lang="sr-Latn-CS" smtClean="0"/>
              <a:pPr/>
              <a:t>9.4.2015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E650-B807-42BB-9231-18C2FF66FC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C440-3DB4-472D-884C-1AF2E8F638F5}" type="datetimeFigureOut">
              <a:rPr lang="sr-Latn-CS" smtClean="0"/>
              <a:pPr/>
              <a:t>9.4.2015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E650-B807-42BB-9231-18C2FF66FC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07C440-3DB4-472D-884C-1AF2E8F638F5}" type="datetimeFigureOut">
              <a:rPr lang="sr-Latn-CS" smtClean="0"/>
              <a:pPr/>
              <a:t>9.4.2015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AFE650-B807-42BB-9231-18C2FF66FCD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Specifičnost</a:t>
            </a:r>
            <a:r>
              <a:rPr lang="en-GB" smtClean="0"/>
              <a:t>i</a:t>
            </a:r>
            <a:r>
              <a:rPr lang="hr-HR" smtClean="0"/>
              <a:t> </a:t>
            </a:r>
            <a:r>
              <a:rPr lang="hr-HR" dirty="0" smtClean="0"/>
              <a:t>BK tretmana anksioznosti u djece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err="1" smtClean="0"/>
              <a:t>Božana</a:t>
            </a:r>
            <a:r>
              <a:rPr lang="hr-HR" dirty="0" smtClean="0"/>
              <a:t> Šarić, </a:t>
            </a:r>
            <a:r>
              <a:rPr lang="hr-HR" dirty="0" err="1" smtClean="0"/>
              <a:t>mag</a:t>
            </a:r>
            <a:r>
              <a:rPr lang="hr-HR" dirty="0" smtClean="0"/>
              <a:t>. </a:t>
            </a:r>
            <a:r>
              <a:rPr lang="hr-HR" dirty="0" err="1"/>
              <a:t>p</a:t>
            </a:r>
            <a:r>
              <a:rPr lang="hr-HR" dirty="0" err="1" smtClean="0"/>
              <a:t>sih</a:t>
            </a:r>
            <a:r>
              <a:rPr lang="hr-HR" dirty="0" smtClean="0"/>
              <a:t>.</a:t>
            </a:r>
          </a:p>
          <a:p>
            <a:r>
              <a:rPr lang="hr-HR" dirty="0" smtClean="0"/>
              <a:t>11.4.2015., Praktikum II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STVARANJE KOGNITIVNE ŠABLONE ZA SUOČAVANJE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>
            <a:noAutofit/>
          </a:bodyPr>
          <a:lstStyle/>
          <a:p>
            <a:pPr marL="514350" indent="-514350">
              <a:spcBef>
                <a:spcPts val="1800"/>
              </a:spcBef>
            </a:pPr>
            <a:r>
              <a:rPr lang="hr-HR" sz="3200" dirty="0" smtClean="0"/>
              <a:t>Identificiranje i </a:t>
            </a:r>
            <a:r>
              <a:rPr lang="en-GB" sz="3200" dirty="0" err="1" smtClean="0"/>
              <a:t>propitivanje</a:t>
            </a:r>
            <a:r>
              <a:rPr lang="hr-HR" sz="3200" dirty="0" smtClean="0"/>
              <a:t> djetetovih iskrivljenih ili nerealnih kognicija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eriod"/>
            </a:pPr>
            <a:r>
              <a:rPr lang="hr-HR" sz="2800" dirty="0" smtClean="0"/>
              <a:t>Naučiti dijete da testira i smanji negativne misli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eriod"/>
            </a:pPr>
            <a:r>
              <a:rPr lang="hr-HR" sz="2800" dirty="0" smtClean="0"/>
              <a:t>Stvaranje pozitivnih misli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eriod"/>
            </a:pPr>
            <a:r>
              <a:rPr lang="hr-HR" sz="2800" dirty="0" smtClean="0"/>
              <a:t>Dovođenje u pitanje nerealističnih ili </a:t>
            </a:r>
            <a:r>
              <a:rPr lang="hr-HR" sz="2800" dirty="0" err="1" smtClean="0"/>
              <a:t>disfunkcionalnih</a:t>
            </a:r>
            <a:r>
              <a:rPr lang="hr-HR" sz="2800" dirty="0" smtClean="0"/>
              <a:t> negativnih automatskih misli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arabicPeriod"/>
            </a:pPr>
            <a:r>
              <a:rPr lang="hr-HR" sz="2800" dirty="0" smtClean="0"/>
              <a:t>Stvaranje plana za nošenje sa zastrašujućim situacijama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TEHNIKA RJEŠAVANJA PROBLEMA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2800" dirty="0" smtClean="0"/>
              <a:t>Cilj je da djeca razviju povjerenje u vlastite sposobnosti da sami sebi mogu pomoći nositi se sa svakodnevnim teškoćama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85786" y="2143116"/>
          <a:ext cx="785818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IZLAGANJE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3200" dirty="0" smtClean="0"/>
              <a:t>POSTUPNO</a:t>
            </a:r>
          </a:p>
          <a:p>
            <a:pPr lvl="1">
              <a:lnSpc>
                <a:spcPct val="150000"/>
              </a:lnSpc>
            </a:pPr>
            <a:r>
              <a:rPr lang="hr-HR" sz="2800" dirty="0" smtClean="0"/>
              <a:t>Hijerarhija strahova</a:t>
            </a:r>
          </a:p>
          <a:p>
            <a:pPr lvl="1">
              <a:lnSpc>
                <a:spcPct val="150000"/>
              </a:lnSpc>
            </a:pPr>
            <a:endParaRPr lang="hr-HR" sz="2800" dirty="0" smtClean="0"/>
          </a:p>
          <a:p>
            <a:pPr>
              <a:lnSpc>
                <a:spcPct val="150000"/>
              </a:lnSpc>
            </a:pPr>
            <a:r>
              <a:rPr lang="hr-HR" sz="3200" dirty="0" smtClean="0"/>
              <a:t>PREPLAVLJIVANJE</a:t>
            </a:r>
          </a:p>
          <a:p>
            <a:pPr lvl="1">
              <a:spcBef>
                <a:spcPts val="1800"/>
              </a:spcBef>
            </a:pPr>
            <a:r>
              <a:rPr lang="hr-HR" sz="2800" dirty="0" smtClean="0"/>
              <a:t>Izaziva više stresa nego druge metode – zato je važno da dijete razumije smisao postupka</a:t>
            </a:r>
          </a:p>
          <a:p>
            <a:pPr lvl="1">
              <a:spcBef>
                <a:spcPts val="1800"/>
              </a:spcBef>
            </a:pPr>
            <a:r>
              <a:rPr lang="hr-HR" sz="2800" dirty="0" smtClean="0"/>
              <a:t>Dobro razmisliti prije primjene kod mlađe djece!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SAMOGOVOR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r>
              <a:rPr lang="hr-HR" sz="2800" dirty="0" err="1" smtClean="0"/>
              <a:t>Samogovor</a:t>
            </a:r>
            <a:r>
              <a:rPr lang="hr-HR" sz="2800" dirty="0" smtClean="0"/>
              <a:t> uključuje djetetova očekivanja i atribucije o sebi, drugima i situacijama</a:t>
            </a:r>
          </a:p>
          <a:p>
            <a:r>
              <a:rPr lang="hr-HR" sz="2800" dirty="0" smtClean="0"/>
              <a:t>Ta očekivanja su fokusirana na:</a:t>
            </a:r>
          </a:p>
          <a:p>
            <a:pPr lvl="1"/>
            <a:r>
              <a:rPr lang="hr-HR" sz="2400" dirty="0" smtClean="0"/>
              <a:t>Negativne </a:t>
            </a:r>
            <a:r>
              <a:rPr lang="hr-HR" sz="2400" dirty="0" err="1" smtClean="0"/>
              <a:t>samoprocjene</a:t>
            </a:r>
            <a:endParaRPr lang="hr-HR" sz="2400" dirty="0" smtClean="0"/>
          </a:p>
          <a:p>
            <a:pPr lvl="1"/>
            <a:r>
              <a:rPr lang="hr-HR" sz="2400" dirty="0" err="1" smtClean="0"/>
              <a:t>Perfekcionističke</a:t>
            </a:r>
            <a:r>
              <a:rPr lang="hr-HR" sz="2400" dirty="0" smtClean="0"/>
              <a:t> standarde</a:t>
            </a:r>
          </a:p>
          <a:p>
            <a:pPr lvl="1"/>
            <a:r>
              <a:rPr lang="hr-HR" sz="2400" dirty="0" smtClean="0"/>
              <a:t>Povećan fokus na sebe ili brigu o tome što drugi misle</a:t>
            </a:r>
          </a:p>
          <a:p>
            <a:pPr lvl="1"/>
            <a:r>
              <a:rPr lang="hr-HR" sz="2400" dirty="0" smtClean="0"/>
              <a:t>Brige o neuspjehu ili nemogućnosti suočavanja</a:t>
            </a:r>
          </a:p>
          <a:p>
            <a:pPr lvl="1"/>
            <a:endParaRPr lang="hr-HR" sz="2400" dirty="0" smtClean="0"/>
          </a:p>
          <a:p>
            <a:r>
              <a:rPr lang="hr-HR" sz="2800" dirty="0" smtClean="0"/>
              <a:t>Tu se mogu koristiti crteži s balončićima u kojima se upisuju misli – dijete smišlja misli koje izazivaju anksioznost i one koje j</a:t>
            </a:r>
            <a:r>
              <a:rPr lang="en-GB" sz="2800" dirty="0" smtClean="0"/>
              <a:t>e</a:t>
            </a:r>
            <a:r>
              <a:rPr lang="hr-HR" sz="2800" dirty="0" smtClean="0"/>
              <a:t> smanjuju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(FEAR) PLAN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 – poprilično si </a:t>
            </a:r>
            <a:r>
              <a:rPr lang="hr-HR" b="1" dirty="0" smtClean="0"/>
              <a:t>p</a:t>
            </a:r>
            <a:r>
              <a:rPr lang="hr-HR" dirty="0" smtClean="0"/>
              <a:t>replašen?</a:t>
            </a:r>
          </a:p>
          <a:p>
            <a:pPr lvl="1"/>
            <a:r>
              <a:rPr lang="hr-HR" dirty="0" smtClean="0"/>
              <a:t>prepoznavanje tjelesnih simptoma anksioznosti</a:t>
            </a:r>
          </a:p>
          <a:p>
            <a:r>
              <a:rPr lang="hr-HR" dirty="0" smtClean="0"/>
              <a:t>L – misliš da će se dogoditi nešto </a:t>
            </a:r>
            <a:r>
              <a:rPr lang="en-GB" b="1" dirty="0" smtClean="0"/>
              <a:t>l</a:t>
            </a:r>
            <a:r>
              <a:rPr lang="hr-HR" dirty="0" smtClean="0"/>
              <a:t>oše?</a:t>
            </a:r>
          </a:p>
          <a:p>
            <a:pPr lvl="1"/>
            <a:r>
              <a:rPr lang="en-GB" dirty="0"/>
              <a:t>p</a:t>
            </a:r>
            <a:r>
              <a:rPr lang="hr-HR" dirty="0" smtClean="0"/>
              <a:t>repoznavanje neg</a:t>
            </a:r>
            <a:r>
              <a:rPr lang="en-GB" dirty="0" err="1" smtClean="0"/>
              <a:t>ativnih</a:t>
            </a:r>
            <a:r>
              <a:rPr lang="hr-HR" dirty="0" smtClean="0"/>
              <a:t> misli i briga</a:t>
            </a:r>
          </a:p>
          <a:p>
            <a:r>
              <a:rPr lang="hr-HR" dirty="0" smtClean="0"/>
              <a:t>A – </a:t>
            </a:r>
            <a:r>
              <a:rPr lang="hr-HR" b="1" dirty="0" smtClean="0"/>
              <a:t>a</a:t>
            </a:r>
            <a:r>
              <a:rPr lang="hr-HR" dirty="0" smtClean="0"/>
              <a:t>ktivnosti koje će ti pomoći</a:t>
            </a:r>
          </a:p>
          <a:p>
            <a:pPr lvl="1"/>
            <a:r>
              <a:rPr lang="en-GB" dirty="0"/>
              <a:t>p</a:t>
            </a:r>
            <a:r>
              <a:rPr lang="hr-HR" dirty="0" smtClean="0"/>
              <a:t>onašanja za suočavanje</a:t>
            </a:r>
          </a:p>
          <a:p>
            <a:r>
              <a:rPr lang="hr-HR" dirty="0" smtClean="0"/>
              <a:t>N – </a:t>
            </a:r>
            <a:r>
              <a:rPr lang="hr-HR" b="1" dirty="0" smtClean="0"/>
              <a:t>n</a:t>
            </a:r>
            <a:r>
              <a:rPr lang="hr-HR" dirty="0" smtClean="0"/>
              <a:t>agrade </a:t>
            </a:r>
          </a:p>
          <a:p>
            <a:pPr lvl="1"/>
            <a:r>
              <a:rPr lang="en-GB" dirty="0" err="1"/>
              <a:t>s</a:t>
            </a:r>
            <a:r>
              <a:rPr lang="hr-HR" dirty="0" smtClean="0"/>
              <a:t>amoprocjena i </a:t>
            </a:r>
            <a:r>
              <a:rPr lang="en-GB" dirty="0" err="1" smtClean="0"/>
              <a:t>samo</a:t>
            </a:r>
            <a:r>
              <a:rPr lang="hr-HR" dirty="0" smtClean="0"/>
              <a:t>nagrađivanje</a:t>
            </a:r>
          </a:p>
          <a:p>
            <a:pPr lvl="1"/>
            <a:endParaRPr lang="hr-HR" dirty="0" smtClean="0"/>
          </a:p>
          <a:p>
            <a:r>
              <a:rPr lang="hr-HR" dirty="0" smtClean="0"/>
              <a:t>Napraviti podsjetnik na PLAN u slučaju situacije koja izaziva anksioznost (</a:t>
            </a:r>
            <a:r>
              <a:rPr lang="hr-HR" dirty="0" err="1" smtClean="0"/>
              <a:t>npr</a:t>
            </a:r>
            <a:r>
              <a:rPr lang="hr-HR" dirty="0" smtClean="0"/>
              <a:t>.  kartica)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S OBITELJI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363272" cy="5373216"/>
          </a:xfrm>
        </p:spPr>
        <p:txBody>
          <a:bodyPr>
            <a:noAutofit/>
          </a:bodyPr>
          <a:lstStyle/>
          <a:p>
            <a:r>
              <a:rPr lang="hr-HR" sz="2500" dirty="0" smtClean="0"/>
              <a:t>Terapeut se nalazi s roditeljima nakon treće seanse kako bi dobi</a:t>
            </a:r>
            <a:r>
              <a:rPr lang="en-GB" sz="2500" dirty="0" smtClean="0"/>
              <a:t>o</a:t>
            </a:r>
            <a:r>
              <a:rPr lang="hr-HR" sz="2500" dirty="0" smtClean="0"/>
              <a:t> njihovu suradnju i </a:t>
            </a:r>
            <a:r>
              <a:rPr lang="en-GB" sz="2500" dirty="0" err="1" smtClean="0"/>
              <a:t>kako</a:t>
            </a:r>
            <a:r>
              <a:rPr lang="en-GB" sz="2500" dirty="0" smtClean="0"/>
              <a:t> bi se </a:t>
            </a:r>
            <a:r>
              <a:rPr lang="hr-HR" sz="2500" dirty="0" smtClean="0"/>
              <a:t>dogov</a:t>
            </a:r>
            <a:r>
              <a:rPr lang="en-GB" sz="2500" dirty="0" err="1" smtClean="0"/>
              <a:t>ori</a:t>
            </a:r>
            <a:r>
              <a:rPr lang="hr-HR" sz="2500" dirty="0" smtClean="0"/>
              <a:t>li oko plana tretmana</a:t>
            </a:r>
          </a:p>
          <a:p>
            <a:pPr lvl="1"/>
            <a:r>
              <a:rPr lang="hr-HR" sz="2000" dirty="0" smtClean="0"/>
              <a:t>Roditelji mogu biti prisutni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dijelu</a:t>
            </a:r>
            <a:r>
              <a:rPr lang="en-GB" sz="2000" dirty="0" smtClean="0"/>
              <a:t> </a:t>
            </a:r>
            <a:r>
              <a:rPr lang="en-GB" sz="2000" dirty="0" err="1" smtClean="0"/>
              <a:t>nekih</a:t>
            </a:r>
            <a:r>
              <a:rPr lang="en-GB" sz="2000" dirty="0" smtClean="0"/>
              <a:t> </a:t>
            </a:r>
            <a:r>
              <a:rPr lang="en-GB" sz="2000" dirty="0" err="1" smtClean="0"/>
              <a:t>seansi</a:t>
            </a:r>
            <a:r>
              <a:rPr lang="en-GB" sz="2000" dirty="0" smtClean="0"/>
              <a:t> </a:t>
            </a:r>
            <a:r>
              <a:rPr lang="hr-HR" sz="2000" dirty="0" smtClean="0"/>
              <a:t>kako bi pomogli djetetu koristiti naučene vještine (npr. tehnike opuštanja)</a:t>
            </a:r>
          </a:p>
          <a:p>
            <a:pPr lvl="1"/>
            <a:endParaRPr lang="hr-HR" sz="2000" dirty="0" smtClean="0"/>
          </a:p>
          <a:p>
            <a:r>
              <a:rPr lang="hr-HR" sz="2500" dirty="0" smtClean="0"/>
              <a:t>Mogući problemi su </a:t>
            </a:r>
            <a:r>
              <a:rPr lang="hr-HR" sz="2500" b="1" dirty="0" smtClean="0"/>
              <a:t>nedovoljna uključenost </a:t>
            </a:r>
            <a:r>
              <a:rPr lang="hr-HR" sz="2500" dirty="0" smtClean="0"/>
              <a:t>(nedolaženje svaki put i sl.) ili </a:t>
            </a:r>
            <a:r>
              <a:rPr lang="hr-HR" sz="2500" b="1" dirty="0" smtClean="0"/>
              <a:t>prezaštićivanje</a:t>
            </a:r>
            <a:r>
              <a:rPr lang="hr-HR" sz="2500" dirty="0" smtClean="0"/>
              <a:t> (ometanje zadataka koji razvijaju samopouzdanje djeteta), osjećaj krivnje</a:t>
            </a:r>
            <a:endParaRPr lang="en-GB" sz="2500" dirty="0" smtClean="0"/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500" dirty="0" smtClean="0"/>
              <a:t>Moguća je i obite</a:t>
            </a:r>
            <a:r>
              <a:rPr lang="en-GB" sz="2500" dirty="0" smtClean="0"/>
              <a:t>l</a:t>
            </a:r>
            <a:r>
              <a:rPr lang="hr-HR" sz="2500" dirty="0" smtClean="0"/>
              <a:t>jska intervencija (roditelji uključeni u terapiju)</a:t>
            </a:r>
            <a:endParaRPr lang="hr-H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990600"/>
          </a:xfrm>
        </p:spPr>
        <p:txBody>
          <a:bodyPr/>
          <a:lstStyle/>
          <a:p>
            <a:pPr algn="ctr"/>
            <a:r>
              <a:rPr lang="hr-HR" b="1" dirty="0" smtClean="0"/>
              <a:t>HVALA NA POZORNOSTI!</a:t>
            </a:r>
            <a:endParaRPr lang="hr-HR" b="1" dirty="0"/>
          </a:p>
        </p:txBody>
      </p:sp>
      <p:pic>
        <p:nvPicPr>
          <p:cNvPr id="4" name="Content Placeholder 3" descr="what-is-positive-thinking-why-think-positiv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38208" y="2439813"/>
            <a:ext cx="3467584" cy="2495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Anksiozni poremećaji kod djece</a:t>
            </a:r>
            <a:endParaRPr lang="hr-H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305209149"/>
              </p:ext>
            </p:extLst>
          </p:nvPr>
        </p:nvGraphicFramePr>
        <p:xfrm>
          <a:off x="500034" y="1285860"/>
          <a:ext cx="8001056" cy="506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142873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Najčešći poremećaji kod djece (10-20%)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5214950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Brige su ustrajne, pretjerane i dijete ih teško kontrolira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Priroda anksioznosti kod djece i mladih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6732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hr-HR" dirty="0" smtClean="0"/>
              <a:t>Djeca koja pate od anksioznih poremećaja lošije razumiju kako </a:t>
            </a:r>
            <a:r>
              <a:rPr lang="hr-HR" b="1" dirty="0" smtClean="0"/>
              <a:t>sakriti</a:t>
            </a:r>
            <a:r>
              <a:rPr lang="hr-HR" dirty="0" smtClean="0"/>
              <a:t> i kako </a:t>
            </a:r>
            <a:r>
              <a:rPr lang="hr-HR" b="1" dirty="0" smtClean="0"/>
              <a:t>promijeniti</a:t>
            </a:r>
            <a:r>
              <a:rPr lang="hr-HR" dirty="0" smtClean="0"/>
              <a:t> svoje osjećaje</a:t>
            </a:r>
          </a:p>
          <a:p>
            <a:pPr>
              <a:spcBef>
                <a:spcPts val="1200"/>
              </a:spcBef>
            </a:pPr>
            <a:r>
              <a:rPr lang="hr-HR" dirty="0" smtClean="0"/>
              <a:t>Starija djeca pokazuju veću razinu anksioznosti i depresivnosti što ukazuje na to da se </a:t>
            </a:r>
            <a:r>
              <a:rPr lang="hr-HR" b="1" dirty="0" smtClean="0"/>
              <a:t>simptomi s vremenom pogoršavaju</a:t>
            </a:r>
          </a:p>
          <a:p>
            <a:pPr>
              <a:spcBef>
                <a:spcPts val="1200"/>
              </a:spcBef>
            </a:pPr>
            <a:r>
              <a:rPr lang="hr-HR" dirty="0" smtClean="0"/>
              <a:t>Treba uzeti u obzir razvojne promjene </a:t>
            </a:r>
            <a:r>
              <a:rPr lang="en-GB" dirty="0" smtClean="0">
                <a:sym typeface="Wingdings" panose="05000000000000000000" pitchFamily="2" charset="2"/>
              </a:rPr>
              <a:t></a:t>
            </a:r>
            <a:r>
              <a:rPr lang="hr-HR" dirty="0" smtClean="0"/>
              <a:t> strahovi reflektiraju promjene u percepciji stvarnosti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D</a:t>
            </a:r>
            <a:r>
              <a:rPr lang="hr-HR" dirty="0" smtClean="0"/>
              <a:t>ječji strahovi su na početku sadržajno općeniti, izmišljeni, neko</a:t>
            </a:r>
            <a:r>
              <a:rPr lang="en-GB" dirty="0" smtClean="0"/>
              <a:t>n</a:t>
            </a:r>
            <a:r>
              <a:rPr lang="hr-HR" dirty="0" smtClean="0"/>
              <a:t>trolabilni i moćni (babaroga), a s vremenom postaju specifični, diferencirani i realistični (strah od neuspjeha u školi)</a:t>
            </a:r>
          </a:p>
          <a:p>
            <a:pPr lvl="1">
              <a:spcBef>
                <a:spcPts val="1200"/>
              </a:spcBef>
            </a:pPr>
            <a:r>
              <a:rPr lang="hr-HR" dirty="0" smtClean="0"/>
              <a:t>Kako djeca odrastaju, broj strahova se smanjuje</a:t>
            </a:r>
          </a:p>
          <a:p>
            <a:pPr lvl="1">
              <a:spcBef>
                <a:spcPts val="1200"/>
              </a:spcBef>
            </a:pPr>
            <a:r>
              <a:rPr lang="hr-HR" dirty="0" smtClean="0"/>
              <a:t>Djevojčice pokazuju više strahova od dječaka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Priroda anksioznosti kod djece i mladih 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hr-HR" dirty="0" smtClean="0"/>
              <a:t>Za određivanje tretmana važno je znati razliku između:</a:t>
            </a:r>
          </a:p>
          <a:p>
            <a:pPr lvl="1" algn="just">
              <a:spcBef>
                <a:spcPts val="2400"/>
              </a:spcBef>
            </a:pPr>
            <a:r>
              <a:rPr lang="hr-HR" sz="2800" b="1" dirty="0" smtClean="0"/>
              <a:t>Kognitivn</a:t>
            </a:r>
            <a:r>
              <a:rPr lang="en-GB" sz="2800" b="1" dirty="0" err="1" smtClean="0"/>
              <a:t>ih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deficita</a:t>
            </a:r>
            <a:r>
              <a:rPr lang="hr-HR" sz="2800" b="1" dirty="0" smtClean="0"/>
              <a:t> </a:t>
            </a:r>
            <a:r>
              <a:rPr lang="hr-HR" sz="2800" dirty="0" smtClean="0"/>
              <a:t>– </a:t>
            </a:r>
            <a:r>
              <a:rPr lang="hr-HR" sz="2800" i="1" dirty="0" smtClean="0"/>
              <a:t>manjak razmišljanja u situacijama koje zahtijevaju naprednije razumijevanje </a:t>
            </a:r>
            <a:r>
              <a:rPr lang="hr-HR" sz="2800" dirty="0" smtClean="0"/>
              <a:t>– treba eliminirati impulzivno reagiranje i raditi na smislenijem rješavanju problema</a:t>
            </a:r>
          </a:p>
          <a:p>
            <a:pPr lvl="1" algn="just">
              <a:spcBef>
                <a:spcPts val="2400"/>
              </a:spcBef>
            </a:pPr>
            <a:r>
              <a:rPr lang="hr-HR" sz="2800" b="1" dirty="0" smtClean="0"/>
              <a:t>Kognitivnih distorzija </a:t>
            </a:r>
            <a:r>
              <a:rPr lang="hr-HR" sz="2800" dirty="0" smtClean="0"/>
              <a:t>– </a:t>
            </a:r>
            <a:r>
              <a:rPr lang="hr-HR" sz="2800" i="1" dirty="0" smtClean="0"/>
              <a:t>mišljenje koje je </a:t>
            </a:r>
            <a:r>
              <a:rPr lang="hr-HR" sz="2800" i="1" dirty="0" err="1" smtClean="0"/>
              <a:t>disfunkcionalno</a:t>
            </a:r>
            <a:r>
              <a:rPr lang="hr-HR" sz="2800" i="1" dirty="0" smtClean="0"/>
              <a:t> ili pristrano </a:t>
            </a:r>
            <a:r>
              <a:rPr lang="hr-HR" sz="2800" dirty="0" smtClean="0"/>
              <a:t>– treba ih imenovati, prepoznati kao problematične i ispraviti ih.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Priroda anksioznosti kod djece i mladih (3)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Faktor </a:t>
            </a:r>
            <a:r>
              <a:rPr lang="hr-HR" b="1" dirty="0" smtClean="0"/>
              <a:t>obitelji</a:t>
            </a:r>
            <a:r>
              <a:rPr lang="hr-HR" dirty="0" smtClean="0"/>
              <a:t>: obično i roditelji s anksioznim simptomima ili poremećajima – djeca možda imitiraju strahove roditelja</a:t>
            </a:r>
          </a:p>
          <a:p>
            <a:r>
              <a:rPr lang="hr-HR" dirty="0" smtClean="0"/>
              <a:t>Javlja se </a:t>
            </a:r>
            <a:r>
              <a:rPr lang="hr-HR" b="1" dirty="0" err="1" smtClean="0"/>
              <a:t>prezaštićivanje</a:t>
            </a:r>
            <a:r>
              <a:rPr lang="hr-HR" b="1" dirty="0" smtClean="0"/>
              <a:t> i</a:t>
            </a:r>
            <a:r>
              <a:rPr lang="hr-HR" dirty="0" smtClean="0"/>
              <a:t> </a:t>
            </a:r>
            <a:r>
              <a:rPr lang="hr-HR" b="1" dirty="0" smtClean="0"/>
              <a:t>smanjena autonomija djece </a:t>
            </a:r>
            <a:r>
              <a:rPr lang="hr-HR" dirty="0" smtClean="0"/>
              <a:t>(ti roditelji procjenjuju da su djeca pod većim stresom, rade stvari umjesto njih)</a:t>
            </a:r>
          </a:p>
          <a:p>
            <a:r>
              <a:rPr lang="hr-HR" dirty="0" smtClean="0"/>
              <a:t>Obiteljsko okružje koje naglašava </a:t>
            </a:r>
            <a:r>
              <a:rPr lang="hr-HR" b="1" dirty="0" smtClean="0"/>
              <a:t>percepciju prijetnje i izbjegavanje te prijetnje </a:t>
            </a:r>
            <a:r>
              <a:rPr lang="hr-HR" dirty="0" smtClean="0"/>
              <a:t>(anksiozna djeca procjenjuju dvosmislene situacije ugrožavajućim</a:t>
            </a:r>
            <a:r>
              <a:rPr lang="en-GB" dirty="0" smtClean="0"/>
              <a:t>a</a:t>
            </a:r>
            <a:r>
              <a:rPr lang="hr-HR" dirty="0" smtClean="0"/>
              <a:t>)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 descr="D:\KBT\Praktikum II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763028"/>
            <a:ext cx="2771776" cy="1837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PROCJENA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/>
              <a:t>Strukturirani dijagnostički intervju</a:t>
            </a:r>
          </a:p>
          <a:p>
            <a:pPr>
              <a:lnSpc>
                <a:spcPct val="150000"/>
              </a:lnSpc>
            </a:pPr>
            <a:r>
              <a:rPr lang="hr-HR" sz="2800" dirty="0" smtClean="0"/>
              <a:t>Djetetov</a:t>
            </a:r>
            <a:r>
              <a:rPr lang="en-GB" sz="2800" dirty="0" smtClean="0"/>
              <a:t>e</a:t>
            </a:r>
            <a:r>
              <a:rPr lang="hr-HR" sz="2800" dirty="0" smtClean="0"/>
              <a:t> samoprocjen</a:t>
            </a:r>
            <a:r>
              <a:rPr lang="en-GB" sz="2800" dirty="0" smtClean="0"/>
              <a:t>e</a:t>
            </a:r>
            <a:endParaRPr lang="hr-HR" sz="2800" dirty="0" smtClean="0"/>
          </a:p>
          <a:p>
            <a:pPr>
              <a:lnSpc>
                <a:spcPct val="150000"/>
              </a:lnSpc>
            </a:pPr>
            <a:r>
              <a:rPr lang="hr-HR" sz="2800" dirty="0" smtClean="0"/>
              <a:t>Opažanje ponašanja</a:t>
            </a:r>
          </a:p>
          <a:p>
            <a:pPr>
              <a:lnSpc>
                <a:spcPct val="150000"/>
              </a:lnSpc>
            </a:pPr>
            <a:r>
              <a:rPr lang="hr-HR" sz="2800" dirty="0" smtClean="0"/>
              <a:t>Procjene roditelja i učitelja</a:t>
            </a:r>
          </a:p>
          <a:p>
            <a:pPr>
              <a:lnSpc>
                <a:spcPct val="150000"/>
              </a:lnSpc>
            </a:pPr>
            <a:r>
              <a:rPr lang="hr-H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Fiziološk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mjere</a:t>
            </a:r>
            <a:endParaRPr lang="hr-HR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800" dirty="0" smtClean="0"/>
              <a:t>Obiteljska procjena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INTEGRIRANA KBT ZA ANKSIOZNU DJECU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 smtClean="0"/>
              <a:t>Glavni cilj je naučiti djecu da prepoznaju znakove preplavljujućeg anksioznog uzbuđenja i da ti znakovi služe kao </a:t>
            </a:r>
            <a:r>
              <a:rPr lang="en-GB" dirty="0" smtClean="0"/>
              <a:t>put</a:t>
            </a:r>
            <a:r>
              <a:rPr lang="hr-HR" dirty="0" smtClean="0"/>
              <a:t>okazi za strategije upravljanja anksioznošću</a:t>
            </a:r>
          </a:p>
          <a:p>
            <a:pPr lvl="1">
              <a:buNone/>
            </a:pPr>
            <a:endParaRPr lang="hr-HR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714348" y="2500306"/>
          <a:ext cx="757242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Naglasak je na strategijama: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Modeliranje suočavanja</a:t>
            </a:r>
          </a:p>
          <a:p>
            <a:r>
              <a:rPr lang="hr-HR" dirty="0" smtClean="0"/>
              <a:t>Prepoznavanje i mijenjanje anksioznih misli</a:t>
            </a:r>
          </a:p>
          <a:p>
            <a:r>
              <a:rPr lang="hr-HR" dirty="0" smtClean="0"/>
              <a:t>Izlaganje situacijama koje uzrokuju anksioznost</a:t>
            </a:r>
          </a:p>
          <a:p>
            <a:r>
              <a:rPr lang="hr-HR" dirty="0" smtClean="0"/>
              <a:t>Igranje uloga i nagrađivanje </a:t>
            </a:r>
          </a:p>
          <a:p>
            <a:r>
              <a:rPr lang="hr-HR" dirty="0" smtClean="0"/>
              <a:t>Zadaci za domaću zadaću</a:t>
            </a:r>
          </a:p>
          <a:p>
            <a:r>
              <a:rPr lang="hr-HR" dirty="0" err="1" smtClean="0"/>
              <a:t>Psihoedukacija</a:t>
            </a:r>
            <a:endParaRPr lang="hr-HR" dirty="0" smtClean="0"/>
          </a:p>
          <a:p>
            <a:r>
              <a:rPr lang="hr-HR" dirty="0" smtClean="0"/>
              <a:t>Svjesnost tjelesnih reakcija i </a:t>
            </a:r>
            <a:r>
              <a:rPr lang="hr-HR" dirty="0" err="1" smtClean="0"/>
              <a:t>kognicija</a:t>
            </a:r>
            <a:r>
              <a:rPr lang="hr-HR" dirty="0" smtClean="0"/>
              <a:t> u stanju anksioznosti</a:t>
            </a:r>
          </a:p>
          <a:p>
            <a:r>
              <a:rPr lang="hr-HR" dirty="0" smtClean="0"/>
              <a:t>Relaksacija</a:t>
            </a:r>
          </a:p>
          <a:p>
            <a:r>
              <a:rPr lang="hr-HR" dirty="0" smtClean="0"/>
              <a:t>Postupnost zadataka u treningu</a:t>
            </a:r>
          </a:p>
          <a:p>
            <a:r>
              <a:rPr lang="hr-HR" dirty="0" smtClean="0"/>
              <a:t>Primjena i vježbanje novih vještina u sve </a:t>
            </a:r>
            <a:r>
              <a:rPr lang="en-GB" dirty="0" err="1" smtClean="0"/>
              <a:t>anksiogenijim</a:t>
            </a:r>
            <a:r>
              <a:rPr lang="hr-HR" dirty="0" smtClean="0"/>
              <a:t> situacijama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RELAKSACIJA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hr-HR" sz="2700" dirty="0" smtClean="0"/>
              <a:t>Cilj je naučiti dijete da razvije svijest i kontrolu nad vlastitim fiziološkim i mišićnim reakcijama na anksioznost</a:t>
            </a:r>
          </a:p>
          <a:p>
            <a:pPr>
              <a:spcBef>
                <a:spcPts val="1200"/>
              </a:spcBef>
            </a:pPr>
            <a:r>
              <a:rPr lang="hr-HR" sz="2700" dirty="0" smtClean="0"/>
              <a:t>Dijete nauči percipirati tjelesnu napetost i koristiti te senzacije kao </a:t>
            </a:r>
            <a:r>
              <a:rPr lang="en-GB" sz="2700" dirty="0" err="1" smtClean="0"/>
              <a:t>podražaj</a:t>
            </a:r>
            <a:r>
              <a:rPr lang="hr-HR" sz="2700" dirty="0" smtClean="0"/>
              <a:t> za opuštanje</a:t>
            </a:r>
          </a:p>
          <a:p>
            <a:pPr>
              <a:spcBef>
                <a:spcPts val="1200"/>
              </a:spcBef>
            </a:pPr>
            <a:r>
              <a:rPr lang="hr-HR" sz="2700" dirty="0" smtClean="0"/>
              <a:t>Dijete prvo nauči prepoznati svoje senzacije koje su specifične za njegovu anksioznost</a:t>
            </a:r>
          </a:p>
          <a:p>
            <a:pPr>
              <a:spcBef>
                <a:spcPts val="1200"/>
              </a:spcBef>
            </a:pPr>
            <a:r>
              <a:rPr lang="hr-HR" sz="2700" dirty="0" smtClean="0"/>
              <a:t>Terapeut može naučiti dijete relaksaciji kontroliranoj znakom – dijete asocira neku riječ s opuštenim stanjem</a:t>
            </a:r>
          </a:p>
          <a:p>
            <a:pPr>
              <a:spcBef>
                <a:spcPts val="1200"/>
              </a:spcBef>
            </a:pPr>
            <a:r>
              <a:rPr lang="hr-HR" sz="2700" dirty="0" smtClean="0"/>
              <a:t>Upute za mlađu djecu su obično kraće</a:t>
            </a:r>
            <a:endParaRPr lang="hr-HR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3726</TotalTime>
  <Words>838</Words>
  <Application>Microsoft Office PowerPoint</Application>
  <PresentationFormat>On-screen Show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Specifičnosti BK tretmana anksioznosti u djece</vt:lpstr>
      <vt:lpstr>Anksiozni poremećaji kod djece</vt:lpstr>
      <vt:lpstr>Priroda anksioznosti kod djece i mladih</vt:lpstr>
      <vt:lpstr>Priroda anksioznosti kod djece i mladih (2)</vt:lpstr>
      <vt:lpstr>Priroda anksioznosti kod djece i mladih (3)</vt:lpstr>
      <vt:lpstr>PROCJENA</vt:lpstr>
      <vt:lpstr>INTEGRIRANA KBT ZA ANKSIOZNU DJECU</vt:lpstr>
      <vt:lpstr>Naglasak je na strategijama:</vt:lpstr>
      <vt:lpstr>RELAKSACIJA</vt:lpstr>
      <vt:lpstr>STVARANJE KOGNITIVNE ŠABLONE ZA SUOČAVANJE</vt:lpstr>
      <vt:lpstr>TEHNIKA RJEŠAVANJA PROBLEMA</vt:lpstr>
      <vt:lpstr>IZLAGANJE</vt:lpstr>
      <vt:lpstr>SAMOGOVOR</vt:lpstr>
      <vt:lpstr>(FEAR) PLAN</vt:lpstr>
      <vt:lpstr>RAD S OBITELJI</vt:lpstr>
      <vt:lpstr>HVALA NA POZORNOSTI!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Specifičnost BK tretmana anksioznosti u djece</dc:title>
  <dc:creator>bboba</dc:creator>
  <cp:lastModifiedBy>bboba</cp:lastModifiedBy>
  <cp:revision>139</cp:revision>
  <dcterms:created xsi:type="dcterms:W3CDTF">2015-03-30T12:27:39Z</dcterms:created>
  <dcterms:modified xsi:type="dcterms:W3CDTF">2015-04-09T12:50:24Z</dcterms:modified>
</cp:coreProperties>
</file>