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0" r:id="rId1"/>
  </p:sldMasterIdLst>
  <p:notesMasterIdLst>
    <p:notesMasterId r:id="rId57"/>
  </p:notesMasterIdLst>
  <p:handoutMasterIdLst>
    <p:handoutMasterId r:id="rId58"/>
  </p:handoutMasterIdLst>
  <p:sldIdLst>
    <p:sldId id="256" r:id="rId2"/>
    <p:sldId id="405" r:id="rId3"/>
    <p:sldId id="370" r:id="rId4"/>
    <p:sldId id="257" r:id="rId5"/>
    <p:sldId id="381" r:id="rId6"/>
    <p:sldId id="332" r:id="rId7"/>
    <p:sldId id="377" r:id="rId8"/>
    <p:sldId id="383" r:id="rId9"/>
    <p:sldId id="336" r:id="rId10"/>
    <p:sldId id="382" r:id="rId11"/>
    <p:sldId id="269" r:id="rId12"/>
    <p:sldId id="417" r:id="rId13"/>
    <p:sldId id="354" r:id="rId14"/>
    <p:sldId id="393" r:id="rId15"/>
    <p:sldId id="287" r:id="rId16"/>
    <p:sldId id="355" r:id="rId17"/>
    <p:sldId id="293" r:id="rId18"/>
    <p:sldId id="294" r:id="rId19"/>
    <p:sldId id="295" r:id="rId20"/>
    <p:sldId id="296" r:id="rId21"/>
    <p:sldId id="298" r:id="rId22"/>
    <p:sldId id="299" r:id="rId23"/>
    <p:sldId id="297" r:id="rId24"/>
    <p:sldId id="410" r:id="rId25"/>
    <p:sldId id="416" r:id="rId26"/>
    <p:sldId id="418" r:id="rId27"/>
    <p:sldId id="357" r:id="rId28"/>
    <p:sldId id="302" r:id="rId29"/>
    <p:sldId id="303" r:id="rId30"/>
    <p:sldId id="304" r:id="rId31"/>
    <p:sldId id="305" r:id="rId32"/>
    <p:sldId id="307" r:id="rId33"/>
    <p:sldId id="358" r:id="rId34"/>
    <p:sldId id="309" r:id="rId35"/>
    <p:sldId id="411" r:id="rId36"/>
    <p:sldId id="409" r:id="rId37"/>
    <p:sldId id="314" r:id="rId38"/>
    <p:sldId id="385" r:id="rId39"/>
    <p:sldId id="316" r:id="rId40"/>
    <p:sldId id="359" r:id="rId41"/>
    <p:sldId id="394" r:id="rId42"/>
    <p:sldId id="318" r:id="rId43"/>
    <p:sldId id="395" r:id="rId44"/>
    <p:sldId id="321" r:id="rId45"/>
    <p:sldId id="387" r:id="rId46"/>
    <p:sldId id="406" r:id="rId47"/>
    <p:sldId id="361" r:id="rId48"/>
    <p:sldId id="324" r:id="rId49"/>
    <p:sldId id="362" r:id="rId50"/>
    <p:sldId id="407" r:id="rId51"/>
    <p:sldId id="363" r:id="rId52"/>
    <p:sldId id="331" r:id="rId53"/>
    <p:sldId id="389" r:id="rId54"/>
    <p:sldId id="388" r:id="rId55"/>
    <p:sldId id="402" r:id="rId5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83842" autoAdjust="0"/>
  </p:normalViewPr>
  <p:slideViewPr>
    <p:cSldViewPr snapToGrid="0">
      <p:cViewPr varScale="1">
        <p:scale>
          <a:sx n="96" d="100"/>
          <a:sy n="96" d="100"/>
        </p:scale>
        <p:origin x="115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52122-5049-40A9-AE17-7CA01CB1725F}" type="doc">
      <dgm:prSet loTypeId="urn:microsoft.com/office/officeart/2005/8/layout/process2" loCatId="process" qsTypeId="urn:microsoft.com/office/officeart/2005/8/quickstyle/simple1" qsCatId="simple" csTypeId="urn:microsoft.com/office/officeart/2005/8/colors/colorful4" csCatId="colorful" phldr="1"/>
      <dgm:spPr/>
    </dgm:pt>
    <dgm:pt modelId="{C258F299-54D9-4D56-AE9F-FBA292434CF7}">
      <dgm:prSet phldrT="[Text]" custT="1"/>
      <dgm:spPr>
        <a:solidFill>
          <a:schemeClr val="accent4">
            <a:lumMod val="20000"/>
            <a:lumOff val="80000"/>
          </a:schemeClr>
        </a:solidFill>
      </dgm:spPr>
      <dgm:t>
        <a:bodyPr/>
        <a:lstStyle/>
        <a:p>
          <a:r>
            <a:rPr lang="hr-HR" sz="2400" b="1" dirty="0" smtClean="0">
              <a:solidFill>
                <a:schemeClr val="tx1"/>
              </a:solidFill>
            </a:rPr>
            <a:t>Okidač</a:t>
          </a:r>
          <a:endParaRPr lang="en-GB" sz="2000" b="1" dirty="0">
            <a:solidFill>
              <a:schemeClr val="tx1"/>
            </a:solidFill>
          </a:endParaRPr>
        </a:p>
      </dgm:t>
    </dgm:pt>
    <dgm:pt modelId="{BCFBD1B0-C08C-4B23-86E8-3082C5041B7C}" type="parTrans" cxnId="{432A73C7-EFAE-4909-A42E-BA190A49166D}">
      <dgm:prSet/>
      <dgm:spPr/>
      <dgm:t>
        <a:bodyPr/>
        <a:lstStyle/>
        <a:p>
          <a:endParaRPr lang="en-GB"/>
        </a:p>
      </dgm:t>
    </dgm:pt>
    <dgm:pt modelId="{56F97EC6-CD58-4B9D-B71E-223AB465B777}" type="sibTrans" cxnId="{432A73C7-EFAE-4909-A42E-BA190A49166D}">
      <dgm:prSet/>
      <dgm:spPr/>
      <dgm:t>
        <a:bodyPr/>
        <a:lstStyle/>
        <a:p>
          <a:endParaRPr lang="en-GB"/>
        </a:p>
      </dgm:t>
    </dgm:pt>
    <dgm:pt modelId="{6123B8A3-0E1C-42FE-98A0-8148274896D9}">
      <dgm:prSet phldrT="[Text]" custT="1"/>
      <dgm:spPr>
        <a:solidFill>
          <a:schemeClr val="accent4">
            <a:lumMod val="20000"/>
            <a:lumOff val="80000"/>
          </a:schemeClr>
        </a:solidFill>
        <a:ln>
          <a:solidFill>
            <a:schemeClr val="accent4">
              <a:lumMod val="40000"/>
              <a:lumOff val="60000"/>
            </a:schemeClr>
          </a:solidFill>
        </a:ln>
      </dgm:spPr>
      <dgm:t>
        <a:bodyPr/>
        <a:lstStyle/>
        <a:p>
          <a:r>
            <a:rPr lang="hr-HR" sz="2400" b="1" dirty="0" smtClean="0">
              <a:solidFill>
                <a:schemeClr val="tx1"/>
              </a:solidFill>
            </a:rPr>
            <a:t>Ljutnja</a:t>
          </a:r>
        </a:p>
      </dgm:t>
    </dgm:pt>
    <dgm:pt modelId="{B71C0792-1CC4-4DB1-8741-8CFD346A6C5E}" type="parTrans" cxnId="{35A50F5F-C42F-4977-811A-1C810F6A0C2B}">
      <dgm:prSet/>
      <dgm:spPr/>
      <dgm:t>
        <a:bodyPr/>
        <a:lstStyle/>
        <a:p>
          <a:endParaRPr lang="en-GB"/>
        </a:p>
      </dgm:t>
    </dgm:pt>
    <dgm:pt modelId="{A40499B0-E4CE-407A-B9C6-10A55DCF5960}" type="sibTrans" cxnId="{35A50F5F-C42F-4977-811A-1C810F6A0C2B}">
      <dgm:prSet/>
      <dgm:spPr/>
      <dgm:t>
        <a:bodyPr/>
        <a:lstStyle/>
        <a:p>
          <a:endParaRPr lang="en-GB"/>
        </a:p>
      </dgm:t>
    </dgm:pt>
    <dgm:pt modelId="{06E686A7-F93F-4922-BBD6-9AEAA1E9F3F8}">
      <dgm:prSet phldrT="[Text]" custT="1"/>
      <dgm:spPr>
        <a:solidFill>
          <a:schemeClr val="accent4">
            <a:lumMod val="20000"/>
            <a:lumOff val="80000"/>
          </a:schemeClr>
        </a:solidFill>
        <a:ln>
          <a:solidFill>
            <a:schemeClr val="accent4">
              <a:lumMod val="40000"/>
              <a:lumOff val="60000"/>
            </a:schemeClr>
          </a:solidFill>
        </a:ln>
      </dgm:spPr>
      <dgm:t>
        <a:bodyPr/>
        <a:lstStyle/>
        <a:p>
          <a:r>
            <a:rPr lang="hr-HR" sz="2400" b="1" dirty="0" smtClean="0">
              <a:solidFill>
                <a:schemeClr val="tx1"/>
              </a:solidFill>
            </a:rPr>
            <a:t>Inhibicija </a:t>
          </a:r>
        </a:p>
      </dgm:t>
    </dgm:pt>
    <dgm:pt modelId="{965B83FF-59CF-4E7E-B25E-91E8AB5C5E0F}" type="parTrans" cxnId="{F0E5A248-6BEB-484D-9B04-F084CA5CE4BE}">
      <dgm:prSet/>
      <dgm:spPr/>
      <dgm:t>
        <a:bodyPr/>
        <a:lstStyle/>
        <a:p>
          <a:endParaRPr lang="en-GB"/>
        </a:p>
      </dgm:t>
    </dgm:pt>
    <dgm:pt modelId="{744EBA3F-26B2-4E0D-A650-F538014B7CA3}" type="sibTrans" cxnId="{F0E5A248-6BEB-484D-9B04-F084CA5CE4BE}">
      <dgm:prSet/>
      <dgm:spPr/>
      <dgm:t>
        <a:bodyPr/>
        <a:lstStyle/>
        <a:p>
          <a:endParaRPr lang="en-GB"/>
        </a:p>
      </dgm:t>
    </dgm:pt>
    <dgm:pt modelId="{D799347E-C01F-4EA6-B6A2-10856E8DCD98}">
      <dgm:prSet phldrT="[Text]" custT="1"/>
      <dgm:spPr>
        <a:solidFill>
          <a:schemeClr val="accent4">
            <a:lumMod val="20000"/>
            <a:lumOff val="80000"/>
          </a:schemeClr>
        </a:solidFill>
        <a:ln>
          <a:solidFill>
            <a:schemeClr val="accent4">
              <a:lumMod val="40000"/>
              <a:lumOff val="60000"/>
            </a:schemeClr>
          </a:solidFill>
        </a:ln>
      </dgm:spPr>
      <dgm:t>
        <a:bodyPr/>
        <a:lstStyle/>
        <a:p>
          <a:r>
            <a:rPr lang="hr-HR" sz="2400" b="1" dirty="0" smtClean="0">
              <a:solidFill>
                <a:schemeClr val="tx1"/>
              </a:solidFill>
            </a:rPr>
            <a:t>Odgovor</a:t>
          </a:r>
        </a:p>
      </dgm:t>
    </dgm:pt>
    <dgm:pt modelId="{77FE22EB-DA9B-4439-9590-600A8422AAE4}" type="parTrans" cxnId="{BE8053E1-2014-4A13-9AB5-535EC0D7988A}">
      <dgm:prSet/>
      <dgm:spPr/>
      <dgm:t>
        <a:bodyPr/>
        <a:lstStyle/>
        <a:p>
          <a:endParaRPr lang="en-GB"/>
        </a:p>
      </dgm:t>
    </dgm:pt>
    <dgm:pt modelId="{F789B1E0-7AF8-4B85-8BF5-C96F0B5845EB}" type="sibTrans" cxnId="{BE8053E1-2014-4A13-9AB5-535EC0D7988A}">
      <dgm:prSet/>
      <dgm:spPr/>
      <dgm:t>
        <a:bodyPr/>
        <a:lstStyle/>
        <a:p>
          <a:endParaRPr lang="en-GB"/>
        </a:p>
      </dgm:t>
    </dgm:pt>
    <dgm:pt modelId="{B058D375-1172-4D99-8421-879DCFEF134B}">
      <dgm:prSet phldrT="[Text]" custT="1"/>
      <dgm:spPr>
        <a:solidFill>
          <a:schemeClr val="accent4">
            <a:lumMod val="20000"/>
            <a:lumOff val="80000"/>
          </a:schemeClr>
        </a:solidFill>
        <a:ln>
          <a:solidFill>
            <a:schemeClr val="accent4">
              <a:lumMod val="40000"/>
              <a:lumOff val="60000"/>
            </a:schemeClr>
          </a:solidFill>
        </a:ln>
      </dgm:spPr>
      <dgm:t>
        <a:bodyPr/>
        <a:lstStyle/>
        <a:p>
          <a:r>
            <a:rPr lang="hr-HR" sz="2400" b="1" dirty="0" smtClean="0">
              <a:solidFill>
                <a:schemeClr val="tx1"/>
              </a:solidFill>
            </a:rPr>
            <a:t>Procjena/prosudba</a:t>
          </a:r>
        </a:p>
      </dgm:t>
    </dgm:pt>
    <dgm:pt modelId="{14927899-AFAD-4AE9-A172-D9B4962D9734}" type="parTrans" cxnId="{4E289B51-A998-4793-A068-EF9FCDBC2BA3}">
      <dgm:prSet/>
      <dgm:spPr/>
      <dgm:t>
        <a:bodyPr/>
        <a:lstStyle/>
        <a:p>
          <a:endParaRPr lang="en-GB"/>
        </a:p>
      </dgm:t>
    </dgm:pt>
    <dgm:pt modelId="{B862041F-B245-4AFE-A874-1942D86AA0D5}" type="sibTrans" cxnId="{4E289B51-A998-4793-A068-EF9FCDBC2BA3}">
      <dgm:prSet/>
      <dgm:spPr/>
      <dgm:t>
        <a:bodyPr/>
        <a:lstStyle/>
        <a:p>
          <a:endParaRPr lang="en-GB"/>
        </a:p>
      </dgm:t>
    </dgm:pt>
    <dgm:pt modelId="{E42C51FC-CAEC-45CE-A386-29606C55E104}" type="pres">
      <dgm:prSet presAssocID="{33B52122-5049-40A9-AE17-7CA01CB1725F}" presName="linearFlow" presStyleCnt="0">
        <dgm:presLayoutVars>
          <dgm:resizeHandles val="exact"/>
        </dgm:presLayoutVars>
      </dgm:prSet>
      <dgm:spPr/>
    </dgm:pt>
    <dgm:pt modelId="{4ADC17BD-0790-4955-80B5-37463A577127}" type="pres">
      <dgm:prSet presAssocID="{C258F299-54D9-4D56-AE9F-FBA292434CF7}" presName="node" presStyleLbl="node1" presStyleIdx="0" presStyleCnt="5" custScaleX="135962">
        <dgm:presLayoutVars>
          <dgm:bulletEnabled val="1"/>
        </dgm:presLayoutVars>
      </dgm:prSet>
      <dgm:spPr/>
      <dgm:t>
        <a:bodyPr/>
        <a:lstStyle/>
        <a:p>
          <a:endParaRPr lang="en-GB"/>
        </a:p>
      </dgm:t>
    </dgm:pt>
    <dgm:pt modelId="{D5335325-2432-4F68-B96B-AA1A101DDA5D}" type="pres">
      <dgm:prSet presAssocID="{56F97EC6-CD58-4B9D-B71E-223AB465B777}" presName="sibTrans" presStyleLbl="sibTrans2D1" presStyleIdx="0" presStyleCnt="4"/>
      <dgm:spPr/>
      <dgm:t>
        <a:bodyPr/>
        <a:lstStyle/>
        <a:p>
          <a:endParaRPr lang="en-GB"/>
        </a:p>
      </dgm:t>
    </dgm:pt>
    <dgm:pt modelId="{EDE4630D-44B0-4C48-923B-98BC064D8966}" type="pres">
      <dgm:prSet presAssocID="{56F97EC6-CD58-4B9D-B71E-223AB465B777}" presName="connectorText" presStyleLbl="sibTrans2D1" presStyleIdx="0" presStyleCnt="4"/>
      <dgm:spPr/>
      <dgm:t>
        <a:bodyPr/>
        <a:lstStyle/>
        <a:p>
          <a:endParaRPr lang="en-GB"/>
        </a:p>
      </dgm:t>
    </dgm:pt>
    <dgm:pt modelId="{5CE19D9F-54AC-4F4C-A84C-2AAC11D80787}" type="pres">
      <dgm:prSet presAssocID="{B058D375-1172-4D99-8421-879DCFEF134B}" presName="node" presStyleLbl="node1" presStyleIdx="1" presStyleCnt="5" custScaleX="159590">
        <dgm:presLayoutVars>
          <dgm:bulletEnabled val="1"/>
        </dgm:presLayoutVars>
      </dgm:prSet>
      <dgm:spPr/>
      <dgm:t>
        <a:bodyPr/>
        <a:lstStyle/>
        <a:p>
          <a:endParaRPr lang="en-GB"/>
        </a:p>
      </dgm:t>
    </dgm:pt>
    <dgm:pt modelId="{A1AC20B0-398B-4392-8442-D3B87E01FF35}" type="pres">
      <dgm:prSet presAssocID="{B862041F-B245-4AFE-A874-1942D86AA0D5}" presName="sibTrans" presStyleLbl="sibTrans2D1" presStyleIdx="1" presStyleCnt="4"/>
      <dgm:spPr/>
      <dgm:t>
        <a:bodyPr/>
        <a:lstStyle/>
        <a:p>
          <a:endParaRPr lang="en-GB"/>
        </a:p>
      </dgm:t>
    </dgm:pt>
    <dgm:pt modelId="{82FB4EBA-3B6E-4A2B-9C13-3C45C28E0D93}" type="pres">
      <dgm:prSet presAssocID="{B862041F-B245-4AFE-A874-1942D86AA0D5}" presName="connectorText" presStyleLbl="sibTrans2D1" presStyleIdx="1" presStyleCnt="4"/>
      <dgm:spPr/>
      <dgm:t>
        <a:bodyPr/>
        <a:lstStyle/>
        <a:p>
          <a:endParaRPr lang="en-GB"/>
        </a:p>
      </dgm:t>
    </dgm:pt>
    <dgm:pt modelId="{D0FDB955-841D-4739-9BC8-43B8591ACDA2}" type="pres">
      <dgm:prSet presAssocID="{6123B8A3-0E1C-42FE-98A0-8148274896D9}" presName="node" presStyleLbl="node1" presStyleIdx="2" presStyleCnt="5" custScaleX="163635">
        <dgm:presLayoutVars>
          <dgm:bulletEnabled val="1"/>
        </dgm:presLayoutVars>
      </dgm:prSet>
      <dgm:spPr/>
      <dgm:t>
        <a:bodyPr/>
        <a:lstStyle/>
        <a:p>
          <a:endParaRPr lang="en-GB"/>
        </a:p>
      </dgm:t>
    </dgm:pt>
    <dgm:pt modelId="{CC2B1210-640E-4CE5-871E-FB8D71A04A78}" type="pres">
      <dgm:prSet presAssocID="{A40499B0-E4CE-407A-B9C6-10A55DCF5960}" presName="sibTrans" presStyleLbl="sibTrans2D1" presStyleIdx="2" presStyleCnt="4"/>
      <dgm:spPr/>
      <dgm:t>
        <a:bodyPr/>
        <a:lstStyle/>
        <a:p>
          <a:endParaRPr lang="en-GB"/>
        </a:p>
      </dgm:t>
    </dgm:pt>
    <dgm:pt modelId="{E285C36A-8060-4E3E-8160-7BBA48397108}" type="pres">
      <dgm:prSet presAssocID="{A40499B0-E4CE-407A-B9C6-10A55DCF5960}" presName="connectorText" presStyleLbl="sibTrans2D1" presStyleIdx="2" presStyleCnt="4"/>
      <dgm:spPr/>
      <dgm:t>
        <a:bodyPr/>
        <a:lstStyle/>
        <a:p>
          <a:endParaRPr lang="en-GB"/>
        </a:p>
      </dgm:t>
    </dgm:pt>
    <dgm:pt modelId="{A6FC6183-6EA1-478E-AEEE-C26F1EA65CB0}" type="pres">
      <dgm:prSet presAssocID="{06E686A7-F93F-4922-BBD6-9AEAA1E9F3F8}" presName="node" presStyleLbl="node1" presStyleIdx="3" presStyleCnt="5" custScaleX="160103">
        <dgm:presLayoutVars>
          <dgm:bulletEnabled val="1"/>
        </dgm:presLayoutVars>
      </dgm:prSet>
      <dgm:spPr/>
      <dgm:t>
        <a:bodyPr/>
        <a:lstStyle/>
        <a:p>
          <a:endParaRPr lang="en-GB"/>
        </a:p>
      </dgm:t>
    </dgm:pt>
    <dgm:pt modelId="{2F492B53-4AA4-4443-91A8-95BEA5D9D6C2}" type="pres">
      <dgm:prSet presAssocID="{744EBA3F-26B2-4E0D-A650-F538014B7CA3}" presName="sibTrans" presStyleLbl="sibTrans2D1" presStyleIdx="3" presStyleCnt="4"/>
      <dgm:spPr/>
      <dgm:t>
        <a:bodyPr/>
        <a:lstStyle/>
        <a:p>
          <a:endParaRPr lang="en-GB"/>
        </a:p>
      </dgm:t>
    </dgm:pt>
    <dgm:pt modelId="{0F908EA5-A95A-41C2-A4C9-D4FDD686122B}" type="pres">
      <dgm:prSet presAssocID="{744EBA3F-26B2-4E0D-A650-F538014B7CA3}" presName="connectorText" presStyleLbl="sibTrans2D1" presStyleIdx="3" presStyleCnt="4"/>
      <dgm:spPr/>
      <dgm:t>
        <a:bodyPr/>
        <a:lstStyle/>
        <a:p>
          <a:endParaRPr lang="en-GB"/>
        </a:p>
      </dgm:t>
    </dgm:pt>
    <dgm:pt modelId="{94BFD217-CD33-4E3C-BEFF-5E07D80DAB58}" type="pres">
      <dgm:prSet presAssocID="{D799347E-C01F-4EA6-B6A2-10856E8DCD98}" presName="node" presStyleLbl="node1" presStyleIdx="4" presStyleCnt="5" custScaleX="183488">
        <dgm:presLayoutVars>
          <dgm:bulletEnabled val="1"/>
        </dgm:presLayoutVars>
      </dgm:prSet>
      <dgm:spPr/>
      <dgm:t>
        <a:bodyPr/>
        <a:lstStyle/>
        <a:p>
          <a:endParaRPr lang="en-GB"/>
        </a:p>
      </dgm:t>
    </dgm:pt>
  </dgm:ptLst>
  <dgm:cxnLst>
    <dgm:cxn modelId="{35A50F5F-C42F-4977-811A-1C810F6A0C2B}" srcId="{33B52122-5049-40A9-AE17-7CA01CB1725F}" destId="{6123B8A3-0E1C-42FE-98A0-8148274896D9}" srcOrd="2" destOrd="0" parTransId="{B71C0792-1CC4-4DB1-8741-8CFD346A6C5E}" sibTransId="{A40499B0-E4CE-407A-B9C6-10A55DCF5960}"/>
    <dgm:cxn modelId="{D2B340E9-6A4A-451C-BAB3-F7FFAE15AC03}" type="presOf" srcId="{56F97EC6-CD58-4B9D-B71E-223AB465B777}" destId="{EDE4630D-44B0-4C48-923B-98BC064D8966}" srcOrd="1" destOrd="0" presId="urn:microsoft.com/office/officeart/2005/8/layout/process2"/>
    <dgm:cxn modelId="{EEAA487F-8902-4B46-A140-F274E608D66D}" type="presOf" srcId="{C258F299-54D9-4D56-AE9F-FBA292434CF7}" destId="{4ADC17BD-0790-4955-80B5-37463A577127}" srcOrd="0" destOrd="0" presId="urn:microsoft.com/office/officeart/2005/8/layout/process2"/>
    <dgm:cxn modelId="{0D0B5F54-AA56-43CA-A6DC-F4EDEB814D39}" type="presOf" srcId="{744EBA3F-26B2-4E0D-A650-F538014B7CA3}" destId="{2F492B53-4AA4-4443-91A8-95BEA5D9D6C2}" srcOrd="0" destOrd="0" presId="urn:microsoft.com/office/officeart/2005/8/layout/process2"/>
    <dgm:cxn modelId="{A0E06E8B-79F3-401A-BC8A-474C43C92C39}" type="presOf" srcId="{6123B8A3-0E1C-42FE-98A0-8148274896D9}" destId="{D0FDB955-841D-4739-9BC8-43B8591ACDA2}" srcOrd="0" destOrd="0" presId="urn:microsoft.com/office/officeart/2005/8/layout/process2"/>
    <dgm:cxn modelId="{62DAE172-3804-4C21-882E-3455C51ADB40}" type="presOf" srcId="{A40499B0-E4CE-407A-B9C6-10A55DCF5960}" destId="{E285C36A-8060-4E3E-8160-7BBA48397108}" srcOrd="1" destOrd="0" presId="urn:microsoft.com/office/officeart/2005/8/layout/process2"/>
    <dgm:cxn modelId="{550B8D9E-AB42-4266-BAE0-71BBCAAC9A61}" type="presOf" srcId="{B862041F-B245-4AFE-A874-1942D86AA0D5}" destId="{A1AC20B0-398B-4392-8442-D3B87E01FF35}" srcOrd="0" destOrd="0" presId="urn:microsoft.com/office/officeart/2005/8/layout/process2"/>
    <dgm:cxn modelId="{3042FAA4-2A78-4A09-AFD9-1EA7CC0EC06C}" type="presOf" srcId="{B862041F-B245-4AFE-A874-1942D86AA0D5}" destId="{82FB4EBA-3B6E-4A2B-9C13-3C45C28E0D93}" srcOrd="1" destOrd="0" presId="urn:microsoft.com/office/officeart/2005/8/layout/process2"/>
    <dgm:cxn modelId="{C2A8BECC-A6CD-4320-B484-7D11F776359E}" type="presOf" srcId="{A40499B0-E4CE-407A-B9C6-10A55DCF5960}" destId="{CC2B1210-640E-4CE5-871E-FB8D71A04A78}" srcOrd="0" destOrd="0" presId="urn:microsoft.com/office/officeart/2005/8/layout/process2"/>
    <dgm:cxn modelId="{4E4B4810-78A3-43FA-BC63-13F78CED5E61}" type="presOf" srcId="{B058D375-1172-4D99-8421-879DCFEF134B}" destId="{5CE19D9F-54AC-4F4C-A84C-2AAC11D80787}" srcOrd="0" destOrd="0" presId="urn:microsoft.com/office/officeart/2005/8/layout/process2"/>
    <dgm:cxn modelId="{44243A1D-9F95-4213-8A9F-23089141272A}" type="presOf" srcId="{744EBA3F-26B2-4E0D-A650-F538014B7CA3}" destId="{0F908EA5-A95A-41C2-A4C9-D4FDD686122B}" srcOrd="1" destOrd="0" presId="urn:microsoft.com/office/officeart/2005/8/layout/process2"/>
    <dgm:cxn modelId="{88810663-8684-4B2B-B1EE-EEBEC16A7DFA}" type="presOf" srcId="{06E686A7-F93F-4922-BBD6-9AEAA1E9F3F8}" destId="{A6FC6183-6EA1-478E-AEEE-C26F1EA65CB0}" srcOrd="0" destOrd="0" presId="urn:microsoft.com/office/officeart/2005/8/layout/process2"/>
    <dgm:cxn modelId="{432A73C7-EFAE-4909-A42E-BA190A49166D}" srcId="{33B52122-5049-40A9-AE17-7CA01CB1725F}" destId="{C258F299-54D9-4D56-AE9F-FBA292434CF7}" srcOrd="0" destOrd="0" parTransId="{BCFBD1B0-C08C-4B23-86E8-3082C5041B7C}" sibTransId="{56F97EC6-CD58-4B9D-B71E-223AB465B777}"/>
    <dgm:cxn modelId="{47F6A64F-5AEE-47ED-A1EB-FF87348210C8}" type="presOf" srcId="{D799347E-C01F-4EA6-B6A2-10856E8DCD98}" destId="{94BFD217-CD33-4E3C-BEFF-5E07D80DAB58}" srcOrd="0" destOrd="0" presId="urn:microsoft.com/office/officeart/2005/8/layout/process2"/>
    <dgm:cxn modelId="{F0E5A248-6BEB-484D-9B04-F084CA5CE4BE}" srcId="{33B52122-5049-40A9-AE17-7CA01CB1725F}" destId="{06E686A7-F93F-4922-BBD6-9AEAA1E9F3F8}" srcOrd="3" destOrd="0" parTransId="{965B83FF-59CF-4E7E-B25E-91E8AB5C5E0F}" sibTransId="{744EBA3F-26B2-4E0D-A650-F538014B7CA3}"/>
    <dgm:cxn modelId="{38084F33-E02C-41EA-A862-F6B042D2F858}" type="presOf" srcId="{33B52122-5049-40A9-AE17-7CA01CB1725F}" destId="{E42C51FC-CAEC-45CE-A386-29606C55E104}" srcOrd="0" destOrd="0" presId="urn:microsoft.com/office/officeart/2005/8/layout/process2"/>
    <dgm:cxn modelId="{4E289B51-A998-4793-A068-EF9FCDBC2BA3}" srcId="{33B52122-5049-40A9-AE17-7CA01CB1725F}" destId="{B058D375-1172-4D99-8421-879DCFEF134B}" srcOrd="1" destOrd="0" parTransId="{14927899-AFAD-4AE9-A172-D9B4962D9734}" sibTransId="{B862041F-B245-4AFE-A874-1942D86AA0D5}"/>
    <dgm:cxn modelId="{BE8053E1-2014-4A13-9AB5-535EC0D7988A}" srcId="{33B52122-5049-40A9-AE17-7CA01CB1725F}" destId="{D799347E-C01F-4EA6-B6A2-10856E8DCD98}" srcOrd="4" destOrd="0" parTransId="{77FE22EB-DA9B-4439-9590-600A8422AAE4}" sibTransId="{F789B1E0-7AF8-4B85-8BF5-C96F0B5845EB}"/>
    <dgm:cxn modelId="{4F243E8A-A201-4D4B-B1CD-068BE75A322B}" type="presOf" srcId="{56F97EC6-CD58-4B9D-B71E-223AB465B777}" destId="{D5335325-2432-4F68-B96B-AA1A101DDA5D}" srcOrd="0" destOrd="0" presId="urn:microsoft.com/office/officeart/2005/8/layout/process2"/>
    <dgm:cxn modelId="{E49219EB-98C1-4B57-84C3-30842EF7B23B}" type="presParOf" srcId="{E42C51FC-CAEC-45CE-A386-29606C55E104}" destId="{4ADC17BD-0790-4955-80B5-37463A577127}" srcOrd="0" destOrd="0" presId="urn:microsoft.com/office/officeart/2005/8/layout/process2"/>
    <dgm:cxn modelId="{F794F805-FCB9-48F9-9E04-27B002AF40C3}" type="presParOf" srcId="{E42C51FC-CAEC-45CE-A386-29606C55E104}" destId="{D5335325-2432-4F68-B96B-AA1A101DDA5D}" srcOrd="1" destOrd="0" presId="urn:microsoft.com/office/officeart/2005/8/layout/process2"/>
    <dgm:cxn modelId="{955A8382-168A-4FB8-A77A-16C8B6F19E64}" type="presParOf" srcId="{D5335325-2432-4F68-B96B-AA1A101DDA5D}" destId="{EDE4630D-44B0-4C48-923B-98BC064D8966}" srcOrd="0" destOrd="0" presId="urn:microsoft.com/office/officeart/2005/8/layout/process2"/>
    <dgm:cxn modelId="{BE1D9114-9277-4E28-895A-9AAC1677AD4B}" type="presParOf" srcId="{E42C51FC-CAEC-45CE-A386-29606C55E104}" destId="{5CE19D9F-54AC-4F4C-A84C-2AAC11D80787}" srcOrd="2" destOrd="0" presId="urn:microsoft.com/office/officeart/2005/8/layout/process2"/>
    <dgm:cxn modelId="{07105F7F-7865-4FBF-9430-53D52D8D2DB0}" type="presParOf" srcId="{E42C51FC-CAEC-45CE-A386-29606C55E104}" destId="{A1AC20B0-398B-4392-8442-D3B87E01FF35}" srcOrd="3" destOrd="0" presId="urn:microsoft.com/office/officeart/2005/8/layout/process2"/>
    <dgm:cxn modelId="{37E549D3-88B9-463E-B1BD-CA07392253E8}" type="presParOf" srcId="{A1AC20B0-398B-4392-8442-D3B87E01FF35}" destId="{82FB4EBA-3B6E-4A2B-9C13-3C45C28E0D93}" srcOrd="0" destOrd="0" presId="urn:microsoft.com/office/officeart/2005/8/layout/process2"/>
    <dgm:cxn modelId="{B00BB6A4-0809-499B-AB7E-34E311FFB571}" type="presParOf" srcId="{E42C51FC-CAEC-45CE-A386-29606C55E104}" destId="{D0FDB955-841D-4739-9BC8-43B8591ACDA2}" srcOrd="4" destOrd="0" presId="urn:microsoft.com/office/officeart/2005/8/layout/process2"/>
    <dgm:cxn modelId="{FD94AFC8-99DA-49E5-B9F3-CA09662BF3A3}" type="presParOf" srcId="{E42C51FC-CAEC-45CE-A386-29606C55E104}" destId="{CC2B1210-640E-4CE5-871E-FB8D71A04A78}" srcOrd="5" destOrd="0" presId="urn:microsoft.com/office/officeart/2005/8/layout/process2"/>
    <dgm:cxn modelId="{0706A7EF-ED61-4398-9761-2D3F1D0C020F}" type="presParOf" srcId="{CC2B1210-640E-4CE5-871E-FB8D71A04A78}" destId="{E285C36A-8060-4E3E-8160-7BBA48397108}" srcOrd="0" destOrd="0" presId="urn:microsoft.com/office/officeart/2005/8/layout/process2"/>
    <dgm:cxn modelId="{49EF1F92-CC02-48B7-81A9-130A3B2F59CB}" type="presParOf" srcId="{E42C51FC-CAEC-45CE-A386-29606C55E104}" destId="{A6FC6183-6EA1-478E-AEEE-C26F1EA65CB0}" srcOrd="6" destOrd="0" presId="urn:microsoft.com/office/officeart/2005/8/layout/process2"/>
    <dgm:cxn modelId="{895013D1-002B-445D-A17A-1830D7130565}" type="presParOf" srcId="{E42C51FC-CAEC-45CE-A386-29606C55E104}" destId="{2F492B53-4AA4-4443-91A8-95BEA5D9D6C2}" srcOrd="7" destOrd="0" presId="urn:microsoft.com/office/officeart/2005/8/layout/process2"/>
    <dgm:cxn modelId="{0C82DD44-BA97-45BA-B5E5-935D68FCFF79}" type="presParOf" srcId="{2F492B53-4AA4-4443-91A8-95BEA5D9D6C2}" destId="{0F908EA5-A95A-41C2-A4C9-D4FDD686122B}" srcOrd="0" destOrd="0" presId="urn:microsoft.com/office/officeart/2005/8/layout/process2"/>
    <dgm:cxn modelId="{3BEB5350-6E07-47B1-BD1F-E2038A752B18}" type="presParOf" srcId="{E42C51FC-CAEC-45CE-A386-29606C55E104}" destId="{94BFD217-CD33-4E3C-BEFF-5E07D80DAB58}"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52122-5049-40A9-AE17-7CA01CB1725F}" type="doc">
      <dgm:prSet loTypeId="urn:microsoft.com/office/officeart/2005/8/layout/process2" loCatId="process" qsTypeId="urn:microsoft.com/office/officeart/2005/8/quickstyle/simple1" qsCatId="simple" csTypeId="urn:microsoft.com/office/officeart/2005/8/colors/colorful4" csCatId="colorful" phldr="1"/>
      <dgm:spPr/>
    </dgm:pt>
    <dgm:pt modelId="{C258F299-54D9-4D56-AE9F-FBA292434CF7}">
      <dgm:prSet phldrT="[Text]" custT="1"/>
      <dgm:spPr>
        <a:solidFill>
          <a:schemeClr val="accent4">
            <a:lumMod val="20000"/>
            <a:lumOff val="80000"/>
          </a:schemeClr>
        </a:solidFill>
      </dgm:spPr>
      <dgm:t>
        <a:bodyPr/>
        <a:lstStyle/>
        <a:p>
          <a:r>
            <a:rPr lang="hr-HR" sz="2400" b="1" dirty="0" smtClean="0">
              <a:solidFill>
                <a:schemeClr val="tx1"/>
              </a:solidFill>
            </a:rPr>
            <a:t>Okidač</a:t>
          </a:r>
          <a:endParaRPr lang="en-GB" sz="2000" b="1" dirty="0">
            <a:solidFill>
              <a:schemeClr val="tx1"/>
            </a:solidFill>
          </a:endParaRPr>
        </a:p>
      </dgm:t>
    </dgm:pt>
    <dgm:pt modelId="{BCFBD1B0-C08C-4B23-86E8-3082C5041B7C}" type="parTrans" cxnId="{432A73C7-EFAE-4909-A42E-BA190A49166D}">
      <dgm:prSet/>
      <dgm:spPr/>
      <dgm:t>
        <a:bodyPr/>
        <a:lstStyle/>
        <a:p>
          <a:endParaRPr lang="en-GB"/>
        </a:p>
      </dgm:t>
    </dgm:pt>
    <dgm:pt modelId="{56F97EC6-CD58-4B9D-B71E-223AB465B777}" type="sibTrans" cxnId="{432A73C7-EFAE-4909-A42E-BA190A49166D}">
      <dgm:prSet/>
      <dgm:spPr/>
      <dgm:t>
        <a:bodyPr/>
        <a:lstStyle/>
        <a:p>
          <a:endParaRPr lang="en-GB"/>
        </a:p>
      </dgm:t>
    </dgm:pt>
    <dgm:pt modelId="{6123B8A3-0E1C-42FE-98A0-8148274896D9}">
      <dgm:prSet phldrT="[Text]" custT="1"/>
      <dgm:spPr>
        <a:solidFill>
          <a:schemeClr val="accent4">
            <a:lumMod val="20000"/>
            <a:lumOff val="80000"/>
          </a:schemeClr>
        </a:solidFill>
      </dgm:spPr>
      <dgm:t>
        <a:bodyPr/>
        <a:lstStyle/>
        <a:p>
          <a:r>
            <a:rPr lang="hr-HR" sz="2400" b="1" dirty="0" smtClean="0">
              <a:solidFill>
                <a:schemeClr val="tx1"/>
              </a:solidFill>
            </a:rPr>
            <a:t>Ljutnja</a:t>
          </a:r>
        </a:p>
      </dgm:t>
    </dgm:pt>
    <dgm:pt modelId="{B71C0792-1CC4-4DB1-8741-8CFD346A6C5E}" type="parTrans" cxnId="{35A50F5F-C42F-4977-811A-1C810F6A0C2B}">
      <dgm:prSet/>
      <dgm:spPr/>
      <dgm:t>
        <a:bodyPr/>
        <a:lstStyle/>
        <a:p>
          <a:endParaRPr lang="en-GB"/>
        </a:p>
      </dgm:t>
    </dgm:pt>
    <dgm:pt modelId="{A40499B0-E4CE-407A-B9C6-10A55DCF5960}" type="sibTrans" cxnId="{35A50F5F-C42F-4977-811A-1C810F6A0C2B}">
      <dgm:prSet/>
      <dgm:spPr/>
      <dgm:t>
        <a:bodyPr/>
        <a:lstStyle/>
        <a:p>
          <a:endParaRPr lang="en-GB"/>
        </a:p>
      </dgm:t>
    </dgm:pt>
    <dgm:pt modelId="{06E686A7-F93F-4922-BBD6-9AEAA1E9F3F8}">
      <dgm:prSet phldrT="[Text]" custT="1"/>
      <dgm:spPr>
        <a:solidFill>
          <a:schemeClr val="accent4">
            <a:lumMod val="20000"/>
            <a:lumOff val="80000"/>
          </a:schemeClr>
        </a:solidFill>
      </dgm:spPr>
      <dgm:t>
        <a:bodyPr/>
        <a:lstStyle/>
        <a:p>
          <a:r>
            <a:rPr lang="hr-HR" sz="2400" b="1" dirty="0" smtClean="0">
              <a:solidFill>
                <a:schemeClr val="tx1"/>
              </a:solidFill>
            </a:rPr>
            <a:t>Inhibicija </a:t>
          </a:r>
        </a:p>
      </dgm:t>
    </dgm:pt>
    <dgm:pt modelId="{965B83FF-59CF-4E7E-B25E-91E8AB5C5E0F}" type="parTrans" cxnId="{F0E5A248-6BEB-484D-9B04-F084CA5CE4BE}">
      <dgm:prSet/>
      <dgm:spPr/>
      <dgm:t>
        <a:bodyPr/>
        <a:lstStyle/>
        <a:p>
          <a:endParaRPr lang="en-GB"/>
        </a:p>
      </dgm:t>
    </dgm:pt>
    <dgm:pt modelId="{744EBA3F-26B2-4E0D-A650-F538014B7CA3}" type="sibTrans" cxnId="{F0E5A248-6BEB-484D-9B04-F084CA5CE4BE}">
      <dgm:prSet/>
      <dgm:spPr/>
      <dgm:t>
        <a:bodyPr/>
        <a:lstStyle/>
        <a:p>
          <a:endParaRPr lang="en-GB"/>
        </a:p>
      </dgm:t>
    </dgm:pt>
    <dgm:pt modelId="{D799347E-C01F-4EA6-B6A2-10856E8DCD98}">
      <dgm:prSet phldrT="[Text]" custT="1"/>
      <dgm:spPr>
        <a:solidFill>
          <a:schemeClr val="accent4">
            <a:lumMod val="20000"/>
            <a:lumOff val="80000"/>
          </a:schemeClr>
        </a:solidFill>
      </dgm:spPr>
      <dgm:t>
        <a:bodyPr/>
        <a:lstStyle/>
        <a:p>
          <a:r>
            <a:rPr lang="hr-HR" sz="2400" b="1" dirty="0" smtClean="0">
              <a:solidFill>
                <a:schemeClr val="tx1"/>
              </a:solidFill>
            </a:rPr>
            <a:t>Odgovor</a:t>
          </a:r>
        </a:p>
      </dgm:t>
    </dgm:pt>
    <dgm:pt modelId="{77FE22EB-DA9B-4439-9590-600A8422AAE4}" type="parTrans" cxnId="{BE8053E1-2014-4A13-9AB5-535EC0D7988A}">
      <dgm:prSet/>
      <dgm:spPr/>
      <dgm:t>
        <a:bodyPr/>
        <a:lstStyle/>
        <a:p>
          <a:endParaRPr lang="en-GB"/>
        </a:p>
      </dgm:t>
    </dgm:pt>
    <dgm:pt modelId="{F789B1E0-7AF8-4B85-8BF5-C96F0B5845EB}" type="sibTrans" cxnId="{BE8053E1-2014-4A13-9AB5-535EC0D7988A}">
      <dgm:prSet/>
      <dgm:spPr/>
      <dgm:t>
        <a:bodyPr/>
        <a:lstStyle/>
        <a:p>
          <a:endParaRPr lang="en-GB"/>
        </a:p>
      </dgm:t>
    </dgm:pt>
    <dgm:pt modelId="{B058D375-1172-4D99-8421-879DCFEF134B}">
      <dgm:prSet phldrT="[Text]" custT="1"/>
      <dgm:spPr>
        <a:solidFill>
          <a:srgbClr val="FF0000"/>
        </a:solidFill>
      </dgm:spPr>
      <dgm:t>
        <a:bodyPr/>
        <a:lstStyle/>
        <a:p>
          <a:r>
            <a:rPr lang="hr-HR" sz="2400" b="1" dirty="0" smtClean="0">
              <a:solidFill>
                <a:schemeClr val="tx1"/>
              </a:solidFill>
            </a:rPr>
            <a:t>Procjena/prosudba</a:t>
          </a:r>
        </a:p>
      </dgm:t>
    </dgm:pt>
    <dgm:pt modelId="{14927899-AFAD-4AE9-A172-D9B4962D9734}" type="parTrans" cxnId="{4E289B51-A998-4793-A068-EF9FCDBC2BA3}">
      <dgm:prSet/>
      <dgm:spPr/>
      <dgm:t>
        <a:bodyPr/>
        <a:lstStyle/>
        <a:p>
          <a:endParaRPr lang="en-GB"/>
        </a:p>
      </dgm:t>
    </dgm:pt>
    <dgm:pt modelId="{B862041F-B245-4AFE-A874-1942D86AA0D5}" type="sibTrans" cxnId="{4E289B51-A998-4793-A068-EF9FCDBC2BA3}">
      <dgm:prSet/>
      <dgm:spPr/>
      <dgm:t>
        <a:bodyPr/>
        <a:lstStyle/>
        <a:p>
          <a:endParaRPr lang="en-GB"/>
        </a:p>
      </dgm:t>
    </dgm:pt>
    <dgm:pt modelId="{E42C51FC-CAEC-45CE-A386-29606C55E104}" type="pres">
      <dgm:prSet presAssocID="{33B52122-5049-40A9-AE17-7CA01CB1725F}" presName="linearFlow" presStyleCnt="0">
        <dgm:presLayoutVars>
          <dgm:resizeHandles val="exact"/>
        </dgm:presLayoutVars>
      </dgm:prSet>
      <dgm:spPr/>
    </dgm:pt>
    <dgm:pt modelId="{4ADC17BD-0790-4955-80B5-37463A577127}" type="pres">
      <dgm:prSet presAssocID="{C258F299-54D9-4D56-AE9F-FBA292434CF7}" presName="node" presStyleLbl="node1" presStyleIdx="0" presStyleCnt="5" custScaleX="135962">
        <dgm:presLayoutVars>
          <dgm:bulletEnabled val="1"/>
        </dgm:presLayoutVars>
      </dgm:prSet>
      <dgm:spPr/>
      <dgm:t>
        <a:bodyPr/>
        <a:lstStyle/>
        <a:p>
          <a:endParaRPr lang="en-GB"/>
        </a:p>
      </dgm:t>
    </dgm:pt>
    <dgm:pt modelId="{D5335325-2432-4F68-B96B-AA1A101DDA5D}" type="pres">
      <dgm:prSet presAssocID="{56F97EC6-CD58-4B9D-B71E-223AB465B777}" presName="sibTrans" presStyleLbl="sibTrans2D1" presStyleIdx="0" presStyleCnt="4"/>
      <dgm:spPr/>
      <dgm:t>
        <a:bodyPr/>
        <a:lstStyle/>
        <a:p>
          <a:endParaRPr lang="en-GB"/>
        </a:p>
      </dgm:t>
    </dgm:pt>
    <dgm:pt modelId="{EDE4630D-44B0-4C48-923B-98BC064D8966}" type="pres">
      <dgm:prSet presAssocID="{56F97EC6-CD58-4B9D-B71E-223AB465B777}" presName="connectorText" presStyleLbl="sibTrans2D1" presStyleIdx="0" presStyleCnt="4"/>
      <dgm:spPr/>
      <dgm:t>
        <a:bodyPr/>
        <a:lstStyle/>
        <a:p>
          <a:endParaRPr lang="en-GB"/>
        </a:p>
      </dgm:t>
    </dgm:pt>
    <dgm:pt modelId="{5CE19D9F-54AC-4F4C-A84C-2AAC11D80787}" type="pres">
      <dgm:prSet presAssocID="{B058D375-1172-4D99-8421-879DCFEF134B}" presName="node" presStyleLbl="node1" presStyleIdx="1" presStyleCnt="5" custScaleX="159590">
        <dgm:presLayoutVars>
          <dgm:bulletEnabled val="1"/>
        </dgm:presLayoutVars>
      </dgm:prSet>
      <dgm:spPr/>
      <dgm:t>
        <a:bodyPr/>
        <a:lstStyle/>
        <a:p>
          <a:endParaRPr lang="en-GB"/>
        </a:p>
      </dgm:t>
    </dgm:pt>
    <dgm:pt modelId="{A1AC20B0-398B-4392-8442-D3B87E01FF35}" type="pres">
      <dgm:prSet presAssocID="{B862041F-B245-4AFE-A874-1942D86AA0D5}" presName="sibTrans" presStyleLbl="sibTrans2D1" presStyleIdx="1" presStyleCnt="4"/>
      <dgm:spPr/>
      <dgm:t>
        <a:bodyPr/>
        <a:lstStyle/>
        <a:p>
          <a:endParaRPr lang="en-GB"/>
        </a:p>
      </dgm:t>
    </dgm:pt>
    <dgm:pt modelId="{82FB4EBA-3B6E-4A2B-9C13-3C45C28E0D93}" type="pres">
      <dgm:prSet presAssocID="{B862041F-B245-4AFE-A874-1942D86AA0D5}" presName="connectorText" presStyleLbl="sibTrans2D1" presStyleIdx="1" presStyleCnt="4"/>
      <dgm:spPr/>
      <dgm:t>
        <a:bodyPr/>
        <a:lstStyle/>
        <a:p>
          <a:endParaRPr lang="en-GB"/>
        </a:p>
      </dgm:t>
    </dgm:pt>
    <dgm:pt modelId="{D0FDB955-841D-4739-9BC8-43B8591ACDA2}" type="pres">
      <dgm:prSet presAssocID="{6123B8A3-0E1C-42FE-98A0-8148274896D9}" presName="node" presStyleLbl="node1" presStyleIdx="2" presStyleCnt="5" custScaleX="163635">
        <dgm:presLayoutVars>
          <dgm:bulletEnabled val="1"/>
        </dgm:presLayoutVars>
      </dgm:prSet>
      <dgm:spPr/>
      <dgm:t>
        <a:bodyPr/>
        <a:lstStyle/>
        <a:p>
          <a:endParaRPr lang="en-GB"/>
        </a:p>
      </dgm:t>
    </dgm:pt>
    <dgm:pt modelId="{CC2B1210-640E-4CE5-871E-FB8D71A04A78}" type="pres">
      <dgm:prSet presAssocID="{A40499B0-E4CE-407A-B9C6-10A55DCF5960}" presName="sibTrans" presStyleLbl="sibTrans2D1" presStyleIdx="2" presStyleCnt="4"/>
      <dgm:spPr/>
      <dgm:t>
        <a:bodyPr/>
        <a:lstStyle/>
        <a:p>
          <a:endParaRPr lang="en-GB"/>
        </a:p>
      </dgm:t>
    </dgm:pt>
    <dgm:pt modelId="{E285C36A-8060-4E3E-8160-7BBA48397108}" type="pres">
      <dgm:prSet presAssocID="{A40499B0-E4CE-407A-B9C6-10A55DCF5960}" presName="connectorText" presStyleLbl="sibTrans2D1" presStyleIdx="2" presStyleCnt="4"/>
      <dgm:spPr/>
      <dgm:t>
        <a:bodyPr/>
        <a:lstStyle/>
        <a:p>
          <a:endParaRPr lang="en-GB"/>
        </a:p>
      </dgm:t>
    </dgm:pt>
    <dgm:pt modelId="{A6FC6183-6EA1-478E-AEEE-C26F1EA65CB0}" type="pres">
      <dgm:prSet presAssocID="{06E686A7-F93F-4922-BBD6-9AEAA1E9F3F8}" presName="node" presStyleLbl="node1" presStyleIdx="3" presStyleCnt="5" custScaleX="160103">
        <dgm:presLayoutVars>
          <dgm:bulletEnabled val="1"/>
        </dgm:presLayoutVars>
      </dgm:prSet>
      <dgm:spPr/>
      <dgm:t>
        <a:bodyPr/>
        <a:lstStyle/>
        <a:p>
          <a:endParaRPr lang="en-GB"/>
        </a:p>
      </dgm:t>
    </dgm:pt>
    <dgm:pt modelId="{2F492B53-4AA4-4443-91A8-95BEA5D9D6C2}" type="pres">
      <dgm:prSet presAssocID="{744EBA3F-26B2-4E0D-A650-F538014B7CA3}" presName="sibTrans" presStyleLbl="sibTrans2D1" presStyleIdx="3" presStyleCnt="4"/>
      <dgm:spPr/>
      <dgm:t>
        <a:bodyPr/>
        <a:lstStyle/>
        <a:p>
          <a:endParaRPr lang="en-GB"/>
        </a:p>
      </dgm:t>
    </dgm:pt>
    <dgm:pt modelId="{0F908EA5-A95A-41C2-A4C9-D4FDD686122B}" type="pres">
      <dgm:prSet presAssocID="{744EBA3F-26B2-4E0D-A650-F538014B7CA3}" presName="connectorText" presStyleLbl="sibTrans2D1" presStyleIdx="3" presStyleCnt="4"/>
      <dgm:spPr/>
      <dgm:t>
        <a:bodyPr/>
        <a:lstStyle/>
        <a:p>
          <a:endParaRPr lang="en-GB"/>
        </a:p>
      </dgm:t>
    </dgm:pt>
    <dgm:pt modelId="{94BFD217-CD33-4E3C-BEFF-5E07D80DAB58}" type="pres">
      <dgm:prSet presAssocID="{D799347E-C01F-4EA6-B6A2-10856E8DCD98}" presName="node" presStyleLbl="node1" presStyleIdx="4" presStyleCnt="5" custScaleX="183488">
        <dgm:presLayoutVars>
          <dgm:bulletEnabled val="1"/>
        </dgm:presLayoutVars>
      </dgm:prSet>
      <dgm:spPr/>
      <dgm:t>
        <a:bodyPr/>
        <a:lstStyle/>
        <a:p>
          <a:endParaRPr lang="en-GB"/>
        </a:p>
      </dgm:t>
    </dgm:pt>
  </dgm:ptLst>
  <dgm:cxnLst>
    <dgm:cxn modelId="{35A50F5F-C42F-4977-811A-1C810F6A0C2B}" srcId="{33B52122-5049-40A9-AE17-7CA01CB1725F}" destId="{6123B8A3-0E1C-42FE-98A0-8148274896D9}" srcOrd="2" destOrd="0" parTransId="{B71C0792-1CC4-4DB1-8741-8CFD346A6C5E}" sibTransId="{A40499B0-E4CE-407A-B9C6-10A55DCF5960}"/>
    <dgm:cxn modelId="{A0E47328-4FB5-4888-BFE1-250371706E8F}" type="presOf" srcId="{56F97EC6-CD58-4B9D-B71E-223AB465B777}" destId="{D5335325-2432-4F68-B96B-AA1A101DDA5D}" srcOrd="0" destOrd="0" presId="urn:microsoft.com/office/officeart/2005/8/layout/process2"/>
    <dgm:cxn modelId="{B58B07B1-1FE9-4C62-B272-2800F4C58AC2}" type="presOf" srcId="{D799347E-C01F-4EA6-B6A2-10856E8DCD98}" destId="{94BFD217-CD33-4E3C-BEFF-5E07D80DAB58}" srcOrd="0" destOrd="0" presId="urn:microsoft.com/office/officeart/2005/8/layout/process2"/>
    <dgm:cxn modelId="{7922B8D6-79BC-4196-B7D0-07F53239EDD9}" type="presOf" srcId="{06E686A7-F93F-4922-BBD6-9AEAA1E9F3F8}" destId="{A6FC6183-6EA1-478E-AEEE-C26F1EA65CB0}" srcOrd="0" destOrd="0" presId="urn:microsoft.com/office/officeart/2005/8/layout/process2"/>
    <dgm:cxn modelId="{34F2E2A2-4C2C-49C7-BCC6-4231C5D1D45A}" type="presOf" srcId="{56F97EC6-CD58-4B9D-B71E-223AB465B777}" destId="{EDE4630D-44B0-4C48-923B-98BC064D8966}" srcOrd="1" destOrd="0" presId="urn:microsoft.com/office/officeart/2005/8/layout/process2"/>
    <dgm:cxn modelId="{44CFC77F-1EE5-4095-9BC1-3360EE0947DE}" type="presOf" srcId="{744EBA3F-26B2-4E0D-A650-F538014B7CA3}" destId="{2F492B53-4AA4-4443-91A8-95BEA5D9D6C2}" srcOrd="0" destOrd="0" presId="urn:microsoft.com/office/officeart/2005/8/layout/process2"/>
    <dgm:cxn modelId="{26EFB518-0476-448C-B698-ACD39B0E4CEC}" type="presOf" srcId="{A40499B0-E4CE-407A-B9C6-10A55DCF5960}" destId="{E285C36A-8060-4E3E-8160-7BBA48397108}" srcOrd="1" destOrd="0" presId="urn:microsoft.com/office/officeart/2005/8/layout/process2"/>
    <dgm:cxn modelId="{3404477F-81D9-4F8C-A8CF-62772193DD7C}" type="presOf" srcId="{B862041F-B245-4AFE-A874-1942D86AA0D5}" destId="{82FB4EBA-3B6E-4A2B-9C13-3C45C28E0D93}" srcOrd="1" destOrd="0" presId="urn:microsoft.com/office/officeart/2005/8/layout/process2"/>
    <dgm:cxn modelId="{E7BFAD49-D537-4561-A2AC-3D4AFA4BA642}" type="presOf" srcId="{B058D375-1172-4D99-8421-879DCFEF134B}" destId="{5CE19D9F-54AC-4F4C-A84C-2AAC11D80787}" srcOrd="0" destOrd="0" presId="urn:microsoft.com/office/officeart/2005/8/layout/process2"/>
    <dgm:cxn modelId="{CB71C654-05B3-4E24-A181-83353C1CE6AE}" type="presOf" srcId="{33B52122-5049-40A9-AE17-7CA01CB1725F}" destId="{E42C51FC-CAEC-45CE-A386-29606C55E104}" srcOrd="0" destOrd="0" presId="urn:microsoft.com/office/officeart/2005/8/layout/process2"/>
    <dgm:cxn modelId="{415180B0-E513-4FFE-9EE6-B34613AED251}" type="presOf" srcId="{C258F299-54D9-4D56-AE9F-FBA292434CF7}" destId="{4ADC17BD-0790-4955-80B5-37463A577127}" srcOrd="0" destOrd="0" presId="urn:microsoft.com/office/officeart/2005/8/layout/process2"/>
    <dgm:cxn modelId="{DECDF9E8-7F78-4D9E-911A-75D70258B1B9}" type="presOf" srcId="{744EBA3F-26B2-4E0D-A650-F538014B7CA3}" destId="{0F908EA5-A95A-41C2-A4C9-D4FDD686122B}" srcOrd="1" destOrd="0" presId="urn:microsoft.com/office/officeart/2005/8/layout/process2"/>
    <dgm:cxn modelId="{AC3150F8-AA09-415D-A324-D8C6814EF12A}" type="presOf" srcId="{6123B8A3-0E1C-42FE-98A0-8148274896D9}" destId="{D0FDB955-841D-4739-9BC8-43B8591ACDA2}" srcOrd="0" destOrd="0" presId="urn:microsoft.com/office/officeart/2005/8/layout/process2"/>
    <dgm:cxn modelId="{432A73C7-EFAE-4909-A42E-BA190A49166D}" srcId="{33B52122-5049-40A9-AE17-7CA01CB1725F}" destId="{C258F299-54D9-4D56-AE9F-FBA292434CF7}" srcOrd="0" destOrd="0" parTransId="{BCFBD1B0-C08C-4B23-86E8-3082C5041B7C}" sibTransId="{56F97EC6-CD58-4B9D-B71E-223AB465B777}"/>
    <dgm:cxn modelId="{AF7C84D4-7A13-46AA-9093-5E1033051968}" type="presOf" srcId="{A40499B0-E4CE-407A-B9C6-10A55DCF5960}" destId="{CC2B1210-640E-4CE5-871E-FB8D71A04A78}" srcOrd="0" destOrd="0" presId="urn:microsoft.com/office/officeart/2005/8/layout/process2"/>
    <dgm:cxn modelId="{F0E5A248-6BEB-484D-9B04-F084CA5CE4BE}" srcId="{33B52122-5049-40A9-AE17-7CA01CB1725F}" destId="{06E686A7-F93F-4922-BBD6-9AEAA1E9F3F8}" srcOrd="3" destOrd="0" parTransId="{965B83FF-59CF-4E7E-B25E-91E8AB5C5E0F}" sibTransId="{744EBA3F-26B2-4E0D-A650-F538014B7CA3}"/>
    <dgm:cxn modelId="{4E289B51-A998-4793-A068-EF9FCDBC2BA3}" srcId="{33B52122-5049-40A9-AE17-7CA01CB1725F}" destId="{B058D375-1172-4D99-8421-879DCFEF134B}" srcOrd="1" destOrd="0" parTransId="{14927899-AFAD-4AE9-A172-D9B4962D9734}" sibTransId="{B862041F-B245-4AFE-A874-1942D86AA0D5}"/>
    <dgm:cxn modelId="{BC152AD1-E940-44AA-B4CC-F2834D77B338}" type="presOf" srcId="{B862041F-B245-4AFE-A874-1942D86AA0D5}" destId="{A1AC20B0-398B-4392-8442-D3B87E01FF35}" srcOrd="0" destOrd="0" presId="urn:microsoft.com/office/officeart/2005/8/layout/process2"/>
    <dgm:cxn modelId="{BE8053E1-2014-4A13-9AB5-535EC0D7988A}" srcId="{33B52122-5049-40A9-AE17-7CA01CB1725F}" destId="{D799347E-C01F-4EA6-B6A2-10856E8DCD98}" srcOrd="4" destOrd="0" parTransId="{77FE22EB-DA9B-4439-9590-600A8422AAE4}" sibTransId="{F789B1E0-7AF8-4B85-8BF5-C96F0B5845EB}"/>
    <dgm:cxn modelId="{BB7E4E5A-7CF6-4B16-AC44-10295BE68DBA}" type="presParOf" srcId="{E42C51FC-CAEC-45CE-A386-29606C55E104}" destId="{4ADC17BD-0790-4955-80B5-37463A577127}" srcOrd="0" destOrd="0" presId="urn:microsoft.com/office/officeart/2005/8/layout/process2"/>
    <dgm:cxn modelId="{B04C5CA0-57D6-461D-9C13-B6D5AE3700E4}" type="presParOf" srcId="{E42C51FC-CAEC-45CE-A386-29606C55E104}" destId="{D5335325-2432-4F68-B96B-AA1A101DDA5D}" srcOrd="1" destOrd="0" presId="urn:microsoft.com/office/officeart/2005/8/layout/process2"/>
    <dgm:cxn modelId="{B21EABA9-4EF4-473C-96F9-26553772FD84}" type="presParOf" srcId="{D5335325-2432-4F68-B96B-AA1A101DDA5D}" destId="{EDE4630D-44B0-4C48-923B-98BC064D8966}" srcOrd="0" destOrd="0" presId="urn:microsoft.com/office/officeart/2005/8/layout/process2"/>
    <dgm:cxn modelId="{51163BFC-F173-46EE-B675-6A1787A5650E}" type="presParOf" srcId="{E42C51FC-CAEC-45CE-A386-29606C55E104}" destId="{5CE19D9F-54AC-4F4C-A84C-2AAC11D80787}" srcOrd="2" destOrd="0" presId="urn:microsoft.com/office/officeart/2005/8/layout/process2"/>
    <dgm:cxn modelId="{3D485450-6FCC-4442-A0F7-0B2E255E9A8B}" type="presParOf" srcId="{E42C51FC-CAEC-45CE-A386-29606C55E104}" destId="{A1AC20B0-398B-4392-8442-D3B87E01FF35}" srcOrd="3" destOrd="0" presId="urn:microsoft.com/office/officeart/2005/8/layout/process2"/>
    <dgm:cxn modelId="{3D09BAD0-3B81-4FE2-9A01-0C4F164FC16A}" type="presParOf" srcId="{A1AC20B0-398B-4392-8442-D3B87E01FF35}" destId="{82FB4EBA-3B6E-4A2B-9C13-3C45C28E0D93}" srcOrd="0" destOrd="0" presId="urn:microsoft.com/office/officeart/2005/8/layout/process2"/>
    <dgm:cxn modelId="{19998A97-A82E-4E7D-A73C-6718EF6E0BF1}" type="presParOf" srcId="{E42C51FC-CAEC-45CE-A386-29606C55E104}" destId="{D0FDB955-841D-4739-9BC8-43B8591ACDA2}" srcOrd="4" destOrd="0" presId="urn:microsoft.com/office/officeart/2005/8/layout/process2"/>
    <dgm:cxn modelId="{0A1B4331-767B-4493-A477-F5F6913BEA8C}" type="presParOf" srcId="{E42C51FC-CAEC-45CE-A386-29606C55E104}" destId="{CC2B1210-640E-4CE5-871E-FB8D71A04A78}" srcOrd="5" destOrd="0" presId="urn:microsoft.com/office/officeart/2005/8/layout/process2"/>
    <dgm:cxn modelId="{FFFB17CE-777E-479C-9F2D-652783C5961C}" type="presParOf" srcId="{CC2B1210-640E-4CE5-871E-FB8D71A04A78}" destId="{E285C36A-8060-4E3E-8160-7BBA48397108}" srcOrd="0" destOrd="0" presId="urn:microsoft.com/office/officeart/2005/8/layout/process2"/>
    <dgm:cxn modelId="{17CDD08F-3C3D-4191-B93B-01645D25B0C3}" type="presParOf" srcId="{E42C51FC-CAEC-45CE-A386-29606C55E104}" destId="{A6FC6183-6EA1-478E-AEEE-C26F1EA65CB0}" srcOrd="6" destOrd="0" presId="urn:microsoft.com/office/officeart/2005/8/layout/process2"/>
    <dgm:cxn modelId="{FB83417A-B196-4893-BD15-56E080C8657D}" type="presParOf" srcId="{E42C51FC-CAEC-45CE-A386-29606C55E104}" destId="{2F492B53-4AA4-4443-91A8-95BEA5D9D6C2}" srcOrd="7" destOrd="0" presId="urn:microsoft.com/office/officeart/2005/8/layout/process2"/>
    <dgm:cxn modelId="{1A22457F-9CA1-4721-9E0E-B85F0C1DB121}" type="presParOf" srcId="{2F492B53-4AA4-4443-91A8-95BEA5D9D6C2}" destId="{0F908EA5-A95A-41C2-A4C9-D4FDD686122B}" srcOrd="0" destOrd="0" presId="urn:microsoft.com/office/officeart/2005/8/layout/process2"/>
    <dgm:cxn modelId="{DB50567E-66AA-47BE-937B-C76516DDC855}" type="presParOf" srcId="{E42C51FC-CAEC-45CE-A386-29606C55E104}" destId="{94BFD217-CD33-4E3C-BEFF-5E07D80DAB58}"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52122-5049-40A9-AE17-7CA01CB1725F}" type="doc">
      <dgm:prSet loTypeId="urn:microsoft.com/office/officeart/2005/8/layout/process2" loCatId="process" qsTypeId="urn:microsoft.com/office/officeart/2005/8/quickstyle/simple1" qsCatId="simple" csTypeId="urn:microsoft.com/office/officeart/2005/8/colors/colorful4" csCatId="colorful" phldr="1"/>
      <dgm:spPr/>
    </dgm:pt>
    <dgm:pt modelId="{C258F299-54D9-4D56-AE9F-FBA292434CF7}">
      <dgm:prSet phldrT="[Text]" custT="1"/>
      <dgm:spPr>
        <a:solidFill>
          <a:schemeClr val="accent4">
            <a:lumMod val="20000"/>
            <a:lumOff val="80000"/>
          </a:schemeClr>
        </a:solidFill>
      </dgm:spPr>
      <dgm:t>
        <a:bodyPr/>
        <a:lstStyle/>
        <a:p>
          <a:r>
            <a:rPr lang="hr-HR" sz="2400" b="1" dirty="0" smtClean="0">
              <a:solidFill>
                <a:schemeClr val="tx1"/>
              </a:solidFill>
            </a:rPr>
            <a:t>Okidač</a:t>
          </a:r>
          <a:endParaRPr lang="en-GB" sz="2000" b="1" dirty="0">
            <a:solidFill>
              <a:schemeClr val="tx1"/>
            </a:solidFill>
          </a:endParaRPr>
        </a:p>
      </dgm:t>
    </dgm:pt>
    <dgm:pt modelId="{BCFBD1B0-C08C-4B23-86E8-3082C5041B7C}" type="parTrans" cxnId="{432A73C7-EFAE-4909-A42E-BA190A49166D}">
      <dgm:prSet/>
      <dgm:spPr/>
      <dgm:t>
        <a:bodyPr/>
        <a:lstStyle/>
        <a:p>
          <a:endParaRPr lang="en-GB"/>
        </a:p>
      </dgm:t>
    </dgm:pt>
    <dgm:pt modelId="{56F97EC6-CD58-4B9D-B71E-223AB465B777}" type="sibTrans" cxnId="{432A73C7-EFAE-4909-A42E-BA190A49166D}">
      <dgm:prSet/>
      <dgm:spPr/>
      <dgm:t>
        <a:bodyPr/>
        <a:lstStyle/>
        <a:p>
          <a:endParaRPr lang="en-GB"/>
        </a:p>
      </dgm:t>
    </dgm:pt>
    <dgm:pt modelId="{6123B8A3-0E1C-42FE-98A0-8148274896D9}">
      <dgm:prSet phldrT="[Text]" custT="1"/>
      <dgm:spPr>
        <a:solidFill>
          <a:schemeClr val="accent4">
            <a:lumMod val="20000"/>
            <a:lumOff val="80000"/>
          </a:schemeClr>
        </a:solidFill>
      </dgm:spPr>
      <dgm:t>
        <a:bodyPr/>
        <a:lstStyle/>
        <a:p>
          <a:r>
            <a:rPr lang="hr-HR" sz="2400" b="1" dirty="0" smtClean="0">
              <a:solidFill>
                <a:schemeClr val="tx1"/>
              </a:solidFill>
            </a:rPr>
            <a:t>Ljutnja</a:t>
          </a:r>
        </a:p>
      </dgm:t>
    </dgm:pt>
    <dgm:pt modelId="{B71C0792-1CC4-4DB1-8741-8CFD346A6C5E}" type="parTrans" cxnId="{35A50F5F-C42F-4977-811A-1C810F6A0C2B}">
      <dgm:prSet/>
      <dgm:spPr/>
      <dgm:t>
        <a:bodyPr/>
        <a:lstStyle/>
        <a:p>
          <a:endParaRPr lang="en-GB"/>
        </a:p>
      </dgm:t>
    </dgm:pt>
    <dgm:pt modelId="{A40499B0-E4CE-407A-B9C6-10A55DCF5960}" type="sibTrans" cxnId="{35A50F5F-C42F-4977-811A-1C810F6A0C2B}">
      <dgm:prSet/>
      <dgm:spPr/>
      <dgm:t>
        <a:bodyPr/>
        <a:lstStyle/>
        <a:p>
          <a:endParaRPr lang="en-GB"/>
        </a:p>
      </dgm:t>
    </dgm:pt>
    <dgm:pt modelId="{06E686A7-F93F-4922-BBD6-9AEAA1E9F3F8}">
      <dgm:prSet phldrT="[Text]" custT="1"/>
      <dgm:spPr>
        <a:solidFill>
          <a:schemeClr val="accent4">
            <a:lumMod val="20000"/>
            <a:lumOff val="80000"/>
          </a:schemeClr>
        </a:solidFill>
      </dgm:spPr>
      <dgm:t>
        <a:bodyPr/>
        <a:lstStyle/>
        <a:p>
          <a:r>
            <a:rPr lang="hr-HR" sz="2400" b="1" dirty="0" smtClean="0">
              <a:solidFill>
                <a:schemeClr val="tx1"/>
              </a:solidFill>
            </a:rPr>
            <a:t>Inhibicija </a:t>
          </a:r>
        </a:p>
      </dgm:t>
    </dgm:pt>
    <dgm:pt modelId="{965B83FF-59CF-4E7E-B25E-91E8AB5C5E0F}" type="parTrans" cxnId="{F0E5A248-6BEB-484D-9B04-F084CA5CE4BE}">
      <dgm:prSet/>
      <dgm:spPr/>
      <dgm:t>
        <a:bodyPr/>
        <a:lstStyle/>
        <a:p>
          <a:endParaRPr lang="en-GB"/>
        </a:p>
      </dgm:t>
    </dgm:pt>
    <dgm:pt modelId="{744EBA3F-26B2-4E0D-A650-F538014B7CA3}" type="sibTrans" cxnId="{F0E5A248-6BEB-484D-9B04-F084CA5CE4BE}">
      <dgm:prSet/>
      <dgm:spPr/>
      <dgm:t>
        <a:bodyPr/>
        <a:lstStyle/>
        <a:p>
          <a:endParaRPr lang="en-GB"/>
        </a:p>
      </dgm:t>
    </dgm:pt>
    <dgm:pt modelId="{D799347E-C01F-4EA6-B6A2-10856E8DCD98}">
      <dgm:prSet phldrT="[Text]" custT="1"/>
      <dgm:spPr>
        <a:solidFill>
          <a:schemeClr val="accent4">
            <a:lumMod val="20000"/>
            <a:lumOff val="80000"/>
          </a:schemeClr>
        </a:solidFill>
      </dgm:spPr>
      <dgm:t>
        <a:bodyPr/>
        <a:lstStyle/>
        <a:p>
          <a:r>
            <a:rPr lang="hr-HR" sz="2400" b="1" dirty="0" smtClean="0">
              <a:solidFill>
                <a:schemeClr val="tx1"/>
              </a:solidFill>
            </a:rPr>
            <a:t>Odgovor</a:t>
          </a:r>
        </a:p>
      </dgm:t>
    </dgm:pt>
    <dgm:pt modelId="{77FE22EB-DA9B-4439-9590-600A8422AAE4}" type="parTrans" cxnId="{BE8053E1-2014-4A13-9AB5-535EC0D7988A}">
      <dgm:prSet/>
      <dgm:spPr/>
      <dgm:t>
        <a:bodyPr/>
        <a:lstStyle/>
        <a:p>
          <a:endParaRPr lang="en-GB"/>
        </a:p>
      </dgm:t>
    </dgm:pt>
    <dgm:pt modelId="{F789B1E0-7AF8-4B85-8BF5-C96F0B5845EB}" type="sibTrans" cxnId="{BE8053E1-2014-4A13-9AB5-535EC0D7988A}">
      <dgm:prSet/>
      <dgm:spPr/>
      <dgm:t>
        <a:bodyPr/>
        <a:lstStyle/>
        <a:p>
          <a:endParaRPr lang="en-GB"/>
        </a:p>
      </dgm:t>
    </dgm:pt>
    <dgm:pt modelId="{B058D375-1172-4D99-8421-879DCFEF134B}">
      <dgm:prSet phldrT="[Text]" custT="1"/>
      <dgm:spPr>
        <a:solidFill>
          <a:schemeClr val="accent4">
            <a:lumMod val="20000"/>
            <a:lumOff val="80000"/>
          </a:schemeClr>
        </a:solidFill>
      </dgm:spPr>
      <dgm:t>
        <a:bodyPr/>
        <a:lstStyle/>
        <a:p>
          <a:r>
            <a:rPr lang="hr-HR" sz="2400" b="1" dirty="0" smtClean="0">
              <a:solidFill>
                <a:schemeClr val="tx1"/>
              </a:solidFill>
            </a:rPr>
            <a:t>Procjena/prosudba</a:t>
          </a:r>
        </a:p>
      </dgm:t>
    </dgm:pt>
    <dgm:pt modelId="{14927899-AFAD-4AE9-A172-D9B4962D9734}" type="parTrans" cxnId="{4E289B51-A998-4793-A068-EF9FCDBC2BA3}">
      <dgm:prSet/>
      <dgm:spPr/>
      <dgm:t>
        <a:bodyPr/>
        <a:lstStyle/>
        <a:p>
          <a:endParaRPr lang="en-GB"/>
        </a:p>
      </dgm:t>
    </dgm:pt>
    <dgm:pt modelId="{B862041F-B245-4AFE-A874-1942D86AA0D5}" type="sibTrans" cxnId="{4E289B51-A998-4793-A068-EF9FCDBC2BA3}">
      <dgm:prSet/>
      <dgm:spPr/>
      <dgm:t>
        <a:bodyPr/>
        <a:lstStyle/>
        <a:p>
          <a:endParaRPr lang="en-GB"/>
        </a:p>
      </dgm:t>
    </dgm:pt>
    <dgm:pt modelId="{E42C51FC-CAEC-45CE-A386-29606C55E104}" type="pres">
      <dgm:prSet presAssocID="{33B52122-5049-40A9-AE17-7CA01CB1725F}" presName="linearFlow" presStyleCnt="0">
        <dgm:presLayoutVars>
          <dgm:resizeHandles val="exact"/>
        </dgm:presLayoutVars>
      </dgm:prSet>
      <dgm:spPr/>
    </dgm:pt>
    <dgm:pt modelId="{4ADC17BD-0790-4955-80B5-37463A577127}" type="pres">
      <dgm:prSet presAssocID="{C258F299-54D9-4D56-AE9F-FBA292434CF7}" presName="node" presStyleLbl="node1" presStyleIdx="0" presStyleCnt="5" custScaleX="135962">
        <dgm:presLayoutVars>
          <dgm:bulletEnabled val="1"/>
        </dgm:presLayoutVars>
      </dgm:prSet>
      <dgm:spPr/>
      <dgm:t>
        <a:bodyPr/>
        <a:lstStyle/>
        <a:p>
          <a:endParaRPr lang="en-GB"/>
        </a:p>
      </dgm:t>
    </dgm:pt>
    <dgm:pt modelId="{D5335325-2432-4F68-B96B-AA1A101DDA5D}" type="pres">
      <dgm:prSet presAssocID="{56F97EC6-CD58-4B9D-B71E-223AB465B777}" presName="sibTrans" presStyleLbl="sibTrans2D1" presStyleIdx="0" presStyleCnt="4"/>
      <dgm:spPr/>
      <dgm:t>
        <a:bodyPr/>
        <a:lstStyle/>
        <a:p>
          <a:endParaRPr lang="en-GB"/>
        </a:p>
      </dgm:t>
    </dgm:pt>
    <dgm:pt modelId="{EDE4630D-44B0-4C48-923B-98BC064D8966}" type="pres">
      <dgm:prSet presAssocID="{56F97EC6-CD58-4B9D-B71E-223AB465B777}" presName="connectorText" presStyleLbl="sibTrans2D1" presStyleIdx="0" presStyleCnt="4"/>
      <dgm:spPr/>
      <dgm:t>
        <a:bodyPr/>
        <a:lstStyle/>
        <a:p>
          <a:endParaRPr lang="en-GB"/>
        </a:p>
      </dgm:t>
    </dgm:pt>
    <dgm:pt modelId="{5CE19D9F-54AC-4F4C-A84C-2AAC11D80787}" type="pres">
      <dgm:prSet presAssocID="{B058D375-1172-4D99-8421-879DCFEF134B}" presName="node" presStyleLbl="node1" presStyleIdx="1" presStyleCnt="5" custScaleX="159590">
        <dgm:presLayoutVars>
          <dgm:bulletEnabled val="1"/>
        </dgm:presLayoutVars>
      </dgm:prSet>
      <dgm:spPr/>
      <dgm:t>
        <a:bodyPr/>
        <a:lstStyle/>
        <a:p>
          <a:endParaRPr lang="en-GB"/>
        </a:p>
      </dgm:t>
    </dgm:pt>
    <dgm:pt modelId="{A1AC20B0-398B-4392-8442-D3B87E01FF35}" type="pres">
      <dgm:prSet presAssocID="{B862041F-B245-4AFE-A874-1942D86AA0D5}" presName="sibTrans" presStyleLbl="sibTrans2D1" presStyleIdx="1" presStyleCnt="4"/>
      <dgm:spPr/>
      <dgm:t>
        <a:bodyPr/>
        <a:lstStyle/>
        <a:p>
          <a:endParaRPr lang="en-GB"/>
        </a:p>
      </dgm:t>
    </dgm:pt>
    <dgm:pt modelId="{82FB4EBA-3B6E-4A2B-9C13-3C45C28E0D93}" type="pres">
      <dgm:prSet presAssocID="{B862041F-B245-4AFE-A874-1942D86AA0D5}" presName="connectorText" presStyleLbl="sibTrans2D1" presStyleIdx="1" presStyleCnt="4"/>
      <dgm:spPr/>
      <dgm:t>
        <a:bodyPr/>
        <a:lstStyle/>
        <a:p>
          <a:endParaRPr lang="en-GB"/>
        </a:p>
      </dgm:t>
    </dgm:pt>
    <dgm:pt modelId="{D0FDB955-841D-4739-9BC8-43B8591ACDA2}" type="pres">
      <dgm:prSet presAssocID="{6123B8A3-0E1C-42FE-98A0-8148274896D9}" presName="node" presStyleLbl="node1" presStyleIdx="2" presStyleCnt="5" custScaleX="163635">
        <dgm:presLayoutVars>
          <dgm:bulletEnabled val="1"/>
        </dgm:presLayoutVars>
      </dgm:prSet>
      <dgm:spPr/>
      <dgm:t>
        <a:bodyPr/>
        <a:lstStyle/>
        <a:p>
          <a:endParaRPr lang="en-GB"/>
        </a:p>
      </dgm:t>
    </dgm:pt>
    <dgm:pt modelId="{CC2B1210-640E-4CE5-871E-FB8D71A04A78}" type="pres">
      <dgm:prSet presAssocID="{A40499B0-E4CE-407A-B9C6-10A55DCF5960}" presName="sibTrans" presStyleLbl="sibTrans2D1" presStyleIdx="2" presStyleCnt="4"/>
      <dgm:spPr/>
      <dgm:t>
        <a:bodyPr/>
        <a:lstStyle/>
        <a:p>
          <a:endParaRPr lang="en-GB"/>
        </a:p>
      </dgm:t>
    </dgm:pt>
    <dgm:pt modelId="{E285C36A-8060-4E3E-8160-7BBA48397108}" type="pres">
      <dgm:prSet presAssocID="{A40499B0-E4CE-407A-B9C6-10A55DCF5960}" presName="connectorText" presStyleLbl="sibTrans2D1" presStyleIdx="2" presStyleCnt="4"/>
      <dgm:spPr/>
      <dgm:t>
        <a:bodyPr/>
        <a:lstStyle/>
        <a:p>
          <a:endParaRPr lang="en-GB"/>
        </a:p>
      </dgm:t>
    </dgm:pt>
    <dgm:pt modelId="{A6FC6183-6EA1-478E-AEEE-C26F1EA65CB0}" type="pres">
      <dgm:prSet presAssocID="{06E686A7-F93F-4922-BBD6-9AEAA1E9F3F8}" presName="node" presStyleLbl="node1" presStyleIdx="3" presStyleCnt="5" custScaleX="160103">
        <dgm:presLayoutVars>
          <dgm:bulletEnabled val="1"/>
        </dgm:presLayoutVars>
      </dgm:prSet>
      <dgm:spPr/>
      <dgm:t>
        <a:bodyPr/>
        <a:lstStyle/>
        <a:p>
          <a:endParaRPr lang="en-GB"/>
        </a:p>
      </dgm:t>
    </dgm:pt>
    <dgm:pt modelId="{2F492B53-4AA4-4443-91A8-95BEA5D9D6C2}" type="pres">
      <dgm:prSet presAssocID="{744EBA3F-26B2-4E0D-A650-F538014B7CA3}" presName="sibTrans" presStyleLbl="sibTrans2D1" presStyleIdx="3" presStyleCnt="4"/>
      <dgm:spPr/>
      <dgm:t>
        <a:bodyPr/>
        <a:lstStyle/>
        <a:p>
          <a:endParaRPr lang="en-GB"/>
        </a:p>
      </dgm:t>
    </dgm:pt>
    <dgm:pt modelId="{0F908EA5-A95A-41C2-A4C9-D4FDD686122B}" type="pres">
      <dgm:prSet presAssocID="{744EBA3F-26B2-4E0D-A650-F538014B7CA3}" presName="connectorText" presStyleLbl="sibTrans2D1" presStyleIdx="3" presStyleCnt="4"/>
      <dgm:spPr/>
      <dgm:t>
        <a:bodyPr/>
        <a:lstStyle/>
        <a:p>
          <a:endParaRPr lang="en-GB"/>
        </a:p>
      </dgm:t>
    </dgm:pt>
    <dgm:pt modelId="{94BFD217-CD33-4E3C-BEFF-5E07D80DAB58}" type="pres">
      <dgm:prSet presAssocID="{D799347E-C01F-4EA6-B6A2-10856E8DCD98}" presName="node" presStyleLbl="node1" presStyleIdx="4" presStyleCnt="5" custScaleX="183488">
        <dgm:presLayoutVars>
          <dgm:bulletEnabled val="1"/>
        </dgm:presLayoutVars>
      </dgm:prSet>
      <dgm:spPr/>
      <dgm:t>
        <a:bodyPr/>
        <a:lstStyle/>
        <a:p>
          <a:endParaRPr lang="en-GB"/>
        </a:p>
      </dgm:t>
    </dgm:pt>
  </dgm:ptLst>
  <dgm:cxnLst>
    <dgm:cxn modelId="{35A50F5F-C42F-4977-811A-1C810F6A0C2B}" srcId="{33B52122-5049-40A9-AE17-7CA01CB1725F}" destId="{6123B8A3-0E1C-42FE-98A0-8148274896D9}" srcOrd="2" destOrd="0" parTransId="{B71C0792-1CC4-4DB1-8741-8CFD346A6C5E}" sibTransId="{A40499B0-E4CE-407A-B9C6-10A55DCF5960}"/>
    <dgm:cxn modelId="{C10CADFE-5031-4DBC-A69B-DE8388B894F4}" type="presOf" srcId="{744EBA3F-26B2-4E0D-A650-F538014B7CA3}" destId="{0F908EA5-A95A-41C2-A4C9-D4FDD686122B}" srcOrd="1" destOrd="0" presId="urn:microsoft.com/office/officeart/2005/8/layout/process2"/>
    <dgm:cxn modelId="{EFB6BC0F-845E-4FF7-9AEF-DAFED4F6F049}" type="presOf" srcId="{B862041F-B245-4AFE-A874-1942D86AA0D5}" destId="{A1AC20B0-398B-4392-8442-D3B87E01FF35}" srcOrd="0" destOrd="0" presId="urn:microsoft.com/office/officeart/2005/8/layout/process2"/>
    <dgm:cxn modelId="{89C19D81-091C-4E03-A223-EE4782ADEAF9}" type="presOf" srcId="{B058D375-1172-4D99-8421-879DCFEF134B}" destId="{5CE19D9F-54AC-4F4C-A84C-2AAC11D80787}" srcOrd="0" destOrd="0" presId="urn:microsoft.com/office/officeart/2005/8/layout/process2"/>
    <dgm:cxn modelId="{E54EC77A-D34F-4953-8D6C-5E4F45AA8A8D}" type="presOf" srcId="{56F97EC6-CD58-4B9D-B71E-223AB465B777}" destId="{D5335325-2432-4F68-B96B-AA1A101DDA5D}" srcOrd="0" destOrd="0" presId="urn:microsoft.com/office/officeart/2005/8/layout/process2"/>
    <dgm:cxn modelId="{6D2F36CD-A9B2-4DAB-AEDF-E87DC0B418C2}" type="presOf" srcId="{744EBA3F-26B2-4E0D-A650-F538014B7CA3}" destId="{2F492B53-4AA4-4443-91A8-95BEA5D9D6C2}" srcOrd="0" destOrd="0" presId="urn:microsoft.com/office/officeart/2005/8/layout/process2"/>
    <dgm:cxn modelId="{DF3203E9-F72F-49E9-A2E1-E77054E2367F}" type="presOf" srcId="{A40499B0-E4CE-407A-B9C6-10A55DCF5960}" destId="{CC2B1210-640E-4CE5-871E-FB8D71A04A78}" srcOrd="0" destOrd="0" presId="urn:microsoft.com/office/officeart/2005/8/layout/process2"/>
    <dgm:cxn modelId="{23210A93-89C9-4109-A5E8-8D49A89FAD06}" type="presOf" srcId="{33B52122-5049-40A9-AE17-7CA01CB1725F}" destId="{E42C51FC-CAEC-45CE-A386-29606C55E104}" srcOrd="0" destOrd="0" presId="urn:microsoft.com/office/officeart/2005/8/layout/process2"/>
    <dgm:cxn modelId="{298C9686-6519-4CFE-A486-589B47BEF74F}" type="presOf" srcId="{A40499B0-E4CE-407A-B9C6-10A55DCF5960}" destId="{E285C36A-8060-4E3E-8160-7BBA48397108}" srcOrd="1" destOrd="0" presId="urn:microsoft.com/office/officeart/2005/8/layout/process2"/>
    <dgm:cxn modelId="{21673A22-5B63-4BE7-AA79-68AA03C51728}" type="presOf" srcId="{56F97EC6-CD58-4B9D-B71E-223AB465B777}" destId="{EDE4630D-44B0-4C48-923B-98BC064D8966}" srcOrd="1" destOrd="0" presId="urn:microsoft.com/office/officeart/2005/8/layout/process2"/>
    <dgm:cxn modelId="{3FFDA697-A2D9-47A9-9810-8159FBEA9B55}" type="presOf" srcId="{06E686A7-F93F-4922-BBD6-9AEAA1E9F3F8}" destId="{A6FC6183-6EA1-478E-AEEE-C26F1EA65CB0}" srcOrd="0" destOrd="0" presId="urn:microsoft.com/office/officeart/2005/8/layout/process2"/>
    <dgm:cxn modelId="{432A73C7-EFAE-4909-A42E-BA190A49166D}" srcId="{33B52122-5049-40A9-AE17-7CA01CB1725F}" destId="{C258F299-54D9-4D56-AE9F-FBA292434CF7}" srcOrd="0" destOrd="0" parTransId="{BCFBD1B0-C08C-4B23-86E8-3082C5041B7C}" sibTransId="{56F97EC6-CD58-4B9D-B71E-223AB465B777}"/>
    <dgm:cxn modelId="{EED9C078-A0A0-4F52-9122-3F824BA924E6}" type="presOf" srcId="{D799347E-C01F-4EA6-B6A2-10856E8DCD98}" destId="{94BFD217-CD33-4E3C-BEFF-5E07D80DAB58}" srcOrd="0" destOrd="0" presId="urn:microsoft.com/office/officeart/2005/8/layout/process2"/>
    <dgm:cxn modelId="{F0E5A248-6BEB-484D-9B04-F084CA5CE4BE}" srcId="{33B52122-5049-40A9-AE17-7CA01CB1725F}" destId="{06E686A7-F93F-4922-BBD6-9AEAA1E9F3F8}" srcOrd="3" destOrd="0" parTransId="{965B83FF-59CF-4E7E-B25E-91E8AB5C5E0F}" sibTransId="{744EBA3F-26B2-4E0D-A650-F538014B7CA3}"/>
    <dgm:cxn modelId="{9825B98B-A9AB-4144-8C45-EBCDD2B3AE56}" type="presOf" srcId="{B862041F-B245-4AFE-A874-1942D86AA0D5}" destId="{82FB4EBA-3B6E-4A2B-9C13-3C45C28E0D93}" srcOrd="1" destOrd="0" presId="urn:microsoft.com/office/officeart/2005/8/layout/process2"/>
    <dgm:cxn modelId="{6B26741A-2DEB-41F0-AA14-08C7AC74B052}" type="presOf" srcId="{6123B8A3-0E1C-42FE-98A0-8148274896D9}" destId="{D0FDB955-841D-4739-9BC8-43B8591ACDA2}" srcOrd="0" destOrd="0" presId="urn:microsoft.com/office/officeart/2005/8/layout/process2"/>
    <dgm:cxn modelId="{E75A2054-7D72-4795-8DE1-EE10D1B9F1C6}" type="presOf" srcId="{C258F299-54D9-4D56-AE9F-FBA292434CF7}" destId="{4ADC17BD-0790-4955-80B5-37463A577127}" srcOrd="0" destOrd="0" presId="urn:microsoft.com/office/officeart/2005/8/layout/process2"/>
    <dgm:cxn modelId="{4E289B51-A998-4793-A068-EF9FCDBC2BA3}" srcId="{33B52122-5049-40A9-AE17-7CA01CB1725F}" destId="{B058D375-1172-4D99-8421-879DCFEF134B}" srcOrd="1" destOrd="0" parTransId="{14927899-AFAD-4AE9-A172-D9B4962D9734}" sibTransId="{B862041F-B245-4AFE-A874-1942D86AA0D5}"/>
    <dgm:cxn modelId="{BE8053E1-2014-4A13-9AB5-535EC0D7988A}" srcId="{33B52122-5049-40A9-AE17-7CA01CB1725F}" destId="{D799347E-C01F-4EA6-B6A2-10856E8DCD98}" srcOrd="4" destOrd="0" parTransId="{77FE22EB-DA9B-4439-9590-600A8422AAE4}" sibTransId="{F789B1E0-7AF8-4B85-8BF5-C96F0B5845EB}"/>
    <dgm:cxn modelId="{9E66F1C8-1E3B-4CF7-BFD1-323BCF219ACF}" type="presParOf" srcId="{E42C51FC-CAEC-45CE-A386-29606C55E104}" destId="{4ADC17BD-0790-4955-80B5-37463A577127}" srcOrd="0" destOrd="0" presId="urn:microsoft.com/office/officeart/2005/8/layout/process2"/>
    <dgm:cxn modelId="{F4B8957D-3E36-4077-8243-508F19412BAE}" type="presParOf" srcId="{E42C51FC-CAEC-45CE-A386-29606C55E104}" destId="{D5335325-2432-4F68-B96B-AA1A101DDA5D}" srcOrd="1" destOrd="0" presId="urn:microsoft.com/office/officeart/2005/8/layout/process2"/>
    <dgm:cxn modelId="{025073FD-BB6A-4AC8-8BB5-EB8EBE0C0FDA}" type="presParOf" srcId="{D5335325-2432-4F68-B96B-AA1A101DDA5D}" destId="{EDE4630D-44B0-4C48-923B-98BC064D8966}" srcOrd="0" destOrd="0" presId="urn:microsoft.com/office/officeart/2005/8/layout/process2"/>
    <dgm:cxn modelId="{8CF76868-8B8E-4615-AA80-F68CB3EE2D50}" type="presParOf" srcId="{E42C51FC-CAEC-45CE-A386-29606C55E104}" destId="{5CE19D9F-54AC-4F4C-A84C-2AAC11D80787}" srcOrd="2" destOrd="0" presId="urn:microsoft.com/office/officeart/2005/8/layout/process2"/>
    <dgm:cxn modelId="{3673A6D6-89B1-435E-977B-D61BBE8810EE}" type="presParOf" srcId="{E42C51FC-CAEC-45CE-A386-29606C55E104}" destId="{A1AC20B0-398B-4392-8442-D3B87E01FF35}" srcOrd="3" destOrd="0" presId="urn:microsoft.com/office/officeart/2005/8/layout/process2"/>
    <dgm:cxn modelId="{DAFB1262-3844-4437-95E4-916682FD885B}" type="presParOf" srcId="{A1AC20B0-398B-4392-8442-D3B87E01FF35}" destId="{82FB4EBA-3B6E-4A2B-9C13-3C45C28E0D93}" srcOrd="0" destOrd="0" presId="urn:microsoft.com/office/officeart/2005/8/layout/process2"/>
    <dgm:cxn modelId="{5EBEB4D1-BFFA-465C-8E95-5D71633EAC29}" type="presParOf" srcId="{E42C51FC-CAEC-45CE-A386-29606C55E104}" destId="{D0FDB955-841D-4739-9BC8-43B8591ACDA2}" srcOrd="4" destOrd="0" presId="urn:microsoft.com/office/officeart/2005/8/layout/process2"/>
    <dgm:cxn modelId="{2297ACEE-12CF-4286-9EB1-7C7FED56CCB8}" type="presParOf" srcId="{E42C51FC-CAEC-45CE-A386-29606C55E104}" destId="{CC2B1210-640E-4CE5-871E-FB8D71A04A78}" srcOrd="5" destOrd="0" presId="urn:microsoft.com/office/officeart/2005/8/layout/process2"/>
    <dgm:cxn modelId="{AF9EA256-D2D3-433F-B575-D7F4A55D84A1}" type="presParOf" srcId="{CC2B1210-640E-4CE5-871E-FB8D71A04A78}" destId="{E285C36A-8060-4E3E-8160-7BBA48397108}" srcOrd="0" destOrd="0" presId="urn:microsoft.com/office/officeart/2005/8/layout/process2"/>
    <dgm:cxn modelId="{76DBC85F-5BBB-409A-A5FF-F3B351F27E1C}" type="presParOf" srcId="{E42C51FC-CAEC-45CE-A386-29606C55E104}" destId="{A6FC6183-6EA1-478E-AEEE-C26F1EA65CB0}" srcOrd="6" destOrd="0" presId="urn:microsoft.com/office/officeart/2005/8/layout/process2"/>
    <dgm:cxn modelId="{D367B546-1FDA-46F5-95A1-5994D614274B}" type="presParOf" srcId="{E42C51FC-CAEC-45CE-A386-29606C55E104}" destId="{2F492B53-4AA4-4443-91A8-95BEA5D9D6C2}" srcOrd="7" destOrd="0" presId="urn:microsoft.com/office/officeart/2005/8/layout/process2"/>
    <dgm:cxn modelId="{9CB3C924-5A90-4D50-BE6A-69F4BCD6003B}" type="presParOf" srcId="{2F492B53-4AA4-4443-91A8-95BEA5D9D6C2}" destId="{0F908EA5-A95A-41C2-A4C9-D4FDD686122B}" srcOrd="0" destOrd="0" presId="urn:microsoft.com/office/officeart/2005/8/layout/process2"/>
    <dgm:cxn modelId="{32FD14E5-FF17-4150-A137-AB518FBEE5B2}" type="presParOf" srcId="{E42C51FC-CAEC-45CE-A386-29606C55E104}" destId="{94BFD217-CD33-4E3C-BEFF-5E07D80DAB58}"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B52122-5049-40A9-AE17-7CA01CB1725F}" type="doc">
      <dgm:prSet loTypeId="urn:microsoft.com/office/officeart/2005/8/layout/process2" loCatId="process" qsTypeId="urn:microsoft.com/office/officeart/2005/8/quickstyle/simple1" qsCatId="simple" csTypeId="urn:microsoft.com/office/officeart/2005/8/colors/colorful4" csCatId="colorful" phldr="1"/>
      <dgm:spPr/>
    </dgm:pt>
    <dgm:pt modelId="{C258F299-54D9-4D56-AE9F-FBA292434CF7}">
      <dgm:prSet phldrT="[Text]" custT="1"/>
      <dgm:spPr>
        <a:solidFill>
          <a:schemeClr val="accent4">
            <a:lumMod val="20000"/>
            <a:lumOff val="80000"/>
          </a:schemeClr>
        </a:solidFill>
      </dgm:spPr>
      <dgm:t>
        <a:bodyPr/>
        <a:lstStyle/>
        <a:p>
          <a:r>
            <a:rPr lang="hr-HR" sz="2400" b="1" dirty="0" smtClean="0">
              <a:solidFill>
                <a:schemeClr val="tx1"/>
              </a:solidFill>
            </a:rPr>
            <a:t>Okidač</a:t>
          </a:r>
          <a:endParaRPr lang="en-GB" sz="2000" b="1" dirty="0">
            <a:solidFill>
              <a:schemeClr val="tx1"/>
            </a:solidFill>
          </a:endParaRPr>
        </a:p>
      </dgm:t>
    </dgm:pt>
    <dgm:pt modelId="{BCFBD1B0-C08C-4B23-86E8-3082C5041B7C}" type="parTrans" cxnId="{432A73C7-EFAE-4909-A42E-BA190A49166D}">
      <dgm:prSet/>
      <dgm:spPr/>
      <dgm:t>
        <a:bodyPr/>
        <a:lstStyle/>
        <a:p>
          <a:endParaRPr lang="en-GB"/>
        </a:p>
      </dgm:t>
    </dgm:pt>
    <dgm:pt modelId="{56F97EC6-CD58-4B9D-B71E-223AB465B777}" type="sibTrans" cxnId="{432A73C7-EFAE-4909-A42E-BA190A49166D}">
      <dgm:prSet/>
      <dgm:spPr/>
      <dgm:t>
        <a:bodyPr/>
        <a:lstStyle/>
        <a:p>
          <a:endParaRPr lang="en-GB"/>
        </a:p>
      </dgm:t>
    </dgm:pt>
    <dgm:pt modelId="{6123B8A3-0E1C-42FE-98A0-8148274896D9}">
      <dgm:prSet phldrT="[Text]" custT="1"/>
      <dgm:spPr>
        <a:solidFill>
          <a:srgbClr val="FF0000"/>
        </a:solidFill>
      </dgm:spPr>
      <dgm:t>
        <a:bodyPr/>
        <a:lstStyle/>
        <a:p>
          <a:r>
            <a:rPr lang="hr-HR" sz="2400" b="1" dirty="0" smtClean="0">
              <a:solidFill>
                <a:schemeClr val="tx1"/>
              </a:solidFill>
            </a:rPr>
            <a:t>Ljutnja</a:t>
          </a:r>
        </a:p>
      </dgm:t>
    </dgm:pt>
    <dgm:pt modelId="{B71C0792-1CC4-4DB1-8741-8CFD346A6C5E}" type="parTrans" cxnId="{35A50F5F-C42F-4977-811A-1C810F6A0C2B}">
      <dgm:prSet/>
      <dgm:spPr/>
      <dgm:t>
        <a:bodyPr/>
        <a:lstStyle/>
        <a:p>
          <a:endParaRPr lang="en-GB"/>
        </a:p>
      </dgm:t>
    </dgm:pt>
    <dgm:pt modelId="{A40499B0-E4CE-407A-B9C6-10A55DCF5960}" type="sibTrans" cxnId="{35A50F5F-C42F-4977-811A-1C810F6A0C2B}">
      <dgm:prSet/>
      <dgm:spPr/>
      <dgm:t>
        <a:bodyPr/>
        <a:lstStyle/>
        <a:p>
          <a:endParaRPr lang="en-GB"/>
        </a:p>
      </dgm:t>
    </dgm:pt>
    <dgm:pt modelId="{06E686A7-F93F-4922-BBD6-9AEAA1E9F3F8}">
      <dgm:prSet phldrT="[Text]" custT="1"/>
      <dgm:spPr>
        <a:solidFill>
          <a:schemeClr val="accent4">
            <a:lumMod val="20000"/>
            <a:lumOff val="80000"/>
          </a:schemeClr>
        </a:solidFill>
      </dgm:spPr>
      <dgm:t>
        <a:bodyPr/>
        <a:lstStyle/>
        <a:p>
          <a:r>
            <a:rPr lang="hr-HR" sz="2400" b="1" dirty="0" smtClean="0">
              <a:solidFill>
                <a:schemeClr val="tx1"/>
              </a:solidFill>
            </a:rPr>
            <a:t>Inhibicija </a:t>
          </a:r>
        </a:p>
      </dgm:t>
    </dgm:pt>
    <dgm:pt modelId="{965B83FF-59CF-4E7E-B25E-91E8AB5C5E0F}" type="parTrans" cxnId="{F0E5A248-6BEB-484D-9B04-F084CA5CE4BE}">
      <dgm:prSet/>
      <dgm:spPr/>
      <dgm:t>
        <a:bodyPr/>
        <a:lstStyle/>
        <a:p>
          <a:endParaRPr lang="en-GB"/>
        </a:p>
      </dgm:t>
    </dgm:pt>
    <dgm:pt modelId="{744EBA3F-26B2-4E0D-A650-F538014B7CA3}" type="sibTrans" cxnId="{F0E5A248-6BEB-484D-9B04-F084CA5CE4BE}">
      <dgm:prSet/>
      <dgm:spPr/>
      <dgm:t>
        <a:bodyPr/>
        <a:lstStyle/>
        <a:p>
          <a:endParaRPr lang="en-GB"/>
        </a:p>
      </dgm:t>
    </dgm:pt>
    <dgm:pt modelId="{D799347E-C01F-4EA6-B6A2-10856E8DCD98}">
      <dgm:prSet phldrT="[Text]" custT="1"/>
      <dgm:spPr>
        <a:solidFill>
          <a:schemeClr val="accent4">
            <a:lumMod val="20000"/>
            <a:lumOff val="80000"/>
          </a:schemeClr>
        </a:solidFill>
      </dgm:spPr>
      <dgm:t>
        <a:bodyPr/>
        <a:lstStyle/>
        <a:p>
          <a:r>
            <a:rPr lang="hr-HR" sz="2400" b="1" dirty="0" smtClean="0">
              <a:solidFill>
                <a:schemeClr val="tx1"/>
              </a:solidFill>
            </a:rPr>
            <a:t>Odgovor</a:t>
          </a:r>
        </a:p>
      </dgm:t>
    </dgm:pt>
    <dgm:pt modelId="{77FE22EB-DA9B-4439-9590-600A8422AAE4}" type="parTrans" cxnId="{BE8053E1-2014-4A13-9AB5-535EC0D7988A}">
      <dgm:prSet/>
      <dgm:spPr/>
      <dgm:t>
        <a:bodyPr/>
        <a:lstStyle/>
        <a:p>
          <a:endParaRPr lang="en-GB"/>
        </a:p>
      </dgm:t>
    </dgm:pt>
    <dgm:pt modelId="{F789B1E0-7AF8-4B85-8BF5-C96F0B5845EB}" type="sibTrans" cxnId="{BE8053E1-2014-4A13-9AB5-535EC0D7988A}">
      <dgm:prSet/>
      <dgm:spPr/>
      <dgm:t>
        <a:bodyPr/>
        <a:lstStyle/>
        <a:p>
          <a:endParaRPr lang="en-GB"/>
        </a:p>
      </dgm:t>
    </dgm:pt>
    <dgm:pt modelId="{B058D375-1172-4D99-8421-879DCFEF134B}">
      <dgm:prSet phldrT="[Text]" custT="1"/>
      <dgm:spPr>
        <a:solidFill>
          <a:schemeClr val="accent4">
            <a:lumMod val="20000"/>
            <a:lumOff val="80000"/>
          </a:schemeClr>
        </a:solidFill>
      </dgm:spPr>
      <dgm:t>
        <a:bodyPr/>
        <a:lstStyle/>
        <a:p>
          <a:r>
            <a:rPr lang="hr-HR" sz="2400" b="1" dirty="0" smtClean="0">
              <a:solidFill>
                <a:schemeClr val="tx1"/>
              </a:solidFill>
            </a:rPr>
            <a:t>Procjena/prosudba</a:t>
          </a:r>
        </a:p>
      </dgm:t>
    </dgm:pt>
    <dgm:pt modelId="{14927899-AFAD-4AE9-A172-D9B4962D9734}" type="parTrans" cxnId="{4E289B51-A998-4793-A068-EF9FCDBC2BA3}">
      <dgm:prSet/>
      <dgm:spPr/>
      <dgm:t>
        <a:bodyPr/>
        <a:lstStyle/>
        <a:p>
          <a:endParaRPr lang="en-GB"/>
        </a:p>
      </dgm:t>
    </dgm:pt>
    <dgm:pt modelId="{B862041F-B245-4AFE-A874-1942D86AA0D5}" type="sibTrans" cxnId="{4E289B51-A998-4793-A068-EF9FCDBC2BA3}">
      <dgm:prSet/>
      <dgm:spPr/>
      <dgm:t>
        <a:bodyPr/>
        <a:lstStyle/>
        <a:p>
          <a:endParaRPr lang="en-GB"/>
        </a:p>
      </dgm:t>
    </dgm:pt>
    <dgm:pt modelId="{E42C51FC-CAEC-45CE-A386-29606C55E104}" type="pres">
      <dgm:prSet presAssocID="{33B52122-5049-40A9-AE17-7CA01CB1725F}" presName="linearFlow" presStyleCnt="0">
        <dgm:presLayoutVars>
          <dgm:resizeHandles val="exact"/>
        </dgm:presLayoutVars>
      </dgm:prSet>
      <dgm:spPr/>
    </dgm:pt>
    <dgm:pt modelId="{4ADC17BD-0790-4955-80B5-37463A577127}" type="pres">
      <dgm:prSet presAssocID="{C258F299-54D9-4D56-AE9F-FBA292434CF7}" presName="node" presStyleLbl="node1" presStyleIdx="0" presStyleCnt="5" custScaleX="135962" custLinFactNeighborX="1524">
        <dgm:presLayoutVars>
          <dgm:bulletEnabled val="1"/>
        </dgm:presLayoutVars>
      </dgm:prSet>
      <dgm:spPr/>
      <dgm:t>
        <a:bodyPr/>
        <a:lstStyle/>
        <a:p>
          <a:endParaRPr lang="en-GB"/>
        </a:p>
      </dgm:t>
    </dgm:pt>
    <dgm:pt modelId="{D5335325-2432-4F68-B96B-AA1A101DDA5D}" type="pres">
      <dgm:prSet presAssocID="{56F97EC6-CD58-4B9D-B71E-223AB465B777}" presName="sibTrans" presStyleLbl="sibTrans2D1" presStyleIdx="0" presStyleCnt="4"/>
      <dgm:spPr/>
      <dgm:t>
        <a:bodyPr/>
        <a:lstStyle/>
        <a:p>
          <a:endParaRPr lang="en-GB"/>
        </a:p>
      </dgm:t>
    </dgm:pt>
    <dgm:pt modelId="{EDE4630D-44B0-4C48-923B-98BC064D8966}" type="pres">
      <dgm:prSet presAssocID="{56F97EC6-CD58-4B9D-B71E-223AB465B777}" presName="connectorText" presStyleLbl="sibTrans2D1" presStyleIdx="0" presStyleCnt="4"/>
      <dgm:spPr/>
      <dgm:t>
        <a:bodyPr/>
        <a:lstStyle/>
        <a:p>
          <a:endParaRPr lang="en-GB"/>
        </a:p>
      </dgm:t>
    </dgm:pt>
    <dgm:pt modelId="{5CE19D9F-54AC-4F4C-A84C-2AAC11D80787}" type="pres">
      <dgm:prSet presAssocID="{B058D375-1172-4D99-8421-879DCFEF134B}" presName="node" presStyleLbl="node1" presStyleIdx="1" presStyleCnt="5" custScaleX="159590" custLinFactNeighborX="1524">
        <dgm:presLayoutVars>
          <dgm:bulletEnabled val="1"/>
        </dgm:presLayoutVars>
      </dgm:prSet>
      <dgm:spPr/>
      <dgm:t>
        <a:bodyPr/>
        <a:lstStyle/>
        <a:p>
          <a:endParaRPr lang="en-GB"/>
        </a:p>
      </dgm:t>
    </dgm:pt>
    <dgm:pt modelId="{A1AC20B0-398B-4392-8442-D3B87E01FF35}" type="pres">
      <dgm:prSet presAssocID="{B862041F-B245-4AFE-A874-1942D86AA0D5}" presName="sibTrans" presStyleLbl="sibTrans2D1" presStyleIdx="1" presStyleCnt="4"/>
      <dgm:spPr/>
      <dgm:t>
        <a:bodyPr/>
        <a:lstStyle/>
        <a:p>
          <a:endParaRPr lang="en-GB"/>
        </a:p>
      </dgm:t>
    </dgm:pt>
    <dgm:pt modelId="{82FB4EBA-3B6E-4A2B-9C13-3C45C28E0D93}" type="pres">
      <dgm:prSet presAssocID="{B862041F-B245-4AFE-A874-1942D86AA0D5}" presName="connectorText" presStyleLbl="sibTrans2D1" presStyleIdx="1" presStyleCnt="4"/>
      <dgm:spPr/>
      <dgm:t>
        <a:bodyPr/>
        <a:lstStyle/>
        <a:p>
          <a:endParaRPr lang="en-GB"/>
        </a:p>
      </dgm:t>
    </dgm:pt>
    <dgm:pt modelId="{D0FDB955-841D-4739-9BC8-43B8591ACDA2}" type="pres">
      <dgm:prSet presAssocID="{6123B8A3-0E1C-42FE-98A0-8148274896D9}" presName="node" presStyleLbl="node1" presStyleIdx="2" presStyleCnt="5" custScaleX="163635">
        <dgm:presLayoutVars>
          <dgm:bulletEnabled val="1"/>
        </dgm:presLayoutVars>
      </dgm:prSet>
      <dgm:spPr/>
      <dgm:t>
        <a:bodyPr/>
        <a:lstStyle/>
        <a:p>
          <a:endParaRPr lang="en-GB"/>
        </a:p>
      </dgm:t>
    </dgm:pt>
    <dgm:pt modelId="{CC2B1210-640E-4CE5-871E-FB8D71A04A78}" type="pres">
      <dgm:prSet presAssocID="{A40499B0-E4CE-407A-B9C6-10A55DCF5960}" presName="sibTrans" presStyleLbl="sibTrans2D1" presStyleIdx="2" presStyleCnt="4"/>
      <dgm:spPr/>
      <dgm:t>
        <a:bodyPr/>
        <a:lstStyle/>
        <a:p>
          <a:endParaRPr lang="en-GB"/>
        </a:p>
      </dgm:t>
    </dgm:pt>
    <dgm:pt modelId="{E285C36A-8060-4E3E-8160-7BBA48397108}" type="pres">
      <dgm:prSet presAssocID="{A40499B0-E4CE-407A-B9C6-10A55DCF5960}" presName="connectorText" presStyleLbl="sibTrans2D1" presStyleIdx="2" presStyleCnt="4"/>
      <dgm:spPr/>
      <dgm:t>
        <a:bodyPr/>
        <a:lstStyle/>
        <a:p>
          <a:endParaRPr lang="en-GB"/>
        </a:p>
      </dgm:t>
    </dgm:pt>
    <dgm:pt modelId="{A6FC6183-6EA1-478E-AEEE-C26F1EA65CB0}" type="pres">
      <dgm:prSet presAssocID="{06E686A7-F93F-4922-BBD6-9AEAA1E9F3F8}" presName="node" presStyleLbl="node1" presStyleIdx="3" presStyleCnt="5" custScaleX="160103" custLinFactNeighborX="1524">
        <dgm:presLayoutVars>
          <dgm:bulletEnabled val="1"/>
        </dgm:presLayoutVars>
      </dgm:prSet>
      <dgm:spPr/>
      <dgm:t>
        <a:bodyPr/>
        <a:lstStyle/>
        <a:p>
          <a:endParaRPr lang="en-GB"/>
        </a:p>
      </dgm:t>
    </dgm:pt>
    <dgm:pt modelId="{2F492B53-4AA4-4443-91A8-95BEA5D9D6C2}" type="pres">
      <dgm:prSet presAssocID="{744EBA3F-26B2-4E0D-A650-F538014B7CA3}" presName="sibTrans" presStyleLbl="sibTrans2D1" presStyleIdx="3" presStyleCnt="4"/>
      <dgm:spPr/>
      <dgm:t>
        <a:bodyPr/>
        <a:lstStyle/>
        <a:p>
          <a:endParaRPr lang="en-GB"/>
        </a:p>
      </dgm:t>
    </dgm:pt>
    <dgm:pt modelId="{0F908EA5-A95A-41C2-A4C9-D4FDD686122B}" type="pres">
      <dgm:prSet presAssocID="{744EBA3F-26B2-4E0D-A650-F538014B7CA3}" presName="connectorText" presStyleLbl="sibTrans2D1" presStyleIdx="3" presStyleCnt="4"/>
      <dgm:spPr/>
      <dgm:t>
        <a:bodyPr/>
        <a:lstStyle/>
        <a:p>
          <a:endParaRPr lang="en-GB"/>
        </a:p>
      </dgm:t>
    </dgm:pt>
    <dgm:pt modelId="{94BFD217-CD33-4E3C-BEFF-5E07D80DAB58}" type="pres">
      <dgm:prSet presAssocID="{D799347E-C01F-4EA6-B6A2-10856E8DCD98}" presName="node" presStyleLbl="node1" presStyleIdx="4" presStyleCnt="5" custScaleX="183488" custLinFactNeighborX="1524">
        <dgm:presLayoutVars>
          <dgm:bulletEnabled val="1"/>
        </dgm:presLayoutVars>
      </dgm:prSet>
      <dgm:spPr/>
      <dgm:t>
        <a:bodyPr/>
        <a:lstStyle/>
        <a:p>
          <a:endParaRPr lang="en-GB"/>
        </a:p>
      </dgm:t>
    </dgm:pt>
  </dgm:ptLst>
  <dgm:cxnLst>
    <dgm:cxn modelId="{35A50F5F-C42F-4977-811A-1C810F6A0C2B}" srcId="{33B52122-5049-40A9-AE17-7CA01CB1725F}" destId="{6123B8A3-0E1C-42FE-98A0-8148274896D9}" srcOrd="2" destOrd="0" parTransId="{B71C0792-1CC4-4DB1-8741-8CFD346A6C5E}" sibTransId="{A40499B0-E4CE-407A-B9C6-10A55DCF5960}"/>
    <dgm:cxn modelId="{64531482-FBA1-4972-B706-0C0D8758099B}" type="presOf" srcId="{D799347E-C01F-4EA6-B6A2-10856E8DCD98}" destId="{94BFD217-CD33-4E3C-BEFF-5E07D80DAB58}" srcOrd="0" destOrd="0" presId="urn:microsoft.com/office/officeart/2005/8/layout/process2"/>
    <dgm:cxn modelId="{45AF529A-ABE4-4D0E-94A5-E7C614040373}" type="presOf" srcId="{56F97EC6-CD58-4B9D-B71E-223AB465B777}" destId="{D5335325-2432-4F68-B96B-AA1A101DDA5D}" srcOrd="0" destOrd="0" presId="urn:microsoft.com/office/officeart/2005/8/layout/process2"/>
    <dgm:cxn modelId="{B8CBCCDA-E166-48FC-9693-A862D01AFC6A}" type="presOf" srcId="{744EBA3F-26B2-4E0D-A650-F538014B7CA3}" destId="{2F492B53-4AA4-4443-91A8-95BEA5D9D6C2}" srcOrd="0" destOrd="0" presId="urn:microsoft.com/office/officeart/2005/8/layout/process2"/>
    <dgm:cxn modelId="{ED81F44B-2E35-4BEB-A94F-824C3DEB5BE2}" type="presOf" srcId="{A40499B0-E4CE-407A-B9C6-10A55DCF5960}" destId="{E285C36A-8060-4E3E-8160-7BBA48397108}" srcOrd="1" destOrd="0" presId="urn:microsoft.com/office/officeart/2005/8/layout/process2"/>
    <dgm:cxn modelId="{A93A1539-D1DE-4242-8803-586820AED877}" type="presOf" srcId="{56F97EC6-CD58-4B9D-B71E-223AB465B777}" destId="{EDE4630D-44B0-4C48-923B-98BC064D8966}" srcOrd="1" destOrd="0" presId="urn:microsoft.com/office/officeart/2005/8/layout/process2"/>
    <dgm:cxn modelId="{48B5DE5F-198E-44D1-AC62-EF674AEFCCA4}" type="presOf" srcId="{33B52122-5049-40A9-AE17-7CA01CB1725F}" destId="{E42C51FC-CAEC-45CE-A386-29606C55E104}" srcOrd="0" destOrd="0" presId="urn:microsoft.com/office/officeart/2005/8/layout/process2"/>
    <dgm:cxn modelId="{BF4EB5AF-4611-46C4-8758-32F24966F6E1}" type="presOf" srcId="{A40499B0-E4CE-407A-B9C6-10A55DCF5960}" destId="{CC2B1210-640E-4CE5-871E-FB8D71A04A78}" srcOrd="0" destOrd="0" presId="urn:microsoft.com/office/officeart/2005/8/layout/process2"/>
    <dgm:cxn modelId="{E58E3102-C35B-4A9D-A7F0-A02A829D7A4A}" type="presOf" srcId="{744EBA3F-26B2-4E0D-A650-F538014B7CA3}" destId="{0F908EA5-A95A-41C2-A4C9-D4FDD686122B}" srcOrd="1" destOrd="0" presId="urn:microsoft.com/office/officeart/2005/8/layout/process2"/>
    <dgm:cxn modelId="{168BA45F-3D42-44B7-A9E2-C2BE19C74902}" type="presOf" srcId="{B058D375-1172-4D99-8421-879DCFEF134B}" destId="{5CE19D9F-54AC-4F4C-A84C-2AAC11D80787}" srcOrd="0" destOrd="0" presId="urn:microsoft.com/office/officeart/2005/8/layout/process2"/>
    <dgm:cxn modelId="{9919EC18-00A7-4B73-AA4C-ABC1538F5E9E}" type="presOf" srcId="{B862041F-B245-4AFE-A874-1942D86AA0D5}" destId="{A1AC20B0-398B-4392-8442-D3B87E01FF35}" srcOrd="0" destOrd="0" presId="urn:microsoft.com/office/officeart/2005/8/layout/process2"/>
    <dgm:cxn modelId="{46DCCB97-A162-4E79-BDAC-88E872DDFC35}" type="presOf" srcId="{B862041F-B245-4AFE-A874-1942D86AA0D5}" destId="{82FB4EBA-3B6E-4A2B-9C13-3C45C28E0D93}" srcOrd="1" destOrd="0" presId="urn:microsoft.com/office/officeart/2005/8/layout/process2"/>
    <dgm:cxn modelId="{432A73C7-EFAE-4909-A42E-BA190A49166D}" srcId="{33B52122-5049-40A9-AE17-7CA01CB1725F}" destId="{C258F299-54D9-4D56-AE9F-FBA292434CF7}" srcOrd="0" destOrd="0" parTransId="{BCFBD1B0-C08C-4B23-86E8-3082C5041B7C}" sibTransId="{56F97EC6-CD58-4B9D-B71E-223AB465B777}"/>
    <dgm:cxn modelId="{F56D4161-34AE-423E-AC51-AD6D48C57908}" type="presOf" srcId="{06E686A7-F93F-4922-BBD6-9AEAA1E9F3F8}" destId="{A6FC6183-6EA1-478E-AEEE-C26F1EA65CB0}" srcOrd="0" destOrd="0" presId="urn:microsoft.com/office/officeart/2005/8/layout/process2"/>
    <dgm:cxn modelId="{F0E5A248-6BEB-484D-9B04-F084CA5CE4BE}" srcId="{33B52122-5049-40A9-AE17-7CA01CB1725F}" destId="{06E686A7-F93F-4922-BBD6-9AEAA1E9F3F8}" srcOrd="3" destOrd="0" parTransId="{965B83FF-59CF-4E7E-B25E-91E8AB5C5E0F}" sibTransId="{744EBA3F-26B2-4E0D-A650-F538014B7CA3}"/>
    <dgm:cxn modelId="{D1BCC160-3FBE-4B50-83A9-F486D06E7861}" type="presOf" srcId="{6123B8A3-0E1C-42FE-98A0-8148274896D9}" destId="{D0FDB955-841D-4739-9BC8-43B8591ACDA2}" srcOrd="0" destOrd="0" presId="urn:microsoft.com/office/officeart/2005/8/layout/process2"/>
    <dgm:cxn modelId="{4E289B51-A998-4793-A068-EF9FCDBC2BA3}" srcId="{33B52122-5049-40A9-AE17-7CA01CB1725F}" destId="{B058D375-1172-4D99-8421-879DCFEF134B}" srcOrd="1" destOrd="0" parTransId="{14927899-AFAD-4AE9-A172-D9B4962D9734}" sibTransId="{B862041F-B245-4AFE-A874-1942D86AA0D5}"/>
    <dgm:cxn modelId="{48C8F0A5-E274-4699-B31B-B4824491ED63}" type="presOf" srcId="{C258F299-54D9-4D56-AE9F-FBA292434CF7}" destId="{4ADC17BD-0790-4955-80B5-37463A577127}" srcOrd="0" destOrd="0" presId="urn:microsoft.com/office/officeart/2005/8/layout/process2"/>
    <dgm:cxn modelId="{BE8053E1-2014-4A13-9AB5-535EC0D7988A}" srcId="{33B52122-5049-40A9-AE17-7CA01CB1725F}" destId="{D799347E-C01F-4EA6-B6A2-10856E8DCD98}" srcOrd="4" destOrd="0" parTransId="{77FE22EB-DA9B-4439-9590-600A8422AAE4}" sibTransId="{F789B1E0-7AF8-4B85-8BF5-C96F0B5845EB}"/>
    <dgm:cxn modelId="{CA91587B-D31A-4985-8E57-111CF8B7264C}" type="presParOf" srcId="{E42C51FC-CAEC-45CE-A386-29606C55E104}" destId="{4ADC17BD-0790-4955-80B5-37463A577127}" srcOrd="0" destOrd="0" presId="urn:microsoft.com/office/officeart/2005/8/layout/process2"/>
    <dgm:cxn modelId="{391AF3AF-9119-45C2-8294-F4C490612E27}" type="presParOf" srcId="{E42C51FC-CAEC-45CE-A386-29606C55E104}" destId="{D5335325-2432-4F68-B96B-AA1A101DDA5D}" srcOrd="1" destOrd="0" presId="urn:microsoft.com/office/officeart/2005/8/layout/process2"/>
    <dgm:cxn modelId="{C4F64B2D-CFFF-4C3F-876F-8D410A6BE118}" type="presParOf" srcId="{D5335325-2432-4F68-B96B-AA1A101DDA5D}" destId="{EDE4630D-44B0-4C48-923B-98BC064D8966}" srcOrd="0" destOrd="0" presId="urn:microsoft.com/office/officeart/2005/8/layout/process2"/>
    <dgm:cxn modelId="{C900235F-F416-44E1-82B6-BD07B4954D69}" type="presParOf" srcId="{E42C51FC-CAEC-45CE-A386-29606C55E104}" destId="{5CE19D9F-54AC-4F4C-A84C-2AAC11D80787}" srcOrd="2" destOrd="0" presId="urn:microsoft.com/office/officeart/2005/8/layout/process2"/>
    <dgm:cxn modelId="{8983FA5B-91B4-44AA-9EDA-547549C91664}" type="presParOf" srcId="{E42C51FC-CAEC-45CE-A386-29606C55E104}" destId="{A1AC20B0-398B-4392-8442-D3B87E01FF35}" srcOrd="3" destOrd="0" presId="urn:microsoft.com/office/officeart/2005/8/layout/process2"/>
    <dgm:cxn modelId="{BFDB27EB-3471-4CEB-B82B-9DFFD8FBABA1}" type="presParOf" srcId="{A1AC20B0-398B-4392-8442-D3B87E01FF35}" destId="{82FB4EBA-3B6E-4A2B-9C13-3C45C28E0D93}" srcOrd="0" destOrd="0" presId="urn:microsoft.com/office/officeart/2005/8/layout/process2"/>
    <dgm:cxn modelId="{093E9B28-DC97-4679-AC40-AFA506D71296}" type="presParOf" srcId="{E42C51FC-CAEC-45CE-A386-29606C55E104}" destId="{D0FDB955-841D-4739-9BC8-43B8591ACDA2}" srcOrd="4" destOrd="0" presId="urn:microsoft.com/office/officeart/2005/8/layout/process2"/>
    <dgm:cxn modelId="{7822D9BE-A31F-46E8-B607-DDDD62B2720B}" type="presParOf" srcId="{E42C51FC-CAEC-45CE-A386-29606C55E104}" destId="{CC2B1210-640E-4CE5-871E-FB8D71A04A78}" srcOrd="5" destOrd="0" presId="urn:microsoft.com/office/officeart/2005/8/layout/process2"/>
    <dgm:cxn modelId="{5F1EFBE6-5623-442E-8F97-F02FF9D99648}" type="presParOf" srcId="{CC2B1210-640E-4CE5-871E-FB8D71A04A78}" destId="{E285C36A-8060-4E3E-8160-7BBA48397108}" srcOrd="0" destOrd="0" presId="urn:microsoft.com/office/officeart/2005/8/layout/process2"/>
    <dgm:cxn modelId="{BCA1C837-4AC2-4BCF-ABDF-BFE54FCEB3B5}" type="presParOf" srcId="{E42C51FC-CAEC-45CE-A386-29606C55E104}" destId="{A6FC6183-6EA1-478E-AEEE-C26F1EA65CB0}" srcOrd="6" destOrd="0" presId="urn:microsoft.com/office/officeart/2005/8/layout/process2"/>
    <dgm:cxn modelId="{1527E0B2-A392-4A74-B0ED-19031D5A356E}" type="presParOf" srcId="{E42C51FC-CAEC-45CE-A386-29606C55E104}" destId="{2F492B53-4AA4-4443-91A8-95BEA5D9D6C2}" srcOrd="7" destOrd="0" presId="urn:microsoft.com/office/officeart/2005/8/layout/process2"/>
    <dgm:cxn modelId="{D9A3E8AD-8C33-4EA4-BBE5-00B266C00BFE}" type="presParOf" srcId="{2F492B53-4AA4-4443-91A8-95BEA5D9D6C2}" destId="{0F908EA5-A95A-41C2-A4C9-D4FDD686122B}" srcOrd="0" destOrd="0" presId="urn:microsoft.com/office/officeart/2005/8/layout/process2"/>
    <dgm:cxn modelId="{993D7407-912E-4FA7-A54F-66D1805E115B}" type="presParOf" srcId="{E42C51FC-CAEC-45CE-A386-29606C55E104}" destId="{94BFD217-CD33-4E3C-BEFF-5E07D80DAB58}"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B52122-5049-40A9-AE17-7CA01CB1725F}" type="doc">
      <dgm:prSet loTypeId="urn:microsoft.com/office/officeart/2005/8/layout/process2" loCatId="process" qsTypeId="urn:microsoft.com/office/officeart/2005/8/quickstyle/simple1" qsCatId="simple" csTypeId="urn:microsoft.com/office/officeart/2005/8/colors/colorful4" csCatId="colorful" phldr="1"/>
      <dgm:spPr/>
    </dgm:pt>
    <dgm:pt modelId="{C258F299-54D9-4D56-AE9F-FBA292434CF7}">
      <dgm:prSet phldrT="[Text]" custT="1"/>
      <dgm:spPr>
        <a:solidFill>
          <a:schemeClr val="accent4">
            <a:lumMod val="20000"/>
            <a:lumOff val="80000"/>
          </a:schemeClr>
        </a:solidFill>
      </dgm:spPr>
      <dgm:t>
        <a:bodyPr/>
        <a:lstStyle/>
        <a:p>
          <a:r>
            <a:rPr lang="hr-HR" sz="2400" b="1" dirty="0" smtClean="0">
              <a:solidFill>
                <a:schemeClr val="tx1"/>
              </a:solidFill>
            </a:rPr>
            <a:t>Okidač</a:t>
          </a:r>
          <a:endParaRPr lang="en-GB" sz="2000" b="1" dirty="0">
            <a:solidFill>
              <a:schemeClr val="tx1"/>
            </a:solidFill>
          </a:endParaRPr>
        </a:p>
      </dgm:t>
    </dgm:pt>
    <dgm:pt modelId="{BCFBD1B0-C08C-4B23-86E8-3082C5041B7C}" type="parTrans" cxnId="{432A73C7-EFAE-4909-A42E-BA190A49166D}">
      <dgm:prSet/>
      <dgm:spPr/>
      <dgm:t>
        <a:bodyPr/>
        <a:lstStyle/>
        <a:p>
          <a:endParaRPr lang="en-GB"/>
        </a:p>
      </dgm:t>
    </dgm:pt>
    <dgm:pt modelId="{56F97EC6-CD58-4B9D-B71E-223AB465B777}" type="sibTrans" cxnId="{432A73C7-EFAE-4909-A42E-BA190A49166D}">
      <dgm:prSet/>
      <dgm:spPr/>
      <dgm:t>
        <a:bodyPr/>
        <a:lstStyle/>
        <a:p>
          <a:endParaRPr lang="en-GB"/>
        </a:p>
      </dgm:t>
    </dgm:pt>
    <dgm:pt modelId="{6123B8A3-0E1C-42FE-98A0-8148274896D9}">
      <dgm:prSet phldrT="[Text]" custT="1"/>
      <dgm:spPr>
        <a:solidFill>
          <a:schemeClr val="accent4">
            <a:lumMod val="20000"/>
            <a:lumOff val="80000"/>
          </a:schemeClr>
        </a:solidFill>
      </dgm:spPr>
      <dgm:t>
        <a:bodyPr/>
        <a:lstStyle/>
        <a:p>
          <a:r>
            <a:rPr lang="hr-HR" sz="2400" b="1" dirty="0" smtClean="0">
              <a:solidFill>
                <a:schemeClr val="tx1"/>
              </a:solidFill>
            </a:rPr>
            <a:t>Ljutnja</a:t>
          </a:r>
        </a:p>
      </dgm:t>
    </dgm:pt>
    <dgm:pt modelId="{B71C0792-1CC4-4DB1-8741-8CFD346A6C5E}" type="parTrans" cxnId="{35A50F5F-C42F-4977-811A-1C810F6A0C2B}">
      <dgm:prSet/>
      <dgm:spPr/>
      <dgm:t>
        <a:bodyPr/>
        <a:lstStyle/>
        <a:p>
          <a:endParaRPr lang="en-GB"/>
        </a:p>
      </dgm:t>
    </dgm:pt>
    <dgm:pt modelId="{A40499B0-E4CE-407A-B9C6-10A55DCF5960}" type="sibTrans" cxnId="{35A50F5F-C42F-4977-811A-1C810F6A0C2B}">
      <dgm:prSet/>
      <dgm:spPr/>
      <dgm:t>
        <a:bodyPr/>
        <a:lstStyle/>
        <a:p>
          <a:endParaRPr lang="en-GB"/>
        </a:p>
      </dgm:t>
    </dgm:pt>
    <dgm:pt modelId="{06E686A7-F93F-4922-BBD6-9AEAA1E9F3F8}">
      <dgm:prSet phldrT="[Text]" custT="1"/>
      <dgm:spPr>
        <a:solidFill>
          <a:srgbClr val="FF0000"/>
        </a:solidFill>
      </dgm:spPr>
      <dgm:t>
        <a:bodyPr/>
        <a:lstStyle/>
        <a:p>
          <a:r>
            <a:rPr lang="hr-HR" sz="2400" b="1" dirty="0" smtClean="0">
              <a:solidFill>
                <a:schemeClr val="tx1"/>
              </a:solidFill>
            </a:rPr>
            <a:t>Inhibicija </a:t>
          </a:r>
        </a:p>
      </dgm:t>
    </dgm:pt>
    <dgm:pt modelId="{965B83FF-59CF-4E7E-B25E-91E8AB5C5E0F}" type="parTrans" cxnId="{F0E5A248-6BEB-484D-9B04-F084CA5CE4BE}">
      <dgm:prSet/>
      <dgm:spPr/>
      <dgm:t>
        <a:bodyPr/>
        <a:lstStyle/>
        <a:p>
          <a:endParaRPr lang="en-GB"/>
        </a:p>
      </dgm:t>
    </dgm:pt>
    <dgm:pt modelId="{744EBA3F-26B2-4E0D-A650-F538014B7CA3}" type="sibTrans" cxnId="{F0E5A248-6BEB-484D-9B04-F084CA5CE4BE}">
      <dgm:prSet/>
      <dgm:spPr/>
      <dgm:t>
        <a:bodyPr/>
        <a:lstStyle/>
        <a:p>
          <a:endParaRPr lang="en-GB"/>
        </a:p>
      </dgm:t>
    </dgm:pt>
    <dgm:pt modelId="{D799347E-C01F-4EA6-B6A2-10856E8DCD98}">
      <dgm:prSet phldrT="[Text]" custT="1"/>
      <dgm:spPr>
        <a:solidFill>
          <a:schemeClr val="accent4">
            <a:lumMod val="20000"/>
            <a:lumOff val="80000"/>
          </a:schemeClr>
        </a:solidFill>
      </dgm:spPr>
      <dgm:t>
        <a:bodyPr/>
        <a:lstStyle/>
        <a:p>
          <a:r>
            <a:rPr lang="hr-HR" sz="2400" b="1" dirty="0" smtClean="0">
              <a:solidFill>
                <a:schemeClr val="tx1"/>
              </a:solidFill>
            </a:rPr>
            <a:t>Odgovor</a:t>
          </a:r>
        </a:p>
      </dgm:t>
    </dgm:pt>
    <dgm:pt modelId="{77FE22EB-DA9B-4439-9590-600A8422AAE4}" type="parTrans" cxnId="{BE8053E1-2014-4A13-9AB5-535EC0D7988A}">
      <dgm:prSet/>
      <dgm:spPr/>
      <dgm:t>
        <a:bodyPr/>
        <a:lstStyle/>
        <a:p>
          <a:endParaRPr lang="en-GB"/>
        </a:p>
      </dgm:t>
    </dgm:pt>
    <dgm:pt modelId="{F789B1E0-7AF8-4B85-8BF5-C96F0B5845EB}" type="sibTrans" cxnId="{BE8053E1-2014-4A13-9AB5-535EC0D7988A}">
      <dgm:prSet/>
      <dgm:spPr/>
      <dgm:t>
        <a:bodyPr/>
        <a:lstStyle/>
        <a:p>
          <a:endParaRPr lang="en-GB"/>
        </a:p>
      </dgm:t>
    </dgm:pt>
    <dgm:pt modelId="{B058D375-1172-4D99-8421-879DCFEF134B}">
      <dgm:prSet phldrT="[Text]" custT="1"/>
      <dgm:spPr>
        <a:solidFill>
          <a:schemeClr val="accent4">
            <a:lumMod val="20000"/>
            <a:lumOff val="80000"/>
          </a:schemeClr>
        </a:solidFill>
      </dgm:spPr>
      <dgm:t>
        <a:bodyPr/>
        <a:lstStyle/>
        <a:p>
          <a:r>
            <a:rPr lang="hr-HR" sz="2400" b="1" dirty="0" smtClean="0">
              <a:solidFill>
                <a:schemeClr val="tx1"/>
              </a:solidFill>
            </a:rPr>
            <a:t>Procjena/prosudba</a:t>
          </a:r>
        </a:p>
      </dgm:t>
    </dgm:pt>
    <dgm:pt modelId="{14927899-AFAD-4AE9-A172-D9B4962D9734}" type="parTrans" cxnId="{4E289B51-A998-4793-A068-EF9FCDBC2BA3}">
      <dgm:prSet/>
      <dgm:spPr/>
      <dgm:t>
        <a:bodyPr/>
        <a:lstStyle/>
        <a:p>
          <a:endParaRPr lang="en-GB"/>
        </a:p>
      </dgm:t>
    </dgm:pt>
    <dgm:pt modelId="{B862041F-B245-4AFE-A874-1942D86AA0D5}" type="sibTrans" cxnId="{4E289B51-A998-4793-A068-EF9FCDBC2BA3}">
      <dgm:prSet/>
      <dgm:spPr/>
      <dgm:t>
        <a:bodyPr/>
        <a:lstStyle/>
        <a:p>
          <a:endParaRPr lang="en-GB"/>
        </a:p>
      </dgm:t>
    </dgm:pt>
    <dgm:pt modelId="{E42C51FC-CAEC-45CE-A386-29606C55E104}" type="pres">
      <dgm:prSet presAssocID="{33B52122-5049-40A9-AE17-7CA01CB1725F}" presName="linearFlow" presStyleCnt="0">
        <dgm:presLayoutVars>
          <dgm:resizeHandles val="exact"/>
        </dgm:presLayoutVars>
      </dgm:prSet>
      <dgm:spPr/>
    </dgm:pt>
    <dgm:pt modelId="{4ADC17BD-0790-4955-80B5-37463A577127}" type="pres">
      <dgm:prSet presAssocID="{C258F299-54D9-4D56-AE9F-FBA292434CF7}" presName="node" presStyleLbl="node1" presStyleIdx="0" presStyleCnt="5" custScaleX="135962">
        <dgm:presLayoutVars>
          <dgm:bulletEnabled val="1"/>
        </dgm:presLayoutVars>
      </dgm:prSet>
      <dgm:spPr/>
      <dgm:t>
        <a:bodyPr/>
        <a:lstStyle/>
        <a:p>
          <a:endParaRPr lang="en-GB"/>
        </a:p>
      </dgm:t>
    </dgm:pt>
    <dgm:pt modelId="{D5335325-2432-4F68-B96B-AA1A101DDA5D}" type="pres">
      <dgm:prSet presAssocID="{56F97EC6-CD58-4B9D-B71E-223AB465B777}" presName="sibTrans" presStyleLbl="sibTrans2D1" presStyleIdx="0" presStyleCnt="4"/>
      <dgm:spPr/>
      <dgm:t>
        <a:bodyPr/>
        <a:lstStyle/>
        <a:p>
          <a:endParaRPr lang="en-GB"/>
        </a:p>
      </dgm:t>
    </dgm:pt>
    <dgm:pt modelId="{EDE4630D-44B0-4C48-923B-98BC064D8966}" type="pres">
      <dgm:prSet presAssocID="{56F97EC6-CD58-4B9D-B71E-223AB465B777}" presName="connectorText" presStyleLbl="sibTrans2D1" presStyleIdx="0" presStyleCnt="4"/>
      <dgm:spPr/>
      <dgm:t>
        <a:bodyPr/>
        <a:lstStyle/>
        <a:p>
          <a:endParaRPr lang="en-GB"/>
        </a:p>
      </dgm:t>
    </dgm:pt>
    <dgm:pt modelId="{5CE19D9F-54AC-4F4C-A84C-2AAC11D80787}" type="pres">
      <dgm:prSet presAssocID="{B058D375-1172-4D99-8421-879DCFEF134B}" presName="node" presStyleLbl="node1" presStyleIdx="1" presStyleCnt="5" custScaleX="159590">
        <dgm:presLayoutVars>
          <dgm:bulletEnabled val="1"/>
        </dgm:presLayoutVars>
      </dgm:prSet>
      <dgm:spPr/>
      <dgm:t>
        <a:bodyPr/>
        <a:lstStyle/>
        <a:p>
          <a:endParaRPr lang="en-GB"/>
        </a:p>
      </dgm:t>
    </dgm:pt>
    <dgm:pt modelId="{A1AC20B0-398B-4392-8442-D3B87E01FF35}" type="pres">
      <dgm:prSet presAssocID="{B862041F-B245-4AFE-A874-1942D86AA0D5}" presName="sibTrans" presStyleLbl="sibTrans2D1" presStyleIdx="1" presStyleCnt="4"/>
      <dgm:spPr/>
      <dgm:t>
        <a:bodyPr/>
        <a:lstStyle/>
        <a:p>
          <a:endParaRPr lang="en-GB"/>
        </a:p>
      </dgm:t>
    </dgm:pt>
    <dgm:pt modelId="{82FB4EBA-3B6E-4A2B-9C13-3C45C28E0D93}" type="pres">
      <dgm:prSet presAssocID="{B862041F-B245-4AFE-A874-1942D86AA0D5}" presName="connectorText" presStyleLbl="sibTrans2D1" presStyleIdx="1" presStyleCnt="4"/>
      <dgm:spPr/>
      <dgm:t>
        <a:bodyPr/>
        <a:lstStyle/>
        <a:p>
          <a:endParaRPr lang="en-GB"/>
        </a:p>
      </dgm:t>
    </dgm:pt>
    <dgm:pt modelId="{D0FDB955-841D-4739-9BC8-43B8591ACDA2}" type="pres">
      <dgm:prSet presAssocID="{6123B8A3-0E1C-42FE-98A0-8148274896D9}" presName="node" presStyleLbl="node1" presStyleIdx="2" presStyleCnt="5" custScaleX="163635">
        <dgm:presLayoutVars>
          <dgm:bulletEnabled val="1"/>
        </dgm:presLayoutVars>
      </dgm:prSet>
      <dgm:spPr/>
      <dgm:t>
        <a:bodyPr/>
        <a:lstStyle/>
        <a:p>
          <a:endParaRPr lang="en-GB"/>
        </a:p>
      </dgm:t>
    </dgm:pt>
    <dgm:pt modelId="{CC2B1210-640E-4CE5-871E-FB8D71A04A78}" type="pres">
      <dgm:prSet presAssocID="{A40499B0-E4CE-407A-B9C6-10A55DCF5960}" presName="sibTrans" presStyleLbl="sibTrans2D1" presStyleIdx="2" presStyleCnt="4"/>
      <dgm:spPr/>
      <dgm:t>
        <a:bodyPr/>
        <a:lstStyle/>
        <a:p>
          <a:endParaRPr lang="en-GB"/>
        </a:p>
      </dgm:t>
    </dgm:pt>
    <dgm:pt modelId="{E285C36A-8060-4E3E-8160-7BBA48397108}" type="pres">
      <dgm:prSet presAssocID="{A40499B0-E4CE-407A-B9C6-10A55DCF5960}" presName="connectorText" presStyleLbl="sibTrans2D1" presStyleIdx="2" presStyleCnt="4"/>
      <dgm:spPr/>
      <dgm:t>
        <a:bodyPr/>
        <a:lstStyle/>
        <a:p>
          <a:endParaRPr lang="en-GB"/>
        </a:p>
      </dgm:t>
    </dgm:pt>
    <dgm:pt modelId="{A6FC6183-6EA1-478E-AEEE-C26F1EA65CB0}" type="pres">
      <dgm:prSet presAssocID="{06E686A7-F93F-4922-BBD6-9AEAA1E9F3F8}" presName="node" presStyleLbl="node1" presStyleIdx="3" presStyleCnt="5" custScaleX="160103">
        <dgm:presLayoutVars>
          <dgm:bulletEnabled val="1"/>
        </dgm:presLayoutVars>
      </dgm:prSet>
      <dgm:spPr/>
      <dgm:t>
        <a:bodyPr/>
        <a:lstStyle/>
        <a:p>
          <a:endParaRPr lang="en-GB"/>
        </a:p>
      </dgm:t>
    </dgm:pt>
    <dgm:pt modelId="{2F492B53-4AA4-4443-91A8-95BEA5D9D6C2}" type="pres">
      <dgm:prSet presAssocID="{744EBA3F-26B2-4E0D-A650-F538014B7CA3}" presName="sibTrans" presStyleLbl="sibTrans2D1" presStyleIdx="3" presStyleCnt="4"/>
      <dgm:spPr/>
      <dgm:t>
        <a:bodyPr/>
        <a:lstStyle/>
        <a:p>
          <a:endParaRPr lang="en-GB"/>
        </a:p>
      </dgm:t>
    </dgm:pt>
    <dgm:pt modelId="{0F908EA5-A95A-41C2-A4C9-D4FDD686122B}" type="pres">
      <dgm:prSet presAssocID="{744EBA3F-26B2-4E0D-A650-F538014B7CA3}" presName="connectorText" presStyleLbl="sibTrans2D1" presStyleIdx="3" presStyleCnt="4"/>
      <dgm:spPr/>
      <dgm:t>
        <a:bodyPr/>
        <a:lstStyle/>
        <a:p>
          <a:endParaRPr lang="en-GB"/>
        </a:p>
      </dgm:t>
    </dgm:pt>
    <dgm:pt modelId="{94BFD217-CD33-4E3C-BEFF-5E07D80DAB58}" type="pres">
      <dgm:prSet presAssocID="{D799347E-C01F-4EA6-B6A2-10856E8DCD98}" presName="node" presStyleLbl="node1" presStyleIdx="4" presStyleCnt="5" custScaleX="183488">
        <dgm:presLayoutVars>
          <dgm:bulletEnabled val="1"/>
        </dgm:presLayoutVars>
      </dgm:prSet>
      <dgm:spPr/>
      <dgm:t>
        <a:bodyPr/>
        <a:lstStyle/>
        <a:p>
          <a:endParaRPr lang="en-GB"/>
        </a:p>
      </dgm:t>
    </dgm:pt>
  </dgm:ptLst>
  <dgm:cxnLst>
    <dgm:cxn modelId="{35A50F5F-C42F-4977-811A-1C810F6A0C2B}" srcId="{33B52122-5049-40A9-AE17-7CA01CB1725F}" destId="{6123B8A3-0E1C-42FE-98A0-8148274896D9}" srcOrd="2" destOrd="0" parTransId="{B71C0792-1CC4-4DB1-8741-8CFD346A6C5E}" sibTransId="{A40499B0-E4CE-407A-B9C6-10A55DCF5960}"/>
    <dgm:cxn modelId="{7264E71C-7F16-491E-B75F-08F9B76213BD}" type="presOf" srcId="{56F97EC6-CD58-4B9D-B71E-223AB465B777}" destId="{D5335325-2432-4F68-B96B-AA1A101DDA5D}" srcOrd="0" destOrd="0" presId="urn:microsoft.com/office/officeart/2005/8/layout/process2"/>
    <dgm:cxn modelId="{A0D92696-0BFC-4565-A20E-7EB88366AB7B}" type="presOf" srcId="{B058D375-1172-4D99-8421-879DCFEF134B}" destId="{5CE19D9F-54AC-4F4C-A84C-2AAC11D80787}" srcOrd="0" destOrd="0" presId="urn:microsoft.com/office/officeart/2005/8/layout/process2"/>
    <dgm:cxn modelId="{38583F3B-45DA-453B-910B-61ADB58A4364}" type="presOf" srcId="{33B52122-5049-40A9-AE17-7CA01CB1725F}" destId="{E42C51FC-CAEC-45CE-A386-29606C55E104}" srcOrd="0" destOrd="0" presId="urn:microsoft.com/office/officeart/2005/8/layout/process2"/>
    <dgm:cxn modelId="{D3CBB429-39BD-4A62-A4C4-EA778F4F3D86}" type="presOf" srcId="{B862041F-B245-4AFE-A874-1942D86AA0D5}" destId="{A1AC20B0-398B-4392-8442-D3B87E01FF35}" srcOrd="0" destOrd="0" presId="urn:microsoft.com/office/officeart/2005/8/layout/process2"/>
    <dgm:cxn modelId="{2ACFFFF2-027E-4BA0-8726-E2A93E15F96A}" type="presOf" srcId="{A40499B0-E4CE-407A-B9C6-10A55DCF5960}" destId="{E285C36A-8060-4E3E-8160-7BBA48397108}" srcOrd="1" destOrd="0" presId="urn:microsoft.com/office/officeart/2005/8/layout/process2"/>
    <dgm:cxn modelId="{7A25D23A-9DA7-419D-940A-F133AC96BD37}" type="presOf" srcId="{06E686A7-F93F-4922-BBD6-9AEAA1E9F3F8}" destId="{A6FC6183-6EA1-478E-AEEE-C26F1EA65CB0}" srcOrd="0" destOrd="0" presId="urn:microsoft.com/office/officeart/2005/8/layout/process2"/>
    <dgm:cxn modelId="{B1887A91-573F-4FCA-8143-479D8C6DF694}" type="presOf" srcId="{6123B8A3-0E1C-42FE-98A0-8148274896D9}" destId="{D0FDB955-841D-4739-9BC8-43B8591ACDA2}" srcOrd="0" destOrd="0" presId="urn:microsoft.com/office/officeart/2005/8/layout/process2"/>
    <dgm:cxn modelId="{8FA3A9A5-1C38-454E-ABFD-39AA46526DE1}" type="presOf" srcId="{56F97EC6-CD58-4B9D-B71E-223AB465B777}" destId="{EDE4630D-44B0-4C48-923B-98BC064D8966}" srcOrd="1" destOrd="0" presId="urn:microsoft.com/office/officeart/2005/8/layout/process2"/>
    <dgm:cxn modelId="{EC7E0C62-9D75-43C8-AC31-A2B44A59DDDC}" type="presOf" srcId="{744EBA3F-26B2-4E0D-A650-F538014B7CA3}" destId="{0F908EA5-A95A-41C2-A4C9-D4FDD686122B}" srcOrd="1" destOrd="0" presId="urn:microsoft.com/office/officeart/2005/8/layout/process2"/>
    <dgm:cxn modelId="{DADD2DF4-7F95-46C2-8678-CD03F5411577}" type="presOf" srcId="{D799347E-C01F-4EA6-B6A2-10856E8DCD98}" destId="{94BFD217-CD33-4E3C-BEFF-5E07D80DAB58}" srcOrd="0" destOrd="0" presId="urn:microsoft.com/office/officeart/2005/8/layout/process2"/>
    <dgm:cxn modelId="{AE1AD3BD-C446-47BD-A09C-E344277F1716}" type="presOf" srcId="{B862041F-B245-4AFE-A874-1942D86AA0D5}" destId="{82FB4EBA-3B6E-4A2B-9C13-3C45C28E0D93}" srcOrd="1" destOrd="0" presId="urn:microsoft.com/office/officeart/2005/8/layout/process2"/>
    <dgm:cxn modelId="{869D80D4-A75E-4C81-B2CD-BE0D0191BCA0}" type="presOf" srcId="{A40499B0-E4CE-407A-B9C6-10A55DCF5960}" destId="{CC2B1210-640E-4CE5-871E-FB8D71A04A78}" srcOrd="0" destOrd="0" presId="urn:microsoft.com/office/officeart/2005/8/layout/process2"/>
    <dgm:cxn modelId="{432A73C7-EFAE-4909-A42E-BA190A49166D}" srcId="{33B52122-5049-40A9-AE17-7CA01CB1725F}" destId="{C258F299-54D9-4D56-AE9F-FBA292434CF7}" srcOrd="0" destOrd="0" parTransId="{BCFBD1B0-C08C-4B23-86E8-3082C5041B7C}" sibTransId="{56F97EC6-CD58-4B9D-B71E-223AB465B777}"/>
    <dgm:cxn modelId="{1781F798-04FF-496F-9F7E-9FAAFEFD4B5A}" type="presOf" srcId="{744EBA3F-26B2-4E0D-A650-F538014B7CA3}" destId="{2F492B53-4AA4-4443-91A8-95BEA5D9D6C2}" srcOrd="0" destOrd="0" presId="urn:microsoft.com/office/officeart/2005/8/layout/process2"/>
    <dgm:cxn modelId="{F0E5A248-6BEB-484D-9B04-F084CA5CE4BE}" srcId="{33B52122-5049-40A9-AE17-7CA01CB1725F}" destId="{06E686A7-F93F-4922-BBD6-9AEAA1E9F3F8}" srcOrd="3" destOrd="0" parTransId="{965B83FF-59CF-4E7E-B25E-91E8AB5C5E0F}" sibTransId="{744EBA3F-26B2-4E0D-A650-F538014B7CA3}"/>
    <dgm:cxn modelId="{FFCDF94C-93AF-4006-8330-6443CA93C2E2}" type="presOf" srcId="{C258F299-54D9-4D56-AE9F-FBA292434CF7}" destId="{4ADC17BD-0790-4955-80B5-37463A577127}" srcOrd="0" destOrd="0" presId="urn:microsoft.com/office/officeart/2005/8/layout/process2"/>
    <dgm:cxn modelId="{4E289B51-A998-4793-A068-EF9FCDBC2BA3}" srcId="{33B52122-5049-40A9-AE17-7CA01CB1725F}" destId="{B058D375-1172-4D99-8421-879DCFEF134B}" srcOrd="1" destOrd="0" parTransId="{14927899-AFAD-4AE9-A172-D9B4962D9734}" sibTransId="{B862041F-B245-4AFE-A874-1942D86AA0D5}"/>
    <dgm:cxn modelId="{BE8053E1-2014-4A13-9AB5-535EC0D7988A}" srcId="{33B52122-5049-40A9-AE17-7CA01CB1725F}" destId="{D799347E-C01F-4EA6-B6A2-10856E8DCD98}" srcOrd="4" destOrd="0" parTransId="{77FE22EB-DA9B-4439-9590-600A8422AAE4}" sibTransId="{F789B1E0-7AF8-4B85-8BF5-C96F0B5845EB}"/>
    <dgm:cxn modelId="{DD07084A-4EF8-4799-883C-AB831CB66186}" type="presParOf" srcId="{E42C51FC-CAEC-45CE-A386-29606C55E104}" destId="{4ADC17BD-0790-4955-80B5-37463A577127}" srcOrd="0" destOrd="0" presId="urn:microsoft.com/office/officeart/2005/8/layout/process2"/>
    <dgm:cxn modelId="{6FDE49C1-E22B-4B18-9B8A-9186746941BA}" type="presParOf" srcId="{E42C51FC-CAEC-45CE-A386-29606C55E104}" destId="{D5335325-2432-4F68-B96B-AA1A101DDA5D}" srcOrd="1" destOrd="0" presId="urn:microsoft.com/office/officeart/2005/8/layout/process2"/>
    <dgm:cxn modelId="{F90F3DBA-FD84-4403-80C9-621FDF60094F}" type="presParOf" srcId="{D5335325-2432-4F68-B96B-AA1A101DDA5D}" destId="{EDE4630D-44B0-4C48-923B-98BC064D8966}" srcOrd="0" destOrd="0" presId="urn:microsoft.com/office/officeart/2005/8/layout/process2"/>
    <dgm:cxn modelId="{D8C682CA-79A7-4657-A27B-7D528B9AC3E3}" type="presParOf" srcId="{E42C51FC-CAEC-45CE-A386-29606C55E104}" destId="{5CE19D9F-54AC-4F4C-A84C-2AAC11D80787}" srcOrd="2" destOrd="0" presId="urn:microsoft.com/office/officeart/2005/8/layout/process2"/>
    <dgm:cxn modelId="{1F8C4194-46A0-4997-80DF-E5BA115B292F}" type="presParOf" srcId="{E42C51FC-CAEC-45CE-A386-29606C55E104}" destId="{A1AC20B0-398B-4392-8442-D3B87E01FF35}" srcOrd="3" destOrd="0" presId="urn:microsoft.com/office/officeart/2005/8/layout/process2"/>
    <dgm:cxn modelId="{38B5D8EF-C6BC-4808-BBC5-02BFE648BE67}" type="presParOf" srcId="{A1AC20B0-398B-4392-8442-D3B87E01FF35}" destId="{82FB4EBA-3B6E-4A2B-9C13-3C45C28E0D93}" srcOrd="0" destOrd="0" presId="urn:microsoft.com/office/officeart/2005/8/layout/process2"/>
    <dgm:cxn modelId="{427F7425-FCE9-4092-8DB8-1C0E1AE7B459}" type="presParOf" srcId="{E42C51FC-CAEC-45CE-A386-29606C55E104}" destId="{D0FDB955-841D-4739-9BC8-43B8591ACDA2}" srcOrd="4" destOrd="0" presId="urn:microsoft.com/office/officeart/2005/8/layout/process2"/>
    <dgm:cxn modelId="{48A57039-4B02-40C0-B752-4C7BB924755D}" type="presParOf" srcId="{E42C51FC-CAEC-45CE-A386-29606C55E104}" destId="{CC2B1210-640E-4CE5-871E-FB8D71A04A78}" srcOrd="5" destOrd="0" presId="urn:microsoft.com/office/officeart/2005/8/layout/process2"/>
    <dgm:cxn modelId="{4FA48EFE-903B-4433-A742-9B8154147B80}" type="presParOf" srcId="{CC2B1210-640E-4CE5-871E-FB8D71A04A78}" destId="{E285C36A-8060-4E3E-8160-7BBA48397108}" srcOrd="0" destOrd="0" presId="urn:microsoft.com/office/officeart/2005/8/layout/process2"/>
    <dgm:cxn modelId="{9017DBD8-E210-4307-9076-96A1FB837822}" type="presParOf" srcId="{E42C51FC-CAEC-45CE-A386-29606C55E104}" destId="{A6FC6183-6EA1-478E-AEEE-C26F1EA65CB0}" srcOrd="6" destOrd="0" presId="urn:microsoft.com/office/officeart/2005/8/layout/process2"/>
    <dgm:cxn modelId="{0EC1F48E-BC1B-42D6-9EDA-5B7CFB6E7C72}" type="presParOf" srcId="{E42C51FC-CAEC-45CE-A386-29606C55E104}" destId="{2F492B53-4AA4-4443-91A8-95BEA5D9D6C2}" srcOrd="7" destOrd="0" presId="urn:microsoft.com/office/officeart/2005/8/layout/process2"/>
    <dgm:cxn modelId="{8213DAD1-D7D8-4B73-BB44-40BB277C4862}" type="presParOf" srcId="{2F492B53-4AA4-4443-91A8-95BEA5D9D6C2}" destId="{0F908EA5-A95A-41C2-A4C9-D4FDD686122B}" srcOrd="0" destOrd="0" presId="urn:microsoft.com/office/officeart/2005/8/layout/process2"/>
    <dgm:cxn modelId="{8C467EDF-7F36-4A35-B732-165D6DACB841}" type="presParOf" srcId="{E42C51FC-CAEC-45CE-A386-29606C55E104}" destId="{94BFD217-CD33-4E3C-BEFF-5E07D80DAB58}"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B52122-5049-40A9-AE17-7CA01CB1725F}" type="doc">
      <dgm:prSet loTypeId="urn:microsoft.com/office/officeart/2005/8/layout/process2" loCatId="process" qsTypeId="urn:microsoft.com/office/officeart/2005/8/quickstyle/simple1" qsCatId="simple" csTypeId="urn:microsoft.com/office/officeart/2005/8/colors/colorful4" csCatId="colorful" phldr="1"/>
      <dgm:spPr/>
    </dgm:pt>
    <dgm:pt modelId="{C258F299-54D9-4D56-AE9F-FBA292434CF7}">
      <dgm:prSet phldrT="[Text]" custT="1"/>
      <dgm:spPr>
        <a:solidFill>
          <a:schemeClr val="accent4">
            <a:lumMod val="20000"/>
            <a:lumOff val="80000"/>
          </a:schemeClr>
        </a:solidFill>
      </dgm:spPr>
      <dgm:t>
        <a:bodyPr/>
        <a:lstStyle/>
        <a:p>
          <a:r>
            <a:rPr lang="hr-HR" sz="2400" b="1" dirty="0" smtClean="0">
              <a:solidFill>
                <a:schemeClr val="tx1"/>
              </a:solidFill>
            </a:rPr>
            <a:t>Okidač</a:t>
          </a:r>
          <a:endParaRPr lang="en-GB" sz="2000" b="1" dirty="0">
            <a:solidFill>
              <a:schemeClr val="tx1"/>
            </a:solidFill>
          </a:endParaRPr>
        </a:p>
      </dgm:t>
    </dgm:pt>
    <dgm:pt modelId="{BCFBD1B0-C08C-4B23-86E8-3082C5041B7C}" type="parTrans" cxnId="{432A73C7-EFAE-4909-A42E-BA190A49166D}">
      <dgm:prSet/>
      <dgm:spPr/>
      <dgm:t>
        <a:bodyPr/>
        <a:lstStyle/>
        <a:p>
          <a:endParaRPr lang="en-GB"/>
        </a:p>
      </dgm:t>
    </dgm:pt>
    <dgm:pt modelId="{56F97EC6-CD58-4B9D-B71E-223AB465B777}" type="sibTrans" cxnId="{432A73C7-EFAE-4909-A42E-BA190A49166D}">
      <dgm:prSet/>
      <dgm:spPr/>
      <dgm:t>
        <a:bodyPr/>
        <a:lstStyle/>
        <a:p>
          <a:endParaRPr lang="en-GB"/>
        </a:p>
      </dgm:t>
    </dgm:pt>
    <dgm:pt modelId="{6123B8A3-0E1C-42FE-98A0-8148274896D9}">
      <dgm:prSet phldrT="[Text]" custT="1"/>
      <dgm:spPr>
        <a:solidFill>
          <a:schemeClr val="accent4">
            <a:lumMod val="20000"/>
            <a:lumOff val="80000"/>
          </a:schemeClr>
        </a:solidFill>
      </dgm:spPr>
      <dgm:t>
        <a:bodyPr/>
        <a:lstStyle/>
        <a:p>
          <a:r>
            <a:rPr lang="hr-HR" sz="2400" b="1" dirty="0" smtClean="0">
              <a:solidFill>
                <a:schemeClr val="tx1"/>
              </a:solidFill>
            </a:rPr>
            <a:t>Ljutnja</a:t>
          </a:r>
        </a:p>
      </dgm:t>
    </dgm:pt>
    <dgm:pt modelId="{B71C0792-1CC4-4DB1-8741-8CFD346A6C5E}" type="parTrans" cxnId="{35A50F5F-C42F-4977-811A-1C810F6A0C2B}">
      <dgm:prSet/>
      <dgm:spPr/>
      <dgm:t>
        <a:bodyPr/>
        <a:lstStyle/>
        <a:p>
          <a:endParaRPr lang="en-GB"/>
        </a:p>
      </dgm:t>
    </dgm:pt>
    <dgm:pt modelId="{A40499B0-E4CE-407A-B9C6-10A55DCF5960}" type="sibTrans" cxnId="{35A50F5F-C42F-4977-811A-1C810F6A0C2B}">
      <dgm:prSet/>
      <dgm:spPr/>
      <dgm:t>
        <a:bodyPr/>
        <a:lstStyle/>
        <a:p>
          <a:endParaRPr lang="en-GB"/>
        </a:p>
      </dgm:t>
    </dgm:pt>
    <dgm:pt modelId="{06E686A7-F93F-4922-BBD6-9AEAA1E9F3F8}">
      <dgm:prSet phldrT="[Text]" custT="1"/>
      <dgm:spPr>
        <a:solidFill>
          <a:schemeClr val="accent4">
            <a:lumMod val="20000"/>
            <a:lumOff val="80000"/>
          </a:schemeClr>
        </a:solidFill>
      </dgm:spPr>
      <dgm:t>
        <a:bodyPr/>
        <a:lstStyle/>
        <a:p>
          <a:r>
            <a:rPr lang="hr-HR" sz="2400" b="1" dirty="0" smtClean="0">
              <a:solidFill>
                <a:schemeClr val="tx1"/>
              </a:solidFill>
            </a:rPr>
            <a:t>Inhibicija </a:t>
          </a:r>
        </a:p>
      </dgm:t>
    </dgm:pt>
    <dgm:pt modelId="{965B83FF-59CF-4E7E-B25E-91E8AB5C5E0F}" type="parTrans" cxnId="{F0E5A248-6BEB-484D-9B04-F084CA5CE4BE}">
      <dgm:prSet/>
      <dgm:spPr/>
      <dgm:t>
        <a:bodyPr/>
        <a:lstStyle/>
        <a:p>
          <a:endParaRPr lang="en-GB"/>
        </a:p>
      </dgm:t>
    </dgm:pt>
    <dgm:pt modelId="{744EBA3F-26B2-4E0D-A650-F538014B7CA3}" type="sibTrans" cxnId="{F0E5A248-6BEB-484D-9B04-F084CA5CE4BE}">
      <dgm:prSet/>
      <dgm:spPr/>
      <dgm:t>
        <a:bodyPr/>
        <a:lstStyle/>
        <a:p>
          <a:endParaRPr lang="en-GB"/>
        </a:p>
      </dgm:t>
    </dgm:pt>
    <dgm:pt modelId="{D799347E-C01F-4EA6-B6A2-10856E8DCD98}">
      <dgm:prSet phldrT="[Text]" custT="1"/>
      <dgm:spPr>
        <a:solidFill>
          <a:srgbClr val="FF0000"/>
        </a:solidFill>
      </dgm:spPr>
      <dgm:t>
        <a:bodyPr/>
        <a:lstStyle/>
        <a:p>
          <a:r>
            <a:rPr lang="hr-HR" sz="2400" b="1" dirty="0" smtClean="0">
              <a:solidFill>
                <a:schemeClr val="tx1"/>
              </a:solidFill>
            </a:rPr>
            <a:t>Odgovor</a:t>
          </a:r>
        </a:p>
      </dgm:t>
    </dgm:pt>
    <dgm:pt modelId="{77FE22EB-DA9B-4439-9590-600A8422AAE4}" type="parTrans" cxnId="{BE8053E1-2014-4A13-9AB5-535EC0D7988A}">
      <dgm:prSet/>
      <dgm:spPr/>
      <dgm:t>
        <a:bodyPr/>
        <a:lstStyle/>
        <a:p>
          <a:endParaRPr lang="en-GB"/>
        </a:p>
      </dgm:t>
    </dgm:pt>
    <dgm:pt modelId="{F789B1E0-7AF8-4B85-8BF5-C96F0B5845EB}" type="sibTrans" cxnId="{BE8053E1-2014-4A13-9AB5-535EC0D7988A}">
      <dgm:prSet/>
      <dgm:spPr/>
      <dgm:t>
        <a:bodyPr/>
        <a:lstStyle/>
        <a:p>
          <a:endParaRPr lang="en-GB"/>
        </a:p>
      </dgm:t>
    </dgm:pt>
    <dgm:pt modelId="{B058D375-1172-4D99-8421-879DCFEF134B}">
      <dgm:prSet phldrT="[Text]" custT="1"/>
      <dgm:spPr>
        <a:solidFill>
          <a:schemeClr val="accent4">
            <a:lumMod val="20000"/>
            <a:lumOff val="80000"/>
          </a:schemeClr>
        </a:solidFill>
      </dgm:spPr>
      <dgm:t>
        <a:bodyPr/>
        <a:lstStyle/>
        <a:p>
          <a:r>
            <a:rPr lang="hr-HR" sz="2400" b="1" dirty="0" smtClean="0">
              <a:solidFill>
                <a:schemeClr val="tx1"/>
              </a:solidFill>
            </a:rPr>
            <a:t>Procjena/prosudba</a:t>
          </a:r>
        </a:p>
      </dgm:t>
    </dgm:pt>
    <dgm:pt modelId="{14927899-AFAD-4AE9-A172-D9B4962D9734}" type="parTrans" cxnId="{4E289B51-A998-4793-A068-EF9FCDBC2BA3}">
      <dgm:prSet/>
      <dgm:spPr/>
      <dgm:t>
        <a:bodyPr/>
        <a:lstStyle/>
        <a:p>
          <a:endParaRPr lang="en-GB"/>
        </a:p>
      </dgm:t>
    </dgm:pt>
    <dgm:pt modelId="{B862041F-B245-4AFE-A874-1942D86AA0D5}" type="sibTrans" cxnId="{4E289B51-A998-4793-A068-EF9FCDBC2BA3}">
      <dgm:prSet/>
      <dgm:spPr/>
      <dgm:t>
        <a:bodyPr/>
        <a:lstStyle/>
        <a:p>
          <a:endParaRPr lang="en-GB"/>
        </a:p>
      </dgm:t>
    </dgm:pt>
    <dgm:pt modelId="{E42C51FC-CAEC-45CE-A386-29606C55E104}" type="pres">
      <dgm:prSet presAssocID="{33B52122-5049-40A9-AE17-7CA01CB1725F}" presName="linearFlow" presStyleCnt="0">
        <dgm:presLayoutVars>
          <dgm:resizeHandles val="exact"/>
        </dgm:presLayoutVars>
      </dgm:prSet>
      <dgm:spPr/>
    </dgm:pt>
    <dgm:pt modelId="{4ADC17BD-0790-4955-80B5-37463A577127}" type="pres">
      <dgm:prSet presAssocID="{C258F299-54D9-4D56-AE9F-FBA292434CF7}" presName="node" presStyleLbl="node1" presStyleIdx="0" presStyleCnt="5" custScaleX="135962">
        <dgm:presLayoutVars>
          <dgm:bulletEnabled val="1"/>
        </dgm:presLayoutVars>
      </dgm:prSet>
      <dgm:spPr/>
      <dgm:t>
        <a:bodyPr/>
        <a:lstStyle/>
        <a:p>
          <a:endParaRPr lang="en-GB"/>
        </a:p>
      </dgm:t>
    </dgm:pt>
    <dgm:pt modelId="{D5335325-2432-4F68-B96B-AA1A101DDA5D}" type="pres">
      <dgm:prSet presAssocID="{56F97EC6-CD58-4B9D-B71E-223AB465B777}" presName="sibTrans" presStyleLbl="sibTrans2D1" presStyleIdx="0" presStyleCnt="4"/>
      <dgm:spPr/>
      <dgm:t>
        <a:bodyPr/>
        <a:lstStyle/>
        <a:p>
          <a:endParaRPr lang="en-GB"/>
        </a:p>
      </dgm:t>
    </dgm:pt>
    <dgm:pt modelId="{EDE4630D-44B0-4C48-923B-98BC064D8966}" type="pres">
      <dgm:prSet presAssocID="{56F97EC6-CD58-4B9D-B71E-223AB465B777}" presName="connectorText" presStyleLbl="sibTrans2D1" presStyleIdx="0" presStyleCnt="4"/>
      <dgm:spPr/>
      <dgm:t>
        <a:bodyPr/>
        <a:lstStyle/>
        <a:p>
          <a:endParaRPr lang="en-GB"/>
        </a:p>
      </dgm:t>
    </dgm:pt>
    <dgm:pt modelId="{5CE19D9F-54AC-4F4C-A84C-2AAC11D80787}" type="pres">
      <dgm:prSet presAssocID="{B058D375-1172-4D99-8421-879DCFEF134B}" presName="node" presStyleLbl="node1" presStyleIdx="1" presStyleCnt="5" custScaleX="159590">
        <dgm:presLayoutVars>
          <dgm:bulletEnabled val="1"/>
        </dgm:presLayoutVars>
      </dgm:prSet>
      <dgm:spPr/>
      <dgm:t>
        <a:bodyPr/>
        <a:lstStyle/>
        <a:p>
          <a:endParaRPr lang="en-GB"/>
        </a:p>
      </dgm:t>
    </dgm:pt>
    <dgm:pt modelId="{A1AC20B0-398B-4392-8442-D3B87E01FF35}" type="pres">
      <dgm:prSet presAssocID="{B862041F-B245-4AFE-A874-1942D86AA0D5}" presName="sibTrans" presStyleLbl="sibTrans2D1" presStyleIdx="1" presStyleCnt="4"/>
      <dgm:spPr/>
      <dgm:t>
        <a:bodyPr/>
        <a:lstStyle/>
        <a:p>
          <a:endParaRPr lang="en-GB"/>
        </a:p>
      </dgm:t>
    </dgm:pt>
    <dgm:pt modelId="{82FB4EBA-3B6E-4A2B-9C13-3C45C28E0D93}" type="pres">
      <dgm:prSet presAssocID="{B862041F-B245-4AFE-A874-1942D86AA0D5}" presName="connectorText" presStyleLbl="sibTrans2D1" presStyleIdx="1" presStyleCnt="4"/>
      <dgm:spPr/>
      <dgm:t>
        <a:bodyPr/>
        <a:lstStyle/>
        <a:p>
          <a:endParaRPr lang="en-GB"/>
        </a:p>
      </dgm:t>
    </dgm:pt>
    <dgm:pt modelId="{D0FDB955-841D-4739-9BC8-43B8591ACDA2}" type="pres">
      <dgm:prSet presAssocID="{6123B8A3-0E1C-42FE-98A0-8148274896D9}" presName="node" presStyleLbl="node1" presStyleIdx="2" presStyleCnt="5" custScaleX="163635">
        <dgm:presLayoutVars>
          <dgm:bulletEnabled val="1"/>
        </dgm:presLayoutVars>
      </dgm:prSet>
      <dgm:spPr/>
      <dgm:t>
        <a:bodyPr/>
        <a:lstStyle/>
        <a:p>
          <a:endParaRPr lang="en-GB"/>
        </a:p>
      </dgm:t>
    </dgm:pt>
    <dgm:pt modelId="{CC2B1210-640E-4CE5-871E-FB8D71A04A78}" type="pres">
      <dgm:prSet presAssocID="{A40499B0-E4CE-407A-B9C6-10A55DCF5960}" presName="sibTrans" presStyleLbl="sibTrans2D1" presStyleIdx="2" presStyleCnt="4"/>
      <dgm:spPr/>
      <dgm:t>
        <a:bodyPr/>
        <a:lstStyle/>
        <a:p>
          <a:endParaRPr lang="en-GB"/>
        </a:p>
      </dgm:t>
    </dgm:pt>
    <dgm:pt modelId="{E285C36A-8060-4E3E-8160-7BBA48397108}" type="pres">
      <dgm:prSet presAssocID="{A40499B0-E4CE-407A-B9C6-10A55DCF5960}" presName="connectorText" presStyleLbl="sibTrans2D1" presStyleIdx="2" presStyleCnt="4"/>
      <dgm:spPr/>
      <dgm:t>
        <a:bodyPr/>
        <a:lstStyle/>
        <a:p>
          <a:endParaRPr lang="en-GB"/>
        </a:p>
      </dgm:t>
    </dgm:pt>
    <dgm:pt modelId="{A6FC6183-6EA1-478E-AEEE-C26F1EA65CB0}" type="pres">
      <dgm:prSet presAssocID="{06E686A7-F93F-4922-BBD6-9AEAA1E9F3F8}" presName="node" presStyleLbl="node1" presStyleIdx="3" presStyleCnt="5" custScaleX="160103">
        <dgm:presLayoutVars>
          <dgm:bulletEnabled val="1"/>
        </dgm:presLayoutVars>
      </dgm:prSet>
      <dgm:spPr/>
      <dgm:t>
        <a:bodyPr/>
        <a:lstStyle/>
        <a:p>
          <a:endParaRPr lang="en-GB"/>
        </a:p>
      </dgm:t>
    </dgm:pt>
    <dgm:pt modelId="{2F492B53-4AA4-4443-91A8-95BEA5D9D6C2}" type="pres">
      <dgm:prSet presAssocID="{744EBA3F-26B2-4E0D-A650-F538014B7CA3}" presName="sibTrans" presStyleLbl="sibTrans2D1" presStyleIdx="3" presStyleCnt="4"/>
      <dgm:spPr/>
      <dgm:t>
        <a:bodyPr/>
        <a:lstStyle/>
        <a:p>
          <a:endParaRPr lang="en-GB"/>
        </a:p>
      </dgm:t>
    </dgm:pt>
    <dgm:pt modelId="{0F908EA5-A95A-41C2-A4C9-D4FDD686122B}" type="pres">
      <dgm:prSet presAssocID="{744EBA3F-26B2-4E0D-A650-F538014B7CA3}" presName="connectorText" presStyleLbl="sibTrans2D1" presStyleIdx="3" presStyleCnt="4"/>
      <dgm:spPr/>
      <dgm:t>
        <a:bodyPr/>
        <a:lstStyle/>
        <a:p>
          <a:endParaRPr lang="en-GB"/>
        </a:p>
      </dgm:t>
    </dgm:pt>
    <dgm:pt modelId="{94BFD217-CD33-4E3C-BEFF-5E07D80DAB58}" type="pres">
      <dgm:prSet presAssocID="{D799347E-C01F-4EA6-B6A2-10856E8DCD98}" presName="node" presStyleLbl="node1" presStyleIdx="4" presStyleCnt="5" custScaleX="183488">
        <dgm:presLayoutVars>
          <dgm:bulletEnabled val="1"/>
        </dgm:presLayoutVars>
      </dgm:prSet>
      <dgm:spPr/>
      <dgm:t>
        <a:bodyPr/>
        <a:lstStyle/>
        <a:p>
          <a:endParaRPr lang="en-GB"/>
        </a:p>
      </dgm:t>
    </dgm:pt>
  </dgm:ptLst>
  <dgm:cxnLst>
    <dgm:cxn modelId="{35A50F5F-C42F-4977-811A-1C810F6A0C2B}" srcId="{33B52122-5049-40A9-AE17-7CA01CB1725F}" destId="{6123B8A3-0E1C-42FE-98A0-8148274896D9}" srcOrd="2" destOrd="0" parTransId="{B71C0792-1CC4-4DB1-8741-8CFD346A6C5E}" sibTransId="{A40499B0-E4CE-407A-B9C6-10A55DCF5960}"/>
    <dgm:cxn modelId="{16D7F671-961C-466D-AEC3-423DC92200AC}" type="presOf" srcId="{56F97EC6-CD58-4B9D-B71E-223AB465B777}" destId="{D5335325-2432-4F68-B96B-AA1A101DDA5D}" srcOrd="0" destOrd="0" presId="urn:microsoft.com/office/officeart/2005/8/layout/process2"/>
    <dgm:cxn modelId="{4F163BC2-06EC-4290-AAD9-40D066C597A5}" type="presOf" srcId="{A40499B0-E4CE-407A-B9C6-10A55DCF5960}" destId="{CC2B1210-640E-4CE5-871E-FB8D71A04A78}" srcOrd="0" destOrd="0" presId="urn:microsoft.com/office/officeart/2005/8/layout/process2"/>
    <dgm:cxn modelId="{31495CA6-3301-4869-94A5-4B15E748942F}" type="presOf" srcId="{06E686A7-F93F-4922-BBD6-9AEAA1E9F3F8}" destId="{A6FC6183-6EA1-478E-AEEE-C26F1EA65CB0}" srcOrd="0" destOrd="0" presId="urn:microsoft.com/office/officeart/2005/8/layout/process2"/>
    <dgm:cxn modelId="{5593D566-50A9-4D95-92B4-4FAB2270CD83}" type="presOf" srcId="{B058D375-1172-4D99-8421-879DCFEF134B}" destId="{5CE19D9F-54AC-4F4C-A84C-2AAC11D80787}" srcOrd="0" destOrd="0" presId="urn:microsoft.com/office/officeart/2005/8/layout/process2"/>
    <dgm:cxn modelId="{DDFEE89C-E13F-4D6F-A72D-C2538A49E8D4}" type="presOf" srcId="{B862041F-B245-4AFE-A874-1942D86AA0D5}" destId="{A1AC20B0-398B-4392-8442-D3B87E01FF35}" srcOrd="0" destOrd="0" presId="urn:microsoft.com/office/officeart/2005/8/layout/process2"/>
    <dgm:cxn modelId="{6DCD1012-3151-4F74-B4A8-A5FDFDA43CCB}" type="presOf" srcId="{744EBA3F-26B2-4E0D-A650-F538014B7CA3}" destId="{0F908EA5-A95A-41C2-A4C9-D4FDD686122B}" srcOrd="1" destOrd="0" presId="urn:microsoft.com/office/officeart/2005/8/layout/process2"/>
    <dgm:cxn modelId="{39F53B84-62A1-428F-B0D9-F4C1D34BEA0C}" type="presOf" srcId="{6123B8A3-0E1C-42FE-98A0-8148274896D9}" destId="{D0FDB955-841D-4739-9BC8-43B8591ACDA2}" srcOrd="0" destOrd="0" presId="urn:microsoft.com/office/officeart/2005/8/layout/process2"/>
    <dgm:cxn modelId="{3E5409F4-281C-45D4-AE39-652C686C8CC8}" type="presOf" srcId="{33B52122-5049-40A9-AE17-7CA01CB1725F}" destId="{E42C51FC-CAEC-45CE-A386-29606C55E104}" srcOrd="0" destOrd="0" presId="urn:microsoft.com/office/officeart/2005/8/layout/process2"/>
    <dgm:cxn modelId="{1B79DC1E-2D7D-4214-BE6B-96737854ABFD}" type="presOf" srcId="{B862041F-B245-4AFE-A874-1942D86AA0D5}" destId="{82FB4EBA-3B6E-4A2B-9C13-3C45C28E0D93}" srcOrd="1" destOrd="0" presId="urn:microsoft.com/office/officeart/2005/8/layout/process2"/>
    <dgm:cxn modelId="{3A1E984D-14D5-4D08-AA66-6C25BF1A79C2}" type="presOf" srcId="{C258F299-54D9-4D56-AE9F-FBA292434CF7}" destId="{4ADC17BD-0790-4955-80B5-37463A577127}" srcOrd="0" destOrd="0" presId="urn:microsoft.com/office/officeart/2005/8/layout/process2"/>
    <dgm:cxn modelId="{432A73C7-EFAE-4909-A42E-BA190A49166D}" srcId="{33B52122-5049-40A9-AE17-7CA01CB1725F}" destId="{C258F299-54D9-4D56-AE9F-FBA292434CF7}" srcOrd="0" destOrd="0" parTransId="{BCFBD1B0-C08C-4B23-86E8-3082C5041B7C}" sibTransId="{56F97EC6-CD58-4B9D-B71E-223AB465B777}"/>
    <dgm:cxn modelId="{C5898EE2-459E-4145-B114-4464B7AEC77C}" type="presOf" srcId="{A40499B0-E4CE-407A-B9C6-10A55DCF5960}" destId="{E285C36A-8060-4E3E-8160-7BBA48397108}" srcOrd="1" destOrd="0" presId="urn:microsoft.com/office/officeart/2005/8/layout/process2"/>
    <dgm:cxn modelId="{F0E5A248-6BEB-484D-9B04-F084CA5CE4BE}" srcId="{33B52122-5049-40A9-AE17-7CA01CB1725F}" destId="{06E686A7-F93F-4922-BBD6-9AEAA1E9F3F8}" srcOrd="3" destOrd="0" parTransId="{965B83FF-59CF-4E7E-B25E-91E8AB5C5E0F}" sibTransId="{744EBA3F-26B2-4E0D-A650-F538014B7CA3}"/>
    <dgm:cxn modelId="{4E289B51-A998-4793-A068-EF9FCDBC2BA3}" srcId="{33B52122-5049-40A9-AE17-7CA01CB1725F}" destId="{B058D375-1172-4D99-8421-879DCFEF134B}" srcOrd="1" destOrd="0" parTransId="{14927899-AFAD-4AE9-A172-D9B4962D9734}" sibTransId="{B862041F-B245-4AFE-A874-1942D86AA0D5}"/>
    <dgm:cxn modelId="{BBC589A0-9A23-4D89-AB58-D9CBB0504E41}" type="presOf" srcId="{56F97EC6-CD58-4B9D-B71E-223AB465B777}" destId="{EDE4630D-44B0-4C48-923B-98BC064D8966}" srcOrd="1" destOrd="0" presId="urn:microsoft.com/office/officeart/2005/8/layout/process2"/>
    <dgm:cxn modelId="{75F2DEC1-3127-4BD3-919D-2CC2E727A15C}" type="presOf" srcId="{744EBA3F-26B2-4E0D-A650-F538014B7CA3}" destId="{2F492B53-4AA4-4443-91A8-95BEA5D9D6C2}" srcOrd="0" destOrd="0" presId="urn:microsoft.com/office/officeart/2005/8/layout/process2"/>
    <dgm:cxn modelId="{BE8053E1-2014-4A13-9AB5-535EC0D7988A}" srcId="{33B52122-5049-40A9-AE17-7CA01CB1725F}" destId="{D799347E-C01F-4EA6-B6A2-10856E8DCD98}" srcOrd="4" destOrd="0" parTransId="{77FE22EB-DA9B-4439-9590-600A8422AAE4}" sibTransId="{F789B1E0-7AF8-4B85-8BF5-C96F0B5845EB}"/>
    <dgm:cxn modelId="{B97A8E9B-76C4-44C8-A733-2368BF22B52B}" type="presOf" srcId="{D799347E-C01F-4EA6-B6A2-10856E8DCD98}" destId="{94BFD217-CD33-4E3C-BEFF-5E07D80DAB58}" srcOrd="0" destOrd="0" presId="urn:microsoft.com/office/officeart/2005/8/layout/process2"/>
    <dgm:cxn modelId="{4164A976-4010-4FA9-996E-CB5064C8D9F3}" type="presParOf" srcId="{E42C51FC-CAEC-45CE-A386-29606C55E104}" destId="{4ADC17BD-0790-4955-80B5-37463A577127}" srcOrd="0" destOrd="0" presId="urn:microsoft.com/office/officeart/2005/8/layout/process2"/>
    <dgm:cxn modelId="{97582A2A-49E5-4F9A-883B-3667814B13A9}" type="presParOf" srcId="{E42C51FC-CAEC-45CE-A386-29606C55E104}" destId="{D5335325-2432-4F68-B96B-AA1A101DDA5D}" srcOrd="1" destOrd="0" presId="urn:microsoft.com/office/officeart/2005/8/layout/process2"/>
    <dgm:cxn modelId="{AEE7F510-EBED-4652-8C47-5FEF9583BE99}" type="presParOf" srcId="{D5335325-2432-4F68-B96B-AA1A101DDA5D}" destId="{EDE4630D-44B0-4C48-923B-98BC064D8966}" srcOrd="0" destOrd="0" presId="urn:microsoft.com/office/officeart/2005/8/layout/process2"/>
    <dgm:cxn modelId="{00D98109-CFA7-404D-8558-BBBA677116FC}" type="presParOf" srcId="{E42C51FC-CAEC-45CE-A386-29606C55E104}" destId="{5CE19D9F-54AC-4F4C-A84C-2AAC11D80787}" srcOrd="2" destOrd="0" presId="urn:microsoft.com/office/officeart/2005/8/layout/process2"/>
    <dgm:cxn modelId="{56E6C36E-9087-4439-9762-C3C009F5FBBF}" type="presParOf" srcId="{E42C51FC-CAEC-45CE-A386-29606C55E104}" destId="{A1AC20B0-398B-4392-8442-D3B87E01FF35}" srcOrd="3" destOrd="0" presId="urn:microsoft.com/office/officeart/2005/8/layout/process2"/>
    <dgm:cxn modelId="{0FA195CE-7651-4E82-BA18-B8D5D319A2C5}" type="presParOf" srcId="{A1AC20B0-398B-4392-8442-D3B87E01FF35}" destId="{82FB4EBA-3B6E-4A2B-9C13-3C45C28E0D93}" srcOrd="0" destOrd="0" presId="urn:microsoft.com/office/officeart/2005/8/layout/process2"/>
    <dgm:cxn modelId="{447D33E6-9A74-4720-91C2-718C1F0A2DEF}" type="presParOf" srcId="{E42C51FC-CAEC-45CE-A386-29606C55E104}" destId="{D0FDB955-841D-4739-9BC8-43B8591ACDA2}" srcOrd="4" destOrd="0" presId="urn:microsoft.com/office/officeart/2005/8/layout/process2"/>
    <dgm:cxn modelId="{88440299-E612-40C3-B3EE-E011D44A5CAA}" type="presParOf" srcId="{E42C51FC-CAEC-45CE-A386-29606C55E104}" destId="{CC2B1210-640E-4CE5-871E-FB8D71A04A78}" srcOrd="5" destOrd="0" presId="urn:microsoft.com/office/officeart/2005/8/layout/process2"/>
    <dgm:cxn modelId="{D3E15493-065F-483B-BC3A-3BAFA6A70536}" type="presParOf" srcId="{CC2B1210-640E-4CE5-871E-FB8D71A04A78}" destId="{E285C36A-8060-4E3E-8160-7BBA48397108}" srcOrd="0" destOrd="0" presId="urn:microsoft.com/office/officeart/2005/8/layout/process2"/>
    <dgm:cxn modelId="{498AB60D-F7A4-463E-81E1-1A7A59ACAC02}" type="presParOf" srcId="{E42C51FC-CAEC-45CE-A386-29606C55E104}" destId="{A6FC6183-6EA1-478E-AEEE-C26F1EA65CB0}" srcOrd="6" destOrd="0" presId="urn:microsoft.com/office/officeart/2005/8/layout/process2"/>
    <dgm:cxn modelId="{7AD3F1B7-C737-4FC8-B17B-9383BC5C157C}" type="presParOf" srcId="{E42C51FC-CAEC-45CE-A386-29606C55E104}" destId="{2F492B53-4AA4-4443-91A8-95BEA5D9D6C2}" srcOrd="7" destOrd="0" presId="urn:microsoft.com/office/officeart/2005/8/layout/process2"/>
    <dgm:cxn modelId="{209EA56F-21E6-4B93-9333-63193F27922A}" type="presParOf" srcId="{2F492B53-4AA4-4443-91A8-95BEA5D9D6C2}" destId="{0F908EA5-A95A-41C2-A4C9-D4FDD686122B}" srcOrd="0" destOrd="0" presId="urn:microsoft.com/office/officeart/2005/8/layout/process2"/>
    <dgm:cxn modelId="{9FD253E0-CB5D-492E-9A89-F0D993DD8D68}" type="presParOf" srcId="{E42C51FC-CAEC-45CE-A386-29606C55E104}" destId="{94BFD217-CD33-4E3C-BEFF-5E07D80DAB58}"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B52122-5049-40A9-AE17-7CA01CB1725F}" type="doc">
      <dgm:prSet loTypeId="urn:microsoft.com/office/officeart/2005/8/layout/process2" loCatId="process" qsTypeId="urn:microsoft.com/office/officeart/2005/8/quickstyle/simple1" qsCatId="simple" csTypeId="urn:microsoft.com/office/officeart/2005/8/colors/colorful4" csCatId="colorful" phldr="1"/>
      <dgm:spPr/>
    </dgm:pt>
    <dgm:pt modelId="{C258F299-54D9-4D56-AE9F-FBA292434CF7}">
      <dgm:prSet phldrT="[Text]" custT="1"/>
      <dgm:spPr>
        <a:solidFill>
          <a:schemeClr val="accent4">
            <a:lumMod val="20000"/>
            <a:lumOff val="80000"/>
          </a:schemeClr>
        </a:solidFill>
      </dgm:spPr>
      <dgm:t>
        <a:bodyPr/>
        <a:lstStyle/>
        <a:p>
          <a:r>
            <a:rPr lang="hr-HR" sz="2400" b="1" dirty="0" smtClean="0">
              <a:solidFill>
                <a:schemeClr val="tx1"/>
              </a:solidFill>
            </a:rPr>
            <a:t>Okidač</a:t>
          </a:r>
          <a:endParaRPr lang="en-GB" sz="2000" b="1" dirty="0">
            <a:solidFill>
              <a:schemeClr val="tx1"/>
            </a:solidFill>
          </a:endParaRPr>
        </a:p>
      </dgm:t>
    </dgm:pt>
    <dgm:pt modelId="{BCFBD1B0-C08C-4B23-86E8-3082C5041B7C}" type="parTrans" cxnId="{432A73C7-EFAE-4909-A42E-BA190A49166D}">
      <dgm:prSet/>
      <dgm:spPr/>
      <dgm:t>
        <a:bodyPr/>
        <a:lstStyle/>
        <a:p>
          <a:endParaRPr lang="en-GB"/>
        </a:p>
      </dgm:t>
    </dgm:pt>
    <dgm:pt modelId="{56F97EC6-CD58-4B9D-B71E-223AB465B777}" type="sibTrans" cxnId="{432A73C7-EFAE-4909-A42E-BA190A49166D}">
      <dgm:prSet/>
      <dgm:spPr/>
      <dgm:t>
        <a:bodyPr/>
        <a:lstStyle/>
        <a:p>
          <a:endParaRPr lang="en-GB"/>
        </a:p>
      </dgm:t>
    </dgm:pt>
    <dgm:pt modelId="{6123B8A3-0E1C-42FE-98A0-8148274896D9}">
      <dgm:prSet phldrT="[Text]" custT="1"/>
      <dgm:spPr>
        <a:solidFill>
          <a:schemeClr val="accent4">
            <a:lumMod val="20000"/>
            <a:lumOff val="80000"/>
          </a:schemeClr>
        </a:solidFill>
      </dgm:spPr>
      <dgm:t>
        <a:bodyPr/>
        <a:lstStyle/>
        <a:p>
          <a:r>
            <a:rPr lang="hr-HR" sz="2400" b="1" dirty="0" smtClean="0">
              <a:solidFill>
                <a:schemeClr val="tx1"/>
              </a:solidFill>
            </a:rPr>
            <a:t>Ljutnja</a:t>
          </a:r>
        </a:p>
      </dgm:t>
    </dgm:pt>
    <dgm:pt modelId="{B71C0792-1CC4-4DB1-8741-8CFD346A6C5E}" type="parTrans" cxnId="{35A50F5F-C42F-4977-811A-1C810F6A0C2B}">
      <dgm:prSet/>
      <dgm:spPr/>
      <dgm:t>
        <a:bodyPr/>
        <a:lstStyle/>
        <a:p>
          <a:endParaRPr lang="en-GB"/>
        </a:p>
      </dgm:t>
    </dgm:pt>
    <dgm:pt modelId="{A40499B0-E4CE-407A-B9C6-10A55DCF5960}" type="sibTrans" cxnId="{35A50F5F-C42F-4977-811A-1C810F6A0C2B}">
      <dgm:prSet/>
      <dgm:spPr/>
      <dgm:t>
        <a:bodyPr/>
        <a:lstStyle/>
        <a:p>
          <a:endParaRPr lang="en-GB"/>
        </a:p>
      </dgm:t>
    </dgm:pt>
    <dgm:pt modelId="{06E686A7-F93F-4922-BBD6-9AEAA1E9F3F8}">
      <dgm:prSet phldrT="[Text]" custT="1"/>
      <dgm:spPr>
        <a:solidFill>
          <a:schemeClr val="accent4">
            <a:lumMod val="20000"/>
            <a:lumOff val="80000"/>
          </a:schemeClr>
        </a:solidFill>
      </dgm:spPr>
      <dgm:t>
        <a:bodyPr/>
        <a:lstStyle/>
        <a:p>
          <a:r>
            <a:rPr lang="hr-HR" sz="2400" b="1" dirty="0" smtClean="0">
              <a:solidFill>
                <a:schemeClr val="tx1"/>
              </a:solidFill>
            </a:rPr>
            <a:t>Inhibicija </a:t>
          </a:r>
        </a:p>
      </dgm:t>
    </dgm:pt>
    <dgm:pt modelId="{965B83FF-59CF-4E7E-B25E-91E8AB5C5E0F}" type="parTrans" cxnId="{F0E5A248-6BEB-484D-9B04-F084CA5CE4BE}">
      <dgm:prSet/>
      <dgm:spPr/>
      <dgm:t>
        <a:bodyPr/>
        <a:lstStyle/>
        <a:p>
          <a:endParaRPr lang="en-GB"/>
        </a:p>
      </dgm:t>
    </dgm:pt>
    <dgm:pt modelId="{744EBA3F-26B2-4E0D-A650-F538014B7CA3}" type="sibTrans" cxnId="{F0E5A248-6BEB-484D-9B04-F084CA5CE4BE}">
      <dgm:prSet/>
      <dgm:spPr/>
      <dgm:t>
        <a:bodyPr/>
        <a:lstStyle/>
        <a:p>
          <a:endParaRPr lang="en-GB"/>
        </a:p>
      </dgm:t>
    </dgm:pt>
    <dgm:pt modelId="{D799347E-C01F-4EA6-B6A2-10856E8DCD98}">
      <dgm:prSet phldrT="[Text]" custT="1"/>
      <dgm:spPr>
        <a:solidFill>
          <a:schemeClr val="accent4">
            <a:lumMod val="20000"/>
            <a:lumOff val="80000"/>
          </a:schemeClr>
        </a:solidFill>
      </dgm:spPr>
      <dgm:t>
        <a:bodyPr/>
        <a:lstStyle/>
        <a:p>
          <a:r>
            <a:rPr lang="hr-HR" sz="2400" b="1" dirty="0" smtClean="0">
              <a:solidFill>
                <a:schemeClr val="tx1"/>
              </a:solidFill>
            </a:rPr>
            <a:t>Odgovor</a:t>
          </a:r>
        </a:p>
      </dgm:t>
    </dgm:pt>
    <dgm:pt modelId="{77FE22EB-DA9B-4439-9590-600A8422AAE4}" type="parTrans" cxnId="{BE8053E1-2014-4A13-9AB5-535EC0D7988A}">
      <dgm:prSet/>
      <dgm:spPr/>
      <dgm:t>
        <a:bodyPr/>
        <a:lstStyle/>
        <a:p>
          <a:endParaRPr lang="en-GB"/>
        </a:p>
      </dgm:t>
    </dgm:pt>
    <dgm:pt modelId="{F789B1E0-7AF8-4B85-8BF5-C96F0B5845EB}" type="sibTrans" cxnId="{BE8053E1-2014-4A13-9AB5-535EC0D7988A}">
      <dgm:prSet/>
      <dgm:spPr/>
      <dgm:t>
        <a:bodyPr/>
        <a:lstStyle/>
        <a:p>
          <a:endParaRPr lang="en-GB"/>
        </a:p>
      </dgm:t>
    </dgm:pt>
    <dgm:pt modelId="{B058D375-1172-4D99-8421-879DCFEF134B}">
      <dgm:prSet phldrT="[Text]" custT="1"/>
      <dgm:spPr>
        <a:solidFill>
          <a:schemeClr val="accent4">
            <a:lumMod val="20000"/>
            <a:lumOff val="80000"/>
          </a:schemeClr>
        </a:solidFill>
      </dgm:spPr>
      <dgm:t>
        <a:bodyPr/>
        <a:lstStyle/>
        <a:p>
          <a:r>
            <a:rPr lang="hr-HR" sz="2400" b="1" dirty="0" smtClean="0">
              <a:solidFill>
                <a:schemeClr val="tx1"/>
              </a:solidFill>
            </a:rPr>
            <a:t>Procjena/prosudba</a:t>
          </a:r>
        </a:p>
      </dgm:t>
    </dgm:pt>
    <dgm:pt modelId="{14927899-AFAD-4AE9-A172-D9B4962D9734}" type="parTrans" cxnId="{4E289B51-A998-4793-A068-EF9FCDBC2BA3}">
      <dgm:prSet/>
      <dgm:spPr/>
      <dgm:t>
        <a:bodyPr/>
        <a:lstStyle/>
        <a:p>
          <a:endParaRPr lang="en-GB"/>
        </a:p>
      </dgm:t>
    </dgm:pt>
    <dgm:pt modelId="{B862041F-B245-4AFE-A874-1942D86AA0D5}" type="sibTrans" cxnId="{4E289B51-A998-4793-A068-EF9FCDBC2BA3}">
      <dgm:prSet/>
      <dgm:spPr/>
      <dgm:t>
        <a:bodyPr/>
        <a:lstStyle/>
        <a:p>
          <a:endParaRPr lang="en-GB"/>
        </a:p>
      </dgm:t>
    </dgm:pt>
    <dgm:pt modelId="{E42C51FC-CAEC-45CE-A386-29606C55E104}" type="pres">
      <dgm:prSet presAssocID="{33B52122-5049-40A9-AE17-7CA01CB1725F}" presName="linearFlow" presStyleCnt="0">
        <dgm:presLayoutVars>
          <dgm:resizeHandles val="exact"/>
        </dgm:presLayoutVars>
      </dgm:prSet>
      <dgm:spPr/>
    </dgm:pt>
    <dgm:pt modelId="{4ADC17BD-0790-4955-80B5-37463A577127}" type="pres">
      <dgm:prSet presAssocID="{C258F299-54D9-4D56-AE9F-FBA292434CF7}" presName="node" presStyleLbl="node1" presStyleIdx="0" presStyleCnt="5" custScaleX="135962">
        <dgm:presLayoutVars>
          <dgm:bulletEnabled val="1"/>
        </dgm:presLayoutVars>
      </dgm:prSet>
      <dgm:spPr/>
      <dgm:t>
        <a:bodyPr/>
        <a:lstStyle/>
        <a:p>
          <a:endParaRPr lang="en-GB"/>
        </a:p>
      </dgm:t>
    </dgm:pt>
    <dgm:pt modelId="{D5335325-2432-4F68-B96B-AA1A101DDA5D}" type="pres">
      <dgm:prSet presAssocID="{56F97EC6-CD58-4B9D-B71E-223AB465B777}" presName="sibTrans" presStyleLbl="sibTrans2D1" presStyleIdx="0" presStyleCnt="4"/>
      <dgm:spPr/>
      <dgm:t>
        <a:bodyPr/>
        <a:lstStyle/>
        <a:p>
          <a:endParaRPr lang="en-GB"/>
        </a:p>
      </dgm:t>
    </dgm:pt>
    <dgm:pt modelId="{EDE4630D-44B0-4C48-923B-98BC064D8966}" type="pres">
      <dgm:prSet presAssocID="{56F97EC6-CD58-4B9D-B71E-223AB465B777}" presName="connectorText" presStyleLbl="sibTrans2D1" presStyleIdx="0" presStyleCnt="4"/>
      <dgm:spPr/>
      <dgm:t>
        <a:bodyPr/>
        <a:lstStyle/>
        <a:p>
          <a:endParaRPr lang="en-GB"/>
        </a:p>
      </dgm:t>
    </dgm:pt>
    <dgm:pt modelId="{5CE19D9F-54AC-4F4C-A84C-2AAC11D80787}" type="pres">
      <dgm:prSet presAssocID="{B058D375-1172-4D99-8421-879DCFEF134B}" presName="node" presStyleLbl="node1" presStyleIdx="1" presStyleCnt="5" custScaleX="159590">
        <dgm:presLayoutVars>
          <dgm:bulletEnabled val="1"/>
        </dgm:presLayoutVars>
      </dgm:prSet>
      <dgm:spPr/>
      <dgm:t>
        <a:bodyPr/>
        <a:lstStyle/>
        <a:p>
          <a:endParaRPr lang="en-GB"/>
        </a:p>
      </dgm:t>
    </dgm:pt>
    <dgm:pt modelId="{A1AC20B0-398B-4392-8442-D3B87E01FF35}" type="pres">
      <dgm:prSet presAssocID="{B862041F-B245-4AFE-A874-1942D86AA0D5}" presName="sibTrans" presStyleLbl="sibTrans2D1" presStyleIdx="1" presStyleCnt="4"/>
      <dgm:spPr/>
      <dgm:t>
        <a:bodyPr/>
        <a:lstStyle/>
        <a:p>
          <a:endParaRPr lang="en-GB"/>
        </a:p>
      </dgm:t>
    </dgm:pt>
    <dgm:pt modelId="{82FB4EBA-3B6E-4A2B-9C13-3C45C28E0D93}" type="pres">
      <dgm:prSet presAssocID="{B862041F-B245-4AFE-A874-1942D86AA0D5}" presName="connectorText" presStyleLbl="sibTrans2D1" presStyleIdx="1" presStyleCnt="4"/>
      <dgm:spPr/>
      <dgm:t>
        <a:bodyPr/>
        <a:lstStyle/>
        <a:p>
          <a:endParaRPr lang="en-GB"/>
        </a:p>
      </dgm:t>
    </dgm:pt>
    <dgm:pt modelId="{D0FDB955-841D-4739-9BC8-43B8591ACDA2}" type="pres">
      <dgm:prSet presAssocID="{6123B8A3-0E1C-42FE-98A0-8148274896D9}" presName="node" presStyleLbl="node1" presStyleIdx="2" presStyleCnt="5" custScaleX="163635">
        <dgm:presLayoutVars>
          <dgm:bulletEnabled val="1"/>
        </dgm:presLayoutVars>
      </dgm:prSet>
      <dgm:spPr/>
      <dgm:t>
        <a:bodyPr/>
        <a:lstStyle/>
        <a:p>
          <a:endParaRPr lang="en-GB"/>
        </a:p>
      </dgm:t>
    </dgm:pt>
    <dgm:pt modelId="{CC2B1210-640E-4CE5-871E-FB8D71A04A78}" type="pres">
      <dgm:prSet presAssocID="{A40499B0-E4CE-407A-B9C6-10A55DCF5960}" presName="sibTrans" presStyleLbl="sibTrans2D1" presStyleIdx="2" presStyleCnt="4"/>
      <dgm:spPr/>
      <dgm:t>
        <a:bodyPr/>
        <a:lstStyle/>
        <a:p>
          <a:endParaRPr lang="en-GB"/>
        </a:p>
      </dgm:t>
    </dgm:pt>
    <dgm:pt modelId="{E285C36A-8060-4E3E-8160-7BBA48397108}" type="pres">
      <dgm:prSet presAssocID="{A40499B0-E4CE-407A-B9C6-10A55DCF5960}" presName="connectorText" presStyleLbl="sibTrans2D1" presStyleIdx="2" presStyleCnt="4"/>
      <dgm:spPr/>
      <dgm:t>
        <a:bodyPr/>
        <a:lstStyle/>
        <a:p>
          <a:endParaRPr lang="en-GB"/>
        </a:p>
      </dgm:t>
    </dgm:pt>
    <dgm:pt modelId="{A6FC6183-6EA1-478E-AEEE-C26F1EA65CB0}" type="pres">
      <dgm:prSet presAssocID="{06E686A7-F93F-4922-BBD6-9AEAA1E9F3F8}" presName="node" presStyleLbl="node1" presStyleIdx="3" presStyleCnt="5" custScaleX="160103">
        <dgm:presLayoutVars>
          <dgm:bulletEnabled val="1"/>
        </dgm:presLayoutVars>
      </dgm:prSet>
      <dgm:spPr/>
      <dgm:t>
        <a:bodyPr/>
        <a:lstStyle/>
        <a:p>
          <a:endParaRPr lang="en-GB"/>
        </a:p>
      </dgm:t>
    </dgm:pt>
    <dgm:pt modelId="{2F492B53-4AA4-4443-91A8-95BEA5D9D6C2}" type="pres">
      <dgm:prSet presAssocID="{744EBA3F-26B2-4E0D-A650-F538014B7CA3}" presName="sibTrans" presStyleLbl="sibTrans2D1" presStyleIdx="3" presStyleCnt="4"/>
      <dgm:spPr/>
      <dgm:t>
        <a:bodyPr/>
        <a:lstStyle/>
        <a:p>
          <a:endParaRPr lang="en-GB"/>
        </a:p>
      </dgm:t>
    </dgm:pt>
    <dgm:pt modelId="{0F908EA5-A95A-41C2-A4C9-D4FDD686122B}" type="pres">
      <dgm:prSet presAssocID="{744EBA3F-26B2-4E0D-A650-F538014B7CA3}" presName="connectorText" presStyleLbl="sibTrans2D1" presStyleIdx="3" presStyleCnt="4"/>
      <dgm:spPr/>
      <dgm:t>
        <a:bodyPr/>
        <a:lstStyle/>
        <a:p>
          <a:endParaRPr lang="en-GB"/>
        </a:p>
      </dgm:t>
    </dgm:pt>
    <dgm:pt modelId="{94BFD217-CD33-4E3C-BEFF-5E07D80DAB58}" type="pres">
      <dgm:prSet presAssocID="{D799347E-C01F-4EA6-B6A2-10856E8DCD98}" presName="node" presStyleLbl="node1" presStyleIdx="4" presStyleCnt="5" custScaleX="183488">
        <dgm:presLayoutVars>
          <dgm:bulletEnabled val="1"/>
        </dgm:presLayoutVars>
      </dgm:prSet>
      <dgm:spPr/>
      <dgm:t>
        <a:bodyPr/>
        <a:lstStyle/>
        <a:p>
          <a:endParaRPr lang="en-GB"/>
        </a:p>
      </dgm:t>
    </dgm:pt>
  </dgm:ptLst>
  <dgm:cxnLst>
    <dgm:cxn modelId="{35A50F5F-C42F-4977-811A-1C810F6A0C2B}" srcId="{33B52122-5049-40A9-AE17-7CA01CB1725F}" destId="{6123B8A3-0E1C-42FE-98A0-8148274896D9}" srcOrd="2" destOrd="0" parTransId="{B71C0792-1CC4-4DB1-8741-8CFD346A6C5E}" sibTransId="{A40499B0-E4CE-407A-B9C6-10A55DCF5960}"/>
    <dgm:cxn modelId="{A755FEDC-1733-40FE-B8B6-57A5DC947C59}" type="presOf" srcId="{6123B8A3-0E1C-42FE-98A0-8148274896D9}" destId="{D0FDB955-841D-4739-9BC8-43B8591ACDA2}" srcOrd="0" destOrd="0" presId="urn:microsoft.com/office/officeart/2005/8/layout/process2"/>
    <dgm:cxn modelId="{4AE02B03-E901-460D-B866-00F3990D2294}" type="presOf" srcId="{A40499B0-E4CE-407A-B9C6-10A55DCF5960}" destId="{CC2B1210-640E-4CE5-871E-FB8D71A04A78}" srcOrd="0" destOrd="0" presId="urn:microsoft.com/office/officeart/2005/8/layout/process2"/>
    <dgm:cxn modelId="{A3C3DFF7-6442-470A-9206-8DC7942E342A}" type="presOf" srcId="{D799347E-C01F-4EA6-B6A2-10856E8DCD98}" destId="{94BFD217-CD33-4E3C-BEFF-5E07D80DAB58}" srcOrd="0" destOrd="0" presId="urn:microsoft.com/office/officeart/2005/8/layout/process2"/>
    <dgm:cxn modelId="{E522C170-B8D6-4B5F-97BE-A3CAFCEA1276}" type="presOf" srcId="{56F97EC6-CD58-4B9D-B71E-223AB465B777}" destId="{D5335325-2432-4F68-B96B-AA1A101DDA5D}" srcOrd="0" destOrd="0" presId="urn:microsoft.com/office/officeart/2005/8/layout/process2"/>
    <dgm:cxn modelId="{4D052E0A-144B-4FE1-ABB2-2CCB9F9DE2A9}" type="presOf" srcId="{744EBA3F-26B2-4E0D-A650-F538014B7CA3}" destId="{0F908EA5-A95A-41C2-A4C9-D4FDD686122B}" srcOrd="1" destOrd="0" presId="urn:microsoft.com/office/officeart/2005/8/layout/process2"/>
    <dgm:cxn modelId="{E7ABE1CE-084C-489D-A79E-2E2027FC4468}" type="presOf" srcId="{B862041F-B245-4AFE-A874-1942D86AA0D5}" destId="{A1AC20B0-398B-4392-8442-D3B87E01FF35}" srcOrd="0" destOrd="0" presId="urn:microsoft.com/office/officeart/2005/8/layout/process2"/>
    <dgm:cxn modelId="{2F3CD1DF-C75C-46AD-B0E9-D7130D5D42EE}" type="presOf" srcId="{06E686A7-F93F-4922-BBD6-9AEAA1E9F3F8}" destId="{A6FC6183-6EA1-478E-AEEE-C26F1EA65CB0}" srcOrd="0" destOrd="0" presId="urn:microsoft.com/office/officeart/2005/8/layout/process2"/>
    <dgm:cxn modelId="{1B104255-71C1-4FBB-B2A8-B93963EA7872}" type="presOf" srcId="{C258F299-54D9-4D56-AE9F-FBA292434CF7}" destId="{4ADC17BD-0790-4955-80B5-37463A577127}" srcOrd="0" destOrd="0" presId="urn:microsoft.com/office/officeart/2005/8/layout/process2"/>
    <dgm:cxn modelId="{3FA54EED-56EC-4780-8913-BD6D2D56A32F}" type="presOf" srcId="{A40499B0-E4CE-407A-B9C6-10A55DCF5960}" destId="{E285C36A-8060-4E3E-8160-7BBA48397108}" srcOrd="1" destOrd="0" presId="urn:microsoft.com/office/officeart/2005/8/layout/process2"/>
    <dgm:cxn modelId="{542EF1B3-28EA-4660-B86E-7DB526E89A34}" type="presOf" srcId="{B058D375-1172-4D99-8421-879DCFEF134B}" destId="{5CE19D9F-54AC-4F4C-A84C-2AAC11D80787}" srcOrd="0" destOrd="0" presId="urn:microsoft.com/office/officeart/2005/8/layout/process2"/>
    <dgm:cxn modelId="{432A73C7-EFAE-4909-A42E-BA190A49166D}" srcId="{33B52122-5049-40A9-AE17-7CA01CB1725F}" destId="{C258F299-54D9-4D56-AE9F-FBA292434CF7}" srcOrd="0" destOrd="0" parTransId="{BCFBD1B0-C08C-4B23-86E8-3082C5041B7C}" sibTransId="{56F97EC6-CD58-4B9D-B71E-223AB465B777}"/>
    <dgm:cxn modelId="{76A4108A-266A-439C-9682-76086738D38D}" type="presOf" srcId="{B862041F-B245-4AFE-A874-1942D86AA0D5}" destId="{82FB4EBA-3B6E-4A2B-9C13-3C45C28E0D93}" srcOrd="1" destOrd="0" presId="urn:microsoft.com/office/officeart/2005/8/layout/process2"/>
    <dgm:cxn modelId="{B8FE89F7-EA65-495E-A717-706CAEF76F3F}" type="presOf" srcId="{33B52122-5049-40A9-AE17-7CA01CB1725F}" destId="{E42C51FC-CAEC-45CE-A386-29606C55E104}" srcOrd="0" destOrd="0" presId="urn:microsoft.com/office/officeart/2005/8/layout/process2"/>
    <dgm:cxn modelId="{F0E5A248-6BEB-484D-9B04-F084CA5CE4BE}" srcId="{33B52122-5049-40A9-AE17-7CA01CB1725F}" destId="{06E686A7-F93F-4922-BBD6-9AEAA1E9F3F8}" srcOrd="3" destOrd="0" parTransId="{965B83FF-59CF-4E7E-B25E-91E8AB5C5E0F}" sibTransId="{744EBA3F-26B2-4E0D-A650-F538014B7CA3}"/>
    <dgm:cxn modelId="{9BD42215-8295-4F42-88C8-E3DFB74A0A7F}" type="presOf" srcId="{56F97EC6-CD58-4B9D-B71E-223AB465B777}" destId="{EDE4630D-44B0-4C48-923B-98BC064D8966}" srcOrd="1" destOrd="0" presId="urn:microsoft.com/office/officeart/2005/8/layout/process2"/>
    <dgm:cxn modelId="{4F713A9E-ADD0-40E0-9EE0-17A0BBAA894E}" type="presOf" srcId="{744EBA3F-26B2-4E0D-A650-F538014B7CA3}" destId="{2F492B53-4AA4-4443-91A8-95BEA5D9D6C2}" srcOrd="0" destOrd="0" presId="urn:microsoft.com/office/officeart/2005/8/layout/process2"/>
    <dgm:cxn modelId="{4E289B51-A998-4793-A068-EF9FCDBC2BA3}" srcId="{33B52122-5049-40A9-AE17-7CA01CB1725F}" destId="{B058D375-1172-4D99-8421-879DCFEF134B}" srcOrd="1" destOrd="0" parTransId="{14927899-AFAD-4AE9-A172-D9B4962D9734}" sibTransId="{B862041F-B245-4AFE-A874-1942D86AA0D5}"/>
    <dgm:cxn modelId="{BE8053E1-2014-4A13-9AB5-535EC0D7988A}" srcId="{33B52122-5049-40A9-AE17-7CA01CB1725F}" destId="{D799347E-C01F-4EA6-B6A2-10856E8DCD98}" srcOrd="4" destOrd="0" parTransId="{77FE22EB-DA9B-4439-9590-600A8422AAE4}" sibTransId="{F789B1E0-7AF8-4B85-8BF5-C96F0B5845EB}"/>
    <dgm:cxn modelId="{2FBF9352-5671-44CC-AD23-0B9E5137DFE2}" type="presParOf" srcId="{E42C51FC-CAEC-45CE-A386-29606C55E104}" destId="{4ADC17BD-0790-4955-80B5-37463A577127}" srcOrd="0" destOrd="0" presId="urn:microsoft.com/office/officeart/2005/8/layout/process2"/>
    <dgm:cxn modelId="{9E1892A6-62E2-491D-8310-6EFB62466E04}" type="presParOf" srcId="{E42C51FC-CAEC-45CE-A386-29606C55E104}" destId="{D5335325-2432-4F68-B96B-AA1A101DDA5D}" srcOrd="1" destOrd="0" presId="urn:microsoft.com/office/officeart/2005/8/layout/process2"/>
    <dgm:cxn modelId="{E041EC59-1344-42A8-BDEE-C47486156BB5}" type="presParOf" srcId="{D5335325-2432-4F68-B96B-AA1A101DDA5D}" destId="{EDE4630D-44B0-4C48-923B-98BC064D8966}" srcOrd="0" destOrd="0" presId="urn:microsoft.com/office/officeart/2005/8/layout/process2"/>
    <dgm:cxn modelId="{66E17448-C982-493F-ABF6-52EC62A65373}" type="presParOf" srcId="{E42C51FC-CAEC-45CE-A386-29606C55E104}" destId="{5CE19D9F-54AC-4F4C-A84C-2AAC11D80787}" srcOrd="2" destOrd="0" presId="urn:microsoft.com/office/officeart/2005/8/layout/process2"/>
    <dgm:cxn modelId="{14DB1B26-F6DD-4AA2-97F0-B72C1AD8E98F}" type="presParOf" srcId="{E42C51FC-CAEC-45CE-A386-29606C55E104}" destId="{A1AC20B0-398B-4392-8442-D3B87E01FF35}" srcOrd="3" destOrd="0" presId="urn:microsoft.com/office/officeart/2005/8/layout/process2"/>
    <dgm:cxn modelId="{D864F027-0E01-45F9-B40A-49E1E4F3E4BB}" type="presParOf" srcId="{A1AC20B0-398B-4392-8442-D3B87E01FF35}" destId="{82FB4EBA-3B6E-4A2B-9C13-3C45C28E0D93}" srcOrd="0" destOrd="0" presId="urn:microsoft.com/office/officeart/2005/8/layout/process2"/>
    <dgm:cxn modelId="{BFAE7AD9-4178-437A-B8EB-19B521316AD9}" type="presParOf" srcId="{E42C51FC-CAEC-45CE-A386-29606C55E104}" destId="{D0FDB955-841D-4739-9BC8-43B8591ACDA2}" srcOrd="4" destOrd="0" presId="urn:microsoft.com/office/officeart/2005/8/layout/process2"/>
    <dgm:cxn modelId="{00D951D4-532E-41C9-8E12-58298A27CC7C}" type="presParOf" srcId="{E42C51FC-CAEC-45CE-A386-29606C55E104}" destId="{CC2B1210-640E-4CE5-871E-FB8D71A04A78}" srcOrd="5" destOrd="0" presId="urn:microsoft.com/office/officeart/2005/8/layout/process2"/>
    <dgm:cxn modelId="{F7767A9A-632D-45A1-9383-6CC5F581BD2B}" type="presParOf" srcId="{CC2B1210-640E-4CE5-871E-FB8D71A04A78}" destId="{E285C36A-8060-4E3E-8160-7BBA48397108}" srcOrd="0" destOrd="0" presId="urn:microsoft.com/office/officeart/2005/8/layout/process2"/>
    <dgm:cxn modelId="{F7AEE4D1-E300-4478-8853-EBC1B2A46167}" type="presParOf" srcId="{E42C51FC-CAEC-45CE-A386-29606C55E104}" destId="{A6FC6183-6EA1-478E-AEEE-C26F1EA65CB0}" srcOrd="6" destOrd="0" presId="urn:microsoft.com/office/officeart/2005/8/layout/process2"/>
    <dgm:cxn modelId="{10A78C79-A272-4BB6-96F0-89FD82EA2647}" type="presParOf" srcId="{E42C51FC-CAEC-45CE-A386-29606C55E104}" destId="{2F492B53-4AA4-4443-91A8-95BEA5D9D6C2}" srcOrd="7" destOrd="0" presId="urn:microsoft.com/office/officeart/2005/8/layout/process2"/>
    <dgm:cxn modelId="{B6A88E78-A803-4F6A-BB32-F20A901548DB}" type="presParOf" srcId="{2F492B53-4AA4-4443-91A8-95BEA5D9D6C2}" destId="{0F908EA5-A95A-41C2-A4C9-D4FDD686122B}" srcOrd="0" destOrd="0" presId="urn:microsoft.com/office/officeart/2005/8/layout/process2"/>
    <dgm:cxn modelId="{817E3E05-C1FF-46EE-8584-4CDFA1278890}" type="presParOf" srcId="{E42C51FC-CAEC-45CE-A386-29606C55E104}" destId="{94BFD217-CD33-4E3C-BEFF-5E07D80DAB58}"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DCCBEF-22FF-41E0-A2EE-3AED9F20FD6F}" type="doc">
      <dgm:prSet loTypeId="urn:microsoft.com/office/officeart/2005/8/layout/radial5" loCatId="relationship" qsTypeId="urn:microsoft.com/office/officeart/2005/8/quickstyle/3d3" qsCatId="3D" csTypeId="urn:microsoft.com/office/officeart/2005/8/colors/accent4_5" csCatId="accent4" phldr="1"/>
      <dgm:spPr/>
      <dgm:t>
        <a:bodyPr/>
        <a:lstStyle/>
        <a:p>
          <a:endParaRPr lang="en-GB"/>
        </a:p>
      </dgm:t>
    </dgm:pt>
    <dgm:pt modelId="{43BBAB01-EF0F-4886-91F5-453B56D4A142}">
      <dgm:prSet phldrT="[Text]" custT="1"/>
      <dgm:spPr>
        <a:solidFill>
          <a:schemeClr val="accent6">
            <a:lumMod val="75000"/>
            <a:alpha val="80000"/>
          </a:schemeClr>
        </a:solidFill>
      </dgm:spPr>
      <dgm:t>
        <a:bodyPr/>
        <a:lstStyle/>
        <a:p>
          <a:r>
            <a:rPr lang="hr-HR" sz="2000" b="1" dirty="0" smtClean="0"/>
            <a:t>RASPOLOŽENJE</a:t>
          </a:r>
          <a:endParaRPr lang="en-GB" sz="2000" b="1" dirty="0"/>
        </a:p>
      </dgm:t>
    </dgm:pt>
    <dgm:pt modelId="{83CFD612-BCA4-41FD-99BD-9220599011BD}" type="parTrans" cxnId="{1FAE5EC7-03A3-4FF6-BDDD-4CC7203B9ACB}">
      <dgm:prSet/>
      <dgm:spPr/>
      <dgm:t>
        <a:bodyPr/>
        <a:lstStyle/>
        <a:p>
          <a:endParaRPr lang="en-GB" sz="2000"/>
        </a:p>
      </dgm:t>
    </dgm:pt>
    <dgm:pt modelId="{8CA1D44E-3B54-425C-B456-7413F854B6A9}" type="sibTrans" cxnId="{1FAE5EC7-03A3-4FF6-BDDD-4CC7203B9ACB}">
      <dgm:prSet/>
      <dgm:spPr/>
      <dgm:t>
        <a:bodyPr/>
        <a:lstStyle/>
        <a:p>
          <a:endParaRPr lang="en-GB" sz="2000"/>
        </a:p>
      </dgm:t>
    </dgm:pt>
    <dgm:pt modelId="{E285D03C-28E0-497C-A048-04264055E253}">
      <dgm:prSet phldrT="[Text]" custT="1"/>
      <dgm:spPr/>
      <dgm:t>
        <a:bodyPr/>
        <a:lstStyle/>
        <a:p>
          <a:r>
            <a:rPr lang="hr-HR" sz="2000" b="1" smtClean="0"/>
            <a:t>Bolest (mentalna ili fizička)</a:t>
          </a:r>
          <a:endParaRPr lang="en-GB" sz="2000" b="1" dirty="0"/>
        </a:p>
      </dgm:t>
    </dgm:pt>
    <dgm:pt modelId="{C6D70A1F-D393-48A8-8737-015152008E8F}" type="parTrans" cxnId="{08590E2B-F8A3-448D-BB82-5BB862004C88}">
      <dgm:prSet custT="1"/>
      <dgm:spPr/>
      <dgm:t>
        <a:bodyPr/>
        <a:lstStyle/>
        <a:p>
          <a:endParaRPr lang="en-GB" sz="2000"/>
        </a:p>
      </dgm:t>
    </dgm:pt>
    <dgm:pt modelId="{99AD591E-8D81-4FA5-B98E-1E1AFEE6C615}" type="sibTrans" cxnId="{08590E2B-F8A3-448D-BB82-5BB862004C88}">
      <dgm:prSet/>
      <dgm:spPr/>
      <dgm:t>
        <a:bodyPr/>
        <a:lstStyle/>
        <a:p>
          <a:endParaRPr lang="en-GB" sz="2000"/>
        </a:p>
      </dgm:t>
    </dgm:pt>
    <dgm:pt modelId="{48FD36A6-DE75-4007-8B80-4C8413CB938A}">
      <dgm:prSet phldrT="[Text]" custT="1"/>
      <dgm:spPr/>
      <dgm:t>
        <a:bodyPr/>
        <a:lstStyle/>
        <a:p>
          <a:r>
            <a:rPr lang="hr-HR" sz="2000" b="1" smtClean="0"/>
            <a:t>Rutina (vrijeme obroka i spavanja – cirkadijurni ritam)</a:t>
          </a:r>
          <a:endParaRPr lang="en-GB" sz="2000" b="1" dirty="0"/>
        </a:p>
      </dgm:t>
    </dgm:pt>
    <dgm:pt modelId="{EB57D384-C5CF-4758-BE26-B298690F9860}" type="parTrans" cxnId="{D30FD596-7CB2-4E6F-B1D2-4EA6D31DE510}">
      <dgm:prSet custT="1"/>
      <dgm:spPr/>
      <dgm:t>
        <a:bodyPr/>
        <a:lstStyle/>
        <a:p>
          <a:endParaRPr lang="en-GB" sz="2000"/>
        </a:p>
      </dgm:t>
    </dgm:pt>
    <dgm:pt modelId="{306FE42F-1AB5-4E73-85AB-E0F276BB62BF}" type="sibTrans" cxnId="{D30FD596-7CB2-4E6F-B1D2-4EA6D31DE510}">
      <dgm:prSet/>
      <dgm:spPr/>
      <dgm:t>
        <a:bodyPr/>
        <a:lstStyle/>
        <a:p>
          <a:endParaRPr lang="en-GB" sz="2000"/>
        </a:p>
      </dgm:t>
    </dgm:pt>
    <dgm:pt modelId="{55AE4D13-AD0C-4FD9-BA8D-D8F384CF6F9E}">
      <dgm:prSet phldrT="[Text]" custT="1"/>
      <dgm:spPr/>
      <dgm:t>
        <a:bodyPr/>
        <a:lstStyle/>
        <a:p>
          <a:r>
            <a:rPr lang="hr-HR" sz="2000" b="1" smtClean="0"/>
            <a:t>Vježbanje</a:t>
          </a:r>
          <a:endParaRPr lang="en-GB" sz="2000" b="1" dirty="0"/>
        </a:p>
      </dgm:t>
    </dgm:pt>
    <dgm:pt modelId="{0F2820E9-A15F-408B-9C54-FED5F4341AF6}" type="parTrans" cxnId="{54B8DEB0-FB44-42AD-B64D-96F3B83D2D0D}">
      <dgm:prSet custT="1"/>
      <dgm:spPr/>
      <dgm:t>
        <a:bodyPr/>
        <a:lstStyle/>
        <a:p>
          <a:endParaRPr lang="en-GB" sz="2000"/>
        </a:p>
      </dgm:t>
    </dgm:pt>
    <dgm:pt modelId="{B7528CF1-3F3C-40CD-B868-5AD0D4CB0B06}" type="sibTrans" cxnId="{54B8DEB0-FB44-42AD-B64D-96F3B83D2D0D}">
      <dgm:prSet/>
      <dgm:spPr/>
      <dgm:t>
        <a:bodyPr/>
        <a:lstStyle/>
        <a:p>
          <a:endParaRPr lang="en-GB" sz="2000"/>
        </a:p>
      </dgm:t>
    </dgm:pt>
    <dgm:pt modelId="{D7C59182-458F-4710-869C-2A0530BAA962}">
      <dgm:prSet phldrT="[Text]" custT="1"/>
      <dgm:spPr/>
      <dgm:t>
        <a:bodyPr/>
        <a:lstStyle/>
        <a:p>
          <a:r>
            <a:rPr lang="hr-HR" sz="2000" b="1" smtClean="0"/>
            <a:t>Droge (kofein, alkohol, nikotin, rekreacijske droge)</a:t>
          </a:r>
          <a:endParaRPr lang="en-GB" sz="2000" b="1" dirty="0"/>
        </a:p>
      </dgm:t>
    </dgm:pt>
    <dgm:pt modelId="{FD5147A0-6E7C-431B-9D0F-490B1BD97C2A}" type="parTrans" cxnId="{7BBB1121-084F-485D-AAA3-10D6FF803C01}">
      <dgm:prSet custT="1"/>
      <dgm:spPr/>
      <dgm:t>
        <a:bodyPr/>
        <a:lstStyle/>
        <a:p>
          <a:endParaRPr lang="en-GB" sz="2000"/>
        </a:p>
      </dgm:t>
    </dgm:pt>
    <dgm:pt modelId="{163D9682-C07E-4B6E-B918-48EB7E4BC952}" type="sibTrans" cxnId="{7BBB1121-084F-485D-AAA3-10D6FF803C01}">
      <dgm:prSet/>
      <dgm:spPr/>
      <dgm:t>
        <a:bodyPr/>
        <a:lstStyle/>
        <a:p>
          <a:endParaRPr lang="en-GB" sz="2000"/>
        </a:p>
      </dgm:t>
    </dgm:pt>
    <dgm:pt modelId="{389130E0-2230-4DD5-BFBD-E830B02127B1}">
      <dgm:prSet phldrT="[Text]" custT="1"/>
      <dgm:spPr/>
      <dgm:t>
        <a:bodyPr/>
        <a:lstStyle/>
        <a:p>
          <a:r>
            <a:rPr lang="hr-HR" sz="2000" b="1" smtClean="0"/>
            <a:t>Prehrana (siromašna ili prebogata)</a:t>
          </a:r>
          <a:endParaRPr lang="hr-HR" sz="2000" b="1" dirty="0" smtClean="0"/>
        </a:p>
      </dgm:t>
    </dgm:pt>
    <dgm:pt modelId="{5D29F0DC-7B3E-493B-A13B-46BD87C77A99}" type="parTrans" cxnId="{ABC7F255-9C7A-4B97-9AAB-2E7BF9277109}">
      <dgm:prSet custT="1"/>
      <dgm:spPr/>
      <dgm:t>
        <a:bodyPr/>
        <a:lstStyle/>
        <a:p>
          <a:endParaRPr lang="en-GB" sz="2000"/>
        </a:p>
      </dgm:t>
    </dgm:pt>
    <dgm:pt modelId="{58E6EA3E-B103-4A35-A3F6-93D9EC07ADD3}" type="sibTrans" cxnId="{ABC7F255-9C7A-4B97-9AAB-2E7BF9277109}">
      <dgm:prSet/>
      <dgm:spPr/>
      <dgm:t>
        <a:bodyPr/>
        <a:lstStyle/>
        <a:p>
          <a:endParaRPr lang="en-GB" sz="2000"/>
        </a:p>
      </dgm:t>
    </dgm:pt>
    <dgm:pt modelId="{75171A52-FF47-4CD7-A6D9-7C00A2F30141}">
      <dgm:prSet phldrT="[Text]" custT="1"/>
      <dgm:spPr/>
      <dgm:t>
        <a:bodyPr/>
        <a:lstStyle/>
        <a:p>
          <a:r>
            <a:rPr lang="hr-HR" sz="2000" b="1" smtClean="0"/>
            <a:t>Spavanje</a:t>
          </a:r>
          <a:endParaRPr lang="en-GB" sz="2000" b="1" dirty="0"/>
        </a:p>
      </dgm:t>
    </dgm:pt>
    <dgm:pt modelId="{B08BBD8B-8170-43CE-A6A7-E69A654C8A54}" type="parTrans" cxnId="{712343F2-ACA5-4D9F-9294-A6F93E42C7BE}">
      <dgm:prSet custT="1"/>
      <dgm:spPr/>
      <dgm:t>
        <a:bodyPr/>
        <a:lstStyle/>
        <a:p>
          <a:endParaRPr lang="en-GB" sz="2000"/>
        </a:p>
      </dgm:t>
    </dgm:pt>
    <dgm:pt modelId="{868C2C00-8481-4BA4-BB2A-B2774F321FD8}" type="sibTrans" cxnId="{712343F2-ACA5-4D9F-9294-A6F93E42C7BE}">
      <dgm:prSet/>
      <dgm:spPr/>
      <dgm:t>
        <a:bodyPr/>
        <a:lstStyle/>
        <a:p>
          <a:endParaRPr lang="en-GB" sz="2000"/>
        </a:p>
      </dgm:t>
    </dgm:pt>
    <dgm:pt modelId="{EB7238A4-79B2-44B8-BF6B-F7F85A05C9F5}">
      <dgm:prSet phldrT="[Text]" custT="1"/>
      <dgm:spPr/>
      <dgm:t>
        <a:bodyPr/>
        <a:lstStyle/>
        <a:p>
          <a:r>
            <a:rPr lang="hr-HR" sz="2000" b="1" smtClean="0"/>
            <a:t>Stres</a:t>
          </a:r>
          <a:endParaRPr lang="en-GB" sz="2000" b="1" dirty="0"/>
        </a:p>
      </dgm:t>
    </dgm:pt>
    <dgm:pt modelId="{260FBFC2-93D7-4B83-9164-66CEA5B65E43}" type="parTrans" cxnId="{CCBB257E-DC4D-45DC-8BF4-8E1714932E2D}">
      <dgm:prSet custT="1"/>
      <dgm:spPr/>
      <dgm:t>
        <a:bodyPr/>
        <a:lstStyle/>
        <a:p>
          <a:endParaRPr lang="en-GB" sz="2000"/>
        </a:p>
      </dgm:t>
    </dgm:pt>
    <dgm:pt modelId="{E85C144D-FBDF-4792-82A2-892DCA858B48}" type="sibTrans" cxnId="{CCBB257E-DC4D-45DC-8BF4-8E1714932E2D}">
      <dgm:prSet/>
      <dgm:spPr/>
      <dgm:t>
        <a:bodyPr/>
        <a:lstStyle/>
        <a:p>
          <a:endParaRPr lang="en-GB" sz="2000"/>
        </a:p>
      </dgm:t>
    </dgm:pt>
    <dgm:pt modelId="{5C5BCB19-3906-44F4-95B3-29E96808BCF7}">
      <dgm:prSet phldrT="[Text]" custT="1"/>
      <dgm:spPr/>
      <dgm:t>
        <a:bodyPr/>
        <a:lstStyle/>
        <a:p>
          <a:r>
            <a:rPr lang="hr-HR" sz="2000" b="1" smtClean="0"/>
            <a:t>Socijalni faktori (gubitak, odvajanje, razvod, usamljenost)</a:t>
          </a:r>
          <a:endParaRPr lang="en-GB" sz="2000" b="1" dirty="0"/>
        </a:p>
      </dgm:t>
    </dgm:pt>
    <dgm:pt modelId="{887539DF-CA65-4B66-A351-63957B8E7997}" type="parTrans" cxnId="{CB69ADAC-DE43-4196-9364-5A13A55A1711}">
      <dgm:prSet custT="1"/>
      <dgm:spPr/>
      <dgm:t>
        <a:bodyPr/>
        <a:lstStyle/>
        <a:p>
          <a:endParaRPr lang="en-GB" sz="2000"/>
        </a:p>
      </dgm:t>
    </dgm:pt>
    <dgm:pt modelId="{0304EB74-0273-4573-83D5-09EBF1168D4D}" type="sibTrans" cxnId="{CB69ADAC-DE43-4196-9364-5A13A55A1711}">
      <dgm:prSet/>
      <dgm:spPr/>
      <dgm:t>
        <a:bodyPr/>
        <a:lstStyle/>
        <a:p>
          <a:endParaRPr lang="en-GB" sz="2000"/>
        </a:p>
      </dgm:t>
    </dgm:pt>
    <dgm:pt modelId="{D35A9C9E-BE20-4F36-B10C-1D7A9F3B6188}" type="pres">
      <dgm:prSet presAssocID="{15DCCBEF-22FF-41E0-A2EE-3AED9F20FD6F}" presName="Name0" presStyleCnt="0">
        <dgm:presLayoutVars>
          <dgm:chMax val="1"/>
          <dgm:dir/>
          <dgm:animLvl val="ctr"/>
          <dgm:resizeHandles val="exact"/>
        </dgm:presLayoutVars>
      </dgm:prSet>
      <dgm:spPr/>
      <dgm:t>
        <a:bodyPr/>
        <a:lstStyle/>
        <a:p>
          <a:endParaRPr lang="en-GB"/>
        </a:p>
      </dgm:t>
    </dgm:pt>
    <dgm:pt modelId="{62156186-B9F3-4BF4-99D9-D875110E50FF}" type="pres">
      <dgm:prSet presAssocID="{43BBAB01-EF0F-4886-91F5-453B56D4A142}" presName="centerShape" presStyleLbl="node0" presStyleIdx="0" presStyleCnt="1" custScaleX="180198"/>
      <dgm:spPr/>
      <dgm:t>
        <a:bodyPr/>
        <a:lstStyle/>
        <a:p>
          <a:endParaRPr lang="en-GB"/>
        </a:p>
      </dgm:t>
    </dgm:pt>
    <dgm:pt modelId="{89D906C1-939C-4896-B633-06FA83A93E5A}" type="pres">
      <dgm:prSet presAssocID="{C6D70A1F-D393-48A8-8737-015152008E8F}" presName="parTrans" presStyleLbl="sibTrans2D1" presStyleIdx="0" presStyleCnt="8" custAng="11298042"/>
      <dgm:spPr/>
      <dgm:t>
        <a:bodyPr/>
        <a:lstStyle/>
        <a:p>
          <a:endParaRPr lang="en-GB"/>
        </a:p>
      </dgm:t>
    </dgm:pt>
    <dgm:pt modelId="{F3DB1D6B-5CB8-4A55-943A-A2A7B7900005}" type="pres">
      <dgm:prSet presAssocID="{C6D70A1F-D393-48A8-8737-015152008E8F}" presName="connectorText" presStyleLbl="sibTrans2D1" presStyleIdx="0" presStyleCnt="8"/>
      <dgm:spPr/>
      <dgm:t>
        <a:bodyPr/>
        <a:lstStyle/>
        <a:p>
          <a:endParaRPr lang="en-GB"/>
        </a:p>
      </dgm:t>
    </dgm:pt>
    <dgm:pt modelId="{BBFC9A2E-483F-4E84-A584-8CBD79E1F131}" type="pres">
      <dgm:prSet presAssocID="{E285D03C-28E0-497C-A048-04264055E253}" presName="node" presStyleLbl="node1" presStyleIdx="0" presStyleCnt="8" custScaleX="140459">
        <dgm:presLayoutVars>
          <dgm:bulletEnabled val="1"/>
        </dgm:presLayoutVars>
      </dgm:prSet>
      <dgm:spPr/>
      <dgm:t>
        <a:bodyPr/>
        <a:lstStyle/>
        <a:p>
          <a:endParaRPr lang="en-GB"/>
        </a:p>
      </dgm:t>
    </dgm:pt>
    <dgm:pt modelId="{119C4D0C-A8F3-402B-8C6E-CF04C44D4C46}" type="pres">
      <dgm:prSet presAssocID="{EB57D384-C5CF-4758-BE26-B298690F9860}" presName="parTrans" presStyleLbl="sibTrans2D1" presStyleIdx="1" presStyleCnt="8" custAng="11298042"/>
      <dgm:spPr/>
      <dgm:t>
        <a:bodyPr/>
        <a:lstStyle/>
        <a:p>
          <a:endParaRPr lang="en-GB"/>
        </a:p>
      </dgm:t>
    </dgm:pt>
    <dgm:pt modelId="{A44D4913-04FA-4A4B-804D-B4825C529835}" type="pres">
      <dgm:prSet presAssocID="{EB57D384-C5CF-4758-BE26-B298690F9860}" presName="connectorText" presStyleLbl="sibTrans2D1" presStyleIdx="1" presStyleCnt="8"/>
      <dgm:spPr/>
      <dgm:t>
        <a:bodyPr/>
        <a:lstStyle/>
        <a:p>
          <a:endParaRPr lang="en-GB"/>
        </a:p>
      </dgm:t>
    </dgm:pt>
    <dgm:pt modelId="{13448864-484C-4A76-A62F-55BE3790C6FB}" type="pres">
      <dgm:prSet presAssocID="{48FD36A6-DE75-4007-8B80-4C8413CB938A}" presName="node" presStyleLbl="node1" presStyleIdx="1" presStyleCnt="8" custScaleX="209125" custScaleY="144496" custRadScaleRad="164199" custRadScaleInc="62435">
        <dgm:presLayoutVars>
          <dgm:bulletEnabled val="1"/>
        </dgm:presLayoutVars>
      </dgm:prSet>
      <dgm:spPr/>
      <dgm:t>
        <a:bodyPr/>
        <a:lstStyle/>
        <a:p>
          <a:endParaRPr lang="en-GB"/>
        </a:p>
      </dgm:t>
    </dgm:pt>
    <dgm:pt modelId="{4A3A7F9C-AE46-486C-96E2-BBEE6D8973E0}" type="pres">
      <dgm:prSet presAssocID="{0F2820E9-A15F-408B-9C54-FED5F4341AF6}" presName="parTrans" presStyleLbl="sibTrans2D1" presStyleIdx="2" presStyleCnt="8" custAng="11298042"/>
      <dgm:spPr/>
      <dgm:t>
        <a:bodyPr/>
        <a:lstStyle/>
        <a:p>
          <a:endParaRPr lang="en-GB"/>
        </a:p>
      </dgm:t>
    </dgm:pt>
    <dgm:pt modelId="{F73C97ED-BC9C-4AE5-8A63-61CE264FFCDA}" type="pres">
      <dgm:prSet presAssocID="{0F2820E9-A15F-408B-9C54-FED5F4341AF6}" presName="connectorText" presStyleLbl="sibTrans2D1" presStyleIdx="2" presStyleCnt="8"/>
      <dgm:spPr/>
      <dgm:t>
        <a:bodyPr/>
        <a:lstStyle/>
        <a:p>
          <a:endParaRPr lang="en-GB"/>
        </a:p>
      </dgm:t>
    </dgm:pt>
    <dgm:pt modelId="{14A4221A-8BAD-4E92-9465-BC7252E93CC8}" type="pres">
      <dgm:prSet presAssocID="{55AE4D13-AD0C-4FD9-BA8D-D8F384CF6F9E}" presName="node" presStyleLbl="node1" presStyleIdx="2" presStyleCnt="8" custScaleX="160932" custScaleY="130273" custRadScaleRad="170692" custRadScaleInc="-679">
        <dgm:presLayoutVars>
          <dgm:bulletEnabled val="1"/>
        </dgm:presLayoutVars>
      </dgm:prSet>
      <dgm:spPr/>
      <dgm:t>
        <a:bodyPr/>
        <a:lstStyle/>
        <a:p>
          <a:endParaRPr lang="en-GB"/>
        </a:p>
      </dgm:t>
    </dgm:pt>
    <dgm:pt modelId="{7D20B5B1-883D-4283-A6CB-71F7B8FC5077}" type="pres">
      <dgm:prSet presAssocID="{5D29F0DC-7B3E-493B-A13B-46BD87C77A99}" presName="parTrans" presStyleLbl="sibTrans2D1" presStyleIdx="3" presStyleCnt="8" custAng="11298042"/>
      <dgm:spPr/>
      <dgm:t>
        <a:bodyPr/>
        <a:lstStyle/>
        <a:p>
          <a:endParaRPr lang="en-GB"/>
        </a:p>
      </dgm:t>
    </dgm:pt>
    <dgm:pt modelId="{0B651CA2-417D-4636-8A7B-E0FC1641D0B3}" type="pres">
      <dgm:prSet presAssocID="{5D29F0DC-7B3E-493B-A13B-46BD87C77A99}" presName="connectorText" presStyleLbl="sibTrans2D1" presStyleIdx="3" presStyleCnt="8"/>
      <dgm:spPr/>
      <dgm:t>
        <a:bodyPr/>
        <a:lstStyle/>
        <a:p>
          <a:endParaRPr lang="en-GB"/>
        </a:p>
      </dgm:t>
    </dgm:pt>
    <dgm:pt modelId="{7706BD58-A216-418C-8910-2AFCEBB571EE}" type="pres">
      <dgm:prSet presAssocID="{389130E0-2230-4DD5-BFBD-E830B02127B1}" presName="node" presStyleLbl="node1" presStyleIdx="3" presStyleCnt="8" custScaleX="224036" custScaleY="134774" custRadScaleRad="165033" custRadScaleInc="-61166">
        <dgm:presLayoutVars>
          <dgm:bulletEnabled val="1"/>
        </dgm:presLayoutVars>
      </dgm:prSet>
      <dgm:spPr/>
      <dgm:t>
        <a:bodyPr/>
        <a:lstStyle/>
        <a:p>
          <a:endParaRPr lang="en-GB"/>
        </a:p>
      </dgm:t>
    </dgm:pt>
    <dgm:pt modelId="{2C326175-74D7-4690-BA73-94E53FE9AEE0}" type="pres">
      <dgm:prSet presAssocID="{FD5147A0-6E7C-431B-9D0F-490B1BD97C2A}" presName="parTrans" presStyleLbl="sibTrans2D1" presStyleIdx="4" presStyleCnt="8" custAng="11298042"/>
      <dgm:spPr/>
      <dgm:t>
        <a:bodyPr/>
        <a:lstStyle/>
        <a:p>
          <a:endParaRPr lang="en-GB"/>
        </a:p>
      </dgm:t>
    </dgm:pt>
    <dgm:pt modelId="{DC899257-09A8-40BD-A454-DB6DABDEB395}" type="pres">
      <dgm:prSet presAssocID="{FD5147A0-6E7C-431B-9D0F-490B1BD97C2A}" presName="connectorText" presStyleLbl="sibTrans2D1" presStyleIdx="4" presStyleCnt="8"/>
      <dgm:spPr/>
      <dgm:t>
        <a:bodyPr/>
        <a:lstStyle/>
        <a:p>
          <a:endParaRPr lang="en-GB"/>
        </a:p>
      </dgm:t>
    </dgm:pt>
    <dgm:pt modelId="{5A5962C6-D176-45A1-BFB9-A309AF7EDB70}" type="pres">
      <dgm:prSet presAssocID="{D7C59182-458F-4710-869C-2A0530BAA962}" presName="node" presStyleLbl="node1" presStyleIdx="4" presStyleCnt="8" custScaleX="212114">
        <dgm:presLayoutVars>
          <dgm:bulletEnabled val="1"/>
        </dgm:presLayoutVars>
      </dgm:prSet>
      <dgm:spPr/>
      <dgm:t>
        <a:bodyPr/>
        <a:lstStyle/>
        <a:p>
          <a:endParaRPr lang="en-GB"/>
        </a:p>
      </dgm:t>
    </dgm:pt>
    <dgm:pt modelId="{BFE74905-D17F-4509-B9B6-BDDD5759DAB7}" type="pres">
      <dgm:prSet presAssocID="{B08BBD8B-8170-43CE-A6A7-E69A654C8A54}" presName="parTrans" presStyleLbl="sibTrans2D1" presStyleIdx="5" presStyleCnt="8" custAng="11298042"/>
      <dgm:spPr/>
      <dgm:t>
        <a:bodyPr/>
        <a:lstStyle/>
        <a:p>
          <a:endParaRPr lang="en-GB"/>
        </a:p>
      </dgm:t>
    </dgm:pt>
    <dgm:pt modelId="{E38E0FD1-6CE7-4625-AA07-0DB88D9A1F14}" type="pres">
      <dgm:prSet presAssocID="{B08BBD8B-8170-43CE-A6A7-E69A654C8A54}" presName="connectorText" presStyleLbl="sibTrans2D1" presStyleIdx="5" presStyleCnt="8"/>
      <dgm:spPr/>
      <dgm:t>
        <a:bodyPr/>
        <a:lstStyle/>
        <a:p>
          <a:endParaRPr lang="en-GB"/>
        </a:p>
      </dgm:t>
    </dgm:pt>
    <dgm:pt modelId="{4331BA72-0648-4AC5-B97D-741725CAB599}" type="pres">
      <dgm:prSet presAssocID="{75171A52-FF47-4CD7-A6D9-7C00A2F30141}" presName="node" presStyleLbl="node1" presStyleIdx="5" presStyleCnt="8" custScaleX="173840" custRadScaleRad="156963" custRadScaleInc="101896">
        <dgm:presLayoutVars>
          <dgm:bulletEnabled val="1"/>
        </dgm:presLayoutVars>
      </dgm:prSet>
      <dgm:spPr/>
      <dgm:t>
        <a:bodyPr/>
        <a:lstStyle/>
        <a:p>
          <a:endParaRPr lang="en-GB"/>
        </a:p>
      </dgm:t>
    </dgm:pt>
    <dgm:pt modelId="{37112B8C-B416-4C9A-95BF-812286A41A52}" type="pres">
      <dgm:prSet presAssocID="{260FBFC2-93D7-4B83-9164-66CEA5B65E43}" presName="parTrans" presStyleLbl="sibTrans2D1" presStyleIdx="6" presStyleCnt="8" custAng="11298042"/>
      <dgm:spPr/>
      <dgm:t>
        <a:bodyPr/>
        <a:lstStyle/>
        <a:p>
          <a:endParaRPr lang="en-GB"/>
        </a:p>
      </dgm:t>
    </dgm:pt>
    <dgm:pt modelId="{26618E3E-E653-49F6-8E86-A011676B20DE}" type="pres">
      <dgm:prSet presAssocID="{260FBFC2-93D7-4B83-9164-66CEA5B65E43}" presName="connectorText" presStyleLbl="sibTrans2D1" presStyleIdx="6" presStyleCnt="8"/>
      <dgm:spPr/>
      <dgm:t>
        <a:bodyPr/>
        <a:lstStyle/>
        <a:p>
          <a:endParaRPr lang="en-GB"/>
        </a:p>
      </dgm:t>
    </dgm:pt>
    <dgm:pt modelId="{DCFBD975-4C2B-411B-B80A-30EB4B490C87}" type="pres">
      <dgm:prSet presAssocID="{EB7238A4-79B2-44B8-BF6B-F7F85A05C9F5}" presName="node" presStyleLbl="node1" presStyleIdx="6" presStyleCnt="8" custScaleX="226382" custRadScaleRad="152858" custRadScaleInc="24347">
        <dgm:presLayoutVars>
          <dgm:bulletEnabled val="1"/>
        </dgm:presLayoutVars>
      </dgm:prSet>
      <dgm:spPr/>
      <dgm:t>
        <a:bodyPr/>
        <a:lstStyle/>
        <a:p>
          <a:endParaRPr lang="en-GB"/>
        </a:p>
      </dgm:t>
    </dgm:pt>
    <dgm:pt modelId="{3678B4C9-B37B-48AE-8480-D7B49833D483}" type="pres">
      <dgm:prSet presAssocID="{887539DF-CA65-4B66-A351-63957B8E7997}" presName="parTrans" presStyleLbl="sibTrans2D1" presStyleIdx="7" presStyleCnt="8" custAng="11298042"/>
      <dgm:spPr/>
      <dgm:t>
        <a:bodyPr/>
        <a:lstStyle/>
        <a:p>
          <a:endParaRPr lang="en-GB"/>
        </a:p>
      </dgm:t>
    </dgm:pt>
    <dgm:pt modelId="{D0FB4EC8-4A75-4007-BC67-059FBECA0AE3}" type="pres">
      <dgm:prSet presAssocID="{887539DF-CA65-4B66-A351-63957B8E7997}" presName="connectorText" presStyleLbl="sibTrans2D1" presStyleIdx="7" presStyleCnt="8"/>
      <dgm:spPr/>
      <dgm:t>
        <a:bodyPr/>
        <a:lstStyle/>
        <a:p>
          <a:endParaRPr lang="en-GB"/>
        </a:p>
      </dgm:t>
    </dgm:pt>
    <dgm:pt modelId="{6FE77F51-3056-4768-B5FB-C5ED4A759097}" type="pres">
      <dgm:prSet presAssocID="{5C5BCB19-3906-44F4-95B3-29E96808BCF7}" presName="node" presStyleLbl="node1" presStyleIdx="7" presStyleCnt="8" custScaleX="200628" custScaleY="140608" custRadScaleRad="163405" custRadScaleInc="-44355">
        <dgm:presLayoutVars>
          <dgm:bulletEnabled val="1"/>
        </dgm:presLayoutVars>
      </dgm:prSet>
      <dgm:spPr/>
      <dgm:t>
        <a:bodyPr/>
        <a:lstStyle/>
        <a:p>
          <a:endParaRPr lang="en-GB"/>
        </a:p>
      </dgm:t>
    </dgm:pt>
  </dgm:ptLst>
  <dgm:cxnLst>
    <dgm:cxn modelId="{FE7CCA8F-BA05-4CE6-B250-50A8B0C1C982}" type="presOf" srcId="{0F2820E9-A15F-408B-9C54-FED5F4341AF6}" destId="{F73C97ED-BC9C-4AE5-8A63-61CE264FFCDA}" srcOrd="1" destOrd="0" presId="urn:microsoft.com/office/officeart/2005/8/layout/radial5"/>
    <dgm:cxn modelId="{61DBFD31-DAD3-4C58-88D4-393CC4FBC4E8}" type="presOf" srcId="{B08BBD8B-8170-43CE-A6A7-E69A654C8A54}" destId="{BFE74905-D17F-4509-B9B6-BDDD5759DAB7}" srcOrd="0" destOrd="0" presId="urn:microsoft.com/office/officeart/2005/8/layout/radial5"/>
    <dgm:cxn modelId="{712343F2-ACA5-4D9F-9294-A6F93E42C7BE}" srcId="{43BBAB01-EF0F-4886-91F5-453B56D4A142}" destId="{75171A52-FF47-4CD7-A6D9-7C00A2F30141}" srcOrd="5" destOrd="0" parTransId="{B08BBD8B-8170-43CE-A6A7-E69A654C8A54}" sibTransId="{868C2C00-8481-4BA4-BB2A-B2774F321FD8}"/>
    <dgm:cxn modelId="{F92E0055-7154-4119-9DBE-7C3839B5868F}" type="presOf" srcId="{260FBFC2-93D7-4B83-9164-66CEA5B65E43}" destId="{26618E3E-E653-49F6-8E86-A011676B20DE}" srcOrd="1" destOrd="0" presId="urn:microsoft.com/office/officeart/2005/8/layout/radial5"/>
    <dgm:cxn modelId="{1BF7E9FF-A519-4DDB-BC5F-B03B1F0A03BE}" type="presOf" srcId="{FD5147A0-6E7C-431B-9D0F-490B1BD97C2A}" destId="{2C326175-74D7-4690-BA73-94E53FE9AEE0}" srcOrd="0" destOrd="0" presId="urn:microsoft.com/office/officeart/2005/8/layout/radial5"/>
    <dgm:cxn modelId="{9066CD67-C5F9-4F9D-A65F-F03C8D764030}" type="presOf" srcId="{D7C59182-458F-4710-869C-2A0530BAA962}" destId="{5A5962C6-D176-45A1-BFB9-A309AF7EDB70}" srcOrd="0" destOrd="0" presId="urn:microsoft.com/office/officeart/2005/8/layout/radial5"/>
    <dgm:cxn modelId="{08590E2B-F8A3-448D-BB82-5BB862004C88}" srcId="{43BBAB01-EF0F-4886-91F5-453B56D4A142}" destId="{E285D03C-28E0-497C-A048-04264055E253}" srcOrd="0" destOrd="0" parTransId="{C6D70A1F-D393-48A8-8737-015152008E8F}" sibTransId="{99AD591E-8D81-4FA5-B98E-1E1AFEE6C615}"/>
    <dgm:cxn modelId="{7BBB1121-084F-485D-AAA3-10D6FF803C01}" srcId="{43BBAB01-EF0F-4886-91F5-453B56D4A142}" destId="{D7C59182-458F-4710-869C-2A0530BAA962}" srcOrd="4" destOrd="0" parTransId="{FD5147A0-6E7C-431B-9D0F-490B1BD97C2A}" sibTransId="{163D9682-C07E-4B6E-B918-48EB7E4BC952}"/>
    <dgm:cxn modelId="{C903DD9F-E965-4315-9756-D3A6B53C2A93}" type="presOf" srcId="{FD5147A0-6E7C-431B-9D0F-490B1BD97C2A}" destId="{DC899257-09A8-40BD-A454-DB6DABDEB395}" srcOrd="1" destOrd="0" presId="urn:microsoft.com/office/officeart/2005/8/layout/radial5"/>
    <dgm:cxn modelId="{D30FD596-7CB2-4E6F-B1D2-4EA6D31DE510}" srcId="{43BBAB01-EF0F-4886-91F5-453B56D4A142}" destId="{48FD36A6-DE75-4007-8B80-4C8413CB938A}" srcOrd="1" destOrd="0" parTransId="{EB57D384-C5CF-4758-BE26-B298690F9860}" sibTransId="{306FE42F-1AB5-4E73-85AB-E0F276BB62BF}"/>
    <dgm:cxn modelId="{BCA129A1-507D-4B09-A61D-F1321D53C473}" type="presOf" srcId="{5D29F0DC-7B3E-493B-A13B-46BD87C77A99}" destId="{0B651CA2-417D-4636-8A7B-E0FC1641D0B3}" srcOrd="1" destOrd="0" presId="urn:microsoft.com/office/officeart/2005/8/layout/radial5"/>
    <dgm:cxn modelId="{D3D5D55B-E22E-40A7-9487-7F7EB332C203}" type="presOf" srcId="{C6D70A1F-D393-48A8-8737-015152008E8F}" destId="{F3DB1D6B-5CB8-4A55-943A-A2A7B7900005}" srcOrd="1" destOrd="0" presId="urn:microsoft.com/office/officeart/2005/8/layout/radial5"/>
    <dgm:cxn modelId="{ABC7F255-9C7A-4B97-9AAB-2E7BF9277109}" srcId="{43BBAB01-EF0F-4886-91F5-453B56D4A142}" destId="{389130E0-2230-4DD5-BFBD-E830B02127B1}" srcOrd="3" destOrd="0" parTransId="{5D29F0DC-7B3E-493B-A13B-46BD87C77A99}" sibTransId="{58E6EA3E-B103-4A35-A3F6-93D9EC07ADD3}"/>
    <dgm:cxn modelId="{CE63D0C1-9732-4523-BFEB-7CB331CEE979}" type="presOf" srcId="{55AE4D13-AD0C-4FD9-BA8D-D8F384CF6F9E}" destId="{14A4221A-8BAD-4E92-9465-BC7252E93CC8}" srcOrd="0" destOrd="0" presId="urn:microsoft.com/office/officeart/2005/8/layout/radial5"/>
    <dgm:cxn modelId="{E8B960A4-DF8D-4DA4-8C60-FC82E6F28674}" type="presOf" srcId="{260FBFC2-93D7-4B83-9164-66CEA5B65E43}" destId="{37112B8C-B416-4C9A-95BF-812286A41A52}" srcOrd="0" destOrd="0" presId="urn:microsoft.com/office/officeart/2005/8/layout/radial5"/>
    <dgm:cxn modelId="{21AF0CDC-6A1B-4DFC-8EDF-8C57983F65D6}" type="presOf" srcId="{75171A52-FF47-4CD7-A6D9-7C00A2F30141}" destId="{4331BA72-0648-4AC5-B97D-741725CAB599}" srcOrd="0" destOrd="0" presId="urn:microsoft.com/office/officeart/2005/8/layout/radial5"/>
    <dgm:cxn modelId="{272813A5-D01B-4D71-A9DA-546E355CB700}" type="presOf" srcId="{48FD36A6-DE75-4007-8B80-4C8413CB938A}" destId="{13448864-484C-4A76-A62F-55BE3790C6FB}" srcOrd="0" destOrd="0" presId="urn:microsoft.com/office/officeart/2005/8/layout/radial5"/>
    <dgm:cxn modelId="{667DFF06-3D48-4474-875D-F3210C779B36}" type="presOf" srcId="{B08BBD8B-8170-43CE-A6A7-E69A654C8A54}" destId="{E38E0FD1-6CE7-4625-AA07-0DB88D9A1F14}" srcOrd="1" destOrd="0" presId="urn:microsoft.com/office/officeart/2005/8/layout/radial5"/>
    <dgm:cxn modelId="{54B8DEB0-FB44-42AD-B64D-96F3B83D2D0D}" srcId="{43BBAB01-EF0F-4886-91F5-453B56D4A142}" destId="{55AE4D13-AD0C-4FD9-BA8D-D8F384CF6F9E}" srcOrd="2" destOrd="0" parTransId="{0F2820E9-A15F-408B-9C54-FED5F4341AF6}" sibTransId="{B7528CF1-3F3C-40CD-B868-5AD0D4CB0B06}"/>
    <dgm:cxn modelId="{D27A4C51-BFAD-4659-96D0-AAF2BDA5B9EF}" type="presOf" srcId="{0F2820E9-A15F-408B-9C54-FED5F4341AF6}" destId="{4A3A7F9C-AE46-486C-96E2-BBEE6D8973E0}" srcOrd="0" destOrd="0" presId="urn:microsoft.com/office/officeart/2005/8/layout/radial5"/>
    <dgm:cxn modelId="{CB69ADAC-DE43-4196-9364-5A13A55A1711}" srcId="{43BBAB01-EF0F-4886-91F5-453B56D4A142}" destId="{5C5BCB19-3906-44F4-95B3-29E96808BCF7}" srcOrd="7" destOrd="0" parTransId="{887539DF-CA65-4B66-A351-63957B8E7997}" sibTransId="{0304EB74-0273-4573-83D5-09EBF1168D4D}"/>
    <dgm:cxn modelId="{F6235281-6CC3-44EC-9EA9-A73AC421B1C5}" type="presOf" srcId="{43BBAB01-EF0F-4886-91F5-453B56D4A142}" destId="{62156186-B9F3-4BF4-99D9-D875110E50FF}" srcOrd="0" destOrd="0" presId="urn:microsoft.com/office/officeart/2005/8/layout/radial5"/>
    <dgm:cxn modelId="{39258CA2-21A8-46AD-988E-850BC102A0B0}" type="presOf" srcId="{5C5BCB19-3906-44F4-95B3-29E96808BCF7}" destId="{6FE77F51-3056-4768-B5FB-C5ED4A759097}" srcOrd="0" destOrd="0" presId="urn:microsoft.com/office/officeart/2005/8/layout/radial5"/>
    <dgm:cxn modelId="{BDDEF541-6C89-4D15-BD57-C9AE028710B2}" type="presOf" srcId="{887539DF-CA65-4B66-A351-63957B8E7997}" destId="{3678B4C9-B37B-48AE-8480-D7B49833D483}" srcOrd="0" destOrd="0" presId="urn:microsoft.com/office/officeart/2005/8/layout/radial5"/>
    <dgm:cxn modelId="{1FAE5EC7-03A3-4FF6-BDDD-4CC7203B9ACB}" srcId="{15DCCBEF-22FF-41E0-A2EE-3AED9F20FD6F}" destId="{43BBAB01-EF0F-4886-91F5-453B56D4A142}" srcOrd="0" destOrd="0" parTransId="{83CFD612-BCA4-41FD-99BD-9220599011BD}" sibTransId="{8CA1D44E-3B54-425C-B456-7413F854B6A9}"/>
    <dgm:cxn modelId="{B46C64A6-A630-49C8-9CBC-162457F9B17D}" type="presOf" srcId="{15DCCBEF-22FF-41E0-A2EE-3AED9F20FD6F}" destId="{D35A9C9E-BE20-4F36-B10C-1D7A9F3B6188}" srcOrd="0" destOrd="0" presId="urn:microsoft.com/office/officeart/2005/8/layout/radial5"/>
    <dgm:cxn modelId="{1B38D1BF-FBC4-48AB-8CE3-7A11C9C63B03}" type="presOf" srcId="{5D29F0DC-7B3E-493B-A13B-46BD87C77A99}" destId="{7D20B5B1-883D-4283-A6CB-71F7B8FC5077}" srcOrd="0" destOrd="0" presId="urn:microsoft.com/office/officeart/2005/8/layout/radial5"/>
    <dgm:cxn modelId="{F6235CB8-1EA9-43F6-A8C0-CCC1B1DF0A53}" type="presOf" srcId="{887539DF-CA65-4B66-A351-63957B8E7997}" destId="{D0FB4EC8-4A75-4007-BC67-059FBECA0AE3}" srcOrd="1" destOrd="0" presId="urn:microsoft.com/office/officeart/2005/8/layout/radial5"/>
    <dgm:cxn modelId="{69FD83DC-6506-4DDB-AB62-1F03BC84A02A}" type="presOf" srcId="{EB57D384-C5CF-4758-BE26-B298690F9860}" destId="{A44D4913-04FA-4A4B-804D-B4825C529835}" srcOrd="1" destOrd="0" presId="urn:microsoft.com/office/officeart/2005/8/layout/radial5"/>
    <dgm:cxn modelId="{BBED8B7B-308A-4717-9762-DD51EC1C6794}" type="presOf" srcId="{C6D70A1F-D393-48A8-8737-015152008E8F}" destId="{89D906C1-939C-4896-B633-06FA83A93E5A}" srcOrd="0" destOrd="0" presId="urn:microsoft.com/office/officeart/2005/8/layout/radial5"/>
    <dgm:cxn modelId="{CCBB257E-DC4D-45DC-8BF4-8E1714932E2D}" srcId="{43BBAB01-EF0F-4886-91F5-453B56D4A142}" destId="{EB7238A4-79B2-44B8-BF6B-F7F85A05C9F5}" srcOrd="6" destOrd="0" parTransId="{260FBFC2-93D7-4B83-9164-66CEA5B65E43}" sibTransId="{E85C144D-FBDF-4792-82A2-892DCA858B48}"/>
    <dgm:cxn modelId="{14AD075F-AFB0-4470-815D-659A8E833C19}" type="presOf" srcId="{EB57D384-C5CF-4758-BE26-B298690F9860}" destId="{119C4D0C-A8F3-402B-8C6E-CF04C44D4C46}" srcOrd="0" destOrd="0" presId="urn:microsoft.com/office/officeart/2005/8/layout/radial5"/>
    <dgm:cxn modelId="{6725D2CA-3F78-44AD-A236-E756D05C3FB6}" type="presOf" srcId="{389130E0-2230-4DD5-BFBD-E830B02127B1}" destId="{7706BD58-A216-418C-8910-2AFCEBB571EE}" srcOrd="0" destOrd="0" presId="urn:microsoft.com/office/officeart/2005/8/layout/radial5"/>
    <dgm:cxn modelId="{04470D05-846F-4623-88A3-66E0B4CEBD75}" type="presOf" srcId="{E285D03C-28E0-497C-A048-04264055E253}" destId="{BBFC9A2E-483F-4E84-A584-8CBD79E1F131}" srcOrd="0" destOrd="0" presId="urn:microsoft.com/office/officeart/2005/8/layout/radial5"/>
    <dgm:cxn modelId="{11589CBA-7654-4C48-A0BB-7C01A7F93CC9}" type="presOf" srcId="{EB7238A4-79B2-44B8-BF6B-F7F85A05C9F5}" destId="{DCFBD975-4C2B-411B-B80A-30EB4B490C87}" srcOrd="0" destOrd="0" presId="urn:microsoft.com/office/officeart/2005/8/layout/radial5"/>
    <dgm:cxn modelId="{A98569F6-83FC-4C5A-B46E-7C3215246F6A}" type="presParOf" srcId="{D35A9C9E-BE20-4F36-B10C-1D7A9F3B6188}" destId="{62156186-B9F3-4BF4-99D9-D875110E50FF}" srcOrd="0" destOrd="0" presId="urn:microsoft.com/office/officeart/2005/8/layout/radial5"/>
    <dgm:cxn modelId="{8A713E10-A5C8-41AE-9BD5-015E8EE9200C}" type="presParOf" srcId="{D35A9C9E-BE20-4F36-B10C-1D7A9F3B6188}" destId="{89D906C1-939C-4896-B633-06FA83A93E5A}" srcOrd="1" destOrd="0" presId="urn:microsoft.com/office/officeart/2005/8/layout/radial5"/>
    <dgm:cxn modelId="{AEB697AA-B7A2-44FA-BBA1-45A61DD585C4}" type="presParOf" srcId="{89D906C1-939C-4896-B633-06FA83A93E5A}" destId="{F3DB1D6B-5CB8-4A55-943A-A2A7B7900005}" srcOrd="0" destOrd="0" presId="urn:microsoft.com/office/officeart/2005/8/layout/radial5"/>
    <dgm:cxn modelId="{83F36305-B078-45EB-9C3D-D3DA5F707077}" type="presParOf" srcId="{D35A9C9E-BE20-4F36-B10C-1D7A9F3B6188}" destId="{BBFC9A2E-483F-4E84-A584-8CBD79E1F131}" srcOrd="2" destOrd="0" presId="urn:microsoft.com/office/officeart/2005/8/layout/radial5"/>
    <dgm:cxn modelId="{EC50A517-421D-4850-9726-757F12298BA9}" type="presParOf" srcId="{D35A9C9E-BE20-4F36-B10C-1D7A9F3B6188}" destId="{119C4D0C-A8F3-402B-8C6E-CF04C44D4C46}" srcOrd="3" destOrd="0" presId="urn:microsoft.com/office/officeart/2005/8/layout/radial5"/>
    <dgm:cxn modelId="{3136F85C-6090-4877-A710-F4AADE114199}" type="presParOf" srcId="{119C4D0C-A8F3-402B-8C6E-CF04C44D4C46}" destId="{A44D4913-04FA-4A4B-804D-B4825C529835}" srcOrd="0" destOrd="0" presId="urn:microsoft.com/office/officeart/2005/8/layout/radial5"/>
    <dgm:cxn modelId="{5AFA7457-C2C5-4794-B256-E3720C195312}" type="presParOf" srcId="{D35A9C9E-BE20-4F36-B10C-1D7A9F3B6188}" destId="{13448864-484C-4A76-A62F-55BE3790C6FB}" srcOrd="4" destOrd="0" presId="urn:microsoft.com/office/officeart/2005/8/layout/radial5"/>
    <dgm:cxn modelId="{ECAB2DA9-26E0-44C9-B5A7-9E4301AEC1B9}" type="presParOf" srcId="{D35A9C9E-BE20-4F36-B10C-1D7A9F3B6188}" destId="{4A3A7F9C-AE46-486C-96E2-BBEE6D8973E0}" srcOrd="5" destOrd="0" presId="urn:microsoft.com/office/officeart/2005/8/layout/radial5"/>
    <dgm:cxn modelId="{63659975-9170-45D8-A2BB-971911A12912}" type="presParOf" srcId="{4A3A7F9C-AE46-486C-96E2-BBEE6D8973E0}" destId="{F73C97ED-BC9C-4AE5-8A63-61CE264FFCDA}" srcOrd="0" destOrd="0" presId="urn:microsoft.com/office/officeart/2005/8/layout/radial5"/>
    <dgm:cxn modelId="{4644791B-7407-437C-91A2-AC492B1C673F}" type="presParOf" srcId="{D35A9C9E-BE20-4F36-B10C-1D7A9F3B6188}" destId="{14A4221A-8BAD-4E92-9465-BC7252E93CC8}" srcOrd="6" destOrd="0" presId="urn:microsoft.com/office/officeart/2005/8/layout/radial5"/>
    <dgm:cxn modelId="{CE9DA3B9-95CA-4F51-B132-5C1448895854}" type="presParOf" srcId="{D35A9C9E-BE20-4F36-B10C-1D7A9F3B6188}" destId="{7D20B5B1-883D-4283-A6CB-71F7B8FC5077}" srcOrd="7" destOrd="0" presId="urn:microsoft.com/office/officeart/2005/8/layout/radial5"/>
    <dgm:cxn modelId="{3342FA01-3CD9-4244-A776-198FAC0AC28B}" type="presParOf" srcId="{7D20B5B1-883D-4283-A6CB-71F7B8FC5077}" destId="{0B651CA2-417D-4636-8A7B-E0FC1641D0B3}" srcOrd="0" destOrd="0" presId="urn:microsoft.com/office/officeart/2005/8/layout/radial5"/>
    <dgm:cxn modelId="{96EA5F04-5575-476B-AC59-6479FA033C21}" type="presParOf" srcId="{D35A9C9E-BE20-4F36-B10C-1D7A9F3B6188}" destId="{7706BD58-A216-418C-8910-2AFCEBB571EE}" srcOrd="8" destOrd="0" presId="urn:microsoft.com/office/officeart/2005/8/layout/radial5"/>
    <dgm:cxn modelId="{82917832-74A0-4AE5-96CD-A5B53CD112E1}" type="presParOf" srcId="{D35A9C9E-BE20-4F36-B10C-1D7A9F3B6188}" destId="{2C326175-74D7-4690-BA73-94E53FE9AEE0}" srcOrd="9" destOrd="0" presId="urn:microsoft.com/office/officeart/2005/8/layout/radial5"/>
    <dgm:cxn modelId="{2B7B1BD7-5D94-4DD8-95BA-17DF1A941D1B}" type="presParOf" srcId="{2C326175-74D7-4690-BA73-94E53FE9AEE0}" destId="{DC899257-09A8-40BD-A454-DB6DABDEB395}" srcOrd="0" destOrd="0" presId="urn:microsoft.com/office/officeart/2005/8/layout/radial5"/>
    <dgm:cxn modelId="{D6594B34-3E4D-4704-95A1-B7EBAA2B8600}" type="presParOf" srcId="{D35A9C9E-BE20-4F36-B10C-1D7A9F3B6188}" destId="{5A5962C6-D176-45A1-BFB9-A309AF7EDB70}" srcOrd="10" destOrd="0" presId="urn:microsoft.com/office/officeart/2005/8/layout/radial5"/>
    <dgm:cxn modelId="{218F05F8-D20E-442F-A08F-FF43A18E7D8B}" type="presParOf" srcId="{D35A9C9E-BE20-4F36-B10C-1D7A9F3B6188}" destId="{BFE74905-D17F-4509-B9B6-BDDD5759DAB7}" srcOrd="11" destOrd="0" presId="urn:microsoft.com/office/officeart/2005/8/layout/radial5"/>
    <dgm:cxn modelId="{6A284182-9D1C-4559-ABE3-DD35A4FA43DF}" type="presParOf" srcId="{BFE74905-D17F-4509-B9B6-BDDD5759DAB7}" destId="{E38E0FD1-6CE7-4625-AA07-0DB88D9A1F14}" srcOrd="0" destOrd="0" presId="urn:microsoft.com/office/officeart/2005/8/layout/radial5"/>
    <dgm:cxn modelId="{730400F4-9ED3-442A-9D2A-32FD62F9ADE8}" type="presParOf" srcId="{D35A9C9E-BE20-4F36-B10C-1D7A9F3B6188}" destId="{4331BA72-0648-4AC5-B97D-741725CAB599}" srcOrd="12" destOrd="0" presId="urn:microsoft.com/office/officeart/2005/8/layout/radial5"/>
    <dgm:cxn modelId="{F237AF64-C53F-43C8-9658-BED68B833665}" type="presParOf" srcId="{D35A9C9E-BE20-4F36-B10C-1D7A9F3B6188}" destId="{37112B8C-B416-4C9A-95BF-812286A41A52}" srcOrd="13" destOrd="0" presId="urn:microsoft.com/office/officeart/2005/8/layout/radial5"/>
    <dgm:cxn modelId="{97C02BA6-7689-41A2-9CCF-23D176FB5E39}" type="presParOf" srcId="{37112B8C-B416-4C9A-95BF-812286A41A52}" destId="{26618E3E-E653-49F6-8E86-A011676B20DE}" srcOrd="0" destOrd="0" presId="urn:microsoft.com/office/officeart/2005/8/layout/radial5"/>
    <dgm:cxn modelId="{F3326FA6-9029-44C6-AE76-157D8ED32F32}" type="presParOf" srcId="{D35A9C9E-BE20-4F36-B10C-1D7A9F3B6188}" destId="{DCFBD975-4C2B-411B-B80A-30EB4B490C87}" srcOrd="14" destOrd="0" presId="urn:microsoft.com/office/officeart/2005/8/layout/radial5"/>
    <dgm:cxn modelId="{57228AA8-AFC2-4F7C-8D72-552A93D1C1DA}" type="presParOf" srcId="{D35A9C9E-BE20-4F36-B10C-1D7A9F3B6188}" destId="{3678B4C9-B37B-48AE-8480-D7B49833D483}" srcOrd="15" destOrd="0" presId="urn:microsoft.com/office/officeart/2005/8/layout/radial5"/>
    <dgm:cxn modelId="{19C9CDE7-9545-493A-961C-C3C8B71B48BE}" type="presParOf" srcId="{3678B4C9-B37B-48AE-8480-D7B49833D483}" destId="{D0FB4EC8-4A75-4007-BC67-059FBECA0AE3}" srcOrd="0" destOrd="0" presId="urn:microsoft.com/office/officeart/2005/8/layout/radial5"/>
    <dgm:cxn modelId="{3D55F84B-3494-4751-B762-9201D8A6645B}" type="presParOf" srcId="{D35A9C9E-BE20-4F36-B10C-1D7A9F3B6188}" destId="{6FE77F51-3056-4768-B5FB-C5ED4A759097}"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C17BD-0790-4955-80B5-37463A577127}">
      <dsp:nvSpPr>
        <dsp:cNvPr id="0" name=""/>
        <dsp:cNvSpPr/>
      </dsp:nvSpPr>
      <dsp:spPr>
        <a:xfrm>
          <a:off x="2813612" y="779"/>
          <a:ext cx="4279490"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Okidač</a:t>
          </a:r>
          <a:endParaRPr lang="en-GB" sz="2000" b="1" kern="1200" dirty="0">
            <a:solidFill>
              <a:schemeClr val="tx1"/>
            </a:solidFill>
          </a:endParaRPr>
        </a:p>
      </dsp:txBody>
      <dsp:txXfrm>
        <a:off x="2840333" y="27500"/>
        <a:ext cx="4226048" cy="858895"/>
      </dsp:txXfrm>
    </dsp:sp>
    <dsp:sp modelId="{D5335325-2432-4F68-B96B-AA1A101DDA5D}">
      <dsp:nvSpPr>
        <dsp:cNvPr id="0" name=""/>
        <dsp:cNvSpPr/>
      </dsp:nvSpPr>
      <dsp:spPr>
        <a:xfrm rot="5400000">
          <a:off x="4782294" y="935925"/>
          <a:ext cx="342126" cy="4105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970137"/>
        <a:ext cx="246331" cy="239488"/>
      </dsp:txXfrm>
    </dsp:sp>
    <dsp:sp modelId="{5CE19D9F-54AC-4F4C-A84C-2AAC11D80787}">
      <dsp:nvSpPr>
        <dsp:cNvPr id="0" name=""/>
        <dsp:cNvSpPr/>
      </dsp:nvSpPr>
      <dsp:spPr>
        <a:xfrm>
          <a:off x="2441758" y="1369285"/>
          <a:ext cx="5023197" cy="912337"/>
        </a:xfrm>
        <a:prstGeom prst="roundRect">
          <a:avLst>
            <a:gd name="adj" fmla="val 10000"/>
          </a:avLst>
        </a:prstGeom>
        <a:solidFill>
          <a:schemeClr val="accent4">
            <a:lumMod val="20000"/>
            <a:lumOff val="80000"/>
          </a:schemeClr>
        </a:solidFill>
        <a:ln w="15875" cap="rnd"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Procjena/prosudba</a:t>
          </a:r>
        </a:p>
      </dsp:txBody>
      <dsp:txXfrm>
        <a:off x="2468479" y="1396006"/>
        <a:ext cx="4969755" cy="858895"/>
      </dsp:txXfrm>
    </dsp:sp>
    <dsp:sp modelId="{A1AC20B0-398B-4392-8442-D3B87E01FF35}">
      <dsp:nvSpPr>
        <dsp:cNvPr id="0" name=""/>
        <dsp:cNvSpPr/>
      </dsp:nvSpPr>
      <dsp:spPr>
        <a:xfrm rot="5400000">
          <a:off x="4782294" y="2304431"/>
          <a:ext cx="342126" cy="410551"/>
        </a:xfrm>
        <a:prstGeom prst="rightArrow">
          <a:avLst>
            <a:gd name="adj1" fmla="val 60000"/>
            <a:gd name="adj2" fmla="val 50000"/>
          </a:avLst>
        </a:prstGeom>
        <a:solidFill>
          <a:schemeClr val="accent4">
            <a:hueOff val="371656"/>
            <a:satOff val="7887"/>
            <a:lumOff val="2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2338643"/>
        <a:ext cx="246331" cy="239488"/>
      </dsp:txXfrm>
    </dsp:sp>
    <dsp:sp modelId="{D0FDB955-841D-4739-9BC8-43B8591ACDA2}">
      <dsp:nvSpPr>
        <dsp:cNvPr id="0" name=""/>
        <dsp:cNvSpPr/>
      </dsp:nvSpPr>
      <dsp:spPr>
        <a:xfrm>
          <a:off x="2378099" y="2737791"/>
          <a:ext cx="5150516" cy="912337"/>
        </a:xfrm>
        <a:prstGeom prst="roundRect">
          <a:avLst>
            <a:gd name="adj" fmla="val 10000"/>
          </a:avLst>
        </a:prstGeom>
        <a:solidFill>
          <a:schemeClr val="accent4">
            <a:lumMod val="20000"/>
            <a:lumOff val="80000"/>
          </a:schemeClr>
        </a:solidFill>
        <a:ln w="15875" cap="rnd"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Ljutnja</a:t>
          </a:r>
        </a:p>
      </dsp:txBody>
      <dsp:txXfrm>
        <a:off x="2404820" y="2764512"/>
        <a:ext cx="5097074" cy="858895"/>
      </dsp:txXfrm>
    </dsp:sp>
    <dsp:sp modelId="{CC2B1210-640E-4CE5-871E-FB8D71A04A78}">
      <dsp:nvSpPr>
        <dsp:cNvPr id="0" name=""/>
        <dsp:cNvSpPr/>
      </dsp:nvSpPr>
      <dsp:spPr>
        <a:xfrm rot="5400000">
          <a:off x="4782294" y="3672937"/>
          <a:ext cx="342126" cy="410551"/>
        </a:xfrm>
        <a:prstGeom prst="rightArrow">
          <a:avLst>
            <a:gd name="adj1" fmla="val 60000"/>
            <a:gd name="adj2" fmla="val 50000"/>
          </a:avLst>
        </a:prstGeom>
        <a:solidFill>
          <a:schemeClr val="accent4">
            <a:hueOff val="743312"/>
            <a:satOff val="15775"/>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3707149"/>
        <a:ext cx="246331" cy="239488"/>
      </dsp:txXfrm>
    </dsp:sp>
    <dsp:sp modelId="{A6FC6183-6EA1-478E-AEEE-C26F1EA65CB0}">
      <dsp:nvSpPr>
        <dsp:cNvPr id="0" name=""/>
        <dsp:cNvSpPr/>
      </dsp:nvSpPr>
      <dsp:spPr>
        <a:xfrm>
          <a:off x="2433685" y="4106297"/>
          <a:ext cx="5039344" cy="912337"/>
        </a:xfrm>
        <a:prstGeom prst="roundRect">
          <a:avLst>
            <a:gd name="adj" fmla="val 10000"/>
          </a:avLst>
        </a:prstGeom>
        <a:solidFill>
          <a:schemeClr val="accent4">
            <a:lumMod val="20000"/>
            <a:lumOff val="80000"/>
          </a:schemeClr>
        </a:solidFill>
        <a:ln w="15875" cap="rnd"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Inhibicija </a:t>
          </a:r>
        </a:p>
      </dsp:txBody>
      <dsp:txXfrm>
        <a:off x="2460406" y="4133018"/>
        <a:ext cx="4985902" cy="858895"/>
      </dsp:txXfrm>
    </dsp:sp>
    <dsp:sp modelId="{2F492B53-4AA4-4443-91A8-95BEA5D9D6C2}">
      <dsp:nvSpPr>
        <dsp:cNvPr id="0" name=""/>
        <dsp:cNvSpPr/>
      </dsp:nvSpPr>
      <dsp:spPr>
        <a:xfrm rot="5400000">
          <a:off x="4782294" y="5041443"/>
          <a:ext cx="342126" cy="410551"/>
        </a:xfrm>
        <a:prstGeom prst="rightArrow">
          <a:avLst>
            <a:gd name="adj1" fmla="val 60000"/>
            <a:gd name="adj2" fmla="val 50000"/>
          </a:avLst>
        </a:prstGeom>
        <a:solidFill>
          <a:schemeClr val="accent4">
            <a:hueOff val="1114968"/>
            <a:satOff val="23662"/>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5075655"/>
        <a:ext cx="246331" cy="239488"/>
      </dsp:txXfrm>
    </dsp:sp>
    <dsp:sp modelId="{94BFD217-CD33-4E3C-BEFF-5E07D80DAB58}">
      <dsp:nvSpPr>
        <dsp:cNvPr id="0" name=""/>
        <dsp:cNvSpPr/>
      </dsp:nvSpPr>
      <dsp:spPr>
        <a:xfrm>
          <a:off x="2065656" y="5474803"/>
          <a:ext cx="5775401" cy="912337"/>
        </a:xfrm>
        <a:prstGeom prst="roundRect">
          <a:avLst>
            <a:gd name="adj" fmla="val 10000"/>
          </a:avLst>
        </a:prstGeom>
        <a:solidFill>
          <a:schemeClr val="accent4">
            <a:lumMod val="20000"/>
            <a:lumOff val="80000"/>
          </a:schemeClr>
        </a:solidFill>
        <a:ln w="15875" cap="rnd"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Odgovor</a:t>
          </a:r>
        </a:p>
      </dsp:txBody>
      <dsp:txXfrm>
        <a:off x="2092377" y="5501524"/>
        <a:ext cx="5721959" cy="858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C17BD-0790-4955-80B5-37463A577127}">
      <dsp:nvSpPr>
        <dsp:cNvPr id="0" name=""/>
        <dsp:cNvSpPr/>
      </dsp:nvSpPr>
      <dsp:spPr>
        <a:xfrm>
          <a:off x="2813612" y="779"/>
          <a:ext cx="4279490"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Okidač</a:t>
          </a:r>
          <a:endParaRPr lang="en-GB" sz="2000" b="1" kern="1200" dirty="0">
            <a:solidFill>
              <a:schemeClr val="tx1"/>
            </a:solidFill>
          </a:endParaRPr>
        </a:p>
      </dsp:txBody>
      <dsp:txXfrm>
        <a:off x="2840333" y="27500"/>
        <a:ext cx="4226048" cy="858895"/>
      </dsp:txXfrm>
    </dsp:sp>
    <dsp:sp modelId="{D5335325-2432-4F68-B96B-AA1A101DDA5D}">
      <dsp:nvSpPr>
        <dsp:cNvPr id="0" name=""/>
        <dsp:cNvSpPr/>
      </dsp:nvSpPr>
      <dsp:spPr>
        <a:xfrm rot="5400000">
          <a:off x="4782294" y="935925"/>
          <a:ext cx="342126" cy="4105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970137"/>
        <a:ext cx="246331" cy="239488"/>
      </dsp:txXfrm>
    </dsp:sp>
    <dsp:sp modelId="{5CE19D9F-54AC-4F4C-A84C-2AAC11D80787}">
      <dsp:nvSpPr>
        <dsp:cNvPr id="0" name=""/>
        <dsp:cNvSpPr/>
      </dsp:nvSpPr>
      <dsp:spPr>
        <a:xfrm>
          <a:off x="2441758" y="1369285"/>
          <a:ext cx="5023197" cy="912337"/>
        </a:xfrm>
        <a:prstGeom prst="roundRect">
          <a:avLst>
            <a:gd name="adj" fmla="val 1000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Procjena/prosudba</a:t>
          </a:r>
        </a:p>
      </dsp:txBody>
      <dsp:txXfrm>
        <a:off x="2468479" y="1396006"/>
        <a:ext cx="4969755" cy="858895"/>
      </dsp:txXfrm>
    </dsp:sp>
    <dsp:sp modelId="{A1AC20B0-398B-4392-8442-D3B87E01FF35}">
      <dsp:nvSpPr>
        <dsp:cNvPr id="0" name=""/>
        <dsp:cNvSpPr/>
      </dsp:nvSpPr>
      <dsp:spPr>
        <a:xfrm rot="5400000">
          <a:off x="4782294" y="2304431"/>
          <a:ext cx="342126" cy="410551"/>
        </a:xfrm>
        <a:prstGeom prst="rightArrow">
          <a:avLst>
            <a:gd name="adj1" fmla="val 60000"/>
            <a:gd name="adj2" fmla="val 50000"/>
          </a:avLst>
        </a:prstGeom>
        <a:solidFill>
          <a:schemeClr val="accent4">
            <a:hueOff val="371656"/>
            <a:satOff val="7887"/>
            <a:lumOff val="2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2338643"/>
        <a:ext cx="246331" cy="239488"/>
      </dsp:txXfrm>
    </dsp:sp>
    <dsp:sp modelId="{D0FDB955-841D-4739-9BC8-43B8591ACDA2}">
      <dsp:nvSpPr>
        <dsp:cNvPr id="0" name=""/>
        <dsp:cNvSpPr/>
      </dsp:nvSpPr>
      <dsp:spPr>
        <a:xfrm>
          <a:off x="2378099" y="2737791"/>
          <a:ext cx="5150516"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Ljutnja</a:t>
          </a:r>
        </a:p>
      </dsp:txBody>
      <dsp:txXfrm>
        <a:off x="2404820" y="2764512"/>
        <a:ext cx="5097074" cy="858895"/>
      </dsp:txXfrm>
    </dsp:sp>
    <dsp:sp modelId="{CC2B1210-640E-4CE5-871E-FB8D71A04A78}">
      <dsp:nvSpPr>
        <dsp:cNvPr id="0" name=""/>
        <dsp:cNvSpPr/>
      </dsp:nvSpPr>
      <dsp:spPr>
        <a:xfrm rot="5400000">
          <a:off x="4782294" y="3672937"/>
          <a:ext cx="342126" cy="410551"/>
        </a:xfrm>
        <a:prstGeom prst="rightArrow">
          <a:avLst>
            <a:gd name="adj1" fmla="val 60000"/>
            <a:gd name="adj2" fmla="val 50000"/>
          </a:avLst>
        </a:prstGeom>
        <a:solidFill>
          <a:schemeClr val="accent4">
            <a:hueOff val="743312"/>
            <a:satOff val="15775"/>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3707149"/>
        <a:ext cx="246331" cy="239488"/>
      </dsp:txXfrm>
    </dsp:sp>
    <dsp:sp modelId="{A6FC6183-6EA1-478E-AEEE-C26F1EA65CB0}">
      <dsp:nvSpPr>
        <dsp:cNvPr id="0" name=""/>
        <dsp:cNvSpPr/>
      </dsp:nvSpPr>
      <dsp:spPr>
        <a:xfrm>
          <a:off x="2433685" y="4106297"/>
          <a:ext cx="5039344"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Inhibicija </a:t>
          </a:r>
        </a:p>
      </dsp:txBody>
      <dsp:txXfrm>
        <a:off x="2460406" y="4133018"/>
        <a:ext cx="4985902" cy="858895"/>
      </dsp:txXfrm>
    </dsp:sp>
    <dsp:sp modelId="{2F492B53-4AA4-4443-91A8-95BEA5D9D6C2}">
      <dsp:nvSpPr>
        <dsp:cNvPr id="0" name=""/>
        <dsp:cNvSpPr/>
      </dsp:nvSpPr>
      <dsp:spPr>
        <a:xfrm rot="5400000">
          <a:off x="4782294" y="5041443"/>
          <a:ext cx="342126" cy="410551"/>
        </a:xfrm>
        <a:prstGeom prst="rightArrow">
          <a:avLst>
            <a:gd name="adj1" fmla="val 60000"/>
            <a:gd name="adj2" fmla="val 50000"/>
          </a:avLst>
        </a:prstGeom>
        <a:solidFill>
          <a:schemeClr val="accent4">
            <a:hueOff val="1114968"/>
            <a:satOff val="23662"/>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5075655"/>
        <a:ext cx="246331" cy="239488"/>
      </dsp:txXfrm>
    </dsp:sp>
    <dsp:sp modelId="{94BFD217-CD33-4E3C-BEFF-5E07D80DAB58}">
      <dsp:nvSpPr>
        <dsp:cNvPr id="0" name=""/>
        <dsp:cNvSpPr/>
      </dsp:nvSpPr>
      <dsp:spPr>
        <a:xfrm>
          <a:off x="2065656" y="5474803"/>
          <a:ext cx="5775401"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Odgovor</a:t>
          </a:r>
        </a:p>
      </dsp:txBody>
      <dsp:txXfrm>
        <a:off x="2092377" y="5501524"/>
        <a:ext cx="5721959" cy="858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C17BD-0790-4955-80B5-37463A577127}">
      <dsp:nvSpPr>
        <dsp:cNvPr id="0" name=""/>
        <dsp:cNvSpPr/>
      </dsp:nvSpPr>
      <dsp:spPr>
        <a:xfrm>
          <a:off x="2813612" y="779"/>
          <a:ext cx="4279490"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Okidač</a:t>
          </a:r>
          <a:endParaRPr lang="en-GB" sz="2000" b="1" kern="1200" dirty="0">
            <a:solidFill>
              <a:schemeClr val="tx1"/>
            </a:solidFill>
          </a:endParaRPr>
        </a:p>
      </dsp:txBody>
      <dsp:txXfrm>
        <a:off x="2840333" y="27500"/>
        <a:ext cx="4226048" cy="858895"/>
      </dsp:txXfrm>
    </dsp:sp>
    <dsp:sp modelId="{D5335325-2432-4F68-B96B-AA1A101DDA5D}">
      <dsp:nvSpPr>
        <dsp:cNvPr id="0" name=""/>
        <dsp:cNvSpPr/>
      </dsp:nvSpPr>
      <dsp:spPr>
        <a:xfrm rot="5400000">
          <a:off x="4782294" y="935925"/>
          <a:ext cx="342126" cy="4105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970137"/>
        <a:ext cx="246331" cy="239488"/>
      </dsp:txXfrm>
    </dsp:sp>
    <dsp:sp modelId="{5CE19D9F-54AC-4F4C-A84C-2AAC11D80787}">
      <dsp:nvSpPr>
        <dsp:cNvPr id="0" name=""/>
        <dsp:cNvSpPr/>
      </dsp:nvSpPr>
      <dsp:spPr>
        <a:xfrm>
          <a:off x="2441758" y="1369285"/>
          <a:ext cx="5023197"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Procjena/prosudba</a:t>
          </a:r>
        </a:p>
      </dsp:txBody>
      <dsp:txXfrm>
        <a:off x="2468479" y="1396006"/>
        <a:ext cx="4969755" cy="858895"/>
      </dsp:txXfrm>
    </dsp:sp>
    <dsp:sp modelId="{A1AC20B0-398B-4392-8442-D3B87E01FF35}">
      <dsp:nvSpPr>
        <dsp:cNvPr id="0" name=""/>
        <dsp:cNvSpPr/>
      </dsp:nvSpPr>
      <dsp:spPr>
        <a:xfrm rot="5400000">
          <a:off x="4782294" y="2304431"/>
          <a:ext cx="342126" cy="410551"/>
        </a:xfrm>
        <a:prstGeom prst="rightArrow">
          <a:avLst>
            <a:gd name="adj1" fmla="val 60000"/>
            <a:gd name="adj2" fmla="val 50000"/>
          </a:avLst>
        </a:prstGeom>
        <a:solidFill>
          <a:schemeClr val="accent4">
            <a:hueOff val="371656"/>
            <a:satOff val="7887"/>
            <a:lumOff val="2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2338643"/>
        <a:ext cx="246331" cy="239488"/>
      </dsp:txXfrm>
    </dsp:sp>
    <dsp:sp modelId="{D0FDB955-841D-4739-9BC8-43B8591ACDA2}">
      <dsp:nvSpPr>
        <dsp:cNvPr id="0" name=""/>
        <dsp:cNvSpPr/>
      </dsp:nvSpPr>
      <dsp:spPr>
        <a:xfrm>
          <a:off x="2378099" y="2737791"/>
          <a:ext cx="5150516"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Ljutnja</a:t>
          </a:r>
        </a:p>
      </dsp:txBody>
      <dsp:txXfrm>
        <a:off x="2404820" y="2764512"/>
        <a:ext cx="5097074" cy="858895"/>
      </dsp:txXfrm>
    </dsp:sp>
    <dsp:sp modelId="{CC2B1210-640E-4CE5-871E-FB8D71A04A78}">
      <dsp:nvSpPr>
        <dsp:cNvPr id="0" name=""/>
        <dsp:cNvSpPr/>
      </dsp:nvSpPr>
      <dsp:spPr>
        <a:xfrm rot="5400000">
          <a:off x="4782294" y="3672937"/>
          <a:ext cx="342126" cy="410551"/>
        </a:xfrm>
        <a:prstGeom prst="rightArrow">
          <a:avLst>
            <a:gd name="adj1" fmla="val 60000"/>
            <a:gd name="adj2" fmla="val 50000"/>
          </a:avLst>
        </a:prstGeom>
        <a:solidFill>
          <a:schemeClr val="accent4">
            <a:hueOff val="743312"/>
            <a:satOff val="15775"/>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3707149"/>
        <a:ext cx="246331" cy="239488"/>
      </dsp:txXfrm>
    </dsp:sp>
    <dsp:sp modelId="{A6FC6183-6EA1-478E-AEEE-C26F1EA65CB0}">
      <dsp:nvSpPr>
        <dsp:cNvPr id="0" name=""/>
        <dsp:cNvSpPr/>
      </dsp:nvSpPr>
      <dsp:spPr>
        <a:xfrm>
          <a:off x="2433685" y="4106297"/>
          <a:ext cx="5039344"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Inhibicija </a:t>
          </a:r>
        </a:p>
      </dsp:txBody>
      <dsp:txXfrm>
        <a:off x="2460406" y="4133018"/>
        <a:ext cx="4985902" cy="858895"/>
      </dsp:txXfrm>
    </dsp:sp>
    <dsp:sp modelId="{2F492B53-4AA4-4443-91A8-95BEA5D9D6C2}">
      <dsp:nvSpPr>
        <dsp:cNvPr id="0" name=""/>
        <dsp:cNvSpPr/>
      </dsp:nvSpPr>
      <dsp:spPr>
        <a:xfrm rot="5400000">
          <a:off x="4782294" y="5041443"/>
          <a:ext cx="342126" cy="410551"/>
        </a:xfrm>
        <a:prstGeom prst="rightArrow">
          <a:avLst>
            <a:gd name="adj1" fmla="val 60000"/>
            <a:gd name="adj2" fmla="val 50000"/>
          </a:avLst>
        </a:prstGeom>
        <a:solidFill>
          <a:schemeClr val="accent4">
            <a:hueOff val="1114968"/>
            <a:satOff val="23662"/>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5075655"/>
        <a:ext cx="246331" cy="239488"/>
      </dsp:txXfrm>
    </dsp:sp>
    <dsp:sp modelId="{94BFD217-CD33-4E3C-BEFF-5E07D80DAB58}">
      <dsp:nvSpPr>
        <dsp:cNvPr id="0" name=""/>
        <dsp:cNvSpPr/>
      </dsp:nvSpPr>
      <dsp:spPr>
        <a:xfrm>
          <a:off x="2065656" y="5474803"/>
          <a:ext cx="5775401"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Odgovor</a:t>
          </a:r>
        </a:p>
      </dsp:txBody>
      <dsp:txXfrm>
        <a:off x="2092377" y="5501524"/>
        <a:ext cx="5721959" cy="858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C17BD-0790-4955-80B5-37463A577127}">
      <dsp:nvSpPr>
        <dsp:cNvPr id="0" name=""/>
        <dsp:cNvSpPr/>
      </dsp:nvSpPr>
      <dsp:spPr>
        <a:xfrm>
          <a:off x="2861580" y="779"/>
          <a:ext cx="4279490"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Okidač</a:t>
          </a:r>
          <a:endParaRPr lang="en-GB" sz="2000" b="1" kern="1200" dirty="0">
            <a:solidFill>
              <a:schemeClr val="tx1"/>
            </a:solidFill>
          </a:endParaRPr>
        </a:p>
      </dsp:txBody>
      <dsp:txXfrm>
        <a:off x="2888301" y="27500"/>
        <a:ext cx="4226048" cy="858895"/>
      </dsp:txXfrm>
    </dsp:sp>
    <dsp:sp modelId="{D5335325-2432-4F68-B96B-AA1A101DDA5D}">
      <dsp:nvSpPr>
        <dsp:cNvPr id="0" name=""/>
        <dsp:cNvSpPr/>
      </dsp:nvSpPr>
      <dsp:spPr>
        <a:xfrm rot="5400000">
          <a:off x="4830263" y="935925"/>
          <a:ext cx="342126" cy="4105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78161" y="970137"/>
        <a:ext cx="246331" cy="239488"/>
      </dsp:txXfrm>
    </dsp:sp>
    <dsp:sp modelId="{5CE19D9F-54AC-4F4C-A84C-2AAC11D80787}">
      <dsp:nvSpPr>
        <dsp:cNvPr id="0" name=""/>
        <dsp:cNvSpPr/>
      </dsp:nvSpPr>
      <dsp:spPr>
        <a:xfrm>
          <a:off x="2489727" y="1369285"/>
          <a:ext cx="5023197"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Procjena/prosudba</a:t>
          </a:r>
        </a:p>
      </dsp:txBody>
      <dsp:txXfrm>
        <a:off x="2516448" y="1396006"/>
        <a:ext cx="4969755" cy="858895"/>
      </dsp:txXfrm>
    </dsp:sp>
    <dsp:sp modelId="{A1AC20B0-398B-4392-8442-D3B87E01FF35}">
      <dsp:nvSpPr>
        <dsp:cNvPr id="0" name=""/>
        <dsp:cNvSpPr/>
      </dsp:nvSpPr>
      <dsp:spPr>
        <a:xfrm rot="5520451">
          <a:off x="4806173" y="2304431"/>
          <a:ext cx="342336" cy="410551"/>
        </a:xfrm>
        <a:prstGeom prst="rightArrow">
          <a:avLst>
            <a:gd name="adj1" fmla="val 60000"/>
            <a:gd name="adj2" fmla="val 50000"/>
          </a:avLst>
        </a:prstGeom>
        <a:solidFill>
          <a:schemeClr val="accent4">
            <a:hueOff val="371656"/>
            <a:satOff val="7887"/>
            <a:lumOff val="2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55974" y="2338570"/>
        <a:ext cx="246331" cy="239635"/>
      </dsp:txXfrm>
    </dsp:sp>
    <dsp:sp modelId="{D0FDB955-841D-4739-9BC8-43B8591ACDA2}">
      <dsp:nvSpPr>
        <dsp:cNvPr id="0" name=""/>
        <dsp:cNvSpPr/>
      </dsp:nvSpPr>
      <dsp:spPr>
        <a:xfrm>
          <a:off x="2378099" y="2737791"/>
          <a:ext cx="5150516" cy="912337"/>
        </a:xfrm>
        <a:prstGeom prst="roundRect">
          <a:avLst>
            <a:gd name="adj" fmla="val 1000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Ljutnja</a:t>
          </a:r>
        </a:p>
      </dsp:txBody>
      <dsp:txXfrm>
        <a:off x="2404820" y="2764512"/>
        <a:ext cx="5097074" cy="858895"/>
      </dsp:txXfrm>
    </dsp:sp>
    <dsp:sp modelId="{CC2B1210-640E-4CE5-871E-FB8D71A04A78}">
      <dsp:nvSpPr>
        <dsp:cNvPr id="0" name=""/>
        <dsp:cNvSpPr/>
      </dsp:nvSpPr>
      <dsp:spPr>
        <a:xfrm rot="5279549">
          <a:off x="4806173" y="3672937"/>
          <a:ext cx="342336" cy="410551"/>
        </a:xfrm>
        <a:prstGeom prst="rightArrow">
          <a:avLst>
            <a:gd name="adj1" fmla="val 60000"/>
            <a:gd name="adj2" fmla="val 50000"/>
          </a:avLst>
        </a:prstGeom>
        <a:solidFill>
          <a:schemeClr val="accent4">
            <a:hueOff val="743312"/>
            <a:satOff val="15775"/>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52377" y="3707076"/>
        <a:ext cx="246331" cy="239635"/>
      </dsp:txXfrm>
    </dsp:sp>
    <dsp:sp modelId="{A6FC6183-6EA1-478E-AEEE-C26F1EA65CB0}">
      <dsp:nvSpPr>
        <dsp:cNvPr id="0" name=""/>
        <dsp:cNvSpPr/>
      </dsp:nvSpPr>
      <dsp:spPr>
        <a:xfrm>
          <a:off x="2481654" y="4106297"/>
          <a:ext cx="5039344"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Inhibicija </a:t>
          </a:r>
        </a:p>
      </dsp:txBody>
      <dsp:txXfrm>
        <a:off x="2508375" y="4133018"/>
        <a:ext cx="4985902" cy="858895"/>
      </dsp:txXfrm>
    </dsp:sp>
    <dsp:sp modelId="{2F492B53-4AA4-4443-91A8-95BEA5D9D6C2}">
      <dsp:nvSpPr>
        <dsp:cNvPr id="0" name=""/>
        <dsp:cNvSpPr/>
      </dsp:nvSpPr>
      <dsp:spPr>
        <a:xfrm rot="5400000">
          <a:off x="4830263" y="5041443"/>
          <a:ext cx="342126" cy="410551"/>
        </a:xfrm>
        <a:prstGeom prst="rightArrow">
          <a:avLst>
            <a:gd name="adj1" fmla="val 60000"/>
            <a:gd name="adj2" fmla="val 50000"/>
          </a:avLst>
        </a:prstGeom>
        <a:solidFill>
          <a:schemeClr val="accent4">
            <a:hueOff val="1114968"/>
            <a:satOff val="23662"/>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78161" y="5075655"/>
        <a:ext cx="246331" cy="239488"/>
      </dsp:txXfrm>
    </dsp:sp>
    <dsp:sp modelId="{94BFD217-CD33-4E3C-BEFF-5E07D80DAB58}">
      <dsp:nvSpPr>
        <dsp:cNvPr id="0" name=""/>
        <dsp:cNvSpPr/>
      </dsp:nvSpPr>
      <dsp:spPr>
        <a:xfrm>
          <a:off x="2113625" y="5474803"/>
          <a:ext cx="5775401"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Odgovor</a:t>
          </a:r>
        </a:p>
      </dsp:txBody>
      <dsp:txXfrm>
        <a:off x="2140346" y="5501524"/>
        <a:ext cx="5721959" cy="858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C17BD-0790-4955-80B5-37463A577127}">
      <dsp:nvSpPr>
        <dsp:cNvPr id="0" name=""/>
        <dsp:cNvSpPr/>
      </dsp:nvSpPr>
      <dsp:spPr>
        <a:xfrm>
          <a:off x="2813612" y="779"/>
          <a:ext cx="4279490"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Okidač</a:t>
          </a:r>
          <a:endParaRPr lang="en-GB" sz="2000" b="1" kern="1200" dirty="0">
            <a:solidFill>
              <a:schemeClr val="tx1"/>
            </a:solidFill>
          </a:endParaRPr>
        </a:p>
      </dsp:txBody>
      <dsp:txXfrm>
        <a:off x="2840333" y="27500"/>
        <a:ext cx="4226048" cy="858895"/>
      </dsp:txXfrm>
    </dsp:sp>
    <dsp:sp modelId="{D5335325-2432-4F68-B96B-AA1A101DDA5D}">
      <dsp:nvSpPr>
        <dsp:cNvPr id="0" name=""/>
        <dsp:cNvSpPr/>
      </dsp:nvSpPr>
      <dsp:spPr>
        <a:xfrm rot="5400000">
          <a:off x="4782294" y="935925"/>
          <a:ext cx="342126" cy="4105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970137"/>
        <a:ext cx="246331" cy="239488"/>
      </dsp:txXfrm>
    </dsp:sp>
    <dsp:sp modelId="{5CE19D9F-54AC-4F4C-A84C-2AAC11D80787}">
      <dsp:nvSpPr>
        <dsp:cNvPr id="0" name=""/>
        <dsp:cNvSpPr/>
      </dsp:nvSpPr>
      <dsp:spPr>
        <a:xfrm>
          <a:off x="2441758" y="1369285"/>
          <a:ext cx="5023197"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Procjena/prosudba</a:t>
          </a:r>
        </a:p>
      </dsp:txBody>
      <dsp:txXfrm>
        <a:off x="2468479" y="1396006"/>
        <a:ext cx="4969755" cy="858895"/>
      </dsp:txXfrm>
    </dsp:sp>
    <dsp:sp modelId="{A1AC20B0-398B-4392-8442-D3B87E01FF35}">
      <dsp:nvSpPr>
        <dsp:cNvPr id="0" name=""/>
        <dsp:cNvSpPr/>
      </dsp:nvSpPr>
      <dsp:spPr>
        <a:xfrm rot="5400000">
          <a:off x="4782294" y="2304431"/>
          <a:ext cx="342126" cy="410551"/>
        </a:xfrm>
        <a:prstGeom prst="rightArrow">
          <a:avLst>
            <a:gd name="adj1" fmla="val 60000"/>
            <a:gd name="adj2" fmla="val 50000"/>
          </a:avLst>
        </a:prstGeom>
        <a:solidFill>
          <a:schemeClr val="accent4">
            <a:hueOff val="371656"/>
            <a:satOff val="7887"/>
            <a:lumOff val="2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2338643"/>
        <a:ext cx="246331" cy="239488"/>
      </dsp:txXfrm>
    </dsp:sp>
    <dsp:sp modelId="{D0FDB955-841D-4739-9BC8-43B8591ACDA2}">
      <dsp:nvSpPr>
        <dsp:cNvPr id="0" name=""/>
        <dsp:cNvSpPr/>
      </dsp:nvSpPr>
      <dsp:spPr>
        <a:xfrm>
          <a:off x="2378099" y="2737791"/>
          <a:ext cx="5150516"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Ljutnja</a:t>
          </a:r>
        </a:p>
      </dsp:txBody>
      <dsp:txXfrm>
        <a:off x="2404820" y="2764512"/>
        <a:ext cx="5097074" cy="858895"/>
      </dsp:txXfrm>
    </dsp:sp>
    <dsp:sp modelId="{CC2B1210-640E-4CE5-871E-FB8D71A04A78}">
      <dsp:nvSpPr>
        <dsp:cNvPr id="0" name=""/>
        <dsp:cNvSpPr/>
      </dsp:nvSpPr>
      <dsp:spPr>
        <a:xfrm rot="5400000">
          <a:off x="4782294" y="3672937"/>
          <a:ext cx="342126" cy="410551"/>
        </a:xfrm>
        <a:prstGeom prst="rightArrow">
          <a:avLst>
            <a:gd name="adj1" fmla="val 60000"/>
            <a:gd name="adj2" fmla="val 50000"/>
          </a:avLst>
        </a:prstGeom>
        <a:solidFill>
          <a:schemeClr val="accent4">
            <a:hueOff val="743312"/>
            <a:satOff val="15775"/>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3707149"/>
        <a:ext cx="246331" cy="239488"/>
      </dsp:txXfrm>
    </dsp:sp>
    <dsp:sp modelId="{A6FC6183-6EA1-478E-AEEE-C26F1EA65CB0}">
      <dsp:nvSpPr>
        <dsp:cNvPr id="0" name=""/>
        <dsp:cNvSpPr/>
      </dsp:nvSpPr>
      <dsp:spPr>
        <a:xfrm>
          <a:off x="2433685" y="4106297"/>
          <a:ext cx="5039344" cy="912337"/>
        </a:xfrm>
        <a:prstGeom prst="roundRect">
          <a:avLst>
            <a:gd name="adj" fmla="val 1000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Inhibicija </a:t>
          </a:r>
        </a:p>
      </dsp:txBody>
      <dsp:txXfrm>
        <a:off x="2460406" y="4133018"/>
        <a:ext cx="4985902" cy="858895"/>
      </dsp:txXfrm>
    </dsp:sp>
    <dsp:sp modelId="{2F492B53-4AA4-4443-91A8-95BEA5D9D6C2}">
      <dsp:nvSpPr>
        <dsp:cNvPr id="0" name=""/>
        <dsp:cNvSpPr/>
      </dsp:nvSpPr>
      <dsp:spPr>
        <a:xfrm rot="5400000">
          <a:off x="4782294" y="5041443"/>
          <a:ext cx="342126" cy="410551"/>
        </a:xfrm>
        <a:prstGeom prst="rightArrow">
          <a:avLst>
            <a:gd name="adj1" fmla="val 60000"/>
            <a:gd name="adj2" fmla="val 50000"/>
          </a:avLst>
        </a:prstGeom>
        <a:solidFill>
          <a:schemeClr val="accent4">
            <a:hueOff val="1114968"/>
            <a:satOff val="23662"/>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5075655"/>
        <a:ext cx="246331" cy="239488"/>
      </dsp:txXfrm>
    </dsp:sp>
    <dsp:sp modelId="{94BFD217-CD33-4E3C-BEFF-5E07D80DAB58}">
      <dsp:nvSpPr>
        <dsp:cNvPr id="0" name=""/>
        <dsp:cNvSpPr/>
      </dsp:nvSpPr>
      <dsp:spPr>
        <a:xfrm>
          <a:off x="2065656" y="5474803"/>
          <a:ext cx="5775401"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Odgovor</a:t>
          </a:r>
        </a:p>
      </dsp:txBody>
      <dsp:txXfrm>
        <a:off x="2092377" y="5501524"/>
        <a:ext cx="5721959" cy="8588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C17BD-0790-4955-80B5-37463A577127}">
      <dsp:nvSpPr>
        <dsp:cNvPr id="0" name=""/>
        <dsp:cNvSpPr/>
      </dsp:nvSpPr>
      <dsp:spPr>
        <a:xfrm>
          <a:off x="2813612" y="779"/>
          <a:ext cx="4279490"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Okidač</a:t>
          </a:r>
          <a:endParaRPr lang="en-GB" sz="2000" b="1" kern="1200" dirty="0">
            <a:solidFill>
              <a:schemeClr val="tx1"/>
            </a:solidFill>
          </a:endParaRPr>
        </a:p>
      </dsp:txBody>
      <dsp:txXfrm>
        <a:off x="2840333" y="27500"/>
        <a:ext cx="4226048" cy="858895"/>
      </dsp:txXfrm>
    </dsp:sp>
    <dsp:sp modelId="{D5335325-2432-4F68-B96B-AA1A101DDA5D}">
      <dsp:nvSpPr>
        <dsp:cNvPr id="0" name=""/>
        <dsp:cNvSpPr/>
      </dsp:nvSpPr>
      <dsp:spPr>
        <a:xfrm rot="5400000">
          <a:off x="4782294" y="935925"/>
          <a:ext cx="342126" cy="4105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970137"/>
        <a:ext cx="246331" cy="239488"/>
      </dsp:txXfrm>
    </dsp:sp>
    <dsp:sp modelId="{5CE19D9F-54AC-4F4C-A84C-2AAC11D80787}">
      <dsp:nvSpPr>
        <dsp:cNvPr id="0" name=""/>
        <dsp:cNvSpPr/>
      </dsp:nvSpPr>
      <dsp:spPr>
        <a:xfrm>
          <a:off x="2441758" y="1369285"/>
          <a:ext cx="5023197"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Procjena/prosudba</a:t>
          </a:r>
        </a:p>
      </dsp:txBody>
      <dsp:txXfrm>
        <a:off x="2468479" y="1396006"/>
        <a:ext cx="4969755" cy="858895"/>
      </dsp:txXfrm>
    </dsp:sp>
    <dsp:sp modelId="{A1AC20B0-398B-4392-8442-D3B87E01FF35}">
      <dsp:nvSpPr>
        <dsp:cNvPr id="0" name=""/>
        <dsp:cNvSpPr/>
      </dsp:nvSpPr>
      <dsp:spPr>
        <a:xfrm rot="5400000">
          <a:off x="4782294" y="2304431"/>
          <a:ext cx="342126" cy="410551"/>
        </a:xfrm>
        <a:prstGeom prst="rightArrow">
          <a:avLst>
            <a:gd name="adj1" fmla="val 60000"/>
            <a:gd name="adj2" fmla="val 50000"/>
          </a:avLst>
        </a:prstGeom>
        <a:solidFill>
          <a:schemeClr val="accent4">
            <a:hueOff val="371656"/>
            <a:satOff val="7887"/>
            <a:lumOff val="2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2338643"/>
        <a:ext cx="246331" cy="239488"/>
      </dsp:txXfrm>
    </dsp:sp>
    <dsp:sp modelId="{D0FDB955-841D-4739-9BC8-43B8591ACDA2}">
      <dsp:nvSpPr>
        <dsp:cNvPr id="0" name=""/>
        <dsp:cNvSpPr/>
      </dsp:nvSpPr>
      <dsp:spPr>
        <a:xfrm>
          <a:off x="2378099" y="2737791"/>
          <a:ext cx="5150516"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Ljutnja</a:t>
          </a:r>
        </a:p>
      </dsp:txBody>
      <dsp:txXfrm>
        <a:off x="2404820" y="2764512"/>
        <a:ext cx="5097074" cy="858895"/>
      </dsp:txXfrm>
    </dsp:sp>
    <dsp:sp modelId="{CC2B1210-640E-4CE5-871E-FB8D71A04A78}">
      <dsp:nvSpPr>
        <dsp:cNvPr id="0" name=""/>
        <dsp:cNvSpPr/>
      </dsp:nvSpPr>
      <dsp:spPr>
        <a:xfrm rot="5400000">
          <a:off x="4782294" y="3672937"/>
          <a:ext cx="342126" cy="410551"/>
        </a:xfrm>
        <a:prstGeom prst="rightArrow">
          <a:avLst>
            <a:gd name="adj1" fmla="val 60000"/>
            <a:gd name="adj2" fmla="val 50000"/>
          </a:avLst>
        </a:prstGeom>
        <a:solidFill>
          <a:schemeClr val="accent4">
            <a:hueOff val="743312"/>
            <a:satOff val="15775"/>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3707149"/>
        <a:ext cx="246331" cy="239488"/>
      </dsp:txXfrm>
    </dsp:sp>
    <dsp:sp modelId="{A6FC6183-6EA1-478E-AEEE-C26F1EA65CB0}">
      <dsp:nvSpPr>
        <dsp:cNvPr id="0" name=""/>
        <dsp:cNvSpPr/>
      </dsp:nvSpPr>
      <dsp:spPr>
        <a:xfrm>
          <a:off x="2433685" y="4106297"/>
          <a:ext cx="5039344"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Inhibicija </a:t>
          </a:r>
        </a:p>
      </dsp:txBody>
      <dsp:txXfrm>
        <a:off x="2460406" y="4133018"/>
        <a:ext cx="4985902" cy="858895"/>
      </dsp:txXfrm>
    </dsp:sp>
    <dsp:sp modelId="{2F492B53-4AA4-4443-91A8-95BEA5D9D6C2}">
      <dsp:nvSpPr>
        <dsp:cNvPr id="0" name=""/>
        <dsp:cNvSpPr/>
      </dsp:nvSpPr>
      <dsp:spPr>
        <a:xfrm rot="5400000">
          <a:off x="4782294" y="5041443"/>
          <a:ext cx="342126" cy="410551"/>
        </a:xfrm>
        <a:prstGeom prst="rightArrow">
          <a:avLst>
            <a:gd name="adj1" fmla="val 60000"/>
            <a:gd name="adj2" fmla="val 50000"/>
          </a:avLst>
        </a:prstGeom>
        <a:solidFill>
          <a:schemeClr val="accent4">
            <a:hueOff val="1114968"/>
            <a:satOff val="23662"/>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5075655"/>
        <a:ext cx="246331" cy="239488"/>
      </dsp:txXfrm>
    </dsp:sp>
    <dsp:sp modelId="{94BFD217-CD33-4E3C-BEFF-5E07D80DAB58}">
      <dsp:nvSpPr>
        <dsp:cNvPr id="0" name=""/>
        <dsp:cNvSpPr/>
      </dsp:nvSpPr>
      <dsp:spPr>
        <a:xfrm>
          <a:off x="2065656" y="5474803"/>
          <a:ext cx="5775401" cy="912337"/>
        </a:xfrm>
        <a:prstGeom prst="roundRect">
          <a:avLst>
            <a:gd name="adj" fmla="val 1000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Odgovor</a:t>
          </a:r>
        </a:p>
      </dsp:txBody>
      <dsp:txXfrm>
        <a:off x="2092377" y="5501524"/>
        <a:ext cx="5721959" cy="8588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C17BD-0790-4955-80B5-37463A577127}">
      <dsp:nvSpPr>
        <dsp:cNvPr id="0" name=""/>
        <dsp:cNvSpPr/>
      </dsp:nvSpPr>
      <dsp:spPr>
        <a:xfrm>
          <a:off x="2813612" y="779"/>
          <a:ext cx="4279490"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Okidač</a:t>
          </a:r>
          <a:endParaRPr lang="en-GB" sz="2000" b="1" kern="1200" dirty="0">
            <a:solidFill>
              <a:schemeClr val="tx1"/>
            </a:solidFill>
          </a:endParaRPr>
        </a:p>
      </dsp:txBody>
      <dsp:txXfrm>
        <a:off x="2840333" y="27500"/>
        <a:ext cx="4226048" cy="858895"/>
      </dsp:txXfrm>
    </dsp:sp>
    <dsp:sp modelId="{D5335325-2432-4F68-B96B-AA1A101DDA5D}">
      <dsp:nvSpPr>
        <dsp:cNvPr id="0" name=""/>
        <dsp:cNvSpPr/>
      </dsp:nvSpPr>
      <dsp:spPr>
        <a:xfrm rot="5400000">
          <a:off x="4782294" y="935925"/>
          <a:ext cx="342126" cy="4105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970137"/>
        <a:ext cx="246331" cy="239488"/>
      </dsp:txXfrm>
    </dsp:sp>
    <dsp:sp modelId="{5CE19D9F-54AC-4F4C-A84C-2AAC11D80787}">
      <dsp:nvSpPr>
        <dsp:cNvPr id="0" name=""/>
        <dsp:cNvSpPr/>
      </dsp:nvSpPr>
      <dsp:spPr>
        <a:xfrm>
          <a:off x="2441758" y="1369285"/>
          <a:ext cx="5023197"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Procjena/prosudba</a:t>
          </a:r>
        </a:p>
      </dsp:txBody>
      <dsp:txXfrm>
        <a:off x="2468479" y="1396006"/>
        <a:ext cx="4969755" cy="858895"/>
      </dsp:txXfrm>
    </dsp:sp>
    <dsp:sp modelId="{A1AC20B0-398B-4392-8442-D3B87E01FF35}">
      <dsp:nvSpPr>
        <dsp:cNvPr id="0" name=""/>
        <dsp:cNvSpPr/>
      </dsp:nvSpPr>
      <dsp:spPr>
        <a:xfrm rot="5400000">
          <a:off x="4782294" y="2304431"/>
          <a:ext cx="342126" cy="410551"/>
        </a:xfrm>
        <a:prstGeom prst="rightArrow">
          <a:avLst>
            <a:gd name="adj1" fmla="val 60000"/>
            <a:gd name="adj2" fmla="val 50000"/>
          </a:avLst>
        </a:prstGeom>
        <a:solidFill>
          <a:schemeClr val="accent4">
            <a:hueOff val="371656"/>
            <a:satOff val="7887"/>
            <a:lumOff val="2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2338643"/>
        <a:ext cx="246331" cy="239488"/>
      </dsp:txXfrm>
    </dsp:sp>
    <dsp:sp modelId="{D0FDB955-841D-4739-9BC8-43B8591ACDA2}">
      <dsp:nvSpPr>
        <dsp:cNvPr id="0" name=""/>
        <dsp:cNvSpPr/>
      </dsp:nvSpPr>
      <dsp:spPr>
        <a:xfrm>
          <a:off x="2378099" y="2737791"/>
          <a:ext cx="5150516"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Ljutnja</a:t>
          </a:r>
        </a:p>
      </dsp:txBody>
      <dsp:txXfrm>
        <a:off x="2404820" y="2764512"/>
        <a:ext cx="5097074" cy="858895"/>
      </dsp:txXfrm>
    </dsp:sp>
    <dsp:sp modelId="{CC2B1210-640E-4CE5-871E-FB8D71A04A78}">
      <dsp:nvSpPr>
        <dsp:cNvPr id="0" name=""/>
        <dsp:cNvSpPr/>
      </dsp:nvSpPr>
      <dsp:spPr>
        <a:xfrm rot="5400000">
          <a:off x="4782294" y="3672937"/>
          <a:ext cx="342126" cy="410551"/>
        </a:xfrm>
        <a:prstGeom prst="rightArrow">
          <a:avLst>
            <a:gd name="adj1" fmla="val 60000"/>
            <a:gd name="adj2" fmla="val 50000"/>
          </a:avLst>
        </a:prstGeom>
        <a:solidFill>
          <a:schemeClr val="accent4">
            <a:hueOff val="743312"/>
            <a:satOff val="15775"/>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3707149"/>
        <a:ext cx="246331" cy="239488"/>
      </dsp:txXfrm>
    </dsp:sp>
    <dsp:sp modelId="{A6FC6183-6EA1-478E-AEEE-C26F1EA65CB0}">
      <dsp:nvSpPr>
        <dsp:cNvPr id="0" name=""/>
        <dsp:cNvSpPr/>
      </dsp:nvSpPr>
      <dsp:spPr>
        <a:xfrm>
          <a:off x="2433685" y="4106297"/>
          <a:ext cx="5039344"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Inhibicija </a:t>
          </a:r>
        </a:p>
      </dsp:txBody>
      <dsp:txXfrm>
        <a:off x="2460406" y="4133018"/>
        <a:ext cx="4985902" cy="858895"/>
      </dsp:txXfrm>
    </dsp:sp>
    <dsp:sp modelId="{2F492B53-4AA4-4443-91A8-95BEA5D9D6C2}">
      <dsp:nvSpPr>
        <dsp:cNvPr id="0" name=""/>
        <dsp:cNvSpPr/>
      </dsp:nvSpPr>
      <dsp:spPr>
        <a:xfrm rot="5400000">
          <a:off x="4782294" y="5041443"/>
          <a:ext cx="342126" cy="410551"/>
        </a:xfrm>
        <a:prstGeom prst="rightArrow">
          <a:avLst>
            <a:gd name="adj1" fmla="val 60000"/>
            <a:gd name="adj2" fmla="val 50000"/>
          </a:avLst>
        </a:prstGeom>
        <a:solidFill>
          <a:schemeClr val="accent4">
            <a:hueOff val="1114968"/>
            <a:satOff val="23662"/>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5400000">
        <a:off x="4830192" y="5075655"/>
        <a:ext cx="246331" cy="239488"/>
      </dsp:txXfrm>
    </dsp:sp>
    <dsp:sp modelId="{94BFD217-CD33-4E3C-BEFF-5E07D80DAB58}">
      <dsp:nvSpPr>
        <dsp:cNvPr id="0" name=""/>
        <dsp:cNvSpPr/>
      </dsp:nvSpPr>
      <dsp:spPr>
        <a:xfrm>
          <a:off x="2065656" y="5474803"/>
          <a:ext cx="5775401" cy="912337"/>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solidFill>
            </a:rPr>
            <a:t>Odgovor</a:t>
          </a:r>
        </a:p>
      </dsp:txBody>
      <dsp:txXfrm>
        <a:off x="2092377" y="5501524"/>
        <a:ext cx="5721959" cy="8588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56186-B9F3-4BF4-99D9-D875110E50FF}">
      <dsp:nvSpPr>
        <dsp:cNvPr id="0" name=""/>
        <dsp:cNvSpPr/>
      </dsp:nvSpPr>
      <dsp:spPr>
        <a:xfrm>
          <a:off x="4140911" y="2403531"/>
          <a:ext cx="2897230" cy="1607803"/>
        </a:xfrm>
        <a:prstGeom prst="ellipse">
          <a:avLst/>
        </a:prstGeom>
        <a:solidFill>
          <a:schemeClr val="accent6">
            <a:lumMod val="75000"/>
            <a:alpha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dirty="0" smtClean="0"/>
            <a:t>RASPOLOŽENJE</a:t>
          </a:r>
          <a:endParaRPr lang="en-GB" sz="2000" b="1" kern="1200" dirty="0"/>
        </a:p>
      </dsp:txBody>
      <dsp:txXfrm>
        <a:off x="4565201" y="2638988"/>
        <a:ext cx="2048650" cy="1136889"/>
      </dsp:txXfrm>
    </dsp:sp>
    <dsp:sp modelId="{89D906C1-939C-4896-B633-06FA83A93E5A}">
      <dsp:nvSpPr>
        <dsp:cNvPr id="0" name=""/>
        <dsp:cNvSpPr/>
      </dsp:nvSpPr>
      <dsp:spPr>
        <a:xfrm rot="5898042">
          <a:off x="5342212" y="1677574"/>
          <a:ext cx="494627" cy="546653"/>
        </a:xfrm>
        <a:prstGeom prst="rightArrow">
          <a:avLst>
            <a:gd name="adj1" fmla="val 60000"/>
            <a:gd name="adj2" fmla="val 50000"/>
          </a:avLst>
        </a:prstGeom>
        <a:solidFill>
          <a:schemeClr val="accent4">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5427117" y="1713488"/>
        <a:ext cx="346239" cy="327991"/>
      </dsp:txXfrm>
    </dsp:sp>
    <dsp:sp modelId="{BBFC9A2E-483F-4E84-A584-8CBD79E1F131}">
      <dsp:nvSpPr>
        <dsp:cNvPr id="0" name=""/>
        <dsp:cNvSpPr/>
      </dsp:nvSpPr>
      <dsp:spPr>
        <a:xfrm>
          <a:off x="4573288" y="23248"/>
          <a:ext cx="2032474" cy="1447023"/>
        </a:xfrm>
        <a:prstGeom prst="ellipse">
          <a:avLst/>
        </a:prstGeom>
        <a:solidFill>
          <a:schemeClr val="accent4">
            <a:alpha val="90000"/>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smtClean="0"/>
            <a:t>Bolest (mentalna ili fizička)</a:t>
          </a:r>
          <a:endParaRPr lang="en-GB" sz="2000" b="1" kern="1200" dirty="0"/>
        </a:p>
      </dsp:txBody>
      <dsp:txXfrm>
        <a:off x="4870937" y="235160"/>
        <a:ext cx="1437176" cy="1023199"/>
      </dsp:txXfrm>
    </dsp:sp>
    <dsp:sp modelId="{119C4D0C-A8F3-402B-8C6E-CF04C44D4C46}">
      <dsp:nvSpPr>
        <dsp:cNvPr id="0" name=""/>
        <dsp:cNvSpPr/>
      </dsp:nvSpPr>
      <dsp:spPr>
        <a:xfrm rot="9440915">
          <a:off x="6808963" y="1954731"/>
          <a:ext cx="827211" cy="546653"/>
        </a:xfrm>
        <a:prstGeom prst="rightArrow">
          <a:avLst>
            <a:gd name="adj1" fmla="val 60000"/>
            <a:gd name="adj2" fmla="val 50000"/>
          </a:avLst>
        </a:prstGeom>
        <a:solidFill>
          <a:schemeClr val="accent4">
            <a:shade val="90000"/>
            <a:hueOff val="-67831"/>
            <a:satOff val="-1004"/>
            <a:lumOff val="470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6966634" y="2032483"/>
        <a:ext cx="663215" cy="327991"/>
      </dsp:txXfrm>
    </dsp:sp>
    <dsp:sp modelId="{13448864-484C-4A76-A62F-55BE3790C6FB}">
      <dsp:nvSpPr>
        <dsp:cNvPr id="0" name=""/>
        <dsp:cNvSpPr/>
      </dsp:nvSpPr>
      <dsp:spPr>
        <a:xfrm>
          <a:off x="7541519" y="83922"/>
          <a:ext cx="3026087" cy="2090890"/>
        </a:xfrm>
        <a:prstGeom prst="ellipse">
          <a:avLst/>
        </a:prstGeom>
        <a:solidFill>
          <a:schemeClr val="accent4">
            <a:alpha val="90000"/>
            <a:hueOff val="0"/>
            <a:satOff val="0"/>
            <a:lumOff val="0"/>
            <a:alphaOff val="-5714"/>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smtClean="0"/>
            <a:t>Rutina (vrijeme obroka i spavanja – cirkadijurni ritam)</a:t>
          </a:r>
          <a:endParaRPr lang="en-GB" sz="2000" b="1" kern="1200" dirty="0"/>
        </a:p>
      </dsp:txBody>
      <dsp:txXfrm>
        <a:off x="7984679" y="390126"/>
        <a:ext cx="2139767" cy="1478482"/>
      </dsp:txXfrm>
    </dsp:sp>
    <dsp:sp modelId="{4A3A7F9C-AE46-486C-96E2-BBEE6D8973E0}">
      <dsp:nvSpPr>
        <dsp:cNvPr id="0" name=""/>
        <dsp:cNvSpPr/>
      </dsp:nvSpPr>
      <dsp:spPr>
        <a:xfrm rot="11288299">
          <a:off x="7332629" y="2928161"/>
          <a:ext cx="709500" cy="546653"/>
        </a:xfrm>
        <a:prstGeom prst="rightArrow">
          <a:avLst>
            <a:gd name="adj1" fmla="val 60000"/>
            <a:gd name="adj2" fmla="val 50000"/>
          </a:avLst>
        </a:prstGeom>
        <a:solidFill>
          <a:schemeClr val="accent4">
            <a:shade val="90000"/>
            <a:hueOff val="-135662"/>
            <a:satOff val="-2007"/>
            <a:lumOff val="940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7495799" y="3049100"/>
        <a:ext cx="545504" cy="327991"/>
      </dsp:txXfrm>
    </dsp:sp>
    <dsp:sp modelId="{14A4221A-8BAD-4E92-9465-BC7252E93CC8}">
      <dsp:nvSpPr>
        <dsp:cNvPr id="0" name=""/>
        <dsp:cNvSpPr/>
      </dsp:nvSpPr>
      <dsp:spPr>
        <a:xfrm>
          <a:off x="8376790" y="2253693"/>
          <a:ext cx="2328723" cy="1885080"/>
        </a:xfrm>
        <a:prstGeom prst="ellipse">
          <a:avLst/>
        </a:prstGeom>
        <a:solidFill>
          <a:schemeClr val="accent4">
            <a:alpha val="90000"/>
            <a:hueOff val="0"/>
            <a:satOff val="0"/>
            <a:lumOff val="0"/>
            <a:alphaOff val="-11429"/>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smtClean="0"/>
            <a:t>Vježbanje</a:t>
          </a:r>
          <a:endParaRPr lang="en-GB" sz="2000" b="1" kern="1200" dirty="0"/>
        </a:p>
      </dsp:txBody>
      <dsp:txXfrm>
        <a:off x="8717824" y="2529757"/>
        <a:ext cx="1646655" cy="1332952"/>
      </dsp:txXfrm>
    </dsp:sp>
    <dsp:sp modelId="{7D20B5B1-883D-4283-A6CB-71F7B8FC5077}">
      <dsp:nvSpPr>
        <dsp:cNvPr id="0" name=""/>
        <dsp:cNvSpPr/>
      </dsp:nvSpPr>
      <dsp:spPr>
        <a:xfrm rot="13172301">
          <a:off x="6804241" y="3925164"/>
          <a:ext cx="838581" cy="546653"/>
        </a:xfrm>
        <a:prstGeom prst="rightArrow">
          <a:avLst>
            <a:gd name="adj1" fmla="val 60000"/>
            <a:gd name="adj2" fmla="val 50000"/>
          </a:avLst>
        </a:prstGeom>
        <a:solidFill>
          <a:schemeClr val="accent4">
            <a:shade val="90000"/>
            <a:hueOff val="-203493"/>
            <a:satOff val="-3011"/>
            <a:lumOff val="1410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6949476" y="4086694"/>
        <a:ext cx="674585" cy="327991"/>
      </dsp:txXfrm>
    </dsp:sp>
    <dsp:sp modelId="{7706BD58-A216-418C-8910-2AFCEBB571EE}">
      <dsp:nvSpPr>
        <dsp:cNvPr id="0" name=""/>
        <dsp:cNvSpPr/>
      </dsp:nvSpPr>
      <dsp:spPr>
        <a:xfrm>
          <a:off x="7440784" y="4338277"/>
          <a:ext cx="3241853" cy="1950211"/>
        </a:xfrm>
        <a:prstGeom prst="ellipse">
          <a:avLst/>
        </a:prstGeom>
        <a:solidFill>
          <a:schemeClr val="accent4">
            <a:alpha val="90000"/>
            <a:hueOff val="0"/>
            <a:satOff val="0"/>
            <a:lumOff val="0"/>
            <a:alphaOff val="-17143"/>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smtClean="0"/>
            <a:t>Prehrana (siromašna ili prebogata)</a:t>
          </a:r>
          <a:endParaRPr lang="hr-HR" sz="2000" b="1" kern="1200" dirty="0" smtClean="0"/>
        </a:p>
      </dsp:txBody>
      <dsp:txXfrm>
        <a:off x="7915542" y="4623879"/>
        <a:ext cx="2292337" cy="1379007"/>
      </dsp:txXfrm>
    </dsp:sp>
    <dsp:sp modelId="{2C326175-74D7-4690-BA73-94E53FE9AEE0}">
      <dsp:nvSpPr>
        <dsp:cNvPr id="0" name=""/>
        <dsp:cNvSpPr/>
      </dsp:nvSpPr>
      <dsp:spPr>
        <a:xfrm rot="16698042">
          <a:off x="5342212" y="4190639"/>
          <a:ext cx="494627" cy="546653"/>
        </a:xfrm>
        <a:prstGeom prst="rightArrow">
          <a:avLst>
            <a:gd name="adj1" fmla="val 60000"/>
            <a:gd name="adj2" fmla="val 50000"/>
          </a:avLst>
        </a:prstGeom>
        <a:solidFill>
          <a:schemeClr val="accent4">
            <a:shade val="90000"/>
            <a:hueOff val="-271325"/>
            <a:satOff val="-4015"/>
            <a:lumOff val="1880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5405695" y="4373387"/>
        <a:ext cx="346239" cy="327991"/>
      </dsp:txXfrm>
    </dsp:sp>
    <dsp:sp modelId="{5A5962C6-D176-45A1-BFB9-A309AF7EDB70}">
      <dsp:nvSpPr>
        <dsp:cNvPr id="0" name=""/>
        <dsp:cNvSpPr/>
      </dsp:nvSpPr>
      <dsp:spPr>
        <a:xfrm>
          <a:off x="4054856" y="4944595"/>
          <a:ext cx="3069339" cy="1447023"/>
        </a:xfrm>
        <a:prstGeom prst="ellipse">
          <a:avLst/>
        </a:prstGeom>
        <a:solidFill>
          <a:schemeClr val="accent4">
            <a:alpha val="90000"/>
            <a:hueOff val="0"/>
            <a:satOff val="0"/>
            <a:lumOff val="0"/>
            <a:alphaOff val="-22857"/>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smtClean="0"/>
            <a:t>Droge (kofein, alkohol, nikotin, rekreacijske droge)</a:t>
          </a:r>
          <a:endParaRPr lang="en-GB" sz="2000" b="1" kern="1200" dirty="0"/>
        </a:p>
      </dsp:txBody>
      <dsp:txXfrm>
        <a:off x="4504350" y="5156507"/>
        <a:ext cx="2170351" cy="1023199"/>
      </dsp:txXfrm>
    </dsp:sp>
    <dsp:sp modelId="{BFE74905-D17F-4509-B9B6-BDDD5759DAB7}">
      <dsp:nvSpPr>
        <dsp:cNvPr id="0" name=""/>
        <dsp:cNvSpPr/>
      </dsp:nvSpPr>
      <dsp:spPr>
        <a:xfrm rot="20773638">
          <a:off x="3354721" y="3680141"/>
          <a:ext cx="790185" cy="546653"/>
        </a:xfrm>
        <a:prstGeom prst="rightArrow">
          <a:avLst>
            <a:gd name="adj1" fmla="val 60000"/>
            <a:gd name="adj2" fmla="val 50000"/>
          </a:avLst>
        </a:prstGeom>
        <a:solidFill>
          <a:schemeClr val="accent4">
            <a:shade val="90000"/>
            <a:hueOff val="-339156"/>
            <a:satOff val="-5019"/>
            <a:lumOff val="235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357079" y="3808993"/>
        <a:ext cx="626189" cy="327991"/>
      </dsp:txXfrm>
    </dsp:sp>
    <dsp:sp modelId="{4331BA72-0648-4AC5-B97D-741725CAB599}">
      <dsp:nvSpPr>
        <dsp:cNvPr id="0" name=""/>
        <dsp:cNvSpPr/>
      </dsp:nvSpPr>
      <dsp:spPr>
        <a:xfrm>
          <a:off x="752524" y="3935368"/>
          <a:ext cx="2515505" cy="1447023"/>
        </a:xfrm>
        <a:prstGeom prst="ellipse">
          <a:avLst/>
        </a:prstGeom>
        <a:solidFill>
          <a:schemeClr val="accent4">
            <a:alpha val="90000"/>
            <a:hueOff val="0"/>
            <a:satOff val="0"/>
            <a:lumOff val="0"/>
            <a:alphaOff val="-28571"/>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smtClean="0"/>
            <a:t>Spavanje</a:t>
          </a:r>
          <a:endParaRPr lang="en-GB" sz="2000" b="1" kern="1200" dirty="0"/>
        </a:p>
      </dsp:txBody>
      <dsp:txXfrm>
        <a:off x="1120911" y="4147280"/>
        <a:ext cx="1778731" cy="1023199"/>
      </dsp:txXfrm>
    </dsp:sp>
    <dsp:sp modelId="{37112B8C-B416-4C9A-95BF-812286A41A52}">
      <dsp:nvSpPr>
        <dsp:cNvPr id="0" name=""/>
        <dsp:cNvSpPr/>
      </dsp:nvSpPr>
      <dsp:spPr>
        <a:xfrm rot="826727">
          <a:off x="3624132" y="2763902"/>
          <a:ext cx="381268" cy="546653"/>
        </a:xfrm>
        <a:prstGeom prst="rightArrow">
          <a:avLst>
            <a:gd name="adj1" fmla="val 60000"/>
            <a:gd name="adj2" fmla="val 50000"/>
          </a:avLst>
        </a:prstGeom>
        <a:solidFill>
          <a:schemeClr val="accent4">
            <a:shade val="90000"/>
            <a:hueOff val="-406987"/>
            <a:satOff val="-6022"/>
            <a:lumOff val="2820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625778" y="2859612"/>
        <a:ext cx="266888" cy="327991"/>
      </dsp:txXfrm>
    </dsp:sp>
    <dsp:sp modelId="{DCFBD975-4C2B-411B-B80A-30EB4B490C87}">
      <dsp:nvSpPr>
        <dsp:cNvPr id="0" name=""/>
        <dsp:cNvSpPr/>
      </dsp:nvSpPr>
      <dsp:spPr>
        <a:xfrm>
          <a:off x="207468" y="2124846"/>
          <a:ext cx="3275800" cy="1447023"/>
        </a:xfrm>
        <a:prstGeom prst="ellipse">
          <a:avLst/>
        </a:prstGeom>
        <a:solidFill>
          <a:schemeClr val="accent4">
            <a:alpha val="90000"/>
            <a:hueOff val="0"/>
            <a:satOff val="0"/>
            <a:lumOff val="0"/>
            <a:alphaOff val="-34286"/>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smtClean="0"/>
            <a:t>Stres</a:t>
          </a:r>
          <a:endParaRPr lang="en-GB" sz="2000" b="1" kern="1200" dirty="0"/>
        </a:p>
      </dsp:txBody>
      <dsp:txXfrm>
        <a:off x="687198" y="2336758"/>
        <a:ext cx="2316340" cy="1023199"/>
      </dsp:txXfrm>
    </dsp:sp>
    <dsp:sp modelId="{3678B4C9-B37B-48AE-8480-D7B49833D483}">
      <dsp:nvSpPr>
        <dsp:cNvPr id="0" name=""/>
        <dsp:cNvSpPr/>
      </dsp:nvSpPr>
      <dsp:spPr>
        <a:xfrm rot="2515728">
          <a:off x="3607648" y="1893652"/>
          <a:ext cx="835067" cy="546653"/>
        </a:xfrm>
        <a:prstGeom prst="rightArrow">
          <a:avLst>
            <a:gd name="adj1" fmla="val 60000"/>
            <a:gd name="adj2" fmla="val 50000"/>
          </a:avLst>
        </a:prstGeom>
        <a:solidFill>
          <a:schemeClr val="accent4">
            <a:shade val="90000"/>
            <a:hueOff val="-474818"/>
            <a:satOff val="-7026"/>
            <a:lumOff val="329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628641" y="1948191"/>
        <a:ext cx="671071" cy="327991"/>
      </dsp:txXfrm>
    </dsp:sp>
    <dsp:sp modelId="{6FE77F51-3056-4768-B5FB-C5ED4A759097}">
      <dsp:nvSpPr>
        <dsp:cNvPr id="0" name=""/>
        <dsp:cNvSpPr/>
      </dsp:nvSpPr>
      <dsp:spPr>
        <a:xfrm>
          <a:off x="845071" y="0"/>
          <a:ext cx="2903133" cy="2034630"/>
        </a:xfrm>
        <a:prstGeom prst="ellipse">
          <a:avLst/>
        </a:prstGeom>
        <a:solidFill>
          <a:schemeClr val="accent4">
            <a:alpha val="90000"/>
            <a:hueOff val="0"/>
            <a:satOff val="0"/>
            <a:lumOff val="0"/>
            <a:alphaOff val="-4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smtClean="0"/>
            <a:t>Socijalni faktori (gubitak, odvajanje, razvod, usamljenost)</a:t>
          </a:r>
          <a:endParaRPr lang="en-GB" sz="2000" b="1" kern="1200" dirty="0"/>
        </a:p>
      </dsp:txBody>
      <dsp:txXfrm>
        <a:off x="1270225" y="297965"/>
        <a:ext cx="2052825" cy="14387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7E52795-8496-4BBC-A689-6127428555A1}" type="datetimeFigureOut">
              <a:rPr lang="en-GB" smtClean="0"/>
              <a:t>16/03/2017</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16BF470-0985-4CD6-A1A5-85D262BCB958}" type="slidenum">
              <a:rPr lang="en-GB" smtClean="0"/>
              <a:t>‹#›</a:t>
            </a:fld>
            <a:endParaRPr lang="en-GB"/>
          </a:p>
        </p:txBody>
      </p:sp>
    </p:spTree>
    <p:extLst>
      <p:ext uri="{BB962C8B-B14F-4D97-AF65-F5344CB8AC3E}">
        <p14:creationId xmlns:p14="http://schemas.microsoft.com/office/powerpoint/2010/main" val="2241004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6D9E782-00C8-49A3-9168-14077BCF0554}" type="datetimeFigureOut">
              <a:rPr lang="en-GB" smtClean="0"/>
              <a:t>16/03/2017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762EE40-15BE-4C3D-8B54-69618DAC7645}" type="slidenum">
              <a:rPr lang="en-GB" smtClean="0"/>
              <a:t>‹#›</a:t>
            </a:fld>
            <a:endParaRPr lang="en-GB"/>
          </a:p>
        </p:txBody>
      </p:sp>
    </p:spTree>
    <p:extLst>
      <p:ext uri="{BB962C8B-B14F-4D97-AF65-F5344CB8AC3E}">
        <p14:creationId xmlns:p14="http://schemas.microsoft.com/office/powerpoint/2010/main" val="384992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1</a:t>
            </a:fld>
            <a:endParaRPr lang="en-GB"/>
          </a:p>
        </p:txBody>
      </p:sp>
    </p:spTree>
    <p:extLst>
      <p:ext uri="{BB962C8B-B14F-4D97-AF65-F5344CB8AC3E}">
        <p14:creationId xmlns:p14="http://schemas.microsoft.com/office/powerpoint/2010/main" val="284022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dirty="0" smtClean="0"/>
              <a:t>Koliko ljutnje trebamo pokazati drugima da utječemo na njihovo ponašanje – široki je dijapazon</a:t>
            </a:r>
            <a:br>
              <a:rPr lang="hr-HR" sz="1200" dirty="0" smtClean="0"/>
            </a:br>
            <a:r>
              <a:rPr lang="hr-HR" sz="1200" dirty="0" smtClean="0"/>
              <a:t>ako pokazujemo puno ljutnje obično ne postižemo željeni rezultat – jer tada ljudi postaju ljući</a:t>
            </a:r>
            <a:br>
              <a:rPr lang="hr-HR" sz="1200" dirty="0" smtClean="0"/>
            </a:br>
            <a:r>
              <a:rPr lang="hr-HR" sz="1200" dirty="0" smtClean="0"/>
              <a:t>ljutnja kao i sol dolazi u malim količinama ako uopće, previše sve uništava</a:t>
            </a:r>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10</a:t>
            </a:fld>
            <a:endParaRPr lang="en-GB"/>
          </a:p>
        </p:txBody>
      </p:sp>
    </p:spTree>
    <p:extLst>
      <p:ext uri="{BB962C8B-B14F-4D97-AF65-F5344CB8AC3E}">
        <p14:creationId xmlns:p14="http://schemas.microsoft.com/office/powerpoint/2010/main" val="13174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11</a:t>
            </a:fld>
            <a:endParaRPr lang="en-GB"/>
          </a:p>
        </p:txBody>
      </p:sp>
    </p:spTree>
    <p:extLst>
      <p:ext uri="{BB962C8B-B14F-4D97-AF65-F5344CB8AC3E}">
        <p14:creationId xmlns:p14="http://schemas.microsoft.com/office/powerpoint/2010/main" val="1150338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2EE40-15BE-4C3D-8B54-69618DAC7645}" type="slidenum">
              <a:rPr lang="en-GB" smtClean="0"/>
              <a:t>12</a:t>
            </a:fld>
            <a:endParaRPr lang="en-GB"/>
          </a:p>
        </p:txBody>
      </p:sp>
    </p:spTree>
    <p:extLst>
      <p:ext uri="{BB962C8B-B14F-4D97-AF65-F5344CB8AC3E}">
        <p14:creationId xmlns:p14="http://schemas.microsoft.com/office/powerpoint/2010/main" val="12528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13</a:t>
            </a:fld>
            <a:endParaRPr lang="en-GB"/>
          </a:p>
        </p:txBody>
      </p:sp>
    </p:spTree>
    <p:extLst>
      <p:ext uri="{BB962C8B-B14F-4D97-AF65-F5344CB8AC3E}">
        <p14:creationId xmlns:p14="http://schemas.microsoft.com/office/powerpoint/2010/main" val="847685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14</a:t>
            </a:fld>
            <a:endParaRPr lang="en-GB"/>
          </a:p>
        </p:txBody>
      </p:sp>
    </p:spTree>
    <p:extLst>
      <p:ext uri="{BB962C8B-B14F-4D97-AF65-F5344CB8AC3E}">
        <p14:creationId xmlns:p14="http://schemas.microsoft.com/office/powerpoint/2010/main" val="4088443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smtClean="0">
                <a:solidFill>
                  <a:schemeClr val="tx1"/>
                </a:solidFill>
              </a:rPr>
              <a:t>Detekcija i indentifikacija okidača je pola puta do uspjeha </a:t>
            </a:r>
          </a:p>
          <a:p>
            <a:r>
              <a:rPr lang="hr-HR" sz="1200" dirty="0" smtClean="0">
                <a:solidFill>
                  <a:schemeClr val="tx1"/>
                </a:solidFill>
              </a:rPr>
              <a:t>Redovito čitanje dnevnika– da se dobije bolji uvid u okidače</a:t>
            </a:r>
          </a:p>
          <a:p>
            <a:r>
              <a:rPr lang="hr-HR" sz="1200" dirty="0" smtClean="0">
                <a:solidFill>
                  <a:schemeClr val="tx1"/>
                </a:solidFill>
              </a:rPr>
              <a:t>Iako možda problem može biti u procjenama ili vjerovanjima, važnije je  prvo osvijestiti okidače -  događaje koji dovode do ljutnje, a tek onda raditi na drugim stvarima</a:t>
            </a:r>
          </a:p>
          <a:p>
            <a:r>
              <a:rPr lang="hr-HR" sz="1200" dirty="0" smtClean="0">
                <a:solidFill>
                  <a:schemeClr val="tx1"/>
                </a:solidFill>
              </a:rPr>
              <a:t>Bolje je prvo osvijestiti okidače nego o sebi misliti kao osobi koja se lako ljuti</a:t>
            </a:r>
          </a:p>
          <a:p>
            <a:r>
              <a:rPr lang="hr-HR" sz="1200" dirty="0" smtClean="0">
                <a:solidFill>
                  <a:schemeClr val="tx1"/>
                </a:solidFill>
              </a:rPr>
              <a:t>Ponekad je teško vidjeti točno što je okidač – jer doslovan okidač i procjena mogu biti pomiješani, jednako kao i odgovori – bilo bi dobro ih raspetljati – dnevnik i tu služi</a:t>
            </a:r>
          </a:p>
          <a:p>
            <a:r>
              <a:rPr lang="hr-HR" sz="1200" dirty="0" smtClean="0">
                <a:solidFill>
                  <a:schemeClr val="tx1"/>
                </a:solidFill>
              </a:rPr>
              <a:t>Može se napraviti lista okidača i dati klijentu da mu pomogne napraviti svoju</a:t>
            </a:r>
            <a:endParaRPr lang="en-GB" sz="1200"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15</a:t>
            </a:fld>
            <a:endParaRPr lang="en-GB"/>
          </a:p>
        </p:txBody>
      </p:sp>
    </p:spTree>
    <p:extLst>
      <p:ext uri="{BB962C8B-B14F-4D97-AF65-F5344CB8AC3E}">
        <p14:creationId xmlns:p14="http://schemas.microsoft.com/office/powerpoint/2010/main" val="4242593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16</a:t>
            </a:fld>
            <a:endParaRPr lang="en-GB"/>
          </a:p>
        </p:txBody>
      </p:sp>
    </p:spTree>
    <p:extLst>
      <p:ext uri="{BB962C8B-B14F-4D97-AF65-F5344CB8AC3E}">
        <p14:creationId xmlns:p14="http://schemas.microsoft.com/office/powerpoint/2010/main" val="84951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17</a:t>
            </a:fld>
            <a:endParaRPr lang="en-GB"/>
          </a:p>
        </p:txBody>
      </p:sp>
    </p:spTree>
    <p:extLst>
      <p:ext uri="{BB962C8B-B14F-4D97-AF65-F5344CB8AC3E}">
        <p14:creationId xmlns:p14="http://schemas.microsoft.com/office/powerpoint/2010/main" val="3035836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18</a:t>
            </a:fld>
            <a:endParaRPr lang="en-GB"/>
          </a:p>
        </p:txBody>
      </p:sp>
    </p:spTree>
    <p:extLst>
      <p:ext uri="{BB962C8B-B14F-4D97-AF65-F5344CB8AC3E}">
        <p14:creationId xmlns:p14="http://schemas.microsoft.com/office/powerpoint/2010/main" val="234263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19</a:t>
            </a:fld>
            <a:endParaRPr lang="en-GB"/>
          </a:p>
        </p:txBody>
      </p:sp>
    </p:spTree>
    <p:extLst>
      <p:ext uri="{BB962C8B-B14F-4D97-AF65-F5344CB8AC3E}">
        <p14:creationId xmlns:p14="http://schemas.microsoft.com/office/powerpoint/2010/main" val="44520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2</a:t>
            </a:fld>
            <a:endParaRPr lang="en-GB"/>
          </a:p>
        </p:txBody>
      </p:sp>
    </p:spTree>
    <p:extLst>
      <p:ext uri="{BB962C8B-B14F-4D97-AF65-F5344CB8AC3E}">
        <p14:creationId xmlns:p14="http://schemas.microsoft.com/office/powerpoint/2010/main" val="2872082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hr-HR" sz="1200" b="1" dirty="0" smtClean="0">
                <a:solidFill>
                  <a:schemeClr val="tx1"/>
                </a:solidFill>
              </a:rPr>
              <a:t>Tehnika prijatelja </a:t>
            </a:r>
            <a:r>
              <a:rPr lang="hr-HR" sz="1200" dirty="0" smtClean="0">
                <a:solidFill>
                  <a:schemeClr val="tx1"/>
                </a:solidFill>
              </a:rPr>
              <a:t>– kako bi prijatelj procijenio situaciju za mene (moćna tehnika ako se koristi redovno i ako se može zamisliti slika prijatelja koji ne mora biti realan – ali da je netko na našoj strani) – ili zamisliti što biste vi rekli prijatelju u toj situaciji?</a:t>
            </a:r>
          </a:p>
          <a:p>
            <a:pPr marL="0" indent="0">
              <a:lnSpc>
                <a:spcPct val="150000"/>
              </a:lnSpc>
              <a:buNone/>
            </a:pPr>
            <a:r>
              <a:rPr lang="hr-HR" sz="2400" b="1" dirty="0" smtClean="0">
                <a:solidFill>
                  <a:schemeClr val="tx1"/>
                </a:solidFill>
              </a:rPr>
              <a:t>3. Preoblikovanje okidača </a:t>
            </a:r>
            <a:r>
              <a:rPr lang="hr-HR" sz="2400" dirty="0" smtClean="0">
                <a:solidFill>
                  <a:schemeClr val="tx1"/>
                </a:solidFill>
              </a:rPr>
              <a:t>– traženje dobrih aspekata događaja ili vidjeti ih u nekoj novoj perspektivi (polupuna ili poluprazna čaša)  - staviti događaj u potpuno novi kontekst – tri načina: </a:t>
            </a:r>
          </a:p>
          <a:p>
            <a:pPr lvl="2">
              <a:lnSpc>
                <a:spcPct val="150000"/>
              </a:lnSpc>
              <a:buAutoNum type="alphaLcParenR"/>
            </a:pPr>
            <a:r>
              <a:rPr lang="hr-HR" sz="2400" dirty="0" smtClean="0">
                <a:solidFill>
                  <a:schemeClr val="tx1"/>
                </a:solidFill>
              </a:rPr>
              <a:t>Fokusirati se na dobar aspekt situacije</a:t>
            </a:r>
          </a:p>
          <a:p>
            <a:pPr lvl="2">
              <a:lnSpc>
                <a:spcPct val="150000"/>
              </a:lnSpc>
              <a:buAutoNum type="alphaLcParenR"/>
            </a:pPr>
            <a:r>
              <a:rPr lang="hr-HR" sz="2400" dirty="0" smtClean="0">
                <a:solidFill>
                  <a:schemeClr val="tx1"/>
                </a:solidFill>
              </a:rPr>
              <a:t>Misliti da se poboljša kvaliteta odnosa, a ne pogorša</a:t>
            </a:r>
          </a:p>
          <a:p>
            <a:pPr lvl="2">
              <a:lnSpc>
                <a:spcPct val="150000"/>
              </a:lnSpc>
              <a:buAutoNum type="alphaLcParenR"/>
            </a:pPr>
            <a:r>
              <a:rPr lang="hr-HR" sz="2400" dirty="0" smtClean="0">
                <a:solidFill>
                  <a:schemeClr val="tx1"/>
                </a:solidFill>
              </a:rPr>
              <a:t>Vidjeti ponašanje koje nas ljuti kao ponašanje koje nam je važno i vrijedno</a:t>
            </a:r>
          </a:p>
          <a:p>
            <a:pPr marL="0" indent="0">
              <a:lnSpc>
                <a:spcPct val="150000"/>
              </a:lnSpc>
              <a:buNone/>
            </a:pPr>
            <a:r>
              <a:rPr lang="hr-HR" sz="2400" b="1" dirty="0" smtClean="0">
                <a:solidFill>
                  <a:schemeClr val="tx1"/>
                </a:solidFill>
              </a:rPr>
              <a:t>4. Cost benefit analiza procjena  </a:t>
            </a:r>
            <a:r>
              <a:rPr lang="hr-HR" sz="2400" dirty="0" smtClean="0">
                <a:solidFill>
                  <a:schemeClr val="tx1"/>
                </a:solidFill>
              </a:rPr>
              <a:t>– ispitujemo trošak i korist procjene situacije u kojoj jesmo i tražimo efikasniji način – gledamo pro i contra u nekoj situaciji </a:t>
            </a:r>
            <a:endParaRPr lang="en-GB" sz="2400" dirty="0" smtClean="0">
              <a:solidFill>
                <a:schemeClr val="tx1"/>
              </a:solidFill>
            </a:endParaRPr>
          </a:p>
          <a:p>
            <a:pPr marL="0" indent="0">
              <a:lnSpc>
                <a:spcPct val="150000"/>
              </a:lnSpc>
              <a:buNone/>
            </a:pPr>
            <a:endParaRPr lang="hr-HR" sz="1200" dirty="0" smtClean="0">
              <a:solidFill>
                <a:schemeClr val="tx1"/>
              </a:solidFill>
            </a:endParaRPr>
          </a:p>
          <a:p>
            <a:pPr>
              <a:lnSpc>
                <a:spcPct val="150000"/>
              </a:lnSpc>
            </a:pPr>
            <a:endParaRPr lang="en-GB" sz="1200"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20</a:t>
            </a:fld>
            <a:endParaRPr lang="en-GB"/>
          </a:p>
        </p:txBody>
      </p:sp>
    </p:spTree>
    <p:extLst>
      <p:ext uri="{BB962C8B-B14F-4D97-AF65-F5344CB8AC3E}">
        <p14:creationId xmlns:p14="http://schemas.microsoft.com/office/powerpoint/2010/main" val="816557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21</a:t>
            </a:fld>
            <a:endParaRPr lang="en-GB"/>
          </a:p>
        </p:txBody>
      </p:sp>
    </p:spTree>
    <p:extLst>
      <p:ext uri="{BB962C8B-B14F-4D97-AF65-F5344CB8AC3E}">
        <p14:creationId xmlns:p14="http://schemas.microsoft.com/office/powerpoint/2010/main" val="765588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22</a:t>
            </a:fld>
            <a:endParaRPr lang="en-GB"/>
          </a:p>
        </p:txBody>
      </p:sp>
    </p:spTree>
    <p:extLst>
      <p:ext uri="{BB962C8B-B14F-4D97-AF65-F5344CB8AC3E}">
        <p14:creationId xmlns:p14="http://schemas.microsoft.com/office/powerpoint/2010/main" val="3918428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dirty="0" smtClean="0"/>
              <a:t>Pregled uspjeha i kosolidiranje kao template za buduće dobro ponašanje </a:t>
            </a:r>
          </a:p>
          <a:p>
            <a:r>
              <a:rPr lang="hr-HR" sz="1200" dirty="0" smtClean="0"/>
              <a:t>Pregled – pregled situacije koja je prošla i ponovi je ponovo – kad stvari idu dobro imaš dobar template za buduće uspjehepa je korisno kosolidirati i ispitati taj template – predložak ili šablonu</a:t>
            </a:r>
          </a:p>
          <a:p>
            <a:r>
              <a:rPr lang="hr-HR" sz="1200" dirty="0" smtClean="0"/>
              <a:t>Bitno je osvijestiti što smo napravili – pregledati uspjeh i uživati u trentunu, kako su nova vjerovanja pomogla</a:t>
            </a:r>
            <a:endParaRPr lang="en-GB" dirty="0" smtClean="0"/>
          </a:p>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23</a:t>
            </a:fld>
            <a:endParaRPr lang="en-GB"/>
          </a:p>
        </p:txBody>
      </p:sp>
    </p:spTree>
    <p:extLst>
      <p:ext uri="{BB962C8B-B14F-4D97-AF65-F5344CB8AC3E}">
        <p14:creationId xmlns:p14="http://schemas.microsoft.com/office/powerpoint/2010/main" val="1999219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24</a:t>
            </a:fld>
            <a:endParaRPr lang="en-GB"/>
          </a:p>
        </p:txBody>
      </p:sp>
    </p:spTree>
    <p:extLst>
      <p:ext uri="{BB962C8B-B14F-4D97-AF65-F5344CB8AC3E}">
        <p14:creationId xmlns:p14="http://schemas.microsoft.com/office/powerpoint/2010/main" val="1087443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25</a:t>
            </a:fld>
            <a:endParaRPr lang="en-GB"/>
          </a:p>
        </p:txBody>
      </p:sp>
    </p:spTree>
    <p:extLst>
      <p:ext uri="{BB962C8B-B14F-4D97-AF65-F5344CB8AC3E}">
        <p14:creationId xmlns:p14="http://schemas.microsoft.com/office/powerpoint/2010/main" val="2042948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26</a:t>
            </a:fld>
            <a:endParaRPr lang="en-GB"/>
          </a:p>
        </p:txBody>
      </p:sp>
    </p:spTree>
    <p:extLst>
      <p:ext uri="{BB962C8B-B14F-4D97-AF65-F5344CB8AC3E}">
        <p14:creationId xmlns:p14="http://schemas.microsoft.com/office/powerpoint/2010/main" val="1634866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dirty="0" smtClean="0">
                <a:solidFill>
                  <a:schemeClr val="tx1"/>
                </a:solidFill>
              </a:rPr>
              <a:t>Potpuno je nebitno jesu li vjerovanja istinita ili ne, svakako utječu na ponašanje osobe</a:t>
            </a:r>
          </a:p>
          <a:p>
            <a:r>
              <a:rPr lang="hr-HR" sz="1200" dirty="0" smtClean="0">
                <a:solidFill>
                  <a:schemeClr val="tx1"/>
                </a:solidFill>
              </a:rPr>
              <a:t>Vjerovanja dolaze iz našeg iskustva – puno ih dolazi iz djetinjstva, školovanja, odgoja i nisu nikada revidirana.</a:t>
            </a:r>
          </a:p>
          <a:p>
            <a:r>
              <a:rPr lang="hr-HR" sz="1200" dirty="0" smtClean="0">
                <a:solidFill>
                  <a:schemeClr val="tx1"/>
                </a:solidFill>
              </a:rPr>
              <a:t>Na temelju vjerovanja, mi stvaramo pravila za sebe</a:t>
            </a:r>
          </a:p>
          <a:p>
            <a:r>
              <a:rPr lang="hr-HR" sz="1200" dirty="0" smtClean="0">
                <a:solidFill>
                  <a:schemeClr val="tx1"/>
                </a:solidFill>
              </a:rPr>
              <a:t>Vjerovanja su i u osnovi inhibicija – „Ne smijemo udarati ljude”, „Nije dobro vikati” </a:t>
            </a:r>
          </a:p>
          <a:p>
            <a:r>
              <a:rPr lang="hr-HR" sz="1200" dirty="0" smtClean="0">
                <a:solidFill>
                  <a:schemeClr val="tx1"/>
                </a:solidFill>
              </a:rPr>
              <a:t>Ljudi čak imaju i vjerovanja o našim odgovorima – neki vjeruju da je agresivan odgovor neodgovarajući, ali da je durenje u redu</a:t>
            </a:r>
          </a:p>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27</a:t>
            </a:fld>
            <a:endParaRPr lang="en-GB"/>
          </a:p>
        </p:txBody>
      </p:sp>
    </p:spTree>
    <p:extLst>
      <p:ext uri="{BB962C8B-B14F-4D97-AF65-F5344CB8AC3E}">
        <p14:creationId xmlns:p14="http://schemas.microsoft.com/office/powerpoint/2010/main" val="1770462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28</a:t>
            </a:fld>
            <a:endParaRPr lang="en-GB"/>
          </a:p>
        </p:txBody>
      </p:sp>
    </p:spTree>
    <p:extLst>
      <p:ext uri="{BB962C8B-B14F-4D97-AF65-F5344CB8AC3E}">
        <p14:creationId xmlns:p14="http://schemas.microsoft.com/office/powerpoint/2010/main" val="3121219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29</a:t>
            </a:fld>
            <a:endParaRPr lang="en-GB"/>
          </a:p>
        </p:txBody>
      </p:sp>
    </p:spTree>
    <p:extLst>
      <p:ext uri="{BB962C8B-B14F-4D97-AF65-F5344CB8AC3E}">
        <p14:creationId xmlns:p14="http://schemas.microsoft.com/office/powerpoint/2010/main" val="292279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3</a:t>
            </a:fld>
            <a:endParaRPr lang="en-GB"/>
          </a:p>
        </p:txBody>
      </p:sp>
    </p:spTree>
    <p:extLst>
      <p:ext uri="{BB962C8B-B14F-4D97-AF65-F5344CB8AC3E}">
        <p14:creationId xmlns:p14="http://schemas.microsoft.com/office/powerpoint/2010/main" val="425403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30</a:t>
            </a:fld>
            <a:endParaRPr lang="en-GB"/>
          </a:p>
        </p:txBody>
      </p:sp>
    </p:spTree>
    <p:extLst>
      <p:ext uri="{BB962C8B-B14F-4D97-AF65-F5344CB8AC3E}">
        <p14:creationId xmlns:p14="http://schemas.microsoft.com/office/powerpoint/2010/main" val="3922252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31</a:t>
            </a:fld>
            <a:endParaRPr lang="en-GB"/>
          </a:p>
        </p:txBody>
      </p:sp>
    </p:spTree>
    <p:extLst>
      <p:ext uri="{BB962C8B-B14F-4D97-AF65-F5344CB8AC3E}">
        <p14:creationId xmlns:p14="http://schemas.microsoft.com/office/powerpoint/2010/main" val="575709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32</a:t>
            </a:fld>
            <a:endParaRPr lang="en-GB"/>
          </a:p>
        </p:txBody>
      </p:sp>
    </p:spTree>
    <p:extLst>
      <p:ext uri="{BB962C8B-B14F-4D97-AF65-F5344CB8AC3E}">
        <p14:creationId xmlns:p14="http://schemas.microsoft.com/office/powerpoint/2010/main" val="3584252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33</a:t>
            </a:fld>
            <a:endParaRPr lang="en-GB"/>
          </a:p>
        </p:txBody>
      </p:sp>
    </p:spTree>
    <p:extLst>
      <p:ext uri="{BB962C8B-B14F-4D97-AF65-F5344CB8AC3E}">
        <p14:creationId xmlns:p14="http://schemas.microsoft.com/office/powerpoint/2010/main" val="25288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34</a:t>
            </a:fld>
            <a:endParaRPr lang="en-GB"/>
          </a:p>
        </p:txBody>
      </p:sp>
    </p:spTree>
    <p:extLst>
      <p:ext uri="{BB962C8B-B14F-4D97-AF65-F5344CB8AC3E}">
        <p14:creationId xmlns:p14="http://schemas.microsoft.com/office/powerpoint/2010/main" val="1761542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smtClean="0"/>
              <a:t>Klijent se uči procjenjivati intenzitet doživljenih emocija – testiranje uspješnosti neke intevencije</a:t>
            </a:r>
          </a:p>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35</a:t>
            </a:fld>
            <a:endParaRPr lang="en-GB"/>
          </a:p>
        </p:txBody>
      </p:sp>
    </p:spTree>
    <p:extLst>
      <p:ext uri="{BB962C8B-B14F-4D97-AF65-F5344CB8AC3E}">
        <p14:creationId xmlns:p14="http://schemas.microsoft.com/office/powerpoint/2010/main" val="159352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dirty="0" smtClean="0"/>
              <a:t>Sve te tehnike se rade u opuštenom stanju </a:t>
            </a:r>
          </a:p>
          <a:p>
            <a:r>
              <a:rPr lang="hr-HR" sz="1200" dirty="0" smtClean="0"/>
              <a:t>kako bi se mogle primjeniti u situaciji ljutnje</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36</a:t>
            </a:fld>
            <a:endParaRPr lang="en-GB"/>
          </a:p>
        </p:txBody>
      </p:sp>
    </p:spTree>
    <p:extLst>
      <p:ext uri="{BB962C8B-B14F-4D97-AF65-F5344CB8AC3E}">
        <p14:creationId xmlns:p14="http://schemas.microsoft.com/office/powerpoint/2010/main" val="2440811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dirty="0" smtClean="0">
                <a:solidFill>
                  <a:schemeClr val="tx1"/>
                </a:solidFill>
              </a:rPr>
              <a:t>Kako naučiti biti samo razočarani, bez ljutnje – tako da se ne prosuđuje i procjenjuje </a:t>
            </a:r>
          </a:p>
          <a:p>
            <a:r>
              <a:rPr lang="hr-HR" sz="1200" dirty="0" smtClean="0">
                <a:solidFill>
                  <a:schemeClr val="tx1"/>
                </a:solidFill>
              </a:rPr>
              <a:t>„</a:t>
            </a:r>
            <a:r>
              <a:rPr lang="hr-HR" sz="1200" i="1" dirty="0" smtClean="0">
                <a:solidFill>
                  <a:schemeClr val="tx1"/>
                </a:solidFill>
              </a:rPr>
              <a:t>Ja sam razočarana, da, što onda, takav je život, nije prvi put niti zadnji da sam razočarana</a:t>
            </a:r>
            <a:r>
              <a:rPr lang="hr-HR" sz="1200" dirty="0" smtClean="0">
                <a:solidFill>
                  <a:schemeClr val="tx1"/>
                </a:solidFill>
              </a:rPr>
              <a:t>.” Tako spriječimo nadgradnju ljutnje.</a:t>
            </a:r>
          </a:p>
          <a:p>
            <a:r>
              <a:rPr lang="hr-HR" sz="1200" dirty="0" smtClean="0">
                <a:solidFill>
                  <a:schemeClr val="tx1"/>
                </a:solidFill>
              </a:rPr>
              <a:t>ljutnja često nije prva emocija – druga je!</a:t>
            </a:r>
          </a:p>
          <a:p>
            <a:r>
              <a:rPr lang="hr-HR" sz="1200" dirty="0" smtClean="0">
                <a:solidFill>
                  <a:schemeClr val="tx1"/>
                </a:solidFill>
              </a:rPr>
              <a:t>U mindfulness terminima – samo opažamo i opisujemo svoje emocije bez prosuđivanja – to ne mijenja povrijeđenost, ali nema ljutnje</a:t>
            </a:r>
          </a:p>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37</a:t>
            </a:fld>
            <a:endParaRPr lang="en-GB"/>
          </a:p>
        </p:txBody>
      </p:sp>
    </p:spTree>
    <p:extLst>
      <p:ext uri="{BB962C8B-B14F-4D97-AF65-F5344CB8AC3E}">
        <p14:creationId xmlns:p14="http://schemas.microsoft.com/office/powerpoint/2010/main" val="766198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38</a:t>
            </a:fld>
            <a:endParaRPr lang="en-GB"/>
          </a:p>
        </p:txBody>
      </p:sp>
    </p:spTree>
    <p:extLst>
      <p:ext uri="{BB962C8B-B14F-4D97-AF65-F5344CB8AC3E}">
        <p14:creationId xmlns:p14="http://schemas.microsoft.com/office/powerpoint/2010/main" val="4285074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39</a:t>
            </a:fld>
            <a:endParaRPr lang="en-GB"/>
          </a:p>
        </p:txBody>
      </p:sp>
    </p:spTree>
    <p:extLst>
      <p:ext uri="{BB962C8B-B14F-4D97-AF65-F5344CB8AC3E}">
        <p14:creationId xmlns:p14="http://schemas.microsoft.com/office/powerpoint/2010/main" val="347154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smtClean="0">
                <a:solidFill>
                  <a:schemeClr val="tx1"/>
                </a:solidFill>
              </a:rPr>
              <a:t>Ljutnja je važna emocija - normalna i prirodna </a:t>
            </a:r>
          </a:p>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4</a:t>
            </a:fld>
            <a:endParaRPr lang="en-GB"/>
          </a:p>
        </p:txBody>
      </p:sp>
    </p:spTree>
    <p:extLst>
      <p:ext uri="{BB962C8B-B14F-4D97-AF65-F5344CB8AC3E}">
        <p14:creationId xmlns:p14="http://schemas.microsoft.com/office/powerpoint/2010/main" val="2050692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40</a:t>
            </a:fld>
            <a:endParaRPr lang="en-GB"/>
          </a:p>
        </p:txBody>
      </p:sp>
    </p:spTree>
    <p:extLst>
      <p:ext uri="{BB962C8B-B14F-4D97-AF65-F5344CB8AC3E}">
        <p14:creationId xmlns:p14="http://schemas.microsoft.com/office/powerpoint/2010/main" val="2490848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41</a:t>
            </a:fld>
            <a:endParaRPr lang="en-GB"/>
          </a:p>
        </p:txBody>
      </p:sp>
    </p:spTree>
    <p:extLst>
      <p:ext uri="{BB962C8B-B14F-4D97-AF65-F5344CB8AC3E}">
        <p14:creationId xmlns:p14="http://schemas.microsoft.com/office/powerpoint/2010/main" val="3745555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smtClean="0">
                <a:solidFill>
                  <a:schemeClr val="tx1"/>
                </a:solidFill>
              </a:rPr>
              <a:t>Možemo izabrati pokazati ili ne ljutnju prema drugima</a:t>
            </a:r>
          </a:p>
          <a:p>
            <a:pPr marL="0" indent="0">
              <a:buNone/>
            </a:pPr>
            <a:r>
              <a:rPr lang="hr-HR" sz="1200" dirty="0" smtClean="0">
                <a:solidFill>
                  <a:schemeClr val="tx1"/>
                </a:solidFill>
              </a:rPr>
              <a:t>Što je moralno a što ne? Što kad bi se svi ponašali na taj način/ pridržavanje pravila ponašanja</a:t>
            </a:r>
          </a:p>
          <a:p>
            <a:pPr marL="0" indent="0">
              <a:buNone/>
            </a:pPr>
            <a:r>
              <a:rPr lang="hr-HR" sz="1200" dirty="0" smtClean="0">
                <a:solidFill>
                  <a:schemeClr val="tx1"/>
                </a:solidFill>
              </a:rPr>
              <a:t>Modeliranje ponašanja  </a:t>
            </a:r>
          </a:p>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42</a:t>
            </a:fld>
            <a:endParaRPr lang="en-GB"/>
          </a:p>
        </p:txBody>
      </p:sp>
    </p:spTree>
    <p:extLst>
      <p:ext uri="{BB962C8B-B14F-4D97-AF65-F5344CB8AC3E}">
        <p14:creationId xmlns:p14="http://schemas.microsoft.com/office/powerpoint/2010/main" val="3020123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dirty="0" smtClean="0">
                <a:solidFill>
                  <a:schemeClr val="tx1"/>
                </a:solidFill>
              </a:rPr>
              <a:t>Važno je da možemo spriječiti ili kontrolirati našu ljutnju </a:t>
            </a:r>
          </a:p>
          <a:p>
            <a:r>
              <a:rPr lang="hr-HR" sz="1200" dirty="0" smtClean="0">
                <a:solidFill>
                  <a:schemeClr val="tx1"/>
                </a:solidFill>
              </a:rPr>
              <a:t>To ne znači da je ne treba nikada izraziti </a:t>
            </a:r>
          </a:p>
          <a:p>
            <a:r>
              <a:rPr lang="hr-HR" sz="1200" dirty="0" smtClean="0">
                <a:solidFill>
                  <a:schemeClr val="tx1"/>
                </a:solidFill>
              </a:rPr>
              <a:t>Inhibicije su kao kočnice na autu – nekad zaustave kretanje auta, ali često samo osiguravaju da se auto kreće odgovarajućim tempom, brzinom</a:t>
            </a:r>
            <a:endParaRPr lang="en-GB" sz="1200"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43</a:t>
            </a:fld>
            <a:endParaRPr lang="en-GB"/>
          </a:p>
        </p:txBody>
      </p:sp>
    </p:spTree>
    <p:extLst>
      <p:ext uri="{BB962C8B-B14F-4D97-AF65-F5344CB8AC3E}">
        <p14:creationId xmlns:p14="http://schemas.microsoft.com/office/powerpoint/2010/main" val="688684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44</a:t>
            </a:fld>
            <a:endParaRPr lang="en-GB"/>
          </a:p>
        </p:txBody>
      </p:sp>
    </p:spTree>
    <p:extLst>
      <p:ext uri="{BB962C8B-B14F-4D97-AF65-F5344CB8AC3E}">
        <p14:creationId xmlns:p14="http://schemas.microsoft.com/office/powerpoint/2010/main" val="4164934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45</a:t>
            </a:fld>
            <a:endParaRPr lang="en-GB"/>
          </a:p>
        </p:txBody>
      </p:sp>
    </p:spTree>
    <p:extLst>
      <p:ext uri="{BB962C8B-B14F-4D97-AF65-F5344CB8AC3E}">
        <p14:creationId xmlns:p14="http://schemas.microsoft.com/office/powerpoint/2010/main" val="3052714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46</a:t>
            </a:fld>
            <a:endParaRPr lang="en-GB"/>
          </a:p>
        </p:txBody>
      </p:sp>
    </p:spTree>
    <p:extLst>
      <p:ext uri="{BB962C8B-B14F-4D97-AF65-F5344CB8AC3E}">
        <p14:creationId xmlns:p14="http://schemas.microsoft.com/office/powerpoint/2010/main" val="2003049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47</a:t>
            </a:fld>
            <a:endParaRPr lang="en-GB"/>
          </a:p>
        </p:txBody>
      </p:sp>
    </p:spTree>
    <p:extLst>
      <p:ext uri="{BB962C8B-B14F-4D97-AF65-F5344CB8AC3E}">
        <p14:creationId xmlns:p14="http://schemas.microsoft.com/office/powerpoint/2010/main" val="1171003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48</a:t>
            </a:fld>
            <a:endParaRPr lang="en-GB"/>
          </a:p>
        </p:txBody>
      </p:sp>
    </p:spTree>
    <p:extLst>
      <p:ext uri="{BB962C8B-B14F-4D97-AF65-F5344CB8AC3E}">
        <p14:creationId xmlns:p14="http://schemas.microsoft.com/office/powerpoint/2010/main" val="28551400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49</a:t>
            </a:fld>
            <a:endParaRPr lang="en-GB"/>
          </a:p>
        </p:txBody>
      </p:sp>
    </p:spTree>
    <p:extLst>
      <p:ext uri="{BB962C8B-B14F-4D97-AF65-F5344CB8AC3E}">
        <p14:creationId xmlns:p14="http://schemas.microsoft.com/office/powerpoint/2010/main" val="83539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5</a:t>
            </a:fld>
            <a:endParaRPr lang="en-GB"/>
          </a:p>
        </p:txBody>
      </p:sp>
    </p:spTree>
    <p:extLst>
      <p:ext uri="{BB962C8B-B14F-4D97-AF65-F5344CB8AC3E}">
        <p14:creationId xmlns:p14="http://schemas.microsoft.com/office/powerpoint/2010/main" val="3239610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dirty="0" smtClean="0">
                <a:solidFill>
                  <a:schemeClr val="tx1"/>
                </a:solidFill>
              </a:rPr>
              <a:t>Ključan je limbički sustav – periferni dio mozga</a:t>
            </a:r>
          </a:p>
          <a:p>
            <a:r>
              <a:rPr lang="hr-HR" sz="1200" dirty="0" smtClean="0">
                <a:solidFill>
                  <a:schemeClr val="tx1"/>
                </a:solidFill>
              </a:rPr>
              <a:t>Amigdala i hypothalamus su odgovorni za naše emocije – primitivni dio mozga – reptilski mozak – stari mozak</a:t>
            </a:r>
          </a:p>
          <a:p>
            <a:pPr marL="0" indent="0">
              <a:buNone/>
            </a:pPr>
            <a:r>
              <a:rPr lang="hr-HR" sz="1200" dirty="0" smtClean="0">
                <a:solidFill>
                  <a:schemeClr val="tx1"/>
                </a:solidFill>
              </a:rPr>
              <a:t>Kad smo preplavljeni sa ljutnjom ili nekom drugom jačom emocijom to se katkada kaže da je „amigdala otela ostali dio mozga” – naš kapacitet za racionalne misli je otet  - kao da smo” izvan sebe” – postoji manjak zdravog razuma </a:t>
            </a:r>
          </a:p>
          <a:p>
            <a:r>
              <a:rPr lang="hr-HR" sz="1200" dirty="0" smtClean="0">
                <a:solidFill>
                  <a:schemeClr val="tx1"/>
                </a:solidFill>
              </a:rPr>
              <a:t>Cerebralni cortex je odgovoran za mišljenje, planiranje, inhibicije, kretanje, razumijevanje slika</a:t>
            </a:r>
          </a:p>
          <a:p>
            <a:r>
              <a:rPr lang="hr-HR" sz="1200" dirty="0" smtClean="0">
                <a:solidFill>
                  <a:schemeClr val="tx1"/>
                </a:solidFill>
              </a:rPr>
              <a:t>Limbički sustav – primitivni dio mozga nije samo odgovoran za jake emocije  koje mogu biti loše, već i za emocije koje vode ka hrabrosti, altruističkom ponašanju  i slično</a:t>
            </a:r>
          </a:p>
          <a:p>
            <a:r>
              <a:rPr lang="hr-HR" sz="1200" dirty="0" smtClean="0">
                <a:solidFill>
                  <a:schemeClr val="tx1"/>
                </a:solidFill>
              </a:rPr>
              <a:t>Problem je što primitivan mozak radi brže od racionalnog mozga – tako da mi postanemo ljuti prije nego što racionalni  mozak ima uopće misao o situaciji</a:t>
            </a:r>
          </a:p>
          <a:p>
            <a:r>
              <a:rPr lang="hr-HR" sz="1200" dirty="0" smtClean="0">
                <a:solidFill>
                  <a:schemeClr val="tx1"/>
                </a:solidFill>
              </a:rPr>
              <a:t>Često se dogodi da postanemo ljuti trenutačno i reagiramo trenutačno i često žalimo za tim – i tada ništa ne mislimo jer je reakcija došla iz primitivno mozga</a:t>
            </a:r>
          </a:p>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50</a:t>
            </a:fld>
            <a:endParaRPr lang="en-GB"/>
          </a:p>
        </p:txBody>
      </p:sp>
    </p:spTree>
    <p:extLst>
      <p:ext uri="{BB962C8B-B14F-4D97-AF65-F5344CB8AC3E}">
        <p14:creationId xmlns:p14="http://schemas.microsoft.com/office/powerpoint/2010/main" val="11111599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EE40-15BE-4C3D-8B54-69618DAC7645}" type="slidenum">
              <a:rPr lang="en-GB" smtClean="0"/>
              <a:t>51</a:t>
            </a:fld>
            <a:endParaRPr lang="en-GB"/>
          </a:p>
        </p:txBody>
      </p:sp>
    </p:spTree>
    <p:extLst>
      <p:ext uri="{BB962C8B-B14F-4D97-AF65-F5344CB8AC3E}">
        <p14:creationId xmlns:p14="http://schemas.microsoft.com/office/powerpoint/2010/main" val="3812078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52</a:t>
            </a:fld>
            <a:endParaRPr lang="en-GB"/>
          </a:p>
        </p:txBody>
      </p:sp>
    </p:spTree>
    <p:extLst>
      <p:ext uri="{BB962C8B-B14F-4D97-AF65-F5344CB8AC3E}">
        <p14:creationId xmlns:p14="http://schemas.microsoft.com/office/powerpoint/2010/main" val="3945994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53</a:t>
            </a:fld>
            <a:endParaRPr lang="en-GB"/>
          </a:p>
        </p:txBody>
      </p:sp>
    </p:spTree>
    <p:extLst>
      <p:ext uri="{BB962C8B-B14F-4D97-AF65-F5344CB8AC3E}">
        <p14:creationId xmlns:p14="http://schemas.microsoft.com/office/powerpoint/2010/main" val="27231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54</a:t>
            </a:fld>
            <a:endParaRPr lang="en-GB"/>
          </a:p>
        </p:txBody>
      </p:sp>
    </p:spTree>
    <p:extLst>
      <p:ext uri="{BB962C8B-B14F-4D97-AF65-F5344CB8AC3E}">
        <p14:creationId xmlns:p14="http://schemas.microsoft.com/office/powerpoint/2010/main" val="42783119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55</a:t>
            </a:fld>
            <a:endParaRPr lang="en-GB"/>
          </a:p>
        </p:txBody>
      </p:sp>
    </p:spTree>
    <p:extLst>
      <p:ext uri="{BB962C8B-B14F-4D97-AF65-F5344CB8AC3E}">
        <p14:creationId xmlns:p14="http://schemas.microsoft.com/office/powerpoint/2010/main" val="259778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6</a:t>
            </a:fld>
            <a:endParaRPr lang="en-GB"/>
          </a:p>
        </p:txBody>
      </p:sp>
    </p:spTree>
    <p:extLst>
      <p:ext uri="{BB962C8B-B14F-4D97-AF65-F5344CB8AC3E}">
        <p14:creationId xmlns:p14="http://schemas.microsoft.com/office/powerpoint/2010/main" val="73726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7</a:t>
            </a:fld>
            <a:endParaRPr lang="en-GB"/>
          </a:p>
        </p:txBody>
      </p:sp>
    </p:spTree>
    <p:extLst>
      <p:ext uri="{BB962C8B-B14F-4D97-AF65-F5344CB8AC3E}">
        <p14:creationId xmlns:p14="http://schemas.microsoft.com/office/powerpoint/2010/main" val="44486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8</a:t>
            </a:fld>
            <a:endParaRPr lang="en-GB"/>
          </a:p>
        </p:txBody>
      </p:sp>
    </p:spTree>
    <p:extLst>
      <p:ext uri="{BB962C8B-B14F-4D97-AF65-F5344CB8AC3E}">
        <p14:creationId xmlns:p14="http://schemas.microsoft.com/office/powerpoint/2010/main" val="101693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EE40-15BE-4C3D-8B54-69618DAC7645}" type="slidenum">
              <a:rPr lang="en-GB" smtClean="0"/>
              <a:t>9</a:t>
            </a:fld>
            <a:endParaRPr lang="en-GB"/>
          </a:p>
        </p:txBody>
      </p:sp>
    </p:spTree>
    <p:extLst>
      <p:ext uri="{BB962C8B-B14F-4D97-AF65-F5344CB8AC3E}">
        <p14:creationId xmlns:p14="http://schemas.microsoft.com/office/powerpoint/2010/main" val="166859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106096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530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5925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746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5127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325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275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996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13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729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343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0874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006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69597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29985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389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3/16/2017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05616387"/>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amazon.co.uk/gp/product/1849052867/ref=oh_aui_detailpage_o00_s00?ie=UTF8&amp;psc=1"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6334" y="3416121"/>
            <a:ext cx="8915399" cy="2262781"/>
          </a:xfrm>
        </p:spPr>
        <p:txBody>
          <a:bodyPr/>
          <a:lstStyle/>
          <a:p>
            <a:r>
              <a:rPr lang="pl-PL" b="1" dirty="0">
                <a:solidFill>
                  <a:schemeClr val="accent3"/>
                </a:solidFill>
              </a:rPr>
              <a:t>BK intervencije za kontrolu ljutnje</a:t>
            </a:r>
            <a:endParaRPr lang="en-GB" b="1" dirty="0">
              <a:solidFill>
                <a:schemeClr val="accent3"/>
              </a:solidFill>
            </a:endParaRPr>
          </a:p>
        </p:txBody>
      </p:sp>
      <p:sp>
        <p:nvSpPr>
          <p:cNvPr id="3" name="Subtitle 2"/>
          <p:cNvSpPr>
            <a:spLocks noGrp="1"/>
          </p:cNvSpPr>
          <p:nvPr>
            <p:ph type="subTitle" idx="1"/>
          </p:nvPr>
        </p:nvSpPr>
        <p:spPr>
          <a:xfrm>
            <a:off x="2872549" y="5588748"/>
            <a:ext cx="8915399" cy="1126283"/>
          </a:xfrm>
        </p:spPr>
        <p:txBody>
          <a:bodyPr>
            <a:normAutofit/>
          </a:bodyPr>
          <a:lstStyle/>
          <a:p>
            <a:pPr algn="r"/>
            <a:r>
              <a:rPr lang="hr-HR" sz="2400" dirty="0" smtClean="0">
                <a:solidFill>
                  <a:schemeClr val="tx1">
                    <a:lumMod val="95000"/>
                    <a:lumOff val="5000"/>
                  </a:schemeClr>
                </a:solidFill>
              </a:rPr>
              <a:t>Anita Đuretić Bartolović</a:t>
            </a:r>
          </a:p>
          <a:p>
            <a:pPr algn="r"/>
            <a:r>
              <a:rPr lang="hr-HR" sz="2400" dirty="0" smtClean="0">
                <a:solidFill>
                  <a:schemeClr val="tx1">
                    <a:lumMod val="95000"/>
                    <a:lumOff val="5000"/>
                  </a:schemeClr>
                </a:solidFill>
              </a:rPr>
              <a:t>18.03.2017.</a:t>
            </a:r>
            <a:endParaRPr lang="en-GB" sz="2400" dirty="0">
              <a:solidFill>
                <a:schemeClr val="tx1">
                  <a:lumMod val="95000"/>
                  <a:lumOff val="5000"/>
                </a:schemeClr>
              </a:solidFill>
            </a:endParaRPr>
          </a:p>
        </p:txBody>
      </p:sp>
      <p:pic>
        <p:nvPicPr>
          <p:cNvPr id="1026" name="Picture 2" descr="Slikovni rezultat za anger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711" y="211941"/>
            <a:ext cx="6096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283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708043" y="697424"/>
            <a:ext cx="91225" cy="57291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73831" y="3224322"/>
            <a:ext cx="5623701" cy="32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764651" y="2706582"/>
            <a:ext cx="2603715" cy="399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smtClean="0">
                <a:solidFill>
                  <a:schemeClr val="tx1"/>
                </a:solidFill>
              </a:rPr>
              <a:t>Količina ljutnje</a:t>
            </a:r>
            <a:endParaRPr lang="en-GB" sz="2400" b="1" dirty="0">
              <a:solidFill>
                <a:schemeClr val="tx1"/>
              </a:solidFill>
            </a:endParaRPr>
          </a:p>
        </p:txBody>
      </p:sp>
      <p:sp>
        <p:nvSpPr>
          <p:cNvPr id="10" name="Rectangle 9"/>
          <p:cNvSpPr/>
          <p:nvPr/>
        </p:nvSpPr>
        <p:spPr>
          <a:xfrm>
            <a:off x="1019228" y="2864095"/>
            <a:ext cx="2603715" cy="399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smtClean="0">
                <a:solidFill>
                  <a:schemeClr val="tx1"/>
                </a:solidFill>
              </a:rPr>
              <a:t>efikasnost</a:t>
            </a:r>
            <a:endParaRPr lang="en-GB" sz="2400" b="1" dirty="0">
              <a:solidFill>
                <a:schemeClr val="tx1"/>
              </a:solidFill>
            </a:endParaRPr>
          </a:p>
        </p:txBody>
      </p:sp>
      <p:sp>
        <p:nvSpPr>
          <p:cNvPr id="11" name="Rectangle 10"/>
          <p:cNvSpPr/>
          <p:nvPr/>
        </p:nvSpPr>
        <p:spPr>
          <a:xfrm>
            <a:off x="2764546" y="4552100"/>
            <a:ext cx="773298" cy="3843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smtClean="0">
                <a:solidFill>
                  <a:schemeClr val="tx1"/>
                </a:solidFill>
              </a:rPr>
              <a:t>-</a:t>
            </a:r>
            <a:endParaRPr lang="en-GB" sz="2400" b="1" dirty="0">
              <a:solidFill>
                <a:schemeClr val="tx1"/>
              </a:solidFill>
            </a:endParaRPr>
          </a:p>
        </p:txBody>
      </p:sp>
      <p:sp>
        <p:nvSpPr>
          <p:cNvPr id="12" name="Rectangle 11"/>
          <p:cNvSpPr/>
          <p:nvPr/>
        </p:nvSpPr>
        <p:spPr>
          <a:xfrm>
            <a:off x="2764546" y="1410011"/>
            <a:ext cx="773298" cy="330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tx1"/>
                </a:solidFill>
              </a:rPr>
              <a:t>+</a:t>
            </a:r>
            <a:endParaRPr lang="en-GB" sz="2400" b="1" dirty="0">
              <a:solidFill>
                <a:schemeClr val="tx1"/>
              </a:solidFill>
            </a:endParaRPr>
          </a:p>
        </p:txBody>
      </p:sp>
      <p:sp>
        <p:nvSpPr>
          <p:cNvPr id="13" name="Freeform 12"/>
          <p:cNvSpPr/>
          <p:nvPr/>
        </p:nvSpPr>
        <p:spPr>
          <a:xfrm>
            <a:off x="3797085" y="1174725"/>
            <a:ext cx="3068664" cy="3877722"/>
          </a:xfrm>
          <a:custGeom>
            <a:avLst/>
            <a:gdLst>
              <a:gd name="connsiteX0" fmla="*/ 0 w 3068664"/>
              <a:gd name="connsiteY0" fmla="*/ 2048922 h 3877722"/>
              <a:gd name="connsiteX1" fmla="*/ 774915 w 3068664"/>
              <a:gd name="connsiteY1" fmla="*/ 49641 h 3877722"/>
              <a:gd name="connsiteX2" fmla="*/ 3068664 w 3068664"/>
              <a:gd name="connsiteY2" fmla="*/ 3877722 h 3877722"/>
            </a:gdLst>
            <a:ahLst/>
            <a:cxnLst>
              <a:cxn ang="0">
                <a:pos x="connsiteX0" y="connsiteY0"/>
              </a:cxn>
              <a:cxn ang="0">
                <a:pos x="connsiteX1" y="connsiteY1"/>
              </a:cxn>
              <a:cxn ang="0">
                <a:pos x="connsiteX2" y="connsiteY2"/>
              </a:cxn>
            </a:cxnLst>
            <a:rect l="l" t="t" r="r" b="b"/>
            <a:pathLst>
              <a:path w="3068664" h="3877722">
                <a:moveTo>
                  <a:pt x="0" y="2048922"/>
                </a:moveTo>
                <a:cubicBezTo>
                  <a:pt x="131735" y="896881"/>
                  <a:pt x="263471" y="-255159"/>
                  <a:pt x="774915" y="49641"/>
                </a:cubicBezTo>
                <a:cubicBezTo>
                  <a:pt x="1286359" y="354441"/>
                  <a:pt x="2177511" y="2116081"/>
                  <a:pt x="3068664" y="387772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Slikovni rezultat za angry bi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9143" y="3534426"/>
            <a:ext cx="2370541" cy="303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696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510" y="976943"/>
            <a:ext cx="10213383" cy="553761"/>
          </a:xfrm>
        </p:spPr>
        <p:txBody>
          <a:bodyPr>
            <a:normAutofit fontScale="90000"/>
          </a:bodyPr>
          <a:lstStyle/>
          <a:p>
            <a:r>
              <a:rPr lang="hr-HR" dirty="0" smtClean="0"/>
              <a:t>Model razdražljivosti i ljutnje</a:t>
            </a:r>
            <a:endParaRPr lang="en-GB" dirty="0"/>
          </a:p>
        </p:txBody>
      </p:sp>
      <p:sp>
        <p:nvSpPr>
          <p:cNvPr id="3" name="Content Placeholder 2"/>
          <p:cNvSpPr>
            <a:spLocks noGrp="1"/>
          </p:cNvSpPr>
          <p:nvPr>
            <p:ph idx="1"/>
          </p:nvPr>
        </p:nvSpPr>
        <p:spPr>
          <a:xfrm>
            <a:off x="1505989" y="2503909"/>
            <a:ext cx="10212946" cy="3041453"/>
          </a:xfrm>
        </p:spPr>
        <p:txBody>
          <a:bodyPr>
            <a:noAutofit/>
          </a:bodyPr>
          <a:lstStyle/>
          <a:p>
            <a:r>
              <a:rPr lang="hr-HR" sz="2400" dirty="0" smtClean="0">
                <a:solidFill>
                  <a:schemeClr val="tx1"/>
                </a:solidFill>
              </a:rPr>
              <a:t>Model će nam pomoći predvidjeti kad ćemo se razljutiti ili biti razdražljivi i prevenirati da se to dogodi</a:t>
            </a:r>
          </a:p>
        </p:txBody>
      </p:sp>
      <p:sp>
        <p:nvSpPr>
          <p:cNvPr id="5" name="Title 1"/>
          <p:cNvSpPr txBox="1">
            <a:spLocks/>
          </p:cNvSpPr>
          <p:nvPr/>
        </p:nvSpPr>
        <p:spPr>
          <a:xfrm>
            <a:off x="1720312" y="363412"/>
            <a:ext cx="9784300" cy="1280890"/>
          </a:xfrm>
          <a:prstGeom prst="rect">
            <a:avLst/>
          </a:prstGeom>
          <a:solidFill>
            <a:schemeClr val="accent3">
              <a:lumMod val="20000"/>
              <a:lumOff val="8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dirty="0" smtClean="0">
                <a:solidFill>
                  <a:schemeClr val="accent2">
                    <a:lumMod val="50000"/>
                  </a:schemeClr>
                </a:solidFill>
              </a:rPr>
              <a:t>3. Razumijevanje ljutnje u kognitivno bihevioralnim terminima - Što nas ljuti?</a:t>
            </a:r>
            <a:endParaRPr lang="en-GB" dirty="0">
              <a:solidFill>
                <a:schemeClr val="accent2">
                  <a:lumMod val="50000"/>
                </a:schemeClr>
              </a:solidFill>
            </a:endParaRPr>
          </a:p>
        </p:txBody>
      </p:sp>
      <p:sp>
        <p:nvSpPr>
          <p:cNvPr id="7" name="Content Placeholder 2"/>
          <p:cNvSpPr txBox="1">
            <a:spLocks/>
          </p:cNvSpPr>
          <p:nvPr/>
        </p:nvSpPr>
        <p:spPr>
          <a:xfrm>
            <a:off x="2276621" y="4024635"/>
            <a:ext cx="9227991" cy="19053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hr-HR" sz="2400" dirty="0" smtClean="0">
                <a:solidFill>
                  <a:schemeClr val="tx1"/>
                </a:solidFill>
              </a:rPr>
              <a:t>Studije pokazuju da je BKT terapija izbora za probleme sa ljutnjom  – mnogi ljudi koji imaju problem sa ljutnjom vide poboljšanje koristeći materijale samopomoći ili prolaze kroz više formalne terapije sa terapeutom</a:t>
            </a:r>
            <a:endParaRPr lang="en-GB" sz="2400" dirty="0">
              <a:solidFill>
                <a:schemeClr val="tx1"/>
              </a:solidFill>
            </a:endParaRPr>
          </a:p>
        </p:txBody>
      </p:sp>
    </p:spTree>
    <p:extLst>
      <p:ext uri="{BB962C8B-B14F-4D97-AF65-F5344CB8AC3E}">
        <p14:creationId xmlns:p14="http://schemas.microsoft.com/office/powerpoint/2010/main" val="1513105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87070">
            <a:off x="7937431" y="511469"/>
            <a:ext cx="3543184" cy="5071441"/>
          </a:xfrm>
          <a:prstGeom prst="rect">
            <a:avLst/>
          </a:prstGeom>
        </p:spPr>
      </p:pic>
      <p:pic>
        <p:nvPicPr>
          <p:cNvPr id="1026" name="Picture 2" descr="Slikovni rezultat za dijeta protiv bije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08325">
            <a:off x="6303092" y="437321"/>
            <a:ext cx="3972857" cy="49152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3656" y="1133061"/>
            <a:ext cx="4082263" cy="534875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80994">
            <a:off x="2265660" y="834888"/>
            <a:ext cx="3752554" cy="5234504"/>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665" y="340571"/>
            <a:ext cx="3501915" cy="5108713"/>
          </a:xfrm>
          <a:prstGeom prst="rect">
            <a:avLst/>
          </a:prstGeom>
        </p:spPr>
      </p:pic>
    </p:spTree>
    <p:extLst>
      <p:ext uri="{BB962C8B-B14F-4D97-AF65-F5344CB8AC3E}">
        <p14:creationId xmlns:p14="http://schemas.microsoft.com/office/powerpoint/2010/main" val="4406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37421270"/>
              </p:ext>
            </p:extLst>
          </p:nvPr>
        </p:nvGraphicFramePr>
        <p:xfrm>
          <a:off x="1606991" y="508379"/>
          <a:ext cx="9906715" cy="6387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rot="16200000">
            <a:off x="3077516" y="2168155"/>
            <a:ext cx="410150" cy="341792"/>
            <a:chOff x="4748282" y="972309"/>
            <a:chExt cx="410150" cy="341792"/>
          </a:xfrm>
        </p:grpSpPr>
        <p:sp>
          <p:nvSpPr>
            <p:cNvPr id="8" name="Right Arrow 7"/>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0" name="Group 9"/>
          <p:cNvGrpSpPr/>
          <p:nvPr/>
        </p:nvGrpSpPr>
        <p:grpSpPr>
          <a:xfrm rot="16200000">
            <a:off x="3077516" y="3479973"/>
            <a:ext cx="410150" cy="341792"/>
            <a:chOff x="4748282" y="972309"/>
            <a:chExt cx="410150" cy="341792"/>
          </a:xfrm>
        </p:grpSpPr>
        <p:sp>
          <p:nvSpPr>
            <p:cNvPr id="11" name="Right Arrow 10"/>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3" name="Group 12"/>
          <p:cNvGrpSpPr/>
          <p:nvPr/>
        </p:nvGrpSpPr>
        <p:grpSpPr>
          <a:xfrm rot="16200000">
            <a:off x="3077516" y="4825553"/>
            <a:ext cx="410150" cy="341792"/>
            <a:chOff x="4748282" y="972309"/>
            <a:chExt cx="410150" cy="341792"/>
          </a:xfrm>
        </p:grpSpPr>
        <p:sp>
          <p:nvSpPr>
            <p:cNvPr id="14" name="Right Arrow 13"/>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6" name="Group 15"/>
          <p:cNvGrpSpPr/>
          <p:nvPr/>
        </p:nvGrpSpPr>
        <p:grpSpPr>
          <a:xfrm rot="16200000">
            <a:off x="3026247" y="6217148"/>
            <a:ext cx="410150" cy="341792"/>
            <a:chOff x="4748282" y="972309"/>
            <a:chExt cx="410150" cy="341792"/>
          </a:xfrm>
        </p:grpSpPr>
        <p:sp>
          <p:nvSpPr>
            <p:cNvPr id="17" name="Right Arrow 16"/>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3" name="Rectangle 2"/>
          <p:cNvSpPr/>
          <p:nvPr/>
        </p:nvSpPr>
        <p:spPr>
          <a:xfrm>
            <a:off x="9968248" y="632360"/>
            <a:ext cx="2223752" cy="6286864"/>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Raspoloženja</a:t>
            </a:r>
          </a:p>
          <a:p>
            <a:endParaRPr lang="hr-HR" sz="2000" dirty="0" smtClean="0">
              <a:solidFill>
                <a:schemeClr val="tx1"/>
              </a:solidFill>
            </a:endParaRPr>
          </a:p>
          <a:p>
            <a:r>
              <a:rPr lang="hr-HR" sz="2000" dirty="0" smtClean="0">
                <a:solidFill>
                  <a:schemeClr val="tx1"/>
                </a:solidFill>
              </a:rPr>
              <a:t>Loša i dobra </a:t>
            </a:r>
          </a:p>
          <a:p>
            <a:endParaRPr lang="hr-HR" sz="2000" dirty="0" smtClean="0">
              <a:solidFill>
                <a:schemeClr val="tx1"/>
              </a:solidFill>
            </a:endParaRPr>
          </a:p>
          <a:p>
            <a:r>
              <a:rPr lang="hr-HR" sz="2000" dirty="0" smtClean="0">
                <a:solidFill>
                  <a:schemeClr val="tx1"/>
                </a:solidFill>
              </a:rPr>
              <a:t>Najveći utjecaj na raspoloženje imaju:</a:t>
            </a:r>
          </a:p>
          <a:p>
            <a:pPr marL="285750" indent="-285750">
              <a:buFont typeface="Wingdings" panose="05000000000000000000" pitchFamily="2" charset="2"/>
              <a:buChar char="§"/>
            </a:pPr>
            <a:r>
              <a:rPr lang="hr-HR" sz="2000" dirty="0" smtClean="0">
                <a:solidFill>
                  <a:schemeClr val="tx1"/>
                </a:solidFill>
              </a:rPr>
              <a:t>Zdravlje</a:t>
            </a:r>
          </a:p>
          <a:p>
            <a:pPr marL="285750" indent="-285750">
              <a:buFont typeface="Wingdings" panose="05000000000000000000" pitchFamily="2" charset="2"/>
              <a:buChar char="§"/>
            </a:pPr>
            <a:r>
              <a:rPr lang="hr-HR" sz="2000" dirty="0" smtClean="0">
                <a:solidFill>
                  <a:schemeClr val="tx1"/>
                </a:solidFill>
              </a:rPr>
              <a:t>Cirkadijurni ritam</a:t>
            </a:r>
          </a:p>
          <a:p>
            <a:pPr marL="285750" indent="-285750">
              <a:buFont typeface="Wingdings" panose="05000000000000000000" pitchFamily="2" charset="2"/>
              <a:buChar char="§"/>
            </a:pPr>
            <a:r>
              <a:rPr lang="hr-HR" sz="2000" dirty="0" smtClean="0">
                <a:solidFill>
                  <a:schemeClr val="tx1"/>
                </a:solidFill>
              </a:rPr>
              <a:t>Vježbanje</a:t>
            </a:r>
          </a:p>
          <a:p>
            <a:pPr marL="285750" indent="-285750">
              <a:buFont typeface="Wingdings" panose="05000000000000000000" pitchFamily="2" charset="2"/>
              <a:buChar char="§"/>
            </a:pPr>
            <a:r>
              <a:rPr lang="hr-HR" sz="2000" dirty="0" smtClean="0">
                <a:solidFill>
                  <a:schemeClr val="tx1"/>
                </a:solidFill>
              </a:rPr>
              <a:t>Prehrana </a:t>
            </a:r>
          </a:p>
          <a:p>
            <a:pPr marL="285750" indent="-285750">
              <a:buFont typeface="Wingdings" panose="05000000000000000000" pitchFamily="2" charset="2"/>
              <a:buChar char="§"/>
            </a:pPr>
            <a:r>
              <a:rPr lang="hr-HR" sz="2000" dirty="0" smtClean="0">
                <a:solidFill>
                  <a:schemeClr val="tx1"/>
                </a:solidFill>
              </a:rPr>
              <a:t>Korištenje droga</a:t>
            </a:r>
          </a:p>
          <a:p>
            <a:pPr marL="285750" indent="-285750">
              <a:buFont typeface="Wingdings" panose="05000000000000000000" pitchFamily="2" charset="2"/>
              <a:buChar char="§"/>
            </a:pPr>
            <a:r>
              <a:rPr lang="hr-HR" sz="2000" dirty="0" smtClean="0">
                <a:solidFill>
                  <a:schemeClr val="tx1"/>
                </a:solidFill>
              </a:rPr>
              <a:t>Kvaliteta sna</a:t>
            </a:r>
          </a:p>
          <a:p>
            <a:pPr marL="285750" indent="-285750">
              <a:buFont typeface="Wingdings" panose="05000000000000000000" pitchFamily="2" charset="2"/>
              <a:buChar char="§"/>
            </a:pPr>
            <a:r>
              <a:rPr lang="hr-HR" sz="2000" dirty="0" smtClean="0">
                <a:solidFill>
                  <a:schemeClr val="tx1"/>
                </a:solidFill>
              </a:rPr>
              <a:t>Životni stres</a:t>
            </a:r>
          </a:p>
          <a:p>
            <a:pPr marL="285750" indent="-285750">
              <a:buFont typeface="Wingdings" panose="05000000000000000000" pitchFamily="2" charset="2"/>
              <a:buChar char="§"/>
            </a:pPr>
            <a:r>
              <a:rPr lang="hr-HR" sz="2000" dirty="0" smtClean="0">
                <a:solidFill>
                  <a:schemeClr val="tx1"/>
                </a:solidFill>
              </a:rPr>
              <a:t>Socijalni faktori</a:t>
            </a:r>
            <a:endParaRPr lang="en-GB" sz="2000" dirty="0">
              <a:solidFill>
                <a:schemeClr val="tx1"/>
              </a:solidFill>
            </a:endParaRPr>
          </a:p>
        </p:txBody>
      </p:sp>
      <p:grpSp>
        <p:nvGrpSpPr>
          <p:cNvPr id="19" name="Group 18"/>
          <p:cNvGrpSpPr/>
          <p:nvPr/>
        </p:nvGrpSpPr>
        <p:grpSpPr>
          <a:xfrm rot="5400000">
            <a:off x="9293716" y="2196909"/>
            <a:ext cx="410150" cy="341792"/>
            <a:chOff x="4748282" y="972309"/>
            <a:chExt cx="410150" cy="341792"/>
          </a:xfrm>
        </p:grpSpPr>
        <p:sp>
          <p:nvSpPr>
            <p:cNvPr id="20" name="Right Arrow 19"/>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2" name="Group 21"/>
          <p:cNvGrpSpPr/>
          <p:nvPr/>
        </p:nvGrpSpPr>
        <p:grpSpPr>
          <a:xfrm rot="5400000">
            <a:off x="9291403" y="3490623"/>
            <a:ext cx="410150" cy="341792"/>
            <a:chOff x="4748282" y="972309"/>
            <a:chExt cx="410150" cy="341792"/>
          </a:xfrm>
        </p:grpSpPr>
        <p:sp>
          <p:nvSpPr>
            <p:cNvPr id="23" name="Right Arrow 22"/>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5" name="Group 24"/>
          <p:cNvGrpSpPr/>
          <p:nvPr/>
        </p:nvGrpSpPr>
        <p:grpSpPr>
          <a:xfrm rot="5400000">
            <a:off x="9299292" y="4825553"/>
            <a:ext cx="410150" cy="341792"/>
            <a:chOff x="4748282" y="972309"/>
            <a:chExt cx="410150" cy="341792"/>
          </a:xfrm>
        </p:grpSpPr>
        <p:sp>
          <p:nvSpPr>
            <p:cNvPr id="26" name="Right Arrow 25"/>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8" name="Group 27"/>
          <p:cNvGrpSpPr/>
          <p:nvPr/>
        </p:nvGrpSpPr>
        <p:grpSpPr>
          <a:xfrm rot="5400000">
            <a:off x="9451133" y="6119267"/>
            <a:ext cx="410150" cy="341792"/>
            <a:chOff x="4748282" y="972309"/>
            <a:chExt cx="410150" cy="341792"/>
          </a:xfrm>
        </p:grpSpPr>
        <p:sp>
          <p:nvSpPr>
            <p:cNvPr id="29" name="Right Arrow 28"/>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4" name="TextBox 3"/>
          <p:cNvSpPr txBox="1"/>
          <p:nvPr/>
        </p:nvSpPr>
        <p:spPr>
          <a:xfrm>
            <a:off x="5105462" y="84194"/>
            <a:ext cx="2909771" cy="523220"/>
          </a:xfrm>
          <a:prstGeom prst="rect">
            <a:avLst/>
          </a:prstGeom>
          <a:solidFill>
            <a:schemeClr val="accent3">
              <a:lumMod val="40000"/>
              <a:lumOff val="60000"/>
            </a:schemeClr>
          </a:solidFill>
        </p:spPr>
        <p:txBody>
          <a:bodyPr wrap="none" rtlCol="0">
            <a:spAutoFit/>
          </a:bodyPr>
          <a:lstStyle/>
          <a:p>
            <a:r>
              <a:rPr lang="hr-HR" sz="2800" b="1" dirty="0" smtClean="0"/>
              <a:t>MODEL LJUTNJE</a:t>
            </a:r>
            <a:endParaRPr lang="en-GB" sz="2800" b="1" dirty="0"/>
          </a:p>
        </p:txBody>
      </p:sp>
      <p:sp>
        <p:nvSpPr>
          <p:cNvPr id="31" name="Rectangle 30"/>
          <p:cNvSpPr/>
          <p:nvPr/>
        </p:nvSpPr>
        <p:spPr>
          <a:xfrm>
            <a:off x="6857" y="467559"/>
            <a:ext cx="2608667" cy="6387920"/>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Vjerovanja</a:t>
            </a:r>
          </a:p>
          <a:p>
            <a:endParaRPr lang="hr-HR" sz="2000" dirty="0" smtClean="0">
              <a:solidFill>
                <a:schemeClr val="tx1"/>
              </a:solidFill>
            </a:endParaRPr>
          </a:p>
          <a:p>
            <a:r>
              <a:rPr lang="hr-HR" sz="2000" dirty="0" smtClean="0">
                <a:solidFill>
                  <a:schemeClr val="tx1"/>
                </a:solidFill>
              </a:rPr>
              <a:t>-Proizlaze iz odgoja i iskustva</a:t>
            </a:r>
          </a:p>
          <a:p>
            <a:r>
              <a:rPr lang="hr-HR" sz="2000" dirty="0" smtClean="0">
                <a:solidFill>
                  <a:schemeClr val="tx1"/>
                </a:solidFill>
              </a:rPr>
              <a:t>- Imaju dalekosežan efket </a:t>
            </a:r>
          </a:p>
          <a:p>
            <a:endParaRPr lang="hr-HR" sz="2000" dirty="0" smtClean="0">
              <a:solidFill>
                <a:schemeClr val="tx1"/>
              </a:solidFill>
            </a:endParaRPr>
          </a:p>
          <a:p>
            <a:r>
              <a:rPr lang="hr-HR" sz="2000" dirty="0" smtClean="0">
                <a:solidFill>
                  <a:schemeClr val="tx1"/>
                </a:solidFill>
              </a:rPr>
              <a:t>Vjerovanja o </a:t>
            </a:r>
          </a:p>
          <a:p>
            <a:pPr marL="285750" indent="-285750">
              <a:buFont typeface="Arial" panose="020B0604020202020204" pitchFamily="34" charset="0"/>
              <a:buChar char="•"/>
            </a:pPr>
            <a:r>
              <a:rPr lang="hr-HR" sz="2000" dirty="0" smtClean="0">
                <a:solidFill>
                  <a:schemeClr val="tx1"/>
                </a:solidFill>
              </a:rPr>
              <a:t>sebi i drugim ljudima </a:t>
            </a:r>
          </a:p>
          <a:p>
            <a:pPr marL="285750" indent="-285750">
              <a:buFont typeface="Arial" panose="020B0604020202020204" pitchFamily="34" charset="0"/>
              <a:buChar char="•"/>
            </a:pPr>
            <a:r>
              <a:rPr lang="hr-HR" sz="2000" dirty="0" smtClean="0">
                <a:solidFill>
                  <a:schemeClr val="tx1"/>
                </a:solidFill>
              </a:rPr>
              <a:t>ljutnji i kako je treba izraziti</a:t>
            </a:r>
          </a:p>
          <a:p>
            <a:pPr marL="285750" indent="-285750">
              <a:buFont typeface="Arial" panose="020B0604020202020204" pitchFamily="34" charset="0"/>
              <a:buChar char="•"/>
            </a:pPr>
            <a:r>
              <a:rPr lang="hr-HR" sz="2000" dirty="0" smtClean="0">
                <a:solidFill>
                  <a:schemeClr val="tx1"/>
                </a:solidFill>
              </a:rPr>
              <a:t>inhibicijama</a:t>
            </a:r>
          </a:p>
          <a:p>
            <a:pPr marL="285750" indent="-285750">
              <a:buFont typeface="Arial" panose="020B0604020202020204" pitchFamily="34" charset="0"/>
              <a:buChar char="•"/>
            </a:pPr>
            <a:r>
              <a:rPr lang="hr-HR" sz="2000" dirty="0">
                <a:solidFill>
                  <a:schemeClr val="tx1"/>
                </a:solidFill>
              </a:rPr>
              <a:t>t</a:t>
            </a:r>
            <a:r>
              <a:rPr lang="hr-HR" sz="2000" dirty="0" smtClean="0">
                <a:solidFill>
                  <a:schemeClr val="tx1"/>
                </a:solidFill>
              </a:rPr>
              <a:t>ome koji odgovori su legitimni</a:t>
            </a:r>
            <a:endParaRPr lang="en-GB" sz="2000" dirty="0">
              <a:solidFill>
                <a:schemeClr val="tx1"/>
              </a:solidFill>
            </a:endParaRPr>
          </a:p>
        </p:txBody>
      </p:sp>
      <p:sp>
        <p:nvSpPr>
          <p:cNvPr id="5" name="Rounded Rectangle 4"/>
          <p:cNvSpPr/>
          <p:nvPr/>
        </p:nvSpPr>
        <p:spPr>
          <a:xfrm>
            <a:off x="4417493" y="543403"/>
            <a:ext cx="4285708"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smtClean="0">
                <a:solidFill>
                  <a:schemeClr val="tx1"/>
                </a:solidFill>
              </a:rPr>
              <a:t>Okidač</a:t>
            </a:r>
            <a:endParaRPr lang="en-GB" sz="2400" b="1" dirty="0">
              <a:solidFill>
                <a:schemeClr val="tx1"/>
              </a:solidFill>
            </a:endParaRPr>
          </a:p>
        </p:txBody>
      </p:sp>
    </p:spTree>
    <p:extLst>
      <p:ext uri="{BB962C8B-B14F-4D97-AF65-F5344CB8AC3E}">
        <p14:creationId xmlns:p14="http://schemas.microsoft.com/office/powerpoint/2010/main" val="19375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par>
                                <p:cTn id="34" presetID="2" presetClass="entr" presetSubtype="4"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arn(inVertical)">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animBg="1"/>
      <p:bldP spid="4" grpId="0" animBg="1"/>
      <p:bldP spid="31"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129" y="1916678"/>
            <a:ext cx="11151576" cy="4623270"/>
          </a:xfrm>
        </p:spPr>
        <p:txBody>
          <a:bodyPr>
            <a:noAutofit/>
          </a:bodyPr>
          <a:lstStyle/>
          <a:p>
            <a:pPr marL="0" indent="0">
              <a:buNone/>
            </a:pPr>
            <a:r>
              <a:rPr lang="hr-HR" sz="2400" dirty="0" smtClean="0">
                <a:solidFill>
                  <a:schemeClr val="tx1"/>
                </a:solidFill>
              </a:rPr>
              <a:t>1. </a:t>
            </a:r>
            <a:r>
              <a:rPr lang="hr-HR" sz="2400" dirty="0" err="1" smtClean="0">
                <a:solidFill>
                  <a:schemeClr val="tx1"/>
                </a:solidFill>
              </a:rPr>
              <a:t>Iritansi</a:t>
            </a:r>
            <a:r>
              <a:rPr lang="hr-HR" sz="2400" dirty="0" smtClean="0">
                <a:solidFill>
                  <a:schemeClr val="tx1"/>
                </a:solidFill>
              </a:rPr>
              <a:t>(kašalj</a:t>
            </a:r>
            <a:r>
              <a:rPr lang="hr-HR" sz="2400" dirty="0" smtClean="0">
                <a:solidFill>
                  <a:schemeClr val="tx1"/>
                </a:solidFill>
              </a:rPr>
              <a:t>, puhanje nosa, promet,  susjedi) – vanjski i unutarnji</a:t>
            </a:r>
          </a:p>
          <a:p>
            <a:pPr marL="0" indent="0">
              <a:buNone/>
            </a:pPr>
            <a:r>
              <a:rPr lang="hr-HR" sz="2400" dirty="0" smtClean="0">
                <a:solidFill>
                  <a:schemeClr val="tx1"/>
                </a:solidFill>
              </a:rPr>
              <a:t>2. Troškovi (financijski, vremenski – čekanje kod liječnika, gubitak obraza, bilo koji drugi gubitak – polupana vaza)</a:t>
            </a:r>
          </a:p>
          <a:p>
            <a:pPr marL="0" indent="0">
              <a:buNone/>
            </a:pPr>
            <a:r>
              <a:rPr lang="hr-HR" sz="2400" dirty="0" smtClean="0">
                <a:solidFill>
                  <a:schemeClr val="tx1"/>
                </a:solidFill>
              </a:rPr>
              <a:t>3. Kršenje pravila (pravila ponašanja bračnih partnera, pravila ponašanja prijatelja, pravila o krađi, laži)</a:t>
            </a:r>
          </a:p>
          <a:p>
            <a:pPr marL="0" indent="0">
              <a:buNone/>
            </a:pPr>
            <a:endParaRPr lang="hr-HR" sz="2400" dirty="0" smtClean="0">
              <a:solidFill>
                <a:schemeClr val="tx1"/>
              </a:solidFill>
            </a:endParaRPr>
          </a:p>
          <a:p>
            <a:pPr lvl="1"/>
            <a:r>
              <a:rPr lang="hr-HR" sz="2400" dirty="0" smtClean="0">
                <a:solidFill>
                  <a:schemeClr val="tx1"/>
                </a:solidFill>
              </a:rPr>
              <a:t>Te tri kategorije mogu biti i izmješane</a:t>
            </a:r>
          </a:p>
          <a:p>
            <a:pPr lvl="1"/>
            <a:r>
              <a:rPr lang="hr-HR" sz="2400" dirty="0" smtClean="0">
                <a:solidFill>
                  <a:schemeClr val="tx1"/>
                </a:solidFill>
              </a:rPr>
              <a:t>Jako je važno znati što nas ljuti </a:t>
            </a:r>
            <a:endParaRPr lang="hr-HR" sz="2400" dirty="0" smtClean="0">
              <a:solidFill>
                <a:schemeClr val="tx1"/>
              </a:solidFill>
            </a:endParaRPr>
          </a:p>
          <a:p>
            <a:pPr lvl="1"/>
            <a:endParaRPr lang="hr-HR" sz="2400" dirty="0">
              <a:solidFill>
                <a:schemeClr val="tx1"/>
              </a:solidFill>
            </a:endParaRPr>
          </a:p>
          <a:p>
            <a:pPr lvl="1"/>
            <a:r>
              <a:rPr lang="hr-HR" sz="2400" b="1" dirty="0" smtClean="0">
                <a:solidFill>
                  <a:schemeClr val="tx1"/>
                </a:solidFill>
              </a:rPr>
              <a:t>Skala dimenzija reakcija ljutnje</a:t>
            </a:r>
            <a:endParaRPr lang="en-GB" sz="2400"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260" y="3805489"/>
            <a:ext cx="3913740" cy="2931527"/>
          </a:xfrm>
          <a:prstGeom prst="rect">
            <a:avLst/>
          </a:prstGeom>
        </p:spPr>
      </p:pic>
      <p:sp>
        <p:nvSpPr>
          <p:cNvPr id="6" name="Rounded Rectangle 5"/>
          <p:cNvSpPr/>
          <p:nvPr/>
        </p:nvSpPr>
        <p:spPr>
          <a:xfrm>
            <a:off x="1744735" y="416762"/>
            <a:ext cx="4285708"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smtClean="0">
                <a:solidFill>
                  <a:schemeClr val="tx1"/>
                </a:solidFill>
              </a:rPr>
              <a:t>Okidač</a:t>
            </a:r>
            <a:endParaRPr lang="en-GB" sz="2800" b="1" dirty="0">
              <a:solidFill>
                <a:schemeClr val="tx1"/>
              </a:solidFill>
            </a:endParaRPr>
          </a:p>
        </p:txBody>
      </p:sp>
    </p:spTree>
    <p:extLst>
      <p:ext uri="{BB962C8B-B14F-4D97-AF65-F5344CB8AC3E}">
        <p14:creationId xmlns:p14="http://schemas.microsoft.com/office/powerpoint/2010/main" val="1186786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5964" y="1423727"/>
            <a:ext cx="9522531" cy="1884608"/>
          </a:xfrm>
        </p:spPr>
        <p:txBody>
          <a:bodyPr>
            <a:noAutofit/>
          </a:bodyPr>
          <a:lstStyle/>
          <a:p>
            <a:r>
              <a:rPr lang="hr-HR" sz="2400" dirty="0" smtClean="0">
                <a:solidFill>
                  <a:schemeClr val="tx1"/>
                </a:solidFill>
              </a:rPr>
              <a:t>Za identifikaciju okidača </a:t>
            </a:r>
          </a:p>
          <a:p>
            <a:pPr marL="0" indent="0">
              <a:buNone/>
            </a:pPr>
            <a:r>
              <a:rPr lang="hr-HR" sz="2200" i="1" dirty="0" smtClean="0">
                <a:solidFill>
                  <a:schemeClr val="tx1"/>
                </a:solidFill>
              </a:rPr>
              <a:t>Uputa: svaki put kad se naljutite, najbrže što možete nakon događaja, detaljno koliko god možete opišite događaj i Vaš odgovor</a:t>
            </a:r>
            <a:endParaRPr lang="en-GB" sz="2200" i="1" dirty="0">
              <a:solidFill>
                <a:schemeClr val="tx1"/>
              </a:solidFill>
            </a:endParaRPr>
          </a:p>
        </p:txBody>
      </p:sp>
      <p:sp>
        <p:nvSpPr>
          <p:cNvPr id="5" name="Rectangle 4"/>
          <p:cNvSpPr/>
          <p:nvPr/>
        </p:nvSpPr>
        <p:spPr>
          <a:xfrm>
            <a:off x="3528718" y="5040488"/>
            <a:ext cx="8520876" cy="1700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6" name="Rectangle 5"/>
          <p:cNvSpPr/>
          <p:nvPr/>
        </p:nvSpPr>
        <p:spPr>
          <a:xfrm>
            <a:off x="3528717" y="3365818"/>
            <a:ext cx="4564070" cy="369332"/>
          </a:xfrm>
          <a:prstGeom prst="rect">
            <a:avLst/>
          </a:prstGeom>
        </p:spPr>
        <p:txBody>
          <a:bodyPr wrap="none">
            <a:spAutoFit/>
          </a:bodyPr>
          <a:lstStyle/>
          <a:p>
            <a:r>
              <a:rPr lang="hr-HR" b="1" dirty="0"/>
              <a:t>Događaj (uključiti datum, dan, </a:t>
            </a:r>
            <a:r>
              <a:rPr lang="hr-HR" b="1" dirty="0" smtClean="0"/>
              <a:t>vrijeme)</a:t>
            </a:r>
            <a:endParaRPr lang="en-GB" b="1" dirty="0"/>
          </a:p>
        </p:txBody>
      </p:sp>
      <p:sp>
        <p:nvSpPr>
          <p:cNvPr id="7" name="Rectangle 6"/>
          <p:cNvSpPr/>
          <p:nvPr/>
        </p:nvSpPr>
        <p:spPr>
          <a:xfrm>
            <a:off x="3528717" y="3286326"/>
            <a:ext cx="8520877" cy="1479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8" name="Rectangle 7"/>
          <p:cNvSpPr/>
          <p:nvPr/>
        </p:nvSpPr>
        <p:spPr>
          <a:xfrm>
            <a:off x="3564609" y="5053159"/>
            <a:ext cx="3147015" cy="369332"/>
          </a:xfrm>
          <a:prstGeom prst="rect">
            <a:avLst/>
          </a:prstGeom>
        </p:spPr>
        <p:txBody>
          <a:bodyPr wrap="none">
            <a:spAutoFit/>
          </a:bodyPr>
          <a:lstStyle/>
          <a:p>
            <a:r>
              <a:rPr lang="hr-HR" b="1" dirty="0" smtClean="0"/>
              <a:t>Odgovor (što ste napravili)</a:t>
            </a:r>
            <a:endParaRPr lang="en-GB" b="1" dirty="0"/>
          </a:p>
        </p:txBody>
      </p:sp>
      <p:sp>
        <p:nvSpPr>
          <p:cNvPr id="2" name="Rectangle 1"/>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
        <p:nvSpPr>
          <p:cNvPr id="4" name="Rectangle 3"/>
          <p:cNvSpPr/>
          <p:nvPr/>
        </p:nvSpPr>
        <p:spPr>
          <a:xfrm>
            <a:off x="3888962" y="451844"/>
            <a:ext cx="496057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i="1" u="sng" dirty="0" smtClean="0">
                <a:solidFill>
                  <a:schemeClr val="tx1"/>
                </a:solidFill>
              </a:rPr>
              <a:t>Tehnika pisanja dnevnika</a:t>
            </a:r>
            <a:endParaRPr lang="en-GB" sz="2400" i="1" u="sng"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73" y="3472390"/>
            <a:ext cx="3022558" cy="2777136"/>
          </a:xfrm>
          <a:prstGeom prst="rect">
            <a:avLst/>
          </a:prstGeom>
        </p:spPr>
      </p:pic>
    </p:spTree>
    <p:extLst>
      <p:ext uri="{BB962C8B-B14F-4D97-AF65-F5344CB8AC3E}">
        <p14:creationId xmlns:p14="http://schemas.microsoft.com/office/powerpoint/2010/main" val="879736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0120958"/>
              </p:ext>
            </p:extLst>
          </p:nvPr>
        </p:nvGraphicFramePr>
        <p:xfrm>
          <a:off x="1606991" y="508379"/>
          <a:ext cx="9906715" cy="6387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rot="16200000">
            <a:off x="3077516" y="2168155"/>
            <a:ext cx="410150" cy="341792"/>
            <a:chOff x="4748282" y="972309"/>
            <a:chExt cx="410150" cy="341792"/>
          </a:xfrm>
        </p:grpSpPr>
        <p:sp>
          <p:nvSpPr>
            <p:cNvPr id="8" name="Right Arrow 7"/>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0" name="Group 9"/>
          <p:cNvGrpSpPr/>
          <p:nvPr/>
        </p:nvGrpSpPr>
        <p:grpSpPr>
          <a:xfrm rot="16200000">
            <a:off x="3077516" y="3479973"/>
            <a:ext cx="410150" cy="341792"/>
            <a:chOff x="4748282" y="972309"/>
            <a:chExt cx="410150" cy="341792"/>
          </a:xfrm>
        </p:grpSpPr>
        <p:sp>
          <p:nvSpPr>
            <p:cNvPr id="11" name="Right Arrow 10"/>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3" name="Group 12"/>
          <p:cNvGrpSpPr/>
          <p:nvPr/>
        </p:nvGrpSpPr>
        <p:grpSpPr>
          <a:xfrm rot="16200000">
            <a:off x="3077516" y="4825553"/>
            <a:ext cx="410150" cy="341792"/>
            <a:chOff x="4748282" y="972309"/>
            <a:chExt cx="410150" cy="341792"/>
          </a:xfrm>
        </p:grpSpPr>
        <p:sp>
          <p:nvSpPr>
            <p:cNvPr id="14" name="Right Arrow 13"/>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6" name="Group 15"/>
          <p:cNvGrpSpPr/>
          <p:nvPr/>
        </p:nvGrpSpPr>
        <p:grpSpPr>
          <a:xfrm rot="16200000">
            <a:off x="3026247" y="6217148"/>
            <a:ext cx="410150" cy="341792"/>
            <a:chOff x="4748282" y="972309"/>
            <a:chExt cx="410150" cy="341792"/>
          </a:xfrm>
        </p:grpSpPr>
        <p:sp>
          <p:nvSpPr>
            <p:cNvPr id="17" name="Right Arrow 16"/>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3" name="Rectangle 2"/>
          <p:cNvSpPr/>
          <p:nvPr/>
        </p:nvSpPr>
        <p:spPr>
          <a:xfrm>
            <a:off x="9968248" y="632360"/>
            <a:ext cx="2223752" cy="6286864"/>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Raspoloženja</a:t>
            </a:r>
          </a:p>
          <a:p>
            <a:endParaRPr lang="hr-HR" sz="2000" dirty="0" smtClean="0">
              <a:solidFill>
                <a:schemeClr val="tx1"/>
              </a:solidFill>
            </a:endParaRPr>
          </a:p>
          <a:p>
            <a:r>
              <a:rPr lang="hr-HR" sz="2000" dirty="0" smtClean="0">
                <a:solidFill>
                  <a:schemeClr val="tx1"/>
                </a:solidFill>
              </a:rPr>
              <a:t>Loša i dobra </a:t>
            </a:r>
          </a:p>
          <a:p>
            <a:endParaRPr lang="hr-HR" sz="2000" dirty="0" smtClean="0">
              <a:solidFill>
                <a:schemeClr val="tx1"/>
              </a:solidFill>
            </a:endParaRPr>
          </a:p>
          <a:p>
            <a:r>
              <a:rPr lang="hr-HR" sz="2000" dirty="0" smtClean="0">
                <a:solidFill>
                  <a:schemeClr val="tx1"/>
                </a:solidFill>
              </a:rPr>
              <a:t>Najveći utjecaj na raspoloženje imaju:</a:t>
            </a:r>
          </a:p>
          <a:p>
            <a:pPr marL="285750" indent="-285750">
              <a:buFont typeface="Wingdings" panose="05000000000000000000" pitchFamily="2" charset="2"/>
              <a:buChar char="§"/>
            </a:pPr>
            <a:r>
              <a:rPr lang="hr-HR" sz="2000" dirty="0" smtClean="0">
                <a:solidFill>
                  <a:schemeClr val="tx1"/>
                </a:solidFill>
              </a:rPr>
              <a:t>Zdravlje</a:t>
            </a:r>
          </a:p>
          <a:p>
            <a:pPr marL="285750" indent="-285750">
              <a:buFont typeface="Wingdings" panose="05000000000000000000" pitchFamily="2" charset="2"/>
              <a:buChar char="§"/>
            </a:pPr>
            <a:r>
              <a:rPr lang="hr-HR" sz="2000" dirty="0" smtClean="0">
                <a:solidFill>
                  <a:schemeClr val="tx1"/>
                </a:solidFill>
              </a:rPr>
              <a:t>Cirkadijurni ritam</a:t>
            </a:r>
          </a:p>
          <a:p>
            <a:pPr marL="285750" indent="-285750">
              <a:buFont typeface="Wingdings" panose="05000000000000000000" pitchFamily="2" charset="2"/>
              <a:buChar char="§"/>
            </a:pPr>
            <a:r>
              <a:rPr lang="hr-HR" sz="2000" dirty="0" smtClean="0">
                <a:solidFill>
                  <a:schemeClr val="tx1"/>
                </a:solidFill>
              </a:rPr>
              <a:t>Vježbanje</a:t>
            </a:r>
          </a:p>
          <a:p>
            <a:pPr marL="285750" indent="-285750">
              <a:buFont typeface="Wingdings" panose="05000000000000000000" pitchFamily="2" charset="2"/>
              <a:buChar char="§"/>
            </a:pPr>
            <a:r>
              <a:rPr lang="hr-HR" sz="2000" dirty="0" smtClean="0">
                <a:solidFill>
                  <a:schemeClr val="tx1"/>
                </a:solidFill>
              </a:rPr>
              <a:t>Prehrana </a:t>
            </a:r>
          </a:p>
          <a:p>
            <a:pPr marL="285750" indent="-285750">
              <a:buFont typeface="Wingdings" panose="05000000000000000000" pitchFamily="2" charset="2"/>
              <a:buChar char="§"/>
            </a:pPr>
            <a:r>
              <a:rPr lang="hr-HR" sz="2000" dirty="0" smtClean="0">
                <a:solidFill>
                  <a:schemeClr val="tx1"/>
                </a:solidFill>
              </a:rPr>
              <a:t>Korištenje droga</a:t>
            </a:r>
          </a:p>
          <a:p>
            <a:pPr marL="285750" indent="-285750">
              <a:buFont typeface="Wingdings" panose="05000000000000000000" pitchFamily="2" charset="2"/>
              <a:buChar char="§"/>
            </a:pPr>
            <a:r>
              <a:rPr lang="hr-HR" sz="2000" dirty="0" smtClean="0">
                <a:solidFill>
                  <a:schemeClr val="tx1"/>
                </a:solidFill>
              </a:rPr>
              <a:t>Kvaliteta sna</a:t>
            </a:r>
          </a:p>
          <a:p>
            <a:pPr marL="285750" indent="-285750">
              <a:buFont typeface="Wingdings" panose="05000000000000000000" pitchFamily="2" charset="2"/>
              <a:buChar char="§"/>
            </a:pPr>
            <a:r>
              <a:rPr lang="hr-HR" sz="2000" dirty="0" smtClean="0">
                <a:solidFill>
                  <a:schemeClr val="tx1"/>
                </a:solidFill>
              </a:rPr>
              <a:t>Životni stres</a:t>
            </a:r>
          </a:p>
          <a:p>
            <a:pPr marL="285750" indent="-285750">
              <a:buFont typeface="Wingdings" panose="05000000000000000000" pitchFamily="2" charset="2"/>
              <a:buChar char="§"/>
            </a:pPr>
            <a:r>
              <a:rPr lang="hr-HR" sz="2000" dirty="0" smtClean="0">
                <a:solidFill>
                  <a:schemeClr val="tx1"/>
                </a:solidFill>
              </a:rPr>
              <a:t>Socijalni faktori</a:t>
            </a:r>
            <a:endParaRPr lang="en-GB" sz="2000" dirty="0">
              <a:solidFill>
                <a:schemeClr val="tx1"/>
              </a:solidFill>
            </a:endParaRPr>
          </a:p>
        </p:txBody>
      </p:sp>
      <p:grpSp>
        <p:nvGrpSpPr>
          <p:cNvPr id="19" name="Group 18"/>
          <p:cNvGrpSpPr/>
          <p:nvPr/>
        </p:nvGrpSpPr>
        <p:grpSpPr>
          <a:xfrm rot="5400000">
            <a:off x="9293716" y="2196909"/>
            <a:ext cx="410150" cy="341792"/>
            <a:chOff x="4748282" y="972309"/>
            <a:chExt cx="410150" cy="341792"/>
          </a:xfrm>
        </p:grpSpPr>
        <p:sp>
          <p:nvSpPr>
            <p:cNvPr id="20" name="Right Arrow 19"/>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2" name="Group 21"/>
          <p:cNvGrpSpPr/>
          <p:nvPr/>
        </p:nvGrpSpPr>
        <p:grpSpPr>
          <a:xfrm rot="5400000">
            <a:off x="9291403" y="3490623"/>
            <a:ext cx="410150" cy="341792"/>
            <a:chOff x="4748282" y="972309"/>
            <a:chExt cx="410150" cy="341792"/>
          </a:xfrm>
        </p:grpSpPr>
        <p:sp>
          <p:nvSpPr>
            <p:cNvPr id="23" name="Right Arrow 22"/>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5" name="Group 24"/>
          <p:cNvGrpSpPr/>
          <p:nvPr/>
        </p:nvGrpSpPr>
        <p:grpSpPr>
          <a:xfrm rot="5400000">
            <a:off x="9299292" y="4825553"/>
            <a:ext cx="410150" cy="341792"/>
            <a:chOff x="4748282" y="972309"/>
            <a:chExt cx="410150" cy="341792"/>
          </a:xfrm>
        </p:grpSpPr>
        <p:sp>
          <p:nvSpPr>
            <p:cNvPr id="26" name="Right Arrow 25"/>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8" name="Group 27"/>
          <p:cNvGrpSpPr/>
          <p:nvPr/>
        </p:nvGrpSpPr>
        <p:grpSpPr>
          <a:xfrm rot="5400000">
            <a:off x="9451133" y="6119267"/>
            <a:ext cx="410150" cy="341792"/>
            <a:chOff x="4748282" y="972309"/>
            <a:chExt cx="410150" cy="341792"/>
          </a:xfrm>
        </p:grpSpPr>
        <p:sp>
          <p:nvSpPr>
            <p:cNvPr id="29" name="Right Arrow 28"/>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4" name="TextBox 3"/>
          <p:cNvSpPr txBox="1"/>
          <p:nvPr/>
        </p:nvSpPr>
        <p:spPr>
          <a:xfrm>
            <a:off x="5105462" y="84194"/>
            <a:ext cx="2909771" cy="523220"/>
          </a:xfrm>
          <a:prstGeom prst="rect">
            <a:avLst/>
          </a:prstGeom>
          <a:solidFill>
            <a:schemeClr val="accent3">
              <a:lumMod val="40000"/>
              <a:lumOff val="60000"/>
            </a:schemeClr>
          </a:solidFill>
        </p:spPr>
        <p:txBody>
          <a:bodyPr wrap="none" rtlCol="0">
            <a:spAutoFit/>
          </a:bodyPr>
          <a:lstStyle/>
          <a:p>
            <a:r>
              <a:rPr lang="hr-HR" sz="2800" b="1" dirty="0" smtClean="0"/>
              <a:t>MODEL LJUTNJE</a:t>
            </a:r>
            <a:endParaRPr lang="en-GB" sz="2800" b="1" dirty="0"/>
          </a:p>
        </p:txBody>
      </p:sp>
      <p:sp>
        <p:nvSpPr>
          <p:cNvPr id="31" name="Rectangle 30"/>
          <p:cNvSpPr/>
          <p:nvPr/>
        </p:nvSpPr>
        <p:spPr>
          <a:xfrm>
            <a:off x="6857" y="467559"/>
            <a:ext cx="2608667" cy="6387920"/>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Vjerovanja</a:t>
            </a:r>
          </a:p>
          <a:p>
            <a:endParaRPr lang="hr-HR" sz="2000" dirty="0" smtClean="0">
              <a:solidFill>
                <a:schemeClr val="tx1"/>
              </a:solidFill>
            </a:endParaRPr>
          </a:p>
          <a:p>
            <a:r>
              <a:rPr lang="hr-HR" sz="2000" dirty="0" smtClean="0">
                <a:solidFill>
                  <a:schemeClr val="tx1"/>
                </a:solidFill>
              </a:rPr>
              <a:t>-Proizlaze iz odgoja i iskustva</a:t>
            </a:r>
          </a:p>
          <a:p>
            <a:r>
              <a:rPr lang="hr-HR" sz="2000" dirty="0" smtClean="0">
                <a:solidFill>
                  <a:schemeClr val="tx1"/>
                </a:solidFill>
              </a:rPr>
              <a:t>- Imaju dalekosežan efket </a:t>
            </a:r>
          </a:p>
          <a:p>
            <a:endParaRPr lang="hr-HR" sz="2000" dirty="0" smtClean="0">
              <a:solidFill>
                <a:schemeClr val="tx1"/>
              </a:solidFill>
            </a:endParaRPr>
          </a:p>
          <a:p>
            <a:r>
              <a:rPr lang="hr-HR" sz="2000" dirty="0" smtClean="0">
                <a:solidFill>
                  <a:schemeClr val="tx1"/>
                </a:solidFill>
              </a:rPr>
              <a:t>Vjerovanja o </a:t>
            </a:r>
          </a:p>
          <a:p>
            <a:pPr marL="285750" indent="-285750">
              <a:buFont typeface="Arial" panose="020B0604020202020204" pitchFamily="34" charset="0"/>
              <a:buChar char="•"/>
            </a:pPr>
            <a:r>
              <a:rPr lang="hr-HR" sz="2000" dirty="0" smtClean="0">
                <a:solidFill>
                  <a:schemeClr val="tx1"/>
                </a:solidFill>
              </a:rPr>
              <a:t>sebi i drugim ljudima </a:t>
            </a:r>
          </a:p>
          <a:p>
            <a:pPr marL="285750" indent="-285750">
              <a:buFont typeface="Arial" panose="020B0604020202020204" pitchFamily="34" charset="0"/>
              <a:buChar char="•"/>
            </a:pPr>
            <a:r>
              <a:rPr lang="hr-HR" sz="2000" dirty="0" smtClean="0">
                <a:solidFill>
                  <a:schemeClr val="tx1"/>
                </a:solidFill>
              </a:rPr>
              <a:t>ljutnji i kako je treba izraziti</a:t>
            </a:r>
          </a:p>
          <a:p>
            <a:pPr marL="285750" indent="-285750">
              <a:buFont typeface="Arial" panose="020B0604020202020204" pitchFamily="34" charset="0"/>
              <a:buChar char="•"/>
            </a:pPr>
            <a:r>
              <a:rPr lang="hr-HR" sz="2000" dirty="0" smtClean="0">
                <a:solidFill>
                  <a:schemeClr val="tx1"/>
                </a:solidFill>
              </a:rPr>
              <a:t>inhibicijama</a:t>
            </a:r>
          </a:p>
          <a:p>
            <a:pPr marL="285750" indent="-285750">
              <a:buFont typeface="Arial" panose="020B0604020202020204" pitchFamily="34" charset="0"/>
              <a:buChar char="•"/>
            </a:pPr>
            <a:r>
              <a:rPr lang="hr-HR" sz="2000" dirty="0">
                <a:solidFill>
                  <a:schemeClr val="tx1"/>
                </a:solidFill>
              </a:rPr>
              <a:t>t</a:t>
            </a:r>
            <a:r>
              <a:rPr lang="hr-HR" sz="2000" dirty="0" smtClean="0">
                <a:solidFill>
                  <a:schemeClr val="tx1"/>
                </a:solidFill>
              </a:rPr>
              <a:t>ome koji odgovori su legitimni</a:t>
            </a:r>
            <a:endParaRPr lang="en-GB" sz="2000" dirty="0">
              <a:solidFill>
                <a:schemeClr val="tx1"/>
              </a:solidFill>
            </a:endParaRPr>
          </a:p>
        </p:txBody>
      </p:sp>
    </p:spTree>
    <p:extLst>
      <p:ext uri="{BB962C8B-B14F-4D97-AF65-F5344CB8AC3E}">
        <p14:creationId xmlns:p14="http://schemas.microsoft.com/office/powerpoint/2010/main" val="3049160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430" y="1857083"/>
            <a:ext cx="10263810" cy="1010104"/>
          </a:xfrm>
        </p:spPr>
        <p:txBody>
          <a:bodyPr>
            <a:noAutofit/>
          </a:bodyPr>
          <a:lstStyle/>
          <a:p>
            <a:r>
              <a:rPr lang="hr-HR" sz="2400" dirty="0" smtClean="0">
                <a:solidFill>
                  <a:schemeClr val="tx1"/>
                </a:solidFill>
              </a:rPr>
              <a:t>Izražena je automatskim mislima - kognitivne distorzije – iskrivljeno mišljenje – pogreške ili nekorisne misli</a:t>
            </a:r>
            <a:endParaRPr lang="en-GB" sz="24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82590166"/>
              </p:ext>
            </p:extLst>
          </p:nvPr>
        </p:nvGraphicFramePr>
        <p:xfrm>
          <a:off x="1941104" y="3550231"/>
          <a:ext cx="9163431" cy="2987040"/>
        </p:xfrm>
        <a:graphic>
          <a:graphicData uri="http://schemas.openxmlformats.org/drawingml/2006/table">
            <a:tbl>
              <a:tblPr firstRow="1" bandRow="1">
                <a:tableStyleId>{EB344D84-9AFB-497E-A393-DC336BA19D2E}</a:tableStyleId>
              </a:tblPr>
              <a:tblGrid>
                <a:gridCol w="4079987">
                  <a:extLst>
                    <a:ext uri="{9D8B030D-6E8A-4147-A177-3AD203B41FA5}">
                      <a16:colId xmlns:a16="http://schemas.microsoft.com/office/drawing/2014/main" val="20000"/>
                    </a:ext>
                  </a:extLst>
                </a:gridCol>
                <a:gridCol w="5083444">
                  <a:extLst>
                    <a:ext uri="{9D8B030D-6E8A-4147-A177-3AD203B41FA5}">
                      <a16:colId xmlns:a16="http://schemas.microsoft.com/office/drawing/2014/main" val="20001"/>
                    </a:ext>
                  </a:extLst>
                </a:gridCol>
              </a:tblGrid>
              <a:tr h="370840">
                <a:tc>
                  <a:txBody>
                    <a:bodyPr/>
                    <a:lstStyle/>
                    <a:p>
                      <a:r>
                        <a:rPr lang="hr-HR" sz="2000" dirty="0" smtClean="0"/>
                        <a:t>POGREŠKE U  MIŠLJENJU</a:t>
                      </a:r>
                      <a:endParaRPr lang="en-GB" sz="2000" dirty="0"/>
                    </a:p>
                  </a:txBody>
                  <a:tcPr/>
                </a:tc>
                <a:tc>
                  <a:txBody>
                    <a:bodyPr/>
                    <a:lstStyle/>
                    <a:p>
                      <a:endParaRPr lang="en-GB" sz="2000" dirty="0"/>
                    </a:p>
                  </a:txBody>
                  <a:tcPr/>
                </a:tc>
                <a:extLst>
                  <a:ext uri="{0D108BD9-81ED-4DB2-BD59-A6C34878D82A}">
                    <a16:rowId xmlns:a16="http://schemas.microsoft.com/office/drawing/2014/main" val="10000"/>
                  </a:ext>
                </a:extLst>
              </a:tr>
              <a:tr h="370840">
                <a:tc>
                  <a:txBody>
                    <a:bodyPr/>
                    <a:lstStyle/>
                    <a:p>
                      <a:r>
                        <a:rPr lang="hr-HR" sz="2000" dirty="0" smtClean="0"/>
                        <a:t>SELEKTIVNA PERCEPCIJA</a:t>
                      </a:r>
                      <a:endParaRPr lang="en-GB" sz="2000" dirty="0"/>
                    </a:p>
                  </a:txBody>
                  <a:tcPr/>
                </a:tc>
                <a:tc>
                  <a:txBody>
                    <a:bodyPr/>
                    <a:lstStyle/>
                    <a:p>
                      <a:r>
                        <a:rPr lang="hr-HR" sz="2000" dirty="0" smtClean="0"/>
                        <a:t>KATASTROFIZIRANJE</a:t>
                      </a:r>
                      <a:endParaRPr lang="en-GB" sz="2000" dirty="0"/>
                    </a:p>
                  </a:txBody>
                  <a:tcPr/>
                </a:tc>
                <a:extLst>
                  <a:ext uri="{0D108BD9-81ED-4DB2-BD59-A6C34878D82A}">
                    <a16:rowId xmlns:a16="http://schemas.microsoft.com/office/drawing/2014/main" val="10001"/>
                  </a:ext>
                </a:extLst>
              </a:tr>
              <a:tr h="370840">
                <a:tc>
                  <a:txBody>
                    <a:bodyPr/>
                    <a:lstStyle/>
                    <a:p>
                      <a:r>
                        <a:rPr lang="hr-HR" sz="2000" dirty="0" smtClean="0"/>
                        <a:t>ČITANJE MISLI</a:t>
                      </a:r>
                      <a:endParaRPr lang="en-GB" sz="2000" dirty="0"/>
                    </a:p>
                  </a:txBody>
                  <a:tcPr/>
                </a:tc>
                <a:tc>
                  <a:txBody>
                    <a:bodyPr/>
                    <a:lstStyle/>
                    <a:p>
                      <a:r>
                        <a:rPr lang="hr-HR" sz="2000" dirty="0" smtClean="0"/>
                        <a:t>PERSONALIZACIJA</a:t>
                      </a:r>
                      <a:endParaRPr lang="en-GB" sz="2000" dirty="0"/>
                    </a:p>
                  </a:txBody>
                  <a:tcPr/>
                </a:tc>
                <a:extLst>
                  <a:ext uri="{0D108BD9-81ED-4DB2-BD59-A6C34878D82A}">
                    <a16:rowId xmlns:a16="http://schemas.microsoft.com/office/drawing/2014/main" val="10002"/>
                  </a:ext>
                </a:extLst>
              </a:tr>
              <a:tr h="370840">
                <a:tc>
                  <a:txBody>
                    <a:bodyPr/>
                    <a:lstStyle/>
                    <a:p>
                      <a:r>
                        <a:rPr lang="hr-HR" sz="2000" dirty="0" smtClean="0"/>
                        <a:t>SVE ILI NIŠTA</a:t>
                      </a:r>
                      <a:r>
                        <a:rPr lang="hr-HR" sz="2000" baseline="0" dirty="0" smtClean="0"/>
                        <a:t> MIŠLJENJE</a:t>
                      </a:r>
                      <a:endParaRPr lang="en-GB" sz="2000" dirty="0"/>
                    </a:p>
                  </a:txBody>
                  <a:tcPr/>
                </a:tc>
                <a:tc>
                  <a:txBody>
                    <a:bodyPr/>
                    <a:lstStyle/>
                    <a:p>
                      <a:r>
                        <a:rPr lang="hr-HR" sz="2000" dirty="0" smtClean="0"/>
                        <a:t>TUNELSKO</a:t>
                      </a:r>
                      <a:r>
                        <a:rPr lang="hr-HR" sz="2000" baseline="0" dirty="0" smtClean="0"/>
                        <a:t> GLEDANJE</a:t>
                      </a:r>
                      <a:endParaRPr lang="en-GB" sz="2000" dirty="0"/>
                    </a:p>
                  </a:txBody>
                  <a:tcPr/>
                </a:tc>
                <a:extLst>
                  <a:ext uri="{0D108BD9-81ED-4DB2-BD59-A6C34878D82A}">
                    <a16:rowId xmlns:a16="http://schemas.microsoft.com/office/drawing/2014/main" val="10003"/>
                  </a:ext>
                </a:extLst>
              </a:tr>
              <a:tr h="370840">
                <a:tc>
                  <a:txBody>
                    <a:bodyPr/>
                    <a:lstStyle/>
                    <a:p>
                      <a:r>
                        <a:rPr lang="hr-HR" sz="2000" dirty="0" smtClean="0"/>
                        <a:t>EMOCIONALNO</a:t>
                      </a:r>
                      <a:r>
                        <a:rPr lang="hr-HR" sz="2000" baseline="0" dirty="0" smtClean="0"/>
                        <a:t> ZAKLJUČIVANJE</a:t>
                      </a:r>
                      <a:endParaRPr lang="en-GB" sz="2000" dirty="0"/>
                    </a:p>
                  </a:txBody>
                  <a:tcPr/>
                </a:tc>
                <a:tc>
                  <a:txBody>
                    <a:bodyPr/>
                    <a:lstStyle/>
                    <a:p>
                      <a:r>
                        <a:rPr lang="hr-HR" sz="2000" dirty="0" smtClean="0"/>
                        <a:t>NEGIRANJE POZITIVNOG</a:t>
                      </a:r>
                      <a:endParaRPr lang="en-GB" sz="2000" dirty="0"/>
                    </a:p>
                  </a:txBody>
                  <a:tcPr/>
                </a:tc>
                <a:extLst>
                  <a:ext uri="{0D108BD9-81ED-4DB2-BD59-A6C34878D82A}">
                    <a16:rowId xmlns:a16="http://schemas.microsoft.com/office/drawing/2014/main" val="10004"/>
                  </a:ext>
                </a:extLst>
              </a:tr>
              <a:tr h="370840">
                <a:tc>
                  <a:txBody>
                    <a:bodyPr/>
                    <a:lstStyle/>
                    <a:p>
                      <a:r>
                        <a:rPr lang="hr-HR" sz="2000" dirty="0" smtClean="0"/>
                        <a:t>PRETJERANA</a:t>
                      </a:r>
                      <a:r>
                        <a:rPr lang="hr-HR" sz="2000" baseline="0" dirty="0" smtClean="0"/>
                        <a:t> GENERALIZACIJA</a:t>
                      </a:r>
                      <a:endParaRPr lang="en-GB" sz="2000" dirty="0"/>
                    </a:p>
                  </a:txBody>
                  <a:tcPr/>
                </a:tc>
                <a:tc>
                  <a:txBody>
                    <a:bodyPr/>
                    <a:lstStyle/>
                    <a:p>
                      <a:r>
                        <a:rPr lang="hr-HR" sz="2000" dirty="0" smtClean="0"/>
                        <a:t>PRETJERANO UVELIČAVANJE/UMANJIVANJE</a:t>
                      </a:r>
                      <a:endParaRPr lang="en-GB" sz="2000" dirty="0"/>
                    </a:p>
                  </a:txBody>
                  <a:tcPr/>
                </a:tc>
                <a:extLst>
                  <a:ext uri="{0D108BD9-81ED-4DB2-BD59-A6C34878D82A}">
                    <a16:rowId xmlns:a16="http://schemas.microsoft.com/office/drawing/2014/main" val="10005"/>
                  </a:ext>
                </a:extLst>
              </a:tr>
            </a:tbl>
          </a:graphicData>
        </a:graphic>
      </p:graphicFrame>
      <p:grpSp>
        <p:nvGrpSpPr>
          <p:cNvPr id="6" name="Group 5"/>
          <p:cNvGrpSpPr/>
          <p:nvPr/>
        </p:nvGrpSpPr>
        <p:grpSpPr>
          <a:xfrm>
            <a:off x="1802096" y="183136"/>
            <a:ext cx="5023197" cy="912337"/>
            <a:chOff x="2441758" y="1369285"/>
            <a:chExt cx="5023197" cy="912337"/>
          </a:xfrm>
        </p:grpSpPr>
        <p:sp>
          <p:nvSpPr>
            <p:cNvPr id="7" name="Rounded Rectangle 6"/>
            <p:cNvSpPr/>
            <p:nvPr/>
          </p:nvSpPr>
          <p:spPr>
            <a:xfrm>
              <a:off x="2441758" y="1369285"/>
              <a:ext cx="5023197" cy="912337"/>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4">
                <a:hueOff val="278742"/>
                <a:satOff val="5916"/>
                <a:lumOff val="196"/>
                <a:alphaOff val="0"/>
              </a:schemeClr>
            </a:effectRef>
            <a:fontRef idx="minor">
              <a:schemeClr val="lt1"/>
            </a:fontRef>
          </p:style>
        </p:sp>
        <p:sp>
          <p:nvSpPr>
            <p:cNvPr id="8" name="Rounded Rectangle 4"/>
            <p:cNvSpPr/>
            <p:nvPr/>
          </p:nvSpPr>
          <p:spPr>
            <a:xfrm>
              <a:off x="2468479" y="1396006"/>
              <a:ext cx="4969755" cy="858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800" b="1" kern="1200" dirty="0" smtClean="0">
                  <a:solidFill>
                    <a:schemeClr val="tx1"/>
                  </a:solidFill>
                </a:rPr>
                <a:t>Procjena/prosudba</a:t>
              </a:r>
            </a:p>
          </p:txBody>
        </p:sp>
      </p:grpSp>
    </p:spTree>
    <p:extLst>
      <p:ext uri="{BB962C8B-B14F-4D97-AF65-F5344CB8AC3E}">
        <p14:creationId xmlns:p14="http://schemas.microsoft.com/office/powerpoint/2010/main" val="190283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6839" y="1141707"/>
            <a:ext cx="10444863" cy="5212597"/>
          </a:xfrm>
        </p:spPr>
        <p:txBody>
          <a:bodyPr>
            <a:noAutofit/>
          </a:bodyPr>
          <a:lstStyle/>
          <a:p>
            <a:r>
              <a:rPr lang="hr-HR" sz="2400" dirty="0" smtClean="0">
                <a:solidFill>
                  <a:schemeClr val="tx1"/>
                </a:solidFill>
              </a:rPr>
              <a:t>Okidač: </a:t>
            </a:r>
            <a:r>
              <a:rPr lang="hr-HR" sz="2400" i="1" dirty="0" smtClean="0">
                <a:solidFill>
                  <a:schemeClr val="tx1"/>
                </a:solidFill>
              </a:rPr>
              <a:t>Justin ima bučne susjede koji puštaju glasnu glazbu. To se događa svki tjedan i traje do dva sata.</a:t>
            </a:r>
          </a:p>
          <a:p>
            <a:pPr marL="0" indent="0">
              <a:buNone/>
            </a:pPr>
            <a:r>
              <a:rPr lang="hr-HR" sz="2400" dirty="0" smtClean="0">
                <a:solidFill>
                  <a:schemeClr val="tx1"/>
                </a:solidFill>
              </a:rPr>
              <a:t>Procjena: „Oni to rade namjerno da bi me uzrujali, nije ih briga što ja mislim”</a:t>
            </a:r>
          </a:p>
          <a:p>
            <a:pPr marL="0" indent="0">
              <a:buNone/>
            </a:pPr>
            <a:r>
              <a:rPr lang="hr-HR" sz="2400" dirty="0" smtClean="0">
                <a:solidFill>
                  <a:schemeClr val="tx1"/>
                </a:solidFill>
              </a:rPr>
              <a:t>Pogreška: čitanje misli /emocionalno zaključivanje</a:t>
            </a:r>
          </a:p>
          <a:p>
            <a:endParaRPr lang="hr-HR" sz="2400" dirty="0">
              <a:solidFill>
                <a:schemeClr val="tx1"/>
              </a:solidFill>
            </a:endParaRPr>
          </a:p>
          <a:p>
            <a:r>
              <a:rPr lang="hr-HR" sz="2400" dirty="0" smtClean="0">
                <a:solidFill>
                  <a:schemeClr val="tx1"/>
                </a:solidFill>
              </a:rPr>
              <a:t>Okidač: </a:t>
            </a:r>
            <a:r>
              <a:rPr lang="hr-HR" sz="2400" i="1" dirty="0" smtClean="0">
                <a:solidFill>
                  <a:schemeClr val="tx1"/>
                </a:solidFill>
              </a:rPr>
              <a:t>Anin muž jede hranu jako glasno i priča s njom istovremeno</a:t>
            </a:r>
          </a:p>
          <a:p>
            <a:pPr marL="0" indent="0">
              <a:buNone/>
            </a:pPr>
            <a:r>
              <a:rPr lang="hr-HR" sz="2400" dirty="0" smtClean="0">
                <a:solidFill>
                  <a:schemeClr val="tx1"/>
                </a:solidFill>
              </a:rPr>
              <a:t>Procjena: „Ne mogu podnijeti način kako jede, tako pokazuje da nije moj tip osobe”</a:t>
            </a:r>
          </a:p>
          <a:p>
            <a:pPr marL="0" indent="0">
              <a:buNone/>
            </a:pPr>
            <a:r>
              <a:rPr lang="hr-HR" sz="2400" dirty="0" smtClean="0">
                <a:solidFill>
                  <a:schemeClr val="tx1"/>
                </a:solidFill>
              </a:rPr>
              <a:t>Pogreška: emocionalno zaključivanje/pretjerena generalizacija</a:t>
            </a:r>
            <a:endParaRPr lang="en-GB" sz="2400" dirty="0">
              <a:solidFill>
                <a:schemeClr val="tx1"/>
              </a:solidFill>
            </a:endParaRPr>
          </a:p>
        </p:txBody>
      </p:sp>
      <p:sp>
        <p:nvSpPr>
          <p:cNvPr id="4" name="TextBox 3"/>
          <p:cNvSpPr txBox="1"/>
          <p:nvPr/>
        </p:nvSpPr>
        <p:spPr>
          <a:xfrm>
            <a:off x="10463944" y="139484"/>
            <a:ext cx="1407758" cy="461665"/>
          </a:xfrm>
          <a:prstGeom prst="rect">
            <a:avLst/>
          </a:prstGeom>
          <a:solidFill>
            <a:schemeClr val="accent3">
              <a:lumMod val="20000"/>
              <a:lumOff val="80000"/>
            </a:schemeClr>
          </a:solidFill>
        </p:spPr>
        <p:txBody>
          <a:bodyPr wrap="none" rtlCol="0">
            <a:spAutoFit/>
          </a:bodyPr>
          <a:lstStyle/>
          <a:p>
            <a:r>
              <a:rPr lang="hr-HR" sz="2400" dirty="0" smtClean="0"/>
              <a:t>PRIMJER</a:t>
            </a:r>
            <a:endParaRPr lang="en-GB" sz="2400" dirty="0"/>
          </a:p>
        </p:txBody>
      </p:sp>
    </p:spTree>
    <p:extLst>
      <p:ext uri="{BB962C8B-B14F-4D97-AF65-F5344CB8AC3E}">
        <p14:creationId xmlns:p14="http://schemas.microsoft.com/office/powerpoint/2010/main" val="3565153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641" y="385086"/>
            <a:ext cx="6684663" cy="676656"/>
          </a:xfrm>
        </p:spPr>
        <p:txBody>
          <a:bodyPr>
            <a:normAutofit/>
          </a:bodyPr>
          <a:lstStyle/>
          <a:p>
            <a:r>
              <a:rPr lang="hr-HR" sz="2400" i="1" u="sng" dirty="0" smtClean="0">
                <a:solidFill>
                  <a:schemeClr val="tx1"/>
                </a:solidFill>
              </a:rPr>
              <a:t>Tehnika pisanja dnevnika - proširenje</a:t>
            </a:r>
            <a:endParaRPr lang="en-GB" sz="2400" i="1" u="sng" dirty="0">
              <a:solidFill>
                <a:schemeClr val="tx1"/>
              </a:solidFill>
            </a:endParaRPr>
          </a:p>
        </p:txBody>
      </p:sp>
      <p:sp>
        <p:nvSpPr>
          <p:cNvPr id="4" name="Rectangle 3"/>
          <p:cNvSpPr/>
          <p:nvPr/>
        </p:nvSpPr>
        <p:spPr>
          <a:xfrm>
            <a:off x="991893" y="1219196"/>
            <a:ext cx="11065788" cy="56388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dirty="0" smtClean="0">
                <a:solidFill>
                  <a:schemeClr val="tx1"/>
                </a:solidFill>
              </a:rPr>
              <a:t>Okidač: Opišite događaj što detaljnije, bez misli i reakcije</a:t>
            </a:r>
          </a:p>
          <a:p>
            <a:endParaRPr lang="hr-HR" sz="2400" dirty="0" smtClean="0">
              <a:solidFill>
                <a:schemeClr val="tx1"/>
              </a:solidFill>
            </a:endParaRPr>
          </a:p>
          <a:p>
            <a:r>
              <a:rPr lang="hr-HR" sz="2400" dirty="0" smtClean="0">
                <a:solidFill>
                  <a:schemeClr val="tx1"/>
                </a:solidFill>
              </a:rPr>
              <a:t>Procjena/prosudba: Napišite misli koje su vam prolazile kroz glavu</a:t>
            </a:r>
          </a:p>
          <a:p>
            <a:endParaRPr lang="hr-HR" sz="2400" dirty="0" smtClean="0">
              <a:solidFill>
                <a:schemeClr val="tx1"/>
              </a:solidFill>
            </a:endParaRPr>
          </a:p>
          <a:p>
            <a:r>
              <a:rPr lang="hr-HR" sz="2400" dirty="0" smtClean="0">
                <a:solidFill>
                  <a:schemeClr val="tx1"/>
                </a:solidFill>
              </a:rPr>
              <a:t>Odgovor: </a:t>
            </a:r>
            <a:r>
              <a:rPr lang="hr-HR" sz="2400" dirty="0">
                <a:solidFill>
                  <a:schemeClr val="tx1"/>
                </a:solidFill>
              </a:rPr>
              <a:t> </a:t>
            </a:r>
            <a:r>
              <a:rPr lang="hr-HR" sz="2400" dirty="0" smtClean="0">
                <a:solidFill>
                  <a:schemeClr val="tx1"/>
                </a:solidFill>
              </a:rPr>
              <a:t>Opišite što ste točno radili u toj situaciji</a:t>
            </a:r>
            <a:endParaRPr lang="hr-HR" sz="2400" dirty="0">
              <a:solidFill>
                <a:schemeClr val="tx1"/>
              </a:solidFill>
            </a:endParaRPr>
          </a:p>
          <a:p>
            <a:endParaRPr lang="hr-HR" sz="2400" dirty="0" smtClean="0">
              <a:solidFill>
                <a:schemeClr val="tx1"/>
              </a:solidFill>
            </a:endParaRPr>
          </a:p>
          <a:p>
            <a:r>
              <a:rPr lang="hr-HR" sz="2400" dirty="0" smtClean="0">
                <a:solidFill>
                  <a:schemeClr val="tx1"/>
                </a:solidFill>
              </a:rPr>
              <a:t>Korisnije procjene: Kako još možete procijeniti situaciju? </a:t>
            </a:r>
          </a:p>
          <a:p>
            <a:r>
              <a:rPr lang="hr-HR" sz="2400" dirty="0" smtClean="0">
                <a:solidFill>
                  <a:schemeClr val="tx1"/>
                </a:solidFill>
              </a:rPr>
              <a:t>Koje ste pogreške u mišljenju radili dok ste procijenjivali događaj?</a:t>
            </a:r>
            <a:endParaRPr lang="hr-HR" sz="2400" dirty="0">
              <a:solidFill>
                <a:schemeClr val="tx1"/>
              </a:solidFill>
            </a:endParaRPr>
          </a:p>
          <a:p>
            <a:r>
              <a:rPr lang="hr-HR" sz="2400" dirty="0" smtClean="0">
                <a:solidFill>
                  <a:schemeClr val="tx1"/>
                </a:solidFill>
              </a:rPr>
              <a:t>Da imate jednog sveznajućeg, mudrog prijatelja, kako bi on vidio ovu situaciju? </a:t>
            </a:r>
          </a:p>
          <a:p>
            <a:r>
              <a:rPr lang="hr-HR" sz="2400" dirty="0" smtClean="0">
                <a:solidFill>
                  <a:schemeClr val="tx1"/>
                </a:solidFill>
              </a:rPr>
              <a:t>Je li moguće preoblikovanje događaja? (čaša je poluprazna, ili polupuna)</a:t>
            </a:r>
          </a:p>
          <a:p>
            <a:r>
              <a:rPr lang="hr-HR" sz="2400" dirty="0" smtClean="0">
                <a:solidFill>
                  <a:schemeClr val="tx1"/>
                </a:solidFill>
              </a:rPr>
              <a:t>Kakva bi bila cost-benefit analiza situacije?</a:t>
            </a:r>
          </a:p>
          <a:p>
            <a:endParaRPr lang="en-GB" sz="2400" dirty="0">
              <a:solidFill>
                <a:schemeClr val="tx1"/>
              </a:solidFill>
            </a:endParaRPr>
          </a:p>
        </p:txBody>
      </p:sp>
      <p:sp>
        <p:nvSpPr>
          <p:cNvPr id="5" name="Rectangle 4"/>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190476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likovni rezultat za anger aristo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31" y="623031"/>
            <a:ext cx="11789098" cy="548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867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8631" y="945396"/>
            <a:ext cx="5889518" cy="755239"/>
          </a:xfrm>
        </p:spPr>
        <p:txBody>
          <a:bodyPr>
            <a:normAutofit/>
          </a:bodyPr>
          <a:lstStyle/>
          <a:p>
            <a:r>
              <a:rPr lang="hr-HR" sz="2400" i="1" u="sng" dirty="0" smtClean="0">
                <a:solidFill>
                  <a:schemeClr val="tx1"/>
                </a:solidFill>
              </a:rPr>
              <a:t>Tehnika 4 koraka analize procjene</a:t>
            </a:r>
            <a:endParaRPr lang="en-GB" sz="2400" i="1" u="sng" dirty="0">
              <a:solidFill>
                <a:schemeClr val="tx1"/>
              </a:solidFill>
            </a:endParaRPr>
          </a:p>
        </p:txBody>
      </p:sp>
      <p:sp>
        <p:nvSpPr>
          <p:cNvPr id="3" name="Content Placeholder 2"/>
          <p:cNvSpPr>
            <a:spLocks noGrp="1"/>
          </p:cNvSpPr>
          <p:nvPr>
            <p:ph idx="1"/>
          </p:nvPr>
        </p:nvSpPr>
        <p:spPr>
          <a:xfrm>
            <a:off x="1534333" y="1890792"/>
            <a:ext cx="10492352" cy="4432516"/>
          </a:xfrm>
        </p:spPr>
        <p:txBody>
          <a:bodyPr>
            <a:noAutofit/>
          </a:bodyPr>
          <a:lstStyle/>
          <a:p>
            <a:pPr marL="0" indent="0">
              <a:lnSpc>
                <a:spcPct val="150000"/>
              </a:lnSpc>
              <a:buNone/>
            </a:pPr>
            <a:r>
              <a:rPr lang="hr-HR" sz="2400" dirty="0" smtClean="0">
                <a:solidFill>
                  <a:schemeClr val="tx1"/>
                </a:solidFill>
              </a:rPr>
              <a:t>Identifikacija i odbacivanje - korekcija pogrešaka mišljenja</a:t>
            </a:r>
          </a:p>
          <a:p>
            <a:pPr>
              <a:lnSpc>
                <a:spcPct val="150000"/>
              </a:lnSpc>
            </a:pPr>
            <a:endParaRPr lang="hr-HR" sz="2400" dirty="0" smtClean="0">
              <a:solidFill>
                <a:schemeClr val="tx1"/>
              </a:solidFill>
            </a:endParaRPr>
          </a:p>
          <a:p>
            <a:pPr marL="0" indent="0">
              <a:lnSpc>
                <a:spcPct val="150000"/>
              </a:lnSpc>
              <a:buNone/>
            </a:pPr>
            <a:r>
              <a:rPr lang="hr-HR" sz="2400" b="1" dirty="0" smtClean="0">
                <a:solidFill>
                  <a:schemeClr val="tx1"/>
                </a:solidFill>
              </a:rPr>
              <a:t>1. Analiza procjena i uočavanje pogrešaka mišljenja</a:t>
            </a:r>
          </a:p>
          <a:p>
            <a:pPr marL="0" indent="0">
              <a:lnSpc>
                <a:spcPct val="150000"/>
              </a:lnSpc>
              <a:buNone/>
            </a:pPr>
            <a:r>
              <a:rPr lang="hr-HR" sz="2400" b="1" dirty="0" smtClean="0">
                <a:solidFill>
                  <a:schemeClr val="tx1"/>
                </a:solidFill>
              </a:rPr>
              <a:t>2. „Tehnika prijatelja”</a:t>
            </a:r>
          </a:p>
          <a:p>
            <a:pPr marL="0" indent="0">
              <a:lnSpc>
                <a:spcPct val="150000"/>
              </a:lnSpc>
              <a:buNone/>
            </a:pPr>
            <a:r>
              <a:rPr lang="hr-HR" sz="2400" b="1" dirty="0">
                <a:solidFill>
                  <a:schemeClr val="tx1"/>
                </a:solidFill>
              </a:rPr>
              <a:t>3. Preoblikovanje okidača </a:t>
            </a:r>
            <a:endParaRPr lang="hr-HR" sz="2400" dirty="0" smtClean="0">
              <a:solidFill>
                <a:schemeClr val="tx1"/>
              </a:solidFill>
            </a:endParaRPr>
          </a:p>
          <a:p>
            <a:pPr marL="0" indent="0">
              <a:lnSpc>
                <a:spcPct val="150000"/>
              </a:lnSpc>
              <a:buNone/>
            </a:pPr>
            <a:r>
              <a:rPr lang="hr-HR" sz="2400" b="1" dirty="0" smtClean="0">
                <a:solidFill>
                  <a:schemeClr val="tx1"/>
                </a:solidFill>
              </a:rPr>
              <a:t>4</a:t>
            </a:r>
            <a:r>
              <a:rPr lang="hr-HR" sz="2400" b="1" dirty="0">
                <a:solidFill>
                  <a:schemeClr val="tx1"/>
                </a:solidFill>
              </a:rPr>
              <a:t>. Cost benefit analiza procjena  </a:t>
            </a:r>
            <a:endParaRPr lang="hr-HR" sz="2400" dirty="0">
              <a:solidFill>
                <a:schemeClr val="tx1"/>
              </a:solidFill>
            </a:endParaRPr>
          </a:p>
          <a:p>
            <a:pPr marL="0" indent="0">
              <a:lnSpc>
                <a:spcPct val="150000"/>
              </a:lnSpc>
              <a:buNone/>
            </a:pPr>
            <a:endParaRPr lang="en-GB" sz="2400" dirty="0">
              <a:solidFill>
                <a:schemeClr val="tx1"/>
              </a:solidFill>
            </a:endParaRPr>
          </a:p>
        </p:txBody>
      </p:sp>
      <p:sp>
        <p:nvSpPr>
          <p:cNvPr id="4" name="Rectangle 3"/>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4112873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878" y="1374183"/>
            <a:ext cx="10125263" cy="5073112"/>
          </a:xfrm>
        </p:spPr>
        <p:txBody>
          <a:bodyPr>
            <a:noAutofit/>
          </a:bodyPr>
          <a:lstStyle/>
          <a:p>
            <a:pPr marL="0" indent="0">
              <a:buNone/>
            </a:pPr>
            <a:r>
              <a:rPr lang="hr-HR" sz="2400" i="1" dirty="0" smtClean="0">
                <a:solidFill>
                  <a:schemeClr val="tx1"/>
                </a:solidFill>
              </a:rPr>
              <a:t>13 godišnjem Natanaelu slučajno je ispala šalica na pod  i slomila se, majka je izgubila razum od ljutnje. </a:t>
            </a:r>
          </a:p>
          <a:p>
            <a:pPr marL="0" indent="0">
              <a:buNone/>
            </a:pPr>
            <a:r>
              <a:rPr lang="hr-HR" sz="2400" dirty="0" smtClean="0">
                <a:solidFill>
                  <a:schemeClr val="tx1"/>
                </a:solidFill>
              </a:rPr>
              <a:t>Majčina procjena je: „Natanael je razmažen, ne razumije da stvari koštaju, nije ga briga. On misli da ja moram čistiti za njim, kupovati mu što poželi i ponašati se kao njegov rob. Vrijeme je da nauči lekciju.”</a:t>
            </a:r>
          </a:p>
          <a:p>
            <a:pPr>
              <a:buAutoNum type="arabicPeriod"/>
            </a:pPr>
            <a:r>
              <a:rPr lang="hr-HR" sz="2400" dirty="0" smtClean="0">
                <a:solidFill>
                  <a:schemeClr val="tx1"/>
                </a:solidFill>
              </a:rPr>
              <a:t>Koje je pogreške učinila majka</a:t>
            </a:r>
          </a:p>
          <a:p>
            <a:pPr>
              <a:buAutoNum type="arabicPeriod"/>
            </a:pPr>
            <a:r>
              <a:rPr lang="hr-HR" sz="2400" dirty="0" smtClean="0">
                <a:solidFill>
                  <a:schemeClr val="tx1"/>
                </a:solidFill>
              </a:rPr>
              <a:t>Koja je moguća alternativa za procjenu „tehnikom prijatelja”</a:t>
            </a:r>
          </a:p>
          <a:p>
            <a:pPr>
              <a:buAutoNum type="arabicPeriod"/>
            </a:pPr>
            <a:r>
              <a:rPr lang="hr-HR" sz="2400" dirty="0" smtClean="0">
                <a:solidFill>
                  <a:schemeClr val="tx1"/>
                </a:solidFill>
              </a:rPr>
              <a:t>Kako majka može preoblikovati situaciju?</a:t>
            </a:r>
          </a:p>
          <a:p>
            <a:pPr>
              <a:buAutoNum type="arabicPeriod"/>
            </a:pPr>
            <a:r>
              <a:rPr lang="hr-HR" sz="2400" dirty="0" smtClean="0">
                <a:solidFill>
                  <a:schemeClr val="tx1"/>
                </a:solidFill>
              </a:rPr>
              <a:t>Kako bi izgledala </a:t>
            </a:r>
            <a:r>
              <a:rPr lang="hr-HR" sz="2400" dirty="0" err="1" smtClean="0">
                <a:solidFill>
                  <a:schemeClr val="tx1"/>
                </a:solidFill>
              </a:rPr>
              <a:t>cost</a:t>
            </a:r>
            <a:r>
              <a:rPr lang="hr-HR" sz="2400" dirty="0" smtClean="0">
                <a:solidFill>
                  <a:schemeClr val="tx1"/>
                </a:solidFill>
              </a:rPr>
              <a:t> </a:t>
            </a:r>
            <a:r>
              <a:rPr lang="hr-HR" sz="2400" dirty="0" err="1" smtClean="0">
                <a:solidFill>
                  <a:schemeClr val="tx1"/>
                </a:solidFill>
              </a:rPr>
              <a:t>benefit</a:t>
            </a:r>
            <a:r>
              <a:rPr lang="hr-HR" sz="2400" dirty="0" smtClean="0">
                <a:solidFill>
                  <a:schemeClr val="tx1"/>
                </a:solidFill>
              </a:rPr>
              <a:t> analiza koju bi majka napravila. Možete li sugerirati bolju procjenu?</a:t>
            </a:r>
            <a:endParaRPr lang="hr-HR" sz="2400" dirty="0">
              <a:solidFill>
                <a:schemeClr val="tx1"/>
              </a:solidFill>
            </a:endParaRPr>
          </a:p>
        </p:txBody>
      </p:sp>
      <p:sp>
        <p:nvSpPr>
          <p:cNvPr id="5" name="TextBox 4"/>
          <p:cNvSpPr txBox="1"/>
          <p:nvPr/>
        </p:nvSpPr>
        <p:spPr>
          <a:xfrm>
            <a:off x="10463944" y="139484"/>
            <a:ext cx="1407758" cy="461665"/>
          </a:xfrm>
          <a:prstGeom prst="rect">
            <a:avLst/>
          </a:prstGeom>
          <a:solidFill>
            <a:schemeClr val="accent3">
              <a:lumMod val="20000"/>
              <a:lumOff val="80000"/>
            </a:schemeClr>
          </a:solidFill>
        </p:spPr>
        <p:txBody>
          <a:bodyPr wrap="none" rtlCol="0">
            <a:spAutoFit/>
          </a:bodyPr>
          <a:lstStyle/>
          <a:p>
            <a:r>
              <a:rPr lang="hr-HR" sz="2400" dirty="0" smtClean="0"/>
              <a:t>PRIMJER</a:t>
            </a:r>
            <a:endParaRPr lang="en-GB" sz="2400" dirty="0"/>
          </a:p>
        </p:txBody>
      </p:sp>
    </p:spTree>
    <p:extLst>
      <p:ext uri="{BB962C8B-B14F-4D97-AF65-F5344CB8AC3E}">
        <p14:creationId xmlns:p14="http://schemas.microsoft.com/office/powerpoint/2010/main" val="2731704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872" y="165314"/>
            <a:ext cx="10631836" cy="7056895"/>
          </a:xfrm>
        </p:spPr>
        <p:txBody>
          <a:bodyPr>
            <a:noAutofit/>
          </a:bodyPr>
          <a:lstStyle/>
          <a:p>
            <a:pPr>
              <a:buAutoNum type="arabicPeriod"/>
            </a:pPr>
            <a:r>
              <a:rPr lang="hr-HR" sz="2400" dirty="0" smtClean="0">
                <a:solidFill>
                  <a:schemeClr val="tx1"/>
                </a:solidFill>
              </a:rPr>
              <a:t>Majka je koristila emotivni jezik („Nije ga briga”, „On misli da se ja moram ponašati kao njegov rob”, „Vrijeme je da nauči lekciju”), čitanje misli (kako majka zna da ga nije briga), pretjerana generalizacija (samo zato što mu je ispala šalica ne znači da ga nije briga za stvari ili da vidi majku kao roba)</a:t>
            </a:r>
          </a:p>
          <a:p>
            <a:pPr>
              <a:buAutoNum type="arabicPeriod"/>
            </a:pPr>
            <a:r>
              <a:rPr lang="hr-HR" sz="2400" dirty="0" smtClean="0">
                <a:solidFill>
                  <a:schemeClr val="tx1"/>
                </a:solidFill>
              </a:rPr>
              <a:t>Sveznajući prijatelj može reći: „Ok, pa koliko košta jedna šalica? Je li to zaista toliko važno? Možeš ga zamoliti da počisti za sobom tu razbijenu šalicu, to bi mogla biti dobra lekcija, smiri se i daj mu da počisti to smeće”</a:t>
            </a:r>
          </a:p>
          <a:p>
            <a:pPr>
              <a:buAutoNum type="arabicPeriod"/>
            </a:pPr>
            <a:r>
              <a:rPr lang="hr-HR" sz="2400" dirty="0" smtClean="0">
                <a:solidFill>
                  <a:schemeClr val="tx1"/>
                </a:solidFill>
              </a:rPr>
              <a:t>Moguće preoblikovanje bi bilo da majka misli da je to dio razvoja Natanaela– „Naučit će ako napravi pogrešku, pa je onda mora ispraviti – počistiti za sobom”</a:t>
            </a:r>
          </a:p>
          <a:p>
            <a:pPr>
              <a:buAutoNum type="arabicPeriod"/>
            </a:pPr>
            <a:r>
              <a:rPr lang="hr-HR" sz="2400" dirty="0" smtClean="0">
                <a:solidFill>
                  <a:schemeClr val="tx1"/>
                </a:solidFill>
              </a:rPr>
              <a:t>Cost benefit analiza procjene majke je da je trošak veliki (Natanael je pod stresom, majka je ljuta i pogoršava se odnos sa sinom), a korist te procjene može biti malen – Natanael bi mogao biti pažljiviji idući put ali možda bi mogao biti i još nervozniji kad uđe u kuhinju sa mamom</a:t>
            </a:r>
            <a:endParaRPr lang="hr-HR" sz="2400" dirty="0">
              <a:solidFill>
                <a:schemeClr val="tx1"/>
              </a:solidFill>
            </a:endParaRPr>
          </a:p>
        </p:txBody>
      </p:sp>
    </p:spTree>
    <p:extLst>
      <p:ext uri="{BB962C8B-B14F-4D97-AF65-F5344CB8AC3E}">
        <p14:creationId xmlns:p14="http://schemas.microsoft.com/office/powerpoint/2010/main" val="1810985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987" y="620235"/>
            <a:ext cx="7299782" cy="1280890"/>
          </a:xfrm>
        </p:spPr>
        <p:txBody>
          <a:bodyPr>
            <a:normAutofit/>
          </a:bodyPr>
          <a:lstStyle/>
          <a:p>
            <a:r>
              <a:rPr lang="hr-HR" sz="2400" i="1" u="sng" dirty="0" smtClean="0">
                <a:solidFill>
                  <a:schemeClr val="tx1"/>
                </a:solidFill>
              </a:rPr>
              <a:t>Kako možemo napraviti trajne promjene – </a:t>
            </a:r>
            <a:br>
              <a:rPr lang="hr-HR" sz="2400" i="1" u="sng" dirty="0" smtClean="0">
                <a:solidFill>
                  <a:schemeClr val="tx1"/>
                </a:solidFill>
              </a:rPr>
            </a:br>
            <a:r>
              <a:rPr lang="hr-HR" sz="2400" i="1" u="sng" dirty="0" smtClean="0">
                <a:solidFill>
                  <a:schemeClr val="tx1"/>
                </a:solidFill>
              </a:rPr>
              <a:t>RCR TEHNIKA</a:t>
            </a:r>
            <a:endParaRPr lang="en-GB" sz="2400" i="1" u="sng" dirty="0">
              <a:solidFill>
                <a:schemeClr val="tx1"/>
              </a:solidFill>
            </a:endParaRPr>
          </a:p>
        </p:txBody>
      </p:sp>
      <p:sp>
        <p:nvSpPr>
          <p:cNvPr id="3" name="Content Placeholder 2"/>
          <p:cNvSpPr>
            <a:spLocks noGrp="1"/>
          </p:cNvSpPr>
          <p:nvPr>
            <p:ph idx="1"/>
          </p:nvPr>
        </p:nvSpPr>
        <p:spPr>
          <a:xfrm>
            <a:off x="976393" y="2133599"/>
            <a:ext cx="11050292" cy="4313695"/>
          </a:xfrm>
        </p:spPr>
        <p:txBody>
          <a:bodyPr>
            <a:noAutofit/>
          </a:bodyPr>
          <a:lstStyle/>
          <a:p>
            <a:pPr marL="0" indent="0">
              <a:buNone/>
            </a:pPr>
            <a:r>
              <a:rPr lang="hr-HR" sz="2400" b="1" dirty="0" smtClean="0">
                <a:solidFill>
                  <a:schemeClr val="tx1"/>
                </a:solidFill>
              </a:rPr>
              <a:t>REVIEW – CONSOLIDATE – RECORD</a:t>
            </a:r>
          </a:p>
          <a:p>
            <a:r>
              <a:rPr lang="hr-HR" sz="2400" dirty="0" err="1" smtClean="0">
                <a:solidFill>
                  <a:schemeClr val="tx1"/>
                </a:solidFill>
              </a:rPr>
              <a:t>Review</a:t>
            </a:r>
            <a:r>
              <a:rPr lang="hr-HR" sz="2400" dirty="0" smtClean="0">
                <a:solidFill>
                  <a:schemeClr val="tx1"/>
                </a:solidFill>
              </a:rPr>
              <a:t> – pregled  događaja koji nam se događaju, a izazivaju ljutnju – radimo analizu 4 koraka da dođemo do korisnije procjene – svrha je da se formira korisna procjena – u našem interesu – radi se novi put u našem mozgu</a:t>
            </a:r>
          </a:p>
          <a:p>
            <a:r>
              <a:rPr lang="hr-HR" sz="2400" dirty="0" err="1" smtClean="0">
                <a:solidFill>
                  <a:schemeClr val="tx1"/>
                </a:solidFill>
              </a:rPr>
              <a:t>Consolidate</a:t>
            </a:r>
            <a:r>
              <a:rPr lang="hr-HR" sz="2400" dirty="0" smtClean="0">
                <a:solidFill>
                  <a:schemeClr val="tx1"/>
                </a:solidFill>
              </a:rPr>
              <a:t> – objedinjavanje novih, korisnijih procjena tako da se ponašamo u skladu s njima - cilj je ponašati se na novi način  </a:t>
            </a:r>
          </a:p>
          <a:p>
            <a:r>
              <a:rPr lang="hr-HR" sz="2400" dirty="0" smtClean="0">
                <a:solidFill>
                  <a:schemeClr val="tx1"/>
                </a:solidFill>
              </a:rPr>
              <a:t>Record – bilježenje –zapisivanje kratkog izvještaja što se dogodilo – težak rad se isplatio – drugi ne pate od vaše ljutnje a vi vidite stvari na drugačiji način</a:t>
            </a:r>
            <a:endParaRPr lang="hr-HR" sz="2400" dirty="0">
              <a:solidFill>
                <a:schemeClr val="tx1"/>
              </a:solidFill>
            </a:endParaRPr>
          </a:p>
        </p:txBody>
      </p:sp>
      <p:sp>
        <p:nvSpPr>
          <p:cNvPr id="4" name="Rectangle 3"/>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2307027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341" y="1924962"/>
            <a:ext cx="8915400" cy="1210640"/>
          </a:xfrm>
        </p:spPr>
        <p:txBody>
          <a:bodyPr>
            <a:normAutofit/>
          </a:bodyPr>
          <a:lstStyle/>
          <a:p>
            <a:pPr>
              <a:buFont typeface="Courier New" panose="02070309020205020404" pitchFamily="49" charset="0"/>
              <a:buChar char="o"/>
            </a:pPr>
            <a:r>
              <a:rPr lang="hr-HR" sz="2400" dirty="0" smtClean="0">
                <a:solidFill>
                  <a:schemeClr val="tx1"/>
                </a:solidFill>
              </a:rPr>
              <a:t>Bihevioralni eksperiment</a:t>
            </a:r>
          </a:p>
        </p:txBody>
      </p:sp>
      <p:sp>
        <p:nvSpPr>
          <p:cNvPr id="8" name="TextBox 7"/>
          <p:cNvSpPr txBox="1"/>
          <p:nvPr/>
        </p:nvSpPr>
        <p:spPr>
          <a:xfrm>
            <a:off x="2093267" y="3276069"/>
            <a:ext cx="3600666" cy="1754326"/>
          </a:xfrm>
          <a:prstGeom prst="rect">
            <a:avLst/>
          </a:prstGeom>
          <a:noFill/>
        </p:spPr>
        <p:txBody>
          <a:bodyPr wrap="none" rtlCol="0">
            <a:spAutoFit/>
          </a:bodyPr>
          <a:lstStyle/>
          <a:p>
            <a:pPr marL="342900" indent="-342900">
              <a:lnSpc>
                <a:spcPct val="150000"/>
              </a:lnSpc>
              <a:buFont typeface="Courier New" panose="02070309020205020404" pitchFamily="49" charset="0"/>
              <a:buChar char="o"/>
            </a:pPr>
            <a:r>
              <a:rPr lang="hr-HR" sz="2400" dirty="0" smtClean="0"/>
              <a:t>Psihoedukacija</a:t>
            </a:r>
          </a:p>
          <a:p>
            <a:pPr marL="342900" indent="-342900">
              <a:lnSpc>
                <a:spcPct val="150000"/>
              </a:lnSpc>
              <a:buFont typeface="Courier New" panose="02070309020205020404" pitchFamily="49" charset="0"/>
              <a:buChar char="o"/>
            </a:pPr>
            <a:r>
              <a:rPr lang="hr-HR" sz="2400" dirty="0" smtClean="0"/>
              <a:t>Vođena imaginacija</a:t>
            </a:r>
          </a:p>
          <a:p>
            <a:pPr marL="342900" indent="-342900">
              <a:lnSpc>
                <a:spcPct val="150000"/>
              </a:lnSpc>
              <a:buFont typeface="Courier New" panose="02070309020205020404" pitchFamily="49" charset="0"/>
              <a:buChar char="o"/>
            </a:pPr>
            <a:r>
              <a:rPr lang="hr-HR" sz="2400" dirty="0" smtClean="0"/>
              <a:t>Problem solving</a:t>
            </a:r>
            <a:endParaRPr lang="en-GB" sz="2400" dirty="0"/>
          </a:p>
        </p:txBody>
      </p:sp>
      <p:pic>
        <p:nvPicPr>
          <p:cNvPr id="2050" name="Picture 2" descr="Slikovni rezultat za behavioral experi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350" y="1669773"/>
            <a:ext cx="6177098" cy="3488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3224578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Dnevnik misli 240str</a:t>
            </a: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227262002"/>
              </p:ext>
            </p:extLst>
          </p:nvPr>
        </p:nvGraphicFramePr>
        <p:xfrm>
          <a:off x="0" y="0"/>
          <a:ext cx="12191996" cy="7027893"/>
        </p:xfrm>
        <a:graphic>
          <a:graphicData uri="http://schemas.openxmlformats.org/drawingml/2006/table">
            <a:tbl>
              <a:tblPr firstRow="1" bandRow="1">
                <a:tableStyleId>{F5AB1C69-6EDB-4FF4-983F-18BD219EF322}</a:tableStyleId>
              </a:tblPr>
              <a:tblGrid>
                <a:gridCol w="935179">
                  <a:extLst>
                    <a:ext uri="{9D8B030D-6E8A-4147-A177-3AD203B41FA5}">
                      <a16:colId xmlns:a16="http://schemas.microsoft.com/office/drawing/2014/main" val="20000"/>
                    </a:ext>
                  </a:extLst>
                </a:gridCol>
                <a:gridCol w="1415762">
                  <a:extLst>
                    <a:ext uri="{9D8B030D-6E8A-4147-A177-3AD203B41FA5}">
                      <a16:colId xmlns:a16="http://schemas.microsoft.com/office/drawing/2014/main" val="20001"/>
                    </a:ext>
                  </a:extLst>
                </a:gridCol>
                <a:gridCol w="1519671">
                  <a:extLst>
                    <a:ext uri="{9D8B030D-6E8A-4147-A177-3AD203B41FA5}">
                      <a16:colId xmlns:a16="http://schemas.microsoft.com/office/drawing/2014/main" val="20002"/>
                    </a:ext>
                  </a:extLst>
                </a:gridCol>
                <a:gridCol w="1548054">
                  <a:extLst>
                    <a:ext uri="{9D8B030D-6E8A-4147-A177-3AD203B41FA5}">
                      <a16:colId xmlns:a16="http://schemas.microsoft.com/office/drawing/2014/main" val="20003"/>
                    </a:ext>
                  </a:extLst>
                </a:gridCol>
                <a:gridCol w="1354666">
                  <a:extLst>
                    <a:ext uri="{9D8B030D-6E8A-4147-A177-3AD203B41FA5}">
                      <a16:colId xmlns:a16="http://schemas.microsoft.com/office/drawing/2014/main" val="20004"/>
                    </a:ext>
                  </a:extLst>
                </a:gridCol>
                <a:gridCol w="1354666">
                  <a:extLst>
                    <a:ext uri="{9D8B030D-6E8A-4147-A177-3AD203B41FA5}">
                      <a16:colId xmlns:a16="http://schemas.microsoft.com/office/drawing/2014/main" val="20005"/>
                    </a:ext>
                  </a:extLst>
                </a:gridCol>
                <a:gridCol w="1354666">
                  <a:extLst>
                    <a:ext uri="{9D8B030D-6E8A-4147-A177-3AD203B41FA5}">
                      <a16:colId xmlns:a16="http://schemas.microsoft.com/office/drawing/2014/main" val="20006"/>
                    </a:ext>
                  </a:extLst>
                </a:gridCol>
                <a:gridCol w="1354666">
                  <a:extLst>
                    <a:ext uri="{9D8B030D-6E8A-4147-A177-3AD203B41FA5}">
                      <a16:colId xmlns:a16="http://schemas.microsoft.com/office/drawing/2014/main" val="20007"/>
                    </a:ext>
                  </a:extLst>
                </a:gridCol>
                <a:gridCol w="1354666">
                  <a:extLst>
                    <a:ext uri="{9D8B030D-6E8A-4147-A177-3AD203B41FA5}">
                      <a16:colId xmlns:a16="http://schemas.microsoft.com/office/drawing/2014/main" val="20008"/>
                    </a:ext>
                  </a:extLst>
                </a:gridCol>
              </a:tblGrid>
              <a:tr h="2547333">
                <a:tc>
                  <a:txBody>
                    <a:bodyPr/>
                    <a:lstStyle/>
                    <a:p>
                      <a:pPr algn="ctr"/>
                      <a:r>
                        <a:rPr lang="hr-HR" noProof="0" dirty="0" smtClean="0"/>
                        <a:t>Datum</a:t>
                      </a:r>
                      <a:endParaRPr lang="hr-HR" b="0" noProof="0" dirty="0">
                        <a:latin typeface="Comic Sans MS" panose="030F0702030302020204" pitchFamily="66" charset="0"/>
                      </a:endParaRPr>
                    </a:p>
                  </a:txBody>
                  <a:tcPr anchor="ctr"/>
                </a:tc>
                <a:tc>
                  <a:txBody>
                    <a:bodyPr/>
                    <a:lstStyle/>
                    <a:p>
                      <a:pPr algn="ctr"/>
                      <a:r>
                        <a:rPr lang="hr-HR" noProof="0" dirty="0" smtClean="0"/>
                        <a:t>Situacija</a:t>
                      </a:r>
                      <a:endParaRPr lang="hr-HR" b="0" noProof="0" dirty="0">
                        <a:latin typeface="Comic Sans MS" panose="030F0702030302020204" pitchFamily="66" charset="0"/>
                      </a:endParaRPr>
                    </a:p>
                  </a:txBody>
                  <a:tcPr anchor="ctr"/>
                </a:tc>
                <a:tc>
                  <a:txBody>
                    <a:bodyPr/>
                    <a:lstStyle/>
                    <a:p>
                      <a:pPr algn="ctr"/>
                      <a:endParaRPr lang="hr-HR" noProof="0" dirty="0" smtClean="0"/>
                    </a:p>
                    <a:p>
                      <a:pPr algn="ctr"/>
                      <a:r>
                        <a:rPr lang="hr-HR" noProof="0" dirty="0" smtClean="0"/>
                        <a:t>Emocija</a:t>
                      </a:r>
                    </a:p>
                    <a:p>
                      <a:pPr algn="ctr"/>
                      <a:r>
                        <a:rPr lang="hr-HR" noProof="0" dirty="0" smtClean="0"/>
                        <a:t>Intenzitet </a:t>
                      </a:r>
                    </a:p>
                    <a:p>
                      <a:pPr algn="ctr"/>
                      <a:r>
                        <a:rPr lang="hr-HR" noProof="0" dirty="0" smtClean="0"/>
                        <a:t>0-100%</a:t>
                      </a:r>
                      <a:endParaRPr lang="hr-HR" b="0" noProof="0" dirty="0">
                        <a:latin typeface="Comic Sans MS" panose="030F0702030302020204" pitchFamily="66" charset="0"/>
                      </a:endParaRPr>
                    </a:p>
                  </a:txBody>
                  <a:tcPr anchor="ctr"/>
                </a:tc>
                <a:tc>
                  <a:txBody>
                    <a:bodyPr/>
                    <a:lstStyle/>
                    <a:p>
                      <a:pPr algn="ctr"/>
                      <a:r>
                        <a:rPr lang="hr-HR" noProof="0" dirty="0" smtClean="0"/>
                        <a:t>Automatska misao</a:t>
                      </a:r>
                    </a:p>
                    <a:p>
                      <a:pPr algn="ctr"/>
                      <a:endParaRPr lang="hr-HR" noProof="0" dirty="0" smtClean="0"/>
                    </a:p>
                    <a:p>
                      <a:pPr algn="ctr"/>
                      <a:r>
                        <a:rPr lang="hr-HR" noProof="0" dirty="0" smtClean="0"/>
                        <a:t>Stupanj uvjerenja 0-100% i koja je najjača misao</a:t>
                      </a:r>
                      <a:endParaRPr lang="hr-HR" b="0" noProof="0" dirty="0">
                        <a:latin typeface="Comic Sans MS" panose="030F0702030302020204" pitchFamily="66" charset="0"/>
                      </a:endParaRPr>
                    </a:p>
                  </a:txBody>
                  <a:tcPr anchor="ctr"/>
                </a:tc>
                <a:tc>
                  <a:txBody>
                    <a:bodyPr/>
                    <a:lstStyle/>
                    <a:p>
                      <a:pPr algn="ctr"/>
                      <a:r>
                        <a:rPr lang="hr-HR" noProof="0" dirty="0" smtClean="0"/>
                        <a:t>Dokaz za</a:t>
                      </a:r>
                      <a:r>
                        <a:rPr lang="hr-HR" baseline="0" noProof="0" dirty="0" smtClean="0"/>
                        <a:t> najjače </a:t>
                      </a:r>
                      <a:r>
                        <a:rPr lang="hr-HR" baseline="0" noProof="0" dirty="0" err="1" smtClean="0"/>
                        <a:t>uznemiru-juću</a:t>
                      </a:r>
                      <a:r>
                        <a:rPr lang="hr-HR" baseline="0" noProof="0" dirty="0" smtClean="0"/>
                        <a:t> misao</a:t>
                      </a:r>
                      <a:endParaRPr lang="hr-HR" b="0" noProof="0" dirty="0">
                        <a:latin typeface="Comic Sans MS" panose="030F0702030302020204" pitchFamily="66" charset="0"/>
                      </a:endParaRPr>
                    </a:p>
                  </a:txBody>
                  <a:tcPr anchor="ctr"/>
                </a:tc>
                <a:tc>
                  <a:txBody>
                    <a:bodyPr/>
                    <a:lstStyle/>
                    <a:p>
                      <a:pPr algn="ctr"/>
                      <a:r>
                        <a:rPr lang="hr-HR" noProof="0" dirty="0" smtClean="0"/>
                        <a:t>Dokaz protiv najjače </a:t>
                      </a:r>
                      <a:r>
                        <a:rPr lang="hr-HR" noProof="0" dirty="0" err="1" smtClean="0"/>
                        <a:t>uznemiru-juće</a:t>
                      </a:r>
                      <a:r>
                        <a:rPr lang="hr-HR" noProof="0" dirty="0" smtClean="0"/>
                        <a:t> misli</a:t>
                      </a:r>
                      <a:endParaRPr lang="hr-HR" b="0" noProof="0" dirty="0">
                        <a:latin typeface="Comic Sans MS" panose="030F0702030302020204" pitchFamily="66" charset="0"/>
                      </a:endParaRPr>
                    </a:p>
                  </a:txBody>
                  <a:tcPr anchor="ctr"/>
                </a:tc>
                <a:tc>
                  <a:txBody>
                    <a:bodyPr/>
                    <a:lstStyle/>
                    <a:p>
                      <a:pPr algn="ctr"/>
                      <a:r>
                        <a:rPr lang="hr-HR" noProof="0" dirty="0" smtClean="0"/>
                        <a:t>Adaptivni</a:t>
                      </a:r>
                      <a:r>
                        <a:rPr lang="hr-HR" baseline="0" noProof="0" dirty="0" smtClean="0"/>
                        <a:t> odgovor i stupanj </a:t>
                      </a:r>
                      <a:r>
                        <a:rPr lang="hr-HR" baseline="0" noProof="0" dirty="0" err="1" smtClean="0"/>
                        <a:t>vjerova-nja</a:t>
                      </a:r>
                      <a:r>
                        <a:rPr lang="hr-HR" baseline="0" noProof="0" dirty="0" smtClean="0"/>
                        <a:t> u nju</a:t>
                      </a:r>
                      <a:endParaRPr lang="hr-HR" b="0" noProof="0" dirty="0">
                        <a:latin typeface="Comic Sans MS" panose="030F0702030302020204" pitchFamily="66" charset="0"/>
                      </a:endParaRPr>
                    </a:p>
                  </a:txBody>
                  <a:tcPr anchor="ctr"/>
                </a:tc>
                <a:tc>
                  <a:txBody>
                    <a:bodyPr/>
                    <a:lstStyle/>
                    <a:p>
                      <a:pPr algn="ctr"/>
                      <a:r>
                        <a:rPr lang="hr-HR" noProof="0" dirty="0" smtClean="0"/>
                        <a:t>Koliko sada vjerujete u svaku misao i koliki je intenzitet emocija</a:t>
                      </a:r>
                      <a:endParaRPr lang="hr-HR" b="0" noProof="0" dirty="0">
                        <a:latin typeface="Comic Sans MS" panose="030F0702030302020204" pitchFamily="66" charset="0"/>
                      </a:endParaRPr>
                    </a:p>
                  </a:txBody>
                  <a:tcPr anchor="ctr"/>
                </a:tc>
                <a:tc>
                  <a:txBody>
                    <a:bodyPr/>
                    <a:lstStyle/>
                    <a:p>
                      <a:pPr algn="ctr"/>
                      <a:r>
                        <a:rPr lang="hr-HR" noProof="0" dirty="0" smtClean="0"/>
                        <a:t>Što ćete poduzeti</a:t>
                      </a:r>
                      <a:endParaRPr lang="hr-HR" b="0" noProof="0" dirty="0">
                        <a:latin typeface="Comic Sans MS" panose="030F0702030302020204" pitchFamily="66" charset="0"/>
                      </a:endParaRPr>
                    </a:p>
                  </a:txBody>
                  <a:tcPr anchor="ctr"/>
                </a:tc>
                <a:extLst>
                  <a:ext uri="{0D108BD9-81ED-4DB2-BD59-A6C34878D82A}">
                    <a16:rowId xmlns:a16="http://schemas.microsoft.com/office/drawing/2014/main" val="10000"/>
                  </a:ext>
                </a:extLst>
              </a:tr>
              <a:tr h="4310667">
                <a:tc>
                  <a:txBody>
                    <a:bodyPr/>
                    <a:lstStyle/>
                    <a:p>
                      <a:r>
                        <a:rPr lang="hr-HR" noProof="0" dirty="0" err="1" smtClean="0"/>
                        <a:t>Fri</a:t>
                      </a:r>
                      <a:r>
                        <a:rPr lang="hr-HR" baseline="0" noProof="0" dirty="0" smtClean="0"/>
                        <a:t> 2nd</a:t>
                      </a:r>
                      <a:endParaRPr lang="hr-HR" b="0" noProof="0" dirty="0">
                        <a:latin typeface="Comic Sans MS" panose="030F0702030302020204" pitchFamily="66" charset="0"/>
                      </a:endParaRPr>
                    </a:p>
                  </a:txBody>
                  <a:tcPr/>
                </a:tc>
                <a:tc>
                  <a:txBody>
                    <a:bodyPr/>
                    <a:lstStyle/>
                    <a:p>
                      <a:r>
                        <a:rPr lang="hr-HR" noProof="0" dirty="0" smtClean="0"/>
                        <a:t>Vozim se doma sa posla. Drugi vozač se</a:t>
                      </a:r>
                      <a:r>
                        <a:rPr lang="hr-HR" baseline="0" noProof="0" dirty="0" smtClean="0"/>
                        <a:t> naglo prestrojio ispred mene, morao sam naglo zakočiti.</a:t>
                      </a:r>
                      <a:endParaRPr lang="hr-HR" noProof="0" dirty="0"/>
                    </a:p>
                  </a:txBody>
                  <a:tcPr/>
                </a:tc>
                <a:tc>
                  <a:txBody>
                    <a:bodyPr/>
                    <a:lstStyle/>
                    <a:p>
                      <a:r>
                        <a:rPr lang="hr-HR" noProof="0" dirty="0" smtClean="0"/>
                        <a:t>Ljutnja</a:t>
                      </a:r>
                      <a:r>
                        <a:rPr lang="hr-HR" baseline="0" noProof="0" dirty="0" smtClean="0"/>
                        <a:t> 100%</a:t>
                      </a:r>
                    </a:p>
                    <a:p>
                      <a:r>
                        <a:rPr lang="hr-HR" baseline="0" noProof="0" dirty="0" smtClean="0"/>
                        <a:t>Bijes 100%</a:t>
                      </a:r>
                      <a:endParaRPr lang="hr-HR" b="0" noProof="0" dirty="0">
                        <a:latin typeface="Comic Sans MS" panose="030F0702030302020204" pitchFamily="66" charset="0"/>
                      </a:endParaRPr>
                    </a:p>
                  </a:txBody>
                  <a:tcPr/>
                </a:tc>
                <a:tc>
                  <a:txBody>
                    <a:bodyPr/>
                    <a:lstStyle/>
                    <a:p>
                      <a:r>
                        <a:rPr lang="hr-HR" noProof="0" dirty="0" smtClean="0"/>
                        <a:t>Učinio je to namjerno 90%</a:t>
                      </a:r>
                    </a:p>
                    <a:p>
                      <a:r>
                        <a:rPr lang="hr-HR" noProof="0" dirty="0" smtClean="0"/>
                        <a:t>Koji idiot 100%</a:t>
                      </a:r>
                    </a:p>
                    <a:p>
                      <a:r>
                        <a:rPr lang="hr-HR" noProof="0" dirty="0" smtClean="0"/>
                        <a:t>Mogao</a:t>
                      </a:r>
                      <a:r>
                        <a:rPr lang="hr-HR" baseline="0" noProof="0" dirty="0" smtClean="0"/>
                        <a:t> sam se unesrećiti 80%</a:t>
                      </a:r>
                    </a:p>
                    <a:p>
                      <a:r>
                        <a:rPr lang="hr-HR" u="sng" baseline="0" noProof="0" dirty="0" smtClean="0">
                          <a:solidFill>
                            <a:schemeClr val="tx1"/>
                          </a:solidFill>
                        </a:rPr>
                        <a:t>On misli da sam ja slabić 100%</a:t>
                      </a:r>
                      <a:endParaRPr lang="hr-HR" b="0" u="sng" noProof="0" dirty="0">
                        <a:solidFill>
                          <a:schemeClr val="tx1"/>
                        </a:solidFill>
                        <a:latin typeface="Comic Sans MS" panose="030F0702030302020204" pitchFamily="66" charset="0"/>
                      </a:endParaRPr>
                    </a:p>
                  </a:txBody>
                  <a:tcPr/>
                </a:tc>
                <a:tc>
                  <a:txBody>
                    <a:bodyPr/>
                    <a:lstStyle/>
                    <a:p>
                      <a:r>
                        <a:rPr lang="hr-HR" noProof="0" dirty="0" smtClean="0"/>
                        <a:t>On je odabrao baš</a:t>
                      </a:r>
                      <a:r>
                        <a:rPr lang="hr-HR" baseline="0" noProof="0" dirty="0" smtClean="0"/>
                        <a:t> mene da se ispred mene prestroji, a ne ispred nekog drugog auta.</a:t>
                      </a:r>
                      <a:endParaRPr lang="hr-HR" b="0" noProof="0" dirty="0">
                        <a:latin typeface="Comic Sans MS" panose="030F0702030302020204" pitchFamily="66" charset="0"/>
                      </a:endParaRPr>
                    </a:p>
                  </a:txBody>
                  <a:tcPr/>
                </a:tc>
                <a:tc>
                  <a:txBody>
                    <a:bodyPr/>
                    <a:lstStyle/>
                    <a:p>
                      <a:r>
                        <a:rPr lang="hr-HR" noProof="0" dirty="0" smtClean="0"/>
                        <a:t>On mene zapravo</a:t>
                      </a:r>
                      <a:r>
                        <a:rPr lang="hr-HR" baseline="0" noProof="0" dirty="0" smtClean="0"/>
                        <a:t> ne pozna, pa vjerojatno nema neko mišljenje o meni. On je upalio svjetla i mahnuo mi rukom što sam ga propustio.</a:t>
                      </a:r>
                      <a:endParaRPr lang="hr-HR" b="0" noProof="0" dirty="0">
                        <a:latin typeface="Comic Sans MS" panose="030F0702030302020204" pitchFamily="66" charset="0"/>
                      </a:endParaRPr>
                    </a:p>
                  </a:txBody>
                  <a:tcPr/>
                </a:tc>
                <a:tc>
                  <a:txBody>
                    <a:bodyPr/>
                    <a:lstStyle/>
                    <a:p>
                      <a:r>
                        <a:rPr lang="hr-HR" noProof="0" dirty="0" smtClean="0"/>
                        <a:t>Kad se ljudi prestroje ispred</a:t>
                      </a:r>
                      <a:r>
                        <a:rPr lang="hr-HR" baseline="0" noProof="0" dirty="0" smtClean="0"/>
                        <a:t> mene, to nema ništa sa mnom osobno.</a:t>
                      </a:r>
                    </a:p>
                    <a:p>
                      <a:r>
                        <a:rPr lang="hr-HR" baseline="0" noProof="0" dirty="0" smtClean="0"/>
                        <a:t>Ako to uzimam osobno samo se jako uzrujam i naljutim.</a:t>
                      </a:r>
                      <a:endParaRPr lang="hr-HR" b="0" noProof="0" dirty="0">
                        <a:latin typeface="Comic Sans MS" panose="030F0702030302020204" pitchFamily="66" charset="0"/>
                      </a:endParaRPr>
                    </a:p>
                  </a:txBody>
                  <a:tcPr/>
                </a:tc>
                <a:tc>
                  <a:txBody>
                    <a:bodyPr/>
                    <a:lstStyle/>
                    <a:p>
                      <a:r>
                        <a:rPr lang="hr-HR" noProof="0" dirty="0" smtClean="0"/>
                        <a:t>On misli da</a:t>
                      </a:r>
                      <a:r>
                        <a:rPr lang="hr-HR" baseline="0" noProof="0" dirty="0" smtClean="0"/>
                        <a:t> sam ja slabić (50%)</a:t>
                      </a:r>
                    </a:p>
                    <a:p>
                      <a:endParaRPr lang="hr-HR" baseline="0" noProof="0" dirty="0" smtClean="0"/>
                    </a:p>
                    <a:p>
                      <a:r>
                        <a:rPr lang="hr-HR" baseline="0" noProof="0" dirty="0" smtClean="0"/>
                        <a:t>Ljutnja (50%)</a:t>
                      </a:r>
                    </a:p>
                    <a:p>
                      <a:endParaRPr lang="hr-HR" baseline="0" noProof="0" dirty="0" smtClean="0"/>
                    </a:p>
                    <a:p>
                      <a:r>
                        <a:rPr lang="hr-HR" baseline="0" noProof="0" dirty="0" smtClean="0"/>
                        <a:t>Bijes (40%)</a:t>
                      </a:r>
                      <a:endParaRPr lang="hr-HR" b="0" noProof="0" dirty="0">
                        <a:latin typeface="Comic Sans MS" panose="030F0702030302020204" pitchFamily="66" charset="0"/>
                      </a:endParaRPr>
                    </a:p>
                  </a:txBody>
                  <a:tcPr/>
                </a:tc>
                <a:tc>
                  <a:txBody>
                    <a:bodyPr/>
                    <a:lstStyle/>
                    <a:p>
                      <a:r>
                        <a:rPr lang="hr-HR" noProof="0" dirty="0" smtClean="0"/>
                        <a:t>Upali radio i slušaj svoju najdražu pjesmu</a:t>
                      </a:r>
                      <a:r>
                        <a:rPr lang="hr-HR" baseline="0" noProof="0" dirty="0" smtClean="0"/>
                        <a:t> , diši mirno i reci sebi da je on idiot a ne ja.</a:t>
                      </a:r>
                      <a:endParaRPr lang="hr-HR" b="0" noProof="0" dirty="0">
                        <a:latin typeface="Comic Sans MS" panose="030F0702030302020204" pitchFamily="66" charset="0"/>
                      </a:endParaRPr>
                    </a:p>
                  </a:txBody>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1044765" y="6153354"/>
            <a:ext cx="4426138" cy="687856"/>
          </a:xfrm>
          <a:prstGeom prst="rect">
            <a:avLst/>
          </a:prstGeom>
          <a:solidFill>
            <a:schemeClr val="accent3">
              <a:lumMod val="60000"/>
              <a:lumOff val="4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sz="2400" b="1" i="1" u="sng" smtClean="0">
                <a:solidFill>
                  <a:schemeClr val="tx1"/>
                </a:solidFill>
              </a:rPr>
              <a:t>Zapis disfunkcionalnih misli</a:t>
            </a:r>
            <a:endParaRPr lang="en-GB" sz="2400" b="1" i="1" u="sng" dirty="0">
              <a:solidFill>
                <a:schemeClr val="tx1"/>
              </a:solidFill>
            </a:endParaRPr>
          </a:p>
        </p:txBody>
      </p:sp>
      <p:sp>
        <p:nvSpPr>
          <p:cNvPr id="6" name="Rectangle 5"/>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4205004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751" y="740387"/>
            <a:ext cx="5197260" cy="662249"/>
          </a:xfrm>
        </p:spPr>
        <p:txBody>
          <a:bodyPr>
            <a:normAutofit/>
          </a:bodyPr>
          <a:lstStyle/>
          <a:p>
            <a:r>
              <a:rPr lang="hr-HR" sz="2400" i="1" u="sng" dirty="0" smtClean="0">
                <a:solidFill>
                  <a:schemeClr val="tx1"/>
                </a:solidFill>
              </a:rPr>
              <a:t>Malo drugačije tehnike....</a:t>
            </a:r>
            <a:endParaRPr lang="en-GB" sz="2400" i="1" u="sng" dirty="0">
              <a:solidFill>
                <a:schemeClr val="tx1"/>
              </a:solidFill>
            </a:endParaRPr>
          </a:p>
        </p:txBody>
      </p:sp>
      <p:sp>
        <p:nvSpPr>
          <p:cNvPr id="3" name="Content Placeholder 2"/>
          <p:cNvSpPr>
            <a:spLocks noGrp="1"/>
          </p:cNvSpPr>
          <p:nvPr>
            <p:ph idx="1"/>
          </p:nvPr>
        </p:nvSpPr>
        <p:spPr>
          <a:xfrm>
            <a:off x="852407" y="1536241"/>
            <a:ext cx="10879810" cy="5128030"/>
          </a:xfrm>
        </p:spPr>
        <p:txBody>
          <a:bodyPr>
            <a:noAutofit/>
          </a:bodyPr>
          <a:lstStyle/>
          <a:p>
            <a:pPr marL="0" indent="0">
              <a:buNone/>
            </a:pPr>
            <a:r>
              <a:rPr lang="hr-HR" sz="2400" dirty="0" smtClean="0">
                <a:solidFill>
                  <a:schemeClr val="tx1"/>
                </a:solidFill>
              </a:rPr>
              <a:t>„</a:t>
            </a:r>
            <a:r>
              <a:rPr lang="hr-HR" sz="2400" b="1" dirty="0" smtClean="0">
                <a:solidFill>
                  <a:schemeClr val="tx1"/>
                </a:solidFill>
              </a:rPr>
              <a:t>Tehnika stolice</a:t>
            </a:r>
            <a:r>
              <a:rPr lang="hr-HR" sz="2400" dirty="0" smtClean="0">
                <a:solidFill>
                  <a:schemeClr val="tx1"/>
                </a:solidFill>
              </a:rPr>
              <a:t>”  – davanje savjeta samom sebi o ljutnji </a:t>
            </a:r>
            <a:r>
              <a:rPr lang="hr-HR" sz="2400" u="sng" dirty="0" smtClean="0">
                <a:solidFill>
                  <a:schemeClr val="tx1"/>
                </a:solidFill>
              </a:rPr>
              <a:t>u opuštenom stanju </a:t>
            </a:r>
            <a:r>
              <a:rPr lang="hr-HR" sz="2400" dirty="0" smtClean="0">
                <a:solidFill>
                  <a:schemeClr val="tx1"/>
                </a:solidFill>
              </a:rPr>
              <a:t>– koji je najbolji način da postanemo manje ljutim– kako tehniku učinti jačom:</a:t>
            </a:r>
          </a:p>
          <a:p>
            <a:pPr marL="0" indent="0">
              <a:spcBef>
                <a:spcPts val="0"/>
              </a:spcBef>
              <a:buNone/>
            </a:pPr>
            <a:r>
              <a:rPr lang="hr-HR" sz="2400" dirty="0" smtClean="0">
                <a:solidFill>
                  <a:schemeClr val="tx1"/>
                </a:solidFill>
              </a:rPr>
              <a:t>dvije stolice – sa jedne klijent govori zamišljenoj</a:t>
            </a:r>
          </a:p>
          <a:p>
            <a:pPr marL="0" indent="0">
              <a:spcBef>
                <a:spcPts val="0"/>
              </a:spcBef>
              <a:buNone/>
            </a:pPr>
            <a:r>
              <a:rPr lang="hr-HR" sz="2400" dirty="0">
                <a:solidFill>
                  <a:schemeClr val="tx1"/>
                </a:solidFill>
              </a:rPr>
              <a:t>o</a:t>
            </a:r>
            <a:r>
              <a:rPr lang="hr-HR" sz="2400" dirty="0" smtClean="0">
                <a:solidFill>
                  <a:schemeClr val="tx1"/>
                </a:solidFill>
              </a:rPr>
              <a:t>sobi na drugoj stolici  o problemu, zatim</a:t>
            </a:r>
          </a:p>
          <a:p>
            <a:pPr marL="0" indent="0">
              <a:spcBef>
                <a:spcPts val="0"/>
              </a:spcBef>
              <a:buNone/>
            </a:pPr>
            <a:r>
              <a:rPr lang="hr-HR" sz="2400" dirty="0" smtClean="0">
                <a:solidFill>
                  <a:schemeClr val="tx1"/>
                </a:solidFill>
              </a:rPr>
              <a:t>sjedne na tu drugu stolicu i daje si savjete  – </a:t>
            </a:r>
          </a:p>
          <a:p>
            <a:pPr marL="0" indent="0">
              <a:spcBef>
                <a:spcPts val="0"/>
              </a:spcBef>
              <a:buNone/>
            </a:pPr>
            <a:r>
              <a:rPr lang="hr-HR" sz="2400" dirty="0" smtClean="0">
                <a:solidFill>
                  <a:schemeClr val="tx1"/>
                </a:solidFill>
              </a:rPr>
              <a:t>odvajanje na dvije stolice pomaže nam odvojiti </a:t>
            </a:r>
          </a:p>
          <a:p>
            <a:pPr marL="0" indent="0">
              <a:spcBef>
                <a:spcPts val="0"/>
              </a:spcBef>
              <a:buNone/>
            </a:pPr>
            <a:r>
              <a:rPr lang="hr-HR" sz="2400" dirty="0" smtClean="0">
                <a:solidFill>
                  <a:schemeClr val="tx1"/>
                </a:solidFill>
              </a:rPr>
              <a:t>problem od savjeta – (ljudi sami sebi daju </a:t>
            </a:r>
          </a:p>
          <a:p>
            <a:pPr marL="0" indent="0">
              <a:spcBef>
                <a:spcPts val="0"/>
              </a:spcBef>
              <a:buNone/>
            </a:pPr>
            <a:r>
              <a:rPr lang="hr-HR" sz="2400" dirty="0" smtClean="0">
                <a:solidFill>
                  <a:schemeClr val="tx1"/>
                </a:solidFill>
              </a:rPr>
              <a:t>najbolje savjete ako se pretvaraju da su </a:t>
            </a:r>
          </a:p>
          <a:p>
            <a:pPr marL="0" indent="0">
              <a:spcBef>
                <a:spcPts val="0"/>
              </a:spcBef>
              <a:buNone/>
            </a:pPr>
            <a:r>
              <a:rPr lang="hr-HR" sz="2400" dirty="0" smtClean="0">
                <a:solidFill>
                  <a:schemeClr val="tx1"/>
                </a:solidFill>
              </a:rPr>
              <a:t>Sigmund Freud</a:t>
            </a:r>
            <a:r>
              <a:rPr lang="hr-HR" sz="2400" dirty="0" smtClean="0">
                <a:solidFill>
                  <a:schemeClr val="tx1"/>
                </a:solidFill>
                <a:sym typeface="Wingdings" panose="05000000000000000000" pitchFamily="2" charset="2"/>
              </a:rPr>
              <a:t>) – </a:t>
            </a:r>
          </a:p>
          <a:p>
            <a:pPr marL="0" indent="0">
              <a:spcBef>
                <a:spcPts val="0"/>
              </a:spcBef>
              <a:buNone/>
            </a:pPr>
            <a:r>
              <a:rPr lang="hr-HR" sz="2400" dirty="0" smtClean="0">
                <a:solidFill>
                  <a:schemeClr val="tx1"/>
                </a:solidFill>
                <a:sym typeface="Wingdings" panose="05000000000000000000" pitchFamily="2" charset="2"/>
              </a:rPr>
              <a:t>može se i bilježiti na mobitel svaka faza  </a:t>
            </a:r>
          </a:p>
          <a:p>
            <a:pPr marL="0" indent="0">
              <a:spcBef>
                <a:spcPts val="0"/>
              </a:spcBef>
              <a:buNone/>
            </a:pPr>
            <a:r>
              <a:rPr lang="hr-HR" sz="2400" dirty="0" smtClean="0">
                <a:solidFill>
                  <a:schemeClr val="tx1"/>
                </a:solidFill>
                <a:sym typeface="Wingdings" panose="05000000000000000000" pitchFamily="2" charset="2"/>
              </a:rPr>
              <a:t>Važno je  samo slušati – ne upadati samom sebi u riječ</a:t>
            </a:r>
          </a:p>
        </p:txBody>
      </p:sp>
      <p:sp>
        <p:nvSpPr>
          <p:cNvPr id="5" name="Rectangle 4"/>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453" y="2451586"/>
            <a:ext cx="3887260" cy="3008376"/>
          </a:xfrm>
          <a:prstGeom prst="rect">
            <a:avLst/>
          </a:prstGeom>
        </p:spPr>
      </p:pic>
    </p:spTree>
    <p:extLst>
      <p:ext uri="{BB962C8B-B14F-4D97-AF65-F5344CB8AC3E}">
        <p14:creationId xmlns:p14="http://schemas.microsoft.com/office/powerpoint/2010/main" val="3482151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64856691"/>
              </p:ext>
            </p:extLst>
          </p:nvPr>
        </p:nvGraphicFramePr>
        <p:xfrm>
          <a:off x="1606991" y="508379"/>
          <a:ext cx="9906715" cy="6387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rot="16200000">
            <a:off x="3077516" y="2168155"/>
            <a:ext cx="410150" cy="341792"/>
            <a:chOff x="4748282" y="972309"/>
            <a:chExt cx="410150" cy="341792"/>
          </a:xfrm>
        </p:grpSpPr>
        <p:sp>
          <p:nvSpPr>
            <p:cNvPr id="8" name="Right Arrow 7"/>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0" name="Group 9"/>
          <p:cNvGrpSpPr/>
          <p:nvPr/>
        </p:nvGrpSpPr>
        <p:grpSpPr>
          <a:xfrm rot="16200000">
            <a:off x="3077516" y="3479973"/>
            <a:ext cx="410150" cy="341792"/>
            <a:chOff x="4748282" y="972309"/>
            <a:chExt cx="410150" cy="341792"/>
          </a:xfrm>
        </p:grpSpPr>
        <p:sp>
          <p:nvSpPr>
            <p:cNvPr id="11" name="Right Arrow 10"/>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3" name="Group 12"/>
          <p:cNvGrpSpPr/>
          <p:nvPr/>
        </p:nvGrpSpPr>
        <p:grpSpPr>
          <a:xfrm rot="16200000">
            <a:off x="3077516" y="4825553"/>
            <a:ext cx="410150" cy="341792"/>
            <a:chOff x="4748282" y="972309"/>
            <a:chExt cx="410150" cy="341792"/>
          </a:xfrm>
        </p:grpSpPr>
        <p:sp>
          <p:nvSpPr>
            <p:cNvPr id="14" name="Right Arrow 13"/>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6" name="Group 15"/>
          <p:cNvGrpSpPr/>
          <p:nvPr/>
        </p:nvGrpSpPr>
        <p:grpSpPr>
          <a:xfrm rot="16200000">
            <a:off x="3026247" y="6217148"/>
            <a:ext cx="410150" cy="341792"/>
            <a:chOff x="4748282" y="972309"/>
            <a:chExt cx="410150" cy="341792"/>
          </a:xfrm>
        </p:grpSpPr>
        <p:sp>
          <p:nvSpPr>
            <p:cNvPr id="17" name="Right Arrow 16"/>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3" name="Rectangle 2"/>
          <p:cNvSpPr/>
          <p:nvPr/>
        </p:nvSpPr>
        <p:spPr>
          <a:xfrm>
            <a:off x="9968248" y="632360"/>
            <a:ext cx="2223752" cy="6286864"/>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Raspoloženja</a:t>
            </a:r>
          </a:p>
          <a:p>
            <a:endParaRPr lang="hr-HR" sz="2000" dirty="0" smtClean="0">
              <a:solidFill>
                <a:schemeClr val="tx1"/>
              </a:solidFill>
            </a:endParaRPr>
          </a:p>
          <a:p>
            <a:r>
              <a:rPr lang="hr-HR" sz="2000" dirty="0" smtClean="0">
                <a:solidFill>
                  <a:schemeClr val="tx1"/>
                </a:solidFill>
              </a:rPr>
              <a:t>Loša i dobra </a:t>
            </a:r>
          </a:p>
          <a:p>
            <a:endParaRPr lang="hr-HR" sz="2000" dirty="0" smtClean="0">
              <a:solidFill>
                <a:schemeClr val="tx1"/>
              </a:solidFill>
            </a:endParaRPr>
          </a:p>
          <a:p>
            <a:r>
              <a:rPr lang="hr-HR" sz="2000" dirty="0" smtClean="0">
                <a:solidFill>
                  <a:schemeClr val="tx1"/>
                </a:solidFill>
              </a:rPr>
              <a:t>Najveći utjecaj na raspoloženje imaju:</a:t>
            </a:r>
          </a:p>
          <a:p>
            <a:pPr marL="285750" indent="-285750">
              <a:buFont typeface="Wingdings" panose="05000000000000000000" pitchFamily="2" charset="2"/>
              <a:buChar char="§"/>
            </a:pPr>
            <a:r>
              <a:rPr lang="hr-HR" sz="2000" dirty="0" smtClean="0">
                <a:solidFill>
                  <a:schemeClr val="tx1"/>
                </a:solidFill>
              </a:rPr>
              <a:t>Zdravlje</a:t>
            </a:r>
          </a:p>
          <a:p>
            <a:pPr marL="285750" indent="-285750">
              <a:buFont typeface="Wingdings" panose="05000000000000000000" pitchFamily="2" charset="2"/>
              <a:buChar char="§"/>
            </a:pPr>
            <a:r>
              <a:rPr lang="hr-HR" sz="2000" dirty="0" smtClean="0">
                <a:solidFill>
                  <a:schemeClr val="tx1"/>
                </a:solidFill>
              </a:rPr>
              <a:t>Cirkadijurni ritam</a:t>
            </a:r>
          </a:p>
          <a:p>
            <a:pPr marL="285750" indent="-285750">
              <a:buFont typeface="Wingdings" panose="05000000000000000000" pitchFamily="2" charset="2"/>
              <a:buChar char="§"/>
            </a:pPr>
            <a:r>
              <a:rPr lang="hr-HR" sz="2000" dirty="0" smtClean="0">
                <a:solidFill>
                  <a:schemeClr val="tx1"/>
                </a:solidFill>
              </a:rPr>
              <a:t>Vježbanje</a:t>
            </a:r>
          </a:p>
          <a:p>
            <a:pPr marL="285750" indent="-285750">
              <a:buFont typeface="Wingdings" panose="05000000000000000000" pitchFamily="2" charset="2"/>
              <a:buChar char="§"/>
            </a:pPr>
            <a:r>
              <a:rPr lang="hr-HR" sz="2000" dirty="0" smtClean="0">
                <a:solidFill>
                  <a:schemeClr val="tx1"/>
                </a:solidFill>
              </a:rPr>
              <a:t>Prehrana </a:t>
            </a:r>
          </a:p>
          <a:p>
            <a:pPr marL="285750" indent="-285750">
              <a:buFont typeface="Wingdings" panose="05000000000000000000" pitchFamily="2" charset="2"/>
              <a:buChar char="§"/>
            </a:pPr>
            <a:r>
              <a:rPr lang="hr-HR" sz="2000" dirty="0" smtClean="0">
                <a:solidFill>
                  <a:schemeClr val="tx1"/>
                </a:solidFill>
              </a:rPr>
              <a:t>Korištenje droga</a:t>
            </a:r>
          </a:p>
          <a:p>
            <a:pPr marL="285750" indent="-285750">
              <a:buFont typeface="Wingdings" panose="05000000000000000000" pitchFamily="2" charset="2"/>
              <a:buChar char="§"/>
            </a:pPr>
            <a:r>
              <a:rPr lang="hr-HR" sz="2000" dirty="0" smtClean="0">
                <a:solidFill>
                  <a:schemeClr val="tx1"/>
                </a:solidFill>
              </a:rPr>
              <a:t>Kvaliteta sna</a:t>
            </a:r>
          </a:p>
          <a:p>
            <a:pPr marL="285750" indent="-285750">
              <a:buFont typeface="Wingdings" panose="05000000000000000000" pitchFamily="2" charset="2"/>
              <a:buChar char="§"/>
            </a:pPr>
            <a:r>
              <a:rPr lang="hr-HR" sz="2000" dirty="0" smtClean="0">
                <a:solidFill>
                  <a:schemeClr val="tx1"/>
                </a:solidFill>
              </a:rPr>
              <a:t>Životni stres</a:t>
            </a:r>
          </a:p>
          <a:p>
            <a:pPr marL="285750" indent="-285750">
              <a:buFont typeface="Wingdings" panose="05000000000000000000" pitchFamily="2" charset="2"/>
              <a:buChar char="§"/>
            </a:pPr>
            <a:r>
              <a:rPr lang="hr-HR" sz="2000" dirty="0" smtClean="0">
                <a:solidFill>
                  <a:schemeClr val="tx1"/>
                </a:solidFill>
              </a:rPr>
              <a:t>Socijalni faktori</a:t>
            </a:r>
            <a:endParaRPr lang="en-GB" sz="2000" dirty="0">
              <a:solidFill>
                <a:schemeClr val="tx1"/>
              </a:solidFill>
            </a:endParaRPr>
          </a:p>
        </p:txBody>
      </p:sp>
      <p:grpSp>
        <p:nvGrpSpPr>
          <p:cNvPr id="19" name="Group 18"/>
          <p:cNvGrpSpPr/>
          <p:nvPr/>
        </p:nvGrpSpPr>
        <p:grpSpPr>
          <a:xfrm rot="5400000">
            <a:off x="9293716" y="2196909"/>
            <a:ext cx="410150" cy="341792"/>
            <a:chOff x="4748282" y="972309"/>
            <a:chExt cx="410150" cy="341792"/>
          </a:xfrm>
        </p:grpSpPr>
        <p:sp>
          <p:nvSpPr>
            <p:cNvPr id="20" name="Right Arrow 19"/>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2" name="Group 21"/>
          <p:cNvGrpSpPr/>
          <p:nvPr/>
        </p:nvGrpSpPr>
        <p:grpSpPr>
          <a:xfrm rot="5400000">
            <a:off x="9291403" y="3490623"/>
            <a:ext cx="410150" cy="341792"/>
            <a:chOff x="4748282" y="972309"/>
            <a:chExt cx="410150" cy="341792"/>
          </a:xfrm>
        </p:grpSpPr>
        <p:sp>
          <p:nvSpPr>
            <p:cNvPr id="23" name="Right Arrow 22"/>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5" name="Group 24"/>
          <p:cNvGrpSpPr/>
          <p:nvPr/>
        </p:nvGrpSpPr>
        <p:grpSpPr>
          <a:xfrm rot="5400000">
            <a:off x="9299292" y="4825553"/>
            <a:ext cx="410150" cy="341792"/>
            <a:chOff x="4748282" y="972309"/>
            <a:chExt cx="410150" cy="341792"/>
          </a:xfrm>
        </p:grpSpPr>
        <p:sp>
          <p:nvSpPr>
            <p:cNvPr id="26" name="Right Arrow 25"/>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8" name="Group 27"/>
          <p:cNvGrpSpPr/>
          <p:nvPr/>
        </p:nvGrpSpPr>
        <p:grpSpPr>
          <a:xfrm rot="5400000">
            <a:off x="9451133" y="6119267"/>
            <a:ext cx="410150" cy="341792"/>
            <a:chOff x="4748282" y="972309"/>
            <a:chExt cx="410150" cy="341792"/>
          </a:xfrm>
        </p:grpSpPr>
        <p:sp>
          <p:nvSpPr>
            <p:cNvPr id="29" name="Right Arrow 28"/>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4" name="TextBox 3"/>
          <p:cNvSpPr txBox="1"/>
          <p:nvPr/>
        </p:nvSpPr>
        <p:spPr>
          <a:xfrm>
            <a:off x="5105462" y="84194"/>
            <a:ext cx="2909771" cy="523220"/>
          </a:xfrm>
          <a:prstGeom prst="rect">
            <a:avLst/>
          </a:prstGeom>
          <a:solidFill>
            <a:schemeClr val="accent3">
              <a:lumMod val="40000"/>
              <a:lumOff val="60000"/>
            </a:schemeClr>
          </a:solidFill>
        </p:spPr>
        <p:txBody>
          <a:bodyPr wrap="none" rtlCol="0">
            <a:spAutoFit/>
          </a:bodyPr>
          <a:lstStyle/>
          <a:p>
            <a:r>
              <a:rPr lang="hr-HR" sz="2800" b="1" dirty="0" smtClean="0"/>
              <a:t>MODEL LJUTNJE</a:t>
            </a:r>
            <a:endParaRPr lang="en-GB" sz="2800" b="1" dirty="0"/>
          </a:p>
        </p:txBody>
      </p:sp>
      <p:sp>
        <p:nvSpPr>
          <p:cNvPr id="31" name="Rectangle 30"/>
          <p:cNvSpPr/>
          <p:nvPr/>
        </p:nvSpPr>
        <p:spPr>
          <a:xfrm>
            <a:off x="6857" y="467559"/>
            <a:ext cx="2608667" cy="6387920"/>
          </a:xfrm>
          <a:prstGeom prst="rect">
            <a:avLst/>
          </a:prstGeom>
          <a:solidFill>
            <a:srgbClr val="FF00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Vjerovanja</a:t>
            </a:r>
          </a:p>
          <a:p>
            <a:endParaRPr lang="hr-HR" sz="2000" dirty="0" smtClean="0">
              <a:solidFill>
                <a:schemeClr val="tx1"/>
              </a:solidFill>
            </a:endParaRPr>
          </a:p>
          <a:p>
            <a:r>
              <a:rPr lang="hr-HR" sz="2000" dirty="0" smtClean="0">
                <a:solidFill>
                  <a:schemeClr val="tx1"/>
                </a:solidFill>
              </a:rPr>
              <a:t>-Proizlaze iz odgoja i iskustva</a:t>
            </a:r>
          </a:p>
          <a:p>
            <a:r>
              <a:rPr lang="hr-HR" sz="2000" dirty="0" smtClean="0">
                <a:solidFill>
                  <a:schemeClr val="tx1"/>
                </a:solidFill>
              </a:rPr>
              <a:t>- Imaju dalekosežan efket </a:t>
            </a:r>
          </a:p>
          <a:p>
            <a:endParaRPr lang="hr-HR" sz="2000" dirty="0" smtClean="0">
              <a:solidFill>
                <a:schemeClr val="tx1"/>
              </a:solidFill>
            </a:endParaRPr>
          </a:p>
          <a:p>
            <a:r>
              <a:rPr lang="hr-HR" sz="2000" dirty="0" smtClean="0">
                <a:solidFill>
                  <a:schemeClr val="tx1"/>
                </a:solidFill>
              </a:rPr>
              <a:t>Vjerovanja o </a:t>
            </a:r>
          </a:p>
          <a:p>
            <a:pPr marL="285750" indent="-285750">
              <a:buFont typeface="Arial" panose="020B0604020202020204" pitchFamily="34" charset="0"/>
              <a:buChar char="•"/>
            </a:pPr>
            <a:r>
              <a:rPr lang="hr-HR" sz="2000" dirty="0" smtClean="0">
                <a:solidFill>
                  <a:schemeClr val="tx1"/>
                </a:solidFill>
              </a:rPr>
              <a:t>sebi i drugim ljudima </a:t>
            </a:r>
          </a:p>
          <a:p>
            <a:pPr marL="285750" indent="-285750">
              <a:buFont typeface="Arial" panose="020B0604020202020204" pitchFamily="34" charset="0"/>
              <a:buChar char="•"/>
            </a:pPr>
            <a:r>
              <a:rPr lang="hr-HR" sz="2000" dirty="0" smtClean="0">
                <a:solidFill>
                  <a:schemeClr val="tx1"/>
                </a:solidFill>
              </a:rPr>
              <a:t>ljutnji i kako je treba izraziti</a:t>
            </a:r>
          </a:p>
          <a:p>
            <a:pPr marL="285750" indent="-285750">
              <a:buFont typeface="Arial" panose="020B0604020202020204" pitchFamily="34" charset="0"/>
              <a:buChar char="•"/>
            </a:pPr>
            <a:r>
              <a:rPr lang="hr-HR" sz="2000" dirty="0" smtClean="0">
                <a:solidFill>
                  <a:schemeClr val="tx1"/>
                </a:solidFill>
              </a:rPr>
              <a:t>inhibicijama</a:t>
            </a:r>
          </a:p>
          <a:p>
            <a:pPr marL="285750" indent="-285750">
              <a:buFont typeface="Arial" panose="020B0604020202020204" pitchFamily="34" charset="0"/>
              <a:buChar char="•"/>
            </a:pPr>
            <a:r>
              <a:rPr lang="hr-HR" sz="2000" dirty="0">
                <a:solidFill>
                  <a:schemeClr val="tx1"/>
                </a:solidFill>
              </a:rPr>
              <a:t>t</a:t>
            </a:r>
            <a:r>
              <a:rPr lang="hr-HR" sz="2000" dirty="0" smtClean="0">
                <a:solidFill>
                  <a:schemeClr val="tx1"/>
                </a:solidFill>
              </a:rPr>
              <a:t>ome koji odgovori su legitimni</a:t>
            </a:r>
            <a:endParaRPr lang="en-GB" sz="2000" dirty="0">
              <a:solidFill>
                <a:schemeClr val="tx1"/>
              </a:solidFill>
            </a:endParaRPr>
          </a:p>
        </p:txBody>
      </p:sp>
    </p:spTree>
    <p:extLst>
      <p:ext uri="{BB962C8B-B14F-4D97-AF65-F5344CB8AC3E}">
        <p14:creationId xmlns:p14="http://schemas.microsoft.com/office/powerpoint/2010/main" val="3458279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631" y="1534993"/>
            <a:ext cx="10412677" cy="661646"/>
          </a:xfrm>
        </p:spPr>
        <p:txBody>
          <a:bodyPr>
            <a:noAutofit/>
          </a:bodyPr>
          <a:lstStyle/>
          <a:p>
            <a:r>
              <a:rPr lang="hr-HR" sz="2400" dirty="0" smtClean="0">
                <a:solidFill>
                  <a:schemeClr val="tx1"/>
                </a:solidFill>
              </a:rPr>
              <a:t>Koja su to </a:t>
            </a:r>
            <a:r>
              <a:rPr lang="hr-HR" sz="2400" u="sng" dirty="0" smtClean="0">
                <a:solidFill>
                  <a:schemeClr val="tx1"/>
                </a:solidFill>
              </a:rPr>
              <a:t>nekorisna vjerovanja </a:t>
            </a:r>
            <a:r>
              <a:rPr lang="hr-HR" sz="2400" dirty="0" smtClean="0">
                <a:solidFill>
                  <a:schemeClr val="tx1"/>
                </a:solidFill>
              </a:rPr>
              <a:t>koja djeluju na percepciju ljudi </a:t>
            </a:r>
          </a:p>
          <a:p>
            <a:endParaRPr lang="en-GB" sz="2400" dirty="0">
              <a:solidFill>
                <a:schemeClr val="tx1"/>
              </a:solidFill>
            </a:endParaRPr>
          </a:p>
        </p:txBody>
      </p:sp>
      <p:sp>
        <p:nvSpPr>
          <p:cNvPr id="5" name="Oval Callout 4"/>
          <p:cNvSpPr/>
          <p:nvPr/>
        </p:nvSpPr>
        <p:spPr>
          <a:xfrm>
            <a:off x="8908961" y="2152917"/>
            <a:ext cx="3103809" cy="163561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Stvari moraju biti onakve kako ja želim da budu – grozno je ako to nije tako</a:t>
            </a:r>
            <a:endParaRPr lang="en-GB" dirty="0">
              <a:solidFill>
                <a:schemeClr val="tx1"/>
              </a:solidFill>
            </a:endParaRPr>
          </a:p>
        </p:txBody>
      </p:sp>
      <p:sp>
        <p:nvSpPr>
          <p:cNvPr id="6" name="Oval Callout 5"/>
          <p:cNvSpPr/>
          <p:nvPr/>
        </p:nvSpPr>
        <p:spPr>
          <a:xfrm>
            <a:off x="5827691" y="2625142"/>
            <a:ext cx="3103809" cy="1635617"/>
          </a:xfrm>
          <a:prstGeom prst="wedgeEllipseCallout">
            <a:avLst>
              <a:gd name="adj1" fmla="val -41805"/>
              <a:gd name="adj2" fmla="val -4836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Roditelj/nadzornik/rukovoditlej treba biti oštar, grub</a:t>
            </a:r>
            <a:endParaRPr lang="en-GB" dirty="0">
              <a:solidFill>
                <a:schemeClr val="tx1"/>
              </a:solidFill>
            </a:endParaRPr>
          </a:p>
        </p:txBody>
      </p:sp>
      <p:sp>
        <p:nvSpPr>
          <p:cNvPr id="7" name="Oval Callout 6"/>
          <p:cNvSpPr/>
          <p:nvPr/>
        </p:nvSpPr>
        <p:spPr>
          <a:xfrm>
            <a:off x="8641722" y="4423891"/>
            <a:ext cx="3103809" cy="1635617"/>
          </a:xfrm>
          <a:prstGeom prst="wedgeEllipseCallout">
            <a:avLst>
              <a:gd name="adj1" fmla="val 36590"/>
              <a:gd name="adj2" fmla="val -578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Dobro je biti ljut na policajca, zaštitara i udariti ga</a:t>
            </a:r>
            <a:endParaRPr lang="en-GB" b="1" dirty="0">
              <a:solidFill>
                <a:schemeClr val="tx1"/>
              </a:solidFill>
            </a:endParaRPr>
          </a:p>
        </p:txBody>
      </p:sp>
      <p:sp>
        <p:nvSpPr>
          <p:cNvPr id="8" name="Oval Callout 7"/>
          <p:cNvSpPr/>
          <p:nvPr/>
        </p:nvSpPr>
        <p:spPr>
          <a:xfrm>
            <a:off x="5577109" y="4793083"/>
            <a:ext cx="3103809" cy="163561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Ako ljudi pogriješe, moraju biti kažnjeni</a:t>
            </a:r>
            <a:endParaRPr lang="en-GB" b="1" dirty="0">
              <a:solidFill>
                <a:schemeClr val="tx1"/>
              </a:solidFill>
            </a:endParaRPr>
          </a:p>
        </p:txBody>
      </p:sp>
      <p:sp>
        <p:nvSpPr>
          <p:cNvPr id="9" name="Oval Callout 8"/>
          <p:cNvSpPr/>
          <p:nvPr/>
        </p:nvSpPr>
        <p:spPr>
          <a:xfrm>
            <a:off x="626247" y="5144562"/>
            <a:ext cx="4181341" cy="1635617"/>
          </a:xfrm>
          <a:prstGeom prst="wedgeEllipseCallout">
            <a:avLst>
              <a:gd name="adj1" fmla="val -28246"/>
              <a:gd name="adj2" fmla="val -777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Drugi ljudi su neprijateljski raspoloženi – stalno moraš biti na oprezu jer koriste svaki trenutak da te ponize</a:t>
            </a:r>
            <a:endParaRPr lang="en-GB" dirty="0">
              <a:solidFill>
                <a:schemeClr val="tx1"/>
              </a:solidFill>
            </a:endParaRPr>
          </a:p>
        </p:txBody>
      </p:sp>
      <p:sp>
        <p:nvSpPr>
          <p:cNvPr id="10" name="Oval Callout 9"/>
          <p:cNvSpPr/>
          <p:nvPr/>
        </p:nvSpPr>
        <p:spPr>
          <a:xfrm>
            <a:off x="3278746" y="3339918"/>
            <a:ext cx="3103809" cy="163561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Drugi ljudi su sebični, egoistični i nisu od pomoći</a:t>
            </a:r>
            <a:endParaRPr lang="en-GB" b="1" dirty="0">
              <a:solidFill>
                <a:schemeClr val="tx1"/>
              </a:solidFill>
            </a:endParaRPr>
          </a:p>
        </p:txBody>
      </p:sp>
      <p:sp>
        <p:nvSpPr>
          <p:cNvPr id="11" name="Oval Callout 10"/>
          <p:cNvSpPr/>
          <p:nvPr/>
        </p:nvSpPr>
        <p:spPr>
          <a:xfrm>
            <a:off x="712631" y="2625142"/>
            <a:ext cx="3103809" cy="1635617"/>
          </a:xfrm>
          <a:prstGeom prst="wedgeEllipseCallout">
            <a:avLst>
              <a:gd name="adj1" fmla="val 44579"/>
              <a:gd name="adj2" fmla="val -540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Ljudi me ne primjećuju osim ako ne pokažem da sam ljuta ili razdražljiva </a:t>
            </a:r>
            <a:endParaRPr lang="en-GB" b="1" dirty="0">
              <a:solidFill>
                <a:schemeClr val="tx1"/>
              </a:solidFill>
            </a:endParaRPr>
          </a:p>
        </p:txBody>
      </p:sp>
      <p:sp>
        <p:nvSpPr>
          <p:cNvPr id="12" name="Rounded Rectangle 11"/>
          <p:cNvSpPr/>
          <p:nvPr/>
        </p:nvSpPr>
        <p:spPr>
          <a:xfrm>
            <a:off x="1766807" y="325464"/>
            <a:ext cx="3425126"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smtClean="0">
                <a:solidFill>
                  <a:schemeClr val="tx1"/>
                </a:solidFill>
              </a:rPr>
              <a:t>Vjerovanja</a:t>
            </a:r>
            <a:endParaRPr lang="en-GB" sz="2800" b="1" dirty="0">
              <a:solidFill>
                <a:schemeClr val="tx1"/>
              </a:solidFill>
            </a:endParaRPr>
          </a:p>
        </p:txBody>
      </p:sp>
    </p:spTree>
    <p:extLst>
      <p:ext uri="{BB962C8B-B14F-4D97-AF65-F5344CB8AC3E}">
        <p14:creationId xmlns:p14="http://schemas.microsoft.com/office/powerpoint/2010/main" val="492645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957" y="2179363"/>
            <a:ext cx="10086066" cy="1090628"/>
          </a:xfrm>
        </p:spPr>
        <p:txBody>
          <a:bodyPr>
            <a:normAutofit/>
          </a:bodyPr>
          <a:lstStyle/>
          <a:p>
            <a:pPr>
              <a:buFont typeface="Wingdings 2" panose="05020102010507070707" pitchFamily="18" charset="2"/>
              <a:buChar char="õ"/>
            </a:pPr>
            <a:r>
              <a:rPr lang="hr-HR" sz="2400" i="1" dirty="0" smtClean="0">
                <a:solidFill>
                  <a:schemeClr val="tx1"/>
                </a:solidFill>
              </a:rPr>
              <a:t>Alen se osjeća grozno jer je udario sina koji nije napisao zadaću i lagao mu je o tome.</a:t>
            </a:r>
            <a:endParaRPr lang="hr-HR" sz="2400" dirty="0">
              <a:solidFill>
                <a:schemeClr val="tx1"/>
              </a:solidFill>
            </a:endParaRPr>
          </a:p>
          <a:p>
            <a:pPr>
              <a:buFont typeface="Wingdings 2" panose="05020102010507070707" pitchFamily="18" charset="2"/>
              <a:buChar char="õ"/>
            </a:pPr>
            <a:endParaRPr lang="hr-HR" sz="2400" dirty="0" smtClean="0">
              <a:solidFill>
                <a:schemeClr val="tx1"/>
              </a:solidFill>
            </a:endParaRPr>
          </a:p>
        </p:txBody>
      </p:sp>
      <p:sp>
        <p:nvSpPr>
          <p:cNvPr id="4" name="Oval Callout 3"/>
          <p:cNvSpPr/>
          <p:nvPr/>
        </p:nvSpPr>
        <p:spPr>
          <a:xfrm>
            <a:off x="3897468" y="4864078"/>
            <a:ext cx="3113449" cy="1607977"/>
          </a:xfrm>
          <a:prstGeom prst="wedgeEllipseCallout">
            <a:avLst>
              <a:gd name="adj1" fmla="val -25826"/>
              <a:gd name="adj2" fmla="val -616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tx1"/>
                </a:solidFill>
              </a:rPr>
              <a:t>Drugi ljudi su sebični, egoistični i nisu od pomoći</a:t>
            </a:r>
            <a:endParaRPr lang="en-GB" sz="2000" dirty="0">
              <a:solidFill>
                <a:schemeClr val="tx1"/>
              </a:solidFill>
            </a:endParaRPr>
          </a:p>
        </p:txBody>
      </p:sp>
      <p:sp>
        <p:nvSpPr>
          <p:cNvPr id="5" name="Oval Callout 4"/>
          <p:cNvSpPr/>
          <p:nvPr/>
        </p:nvSpPr>
        <p:spPr>
          <a:xfrm>
            <a:off x="8830521" y="4864079"/>
            <a:ext cx="3113449" cy="1607977"/>
          </a:xfrm>
          <a:prstGeom prst="wedgeEllipseCallout">
            <a:avLst>
              <a:gd name="adj1" fmla="val -64774"/>
              <a:gd name="adj2" fmla="val -796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tx1"/>
                </a:solidFill>
              </a:rPr>
              <a:t>Ako ljudi pogriješe, moraju biti kažnjeni</a:t>
            </a:r>
            <a:endParaRPr lang="en-GB" sz="2000" dirty="0">
              <a:solidFill>
                <a:schemeClr val="tx1"/>
              </a:solidFill>
            </a:endParaRPr>
          </a:p>
        </p:txBody>
      </p:sp>
      <p:sp>
        <p:nvSpPr>
          <p:cNvPr id="6" name="Oval Callout 5"/>
          <p:cNvSpPr/>
          <p:nvPr/>
        </p:nvSpPr>
        <p:spPr>
          <a:xfrm>
            <a:off x="1999281" y="139484"/>
            <a:ext cx="3299429" cy="179395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tx1"/>
                </a:solidFill>
              </a:rPr>
              <a:t>Ljudi me ne primjećuju osim ako ne pokažem da sam ljut ili razdražljiv </a:t>
            </a:r>
            <a:endParaRPr lang="en-GB" sz="2000" dirty="0">
              <a:solidFill>
                <a:schemeClr val="tx1"/>
              </a:solidFill>
            </a:endParaRPr>
          </a:p>
        </p:txBody>
      </p:sp>
      <p:sp>
        <p:nvSpPr>
          <p:cNvPr id="7" name="Oval Callout 6"/>
          <p:cNvSpPr/>
          <p:nvPr/>
        </p:nvSpPr>
        <p:spPr>
          <a:xfrm>
            <a:off x="6908196" y="293009"/>
            <a:ext cx="3113449" cy="160797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tx1"/>
                </a:solidFill>
              </a:rPr>
              <a:t>Ako ljudi pogriješe, moraju biti kažnjeni</a:t>
            </a:r>
            <a:endParaRPr lang="en-GB" sz="2000" dirty="0">
              <a:solidFill>
                <a:schemeClr val="tx1"/>
              </a:solidFill>
            </a:endParaRPr>
          </a:p>
        </p:txBody>
      </p:sp>
      <p:sp>
        <p:nvSpPr>
          <p:cNvPr id="9" name="TextBox 8"/>
          <p:cNvSpPr txBox="1"/>
          <p:nvPr/>
        </p:nvSpPr>
        <p:spPr>
          <a:xfrm>
            <a:off x="10463944" y="139484"/>
            <a:ext cx="1407758" cy="461665"/>
          </a:xfrm>
          <a:prstGeom prst="rect">
            <a:avLst/>
          </a:prstGeom>
          <a:solidFill>
            <a:schemeClr val="accent3">
              <a:lumMod val="20000"/>
              <a:lumOff val="80000"/>
            </a:schemeClr>
          </a:solidFill>
        </p:spPr>
        <p:txBody>
          <a:bodyPr wrap="none" rtlCol="0">
            <a:spAutoFit/>
          </a:bodyPr>
          <a:lstStyle/>
          <a:p>
            <a:r>
              <a:rPr lang="hr-HR" sz="2400" dirty="0" smtClean="0"/>
              <a:t>PRIMJER</a:t>
            </a:r>
            <a:endParaRPr lang="en-GB" sz="2400" dirty="0"/>
          </a:p>
        </p:txBody>
      </p:sp>
      <p:sp>
        <p:nvSpPr>
          <p:cNvPr id="10" name="TextBox 9"/>
          <p:cNvSpPr txBox="1"/>
          <p:nvPr/>
        </p:nvSpPr>
        <p:spPr>
          <a:xfrm>
            <a:off x="1116081" y="3426620"/>
            <a:ext cx="10621819" cy="1569660"/>
          </a:xfrm>
          <a:prstGeom prst="rect">
            <a:avLst/>
          </a:prstGeom>
          <a:noFill/>
        </p:spPr>
        <p:txBody>
          <a:bodyPr wrap="none" rtlCol="0">
            <a:spAutoFit/>
          </a:bodyPr>
          <a:lstStyle/>
          <a:p>
            <a:pPr marL="342900" indent="-342900">
              <a:buFont typeface="Wingdings 2" panose="05020102010507070707" pitchFamily="18" charset="2"/>
              <a:buChar char="õ"/>
            </a:pPr>
            <a:r>
              <a:rPr lang="hr-HR" sz="2400" i="1" dirty="0"/>
              <a:t>Omar, Carlos i Ryan sjede u baru, blizu vrata. T</a:t>
            </a:r>
            <a:r>
              <a:rPr lang="hr-HR" sz="2400" i="1" dirty="0" smtClean="0"/>
              <a:t>ijekom </a:t>
            </a:r>
            <a:r>
              <a:rPr lang="hr-HR" sz="2400" i="1" dirty="0"/>
              <a:t>večeri </a:t>
            </a:r>
            <a:endParaRPr lang="hr-HR" sz="2400" i="1" dirty="0" smtClean="0"/>
          </a:p>
          <a:p>
            <a:r>
              <a:rPr lang="hr-HR" sz="2400" i="1" dirty="0" smtClean="0"/>
              <a:t>četvero </a:t>
            </a:r>
            <a:r>
              <a:rPr lang="hr-HR" sz="2400" i="1" dirty="0"/>
              <a:t>ljudi je ušlo u bar i nije zatvorilo vrata. </a:t>
            </a:r>
            <a:r>
              <a:rPr lang="hr-HR" sz="2400" i="1" dirty="0" smtClean="0"/>
              <a:t>Kad </a:t>
            </a:r>
            <a:r>
              <a:rPr lang="hr-HR" sz="2400" i="1" dirty="0"/>
              <a:t>je peta osoba ušla, </a:t>
            </a:r>
            <a:endParaRPr lang="hr-HR" sz="2400" i="1" dirty="0" smtClean="0"/>
          </a:p>
          <a:p>
            <a:r>
              <a:rPr lang="hr-HR" sz="2400" i="1" dirty="0" smtClean="0"/>
              <a:t>Omar </a:t>
            </a:r>
            <a:r>
              <a:rPr lang="hr-HR" sz="2400" i="1" dirty="0"/>
              <a:t>se razljutio  i viknuo na </a:t>
            </a:r>
            <a:r>
              <a:rPr lang="hr-HR" sz="2400" i="1" dirty="0" smtClean="0"/>
              <a:t>tu osobu.</a:t>
            </a:r>
            <a:endParaRPr lang="hr-HR" sz="2400" i="1" dirty="0"/>
          </a:p>
          <a:p>
            <a:endParaRPr lang="en-GB" sz="2400" dirty="0"/>
          </a:p>
        </p:txBody>
      </p:sp>
    </p:spTree>
    <p:extLst>
      <p:ext uri="{BB962C8B-B14F-4D97-AF65-F5344CB8AC3E}">
        <p14:creationId xmlns:p14="http://schemas.microsoft.com/office/powerpoint/2010/main" val="407919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Sadržaj</a:t>
            </a:r>
            <a:endParaRPr lang="en-GB" dirty="0"/>
          </a:p>
        </p:txBody>
      </p:sp>
      <p:sp>
        <p:nvSpPr>
          <p:cNvPr id="3" name="Content Placeholder 2"/>
          <p:cNvSpPr>
            <a:spLocks noGrp="1"/>
          </p:cNvSpPr>
          <p:nvPr>
            <p:ph idx="1"/>
          </p:nvPr>
        </p:nvSpPr>
        <p:spPr>
          <a:xfrm>
            <a:off x="1196218" y="2313181"/>
            <a:ext cx="9421974" cy="2620505"/>
          </a:xfrm>
        </p:spPr>
        <p:txBody>
          <a:bodyPr>
            <a:normAutofit/>
          </a:bodyPr>
          <a:lstStyle/>
          <a:p>
            <a:pPr>
              <a:buAutoNum type="arabicPeriod"/>
            </a:pPr>
            <a:r>
              <a:rPr lang="hr-HR" sz="2400" dirty="0" smtClean="0">
                <a:solidFill>
                  <a:schemeClr val="tx1"/>
                </a:solidFill>
              </a:rPr>
              <a:t>Ljutnja i razdražljivost</a:t>
            </a:r>
          </a:p>
          <a:p>
            <a:pPr>
              <a:buAutoNum type="arabicPeriod"/>
            </a:pPr>
            <a:r>
              <a:rPr lang="hr-HR" sz="2400" dirty="0" smtClean="0">
                <a:solidFill>
                  <a:schemeClr val="tx1"/>
                </a:solidFill>
              </a:rPr>
              <a:t>Simptomi</a:t>
            </a:r>
          </a:p>
          <a:p>
            <a:pPr>
              <a:buAutoNum type="arabicPeriod"/>
            </a:pPr>
            <a:r>
              <a:rPr lang="hr-HR" sz="2400" dirty="0" smtClean="0">
                <a:solidFill>
                  <a:schemeClr val="tx1"/>
                </a:solidFill>
              </a:rPr>
              <a:t>Razumijevanje ljutnje u kognitivno </a:t>
            </a:r>
          </a:p>
          <a:p>
            <a:pPr marL="0" indent="0">
              <a:buNone/>
            </a:pPr>
            <a:r>
              <a:rPr lang="hr-HR" sz="2400" dirty="0">
                <a:solidFill>
                  <a:schemeClr val="tx1"/>
                </a:solidFill>
              </a:rPr>
              <a:t> </a:t>
            </a:r>
            <a:r>
              <a:rPr lang="hr-HR" sz="2400" dirty="0" smtClean="0">
                <a:solidFill>
                  <a:schemeClr val="tx1"/>
                </a:solidFill>
              </a:rPr>
              <a:t>   bihevioralnim terminima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682" y="832832"/>
            <a:ext cx="4913552" cy="5408942"/>
          </a:xfrm>
          <a:prstGeom prst="rect">
            <a:avLst/>
          </a:prstGeom>
        </p:spPr>
      </p:pic>
    </p:spTree>
    <p:extLst>
      <p:ext uri="{BB962C8B-B14F-4D97-AF65-F5344CB8AC3E}">
        <p14:creationId xmlns:p14="http://schemas.microsoft.com/office/powerpoint/2010/main" val="665699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85" y="478986"/>
            <a:ext cx="6303102" cy="770737"/>
          </a:xfrm>
        </p:spPr>
        <p:txBody>
          <a:bodyPr>
            <a:normAutofit/>
          </a:bodyPr>
          <a:lstStyle/>
          <a:p>
            <a:r>
              <a:rPr lang="hr-HR" sz="2400" i="1" u="sng" dirty="0" smtClean="0">
                <a:solidFill>
                  <a:schemeClr val="tx1"/>
                </a:solidFill>
              </a:rPr>
              <a:t>Razvoj korisnijih vjerovanja</a:t>
            </a:r>
            <a:endParaRPr lang="en-GB" sz="2400" i="1" u="sng" dirty="0">
              <a:solidFill>
                <a:schemeClr val="tx1"/>
              </a:solidFill>
            </a:endParaRPr>
          </a:p>
        </p:txBody>
      </p:sp>
      <p:sp>
        <p:nvSpPr>
          <p:cNvPr id="3" name="Content Placeholder 2"/>
          <p:cNvSpPr>
            <a:spLocks noGrp="1"/>
          </p:cNvSpPr>
          <p:nvPr>
            <p:ph idx="1"/>
          </p:nvPr>
        </p:nvSpPr>
        <p:spPr>
          <a:xfrm>
            <a:off x="1503336" y="1554051"/>
            <a:ext cx="10476854" cy="3777622"/>
          </a:xfrm>
        </p:spPr>
        <p:txBody>
          <a:bodyPr>
            <a:normAutofit/>
          </a:bodyPr>
          <a:lstStyle/>
          <a:p>
            <a:pPr marL="0" indent="0">
              <a:buNone/>
            </a:pPr>
            <a:r>
              <a:rPr lang="hr-HR" sz="2400" dirty="0" smtClean="0">
                <a:solidFill>
                  <a:schemeClr val="tx1"/>
                </a:solidFill>
              </a:rPr>
              <a:t>„AA metoda”  - metoda za promjenu nekorisnih u korisna vjerovanja</a:t>
            </a:r>
          </a:p>
          <a:p>
            <a:pPr>
              <a:buFont typeface="Wingdings" panose="05000000000000000000" pitchFamily="2" charset="2"/>
              <a:buChar char=""/>
            </a:pPr>
            <a:r>
              <a:rPr lang="hr-HR" sz="2400" b="1" dirty="0" smtClean="0">
                <a:solidFill>
                  <a:schemeClr val="tx1"/>
                </a:solidFill>
              </a:rPr>
              <a:t>Razvoj boljih </a:t>
            </a:r>
            <a:r>
              <a:rPr lang="hr-HR" sz="2400" b="1" u="sng" dirty="0" smtClean="0">
                <a:solidFill>
                  <a:schemeClr val="tx1"/>
                </a:solidFill>
              </a:rPr>
              <a:t>alternativnih</a:t>
            </a:r>
            <a:r>
              <a:rPr lang="hr-HR" sz="2400" b="1" dirty="0" smtClean="0">
                <a:solidFill>
                  <a:schemeClr val="tx1"/>
                </a:solidFill>
              </a:rPr>
              <a:t> vjerovanja</a:t>
            </a:r>
          </a:p>
          <a:p>
            <a:pPr>
              <a:buFont typeface="Wingdings" panose="05000000000000000000" pitchFamily="2" charset="2"/>
              <a:buChar char=""/>
            </a:pPr>
            <a:r>
              <a:rPr lang="hr-HR" sz="2400" dirty="0" smtClean="0">
                <a:solidFill>
                  <a:schemeClr val="tx1"/>
                </a:solidFill>
              </a:rPr>
              <a:t>Razvoj </a:t>
            </a:r>
            <a:r>
              <a:rPr lang="hr-HR" sz="2400" u="sng" dirty="0" smtClean="0">
                <a:solidFill>
                  <a:schemeClr val="tx1"/>
                </a:solidFill>
              </a:rPr>
              <a:t>aktivnosti</a:t>
            </a:r>
            <a:r>
              <a:rPr lang="hr-HR" sz="2400" dirty="0" smtClean="0">
                <a:solidFill>
                  <a:schemeClr val="tx1"/>
                </a:solidFill>
              </a:rPr>
              <a:t> u skladu sa novim vjerovanjima</a:t>
            </a:r>
          </a:p>
          <a:p>
            <a:pPr>
              <a:buFont typeface="Wingdings" panose="05000000000000000000" pitchFamily="2" charset="2"/>
              <a:buChar char=""/>
            </a:pPr>
            <a:endParaRPr lang="en-GB" sz="2400" dirty="0">
              <a:solidFill>
                <a:schemeClr val="tx1"/>
              </a:solidFill>
            </a:endParaRPr>
          </a:p>
        </p:txBody>
      </p:sp>
      <p:sp>
        <p:nvSpPr>
          <p:cNvPr id="4" name="Oval Callout 3"/>
          <p:cNvSpPr/>
          <p:nvPr/>
        </p:nvSpPr>
        <p:spPr>
          <a:xfrm>
            <a:off x="1503336" y="3626604"/>
            <a:ext cx="3858763" cy="223175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tx1"/>
                </a:solidFill>
              </a:rPr>
              <a:t>Stvari moraju biti onakve kako ja želim da budu – grozno je ako to nije tako</a:t>
            </a:r>
            <a:endParaRPr lang="en-GB" sz="2000" dirty="0">
              <a:solidFill>
                <a:schemeClr val="tx1"/>
              </a:solidFill>
            </a:endParaRPr>
          </a:p>
        </p:txBody>
      </p:sp>
      <p:sp>
        <p:nvSpPr>
          <p:cNvPr id="5" name="Cloud Callout 4"/>
          <p:cNvSpPr/>
          <p:nvPr/>
        </p:nvSpPr>
        <p:spPr>
          <a:xfrm>
            <a:off x="6229446" y="3302221"/>
            <a:ext cx="4665862" cy="2556137"/>
          </a:xfrm>
          <a:prstGeom prst="cloudCallout">
            <a:avLst>
              <a:gd name="adj1" fmla="val -75972"/>
              <a:gd name="adj2" fmla="val 3081"/>
            </a:avLst>
          </a:prstGeom>
          <a:noFill/>
          <a:ln w="381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smtClean="0">
                <a:solidFill>
                  <a:schemeClr val="accent5">
                    <a:lumMod val="50000"/>
                  </a:schemeClr>
                </a:solidFill>
              </a:rPr>
              <a:t>Lijepo je kad su stvari onakve kako bih ja željela da jesu, ali nije kraj svijeta ako nisu</a:t>
            </a:r>
            <a:endParaRPr lang="en-GB" sz="2000" b="1" dirty="0">
              <a:solidFill>
                <a:schemeClr val="accent5">
                  <a:lumMod val="50000"/>
                </a:schemeClr>
              </a:solidFill>
            </a:endParaRPr>
          </a:p>
        </p:txBody>
      </p:sp>
      <p:sp>
        <p:nvSpPr>
          <p:cNvPr id="6" name="Rectangle 5"/>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22260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286359" y="126641"/>
            <a:ext cx="3508875" cy="163561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tx1"/>
                </a:solidFill>
              </a:rPr>
              <a:t>Ljudi me ne primjećuju osim ako ne pokažem da sam ljuta ili razdražljiva </a:t>
            </a:r>
            <a:endParaRPr lang="en-GB" sz="2000" dirty="0">
              <a:solidFill>
                <a:schemeClr val="tx1"/>
              </a:solidFill>
            </a:endParaRPr>
          </a:p>
        </p:txBody>
      </p:sp>
      <p:sp>
        <p:nvSpPr>
          <p:cNvPr id="5" name="Cloud Callout 4"/>
          <p:cNvSpPr/>
          <p:nvPr/>
        </p:nvSpPr>
        <p:spPr>
          <a:xfrm>
            <a:off x="5678636" y="0"/>
            <a:ext cx="6208564" cy="2176530"/>
          </a:xfrm>
          <a:prstGeom prst="cloudCallout">
            <a:avLst>
              <a:gd name="adj1" fmla="val -71112"/>
              <a:gd name="adj2" fmla="val -12267"/>
            </a:avLst>
          </a:prstGeom>
          <a:noFill/>
          <a:ln w="381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smtClean="0">
                <a:solidFill>
                  <a:schemeClr val="accent5">
                    <a:lumMod val="75000"/>
                  </a:schemeClr>
                </a:solidFill>
              </a:rPr>
              <a:t>Iako nekada možeš učiniti da ljudi rade ono što želiš kad si ljut, ali nikad ih ne dobiješ na svoju stranu. Bolje je razgovarati i uvjeravati ih</a:t>
            </a:r>
            <a:endParaRPr lang="en-GB" sz="2000" b="1" dirty="0">
              <a:solidFill>
                <a:schemeClr val="accent5">
                  <a:lumMod val="75000"/>
                </a:schemeClr>
              </a:solidFill>
            </a:endParaRPr>
          </a:p>
        </p:txBody>
      </p:sp>
      <p:sp>
        <p:nvSpPr>
          <p:cNvPr id="6" name="Oval Callout 5"/>
          <p:cNvSpPr/>
          <p:nvPr/>
        </p:nvSpPr>
        <p:spPr>
          <a:xfrm>
            <a:off x="1691424" y="2648749"/>
            <a:ext cx="3103809" cy="1635617"/>
          </a:xfrm>
          <a:prstGeom prst="wedgeEllipseCallout">
            <a:avLst>
              <a:gd name="adj1" fmla="val -74262"/>
              <a:gd name="adj2" fmla="val -455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tx1"/>
                </a:solidFill>
              </a:rPr>
              <a:t>Drugi ljudi su sebični, egoistični i nisu od pomoći</a:t>
            </a:r>
            <a:endParaRPr lang="en-GB" sz="2000" dirty="0">
              <a:solidFill>
                <a:schemeClr val="tx1"/>
              </a:solidFill>
            </a:endParaRPr>
          </a:p>
        </p:txBody>
      </p:sp>
      <p:sp>
        <p:nvSpPr>
          <p:cNvPr id="7" name="Cloud Callout 6"/>
          <p:cNvSpPr/>
          <p:nvPr/>
        </p:nvSpPr>
        <p:spPr>
          <a:xfrm>
            <a:off x="5142449" y="2247358"/>
            <a:ext cx="5640946" cy="2176530"/>
          </a:xfrm>
          <a:prstGeom prst="cloudCallout">
            <a:avLst>
              <a:gd name="adj1" fmla="val -60946"/>
              <a:gd name="adj2" fmla="val 6959"/>
            </a:avLst>
          </a:prstGeom>
          <a:noFill/>
          <a:ln w="381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smtClean="0">
                <a:solidFill>
                  <a:schemeClr val="accent5">
                    <a:lumMod val="75000"/>
                  </a:schemeClr>
                </a:solidFill>
              </a:rPr>
              <a:t>Premda postoje ljudi koji su jako sebični i egoistični, večina ljudi će pomoći ako ih se pita za pomoć</a:t>
            </a:r>
            <a:endParaRPr lang="en-GB" sz="2000" b="1" dirty="0">
              <a:solidFill>
                <a:schemeClr val="accent5">
                  <a:lumMod val="75000"/>
                </a:schemeClr>
              </a:solidFill>
            </a:endParaRPr>
          </a:p>
        </p:txBody>
      </p:sp>
      <p:sp>
        <p:nvSpPr>
          <p:cNvPr id="8" name="Oval Callout 7"/>
          <p:cNvSpPr/>
          <p:nvPr/>
        </p:nvSpPr>
        <p:spPr>
          <a:xfrm>
            <a:off x="526943" y="4563410"/>
            <a:ext cx="4615506" cy="1792309"/>
          </a:xfrm>
          <a:prstGeom prst="wedgeEllipseCallout">
            <a:avLst>
              <a:gd name="adj1" fmla="val 46660"/>
              <a:gd name="adj2" fmla="val 659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tx1"/>
                </a:solidFill>
              </a:rPr>
              <a:t>Drugi ljudi su neprijateljski raspoloženi – stalno moraš biti na oprezu jer koriste svaki trenutak da te ponize</a:t>
            </a:r>
            <a:endParaRPr lang="en-GB" sz="2000" dirty="0">
              <a:solidFill>
                <a:schemeClr val="tx1"/>
              </a:solidFill>
            </a:endParaRPr>
          </a:p>
        </p:txBody>
      </p:sp>
      <p:sp>
        <p:nvSpPr>
          <p:cNvPr id="9" name="Cloud Callout 8"/>
          <p:cNvSpPr/>
          <p:nvPr/>
        </p:nvSpPr>
        <p:spPr>
          <a:xfrm>
            <a:off x="5314427" y="4371299"/>
            <a:ext cx="5640946" cy="2176530"/>
          </a:xfrm>
          <a:prstGeom prst="cloudCallout">
            <a:avLst>
              <a:gd name="adj1" fmla="val -63419"/>
              <a:gd name="adj2" fmla="val 5535"/>
            </a:avLst>
          </a:prstGeom>
          <a:noFill/>
          <a:ln w="381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smtClean="0">
                <a:solidFill>
                  <a:schemeClr val="accent5">
                    <a:lumMod val="75000"/>
                  </a:schemeClr>
                </a:solidFill>
              </a:rPr>
              <a:t>Premda postoje ljudi  koji mogu biti neprijateljski, većina ljudi podržava jedni druge </a:t>
            </a:r>
            <a:endParaRPr lang="en-GB" sz="2000" b="1" dirty="0">
              <a:solidFill>
                <a:schemeClr val="accent5">
                  <a:lumMod val="75000"/>
                </a:schemeClr>
              </a:solidFill>
            </a:endParaRPr>
          </a:p>
        </p:txBody>
      </p:sp>
    </p:spTree>
    <p:extLst>
      <p:ext uri="{BB962C8B-B14F-4D97-AF65-F5344CB8AC3E}">
        <p14:creationId xmlns:p14="http://schemas.microsoft.com/office/powerpoint/2010/main" val="371534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9313" y="134318"/>
            <a:ext cx="10289880" cy="6049505"/>
          </a:xfrm>
        </p:spPr>
        <p:txBody>
          <a:bodyPr>
            <a:noAutofit/>
          </a:bodyPr>
          <a:lstStyle/>
          <a:p>
            <a:r>
              <a:rPr lang="hr-HR" sz="2400" dirty="0" smtClean="0">
                <a:solidFill>
                  <a:schemeClr val="tx1"/>
                </a:solidFill>
              </a:rPr>
              <a:t>Korištenje kartica za suočavanje ili cue-card – npr. nekorisna vjerovanja napisati na jednu stranu, a korisna na drugu, mogu se koristiti  boje i slično</a:t>
            </a:r>
          </a:p>
          <a:p>
            <a:pPr>
              <a:buFont typeface="Wingdings" panose="05000000000000000000" pitchFamily="2" charset="2"/>
              <a:buChar char="{"/>
            </a:pPr>
            <a:endParaRPr lang="hr-HR" sz="2400" b="1" dirty="0" smtClean="0">
              <a:solidFill>
                <a:schemeClr val="tx1"/>
              </a:solidFill>
            </a:endParaRPr>
          </a:p>
          <a:p>
            <a:pPr>
              <a:buFont typeface="Wingdings" panose="05000000000000000000" pitchFamily="2" charset="2"/>
              <a:buChar char="{"/>
            </a:pPr>
            <a:r>
              <a:rPr lang="hr-HR" sz="2400" b="1" dirty="0" smtClean="0">
                <a:solidFill>
                  <a:schemeClr val="tx1"/>
                </a:solidFill>
              </a:rPr>
              <a:t>Razvoj </a:t>
            </a:r>
            <a:r>
              <a:rPr lang="hr-HR" sz="2400" b="1" u="sng" dirty="0" smtClean="0">
                <a:solidFill>
                  <a:schemeClr val="tx1"/>
                </a:solidFill>
              </a:rPr>
              <a:t>aktivnosti</a:t>
            </a:r>
            <a:r>
              <a:rPr lang="hr-HR" sz="2400" b="1" dirty="0" smtClean="0">
                <a:solidFill>
                  <a:schemeClr val="tx1"/>
                </a:solidFill>
              </a:rPr>
              <a:t> </a:t>
            </a:r>
            <a:r>
              <a:rPr lang="hr-HR" sz="2400" b="1" dirty="0">
                <a:solidFill>
                  <a:schemeClr val="tx1"/>
                </a:solidFill>
              </a:rPr>
              <a:t>u skladu sa novim vjerovanjima</a:t>
            </a:r>
          </a:p>
          <a:p>
            <a:r>
              <a:rPr lang="hr-HR" sz="2400" dirty="0" smtClean="0">
                <a:solidFill>
                  <a:schemeClr val="tx1"/>
                </a:solidFill>
              </a:rPr>
              <a:t>Misliti drugačije nije dovoljno – potrebno je djelovati u skladu sa novim mislima i novim vjerovanjima – nova vjerovanja i nova ponašanja su moćna kombinacija</a:t>
            </a:r>
          </a:p>
          <a:p>
            <a:pPr marL="0" indent="0">
              <a:buNone/>
            </a:pPr>
            <a:r>
              <a:rPr lang="hr-HR" sz="2400" dirty="0" smtClean="0">
                <a:solidFill>
                  <a:schemeClr val="tx1"/>
                </a:solidFill>
              </a:rPr>
              <a:t>Dva su načina:</a:t>
            </a:r>
          </a:p>
          <a:p>
            <a:pPr>
              <a:buAutoNum type="arabicPeriod"/>
            </a:pPr>
            <a:r>
              <a:rPr lang="hr-HR" sz="2400" dirty="0" smtClean="0">
                <a:solidFill>
                  <a:schemeClr val="tx1"/>
                </a:solidFill>
              </a:rPr>
              <a:t>Zamisli osobu sa novim, korisnijim vjerovanjima kako se ponaša i imitiraj je</a:t>
            </a:r>
          </a:p>
          <a:p>
            <a:pPr>
              <a:buAutoNum type="arabicPeriod"/>
            </a:pPr>
            <a:r>
              <a:rPr lang="hr-HR" sz="2400" dirty="0" smtClean="0">
                <a:solidFill>
                  <a:schemeClr val="tx1"/>
                </a:solidFill>
              </a:rPr>
              <a:t>Nađi role model za sebe – misli na nekoga tko se ponaša u skladu sa novim vjerovanjima, zamisli što bi napravio i napravi ti</a:t>
            </a:r>
          </a:p>
          <a:p>
            <a:pPr marL="0" indent="0">
              <a:buNone/>
            </a:pPr>
            <a:r>
              <a:rPr lang="hr-HR" sz="2400" dirty="0" smtClean="0">
                <a:solidFill>
                  <a:schemeClr val="tx1"/>
                </a:solidFill>
              </a:rPr>
              <a:t>Imitiranje ponašanja efikasno kosolidira nova vjerovanja</a:t>
            </a:r>
            <a:endParaRPr lang="en-GB" sz="2400" dirty="0">
              <a:solidFill>
                <a:schemeClr val="tx1"/>
              </a:solidFill>
            </a:endParaRPr>
          </a:p>
        </p:txBody>
      </p:sp>
    </p:spTree>
    <p:extLst>
      <p:ext uri="{BB962C8B-B14F-4D97-AF65-F5344CB8AC3E}">
        <p14:creationId xmlns:p14="http://schemas.microsoft.com/office/powerpoint/2010/main" val="2428183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32395248"/>
              </p:ext>
            </p:extLst>
          </p:nvPr>
        </p:nvGraphicFramePr>
        <p:xfrm>
          <a:off x="1606991" y="508379"/>
          <a:ext cx="9906715" cy="6387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rot="16200000">
            <a:off x="3077516" y="2168155"/>
            <a:ext cx="410150" cy="341792"/>
            <a:chOff x="4748282" y="972309"/>
            <a:chExt cx="410150" cy="341792"/>
          </a:xfrm>
        </p:grpSpPr>
        <p:sp>
          <p:nvSpPr>
            <p:cNvPr id="8" name="Right Arrow 7"/>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0" name="Group 9"/>
          <p:cNvGrpSpPr/>
          <p:nvPr/>
        </p:nvGrpSpPr>
        <p:grpSpPr>
          <a:xfrm rot="16200000">
            <a:off x="3077516" y="3479973"/>
            <a:ext cx="410150" cy="341792"/>
            <a:chOff x="4748282" y="972309"/>
            <a:chExt cx="410150" cy="341792"/>
          </a:xfrm>
        </p:grpSpPr>
        <p:sp>
          <p:nvSpPr>
            <p:cNvPr id="11" name="Right Arrow 10"/>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3" name="Group 12"/>
          <p:cNvGrpSpPr/>
          <p:nvPr/>
        </p:nvGrpSpPr>
        <p:grpSpPr>
          <a:xfrm rot="16200000">
            <a:off x="3077516" y="4825553"/>
            <a:ext cx="410150" cy="341792"/>
            <a:chOff x="4748282" y="972309"/>
            <a:chExt cx="410150" cy="341792"/>
          </a:xfrm>
        </p:grpSpPr>
        <p:sp>
          <p:nvSpPr>
            <p:cNvPr id="14" name="Right Arrow 13"/>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6" name="Group 15"/>
          <p:cNvGrpSpPr/>
          <p:nvPr/>
        </p:nvGrpSpPr>
        <p:grpSpPr>
          <a:xfrm rot="16200000">
            <a:off x="3026247" y="6217148"/>
            <a:ext cx="410150" cy="341792"/>
            <a:chOff x="4748282" y="972309"/>
            <a:chExt cx="410150" cy="341792"/>
          </a:xfrm>
        </p:grpSpPr>
        <p:sp>
          <p:nvSpPr>
            <p:cNvPr id="17" name="Right Arrow 16"/>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3" name="Rectangle 2"/>
          <p:cNvSpPr/>
          <p:nvPr/>
        </p:nvSpPr>
        <p:spPr>
          <a:xfrm>
            <a:off x="9968248" y="632360"/>
            <a:ext cx="2223752" cy="6286864"/>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Raspoloženja</a:t>
            </a:r>
          </a:p>
          <a:p>
            <a:endParaRPr lang="hr-HR" sz="2000" dirty="0" smtClean="0">
              <a:solidFill>
                <a:schemeClr val="tx1"/>
              </a:solidFill>
            </a:endParaRPr>
          </a:p>
          <a:p>
            <a:r>
              <a:rPr lang="hr-HR" sz="2000" dirty="0" smtClean="0">
                <a:solidFill>
                  <a:schemeClr val="tx1"/>
                </a:solidFill>
              </a:rPr>
              <a:t>Loša i dobra </a:t>
            </a:r>
          </a:p>
          <a:p>
            <a:endParaRPr lang="hr-HR" sz="2000" dirty="0" smtClean="0">
              <a:solidFill>
                <a:schemeClr val="tx1"/>
              </a:solidFill>
            </a:endParaRPr>
          </a:p>
          <a:p>
            <a:r>
              <a:rPr lang="hr-HR" sz="2000" dirty="0" smtClean="0">
                <a:solidFill>
                  <a:schemeClr val="tx1"/>
                </a:solidFill>
              </a:rPr>
              <a:t>Najveći utjecaj na raspoloženje imaju:</a:t>
            </a:r>
          </a:p>
          <a:p>
            <a:pPr marL="285750" indent="-285750">
              <a:buFont typeface="Wingdings" panose="05000000000000000000" pitchFamily="2" charset="2"/>
              <a:buChar char="§"/>
            </a:pPr>
            <a:r>
              <a:rPr lang="hr-HR" sz="2000" dirty="0" smtClean="0">
                <a:solidFill>
                  <a:schemeClr val="tx1"/>
                </a:solidFill>
              </a:rPr>
              <a:t>Zdravlje</a:t>
            </a:r>
          </a:p>
          <a:p>
            <a:pPr marL="285750" indent="-285750">
              <a:buFont typeface="Wingdings" panose="05000000000000000000" pitchFamily="2" charset="2"/>
              <a:buChar char="§"/>
            </a:pPr>
            <a:r>
              <a:rPr lang="hr-HR" sz="2000" dirty="0" smtClean="0">
                <a:solidFill>
                  <a:schemeClr val="tx1"/>
                </a:solidFill>
              </a:rPr>
              <a:t>Cirkadijurni ritam</a:t>
            </a:r>
          </a:p>
          <a:p>
            <a:pPr marL="285750" indent="-285750">
              <a:buFont typeface="Wingdings" panose="05000000000000000000" pitchFamily="2" charset="2"/>
              <a:buChar char="§"/>
            </a:pPr>
            <a:r>
              <a:rPr lang="hr-HR" sz="2000" dirty="0" smtClean="0">
                <a:solidFill>
                  <a:schemeClr val="tx1"/>
                </a:solidFill>
              </a:rPr>
              <a:t>Vježbanje</a:t>
            </a:r>
          </a:p>
          <a:p>
            <a:pPr marL="285750" indent="-285750">
              <a:buFont typeface="Wingdings" panose="05000000000000000000" pitchFamily="2" charset="2"/>
              <a:buChar char="§"/>
            </a:pPr>
            <a:r>
              <a:rPr lang="hr-HR" sz="2000" dirty="0" smtClean="0">
                <a:solidFill>
                  <a:schemeClr val="tx1"/>
                </a:solidFill>
              </a:rPr>
              <a:t>Prehrana </a:t>
            </a:r>
          </a:p>
          <a:p>
            <a:pPr marL="285750" indent="-285750">
              <a:buFont typeface="Wingdings" panose="05000000000000000000" pitchFamily="2" charset="2"/>
              <a:buChar char="§"/>
            </a:pPr>
            <a:r>
              <a:rPr lang="hr-HR" sz="2000" dirty="0" smtClean="0">
                <a:solidFill>
                  <a:schemeClr val="tx1"/>
                </a:solidFill>
              </a:rPr>
              <a:t>Korištenje droga</a:t>
            </a:r>
          </a:p>
          <a:p>
            <a:pPr marL="285750" indent="-285750">
              <a:buFont typeface="Wingdings" panose="05000000000000000000" pitchFamily="2" charset="2"/>
              <a:buChar char="§"/>
            </a:pPr>
            <a:r>
              <a:rPr lang="hr-HR" sz="2000" dirty="0" smtClean="0">
                <a:solidFill>
                  <a:schemeClr val="tx1"/>
                </a:solidFill>
              </a:rPr>
              <a:t>Kvaliteta sna</a:t>
            </a:r>
          </a:p>
          <a:p>
            <a:pPr marL="285750" indent="-285750">
              <a:buFont typeface="Wingdings" panose="05000000000000000000" pitchFamily="2" charset="2"/>
              <a:buChar char="§"/>
            </a:pPr>
            <a:r>
              <a:rPr lang="hr-HR" sz="2000" dirty="0" smtClean="0">
                <a:solidFill>
                  <a:schemeClr val="tx1"/>
                </a:solidFill>
              </a:rPr>
              <a:t>Životni stres</a:t>
            </a:r>
          </a:p>
          <a:p>
            <a:pPr marL="285750" indent="-285750">
              <a:buFont typeface="Wingdings" panose="05000000000000000000" pitchFamily="2" charset="2"/>
              <a:buChar char="§"/>
            </a:pPr>
            <a:r>
              <a:rPr lang="hr-HR" sz="2000" dirty="0" smtClean="0">
                <a:solidFill>
                  <a:schemeClr val="tx1"/>
                </a:solidFill>
              </a:rPr>
              <a:t>Socijalni faktori</a:t>
            </a:r>
            <a:endParaRPr lang="en-GB" sz="2000" dirty="0">
              <a:solidFill>
                <a:schemeClr val="tx1"/>
              </a:solidFill>
            </a:endParaRPr>
          </a:p>
        </p:txBody>
      </p:sp>
      <p:grpSp>
        <p:nvGrpSpPr>
          <p:cNvPr id="19" name="Group 18"/>
          <p:cNvGrpSpPr/>
          <p:nvPr/>
        </p:nvGrpSpPr>
        <p:grpSpPr>
          <a:xfrm rot="5400000">
            <a:off x="9293716" y="2196909"/>
            <a:ext cx="410150" cy="341792"/>
            <a:chOff x="4748282" y="972309"/>
            <a:chExt cx="410150" cy="341792"/>
          </a:xfrm>
        </p:grpSpPr>
        <p:sp>
          <p:nvSpPr>
            <p:cNvPr id="20" name="Right Arrow 19"/>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2" name="Group 21"/>
          <p:cNvGrpSpPr/>
          <p:nvPr/>
        </p:nvGrpSpPr>
        <p:grpSpPr>
          <a:xfrm rot="5400000">
            <a:off x="9291403" y="3490623"/>
            <a:ext cx="410150" cy="341792"/>
            <a:chOff x="4748282" y="972309"/>
            <a:chExt cx="410150" cy="341792"/>
          </a:xfrm>
        </p:grpSpPr>
        <p:sp>
          <p:nvSpPr>
            <p:cNvPr id="23" name="Right Arrow 22"/>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5" name="Group 24"/>
          <p:cNvGrpSpPr/>
          <p:nvPr/>
        </p:nvGrpSpPr>
        <p:grpSpPr>
          <a:xfrm rot="5400000">
            <a:off x="9299292" y="4825553"/>
            <a:ext cx="410150" cy="341792"/>
            <a:chOff x="4748282" y="972309"/>
            <a:chExt cx="410150" cy="341792"/>
          </a:xfrm>
        </p:grpSpPr>
        <p:sp>
          <p:nvSpPr>
            <p:cNvPr id="26" name="Right Arrow 25"/>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8" name="Group 27"/>
          <p:cNvGrpSpPr/>
          <p:nvPr/>
        </p:nvGrpSpPr>
        <p:grpSpPr>
          <a:xfrm rot="5400000">
            <a:off x="9451133" y="6119267"/>
            <a:ext cx="410150" cy="341792"/>
            <a:chOff x="4748282" y="972309"/>
            <a:chExt cx="410150" cy="341792"/>
          </a:xfrm>
        </p:grpSpPr>
        <p:sp>
          <p:nvSpPr>
            <p:cNvPr id="29" name="Right Arrow 28"/>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4" name="TextBox 3"/>
          <p:cNvSpPr txBox="1"/>
          <p:nvPr/>
        </p:nvSpPr>
        <p:spPr>
          <a:xfrm>
            <a:off x="5105462" y="84194"/>
            <a:ext cx="2909771" cy="523220"/>
          </a:xfrm>
          <a:prstGeom prst="rect">
            <a:avLst/>
          </a:prstGeom>
          <a:solidFill>
            <a:schemeClr val="accent3">
              <a:lumMod val="40000"/>
              <a:lumOff val="60000"/>
            </a:schemeClr>
          </a:solidFill>
        </p:spPr>
        <p:txBody>
          <a:bodyPr wrap="none" rtlCol="0">
            <a:spAutoFit/>
          </a:bodyPr>
          <a:lstStyle/>
          <a:p>
            <a:r>
              <a:rPr lang="hr-HR" sz="2800" b="1" dirty="0" smtClean="0"/>
              <a:t>MODEL LJUTNJE</a:t>
            </a:r>
            <a:endParaRPr lang="en-GB" sz="2800" b="1" dirty="0"/>
          </a:p>
        </p:txBody>
      </p:sp>
      <p:sp>
        <p:nvSpPr>
          <p:cNvPr id="31" name="Rectangle 30"/>
          <p:cNvSpPr/>
          <p:nvPr/>
        </p:nvSpPr>
        <p:spPr>
          <a:xfrm>
            <a:off x="6857" y="467559"/>
            <a:ext cx="2608667" cy="6387920"/>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Vjerovanja</a:t>
            </a:r>
          </a:p>
          <a:p>
            <a:endParaRPr lang="hr-HR" sz="2000" dirty="0" smtClean="0">
              <a:solidFill>
                <a:schemeClr val="tx1"/>
              </a:solidFill>
            </a:endParaRPr>
          </a:p>
          <a:p>
            <a:r>
              <a:rPr lang="hr-HR" sz="2000" dirty="0" smtClean="0">
                <a:solidFill>
                  <a:schemeClr val="tx1"/>
                </a:solidFill>
              </a:rPr>
              <a:t>-Proizlaze iz odgoja i iskustva</a:t>
            </a:r>
          </a:p>
          <a:p>
            <a:r>
              <a:rPr lang="hr-HR" sz="2000" dirty="0" smtClean="0">
                <a:solidFill>
                  <a:schemeClr val="tx1"/>
                </a:solidFill>
              </a:rPr>
              <a:t>- Imaju dalekosežan efket </a:t>
            </a:r>
          </a:p>
          <a:p>
            <a:endParaRPr lang="hr-HR" sz="2000" dirty="0" smtClean="0">
              <a:solidFill>
                <a:schemeClr val="tx1"/>
              </a:solidFill>
            </a:endParaRPr>
          </a:p>
          <a:p>
            <a:r>
              <a:rPr lang="hr-HR" sz="2000" dirty="0" smtClean="0">
                <a:solidFill>
                  <a:schemeClr val="tx1"/>
                </a:solidFill>
              </a:rPr>
              <a:t>Vjerovanja o </a:t>
            </a:r>
          </a:p>
          <a:p>
            <a:pPr marL="285750" indent="-285750">
              <a:buFont typeface="Arial" panose="020B0604020202020204" pitchFamily="34" charset="0"/>
              <a:buChar char="•"/>
            </a:pPr>
            <a:r>
              <a:rPr lang="hr-HR" sz="2000" dirty="0" smtClean="0">
                <a:solidFill>
                  <a:schemeClr val="tx1"/>
                </a:solidFill>
              </a:rPr>
              <a:t>sebi i drugim ljudima </a:t>
            </a:r>
          </a:p>
          <a:p>
            <a:pPr marL="285750" indent="-285750">
              <a:buFont typeface="Arial" panose="020B0604020202020204" pitchFamily="34" charset="0"/>
              <a:buChar char="•"/>
            </a:pPr>
            <a:r>
              <a:rPr lang="hr-HR" sz="2000" dirty="0" smtClean="0">
                <a:solidFill>
                  <a:schemeClr val="tx1"/>
                </a:solidFill>
              </a:rPr>
              <a:t>ljutnji i kako je treba izraziti</a:t>
            </a:r>
          </a:p>
          <a:p>
            <a:pPr marL="285750" indent="-285750">
              <a:buFont typeface="Arial" panose="020B0604020202020204" pitchFamily="34" charset="0"/>
              <a:buChar char="•"/>
            </a:pPr>
            <a:r>
              <a:rPr lang="hr-HR" sz="2000" dirty="0" smtClean="0">
                <a:solidFill>
                  <a:schemeClr val="tx1"/>
                </a:solidFill>
              </a:rPr>
              <a:t>inhibicijama</a:t>
            </a:r>
          </a:p>
          <a:p>
            <a:pPr marL="285750" indent="-285750">
              <a:buFont typeface="Arial" panose="020B0604020202020204" pitchFamily="34" charset="0"/>
              <a:buChar char="•"/>
            </a:pPr>
            <a:r>
              <a:rPr lang="hr-HR" sz="2000" dirty="0">
                <a:solidFill>
                  <a:schemeClr val="tx1"/>
                </a:solidFill>
              </a:rPr>
              <a:t>t</a:t>
            </a:r>
            <a:r>
              <a:rPr lang="hr-HR" sz="2000" dirty="0" smtClean="0">
                <a:solidFill>
                  <a:schemeClr val="tx1"/>
                </a:solidFill>
              </a:rPr>
              <a:t>ome koji odgovori su legitimni</a:t>
            </a:r>
            <a:endParaRPr lang="en-GB" sz="2000" dirty="0">
              <a:solidFill>
                <a:schemeClr val="tx1"/>
              </a:solidFill>
            </a:endParaRPr>
          </a:p>
        </p:txBody>
      </p:sp>
    </p:spTree>
    <p:extLst>
      <p:ext uri="{BB962C8B-B14F-4D97-AF65-F5344CB8AC3E}">
        <p14:creationId xmlns:p14="http://schemas.microsoft.com/office/powerpoint/2010/main" val="32249240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852" y="1995151"/>
            <a:ext cx="10197885" cy="3777622"/>
          </a:xfrm>
        </p:spPr>
        <p:txBody>
          <a:bodyPr>
            <a:normAutofit/>
          </a:bodyPr>
          <a:lstStyle/>
          <a:p>
            <a:pPr>
              <a:buClr>
                <a:srgbClr val="FF0000"/>
              </a:buClr>
              <a:buFont typeface="Wingdings" panose="05000000000000000000" pitchFamily="2" charset="2"/>
              <a:buChar char="|"/>
            </a:pPr>
            <a:r>
              <a:rPr lang="hr-HR" sz="2400" dirty="0" smtClean="0">
                <a:solidFill>
                  <a:schemeClr val="tx1"/>
                </a:solidFill>
              </a:rPr>
              <a:t>Ljutnja se može pomaknuti, premjestiti  </a:t>
            </a:r>
          </a:p>
          <a:p>
            <a:pPr>
              <a:buClr>
                <a:srgbClr val="FF0000"/>
              </a:buClr>
              <a:buFont typeface="Wingdings" panose="05000000000000000000" pitchFamily="2" charset="2"/>
              <a:buChar char="|"/>
            </a:pPr>
            <a:r>
              <a:rPr lang="hr-HR" sz="2400" dirty="0" smtClean="0">
                <a:solidFill>
                  <a:schemeClr val="tx1"/>
                </a:solidFill>
              </a:rPr>
              <a:t>Ljutnja je aditivna po svojoj prirodi – zbraja se </a:t>
            </a:r>
          </a:p>
          <a:p>
            <a:pPr>
              <a:buClr>
                <a:srgbClr val="FF0000"/>
              </a:buClr>
              <a:buFont typeface="Wingdings" panose="05000000000000000000" pitchFamily="2" charset="2"/>
              <a:buChar char="|"/>
            </a:pPr>
            <a:endParaRPr lang="hr-HR" sz="2400" dirty="0">
              <a:solidFill>
                <a:schemeClr val="tx1"/>
              </a:solidFill>
            </a:endParaRPr>
          </a:p>
          <a:p>
            <a:pPr>
              <a:buClr>
                <a:srgbClr val="FF0000"/>
              </a:buClr>
              <a:buFont typeface="Wingdings" panose="05000000000000000000" pitchFamily="2" charset="2"/>
              <a:buChar char="|"/>
            </a:pPr>
            <a:r>
              <a:rPr lang="hr-HR" sz="2400" dirty="0" smtClean="0">
                <a:solidFill>
                  <a:schemeClr val="tx1"/>
                </a:solidFill>
              </a:rPr>
              <a:t>Rekreacijska ljutnja</a:t>
            </a:r>
          </a:p>
          <a:p>
            <a:pPr>
              <a:buClr>
                <a:srgbClr val="FF0000"/>
              </a:buClr>
              <a:buFont typeface="Wingdings" panose="05000000000000000000" pitchFamily="2" charset="2"/>
              <a:buChar char="|"/>
            </a:pPr>
            <a:r>
              <a:rPr lang="hr-HR" sz="2400" dirty="0" smtClean="0">
                <a:solidFill>
                  <a:schemeClr val="tx1"/>
                </a:solidFill>
              </a:rPr>
              <a:t>„Kap koja je prelila čašu”</a:t>
            </a:r>
            <a:endParaRPr lang="hr-HR"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6542" y="248478"/>
            <a:ext cx="3269806" cy="3121926"/>
          </a:xfrm>
          <a:prstGeom prst="rect">
            <a:avLst/>
          </a:prstGeom>
        </p:spPr>
      </p:pic>
      <p:grpSp>
        <p:nvGrpSpPr>
          <p:cNvPr id="7" name="Group 6"/>
          <p:cNvGrpSpPr/>
          <p:nvPr/>
        </p:nvGrpSpPr>
        <p:grpSpPr>
          <a:xfrm>
            <a:off x="1645447" y="434419"/>
            <a:ext cx="5150516" cy="912337"/>
            <a:chOff x="2378099" y="2737791"/>
            <a:chExt cx="5150516" cy="912337"/>
          </a:xfrm>
        </p:grpSpPr>
        <p:sp>
          <p:nvSpPr>
            <p:cNvPr id="8" name="Rounded Rectangle 7"/>
            <p:cNvSpPr/>
            <p:nvPr/>
          </p:nvSpPr>
          <p:spPr>
            <a:xfrm>
              <a:off x="2378099" y="2737791"/>
              <a:ext cx="5150516" cy="912337"/>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4">
                <a:hueOff val="557484"/>
                <a:satOff val="11831"/>
                <a:lumOff val="392"/>
                <a:alphaOff val="0"/>
              </a:schemeClr>
            </a:effectRef>
            <a:fontRef idx="minor">
              <a:schemeClr val="lt1"/>
            </a:fontRef>
          </p:style>
        </p:sp>
        <p:sp>
          <p:nvSpPr>
            <p:cNvPr id="9" name="Rounded Rectangle 4"/>
            <p:cNvSpPr/>
            <p:nvPr/>
          </p:nvSpPr>
          <p:spPr>
            <a:xfrm>
              <a:off x="2404820" y="2764512"/>
              <a:ext cx="5097074" cy="858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800" b="1" kern="1200" dirty="0" smtClean="0">
                  <a:solidFill>
                    <a:schemeClr val="tx1"/>
                  </a:solidFill>
                </a:rPr>
                <a:t>Ljutnja</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1070" y="4869140"/>
            <a:ext cx="6714203" cy="1807266"/>
          </a:xfrm>
          <a:prstGeom prst="rect">
            <a:avLst/>
          </a:prstGeom>
        </p:spPr>
      </p:pic>
    </p:spTree>
    <p:extLst>
      <p:ext uri="{BB962C8B-B14F-4D97-AF65-F5344CB8AC3E}">
        <p14:creationId xmlns:p14="http://schemas.microsoft.com/office/powerpoint/2010/main" val="1447945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1376" y="1477945"/>
            <a:ext cx="9058893" cy="461665"/>
          </a:xfrm>
          <a:prstGeom prst="rect">
            <a:avLst/>
          </a:prstGeom>
        </p:spPr>
        <p:txBody>
          <a:bodyPr wrap="square">
            <a:spAutoFit/>
          </a:bodyPr>
          <a:lstStyle/>
          <a:p>
            <a:pPr marL="342900" indent="-342900">
              <a:buFont typeface="Wingdings" panose="05000000000000000000" pitchFamily="2" charset="2"/>
              <a:buChar char="|"/>
            </a:pPr>
            <a:r>
              <a:rPr lang="hr-HR" sz="2400" dirty="0" smtClean="0"/>
              <a:t>„</a:t>
            </a:r>
            <a:r>
              <a:rPr lang="hr-HR" sz="2400" i="1" u="sng" dirty="0" smtClean="0"/>
              <a:t>Skala </a:t>
            </a:r>
            <a:r>
              <a:rPr lang="hr-HR" sz="2400" i="1" u="sng" dirty="0"/>
              <a:t>za procjenu količine intenziteta </a:t>
            </a:r>
            <a:r>
              <a:rPr lang="hr-HR" sz="2400" i="1" u="sng" dirty="0" smtClean="0"/>
              <a:t>emocija</a:t>
            </a:r>
            <a:r>
              <a:rPr lang="hr-HR" sz="2400" dirty="0" smtClean="0"/>
              <a:t>”</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2683914293"/>
              </p:ext>
            </p:extLst>
          </p:nvPr>
        </p:nvGraphicFramePr>
        <p:xfrm>
          <a:off x="340962" y="2151683"/>
          <a:ext cx="11561735" cy="1280160"/>
        </p:xfrm>
        <a:graphic>
          <a:graphicData uri="http://schemas.openxmlformats.org/drawingml/2006/table">
            <a:tbl>
              <a:tblPr firstRow="1" bandRow="1">
                <a:tableStyleId>{8799B23B-EC83-4686-B30A-512413B5E67A}</a:tableStyleId>
              </a:tblPr>
              <a:tblGrid>
                <a:gridCol w="2312347">
                  <a:extLst>
                    <a:ext uri="{9D8B030D-6E8A-4147-A177-3AD203B41FA5}">
                      <a16:colId xmlns:a16="http://schemas.microsoft.com/office/drawing/2014/main" val="20000"/>
                    </a:ext>
                  </a:extLst>
                </a:gridCol>
                <a:gridCol w="2312347">
                  <a:extLst>
                    <a:ext uri="{9D8B030D-6E8A-4147-A177-3AD203B41FA5}">
                      <a16:colId xmlns:a16="http://schemas.microsoft.com/office/drawing/2014/main" val="20001"/>
                    </a:ext>
                  </a:extLst>
                </a:gridCol>
                <a:gridCol w="2312347">
                  <a:extLst>
                    <a:ext uri="{9D8B030D-6E8A-4147-A177-3AD203B41FA5}">
                      <a16:colId xmlns:a16="http://schemas.microsoft.com/office/drawing/2014/main" val="20002"/>
                    </a:ext>
                  </a:extLst>
                </a:gridCol>
                <a:gridCol w="2312347">
                  <a:extLst>
                    <a:ext uri="{9D8B030D-6E8A-4147-A177-3AD203B41FA5}">
                      <a16:colId xmlns:a16="http://schemas.microsoft.com/office/drawing/2014/main" val="20003"/>
                    </a:ext>
                  </a:extLst>
                </a:gridCol>
                <a:gridCol w="2312347">
                  <a:extLst>
                    <a:ext uri="{9D8B030D-6E8A-4147-A177-3AD203B41FA5}">
                      <a16:colId xmlns:a16="http://schemas.microsoft.com/office/drawing/2014/main" val="20004"/>
                    </a:ext>
                  </a:extLst>
                </a:gridCol>
              </a:tblGrid>
              <a:tr h="0">
                <a:tc>
                  <a:txBody>
                    <a:bodyPr/>
                    <a:lstStyle/>
                    <a:p>
                      <a:pPr algn="ctr"/>
                      <a:r>
                        <a:rPr lang="hr-HR" sz="2400" dirty="0" smtClean="0"/>
                        <a:t>0%</a:t>
                      </a:r>
                      <a:endParaRPr lang="en-GB" sz="2400" dirty="0"/>
                    </a:p>
                  </a:txBody>
                  <a:tcPr/>
                </a:tc>
                <a:tc>
                  <a:txBody>
                    <a:bodyPr/>
                    <a:lstStyle/>
                    <a:p>
                      <a:pPr algn="ctr"/>
                      <a:r>
                        <a:rPr lang="hr-HR" sz="2400" dirty="0" smtClean="0"/>
                        <a:t>25%</a:t>
                      </a:r>
                      <a:endParaRPr lang="en-GB" sz="2400" dirty="0"/>
                    </a:p>
                  </a:txBody>
                  <a:tcPr/>
                </a:tc>
                <a:tc>
                  <a:txBody>
                    <a:bodyPr/>
                    <a:lstStyle/>
                    <a:p>
                      <a:pPr algn="ctr"/>
                      <a:r>
                        <a:rPr lang="hr-HR" sz="2400" dirty="0" smtClean="0"/>
                        <a:t>50%</a:t>
                      </a:r>
                      <a:endParaRPr lang="en-GB" sz="2400" dirty="0"/>
                    </a:p>
                  </a:txBody>
                  <a:tcPr/>
                </a:tc>
                <a:tc>
                  <a:txBody>
                    <a:bodyPr/>
                    <a:lstStyle/>
                    <a:p>
                      <a:pPr algn="ctr"/>
                      <a:r>
                        <a:rPr lang="hr-HR" sz="2400" dirty="0" smtClean="0"/>
                        <a:t>75%</a:t>
                      </a:r>
                      <a:endParaRPr lang="en-GB" sz="2400" dirty="0"/>
                    </a:p>
                  </a:txBody>
                  <a:tcPr/>
                </a:tc>
                <a:tc>
                  <a:txBody>
                    <a:bodyPr/>
                    <a:lstStyle/>
                    <a:p>
                      <a:pPr algn="ctr"/>
                      <a:r>
                        <a:rPr lang="hr-HR" sz="2400" dirty="0" smtClean="0"/>
                        <a:t>100%</a:t>
                      </a:r>
                      <a:endParaRPr lang="en-GB" sz="2400" dirty="0"/>
                    </a:p>
                  </a:txBody>
                  <a:tcPr/>
                </a:tc>
                <a:extLst>
                  <a:ext uri="{0D108BD9-81ED-4DB2-BD59-A6C34878D82A}">
                    <a16:rowId xmlns:a16="http://schemas.microsoft.com/office/drawing/2014/main" val="10000"/>
                  </a:ext>
                </a:extLst>
              </a:tr>
              <a:tr h="370840">
                <a:tc>
                  <a:txBody>
                    <a:bodyPr/>
                    <a:lstStyle/>
                    <a:p>
                      <a:pPr algn="ctr"/>
                      <a:r>
                        <a:rPr lang="hr-HR" sz="2400" dirty="0" smtClean="0"/>
                        <a:t>Uopće nisam ljuta</a:t>
                      </a:r>
                      <a:endParaRPr lang="en-GB" sz="2400" dirty="0"/>
                    </a:p>
                  </a:txBody>
                  <a:tcPr/>
                </a:tc>
                <a:tc>
                  <a:txBody>
                    <a:bodyPr/>
                    <a:lstStyle/>
                    <a:p>
                      <a:pPr algn="ctr"/>
                      <a:r>
                        <a:rPr lang="hr-HR" sz="2400" dirty="0" smtClean="0"/>
                        <a:t>Donekle ljuta</a:t>
                      </a:r>
                      <a:endParaRPr lang="en-GB" sz="2400" dirty="0"/>
                    </a:p>
                  </a:txBody>
                  <a:tcPr/>
                </a:tc>
                <a:tc>
                  <a:txBody>
                    <a:bodyPr/>
                    <a:lstStyle/>
                    <a:p>
                      <a:pPr algn="ctr"/>
                      <a:r>
                        <a:rPr lang="hr-HR" sz="2400" dirty="0" smtClean="0"/>
                        <a:t>Srednje ljuta</a:t>
                      </a:r>
                      <a:endParaRPr lang="en-GB" sz="2400" dirty="0"/>
                    </a:p>
                  </a:txBody>
                  <a:tcPr/>
                </a:tc>
                <a:tc>
                  <a:txBody>
                    <a:bodyPr/>
                    <a:lstStyle/>
                    <a:p>
                      <a:pPr algn="ctr"/>
                      <a:r>
                        <a:rPr lang="hr-HR" sz="2400" dirty="0" smtClean="0"/>
                        <a:t>Prilično</a:t>
                      </a:r>
                      <a:r>
                        <a:rPr lang="hr-HR" sz="2400" baseline="0" dirty="0" smtClean="0"/>
                        <a:t> ljuta</a:t>
                      </a:r>
                      <a:endParaRPr lang="en-GB" sz="2400" dirty="0"/>
                    </a:p>
                  </a:txBody>
                  <a:tcPr/>
                </a:tc>
                <a:tc>
                  <a:txBody>
                    <a:bodyPr/>
                    <a:lstStyle/>
                    <a:p>
                      <a:pPr algn="ctr"/>
                      <a:r>
                        <a:rPr lang="hr-HR" sz="2400" dirty="0" smtClean="0"/>
                        <a:t>Najveća</a:t>
                      </a:r>
                      <a:r>
                        <a:rPr lang="hr-HR" sz="2400" baseline="0" dirty="0" smtClean="0"/>
                        <a:t> ljutnja ikada</a:t>
                      </a:r>
                      <a:endParaRPr lang="en-GB" sz="2400"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
        <p:nvSpPr>
          <p:cNvPr id="2" name="Rectangle 1"/>
          <p:cNvSpPr/>
          <p:nvPr/>
        </p:nvSpPr>
        <p:spPr>
          <a:xfrm>
            <a:off x="896317" y="4306101"/>
            <a:ext cx="11006380" cy="2308324"/>
          </a:xfrm>
          <a:prstGeom prst="rect">
            <a:avLst/>
          </a:prstGeom>
        </p:spPr>
        <p:txBody>
          <a:bodyPr wrap="square">
            <a:spAutoFit/>
          </a:bodyPr>
          <a:lstStyle/>
          <a:p>
            <a:pPr marL="457200" indent="-457200">
              <a:buFont typeface="Wingdings" panose="05000000000000000000" pitchFamily="2" charset="2"/>
              <a:buChar char="|"/>
            </a:pPr>
            <a:r>
              <a:rPr lang="hr-HR" sz="2400" i="1" u="sng" dirty="0" smtClean="0"/>
              <a:t>„Tehnika </a:t>
            </a:r>
            <a:r>
              <a:rPr lang="hr-HR" sz="2400" i="1" u="sng" dirty="0"/>
              <a:t>role modela</a:t>
            </a:r>
            <a:r>
              <a:rPr lang="hr-HR" sz="2400" dirty="0"/>
              <a:t>”: </a:t>
            </a:r>
            <a:r>
              <a:rPr lang="hr-HR" sz="2400" dirty="0" smtClean="0"/>
              <a:t>   pitati </a:t>
            </a:r>
            <a:r>
              <a:rPr lang="hr-HR" sz="2400" dirty="0"/>
              <a:t>se: „što bi osoba X učinila u ovoj situaciji?”</a:t>
            </a:r>
          </a:p>
          <a:p>
            <a:endParaRPr lang="hr-HR" sz="2400" dirty="0" smtClean="0"/>
          </a:p>
          <a:p>
            <a:endParaRPr lang="hr-HR" sz="2400" dirty="0"/>
          </a:p>
          <a:p>
            <a:r>
              <a:rPr lang="hr-HR" sz="2400" dirty="0" smtClean="0"/>
              <a:t>Kad </a:t>
            </a:r>
            <a:r>
              <a:rPr lang="hr-HR" sz="2400" dirty="0"/>
              <a:t>smo ljuti – važno je znati da je to </a:t>
            </a:r>
            <a:r>
              <a:rPr lang="hr-HR" sz="2400" b="1" i="1" dirty="0"/>
              <a:t>privremeno stanje </a:t>
            </a:r>
            <a:r>
              <a:rPr lang="hr-HR" sz="2400" dirty="0"/>
              <a:t>i da je jako važno odmaknuti se i koncentrirati se na nešto drugo </a:t>
            </a:r>
          </a:p>
        </p:txBody>
      </p:sp>
    </p:spTree>
    <p:extLst>
      <p:ext uri="{BB962C8B-B14F-4D97-AF65-F5344CB8AC3E}">
        <p14:creationId xmlns:p14="http://schemas.microsoft.com/office/powerpoint/2010/main" val="984723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352" y="1662627"/>
            <a:ext cx="9949912" cy="4524315"/>
          </a:xfrm>
          <a:prstGeom prst="rect">
            <a:avLst/>
          </a:prstGeom>
        </p:spPr>
        <p:txBody>
          <a:bodyPr wrap="square">
            <a:spAutoFit/>
          </a:bodyPr>
          <a:lstStyle/>
          <a:p>
            <a:pPr>
              <a:lnSpc>
                <a:spcPct val="150000"/>
              </a:lnSpc>
            </a:pPr>
            <a:r>
              <a:rPr lang="hr-HR" sz="2400" dirty="0"/>
              <a:t>Fizički simptomi kod ljutnje su jako jaki – </a:t>
            </a:r>
            <a:endParaRPr lang="hr-HR" sz="2400" dirty="0" smtClean="0"/>
          </a:p>
          <a:p>
            <a:pPr>
              <a:lnSpc>
                <a:spcPct val="150000"/>
              </a:lnSpc>
            </a:pPr>
            <a:r>
              <a:rPr lang="hr-HR" sz="2400" dirty="0" smtClean="0"/>
              <a:t>učenje kontroliranja ljutnje </a:t>
            </a:r>
            <a:r>
              <a:rPr lang="hr-HR" sz="2400" dirty="0"/>
              <a:t>i </a:t>
            </a:r>
            <a:r>
              <a:rPr lang="hr-HR" sz="2400" dirty="0" smtClean="0"/>
              <a:t>fizičkih </a:t>
            </a:r>
          </a:p>
          <a:p>
            <a:pPr>
              <a:lnSpc>
                <a:spcPct val="150000"/>
              </a:lnSpc>
            </a:pPr>
            <a:r>
              <a:rPr lang="hr-HR" sz="2400" dirty="0" smtClean="0"/>
              <a:t>senzacija</a:t>
            </a:r>
            <a:endParaRPr lang="hr-HR" sz="2400" dirty="0"/>
          </a:p>
          <a:p>
            <a:pPr>
              <a:lnSpc>
                <a:spcPct val="150000"/>
              </a:lnSpc>
            </a:pPr>
            <a:endParaRPr lang="hr-HR" sz="2400" dirty="0" smtClean="0"/>
          </a:p>
          <a:p>
            <a:pPr marL="342900" indent="-342900">
              <a:lnSpc>
                <a:spcPct val="150000"/>
              </a:lnSpc>
              <a:buFont typeface="Courier New" panose="02070309020205020404" pitchFamily="49" charset="0"/>
              <a:buChar char="o"/>
            </a:pPr>
            <a:r>
              <a:rPr lang="hr-HR" sz="2400" dirty="0" smtClean="0"/>
              <a:t>Abdominalno disanje</a:t>
            </a:r>
            <a:endParaRPr lang="hr-HR" sz="2400" dirty="0"/>
          </a:p>
          <a:p>
            <a:pPr marL="342900" indent="-342900">
              <a:lnSpc>
                <a:spcPct val="150000"/>
              </a:lnSpc>
              <a:buFont typeface="Courier New" panose="02070309020205020404" pitchFamily="49" charset="0"/>
              <a:buChar char="o"/>
            </a:pPr>
            <a:r>
              <a:rPr lang="hr-HR" sz="2400" dirty="0"/>
              <a:t>Progresivna mišićna relaksacija</a:t>
            </a:r>
          </a:p>
          <a:p>
            <a:pPr marL="342900" indent="-342900">
              <a:lnSpc>
                <a:spcPct val="150000"/>
              </a:lnSpc>
              <a:buFont typeface="Courier New" panose="02070309020205020404" pitchFamily="49" charset="0"/>
              <a:buChar char="o"/>
            </a:pPr>
            <a:r>
              <a:rPr lang="hr-HR" sz="2400" dirty="0"/>
              <a:t>Tehnike relaksacije </a:t>
            </a:r>
          </a:p>
          <a:p>
            <a:pPr>
              <a:lnSpc>
                <a:spcPct val="150000"/>
              </a:lnSpc>
            </a:pPr>
            <a:endParaRPr lang="hr-HR" sz="2400" dirty="0"/>
          </a:p>
        </p:txBody>
      </p:sp>
      <p:pic>
        <p:nvPicPr>
          <p:cNvPr id="1026" name="Picture 2" descr="Slikovni rezultat za abdominal brea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789" y="1757843"/>
            <a:ext cx="4845211" cy="42636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19396053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315" y="1110982"/>
            <a:ext cx="8911687" cy="646751"/>
          </a:xfrm>
        </p:spPr>
        <p:txBody>
          <a:bodyPr/>
          <a:lstStyle/>
          <a:p>
            <a:r>
              <a:rPr lang="hr-HR" dirty="0"/>
              <a:t>M</a:t>
            </a:r>
            <a:r>
              <a:rPr lang="hr-HR" dirty="0" smtClean="0"/>
              <a:t>indfulness</a:t>
            </a:r>
            <a:endParaRPr lang="en-GB" dirty="0"/>
          </a:p>
        </p:txBody>
      </p:sp>
      <p:sp>
        <p:nvSpPr>
          <p:cNvPr id="3" name="Content Placeholder 2"/>
          <p:cNvSpPr>
            <a:spLocks noGrp="1"/>
          </p:cNvSpPr>
          <p:nvPr>
            <p:ph idx="1"/>
          </p:nvPr>
        </p:nvSpPr>
        <p:spPr>
          <a:xfrm>
            <a:off x="1266480" y="2244965"/>
            <a:ext cx="10523349" cy="4608162"/>
          </a:xfrm>
        </p:spPr>
        <p:txBody>
          <a:bodyPr>
            <a:noAutofit/>
          </a:bodyPr>
          <a:lstStyle/>
          <a:p>
            <a:r>
              <a:rPr lang="hr-HR" sz="2400" dirty="0" smtClean="0">
                <a:solidFill>
                  <a:schemeClr val="tx1"/>
                </a:solidFill>
              </a:rPr>
              <a:t>Opažanje i opisivanje svega što se u nama događa na neprosuđujući način</a:t>
            </a:r>
          </a:p>
          <a:p>
            <a:r>
              <a:rPr lang="hr-HR" sz="2400" dirty="0" smtClean="0">
                <a:solidFill>
                  <a:schemeClr val="tx1"/>
                </a:solidFill>
              </a:rPr>
              <a:t>U stanju ljutnje mogu se opaziti emocije – kao što su </a:t>
            </a:r>
            <a:r>
              <a:rPr lang="hr-HR" sz="2400" dirty="0" err="1" smtClean="0">
                <a:solidFill>
                  <a:schemeClr val="tx1"/>
                </a:solidFill>
              </a:rPr>
              <a:t>npr</a:t>
            </a:r>
            <a:r>
              <a:rPr lang="hr-HR" sz="2400" dirty="0" smtClean="0">
                <a:solidFill>
                  <a:schemeClr val="tx1"/>
                </a:solidFill>
              </a:rPr>
              <a:t>: razočarenje, frustracija, tuga, osjećaj odbacivanja, samoće, ljubavi, požude</a:t>
            </a:r>
          </a:p>
          <a:p>
            <a:r>
              <a:rPr lang="hr-HR" sz="2400" dirty="0" smtClean="0">
                <a:solidFill>
                  <a:schemeClr val="tx1"/>
                </a:solidFill>
              </a:rPr>
              <a:t>Mnogi ljudi umjesto da kažu da ih je netko razočarao, kažu da su ljuti na nekoga – i to zbilja i osjećaju – jer su dodali jedan sloj procjene i prosudbe na osjećaj razočaranosti – ljutnja je često drugi sloj (razočaranost je prvi) </a:t>
            </a:r>
          </a:p>
          <a:p>
            <a:r>
              <a:rPr lang="hr-HR" sz="2400" dirty="0" smtClean="0">
                <a:solidFill>
                  <a:schemeClr val="tx1"/>
                </a:solidFill>
              </a:rPr>
              <a:t>Ako naučimo prepoznati razočaranost, možemo izbjeći drugi sloj ljutnje </a:t>
            </a:r>
            <a:endParaRPr lang="hr-HR" sz="2400" dirty="0">
              <a:solidFill>
                <a:schemeClr val="tx1"/>
              </a:solidFill>
            </a:endParaRPr>
          </a:p>
        </p:txBody>
      </p:sp>
      <p:pic>
        <p:nvPicPr>
          <p:cNvPr id="1026" name="Picture 2" descr="Slikovni rezultat za mindful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513" y="33645"/>
            <a:ext cx="4979503" cy="2211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3261321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78435" y="367856"/>
            <a:ext cx="2957861" cy="461665"/>
          </a:xfrm>
          <a:prstGeom prst="rect">
            <a:avLst/>
          </a:prstGeom>
          <a:noFill/>
        </p:spPr>
        <p:txBody>
          <a:bodyPr wrap="none" rtlCol="0">
            <a:spAutoFit/>
          </a:bodyPr>
          <a:lstStyle/>
          <a:p>
            <a:r>
              <a:rPr lang="hr-HR" sz="2400" b="1" dirty="0" smtClean="0"/>
              <a:t>Što stoji iza ljutnje?</a:t>
            </a:r>
            <a:endParaRPr lang="en-GB" sz="2400" b="1" dirty="0"/>
          </a:p>
        </p:txBody>
      </p:sp>
      <p:pic>
        <p:nvPicPr>
          <p:cNvPr id="2050" name="Picture 2" descr="Slikovni rezultat za nonverbal communication facial expressions of anger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796" y="2355402"/>
            <a:ext cx="1986161" cy="1989221"/>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p:cNvSpPr/>
          <p:nvPr/>
        </p:nvSpPr>
        <p:spPr>
          <a:xfrm>
            <a:off x="7087594" y="1019564"/>
            <a:ext cx="2422358" cy="1636295"/>
          </a:xfrm>
          <a:prstGeom prst="clou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6">
                    <a:lumMod val="50000"/>
                  </a:schemeClr>
                </a:solidFill>
                <a:latin typeface="Comic Sans MS" panose="030F0702030302020204" pitchFamily="66" charset="0"/>
              </a:rPr>
              <a:t>anksioznost</a:t>
            </a:r>
            <a:endParaRPr lang="en-GB" sz="2000" dirty="0">
              <a:solidFill>
                <a:schemeClr val="accent6">
                  <a:lumMod val="50000"/>
                </a:schemeClr>
              </a:solidFill>
              <a:latin typeface="Comic Sans MS" panose="030F0702030302020204" pitchFamily="66" charset="0"/>
            </a:endParaRPr>
          </a:p>
        </p:txBody>
      </p:sp>
      <p:sp>
        <p:nvSpPr>
          <p:cNvPr id="8" name="Cloud 7"/>
          <p:cNvSpPr/>
          <p:nvPr/>
        </p:nvSpPr>
        <p:spPr>
          <a:xfrm>
            <a:off x="8221612" y="1976633"/>
            <a:ext cx="2864872" cy="1636295"/>
          </a:xfrm>
          <a:prstGeom prst="clou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6">
                    <a:lumMod val="50000"/>
                  </a:schemeClr>
                </a:solidFill>
                <a:latin typeface="Comic Sans MS" panose="030F0702030302020204" pitchFamily="66" charset="0"/>
              </a:rPr>
              <a:t>povrijeđenost</a:t>
            </a:r>
            <a:endParaRPr lang="en-GB" sz="2000" dirty="0">
              <a:solidFill>
                <a:schemeClr val="accent6">
                  <a:lumMod val="50000"/>
                </a:schemeClr>
              </a:solidFill>
              <a:latin typeface="Comic Sans MS" panose="030F0702030302020204" pitchFamily="66" charset="0"/>
            </a:endParaRPr>
          </a:p>
        </p:txBody>
      </p:sp>
      <p:sp>
        <p:nvSpPr>
          <p:cNvPr id="9" name="Cloud 8"/>
          <p:cNvSpPr/>
          <p:nvPr/>
        </p:nvSpPr>
        <p:spPr>
          <a:xfrm>
            <a:off x="5509041" y="-91017"/>
            <a:ext cx="2422358" cy="1636295"/>
          </a:xfrm>
          <a:prstGeom prst="clou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6">
                    <a:lumMod val="50000"/>
                  </a:schemeClr>
                </a:solidFill>
                <a:latin typeface="Comic Sans MS" panose="030F0702030302020204" pitchFamily="66" charset="0"/>
              </a:rPr>
              <a:t>ljubomora</a:t>
            </a:r>
            <a:endParaRPr lang="en-GB" sz="2000" dirty="0">
              <a:solidFill>
                <a:schemeClr val="accent6">
                  <a:lumMod val="50000"/>
                </a:schemeClr>
              </a:solidFill>
              <a:latin typeface="Comic Sans MS" panose="030F0702030302020204" pitchFamily="66" charset="0"/>
            </a:endParaRPr>
          </a:p>
        </p:txBody>
      </p:sp>
      <p:sp>
        <p:nvSpPr>
          <p:cNvPr id="10" name="Cloud 9"/>
          <p:cNvSpPr/>
          <p:nvPr/>
        </p:nvSpPr>
        <p:spPr>
          <a:xfrm>
            <a:off x="8186827" y="3585410"/>
            <a:ext cx="2614864" cy="1636295"/>
          </a:xfrm>
          <a:prstGeom prst="clou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6">
                    <a:lumMod val="50000"/>
                  </a:schemeClr>
                </a:solidFill>
                <a:latin typeface="Comic Sans MS" panose="030F0702030302020204" pitchFamily="66" charset="0"/>
              </a:rPr>
              <a:t>osramoćenje</a:t>
            </a:r>
            <a:endParaRPr lang="en-GB" sz="2000" dirty="0">
              <a:solidFill>
                <a:schemeClr val="accent6">
                  <a:lumMod val="50000"/>
                </a:schemeClr>
              </a:solidFill>
              <a:latin typeface="Comic Sans MS" panose="030F0702030302020204" pitchFamily="66" charset="0"/>
            </a:endParaRPr>
          </a:p>
        </p:txBody>
      </p:sp>
      <p:sp>
        <p:nvSpPr>
          <p:cNvPr id="11" name="Cloud 10"/>
          <p:cNvSpPr/>
          <p:nvPr/>
        </p:nvSpPr>
        <p:spPr>
          <a:xfrm>
            <a:off x="3318190" y="-27518"/>
            <a:ext cx="2113166" cy="1636295"/>
          </a:xfrm>
          <a:prstGeom prst="clou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6">
                    <a:lumMod val="50000"/>
                  </a:schemeClr>
                </a:solidFill>
                <a:latin typeface="Comic Sans MS" panose="030F0702030302020204" pitchFamily="66" charset="0"/>
              </a:rPr>
              <a:t>briga</a:t>
            </a:r>
            <a:endParaRPr lang="en-GB" sz="2000" dirty="0">
              <a:solidFill>
                <a:schemeClr val="accent6">
                  <a:lumMod val="50000"/>
                </a:schemeClr>
              </a:solidFill>
              <a:latin typeface="Comic Sans MS" panose="030F0702030302020204" pitchFamily="66" charset="0"/>
            </a:endParaRPr>
          </a:p>
        </p:txBody>
      </p:sp>
      <p:sp>
        <p:nvSpPr>
          <p:cNvPr id="12" name="Cloud 11"/>
          <p:cNvSpPr/>
          <p:nvPr/>
        </p:nvSpPr>
        <p:spPr>
          <a:xfrm>
            <a:off x="6752698" y="5158205"/>
            <a:ext cx="2784003" cy="1636295"/>
          </a:xfrm>
          <a:prstGeom prst="clou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6">
                    <a:lumMod val="50000"/>
                  </a:schemeClr>
                </a:solidFill>
                <a:latin typeface="Comic Sans MS" panose="030F0702030302020204" pitchFamily="66" charset="0"/>
              </a:rPr>
              <a:t>razočarenje</a:t>
            </a:r>
            <a:endParaRPr lang="en-GB" sz="2000" dirty="0">
              <a:solidFill>
                <a:schemeClr val="accent6">
                  <a:lumMod val="50000"/>
                </a:schemeClr>
              </a:solidFill>
              <a:latin typeface="Comic Sans MS" panose="030F0702030302020204" pitchFamily="66" charset="0"/>
            </a:endParaRPr>
          </a:p>
        </p:txBody>
      </p:sp>
      <p:sp>
        <p:nvSpPr>
          <p:cNvPr id="13" name="Cloud 12"/>
          <p:cNvSpPr/>
          <p:nvPr/>
        </p:nvSpPr>
        <p:spPr>
          <a:xfrm>
            <a:off x="4052145" y="5221705"/>
            <a:ext cx="2422358" cy="1636295"/>
          </a:xfrm>
          <a:prstGeom prst="clou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6">
                    <a:lumMod val="50000"/>
                  </a:schemeClr>
                </a:solidFill>
                <a:latin typeface="Comic Sans MS" panose="030F0702030302020204" pitchFamily="66" charset="0"/>
              </a:rPr>
              <a:t>krivnja</a:t>
            </a:r>
            <a:endParaRPr lang="en-GB" sz="2000" dirty="0">
              <a:solidFill>
                <a:schemeClr val="accent6">
                  <a:lumMod val="50000"/>
                </a:schemeClr>
              </a:solidFill>
              <a:latin typeface="Comic Sans MS" panose="030F0702030302020204" pitchFamily="66" charset="0"/>
            </a:endParaRPr>
          </a:p>
        </p:txBody>
      </p:sp>
      <p:sp>
        <p:nvSpPr>
          <p:cNvPr id="14" name="Cloud 13"/>
          <p:cNvSpPr/>
          <p:nvPr/>
        </p:nvSpPr>
        <p:spPr>
          <a:xfrm>
            <a:off x="1621064" y="4957010"/>
            <a:ext cx="2422358" cy="1636295"/>
          </a:xfrm>
          <a:prstGeom prst="clou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6">
                    <a:lumMod val="50000"/>
                  </a:schemeClr>
                </a:solidFill>
                <a:latin typeface="Comic Sans MS" panose="030F0702030302020204" pitchFamily="66" charset="0"/>
              </a:rPr>
              <a:t>frustracija</a:t>
            </a:r>
            <a:endParaRPr lang="en-GB" sz="2000" dirty="0">
              <a:solidFill>
                <a:schemeClr val="accent6">
                  <a:lumMod val="50000"/>
                </a:schemeClr>
              </a:solidFill>
              <a:latin typeface="Comic Sans MS" panose="030F0702030302020204" pitchFamily="66" charset="0"/>
            </a:endParaRPr>
          </a:p>
        </p:txBody>
      </p:sp>
      <p:sp>
        <p:nvSpPr>
          <p:cNvPr id="15" name="Cloud 14"/>
          <p:cNvSpPr/>
          <p:nvPr/>
        </p:nvSpPr>
        <p:spPr>
          <a:xfrm>
            <a:off x="485427" y="3497847"/>
            <a:ext cx="2422358" cy="1636295"/>
          </a:xfrm>
          <a:prstGeom prst="clou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6">
                    <a:lumMod val="50000"/>
                  </a:schemeClr>
                </a:solidFill>
                <a:latin typeface="Comic Sans MS" panose="030F0702030302020204" pitchFamily="66" charset="0"/>
              </a:rPr>
              <a:t>strah</a:t>
            </a:r>
            <a:endParaRPr lang="en-GB" sz="2000" dirty="0">
              <a:solidFill>
                <a:schemeClr val="accent6">
                  <a:lumMod val="50000"/>
                </a:schemeClr>
              </a:solidFill>
              <a:latin typeface="Comic Sans MS" panose="030F0702030302020204" pitchFamily="66" charset="0"/>
            </a:endParaRPr>
          </a:p>
        </p:txBody>
      </p:sp>
      <p:sp>
        <p:nvSpPr>
          <p:cNvPr id="16" name="Cloud 15"/>
          <p:cNvSpPr/>
          <p:nvPr/>
        </p:nvSpPr>
        <p:spPr>
          <a:xfrm>
            <a:off x="409885" y="1779562"/>
            <a:ext cx="2422358" cy="1636295"/>
          </a:xfrm>
          <a:prstGeom prst="clou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6">
                    <a:lumMod val="50000"/>
                  </a:schemeClr>
                </a:solidFill>
                <a:latin typeface="Comic Sans MS" panose="030F0702030302020204" pitchFamily="66" charset="0"/>
              </a:rPr>
              <a:t>tuga</a:t>
            </a:r>
            <a:endParaRPr lang="en-GB" sz="2000" dirty="0">
              <a:solidFill>
                <a:schemeClr val="accent6">
                  <a:lumMod val="50000"/>
                </a:schemeClr>
              </a:solidFill>
              <a:latin typeface="Comic Sans MS" panose="030F0702030302020204" pitchFamily="66" charset="0"/>
            </a:endParaRPr>
          </a:p>
        </p:txBody>
      </p:sp>
      <p:sp>
        <p:nvSpPr>
          <p:cNvPr id="17" name="Cloud 16"/>
          <p:cNvSpPr/>
          <p:nvPr/>
        </p:nvSpPr>
        <p:spPr>
          <a:xfrm>
            <a:off x="1217000" y="143268"/>
            <a:ext cx="2023505" cy="1636295"/>
          </a:xfrm>
          <a:prstGeom prst="clou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6">
                    <a:lumMod val="50000"/>
                  </a:schemeClr>
                </a:solidFill>
                <a:latin typeface="Comic Sans MS" panose="030F0702030302020204" pitchFamily="66" charset="0"/>
              </a:rPr>
              <a:t>sram</a:t>
            </a:r>
            <a:endParaRPr lang="en-GB" sz="2000" dirty="0">
              <a:solidFill>
                <a:schemeClr val="accent6">
                  <a:lumMod val="50000"/>
                </a:schemeClr>
              </a:solidFill>
              <a:latin typeface="Comic Sans MS" panose="030F0702030302020204" pitchFamily="66" charset="0"/>
            </a:endParaRPr>
          </a:p>
        </p:txBody>
      </p:sp>
      <p:cxnSp>
        <p:nvCxnSpPr>
          <p:cNvPr id="18" name="Straight Connector 17"/>
          <p:cNvCxnSpPr/>
          <p:nvPr/>
        </p:nvCxnSpPr>
        <p:spPr>
          <a:xfrm flipV="1">
            <a:off x="6549390" y="2388461"/>
            <a:ext cx="736636" cy="499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474503" y="2919663"/>
            <a:ext cx="1670196" cy="240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49390" y="3618163"/>
            <a:ext cx="1672222" cy="258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96957" y="4201136"/>
            <a:ext cx="1342102" cy="911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988472" y="4366567"/>
            <a:ext cx="66383" cy="855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611260" y="4224195"/>
            <a:ext cx="799536" cy="588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999812" y="3612928"/>
            <a:ext cx="1250075" cy="377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56127" y="2729443"/>
            <a:ext cx="1259165" cy="475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14658" y="1597078"/>
            <a:ext cx="1342102" cy="911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97391" y="1723330"/>
            <a:ext cx="221667" cy="610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897917" y="1520102"/>
            <a:ext cx="482023" cy="7343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02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547" y="472698"/>
            <a:ext cx="5379457" cy="686448"/>
          </a:xfrm>
        </p:spPr>
        <p:txBody>
          <a:bodyPr>
            <a:normAutofit/>
          </a:bodyPr>
          <a:lstStyle/>
          <a:p>
            <a:r>
              <a:rPr lang="hr-HR" sz="2400" i="1" u="sng" dirty="0" smtClean="0">
                <a:solidFill>
                  <a:schemeClr val="tx1"/>
                </a:solidFill>
              </a:rPr>
              <a:t>Jačanje pravoga sebe</a:t>
            </a:r>
            <a:endParaRPr lang="en-GB" sz="2400" i="1" u="sng" dirty="0">
              <a:solidFill>
                <a:schemeClr val="tx1"/>
              </a:solidFill>
            </a:endParaRPr>
          </a:p>
        </p:txBody>
      </p:sp>
      <p:sp>
        <p:nvSpPr>
          <p:cNvPr id="3" name="Content Placeholder 2"/>
          <p:cNvSpPr>
            <a:spLocks noGrp="1"/>
          </p:cNvSpPr>
          <p:nvPr>
            <p:ph idx="1"/>
          </p:nvPr>
        </p:nvSpPr>
        <p:spPr>
          <a:xfrm>
            <a:off x="1395842" y="1513667"/>
            <a:ext cx="10382869" cy="5119607"/>
          </a:xfrm>
        </p:spPr>
        <p:txBody>
          <a:bodyPr>
            <a:noAutofit/>
          </a:bodyPr>
          <a:lstStyle/>
          <a:p>
            <a:pPr marL="0" indent="0">
              <a:buNone/>
            </a:pPr>
            <a:r>
              <a:rPr lang="hr-HR" sz="2400" b="1" dirty="0" smtClean="0">
                <a:solidFill>
                  <a:schemeClr val="tx1"/>
                </a:solidFill>
              </a:rPr>
              <a:t>ACT terapija </a:t>
            </a:r>
            <a:r>
              <a:rPr lang="hr-HR" sz="2400" dirty="0" smtClean="0">
                <a:solidFill>
                  <a:schemeClr val="tx1"/>
                </a:solidFill>
              </a:rPr>
              <a:t>(Steven Hayes, Kirk Strosahl i Kelly Willson– </a:t>
            </a:r>
            <a:r>
              <a:rPr lang="en-GB" sz="2400" dirty="0" err="1" smtClean="0">
                <a:solidFill>
                  <a:schemeClr val="tx1"/>
                </a:solidFill>
              </a:rPr>
              <a:t>Terapij</a:t>
            </a:r>
            <a:r>
              <a:rPr lang="hr-HR" sz="2400" dirty="0" smtClean="0">
                <a:solidFill>
                  <a:schemeClr val="tx1"/>
                </a:solidFill>
              </a:rPr>
              <a:t>a</a:t>
            </a:r>
            <a:r>
              <a:rPr lang="en-GB" sz="2400" dirty="0" smtClean="0">
                <a:solidFill>
                  <a:schemeClr val="tx1"/>
                </a:solidFill>
              </a:rPr>
              <a:t> </a:t>
            </a:r>
            <a:r>
              <a:rPr lang="en-GB" sz="2400" dirty="0" err="1">
                <a:solidFill>
                  <a:schemeClr val="tx1"/>
                </a:solidFill>
              </a:rPr>
              <a:t>prihvaćanjem</a:t>
            </a:r>
            <a:r>
              <a:rPr lang="en-GB" sz="2400" dirty="0">
                <a:solidFill>
                  <a:schemeClr val="tx1"/>
                </a:solidFill>
              </a:rPr>
              <a:t> </a:t>
            </a:r>
            <a:r>
              <a:rPr lang="en-GB" sz="2400" dirty="0" err="1">
                <a:solidFill>
                  <a:schemeClr val="tx1"/>
                </a:solidFill>
              </a:rPr>
              <a:t>i</a:t>
            </a:r>
            <a:r>
              <a:rPr lang="en-GB" sz="2400" dirty="0">
                <a:solidFill>
                  <a:schemeClr val="tx1"/>
                </a:solidFill>
              </a:rPr>
              <a:t> </a:t>
            </a:r>
            <a:r>
              <a:rPr lang="en-GB" sz="2400" dirty="0" err="1">
                <a:solidFill>
                  <a:schemeClr val="tx1"/>
                </a:solidFill>
              </a:rPr>
              <a:t>posvećenošću</a:t>
            </a:r>
            <a:r>
              <a:rPr lang="en-GB" sz="2400" dirty="0">
                <a:solidFill>
                  <a:schemeClr val="tx1"/>
                </a:solidFill>
              </a:rPr>
              <a:t> </a:t>
            </a:r>
            <a:r>
              <a:rPr lang="hr-HR" sz="2400" dirty="0" smtClean="0">
                <a:solidFill>
                  <a:schemeClr val="tx1"/>
                </a:solidFill>
              </a:rPr>
              <a:t>označava</a:t>
            </a:r>
          </a:p>
          <a:p>
            <a:pPr>
              <a:buFont typeface="Arial" panose="020B0604020202020204" pitchFamily="34" charset="0"/>
              <a:buChar char="•"/>
            </a:pPr>
            <a:r>
              <a:rPr lang="hr-HR" sz="2400" dirty="0" smtClean="0">
                <a:solidFill>
                  <a:schemeClr val="tx1"/>
                </a:solidFill>
              </a:rPr>
              <a:t>Prihvaćanje misli i osjećaja i drugih stvari koje su izvan kontrole</a:t>
            </a:r>
          </a:p>
          <a:p>
            <a:pPr>
              <a:buFont typeface="Arial" panose="020B0604020202020204" pitchFamily="34" charset="0"/>
              <a:buChar char="•"/>
            </a:pPr>
            <a:r>
              <a:rPr lang="hr-HR" sz="2400" dirty="0" smtClean="0">
                <a:solidFill>
                  <a:schemeClr val="tx1"/>
                </a:solidFill>
              </a:rPr>
              <a:t>Posvećivanje življenju u skladu sa svojim vrijednostima</a:t>
            </a:r>
          </a:p>
          <a:p>
            <a:pPr>
              <a:buFont typeface="Arial" panose="020B0604020202020204" pitchFamily="34" charset="0"/>
              <a:buChar char="•"/>
            </a:pPr>
            <a:r>
              <a:rPr lang="hr-HR" sz="2400" dirty="0" smtClean="0">
                <a:solidFill>
                  <a:schemeClr val="tx1"/>
                </a:solidFill>
              </a:rPr>
              <a:t>Poduzimanje akcije, u skladu sa svojim vrijednostima</a:t>
            </a:r>
          </a:p>
          <a:p>
            <a:pPr marL="0" indent="0">
              <a:buNone/>
            </a:pPr>
            <a:r>
              <a:rPr lang="hr-HR" sz="2400" dirty="0" smtClean="0">
                <a:solidFill>
                  <a:schemeClr val="tx1"/>
                </a:solidFill>
              </a:rPr>
              <a:t>Tako se jača pravi ja,pravi self pa je velika šansa da ljutnja ne može prevladati i preuzeti osobu </a:t>
            </a:r>
          </a:p>
          <a:p>
            <a:pPr marL="0" indent="0">
              <a:buNone/>
            </a:pPr>
            <a:r>
              <a:rPr lang="hr-HR" sz="2400" dirty="0" smtClean="0">
                <a:solidFill>
                  <a:schemeClr val="tx1"/>
                </a:solidFill>
              </a:rPr>
              <a:t>Ali koje su naše vrijednosti? Znamo li?</a:t>
            </a:r>
          </a:p>
          <a:p>
            <a:r>
              <a:rPr lang="hr-HR" sz="2400" dirty="0" smtClean="0">
                <a:solidFill>
                  <a:schemeClr val="tx1"/>
                </a:solidFill>
              </a:rPr>
              <a:t>Kompetentan, ljubazan, odgovoran, poštovan, posvećen, zabavan, lojalan, pošten, timski radnik, empatičan, mudar, siguran, voli učiti, prijateljski, optimističan....</a:t>
            </a:r>
            <a:endParaRPr lang="hr-HR" sz="2400" dirty="0">
              <a:solidFill>
                <a:schemeClr val="tx1"/>
              </a:solidFill>
            </a:endParaRPr>
          </a:p>
        </p:txBody>
      </p:sp>
      <p:sp>
        <p:nvSpPr>
          <p:cNvPr id="4" name="Rectangle 3"/>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92457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824" y="527045"/>
            <a:ext cx="8911687" cy="738649"/>
          </a:xfrm>
          <a:solidFill>
            <a:schemeClr val="accent3">
              <a:lumMod val="20000"/>
              <a:lumOff val="80000"/>
            </a:schemeClr>
          </a:solidFill>
        </p:spPr>
        <p:txBody>
          <a:bodyPr/>
          <a:lstStyle/>
          <a:p>
            <a:r>
              <a:rPr lang="hr-HR" dirty="0" smtClean="0">
                <a:solidFill>
                  <a:schemeClr val="accent2">
                    <a:lumMod val="50000"/>
                  </a:schemeClr>
                </a:solidFill>
              </a:rPr>
              <a:t>1. Ljutnja i razdražljivost</a:t>
            </a:r>
            <a:endParaRPr lang="en-GB" dirty="0">
              <a:solidFill>
                <a:schemeClr val="accent2">
                  <a:lumMod val="50000"/>
                </a:schemeClr>
              </a:solidFill>
            </a:endParaRPr>
          </a:p>
        </p:txBody>
      </p:sp>
      <p:sp>
        <p:nvSpPr>
          <p:cNvPr id="6" name="Content Placeholder 2"/>
          <p:cNvSpPr txBox="1">
            <a:spLocks/>
          </p:cNvSpPr>
          <p:nvPr/>
        </p:nvSpPr>
        <p:spPr>
          <a:xfrm>
            <a:off x="1396034" y="1952588"/>
            <a:ext cx="9865217" cy="378498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hr-HR" sz="2400" dirty="0" smtClean="0">
                <a:solidFill>
                  <a:schemeClr val="tx1"/>
                </a:solidFill>
              </a:rPr>
              <a:t>ljutnja je normalna reakcija na prijetnju i pomaže nam da se obranimo ako smo napadnuti,   od vitalnog značenja je za naše preživljavanje</a:t>
            </a:r>
          </a:p>
          <a:p>
            <a:pPr>
              <a:lnSpc>
                <a:spcPct val="150000"/>
              </a:lnSpc>
            </a:pPr>
            <a:r>
              <a:rPr lang="hr-HR" sz="2400" dirty="0">
                <a:solidFill>
                  <a:schemeClr val="tx1"/>
                </a:solidFill>
              </a:rPr>
              <a:t>previše ljutnje je kontraproduktivno </a:t>
            </a:r>
          </a:p>
          <a:p>
            <a:pPr>
              <a:lnSpc>
                <a:spcPct val="150000"/>
              </a:lnSpc>
            </a:pPr>
            <a:r>
              <a:rPr lang="hr-HR" sz="2400" dirty="0">
                <a:solidFill>
                  <a:schemeClr val="tx1"/>
                </a:solidFill>
              </a:rPr>
              <a:t>može imati negativan utjecaj na naš privatni i profesionalni život i općenito na kvalitetu života</a:t>
            </a:r>
          </a:p>
          <a:p>
            <a:pPr>
              <a:lnSpc>
                <a:spcPct val="150000"/>
              </a:lnSpc>
            </a:pPr>
            <a:endParaRPr lang="hr-HR" sz="2400" dirty="0" smtClean="0">
              <a:solidFill>
                <a:schemeClr val="tx1"/>
              </a:solidFill>
            </a:endParaRPr>
          </a:p>
        </p:txBody>
      </p:sp>
    </p:spTree>
    <p:extLst>
      <p:ext uri="{BB962C8B-B14F-4D97-AF65-F5344CB8AC3E}">
        <p14:creationId xmlns:p14="http://schemas.microsoft.com/office/powerpoint/2010/main" val="2422544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93183661"/>
              </p:ext>
            </p:extLst>
          </p:nvPr>
        </p:nvGraphicFramePr>
        <p:xfrm>
          <a:off x="1606991" y="508379"/>
          <a:ext cx="9906715" cy="6387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rot="16200000">
            <a:off x="3077516" y="2168155"/>
            <a:ext cx="410150" cy="341792"/>
            <a:chOff x="4748282" y="972309"/>
            <a:chExt cx="410150" cy="341792"/>
          </a:xfrm>
        </p:grpSpPr>
        <p:sp>
          <p:nvSpPr>
            <p:cNvPr id="8" name="Right Arrow 7"/>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0" name="Group 9"/>
          <p:cNvGrpSpPr/>
          <p:nvPr/>
        </p:nvGrpSpPr>
        <p:grpSpPr>
          <a:xfrm rot="16200000">
            <a:off x="3077516" y="3479973"/>
            <a:ext cx="410150" cy="341792"/>
            <a:chOff x="4748282" y="972309"/>
            <a:chExt cx="410150" cy="341792"/>
          </a:xfrm>
        </p:grpSpPr>
        <p:sp>
          <p:nvSpPr>
            <p:cNvPr id="11" name="Right Arrow 10"/>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3" name="Group 12"/>
          <p:cNvGrpSpPr/>
          <p:nvPr/>
        </p:nvGrpSpPr>
        <p:grpSpPr>
          <a:xfrm rot="16200000">
            <a:off x="3077516" y="4825553"/>
            <a:ext cx="410150" cy="341792"/>
            <a:chOff x="4748282" y="972309"/>
            <a:chExt cx="410150" cy="341792"/>
          </a:xfrm>
        </p:grpSpPr>
        <p:sp>
          <p:nvSpPr>
            <p:cNvPr id="14" name="Right Arrow 13"/>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6" name="Group 15"/>
          <p:cNvGrpSpPr/>
          <p:nvPr/>
        </p:nvGrpSpPr>
        <p:grpSpPr>
          <a:xfrm rot="16200000">
            <a:off x="3026247" y="6217148"/>
            <a:ext cx="410150" cy="341792"/>
            <a:chOff x="4748282" y="972309"/>
            <a:chExt cx="410150" cy="341792"/>
          </a:xfrm>
        </p:grpSpPr>
        <p:sp>
          <p:nvSpPr>
            <p:cNvPr id="17" name="Right Arrow 16"/>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3" name="Rectangle 2"/>
          <p:cNvSpPr/>
          <p:nvPr/>
        </p:nvSpPr>
        <p:spPr>
          <a:xfrm>
            <a:off x="9968248" y="632360"/>
            <a:ext cx="2223752" cy="6286864"/>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Raspoloženja</a:t>
            </a:r>
          </a:p>
          <a:p>
            <a:endParaRPr lang="hr-HR" sz="2000" dirty="0" smtClean="0">
              <a:solidFill>
                <a:schemeClr val="tx1"/>
              </a:solidFill>
            </a:endParaRPr>
          </a:p>
          <a:p>
            <a:r>
              <a:rPr lang="hr-HR" sz="2000" dirty="0" smtClean="0">
                <a:solidFill>
                  <a:schemeClr val="tx1"/>
                </a:solidFill>
              </a:rPr>
              <a:t>Loša i dobra </a:t>
            </a:r>
          </a:p>
          <a:p>
            <a:endParaRPr lang="hr-HR" sz="2000" dirty="0" smtClean="0">
              <a:solidFill>
                <a:schemeClr val="tx1"/>
              </a:solidFill>
            </a:endParaRPr>
          </a:p>
          <a:p>
            <a:r>
              <a:rPr lang="hr-HR" sz="2000" dirty="0" smtClean="0">
                <a:solidFill>
                  <a:schemeClr val="tx1"/>
                </a:solidFill>
              </a:rPr>
              <a:t>Najveći utjecaj na raspoloženje imaju:</a:t>
            </a:r>
          </a:p>
          <a:p>
            <a:pPr marL="285750" indent="-285750">
              <a:buFont typeface="Wingdings" panose="05000000000000000000" pitchFamily="2" charset="2"/>
              <a:buChar char="§"/>
            </a:pPr>
            <a:r>
              <a:rPr lang="hr-HR" sz="2000" dirty="0" smtClean="0">
                <a:solidFill>
                  <a:schemeClr val="tx1"/>
                </a:solidFill>
              </a:rPr>
              <a:t>Zdravlje</a:t>
            </a:r>
          </a:p>
          <a:p>
            <a:pPr marL="285750" indent="-285750">
              <a:buFont typeface="Wingdings" panose="05000000000000000000" pitchFamily="2" charset="2"/>
              <a:buChar char="§"/>
            </a:pPr>
            <a:r>
              <a:rPr lang="hr-HR" sz="2000" dirty="0" smtClean="0">
                <a:solidFill>
                  <a:schemeClr val="tx1"/>
                </a:solidFill>
              </a:rPr>
              <a:t>Cirkadijurni ritam</a:t>
            </a:r>
          </a:p>
          <a:p>
            <a:pPr marL="285750" indent="-285750">
              <a:buFont typeface="Wingdings" panose="05000000000000000000" pitchFamily="2" charset="2"/>
              <a:buChar char="§"/>
            </a:pPr>
            <a:r>
              <a:rPr lang="hr-HR" sz="2000" dirty="0" smtClean="0">
                <a:solidFill>
                  <a:schemeClr val="tx1"/>
                </a:solidFill>
              </a:rPr>
              <a:t>Vježbanje</a:t>
            </a:r>
          </a:p>
          <a:p>
            <a:pPr marL="285750" indent="-285750">
              <a:buFont typeface="Wingdings" panose="05000000000000000000" pitchFamily="2" charset="2"/>
              <a:buChar char="§"/>
            </a:pPr>
            <a:r>
              <a:rPr lang="hr-HR" sz="2000" dirty="0" smtClean="0">
                <a:solidFill>
                  <a:schemeClr val="tx1"/>
                </a:solidFill>
              </a:rPr>
              <a:t>Prehrana </a:t>
            </a:r>
          </a:p>
          <a:p>
            <a:pPr marL="285750" indent="-285750">
              <a:buFont typeface="Wingdings" panose="05000000000000000000" pitchFamily="2" charset="2"/>
              <a:buChar char="§"/>
            </a:pPr>
            <a:r>
              <a:rPr lang="hr-HR" sz="2000" dirty="0" smtClean="0">
                <a:solidFill>
                  <a:schemeClr val="tx1"/>
                </a:solidFill>
              </a:rPr>
              <a:t>Korištenje droga</a:t>
            </a:r>
          </a:p>
          <a:p>
            <a:pPr marL="285750" indent="-285750">
              <a:buFont typeface="Wingdings" panose="05000000000000000000" pitchFamily="2" charset="2"/>
              <a:buChar char="§"/>
            </a:pPr>
            <a:r>
              <a:rPr lang="hr-HR" sz="2000" dirty="0" smtClean="0">
                <a:solidFill>
                  <a:schemeClr val="tx1"/>
                </a:solidFill>
              </a:rPr>
              <a:t>Kvaliteta sna</a:t>
            </a:r>
          </a:p>
          <a:p>
            <a:pPr marL="285750" indent="-285750">
              <a:buFont typeface="Wingdings" panose="05000000000000000000" pitchFamily="2" charset="2"/>
              <a:buChar char="§"/>
            </a:pPr>
            <a:r>
              <a:rPr lang="hr-HR" sz="2000" dirty="0" smtClean="0">
                <a:solidFill>
                  <a:schemeClr val="tx1"/>
                </a:solidFill>
              </a:rPr>
              <a:t>Životni stres</a:t>
            </a:r>
          </a:p>
          <a:p>
            <a:pPr marL="285750" indent="-285750">
              <a:buFont typeface="Wingdings" panose="05000000000000000000" pitchFamily="2" charset="2"/>
              <a:buChar char="§"/>
            </a:pPr>
            <a:r>
              <a:rPr lang="hr-HR" sz="2000" dirty="0" smtClean="0">
                <a:solidFill>
                  <a:schemeClr val="tx1"/>
                </a:solidFill>
              </a:rPr>
              <a:t>Socijalni faktori</a:t>
            </a:r>
            <a:endParaRPr lang="en-GB" sz="2000" dirty="0">
              <a:solidFill>
                <a:schemeClr val="tx1"/>
              </a:solidFill>
            </a:endParaRPr>
          </a:p>
        </p:txBody>
      </p:sp>
      <p:grpSp>
        <p:nvGrpSpPr>
          <p:cNvPr id="19" name="Group 18"/>
          <p:cNvGrpSpPr/>
          <p:nvPr/>
        </p:nvGrpSpPr>
        <p:grpSpPr>
          <a:xfrm rot="5400000">
            <a:off x="9293716" y="2196909"/>
            <a:ext cx="410150" cy="341792"/>
            <a:chOff x="4748282" y="972309"/>
            <a:chExt cx="410150" cy="341792"/>
          </a:xfrm>
        </p:grpSpPr>
        <p:sp>
          <p:nvSpPr>
            <p:cNvPr id="20" name="Right Arrow 19"/>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2" name="Group 21"/>
          <p:cNvGrpSpPr/>
          <p:nvPr/>
        </p:nvGrpSpPr>
        <p:grpSpPr>
          <a:xfrm rot="5400000">
            <a:off x="9291403" y="3490623"/>
            <a:ext cx="410150" cy="341792"/>
            <a:chOff x="4748282" y="972309"/>
            <a:chExt cx="410150" cy="341792"/>
          </a:xfrm>
        </p:grpSpPr>
        <p:sp>
          <p:nvSpPr>
            <p:cNvPr id="23" name="Right Arrow 22"/>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5" name="Group 24"/>
          <p:cNvGrpSpPr/>
          <p:nvPr/>
        </p:nvGrpSpPr>
        <p:grpSpPr>
          <a:xfrm rot="5400000">
            <a:off x="9299292" y="4825553"/>
            <a:ext cx="410150" cy="341792"/>
            <a:chOff x="4748282" y="972309"/>
            <a:chExt cx="410150" cy="341792"/>
          </a:xfrm>
        </p:grpSpPr>
        <p:sp>
          <p:nvSpPr>
            <p:cNvPr id="26" name="Right Arrow 25"/>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8" name="Group 27"/>
          <p:cNvGrpSpPr/>
          <p:nvPr/>
        </p:nvGrpSpPr>
        <p:grpSpPr>
          <a:xfrm rot="5400000">
            <a:off x="9451133" y="6119267"/>
            <a:ext cx="410150" cy="341792"/>
            <a:chOff x="4748282" y="972309"/>
            <a:chExt cx="410150" cy="341792"/>
          </a:xfrm>
        </p:grpSpPr>
        <p:sp>
          <p:nvSpPr>
            <p:cNvPr id="29" name="Right Arrow 28"/>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4" name="TextBox 3"/>
          <p:cNvSpPr txBox="1"/>
          <p:nvPr/>
        </p:nvSpPr>
        <p:spPr>
          <a:xfrm>
            <a:off x="5105462" y="84194"/>
            <a:ext cx="2909771" cy="523220"/>
          </a:xfrm>
          <a:prstGeom prst="rect">
            <a:avLst/>
          </a:prstGeom>
          <a:solidFill>
            <a:schemeClr val="accent3">
              <a:lumMod val="40000"/>
              <a:lumOff val="60000"/>
            </a:schemeClr>
          </a:solidFill>
        </p:spPr>
        <p:txBody>
          <a:bodyPr wrap="none" rtlCol="0">
            <a:spAutoFit/>
          </a:bodyPr>
          <a:lstStyle/>
          <a:p>
            <a:r>
              <a:rPr lang="hr-HR" sz="2800" b="1" dirty="0" smtClean="0"/>
              <a:t>MODEL LJUTNJE</a:t>
            </a:r>
            <a:endParaRPr lang="en-GB" sz="2800" b="1" dirty="0"/>
          </a:p>
        </p:txBody>
      </p:sp>
      <p:sp>
        <p:nvSpPr>
          <p:cNvPr id="31" name="Rectangle 30"/>
          <p:cNvSpPr/>
          <p:nvPr/>
        </p:nvSpPr>
        <p:spPr>
          <a:xfrm>
            <a:off x="6857" y="467559"/>
            <a:ext cx="2608667" cy="6387920"/>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Vjerovanja</a:t>
            </a:r>
          </a:p>
          <a:p>
            <a:endParaRPr lang="hr-HR" sz="2000" dirty="0" smtClean="0">
              <a:solidFill>
                <a:schemeClr val="tx1"/>
              </a:solidFill>
            </a:endParaRPr>
          </a:p>
          <a:p>
            <a:r>
              <a:rPr lang="hr-HR" sz="2000" dirty="0" smtClean="0">
                <a:solidFill>
                  <a:schemeClr val="tx1"/>
                </a:solidFill>
              </a:rPr>
              <a:t>-Proizlaze iz odgoja i iskustva</a:t>
            </a:r>
          </a:p>
          <a:p>
            <a:r>
              <a:rPr lang="hr-HR" sz="2000" dirty="0" smtClean="0">
                <a:solidFill>
                  <a:schemeClr val="tx1"/>
                </a:solidFill>
              </a:rPr>
              <a:t>- Imaju dalekosežan efket </a:t>
            </a:r>
          </a:p>
          <a:p>
            <a:endParaRPr lang="hr-HR" sz="2000" dirty="0" smtClean="0">
              <a:solidFill>
                <a:schemeClr val="tx1"/>
              </a:solidFill>
            </a:endParaRPr>
          </a:p>
          <a:p>
            <a:r>
              <a:rPr lang="hr-HR" sz="2000" dirty="0" smtClean="0">
                <a:solidFill>
                  <a:schemeClr val="tx1"/>
                </a:solidFill>
              </a:rPr>
              <a:t>Vjerovanja o </a:t>
            </a:r>
          </a:p>
          <a:p>
            <a:pPr marL="285750" indent="-285750">
              <a:buFont typeface="Arial" panose="020B0604020202020204" pitchFamily="34" charset="0"/>
              <a:buChar char="•"/>
            </a:pPr>
            <a:r>
              <a:rPr lang="hr-HR" sz="2000" dirty="0" smtClean="0">
                <a:solidFill>
                  <a:schemeClr val="tx1"/>
                </a:solidFill>
              </a:rPr>
              <a:t>sebi i drugim ljudima </a:t>
            </a:r>
          </a:p>
          <a:p>
            <a:pPr marL="285750" indent="-285750">
              <a:buFont typeface="Arial" panose="020B0604020202020204" pitchFamily="34" charset="0"/>
              <a:buChar char="•"/>
            </a:pPr>
            <a:r>
              <a:rPr lang="hr-HR" sz="2000" dirty="0" smtClean="0">
                <a:solidFill>
                  <a:schemeClr val="tx1"/>
                </a:solidFill>
              </a:rPr>
              <a:t>ljutnji i kako je treba izraziti</a:t>
            </a:r>
          </a:p>
          <a:p>
            <a:pPr marL="285750" indent="-285750">
              <a:buFont typeface="Arial" panose="020B0604020202020204" pitchFamily="34" charset="0"/>
              <a:buChar char="•"/>
            </a:pPr>
            <a:r>
              <a:rPr lang="hr-HR" sz="2000" dirty="0" smtClean="0">
                <a:solidFill>
                  <a:schemeClr val="tx1"/>
                </a:solidFill>
              </a:rPr>
              <a:t>inhibicijama</a:t>
            </a:r>
          </a:p>
          <a:p>
            <a:pPr marL="285750" indent="-285750">
              <a:buFont typeface="Arial" panose="020B0604020202020204" pitchFamily="34" charset="0"/>
              <a:buChar char="•"/>
            </a:pPr>
            <a:r>
              <a:rPr lang="hr-HR" sz="2000" dirty="0">
                <a:solidFill>
                  <a:schemeClr val="tx1"/>
                </a:solidFill>
              </a:rPr>
              <a:t>t</a:t>
            </a:r>
            <a:r>
              <a:rPr lang="hr-HR" sz="2000" dirty="0" smtClean="0">
                <a:solidFill>
                  <a:schemeClr val="tx1"/>
                </a:solidFill>
              </a:rPr>
              <a:t>ome koji odgovori su legitimni</a:t>
            </a:r>
            <a:endParaRPr lang="en-GB" sz="2000" dirty="0">
              <a:solidFill>
                <a:schemeClr val="tx1"/>
              </a:solidFill>
            </a:endParaRPr>
          </a:p>
        </p:txBody>
      </p:sp>
    </p:spTree>
    <p:extLst>
      <p:ext uri="{BB962C8B-B14F-4D97-AF65-F5344CB8AC3E}">
        <p14:creationId xmlns:p14="http://schemas.microsoft.com/office/powerpoint/2010/main" val="1371175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424" y="1647726"/>
            <a:ext cx="5689411" cy="744489"/>
          </a:xfrm>
        </p:spPr>
        <p:txBody>
          <a:bodyPr>
            <a:normAutofit/>
          </a:bodyPr>
          <a:lstStyle/>
          <a:p>
            <a:r>
              <a:rPr lang="hr-HR" sz="2800" dirty="0" smtClean="0">
                <a:solidFill>
                  <a:schemeClr val="accent2">
                    <a:lumMod val="50000"/>
                  </a:schemeClr>
                </a:solidFill>
              </a:rPr>
              <a:t>Zašto nismo ljuti cijelo vrijeme?</a:t>
            </a:r>
            <a:endParaRPr lang="en-GB" sz="2800" dirty="0">
              <a:solidFill>
                <a:schemeClr val="accent2">
                  <a:lumMod val="50000"/>
                </a:schemeClr>
              </a:solidFill>
            </a:endParaRPr>
          </a:p>
        </p:txBody>
      </p:sp>
      <p:sp>
        <p:nvSpPr>
          <p:cNvPr id="3" name="Content Placeholder 2"/>
          <p:cNvSpPr>
            <a:spLocks noGrp="1"/>
          </p:cNvSpPr>
          <p:nvPr>
            <p:ph idx="1"/>
          </p:nvPr>
        </p:nvSpPr>
        <p:spPr>
          <a:xfrm>
            <a:off x="1020486" y="2886398"/>
            <a:ext cx="10895527" cy="3064951"/>
          </a:xfrm>
        </p:spPr>
        <p:txBody>
          <a:bodyPr>
            <a:noAutofit/>
          </a:bodyPr>
          <a:lstStyle/>
          <a:p>
            <a:r>
              <a:rPr lang="hr-HR" sz="2400" dirty="0" smtClean="0">
                <a:solidFill>
                  <a:schemeClr val="tx1"/>
                </a:solidFill>
              </a:rPr>
              <a:t>Stalno smo izloženi okidačima, ljudi čine stvari koje nas koštaju, krše pravila – a mi nismo stalno ljuti</a:t>
            </a:r>
          </a:p>
          <a:p>
            <a:pPr marL="0" indent="0">
              <a:buNone/>
            </a:pPr>
            <a:r>
              <a:rPr lang="hr-HR" sz="2200" i="1" dirty="0" smtClean="0">
                <a:solidFill>
                  <a:schemeClr val="tx1"/>
                </a:solidFill>
              </a:rPr>
              <a:t>(Nikolina vodi dijete kod liječnika, dugo čeka,  svi su naručeni u 2 sata, ali doktoru ništa ne govori koliko je ljuta)</a:t>
            </a:r>
          </a:p>
          <a:p>
            <a:pPr marL="0" indent="0">
              <a:buNone/>
            </a:pPr>
            <a:r>
              <a:rPr lang="hr-HR" sz="2400" b="1" dirty="0" smtClean="0">
                <a:solidFill>
                  <a:schemeClr val="tx1"/>
                </a:solidFill>
              </a:rPr>
              <a:t>INHIBICIJE </a:t>
            </a:r>
            <a:r>
              <a:rPr lang="hr-HR" sz="2400" dirty="0" smtClean="0">
                <a:solidFill>
                  <a:schemeClr val="tx1"/>
                </a:solidFill>
              </a:rPr>
              <a:t> – zabrane – samo-kontrolni mehanizam</a:t>
            </a:r>
          </a:p>
          <a:p>
            <a:r>
              <a:rPr lang="hr-HR" sz="2400" dirty="0" smtClean="0">
                <a:solidFill>
                  <a:schemeClr val="tx1"/>
                </a:solidFill>
              </a:rPr>
              <a:t>Inhibicije su kočnice za ljutnju – sprečavaju nas da odemo predaleko</a:t>
            </a:r>
          </a:p>
        </p:txBody>
      </p:sp>
      <p:grpSp>
        <p:nvGrpSpPr>
          <p:cNvPr id="5" name="Group 4"/>
          <p:cNvGrpSpPr/>
          <p:nvPr/>
        </p:nvGrpSpPr>
        <p:grpSpPr>
          <a:xfrm>
            <a:off x="1717937" y="549826"/>
            <a:ext cx="5039344" cy="912337"/>
            <a:chOff x="2433685" y="4106297"/>
            <a:chExt cx="5039344" cy="912337"/>
          </a:xfrm>
        </p:grpSpPr>
        <p:sp>
          <p:nvSpPr>
            <p:cNvPr id="6" name="Rounded Rectangle 5"/>
            <p:cNvSpPr/>
            <p:nvPr/>
          </p:nvSpPr>
          <p:spPr>
            <a:xfrm>
              <a:off x="2433685" y="4106297"/>
              <a:ext cx="5039344" cy="912337"/>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4">
                <a:hueOff val="836226"/>
                <a:satOff val="17747"/>
                <a:lumOff val="589"/>
                <a:alphaOff val="0"/>
              </a:schemeClr>
            </a:effectRef>
            <a:fontRef idx="minor">
              <a:schemeClr val="lt1"/>
            </a:fontRef>
          </p:style>
        </p:sp>
        <p:sp>
          <p:nvSpPr>
            <p:cNvPr id="7" name="Rounded Rectangle 4"/>
            <p:cNvSpPr/>
            <p:nvPr/>
          </p:nvSpPr>
          <p:spPr>
            <a:xfrm>
              <a:off x="2460406" y="4133018"/>
              <a:ext cx="4985902" cy="858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800" b="1" kern="1200" dirty="0" smtClean="0">
                  <a:solidFill>
                    <a:schemeClr val="tx1"/>
                  </a:solidFill>
                </a:rPr>
                <a:t>Inhibicije</a:t>
              </a:r>
            </a:p>
          </p:txBody>
        </p:sp>
      </p:grpSp>
    </p:spTree>
    <p:extLst>
      <p:ext uri="{BB962C8B-B14F-4D97-AF65-F5344CB8AC3E}">
        <p14:creationId xmlns:p14="http://schemas.microsoft.com/office/powerpoint/2010/main" val="2819685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273" y="916813"/>
            <a:ext cx="10125263" cy="5584556"/>
          </a:xfrm>
        </p:spPr>
        <p:txBody>
          <a:bodyPr>
            <a:noAutofit/>
          </a:bodyPr>
          <a:lstStyle/>
          <a:p>
            <a:pPr marL="0" indent="0">
              <a:buNone/>
            </a:pPr>
            <a:endParaRPr lang="hr-HR" sz="2400" dirty="0" smtClean="0">
              <a:solidFill>
                <a:schemeClr val="tx1"/>
              </a:solidFill>
            </a:endParaRPr>
          </a:p>
          <a:p>
            <a:pPr marL="0" indent="0">
              <a:buNone/>
            </a:pPr>
            <a:r>
              <a:rPr lang="hr-HR" sz="2400" b="1" u="sng" dirty="0" smtClean="0">
                <a:solidFill>
                  <a:schemeClr val="tx1"/>
                </a:solidFill>
              </a:rPr>
              <a:t>Unutarnje inhibicije – moralne </a:t>
            </a:r>
          </a:p>
          <a:p>
            <a:pPr marL="0" indent="0">
              <a:buNone/>
            </a:pPr>
            <a:endParaRPr lang="hr-HR" sz="2400" b="1" u="sng" dirty="0" smtClean="0">
              <a:solidFill>
                <a:schemeClr val="tx1"/>
              </a:solidFill>
            </a:endParaRPr>
          </a:p>
          <a:p>
            <a:pPr marL="0" indent="0">
              <a:buNone/>
            </a:pPr>
            <a:r>
              <a:rPr lang="hr-HR" sz="2400" dirty="0" smtClean="0">
                <a:solidFill>
                  <a:schemeClr val="tx1"/>
                </a:solidFill>
              </a:rPr>
              <a:t>Vezane su za pravila koja su ljudi izmislili ili potpisali – korisno je imati ih jasno u mislima i pridržavati ih se</a:t>
            </a:r>
            <a:r>
              <a:rPr lang="hr-HR" sz="2400" b="1" dirty="0" smtClean="0">
                <a:solidFill>
                  <a:schemeClr val="tx1"/>
                </a:solidFill>
              </a:rPr>
              <a:t>. </a:t>
            </a:r>
          </a:p>
          <a:p>
            <a:pPr marL="0" indent="0">
              <a:buNone/>
            </a:pPr>
            <a:r>
              <a:rPr lang="hr-HR" sz="2400" i="1" dirty="0">
                <a:solidFill>
                  <a:schemeClr val="tx1"/>
                </a:solidFill>
              </a:rPr>
              <a:t>(</a:t>
            </a:r>
            <a:r>
              <a:rPr lang="hr-HR" sz="2400" i="1" dirty="0" smtClean="0">
                <a:solidFill>
                  <a:schemeClr val="tx1"/>
                </a:solidFill>
              </a:rPr>
              <a:t>Nije u redu vikati na druge ljude.Nije u redu često biti ljut na ljude.)</a:t>
            </a:r>
          </a:p>
          <a:p>
            <a:pPr marL="1714500" lvl="4" indent="0">
              <a:buNone/>
            </a:pPr>
            <a:endParaRPr lang="hr-HR" sz="2400" i="1"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637" y="163372"/>
            <a:ext cx="4136767" cy="2068384"/>
          </a:xfrm>
          <a:prstGeom prst="rect">
            <a:avLst/>
          </a:prstGeom>
        </p:spPr>
      </p:pic>
      <p:sp>
        <p:nvSpPr>
          <p:cNvPr id="2" name="Rectangle 1"/>
          <p:cNvSpPr/>
          <p:nvPr/>
        </p:nvSpPr>
        <p:spPr>
          <a:xfrm>
            <a:off x="496788" y="4391016"/>
            <a:ext cx="11080446" cy="2308324"/>
          </a:xfrm>
          <a:prstGeom prst="rect">
            <a:avLst/>
          </a:prstGeom>
        </p:spPr>
        <p:txBody>
          <a:bodyPr wrap="square">
            <a:spAutoFit/>
          </a:bodyPr>
          <a:lstStyle/>
          <a:p>
            <a:r>
              <a:rPr lang="hr-HR" sz="2400" b="1" u="sng" dirty="0"/>
              <a:t>Vanjske inhibicije – praktične </a:t>
            </a:r>
            <a:endParaRPr lang="hr-HR" sz="2400" b="1" u="sng" dirty="0" smtClean="0"/>
          </a:p>
          <a:p>
            <a:endParaRPr lang="hr-HR" sz="2400" b="1" dirty="0"/>
          </a:p>
          <a:p>
            <a:r>
              <a:rPr lang="hr-HR" sz="2400" b="1" dirty="0"/>
              <a:t> </a:t>
            </a:r>
            <a:r>
              <a:rPr lang="hr-HR" sz="2400" dirty="0"/>
              <a:t>inhibicije koje su osnovane na svjesnosti o strašnim posljedicama koje nas mogu zadesiti ako poduzmemo neku akciju i na procjeni da akcija nije proporcionalna događaju</a:t>
            </a:r>
          </a:p>
          <a:p>
            <a:endParaRPr lang="en-GB" sz="2400" dirty="0"/>
          </a:p>
        </p:txBody>
      </p:sp>
    </p:spTree>
    <p:extLst>
      <p:ext uri="{BB962C8B-B14F-4D97-AF65-F5344CB8AC3E}">
        <p14:creationId xmlns:p14="http://schemas.microsoft.com/office/powerpoint/2010/main" val="162216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520" y="761671"/>
            <a:ext cx="10310182" cy="5928575"/>
          </a:xfrm>
        </p:spPr>
        <p:txBody>
          <a:bodyPr>
            <a:noAutofit/>
          </a:bodyPr>
          <a:lstStyle/>
          <a:p>
            <a:r>
              <a:rPr lang="hr-HR" sz="2400" i="1" dirty="0" smtClean="0">
                <a:solidFill>
                  <a:schemeClr val="tx1"/>
                </a:solidFill>
              </a:rPr>
              <a:t>Tom ima susjede koji slušaju glasno glazbu. Zašto ne ode do susjeda i ljutito se požali </a:t>
            </a:r>
          </a:p>
          <a:p>
            <a:pPr marL="0" indent="0">
              <a:buNone/>
            </a:pPr>
            <a:r>
              <a:rPr lang="hr-HR" sz="2400" u="sng" dirty="0" smtClean="0">
                <a:solidFill>
                  <a:schemeClr val="tx1"/>
                </a:solidFill>
              </a:rPr>
              <a:t>Unutarnja inhibicija</a:t>
            </a:r>
            <a:r>
              <a:rPr lang="hr-HR" sz="2400" dirty="0" smtClean="0">
                <a:solidFill>
                  <a:schemeClr val="tx1"/>
                </a:solidFill>
              </a:rPr>
              <a:t>: „Treba biti tolerantan prema susjedima”</a:t>
            </a:r>
          </a:p>
          <a:p>
            <a:pPr marL="0" indent="0">
              <a:buNone/>
            </a:pPr>
            <a:r>
              <a:rPr lang="hr-HR" sz="2400" u="sng" dirty="0" smtClean="0">
                <a:solidFill>
                  <a:schemeClr val="tx1"/>
                </a:solidFill>
              </a:rPr>
              <a:t>Vanjska inhibicija</a:t>
            </a:r>
            <a:r>
              <a:rPr lang="hr-HR" sz="2400" dirty="0" smtClean="0">
                <a:solidFill>
                  <a:schemeClr val="tx1"/>
                </a:solidFill>
              </a:rPr>
              <a:t>: „Ako to učinim, vjerojatno će se i oni požaliti čim ja napravim neku buku, i možda me čak i ogovarati po cijelom susjedstvu”</a:t>
            </a:r>
            <a:endParaRPr lang="hr-HR" sz="2400" dirty="0">
              <a:solidFill>
                <a:schemeClr val="tx1"/>
              </a:solidFill>
            </a:endParaRPr>
          </a:p>
          <a:p>
            <a:endParaRPr lang="hr-HR" sz="2400" dirty="0" smtClean="0">
              <a:solidFill>
                <a:schemeClr val="tx1"/>
              </a:solidFill>
            </a:endParaRPr>
          </a:p>
          <a:p>
            <a:r>
              <a:rPr lang="hr-HR" sz="2400" i="1" dirty="0" smtClean="0">
                <a:solidFill>
                  <a:schemeClr val="tx1"/>
                </a:solidFill>
              </a:rPr>
              <a:t>Suprug jako glasno žvače dok jede i mljacka. Zašto mu ne kažemo ljutito da prestane</a:t>
            </a:r>
          </a:p>
          <a:p>
            <a:pPr marL="0" indent="0">
              <a:buNone/>
            </a:pPr>
            <a:r>
              <a:rPr lang="hr-HR" sz="2400" u="sng" dirty="0" smtClean="0">
                <a:solidFill>
                  <a:schemeClr val="tx1"/>
                </a:solidFill>
              </a:rPr>
              <a:t>Unutarnja </a:t>
            </a:r>
            <a:r>
              <a:rPr lang="hr-HR" sz="2400" u="sng" dirty="0">
                <a:solidFill>
                  <a:schemeClr val="tx1"/>
                </a:solidFill>
              </a:rPr>
              <a:t>inhibicija</a:t>
            </a:r>
            <a:r>
              <a:rPr lang="hr-HR" sz="2400" dirty="0">
                <a:solidFill>
                  <a:schemeClr val="tx1"/>
                </a:solidFill>
              </a:rPr>
              <a:t>: </a:t>
            </a:r>
            <a:r>
              <a:rPr lang="hr-HR" sz="2400" dirty="0" smtClean="0">
                <a:solidFill>
                  <a:schemeClr val="tx1"/>
                </a:solidFill>
              </a:rPr>
              <a:t>„Moram se truditi i smanjiti količinu prigovaranja, nije to tako strašno</a:t>
            </a:r>
          </a:p>
          <a:p>
            <a:pPr marL="0" indent="0">
              <a:buNone/>
            </a:pPr>
            <a:r>
              <a:rPr lang="hr-HR" sz="2400" u="sng" dirty="0" smtClean="0">
                <a:solidFill>
                  <a:schemeClr val="tx1"/>
                </a:solidFill>
              </a:rPr>
              <a:t>Vanjska </a:t>
            </a:r>
            <a:r>
              <a:rPr lang="hr-HR" sz="2400" u="sng" dirty="0">
                <a:solidFill>
                  <a:schemeClr val="tx1"/>
                </a:solidFill>
              </a:rPr>
              <a:t>inhibicija</a:t>
            </a:r>
            <a:r>
              <a:rPr lang="hr-HR" sz="2400" dirty="0">
                <a:solidFill>
                  <a:schemeClr val="tx1"/>
                </a:solidFill>
              </a:rPr>
              <a:t>: </a:t>
            </a:r>
            <a:r>
              <a:rPr lang="hr-HR" sz="2400" dirty="0" smtClean="0">
                <a:solidFill>
                  <a:schemeClr val="tx1"/>
                </a:solidFill>
              </a:rPr>
              <a:t>„Imam i ja svojih loših navika, pa ako se ja požalim na to, on će se vjerojatno požaliti na stvari koje njega nerviraju”</a:t>
            </a:r>
            <a:endParaRPr lang="en-GB" sz="2400" dirty="0">
              <a:solidFill>
                <a:schemeClr val="tx1"/>
              </a:solidFill>
            </a:endParaRPr>
          </a:p>
        </p:txBody>
      </p:sp>
      <p:sp>
        <p:nvSpPr>
          <p:cNvPr id="2" name="TextBox 1"/>
          <p:cNvSpPr txBox="1"/>
          <p:nvPr/>
        </p:nvSpPr>
        <p:spPr>
          <a:xfrm>
            <a:off x="10463944" y="139484"/>
            <a:ext cx="1407758" cy="461665"/>
          </a:xfrm>
          <a:prstGeom prst="rect">
            <a:avLst/>
          </a:prstGeom>
          <a:solidFill>
            <a:schemeClr val="accent3">
              <a:lumMod val="20000"/>
              <a:lumOff val="80000"/>
            </a:schemeClr>
          </a:solidFill>
        </p:spPr>
        <p:txBody>
          <a:bodyPr wrap="none" rtlCol="0">
            <a:spAutoFit/>
          </a:bodyPr>
          <a:lstStyle/>
          <a:p>
            <a:r>
              <a:rPr lang="hr-HR" sz="2400" dirty="0" smtClean="0"/>
              <a:t>PRIMJER</a:t>
            </a:r>
            <a:endParaRPr lang="en-GB" sz="2400" dirty="0"/>
          </a:p>
        </p:txBody>
      </p:sp>
    </p:spTree>
    <p:extLst>
      <p:ext uri="{BB962C8B-B14F-4D97-AF65-F5344CB8AC3E}">
        <p14:creationId xmlns:p14="http://schemas.microsoft.com/office/powerpoint/2010/main" val="3514953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239" y="1094374"/>
            <a:ext cx="3178846" cy="769124"/>
          </a:xfrm>
        </p:spPr>
        <p:txBody>
          <a:bodyPr>
            <a:normAutofit/>
          </a:bodyPr>
          <a:lstStyle/>
          <a:p>
            <a:r>
              <a:rPr lang="hr-HR" sz="2400" i="1" u="sng" dirty="0" smtClean="0">
                <a:solidFill>
                  <a:schemeClr val="tx1"/>
                </a:solidFill>
              </a:rPr>
              <a:t>Tehnika semafora</a:t>
            </a:r>
            <a:endParaRPr lang="en-GB" sz="2400" i="1" u="sng" dirty="0">
              <a:solidFill>
                <a:schemeClr val="tx1"/>
              </a:solidFill>
            </a:endParaRPr>
          </a:p>
        </p:txBody>
      </p:sp>
      <p:sp>
        <p:nvSpPr>
          <p:cNvPr id="3" name="Content Placeholder 2"/>
          <p:cNvSpPr>
            <a:spLocks noGrp="1"/>
          </p:cNvSpPr>
          <p:nvPr>
            <p:ph idx="1"/>
          </p:nvPr>
        </p:nvSpPr>
        <p:spPr>
          <a:xfrm>
            <a:off x="1208868" y="2307956"/>
            <a:ext cx="10249249" cy="4629052"/>
          </a:xfrm>
        </p:spPr>
        <p:txBody>
          <a:bodyPr>
            <a:noAutofit/>
          </a:bodyPr>
          <a:lstStyle/>
          <a:p>
            <a:r>
              <a:rPr lang="hr-HR" sz="2400" dirty="0" smtClean="0">
                <a:solidFill>
                  <a:schemeClr val="tx1"/>
                </a:solidFill>
              </a:rPr>
              <a:t>Kako koristiti  inhibicije kada želimo  djelovati </a:t>
            </a:r>
          </a:p>
          <a:p>
            <a:pPr marL="0" indent="0">
              <a:buNone/>
            </a:pPr>
            <a:r>
              <a:rPr lang="hr-HR" sz="2400" dirty="0" smtClean="0">
                <a:solidFill>
                  <a:schemeClr val="tx1"/>
                </a:solidFill>
              </a:rPr>
              <a:t>na temelju njih – „tehnika semafora”</a:t>
            </a:r>
          </a:p>
          <a:p>
            <a:pPr marL="0" indent="0">
              <a:buNone/>
            </a:pPr>
            <a:endParaRPr lang="hr-HR" sz="2400" dirty="0" smtClean="0">
              <a:solidFill>
                <a:schemeClr val="tx1"/>
              </a:solidFill>
            </a:endParaRPr>
          </a:p>
          <a:p>
            <a:pPr>
              <a:buClr>
                <a:srgbClr val="FF0000"/>
              </a:buClr>
              <a:buFont typeface="Century Gothic" panose="020B0502020202020204" pitchFamily="34" charset="0"/>
              <a:buChar char="●"/>
            </a:pPr>
            <a:r>
              <a:rPr lang="hr-HR" sz="2400" dirty="0" smtClean="0">
                <a:solidFill>
                  <a:schemeClr val="tx1"/>
                </a:solidFill>
              </a:rPr>
              <a:t>Stop – čim osjetimo ljutnju – zaustavljamo se – </a:t>
            </a:r>
          </a:p>
          <a:p>
            <a:pPr marL="0" indent="0">
              <a:buClr>
                <a:srgbClr val="FF0000"/>
              </a:buClr>
              <a:buNone/>
            </a:pPr>
            <a:r>
              <a:rPr lang="hr-HR" sz="2400" dirty="0">
                <a:solidFill>
                  <a:schemeClr val="tx1"/>
                </a:solidFill>
              </a:rPr>
              <a:t> </a:t>
            </a:r>
            <a:r>
              <a:rPr lang="hr-HR" sz="2400" dirty="0" smtClean="0">
                <a:solidFill>
                  <a:schemeClr val="tx1"/>
                </a:solidFill>
              </a:rPr>
              <a:t>   kao auto na crveno svjetlo na semaforu (</a:t>
            </a:r>
            <a:r>
              <a:rPr lang="hr-HR" sz="2400" dirty="0">
                <a:solidFill>
                  <a:schemeClr val="tx1"/>
                </a:solidFill>
              </a:rPr>
              <a:t>brojite do </a:t>
            </a:r>
            <a:r>
              <a:rPr lang="hr-HR" sz="2400" dirty="0" smtClean="0">
                <a:solidFill>
                  <a:schemeClr val="tx1"/>
                </a:solidFill>
              </a:rPr>
              <a:t>10)</a:t>
            </a:r>
          </a:p>
          <a:p>
            <a:pPr>
              <a:buClr>
                <a:srgbClr val="FFC000"/>
              </a:buClr>
              <a:buFont typeface="Century Gothic" panose="020B0502020202020204" pitchFamily="34" charset="0"/>
              <a:buChar char="●"/>
            </a:pPr>
            <a:r>
              <a:rPr lang="hr-HR" sz="2400" dirty="0" smtClean="0">
                <a:solidFill>
                  <a:schemeClr val="tx1"/>
                </a:solidFill>
              </a:rPr>
              <a:t>Pozor – žuto – čekamo  da ljutnja splasne, i da smislimo bolji odgovor</a:t>
            </a:r>
          </a:p>
          <a:p>
            <a:pPr>
              <a:buClr>
                <a:srgbClr val="00B050"/>
              </a:buClr>
              <a:buFont typeface="Century Gothic" panose="020B0502020202020204" pitchFamily="34" charset="0"/>
              <a:buChar char="●"/>
            </a:pPr>
            <a:r>
              <a:rPr lang="hr-HR" sz="2400" dirty="0" smtClean="0">
                <a:solidFill>
                  <a:schemeClr val="tx1"/>
                </a:solidFill>
              </a:rPr>
              <a:t>Idi – zeleno - kad se upali krećemo – ponašamo se svrsishodnije i bez ljutnje, razumno („ohlađeno”)</a:t>
            </a:r>
            <a:endParaRPr lang="hr-HR" sz="2400" dirty="0">
              <a:solidFill>
                <a:schemeClr val="tx1"/>
              </a:solidFill>
            </a:endParaRPr>
          </a:p>
          <a:p>
            <a:pPr marL="0" indent="0">
              <a:buNone/>
            </a:pPr>
            <a:endParaRPr lang="hr-HR" sz="2400" dirty="0" smtClean="0">
              <a:solidFill>
                <a:schemeClr val="tx1"/>
              </a:solidFill>
            </a:endParaRPr>
          </a:p>
        </p:txBody>
      </p:sp>
      <p:sp>
        <p:nvSpPr>
          <p:cNvPr id="5" name="Rectangle 4"/>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5064" y="0"/>
            <a:ext cx="3636936" cy="4045058"/>
          </a:xfrm>
          <a:prstGeom prst="rect">
            <a:avLst/>
          </a:prstGeom>
        </p:spPr>
      </p:pic>
      <p:sp>
        <p:nvSpPr>
          <p:cNvPr id="7" name="Rectangle 6"/>
          <p:cNvSpPr/>
          <p:nvPr/>
        </p:nvSpPr>
        <p:spPr>
          <a:xfrm>
            <a:off x="8725546" y="69742"/>
            <a:ext cx="3308433" cy="402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smtClean="0"/>
              <a:t>FEELING ANGRY?</a:t>
            </a:r>
            <a:endParaRPr lang="en-GB" sz="2800" b="1" dirty="0"/>
          </a:p>
        </p:txBody>
      </p:sp>
    </p:spTree>
    <p:extLst>
      <p:ext uri="{BB962C8B-B14F-4D97-AF65-F5344CB8AC3E}">
        <p14:creationId xmlns:p14="http://schemas.microsoft.com/office/powerpoint/2010/main" val="4288820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302" y="601149"/>
            <a:ext cx="9686440" cy="3777622"/>
          </a:xfrm>
        </p:spPr>
        <p:txBody>
          <a:bodyPr>
            <a:normAutofit/>
          </a:bodyPr>
          <a:lstStyle/>
          <a:p>
            <a:pPr marL="0" indent="0">
              <a:buNone/>
            </a:pPr>
            <a:r>
              <a:rPr lang="hr-HR" sz="2400" i="1" dirty="0">
                <a:solidFill>
                  <a:schemeClr val="tx1"/>
                </a:solidFill>
              </a:rPr>
              <a:t>Npr. Natanael je slupao šalicu</a:t>
            </a:r>
          </a:p>
          <a:p>
            <a:pPr>
              <a:buClr>
                <a:srgbClr val="FF0000"/>
              </a:buClr>
              <a:buFont typeface="Wingdings" panose="05000000000000000000" pitchFamily="2" charset="2"/>
              <a:buChar char=""/>
            </a:pPr>
            <a:r>
              <a:rPr lang="hr-HR" sz="2400" i="1" dirty="0" smtClean="0">
                <a:solidFill>
                  <a:schemeClr val="tx1"/>
                </a:solidFill>
              </a:rPr>
              <a:t>zvuk </a:t>
            </a:r>
            <a:r>
              <a:rPr lang="hr-HR" sz="2400" i="1" dirty="0">
                <a:solidFill>
                  <a:schemeClr val="tx1"/>
                </a:solidFill>
              </a:rPr>
              <a:t>pada šalice na pod izazvao je kod majke navalu </a:t>
            </a:r>
            <a:r>
              <a:rPr lang="hr-HR" sz="2400" i="1" dirty="0" smtClean="0">
                <a:solidFill>
                  <a:schemeClr val="tx1"/>
                </a:solidFill>
              </a:rPr>
              <a:t>ljutnje - </a:t>
            </a:r>
            <a:r>
              <a:rPr lang="hr-HR" sz="2400" i="1" dirty="0">
                <a:solidFill>
                  <a:schemeClr val="tx1"/>
                </a:solidFill>
              </a:rPr>
              <a:t>nije rekla  ništa, i čekala je da ljutnja padne na neku nižu razinu</a:t>
            </a:r>
          </a:p>
          <a:p>
            <a:pPr>
              <a:buClr>
                <a:srgbClr val="FFC000"/>
              </a:buClr>
              <a:buFont typeface="Wingdings" panose="05000000000000000000" pitchFamily="2" charset="2"/>
              <a:buChar char="l"/>
            </a:pPr>
            <a:r>
              <a:rPr lang="hr-HR" sz="2400" i="1" dirty="0" smtClean="0">
                <a:solidFill>
                  <a:schemeClr val="tx1"/>
                </a:solidFill>
              </a:rPr>
              <a:t>kad </a:t>
            </a:r>
            <a:r>
              <a:rPr lang="hr-HR" sz="2400" i="1" dirty="0">
                <a:solidFill>
                  <a:schemeClr val="tx1"/>
                </a:solidFill>
              </a:rPr>
              <a:t>je ljutnja malo pala – smišlja bolji odgovor</a:t>
            </a:r>
          </a:p>
          <a:p>
            <a:pPr>
              <a:buClr>
                <a:srgbClr val="00B050"/>
              </a:buClr>
              <a:buFont typeface="Wingdings" panose="05000000000000000000" pitchFamily="2" charset="2"/>
              <a:buChar char="l"/>
            </a:pPr>
            <a:r>
              <a:rPr lang="hr-HR" sz="2400" i="1" dirty="0" smtClean="0">
                <a:solidFill>
                  <a:schemeClr val="tx1"/>
                </a:solidFill>
              </a:rPr>
              <a:t>još </a:t>
            </a:r>
            <a:r>
              <a:rPr lang="hr-HR" sz="2400" i="1" dirty="0">
                <a:solidFill>
                  <a:schemeClr val="tx1"/>
                </a:solidFill>
              </a:rPr>
              <a:t>uvijek osjeća ljutnju ali kaže: </a:t>
            </a:r>
            <a:r>
              <a:rPr lang="hr-HR" sz="2400" i="1" dirty="0" smtClean="0">
                <a:solidFill>
                  <a:schemeClr val="tx1"/>
                </a:solidFill>
              </a:rPr>
              <a:t>„Molim te počisti </a:t>
            </a:r>
            <a:r>
              <a:rPr lang="hr-HR" sz="2400" i="1" dirty="0">
                <a:solidFill>
                  <a:schemeClr val="tx1"/>
                </a:solidFill>
              </a:rPr>
              <a:t>nered i baci u kantu </a:t>
            </a:r>
            <a:r>
              <a:rPr lang="hr-HR" sz="2400" i="1" dirty="0" smtClean="0">
                <a:solidFill>
                  <a:schemeClr val="tx1"/>
                </a:solidFill>
              </a:rPr>
              <a:t>polupanu šalicu i </a:t>
            </a:r>
            <a:r>
              <a:rPr lang="hr-HR" sz="2400" i="1" dirty="0">
                <a:solidFill>
                  <a:schemeClr val="tx1"/>
                </a:solidFill>
              </a:rPr>
              <a:t>budi dobar </a:t>
            </a:r>
            <a:r>
              <a:rPr lang="hr-HR" sz="2400" i="1" dirty="0" smtClean="0">
                <a:solidFill>
                  <a:schemeClr val="tx1"/>
                </a:solidFill>
              </a:rPr>
              <a:t>dečko”</a:t>
            </a:r>
            <a:endParaRPr lang="hr-HR" sz="2400" i="1" dirty="0">
              <a:solidFill>
                <a:schemeClr val="tx1"/>
              </a:solidFill>
            </a:endParaRPr>
          </a:p>
          <a:p>
            <a:endParaRPr lang="en-GB" sz="2400" dirty="0"/>
          </a:p>
        </p:txBody>
      </p:sp>
      <p:sp>
        <p:nvSpPr>
          <p:cNvPr id="4" name="TextBox 3"/>
          <p:cNvSpPr txBox="1"/>
          <p:nvPr/>
        </p:nvSpPr>
        <p:spPr>
          <a:xfrm>
            <a:off x="10463944" y="139484"/>
            <a:ext cx="1407758" cy="461665"/>
          </a:xfrm>
          <a:prstGeom prst="rect">
            <a:avLst/>
          </a:prstGeom>
          <a:solidFill>
            <a:schemeClr val="accent3">
              <a:lumMod val="20000"/>
              <a:lumOff val="80000"/>
            </a:schemeClr>
          </a:solidFill>
        </p:spPr>
        <p:txBody>
          <a:bodyPr wrap="none" rtlCol="0">
            <a:spAutoFit/>
          </a:bodyPr>
          <a:lstStyle/>
          <a:p>
            <a:r>
              <a:rPr lang="hr-HR" sz="2400" dirty="0" smtClean="0"/>
              <a:t>PRIMJER</a:t>
            </a:r>
            <a:endParaRPr lang="en-GB"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016" y="3874576"/>
            <a:ext cx="3981818" cy="2983424"/>
          </a:xfrm>
          <a:prstGeom prst="rect">
            <a:avLst/>
          </a:prstGeom>
        </p:spPr>
      </p:pic>
    </p:spTree>
    <p:extLst>
      <p:ext uri="{BB962C8B-B14F-4D97-AF65-F5344CB8AC3E}">
        <p14:creationId xmlns:p14="http://schemas.microsoft.com/office/powerpoint/2010/main" val="3309130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vezana sl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423" y="213665"/>
            <a:ext cx="5857767" cy="62064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ad Complete When angry count to ten before you speak. If very angry, count to one hundre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50" y="630837"/>
            <a:ext cx="53721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7158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50392546"/>
              </p:ext>
            </p:extLst>
          </p:nvPr>
        </p:nvGraphicFramePr>
        <p:xfrm>
          <a:off x="1606991" y="508379"/>
          <a:ext cx="9906715" cy="6387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rot="16200000">
            <a:off x="3077516" y="2168155"/>
            <a:ext cx="410150" cy="341792"/>
            <a:chOff x="4748282" y="972309"/>
            <a:chExt cx="410150" cy="341792"/>
          </a:xfrm>
        </p:grpSpPr>
        <p:sp>
          <p:nvSpPr>
            <p:cNvPr id="8" name="Right Arrow 7"/>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0" name="Group 9"/>
          <p:cNvGrpSpPr/>
          <p:nvPr/>
        </p:nvGrpSpPr>
        <p:grpSpPr>
          <a:xfrm rot="16200000">
            <a:off x="3077516" y="3479973"/>
            <a:ext cx="410150" cy="341792"/>
            <a:chOff x="4748282" y="972309"/>
            <a:chExt cx="410150" cy="341792"/>
          </a:xfrm>
        </p:grpSpPr>
        <p:sp>
          <p:nvSpPr>
            <p:cNvPr id="11" name="Right Arrow 10"/>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3" name="Group 12"/>
          <p:cNvGrpSpPr/>
          <p:nvPr/>
        </p:nvGrpSpPr>
        <p:grpSpPr>
          <a:xfrm rot="16200000">
            <a:off x="3077516" y="4825553"/>
            <a:ext cx="410150" cy="341792"/>
            <a:chOff x="4748282" y="972309"/>
            <a:chExt cx="410150" cy="341792"/>
          </a:xfrm>
        </p:grpSpPr>
        <p:sp>
          <p:nvSpPr>
            <p:cNvPr id="14" name="Right Arrow 13"/>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6" name="Group 15"/>
          <p:cNvGrpSpPr/>
          <p:nvPr/>
        </p:nvGrpSpPr>
        <p:grpSpPr>
          <a:xfrm rot="16200000">
            <a:off x="3026247" y="6217148"/>
            <a:ext cx="410150" cy="341792"/>
            <a:chOff x="4748282" y="972309"/>
            <a:chExt cx="410150" cy="341792"/>
          </a:xfrm>
        </p:grpSpPr>
        <p:sp>
          <p:nvSpPr>
            <p:cNvPr id="17" name="Right Arrow 16"/>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3" name="Rectangle 2"/>
          <p:cNvSpPr/>
          <p:nvPr/>
        </p:nvSpPr>
        <p:spPr>
          <a:xfrm>
            <a:off x="9968248" y="632360"/>
            <a:ext cx="2223752" cy="6286864"/>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Raspoloženja</a:t>
            </a:r>
          </a:p>
          <a:p>
            <a:endParaRPr lang="hr-HR" sz="2000" dirty="0" smtClean="0">
              <a:solidFill>
                <a:schemeClr val="tx1"/>
              </a:solidFill>
            </a:endParaRPr>
          </a:p>
          <a:p>
            <a:r>
              <a:rPr lang="hr-HR" sz="2000" dirty="0" smtClean="0">
                <a:solidFill>
                  <a:schemeClr val="tx1"/>
                </a:solidFill>
              </a:rPr>
              <a:t>Loša i dobra </a:t>
            </a:r>
          </a:p>
          <a:p>
            <a:endParaRPr lang="hr-HR" sz="2000" dirty="0" smtClean="0">
              <a:solidFill>
                <a:schemeClr val="tx1"/>
              </a:solidFill>
            </a:endParaRPr>
          </a:p>
          <a:p>
            <a:r>
              <a:rPr lang="hr-HR" sz="2000" dirty="0" smtClean="0">
                <a:solidFill>
                  <a:schemeClr val="tx1"/>
                </a:solidFill>
              </a:rPr>
              <a:t>Najveći utjecaj na raspoloženje imaju:</a:t>
            </a:r>
          </a:p>
          <a:p>
            <a:pPr marL="285750" indent="-285750">
              <a:buFont typeface="Wingdings" panose="05000000000000000000" pitchFamily="2" charset="2"/>
              <a:buChar char="§"/>
            </a:pPr>
            <a:r>
              <a:rPr lang="hr-HR" sz="2000" dirty="0" smtClean="0">
                <a:solidFill>
                  <a:schemeClr val="tx1"/>
                </a:solidFill>
              </a:rPr>
              <a:t>Zdravlje</a:t>
            </a:r>
          </a:p>
          <a:p>
            <a:pPr marL="285750" indent="-285750">
              <a:buFont typeface="Wingdings" panose="05000000000000000000" pitchFamily="2" charset="2"/>
              <a:buChar char="§"/>
            </a:pPr>
            <a:r>
              <a:rPr lang="hr-HR" sz="2000" dirty="0" smtClean="0">
                <a:solidFill>
                  <a:schemeClr val="tx1"/>
                </a:solidFill>
              </a:rPr>
              <a:t>Cirkadijurni ritam</a:t>
            </a:r>
          </a:p>
          <a:p>
            <a:pPr marL="285750" indent="-285750">
              <a:buFont typeface="Wingdings" panose="05000000000000000000" pitchFamily="2" charset="2"/>
              <a:buChar char="§"/>
            </a:pPr>
            <a:r>
              <a:rPr lang="hr-HR" sz="2000" dirty="0" smtClean="0">
                <a:solidFill>
                  <a:schemeClr val="tx1"/>
                </a:solidFill>
              </a:rPr>
              <a:t>Vježbanje</a:t>
            </a:r>
          </a:p>
          <a:p>
            <a:pPr marL="285750" indent="-285750">
              <a:buFont typeface="Wingdings" panose="05000000000000000000" pitchFamily="2" charset="2"/>
              <a:buChar char="§"/>
            </a:pPr>
            <a:r>
              <a:rPr lang="hr-HR" sz="2000" dirty="0" smtClean="0">
                <a:solidFill>
                  <a:schemeClr val="tx1"/>
                </a:solidFill>
              </a:rPr>
              <a:t>Prehrana </a:t>
            </a:r>
          </a:p>
          <a:p>
            <a:pPr marL="285750" indent="-285750">
              <a:buFont typeface="Wingdings" panose="05000000000000000000" pitchFamily="2" charset="2"/>
              <a:buChar char="§"/>
            </a:pPr>
            <a:r>
              <a:rPr lang="hr-HR" sz="2000" dirty="0" smtClean="0">
                <a:solidFill>
                  <a:schemeClr val="tx1"/>
                </a:solidFill>
              </a:rPr>
              <a:t>Korištenje droga</a:t>
            </a:r>
          </a:p>
          <a:p>
            <a:pPr marL="285750" indent="-285750">
              <a:buFont typeface="Wingdings" panose="05000000000000000000" pitchFamily="2" charset="2"/>
              <a:buChar char="§"/>
            </a:pPr>
            <a:r>
              <a:rPr lang="hr-HR" sz="2000" dirty="0" smtClean="0">
                <a:solidFill>
                  <a:schemeClr val="tx1"/>
                </a:solidFill>
              </a:rPr>
              <a:t>Kvaliteta sna</a:t>
            </a:r>
          </a:p>
          <a:p>
            <a:pPr marL="285750" indent="-285750">
              <a:buFont typeface="Wingdings" panose="05000000000000000000" pitchFamily="2" charset="2"/>
              <a:buChar char="§"/>
            </a:pPr>
            <a:r>
              <a:rPr lang="hr-HR" sz="2000" dirty="0" smtClean="0">
                <a:solidFill>
                  <a:schemeClr val="tx1"/>
                </a:solidFill>
              </a:rPr>
              <a:t>Životni stres</a:t>
            </a:r>
          </a:p>
          <a:p>
            <a:pPr marL="285750" indent="-285750">
              <a:buFont typeface="Wingdings" panose="05000000000000000000" pitchFamily="2" charset="2"/>
              <a:buChar char="§"/>
            </a:pPr>
            <a:r>
              <a:rPr lang="hr-HR" sz="2000" dirty="0" smtClean="0">
                <a:solidFill>
                  <a:schemeClr val="tx1"/>
                </a:solidFill>
              </a:rPr>
              <a:t>Socijalni faktori</a:t>
            </a:r>
            <a:endParaRPr lang="en-GB" sz="2000" dirty="0">
              <a:solidFill>
                <a:schemeClr val="tx1"/>
              </a:solidFill>
            </a:endParaRPr>
          </a:p>
        </p:txBody>
      </p:sp>
      <p:grpSp>
        <p:nvGrpSpPr>
          <p:cNvPr id="19" name="Group 18"/>
          <p:cNvGrpSpPr/>
          <p:nvPr/>
        </p:nvGrpSpPr>
        <p:grpSpPr>
          <a:xfrm rot="5400000">
            <a:off x="9293716" y="2196909"/>
            <a:ext cx="410150" cy="341792"/>
            <a:chOff x="4748282" y="972309"/>
            <a:chExt cx="410150" cy="341792"/>
          </a:xfrm>
        </p:grpSpPr>
        <p:sp>
          <p:nvSpPr>
            <p:cNvPr id="20" name="Right Arrow 19"/>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2" name="Group 21"/>
          <p:cNvGrpSpPr/>
          <p:nvPr/>
        </p:nvGrpSpPr>
        <p:grpSpPr>
          <a:xfrm rot="5400000">
            <a:off x="9291403" y="3490623"/>
            <a:ext cx="410150" cy="341792"/>
            <a:chOff x="4748282" y="972309"/>
            <a:chExt cx="410150" cy="341792"/>
          </a:xfrm>
        </p:grpSpPr>
        <p:sp>
          <p:nvSpPr>
            <p:cNvPr id="23" name="Right Arrow 22"/>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5" name="Group 24"/>
          <p:cNvGrpSpPr/>
          <p:nvPr/>
        </p:nvGrpSpPr>
        <p:grpSpPr>
          <a:xfrm rot="5400000">
            <a:off x="9299292" y="4825553"/>
            <a:ext cx="410150" cy="341792"/>
            <a:chOff x="4748282" y="972309"/>
            <a:chExt cx="410150" cy="341792"/>
          </a:xfrm>
        </p:grpSpPr>
        <p:sp>
          <p:nvSpPr>
            <p:cNvPr id="26" name="Right Arrow 25"/>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8" name="Group 27"/>
          <p:cNvGrpSpPr/>
          <p:nvPr/>
        </p:nvGrpSpPr>
        <p:grpSpPr>
          <a:xfrm rot="5400000">
            <a:off x="9451133" y="6119267"/>
            <a:ext cx="410150" cy="341792"/>
            <a:chOff x="4748282" y="972309"/>
            <a:chExt cx="410150" cy="341792"/>
          </a:xfrm>
        </p:grpSpPr>
        <p:sp>
          <p:nvSpPr>
            <p:cNvPr id="29" name="Right Arrow 28"/>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4" name="TextBox 3"/>
          <p:cNvSpPr txBox="1"/>
          <p:nvPr/>
        </p:nvSpPr>
        <p:spPr>
          <a:xfrm>
            <a:off x="5105462" y="84194"/>
            <a:ext cx="2909771" cy="523220"/>
          </a:xfrm>
          <a:prstGeom prst="rect">
            <a:avLst/>
          </a:prstGeom>
          <a:solidFill>
            <a:schemeClr val="accent3">
              <a:lumMod val="40000"/>
              <a:lumOff val="60000"/>
            </a:schemeClr>
          </a:solidFill>
        </p:spPr>
        <p:txBody>
          <a:bodyPr wrap="none" rtlCol="0">
            <a:spAutoFit/>
          </a:bodyPr>
          <a:lstStyle/>
          <a:p>
            <a:r>
              <a:rPr lang="hr-HR" sz="2800" b="1" dirty="0" smtClean="0"/>
              <a:t>MODEL LJUTNJE</a:t>
            </a:r>
            <a:endParaRPr lang="en-GB" sz="2800" b="1" dirty="0"/>
          </a:p>
        </p:txBody>
      </p:sp>
      <p:sp>
        <p:nvSpPr>
          <p:cNvPr id="31" name="Rectangle 30"/>
          <p:cNvSpPr/>
          <p:nvPr/>
        </p:nvSpPr>
        <p:spPr>
          <a:xfrm>
            <a:off x="6857" y="467559"/>
            <a:ext cx="2608667" cy="6387920"/>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Vjerovanja</a:t>
            </a:r>
          </a:p>
          <a:p>
            <a:endParaRPr lang="hr-HR" sz="2000" dirty="0" smtClean="0">
              <a:solidFill>
                <a:schemeClr val="tx1"/>
              </a:solidFill>
            </a:endParaRPr>
          </a:p>
          <a:p>
            <a:r>
              <a:rPr lang="hr-HR" sz="2000" dirty="0" smtClean="0">
                <a:solidFill>
                  <a:schemeClr val="tx1"/>
                </a:solidFill>
              </a:rPr>
              <a:t>-Proizlaze iz odgoja i iskustva</a:t>
            </a:r>
          </a:p>
          <a:p>
            <a:r>
              <a:rPr lang="hr-HR" sz="2000" dirty="0" smtClean="0">
                <a:solidFill>
                  <a:schemeClr val="tx1"/>
                </a:solidFill>
              </a:rPr>
              <a:t>- Imaju dalekosežan efket </a:t>
            </a:r>
          </a:p>
          <a:p>
            <a:endParaRPr lang="hr-HR" sz="2000" dirty="0" smtClean="0">
              <a:solidFill>
                <a:schemeClr val="tx1"/>
              </a:solidFill>
            </a:endParaRPr>
          </a:p>
          <a:p>
            <a:r>
              <a:rPr lang="hr-HR" sz="2000" dirty="0" smtClean="0">
                <a:solidFill>
                  <a:schemeClr val="tx1"/>
                </a:solidFill>
              </a:rPr>
              <a:t>Vjerovanja o </a:t>
            </a:r>
          </a:p>
          <a:p>
            <a:pPr marL="285750" indent="-285750">
              <a:buFont typeface="Arial" panose="020B0604020202020204" pitchFamily="34" charset="0"/>
              <a:buChar char="•"/>
            </a:pPr>
            <a:r>
              <a:rPr lang="hr-HR" sz="2000" dirty="0" smtClean="0">
                <a:solidFill>
                  <a:schemeClr val="tx1"/>
                </a:solidFill>
              </a:rPr>
              <a:t>sebi i drugim ljudima </a:t>
            </a:r>
          </a:p>
          <a:p>
            <a:pPr marL="285750" indent="-285750">
              <a:buFont typeface="Arial" panose="020B0604020202020204" pitchFamily="34" charset="0"/>
              <a:buChar char="•"/>
            </a:pPr>
            <a:r>
              <a:rPr lang="hr-HR" sz="2000" dirty="0" smtClean="0">
                <a:solidFill>
                  <a:schemeClr val="tx1"/>
                </a:solidFill>
              </a:rPr>
              <a:t>ljutnji i kako je treba izraziti</a:t>
            </a:r>
          </a:p>
          <a:p>
            <a:pPr marL="285750" indent="-285750">
              <a:buFont typeface="Arial" panose="020B0604020202020204" pitchFamily="34" charset="0"/>
              <a:buChar char="•"/>
            </a:pPr>
            <a:r>
              <a:rPr lang="hr-HR" sz="2000" dirty="0" smtClean="0">
                <a:solidFill>
                  <a:schemeClr val="tx1"/>
                </a:solidFill>
              </a:rPr>
              <a:t>inhibicijama</a:t>
            </a:r>
          </a:p>
          <a:p>
            <a:pPr marL="285750" indent="-285750">
              <a:buFont typeface="Arial" panose="020B0604020202020204" pitchFamily="34" charset="0"/>
              <a:buChar char="•"/>
            </a:pPr>
            <a:r>
              <a:rPr lang="hr-HR" sz="2000" dirty="0">
                <a:solidFill>
                  <a:schemeClr val="tx1"/>
                </a:solidFill>
              </a:rPr>
              <a:t>t</a:t>
            </a:r>
            <a:r>
              <a:rPr lang="hr-HR" sz="2000" dirty="0" smtClean="0">
                <a:solidFill>
                  <a:schemeClr val="tx1"/>
                </a:solidFill>
              </a:rPr>
              <a:t>ome koji odgovori su legitimni</a:t>
            </a:r>
            <a:endParaRPr lang="en-GB" sz="2000" dirty="0">
              <a:solidFill>
                <a:schemeClr val="tx1"/>
              </a:solidFill>
            </a:endParaRPr>
          </a:p>
        </p:txBody>
      </p:sp>
    </p:spTree>
    <p:extLst>
      <p:ext uri="{BB962C8B-B14F-4D97-AF65-F5344CB8AC3E}">
        <p14:creationId xmlns:p14="http://schemas.microsoft.com/office/powerpoint/2010/main" val="22450875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382" y="1837986"/>
            <a:ext cx="10491358" cy="2827004"/>
          </a:xfrm>
        </p:spPr>
        <p:txBody>
          <a:bodyPr>
            <a:noAutofit/>
          </a:bodyPr>
          <a:lstStyle/>
          <a:p>
            <a:r>
              <a:rPr lang="hr-HR" sz="2400" dirty="0" smtClean="0">
                <a:solidFill>
                  <a:schemeClr val="tx1"/>
                </a:solidFill>
              </a:rPr>
              <a:t>Mi smo odgovorni za svoje odgovore</a:t>
            </a:r>
          </a:p>
          <a:p>
            <a:r>
              <a:rPr lang="hr-HR" sz="2400" dirty="0" smtClean="0">
                <a:solidFill>
                  <a:schemeClr val="tx1"/>
                </a:solidFill>
              </a:rPr>
              <a:t>Ako je naš odgovor prihvatljiv (ne ljutnja) </a:t>
            </a:r>
          </a:p>
          <a:p>
            <a:pPr marL="0" indent="0">
              <a:buNone/>
            </a:pPr>
            <a:r>
              <a:rPr lang="hr-HR" sz="2400" dirty="0" smtClean="0">
                <a:solidFill>
                  <a:schemeClr val="tx1"/>
                </a:solidFill>
              </a:rPr>
              <a:t>onda stvarno nije važno kakva su naša vjerovanja, </a:t>
            </a:r>
          </a:p>
          <a:p>
            <a:pPr marL="0" indent="0">
              <a:buNone/>
            </a:pPr>
            <a:r>
              <a:rPr lang="hr-HR" sz="2400" dirty="0" smtClean="0">
                <a:solidFill>
                  <a:schemeClr val="tx1"/>
                </a:solidFill>
              </a:rPr>
              <a:t>kakvo nam je raspoloženje, što nas uzrujava – </a:t>
            </a:r>
          </a:p>
          <a:p>
            <a:pPr marL="0" indent="0">
              <a:buNone/>
            </a:pPr>
            <a:r>
              <a:rPr lang="hr-HR" sz="2400" dirty="0" smtClean="0">
                <a:solidFill>
                  <a:schemeClr val="tx1"/>
                </a:solidFill>
              </a:rPr>
              <a:t>svi vide samo naš odgovor – ne zanima ih što </a:t>
            </a:r>
          </a:p>
          <a:p>
            <a:pPr marL="0" indent="0">
              <a:buNone/>
            </a:pPr>
            <a:r>
              <a:rPr lang="hr-HR" sz="2400" dirty="0" smtClean="0">
                <a:solidFill>
                  <a:schemeClr val="tx1"/>
                </a:solidFill>
              </a:rPr>
              <a:t>se događa u našim glavama</a:t>
            </a:r>
          </a:p>
          <a:p>
            <a:r>
              <a:rPr lang="hr-HR" sz="2400" dirty="0" smtClean="0">
                <a:solidFill>
                  <a:schemeClr val="tx1"/>
                </a:solidFill>
              </a:rPr>
              <a:t>Ali - ako odgovorite ljutnjom – </a:t>
            </a:r>
          </a:p>
          <a:p>
            <a:pPr marL="0" indent="0">
              <a:buNone/>
            </a:pPr>
            <a:r>
              <a:rPr lang="hr-HR" sz="2400" dirty="0" smtClean="0">
                <a:solidFill>
                  <a:schemeClr val="tx1"/>
                </a:solidFill>
              </a:rPr>
              <a:t>       vi ste ljuta osoba – a to ne želimo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337" y="221004"/>
            <a:ext cx="3339972" cy="3582145"/>
          </a:xfrm>
          <a:prstGeom prst="rect">
            <a:avLst/>
          </a:prstGeom>
        </p:spPr>
      </p:pic>
      <p:grpSp>
        <p:nvGrpSpPr>
          <p:cNvPr id="6" name="Group 5"/>
          <p:cNvGrpSpPr/>
          <p:nvPr/>
        </p:nvGrpSpPr>
        <p:grpSpPr>
          <a:xfrm>
            <a:off x="1782455" y="571721"/>
            <a:ext cx="5775401" cy="912337"/>
            <a:chOff x="2065656" y="5474803"/>
            <a:chExt cx="5775401" cy="912337"/>
          </a:xfrm>
        </p:grpSpPr>
        <p:sp>
          <p:nvSpPr>
            <p:cNvPr id="7" name="Rounded Rectangle 6"/>
            <p:cNvSpPr/>
            <p:nvPr/>
          </p:nvSpPr>
          <p:spPr>
            <a:xfrm>
              <a:off x="2065656" y="5474803"/>
              <a:ext cx="5775401" cy="912337"/>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4">
                <a:hueOff val="1114968"/>
                <a:satOff val="23662"/>
                <a:lumOff val="785"/>
                <a:alphaOff val="0"/>
              </a:schemeClr>
            </a:effectRef>
            <a:fontRef idx="minor">
              <a:schemeClr val="lt1"/>
            </a:fontRef>
          </p:style>
        </p:sp>
        <p:sp>
          <p:nvSpPr>
            <p:cNvPr id="8" name="Rounded Rectangle 4"/>
            <p:cNvSpPr/>
            <p:nvPr/>
          </p:nvSpPr>
          <p:spPr>
            <a:xfrm>
              <a:off x="2092377" y="5501524"/>
              <a:ext cx="5721959" cy="858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800" b="1" kern="1200" dirty="0" smtClean="0">
                  <a:solidFill>
                    <a:schemeClr val="tx1"/>
                  </a:solidFill>
                </a:rPr>
                <a:t>Odgovor</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444" y="3920434"/>
            <a:ext cx="3810000" cy="2794000"/>
          </a:xfrm>
          <a:prstGeom prst="rect">
            <a:avLst/>
          </a:prstGeom>
        </p:spPr>
      </p:pic>
    </p:spTree>
    <p:extLst>
      <p:ext uri="{BB962C8B-B14F-4D97-AF65-F5344CB8AC3E}">
        <p14:creationId xmlns:p14="http://schemas.microsoft.com/office/powerpoint/2010/main" val="24202379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4665" y="1172705"/>
            <a:ext cx="10647335" cy="5476068"/>
          </a:xfrm>
        </p:spPr>
        <p:txBody>
          <a:bodyPr>
            <a:noAutofit/>
          </a:bodyPr>
          <a:lstStyle/>
          <a:p>
            <a:r>
              <a:rPr lang="hr-HR" sz="2400" dirty="0" smtClean="0">
                <a:solidFill>
                  <a:schemeClr val="tx1"/>
                </a:solidFill>
              </a:rPr>
              <a:t>Kako to postići? Postoje </a:t>
            </a:r>
            <a:r>
              <a:rPr lang="hr-HR" sz="2400" b="1" u="sng" dirty="0" smtClean="0">
                <a:solidFill>
                  <a:schemeClr val="tx1"/>
                </a:solidFill>
              </a:rPr>
              <a:t>tri dobra načina da stvorimo dobar odgovor</a:t>
            </a:r>
            <a:r>
              <a:rPr lang="hr-HR" sz="2400" dirty="0" smtClean="0">
                <a:solidFill>
                  <a:schemeClr val="tx1"/>
                </a:solidFill>
              </a:rPr>
              <a:t>:</a:t>
            </a:r>
          </a:p>
          <a:p>
            <a:pPr marL="457200" indent="-457200">
              <a:buAutoNum type="arabicPeriod"/>
            </a:pPr>
            <a:r>
              <a:rPr lang="hr-HR" sz="2400" dirty="0" smtClean="0">
                <a:solidFill>
                  <a:schemeClr val="tx1"/>
                </a:solidFill>
              </a:rPr>
              <a:t>„tehnika semafora”</a:t>
            </a:r>
          </a:p>
          <a:p>
            <a:pPr marL="457200" indent="-457200">
              <a:buAutoNum type="arabicPeriod"/>
            </a:pPr>
            <a:r>
              <a:rPr lang="hr-HR" sz="2400" dirty="0" smtClean="0">
                <a:solidFill>
                  <a:schemeClr val="tx1"/>
                </a:solidFill>
              </a:rPr>
              <a:t> tehnika modeliranja svog ponašanja na temelju nekog modela – imitacija (pravila za odabir modela)</a:t>
            </a:r>
          </a:p>
          <a:p>
            <a:pPr marL="457200" indent="-457200">
              <a:buAutoNum type="arabicPeriod" startAt="3"/>
            </a:pPr>
            <a:r>
              <a:rPr lang="hr-HR" sz="2400" dirty="0" smtClean="0">
                <a:solidFill>
                  <a:schemeClr val="tx1"/>
                </a:solidFill>
              </a:rPr>
              <a:t>„tehnika pregleda” – kako objedinjavamo misli  - pregledom </a:t>
            </a:r>
          </a:p>
          <a:p>
            <a:pPr marL="0" indent="0">
              <a:buNone/>
            </a:pPr>
            <a:r>
              <a:rPr lang="hr-HR" sz="2400" dirty="0">
                <a:solidFill>
                  <a:schemeClr val="tx1"/>
                </a:solidFill>
              </a:rPr>
              <a:t> </a:t>
            </a:r>
            <a:r>
              <a:rPr lang="hr-HR" sz="2400" dirty="0" smtClean="0">
                <a:solidFill>
                  <a:schemeClr val="tx1"/>
                </a:solidFill>
              </a:rPr>
              <a:t>      dobrih  i loših događaja, i učimo lekcije iz njih </a:t>
            </a:r>
          </a:p>
          <a:p>
            <a:pPr marL="0" indent="0">
              <a:buNone/>
            </a:pPr>
            <a:r>
              <a:rPr lang="hr-HR" sz="2400" dirty="0" smtClean="0">
                <a:solidFill>
                  <a:schemeClr val="tx1"/>
                </a:solidFill>
              </a:rPr>
              <a:t> </a:t>
            </a:r>
          </a:p>
          <a:p>
            <a:pPr marL="0" indent="0">
              <a:buNone/>
            </a:pPr>
            <a:r>
              <a:rPr lang="hr-HR" sz="2400" dirty="0" smtClean="0">
                <a:solidFill>
                  <a:schemeClr val="tx1"/>
                </a:solidFill>
              </a:rPr>
              <a:t>Možemo kombinirati tehnike - uvježbavamo buduće odgovore  gdje doslovno predviđamo potencijalne okidače koji izazivaju ljutnju i vježbamo odgovore koje želimo</a:t>
            </a:r>
          </a:p>
          <a:p>
            <a:endParaRPr lang="hr-HR" sz="2400" dirty="0" smtClean="0">
              <a:solidFill>
                <a:schemeClr val="tx1"/>
              </a:solidFill>
            </a:endParaRPr>
          </a:p>
          <a:p>
            <a:endParaRPr lang="hr-HR" sz="2400" dirty="0">
              <a:solidFill>
                <a:schemeClr val="tx1"/>
              </a:solidFill>
            </a:endParaRPr>
          </a:p>
        </p:txBody>
      </p:sp>
      <p:sp>
        <p:nvSpPr>
          <p:cNvPr id="4" name="Rectangle 3"/>
          <p:cNvSpPr/>
          <p:nvPr/>
        </p:nvSpPr>
        <p:spPr>
          <a:xfrm>
            <a:off x="0" y="0"/>
            <a:ext cx="3378631" cy="94539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i="1" dirty="0" smtClean="0">
                <a:latin typeface="Comic Sans MS" panose="030F0702030302020204" pitchFamily="66" charset="0"/>
              </a:rPr>
              <a:t>TEHNIKE</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3330992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101" y="391636"/>
            <a:ext cx="8911687" cy="708744"/>
          </a:xfrm>
        </p:spPr>
        <p:txBody>
          <a:bodyPr/>
          <a:lstStyle/>
          <a:p>
            <a:r>
              <a:rPr lang="hr-HR" dirty="0" smtClean="0"/>
              <a:t>Koja je svrha ljutnje?</a:t>
            </a:r>
            <a:endParaRPr lang="en-GB" dirty="0"/>
          </a:p>
        </p:txBody>
      </p:sp>
      <p:sp>
        <p:nvSpPr>
          <p:cNvPr id="3" name="Content Placeholder 2"/>
          <p:cNvSpPr>
            <a:spLocks noGrp="1"/>
          </p:cNvSpPr>
          <p:nvPr>
            <p:ph idx="1"/>
          </p:nvPr>
        </p:nvSpPr>
        <p:spPr>
          <a:xfrm>
            <a:off x="1116872" y="1492434"/>
            <a:ext cx="10920144" cy="3632909"/>
          </a:xfrm>
        </p:spPr>
        <p:txBody>
          <a:bodyPr>
            <a:noAutofit/>
          </a:bodyPr>
          <a:lstStyle/>
          <a:p>
            <a:r>
              <a:rPr lang="hr-HR" sz="2400" dirty="0" smtClean="0">
                <a:solidFill>
                  <a:schemeClr val="tx1"/>
                </a:solidFill>
              </a:rPr>
              <a:t>Ljutnja je ok jer smo svi nekada ljuti i može biti razuman način da pokažemo neslaganje i nezadovoljstvo sa onim što netko govori ili čini </a:t>
            </a:r>
          </a:p>
          <a:p>
            <a:r>
              <a:rPr lang="hr-HR" sz="2400" u="sng" dirty="0" smtClean="0">
                <a:solidFill>
                  <a:schemeClr val="tx1"/>
                </a:solidFill>
              </a:rPr>
              <a:t>Pomaže u socijalizaciji </a:t>
            </a:r>
            <a:r>
              <a:rPr lang="hr-HR" sz="2400" dirty="0" smtClean="0">
                <a:solidFill>
                  <a:schemeClr val="tx1"/>
                </a:solidFill>
              </a:rPr>
              <a:t>– potiče druge ljude da se ponašaju na  način kako mi to želimo ili ih obeshrabruje da se ponašaju na način kako mi to ne želimo</a:t>
            </a:r>
          </a:p>
          <a:p>
            <a:r>
              <a:rPr lang="hr-HR" sz="2400" dirty="0" smtClean="0">
                <a:solidFill>
                  <a:schemeClr val="tx1"/>
                </a:solidFill>
              </a:rPr>
              <a:t>Budimo oprezni – okidači koji mogu izazvati ljutnju, u nekim drugim okolnostima mogu biti karakteristke koje vrednujemo i cijenimo </a:t>
            </a:r>
            <a:r>
              <a:rPr lang="hr-HR" sz="2200" i="1" dirty="0" smtClean="0">
                <a:solidFill>
                  <a:schemeClr val="tx1"/>
                </a:solidFill>
              </a:rPr>
              <a:t>(upornost kod djeteta da nešto dobije</a:t>
            </a:r>
            <a:r>
              <a:rPr lang="hr-HR" sz="2400" dirty="0" smtClean="0">
                <a:solidFill>
                  <a:schemeClr val="tx1"/>
                </a:solidFill>
              </a:rPr>
              <a:t>)</a:t>
            </a:r>
            <a:endParaRPr lang="en-GB" sz="2400" dirty="0">
              <a:solidFill>
                <a:schemeClr val="tx1"/>
              </a:solidFill>
            </a:endParaRPr>
          </a:p>
        </p:txBody>
      </p:sp>
      <p:sp>
        <p:nvSpPr>
          <p:cNvPr id="4" name="Rectangle 3"/>
          <p:cNvSpPr/>
          <p:nvPr/>
        </p:nvSpPr>
        <p:spPr>
          <a:xfrm>
            <a:off x="3017002" y="5362414"/>
            <a:ext cx="7645831" cy="1200329"/>
          </a:xfrm>
          <a:prstGeom prst="rect">
            <a:avLst/>
          </a:prstGeom>
        </p:spPr>
        <p:txBody>
          <a:bodyPr wrap="square">
            <a:spAutoFit/>
          </a:bodyPr>
          <a:lstStyle/>
          <a:p>
            <a:r>
              <a:rPr lang="hr-HR" sz="2400" dirty="0"/>
              <a:t>Ključ je činiti ono što je odgovarajuće za tu situaciju – </a:t>
            </a:r>
            <a:r>
              <a:rPr lang="hr-HR" sz="2400" u="sng" dirty="0"/>
              <a:t>ponašati se proporcionalno situaciji</a:t>
            </a:r>
            <a:r>
              <a:rPr lang="hr-HR" sz="2400" dirty="0"/>
              <a:t>, činiti ono što mislimo da je dobro u toj situaciji</a:t>
            </a:r>
            <a:endParaRPr lang="en-GB" sz="2400" dirty="0"/>
          </a:p>
        </p:txBody>
      </p:sp>
    </p:spTree>
    <p:extLst>
      <p:ext uri="{BB962C8B-B14F-4D97-AF65-F5344CB8AC3E}">
        <p14:creationId xmlns:p14="http://schemas.microsoft.com/office/powerpoint/2010/main" val="31945263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022" y="1208868"/>
            <a:ext cx="8316358" cy="5649132"/>
          </a:xfrm>
          <a:prstGeom prst="rect">
            <a:avLst/>
          </a:prstGeom>
        </p:spPr>
      </p:pic>
      <p:sp>
        <p:nvSpPr>
          <p:cNvPr id="3" name="Title 1"/>
          <p:cNvSpPr>
            <a:spLocks noGrp="1"/>
          </p:cNvSpPr>
          <p:nvPr>
            <p:ph type="title"/>
          </p:nvPr>
        </p:nvSpPr>
        <p:spPr>
          <a:xfrm>
            <a:off x="1818010" y="283147"/>
            <a:ext cx="8911687" cy="817233"/>
          </a:xfrm>
        </p:spPr>
        <p:txBody>
          <a:bodyPr/>
          <a:lstStyle/>
          <a:p>
            <a:r>
              <a:rPr lang="hr-HR" dirty="0" smtClean="0"/>
              <a:t>Što se događa u mozgu kad smo ljuti</a:t>
            </a:r>
            <a:endParaRPr lang="en-GB" dirty="0"/>
          </a:p>
        </p:txBody>
      </p:sp>
      <p:sp>
        <p:nvSpPr>
          <p:cNvPr id="2" name="Oval 1"/>
          <p:cNvSpPr/>
          <p:nvPr/>
        </p:nvSpPr>
        <p:spPr>
          <a:xfrm>
            <a:off x="2727702" y="4664989"/>
            <a:ext cx="2216257" cy="10848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818010" y="1640237"/>
            <a:ext cx="2661000" cy="10848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895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54" y="427284"/>
            <a:ext cx="2498501" cy="6387920"/>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Vjerovanja</a:t>
            </a:r>
          </a:p>
          <a:p>
            <a:endParaRPr lang="hr-HR" sz="2000" dirty="0" smtClean="0">
              <a:solidFill>
                <a:schemeClr val="tx1"/>
              </a:solidFill>
            </a:endParaRPr>
          </a:p>
          <a:p>
            <a:r>
              <a:rPr lang="hr-HR" sz="2000" dirty="0" smtClean="0">
                <a:solidFill>
                  <a:schemeClr val="tx1"/>
                </a:solidFill>
              </a:rPr>
              <a:t>Proizlaze iz odgoja i iskustva</a:t>
            </a:r>
          </a:p>
          <a:p>
            <a:r>
              <a:rPr lang="hr-HR" sz="2000" dirty="0" smtClean="0">
                <a:solidFill>
                  <a:schemeClr val="tx1"/>
                </a:solidFill>
              </a:rPr>
              <a:t>Imaju dalekosežan efket </a:t>
            </a:r>
          </a:p>
          <a:p>
            <a:r>
              <a:rPr lang="hr-HR" sz="2000" dirty="0" smtClean="0">
                <a:solidFill>
                  <a:schemeClr val="tx1"/>
                </a:solidFill>
              </a:rPr>
              <a:t>Vjerovanja o </a:t>
            </a:r>
          </a:p>
          <a:p>
            <a:pPr marL="285750" indent="-285750">
              <a:buFont typeface="Arial" panose="020B0604020202020204" pitchFamily="34" charset="0"/>
              <a:buChar char="•"/>
            </a:pPr>
            <a:r>
              <a:rPr lang="hr-HR" sz="2000" dirty="0" smtClean="0">
                <a:solidFill>
                  <a:schemeClr val="tx1"/>
                </a:solidFill>
              </a:rPr>
              <a:t>Sebi i drugim ljudima (djeluje na procjenje)</a:t>
            </a:r>
          </a:p>
          <a:p>
            <a:pPr marL="285750" indent="-285750">
              <a:buFont typeface="Arial" panose="020B0604020202020204" pitchFamily="34" charset="0"/>
              <a:buChar char="•"/>
            </a:pPr>
            <a:r>
              <a:rPr lang="hr-HR" sz="2000" dirty="0" smtClean="0">
                <a:solidFill>
                  <a:schemeClr val="tx1"/>
                </a:solidFill>
              </a:rPr>
              <a:t>Ljutnji i kako je treba izraziti</a:t>
            </a:r>
          </a:p>
          <a:p>
            <a:pPr marL="285750" indent="-285750">
              <a:buFont typeface="Arial" panose="020B0604020202020204" pitchFamily="34" charset="0"/>
              <a:buChar char="•"/>
            </a:pPr>
            <a:r>
              <a:rPr lang="hr-HR" sz="2000" dirty="0" smtClean="0">
                <a:solidFill>
                  <a:schemeClr val="tx1"/>
                </a:solidFill>
              </a:rPr>
              <a:t>Inhibicijama</a:t>
            </a:r>
          </a:p>
          <a:p>
            <a:pPr marL="285750" indent="-285750">
              <a:buFont typeface="Arial" panose="020B0604020202020204" pitchFamily="34" charset="0"/>
              <a:buChar char="•"/>
            </a:pPr>
            <a:r>
              <a:rPr lang="hr-HR" sz="2000" dirty="0" smtClean="0">
                <a:solidFill>
                  <a:schemeClr val="tx1"/>
                </a:solidFill>
              </a:rPr>
              <a:t>Koji odgovori su legitimni</a:t>
            </a:r>
            <a:endParaRPr lang="en-GB" sz="2000" dirty="0">
              <a:solidFill>
                <a:schemeClr val="tx1"/>
              </a:solidFill>
            </a:endParaRPr>
          </a:p>
        </p:txBody>
      </p:sp>
      <p:graphicFrame>
        <p:nvGraphicFramePr>
          <p:cNvPr id="6" name="Diagram 5"/>
          <p:cNvGraphicFramePr/>
          <p:nvPr>
            <p:extLst>
              <p:ext uri="{D42A27DB-BD31-4B8C-83A1-F6EECF244321}">
                <p14:modId xmlns:p14="http://schemas.microsoft.com/office/powerpoint/2010/main" val="4188873251"/>
              </p:ext>
            </p:extLst>
          </p:nvPr>
        </p:nvGraphicFramePr>
        <p:xfrm>
          <a:off x="1606991" y="508379"/>
          <a:ext cx="9906715" cy="6387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rot="16200000">
            <a:off x="3077516" y="2168155"/>
            <a:ext cx="410150" cy="341792"/>
            <a:chOff x="4748282" y="972309"/>
            <a:chExt cx="410150" cy="341792"/>
          </a:xfrm>
        </p:grpSpPr>
        <p:sp>
          <p:nvSpPr>
            <p:cNvPr id="8" name="Right Arrow 7"/>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0" name="Group 9"/>
          <p:cNvGrpSpPr/>
          <p:nvPr/>
        </p:nvGrpSpPr>
        <p:grpSpPr>
          <a:xfrm rot="16200000">
            <a:off x="3077516" y="3479973"/>
            <a:ext cx="410150" cy="341792"/>
            <a:chOff x="4748282" y="972309"/>
            <a:chExt cx="410150" cy="341792"/>
          </a:xfrm>
        </p:grpSpPr>
        <p:sp>
          <p:nvSpPr>
            <p:cNvPr id="11" name="Right Arrow 10"/>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3" name="Group 12"/>
          <p:cNvGrpSpPr/>
          <p:nvPr/>
        </p:nvGrpSpPr>
        <p:grpSpPr>
          <a:xfrm rot="16200000">
            <a:off x="3077516" y="4825553"/>
            <a:ext cx="410150" cy="341792"/>
            <a:chOff x="4748282" y="972309"/>
            <a:chExt cx="410150" cy="341792"/>
          </a:xfrm>
        </p:grpSpPr>
        <p:sp>
          <p:nvSpPr>
            <p:cNvPr id="14" name="Right Arrow 13"/>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16" name="Group 15"/>
          <p:cNvGrpSpPr/>
          <p:nvPr/>
        </p:nvGrpSpPr>
        <p:grpSpPr>
          <a:xfrm rot="16200000">
            <a:off x="3026247" y="6217148"/>
            <a:ext cx="410150" cy="341792"/>
            <a:chOff x="4748282" y="972309"/>
            <a:chExt cx="410150" cy="341792"/>
          </a:xfrm>
        </p:grpSpPr>
        <p:sp>
          <p:nvSpPr>
            <p:cNvPr id="17" name="Right Arrow 16"/>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3" name="Rectangle 2"/>
          <p:cNvSpPr/>
          <p:nvPr/>
        </p:nvSpPr>
        <p:spPr>
          <a:xfrm>
            <a:off x="9968248" y="632360"/>
            <a:ext cx="2223752" cy="62868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smtClean="0">
                <a:solidFill>
                  <a:schemeClr val="tx1"/>
                </a:solidFill>
              </a:rPr>
              <a:t>Raspoloženja</a:t>
            </a:r>
          </a:p>
          <a:p>
            <a:endParaRPr lang="hr-HR" sz="2000" dirty="0" smtClean="0">
              <a:solidFill>
                <a:schemeClr val="tx1"/>
              </a:solidFill>
            </a:endParaRPr>
          </a:p>
          <a:p>
            <a:r>
              <a:rPr lang="hr-HR" sz="2000" dirty="0" smtClean="0">
                <a:solidFill>
                  <a:schemeClr val="tx1"/>
                </a:solidFill>
              </a:rPr>
              <a:t>Loša i dobra </a:t>
            </a:r>
          </a:p>
          <a:p>
            <a:endParaRPr lang="hr-HR" sz="2000" dirty="0" smtClean="0">
              <a:solidFill>
                <a:schemeClr val="tx1"/>
              </a:solidFill>
            </a:endParaRPr>
          </a:p>
          <a:p>
            <a:r>
              <a:rPr lang="hr-HR" sz="2000" dirty="0" smtClean="0">
                <a:solidFill>
                  <a:schemeClr val="tx1"/>
                </a:solidFill>
              </a:rPr>
              <a:t>Najveći utjecaj na raspoloženje imaju:</a:t>
            </a:r>
          </a:p>
          <a:p>
            <a:pPr marL="285750" indent="-285750">
              <a:buFont typeface="Wingdings" panose="05000000000000000000" pitchFamily="2" charset="2"/>
              <a:buChar char="§"/>
            </a:pPr>
            <a:r>
              <a:rPr lang="hr-HR" sz="2000" dirty="0" smtClean="0">
                <a:solidFill>
                  <a:schemeClr val="tx1"/>
                </a:solidFill>
              </a:rPr>
              <a:t>Zdravlje</a:t>
            </a:r>
          </a:p>
          <a:p>
            <a:pPr marL="285750" indent="-285750">
              <a:buFont typeface="Wingdings" panose="05000000000000000000" pitchFamily="2" charset="2"/>
              <a:buChar char="§"/>
            </a:pPr>
            <a:r>
              <a:rPr lang="hr-HR" sz="2000" dirty="0" smtClean="0">
                <a:solidFill>
                  <a:schemeClr val="tx1"/>
                </a:solidFill>
              </a:rPr>
              <a:t>Cirkadijurni ritam</a:t>
            </a:r>
          </a:p>
          <a:p>
            <a:pPr marL="285750" indent="-285750">
              <a:buFont typeface="Wingdings" panose="05000000000000000000" pitchFamily="2" charset="2"/>
              <a:buChar char="§"/>
            </a:pPr>
            <a:r>
              <a:rPr lang="hr-HR" sz="2000" dirty="0" smtClean="0">
                <a:solidFill>
                  <a:schemeClr val="tx1"/>
                </a:solidFill>
              </a:rPr>
              <a:t>Vježbanje</a:t>
            </a:r>
          </a:p>
          <a:p>
            <a:pPr marL="285750" indent="-285750">
              <a:buFont typeface="Wingdings" panose="05000000000000000000" pitchFamily="2" charset="2"/>
              <a:buChar char="§"/>
            </a:pPr>
            <a:r>
              <a:rPr lang="hr-HR" sz="2000" dirty="0" smtClean="0">
                <a:solidFill>
                  <a:schemeClr val="tx1"/>
                </a:solidFill>
              </a:rPr>
              <a:t>Prehrana </a:t>
            </a:r>
          </a:p>
          <a:p>
            <a:pPr marL="285750" indent="-285750">
              <a:buFont typeface="Wingdings" panose="05000000000000000000" pitchFamily="2" charset="2"/>
              <a:buChar char="§"/>
            </a:pPr>
            <a:r>
              <a:rPr lang="hr-HR" sz="2000" dirty="0" smtClean="0">
                <a:solidFill>
                  <a:schemeClr val="tx1"/>
                </a:solidFill>
              </a:rPr>
              <a:t>Korištenje droga</a:t>
            </a:r>
          </a:p>
          <a:p>
            <a:pPr marL="285750" indent="-285750">
              <a:buFont typeface="Wingdings" panose="05000000000000000000" pitchFamily="2" charset="2"/>
              <a:buChar char="§"/>
            </a:pPr>
            <a:r>
              <a:rPr lang="hr-HR" sz="2000" dirty="0" smtClean="0">
                <a:solidFill>
                  <a:schemeClr val="tx1"/>
                </a:solidFill>
              </a:rPr>
              <a:t>Kvaliteta sna</a:t>
            </a:r>
          </a:p>
          <a:p>
            <a:pPr marL="285750" indent="-285750">
              <a:buFont typeface="Wingdings" panose="05000000000000000000" pitchFamily="2" charset="2"/>
              <a:buChar char="§"/>
            </a:pPr>
            <a:r>
              <a:rPr lang="hr-HR" sz="2000" dirty="0" smtClean="0">
                <a:solidFill>
                  <a:schemeClr val="tx1"/>
                </a:solidFill>
              </a:rPr>
              <a:t>Životni stres</a:t>
            </a:r>
          </a:p>
          <a:p>
            <a:pPr marL="285750" indent="-285750">
              <a:buFont typeface="Wingdings" panose="05000000000000000000" pitchFamily="2" charset="2"/>
              <a:buChar char="§"/>
            </a:pPr>
            <a:r>
              <a:rPr lang="hr-HR" sz="2000" dirty="0" smtClean="0">
                <a:solidFill>
                  <a:schemeClr val="tx1"/>
                </a:solidFill>
              </a:rPr>
              <a:t>Socijalni faktori</a:t>
            </a:r>
            <a:endParaRPr lang="en-GB" sz="2000" dirty="0">
              <a:solidFill>
                <a:schemeClr val="tx1"/>
              </a:solidFill>
            </a:endParaRPr>
          </a:p>
        </p:txBody>
      </p:sp>
      <p:grpSp>
        <p:nvGrpSpPr>
          <p:cNvPr id="19" name="Group 18"/>
          <p:cNvGrpSpPr/>
          <p:nvPr/>
        </p:nvGrpSpPr>
        <p:grpSpPr>
          <a:xfrm rot="5400000">
            <a:off x="9293716" y="2196909"/>
            <a:ext cx="410150" cy="341792"/>
            <a:chOff x="4748282" y="972309"/>
            <a:chExt cx="410150" cy="341792"/>
          </a:xfrm>
        </p:grpSpPr>
        <p:sp>
          <p:nvSpPr>
            <p:cNvPr id="20" name="Right Arrow 19"/>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2" name="Group 21"/>
          <p:cNvGrpSpPr/>
          <p:nvPr/>
        </p:nvGrpSpPr>
        <p:grpSpPr>
          <a:xfrm rot="5400000">
            <a:off x="9291403" y="3490623"/>
            <a:ext cx="410150" cy="341792"/>
            <a:chOff x="4748282" y="972309"/>
            <a:chExt cx="410150" cy="341792"/>
          </a:xfrm>
        </p:grpSpPr>
        <p:sp>
          <p:nvSpPr>
            <p:cNvPr id="23" name="Right Arrow 22"/>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5" name="Group 24"/>
          <p:cNvGrpSpPr/>
          <p:nvPr/>
        </p:nvGrpSpPr>
        <p:grpSpPr>
          <a:xfrm rot="5400000">
            <a:off x="9299292" y="4825553"/>
            <a:ext cx="410150" cy="341792"/>
            <a:chOff x="4748282" y="972309"/>
            <a:chExt cx="410150" cy="341792"/>
          </a:xfrm>
        </p:grpSpPr>
        <p:sp>
          <p:nvSpPr>
            <p:cNvPr id="26" name="Right Arrow 25"/>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28" name="Group 27"/>
          <p:cNvGrpSpPr/>
          <p:nvPr/>
        </p:nvGrpSpPr>
        <p:grpSpPr>
          <a:xfrm rot="5400000">
            <a:off x="9451133" y="6119267"/>
            <a:ext cx="410150" cy="341792"/>
            <a:chOff x="4748282" y="972309"/>
            <a:chExt cx="410150" cy="341792"/>
          </a:xfrm>
        </p:grpSpPr>
        <p:sp>
          <p:nvSpPr>
            <p:cNvPr id="29" name="Right Arrow 28"/>
            <p:cNvSpPr/>
            <p:nvPr/>
          </p:nvSpPr>
          <p:spPr>
            <a:xfrm rot="5400000">
              <a:off x="4782461" y="938130"/>
              <a:ext cx="341792" cy="410150"/>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ight Arrow 4"/>
            <p:cNvSpPr/>
            <p:nvPr/>
          </p:nvSpPr>
          <p:spPr>
            <a:xfrm>
              <a:off x="4830312" y="972309"/>
              <a:ext cx="246090" cy="239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grpSp>
      <p:sp>
        <p:nvSpPr>
          <p:cNvPr id="4" name="TextBox 3"/>
          <p:cNvSpPr txBox="1"/>
          <p:nvPr/>
        </p:nvSpPr>
        <p:spPr>
          <a:xfrm>
            <a:off x="5105462" y="84194"/>
            <a:ext cx="2909771" cy="523220"/>
          </a:xfrm>
          <a:prstGeom prst="rect">
            <a:avLst/>
          </a:prstGeom>
          <a:solidFill>
            <a:schemeClr val="accent3">
              <a:lumMod val="40000"/>
              <a:lumOff val="60000"/>
            </a:schemeClr>
          </a:solidFill>
        </p:spPr>
        <p:txBody>
          <a:bodyPr wrap="none" rtlCol="0">
            <a:spAutoFit/>
          </a:bodyPr>
          <a:lstStyle/>
          <a:p>
            <a:r>
              <a:rPr lang="hr-HR" sz="2800" b="1" dirty="0" smtClean="0"/>
              <a:t>MODEL LJUTNJE</a:t>
            </a:r>
            <a:endParaRPr lang="en-GB" sz="2800" b="1" dirty="0"/>
          </a:p>
        </p:txBody>
      </p:sp>
    </p:spTree>
    <p:extLst>
      <p:ext uri="{BB962C8B-B14F-4D97-AF65-F5344CB8AC3E}">
        <p14:creationId xmlns:p14="http://schemas.microsoft.com/office/powerpoint/2010/main" val="27918555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353" y="1675316"/>
            <a:ext cx="10119399" cy="3777622"/>
          </a:xfrm>
        </p:spPr>
        <p:txBody>
          <a:bodyPr>
            <a:noAutofit/>
          </a:bodyPr>
          <a:lstStyle/>
          <a:p>
            <a:pPr>
              <a:lnSpc>
                <a:spcPct val="150000"/>
              </a:lnSpc>
            </a:pPr>
            <a:r>
              <a:rPr lang="hr-HR" sz="2400" dirty="0" smtClean="0">
                <a:solidFill>
                  <a:schemeClr val="tx1"/>
                </a:solidFill>
              </a:rPr>
              <a:t>Fluktuacija  raspoloženja  vodi ka neugodnom efektu (osjećaja „razdražljivosti” bez nekog posebnog okidača) </a:t>
            </a:r>
          </a:p>
          <a:p>
            <a:pPr>
              <a:lnSpc>
                <a:spcPct val="150000"/>
              </a:lnSpc>
            </a:pPr>
            <a:r>
              <a:rPr lang="hr-HR" sz="2400" dirty="0" smtClean="0">
                <a:solidFill>
                  <a:schemeClr val="tx1"/>
                </a:solidFill>
              </a:rPr>
              <a:t>Raspoloženje nije slučajnog tijeka – možemo raditi na tome da bude stabilno i dobro ako pravilno živimo</a:t>
            </a:r>
          </a:p>
        </p:txBody>
      </p:sp>
      <p:grpSp>
        <p:nvGrpSpPr>
          <p:cNvPr id="6" name="Group 5"/>
          <p:cNvGrpSpPr/>
          <p:nvPr/>
        </p:nvGrpSpPr>
        <p:grpSpPr>
          <a:xfrm>
            <a:off x="1670037" y="400113"/>
            <a:ext cx="5039344" cy="912337"/>
            <a:chOff x="2433685" y="4106297"/>
            <a:chExt cx="5039344" cy="912337"/>
          </a:xfrm>
        </p:grpSpPr>
        <p:sp>
          <p:nvSpPr>
            <p:cNvPr id="7" name="Rounded Rectangle 6"/>
            <p:cNvSpPr/>
            <p:nvPr/>
          </p:nvSpPr>
          <p:spPr>
            <a:xfrm>
              <a:off x="2433685" y="4106297"/>
              <a:ext cx="5039344" cy="912337"/>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4">
                <a:hueOff val="836226"/>
                <a:satOff val="17747"/>
                <a:lumOff val="589"/>
                <a:alphaOff val="0"/>
              </a:schemeClr>
            </a:effectRef>
            <a:fontRef idx="minor">
              <a:schemeClr val="lt1"/>
            </a:fontRef>
          </p:style>
        </p:sp>
        <p:sp>
          <p:nvSpPr>
            <p:cNvPr id="8" name="Rounded Rectangle 4"/>
            <p:cNvSpPr/>
            <p:nvPr/>
          </p:nvSpPr>
          <p:spPr>
            <a:xfrm>
              <a:off x="2460406" y="4133018"/>
              <a:ext cx="4985902" cy="858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800" b="1" kern="1200" dirty="0" smtClean="0">
                  <a:solidFill>
                    <a:schemeClr val="tx1"/>
                  </a:solidFill>
                </a:rPr>
                <a:t>Raspoloženja </a:t>
              </a: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058" y="4196963"/>
            <a:ext cx="7075915" cy="2511950"/>
          </a:xfrm>
          <a:prstGeom prst="rect">
            <a:avLst/>
          </a:prstGeom>
        </p:spPr>
      </p:pic>
    </p:spTree>
    <p:extLst>
      <p:ext uri="{BB962C8B-B14F-4D97-AF65-F5344CB8AC3E}">
        <p14:creationId xmlns:p14="http://schemas.microsoft.com/office/powerpoint/2010/main" val="34225202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830453" y="245726"/>
          <a:ext cx="10705514" cy="641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0395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61149997"/>
              </p:ext>
            </p:extLst>
          </p:nvPr>
        </p:nvGraphicFramePr>
        <p:xfrm>
          <a:off x="363705" y="230792"/>
          <a:ext cx="11484243" cy="6369410"/>
        </p:xfrm>
        <a:graphic>
          <a:graphicData uri="http://schemas.openxmlformats.org/drawingml/2006/table">
            <a:tbl>
              <a:tblPr firstRow="1" bandRow="1">
                <a:tableStyleId>{8A107856-5554-42FB-B03E-39F5DBC370BA}</a:tableStyleId>
              </a:tblPr>
              <a:tblGrid>
                <a:gridCol w="3828081">
                  <a:extLst>
                    <a:ext uri="{9D8B030D-6E8A-4147-A177-3AD203B41FA5}">
                      <a16:colId xmlns:a16="http://schemas.microsoft.com/office/drawing/2014/main" val="20000"/>
                    </a:ext>
                  </a:extLst>
                </a:gridCol>
                <a:gridCol w="3828081">
                  <a:extLst>
                    <a:ext uri="{9D8B030D-6E8A-4147-A177-3AD203B41FA5}">
                      <a16:colId xmlns:a16="http://schemas.microsoft.com/office/drawing/2014/main" val="20001"/>
                    </a:ext>
                  </a:extLst>
                </a:gridCol>
                <a:gridCol w="3828081">
                  <a:extLst>
                    <a:ext uri="{9D8B030D-6E8A-4147-A177-3AD203B41FA5}">
                      <a16:colId xmlns:a16="http://schemas.microsoft.com/office/drawing/2014/main" val="20002"/>
                    </a:ext>
                  </a:extLst>
                </a:gridCol>
              </a:tblGrid>
              <a:tr h="446626">
                <a:tc gridSpan="3">
                  <a:txBody>
                    <a:bodyPr/>
                    <a:lstStyle/>
                    <a:p>
                      <a:pPr algn="ctr"/>
                      <a:r>
                        <a:rPr lang="hr-HR" sz="2400" dirty="0" smtClean="0"/>
                        <a:t>Dobra i loša raspoloženja</a:t>
                      </a:r>
                      <a:endParaRPr lang="en-GB" sz="2400" dirty="0"/>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1101269">
                <a:tc>
                  <a:txBody>
                    <a:bodyPr/>
                    <a:lstStyle/>
                    <a:p>
                      <a:pPr algn="ctr"/>
                      <a:r>
                        <a:rPr lang="hr-HR" sz="2400" b="1" dirty="0" smtClean="0"/>
                        <a:t>Situacija</a:t>
                      </a:r>
                      <a:endParaRPr lang="en-GB" sz="2400" b="1" dirty="0"/>
                    </a:p>
                  </a:txBody>
                  <a:tcPr anchor="ctr">
                    <a:solidFill>
                      <a:schemeClr val="accent3">
                        <a:lumMod val="40000"/>
                        <a:lumOff val="60000"/>
                      </a:schemeClr>
                    </a:solidFill>
                  </a:tcPr>
                </a:tc>
                <a:tc>
                  <a:txBody>
                    <a:bodyPr/>
                    <a:lstStyle/>
                    <a:p>
                      <a:pPr algn="ctr"/>
                      <a:r>
                        <a:rPr lang="hr-HR" sz="2400" b="1" dirty="0" smtClean="0"/>
                        <a:t>Kako</a:t>
                      </a:r>
                      <a:r>
                        <a:rPr lang="hr-HR" sz="2400" b="1" baseline="0" dirty="0" smtClean="0"/>
                        <a:t> Tom vidi stvari kad je u </a:t>
                      </a:r>
                      <a:r>
                        <a:rPr lang="hr-HR" sz="2400" b="1" u="sng" baseline="0" dirty="0" smtClean="0"/>
                        <a:t>DOBROM</a:t>
                      </a:r>
                      <a:r>
                        <a:rPr lang="hr-HR" sz="2400" b="1" baseline="0" dirty="0" smtClean="0"/>
                        <a:t> RASPOLOŽENJU</a:t>
                      </a:r>
                      <a:endParaRPr lang="en-GB" sz="2400" b="1" dirty="0"/>
                    </a:p>
                  </a:txBody>
                  <a:tcPr anchor="ctr">
                    <a:solidFill>
                      <a:schemeClr val="accent3">
                        <a:lumMod val="40000"/>
                        <a:lumOff val="60000"/>
                      </a:schemeClr>
                    </a:solidFill>
                  </a:tcPr>
                </a:tc>
                <a:tc>
                  <a:txBody>
                    <a:bodyPr/>
                    <a:lstStyle/>
                    <a:p>
                      <a:pPr algn="ctr"/>
                      <a:r>
                        <a:rPr lang="hr-HR" sz="2400" b="1" dirty="0" smtClean="0"/>
                        <a:t>Kako Tom</a:t>
                      </a:r>
                      <a:r>
                        <a:rPr lang="hr-HR" sz="2400" b="1" baseline="0" dirty="0" smtClean="0"/>
                        <a:t> vidi stvari kad je u </a:t>
                      </a:r>
                      <a:r>
                        <a:rPr lang="hr-HR" sz="2400" b="1" u="sng" baseline="0" dirty="0" smtClean="0"/>
                        <a:t>LOŠEM </a:t>
                      </a:r>
                      <a:r>
                        <a:rPr lang="hr-HR" sz="2400" b="1" baseline="0" dirty="0" smtClean="0"/>
                        <a:t>RASPOLOŽENJU</a:t>
                      </a:r>
                      <a:endParaRPr lang="en-GB" sz="2400" b="1" dirty="0"/>
                    </a:p>
                  </a:txBody>
                  <a:tcPr anchor="ctr">
                    <a:solidFill>
                      <a:schemeClr val="accent3">
                        <a:lumMod val="40000"/>
                        <a:lumOff val="60000"/>
                      </a:schemeClr>
                    </a:solidFill>
                  </a:tcPr>
                </a:tc>
                <a:extLst>
                  <a:ext uri="{0D108BD9-81ED-4DB2-BD59-A6C34878D82A}">
                    <a16:rowId xmlns:a16="http://schemas.microsoft.com/office/drawing/2014/main" val="10001"/>
                  </a:ext>
                </a:extLst>
              </a:tr>
              <a:tr h="446626">
                <a:tc>
                  <a:txBody>
                    <a:bodyPr/>
                    <a:lstStyle/>
                    <a:p>
                      <a:pPr algn="ctr"/>
                      <a:r>
                        <a:rPr lang="hr-HR" sz="2400" b="1" i="1" dirty="0" smtClean="0"/>
                        <a:t>Glasno jedenje</a:t>
                      </a:r>
                      <a:endParaRPr lang="en-GB" sz="2400" b="1" i="1" dirty="0"/>
                    </a:p>
                  </a:txBody>
                  <a:tcPr anchor="ctr"/>
                </a:tc>
                <a:tc>
                  <a:txBody>
                    <a:bodyPr/>
                    <a:lstStyle/>
                    <a:p>
                      <a:pPr algn="ctr"/>
                      <a:r>
                        <a:rPr lang="hr-HR" sz="2400" dirty="0" smtClean="0"/>
                        <a:t>Ne primjećuje</a:t>
                      </a:r>
                      <a:endParaRPr lang="en-GB" sz="2400" dirty="0"/>
                    </a:p>
                  </a:txBody>
                  <a:tcPr anchor="ctr"/>
                </a:tc>
                <a:tc>
                  <a:txBody>
                    <a:bodyPr/>
                    <a:lstStyle/>
                    <a:p>
                      <a:pPr algn="ctr"/>
                      <a:r>
                        <a:rPr lang="hr-HR" sz="2400" dirty="0" smtClean="0"/>
                        <a:t>Nepodnošljivo</a:t>
                      </a:r>
                      <a:endParaRPr lang="en-GB" sz="2400" dirty="0"/>
                    </a:p>
                  </a:txBody>
                  <a:tcPr anchor="ctr"/>
                </a:tc>
                <a:extLst>
                  <a:ext uri="{0D108BD9-81ED-4DB2-BD59-A6C34878D82A}">
                    <a16:rowId xmlns:a16="http://schemas.microsoft.com/office/drawing/2014/main" val="10002"/>
                  </a:ext>
                </a:extLst>
              </a:tr>
              <a:tr h="1431650">
                <a:tc>
                  <a:txBody>
                    <a:bodyPr/>
                    <a:lstStyle/>
                    <a:p>
                      <a:pPr algn="ctr"/>
                      <a:r>
                        <a:rPr lang="hr-HR" sz="2400" b="1" i="1" dirty="0" smtClean="0"/>
                        <a:t>Djeca lome stvari</a:t>
                      </a:r>
                      <a:endParaRPr lang="en-GB" sz="2400" b="1" i="1" dirty="0"/>
                    </a:p>
                  </a:txBody>
                  <a:tcPr anchor="ctr"/>
                </a:tc>
                <a:tc>
                  <a:txBody>
                    <a:bodyPr/>
                    <a:lstStyle/>
                    <a:p>
                      <a:pPr algn="ctr"/>
                      <a:r>
                        <a:rPr lang="hr-HR" sz="2400" dirty="0" smtClean="0"/>
                        <a:t>Nezgode se događaju,</a:t>
                      </a:r>
                      <a:r>
                        <a:rPr lang="hr-HR" sz="2400" baseline="0" dirty="0" smtClean="0"/>
                        <a:t> ja sam polomio puno stvari kad sam bio dijete</a:t>
                      </a:r>
                      <a:endParaRPr lang="en-GB" sz="2400" dirty="0"/>
                    </a:p>
                  </a:txBody>
                  <a:tcPr anchor="ctr"/>
                </a:tc>
                <a:tc>
                  <a:txBody>
                    <a:bodyPr/>
                    <a:lstStyle/>
                    <a:p>
                      <a:pPr algn="ctr"/>
                      <a:r>
                        <a:rPr lang="hr-HR" sz="2400" dirty="0" smtClean="0"/>
                        <a:t>Dovodi me</a:t>
                      </a:r>
                      <a:r>
                        <a:rPr lang="hr-HR" sz="2400" baseline="0" dirty="0" smtClean="0"/>
                        <a:t> do ludila, neoprezni su i nemarni i neobazrivi</a:t>
                      </a:r>
                      <a:endParaRPr lang="en-GB" sz="2400" dirty="0"/>
                    </a:p>
                  </a:txBody>
                  <a:tcPr anchor="ctr"/>
                </a:tc>
                <a:extLst>
                  <a:ext uri="{0D108BD9-81ED-4DB2-BD59-A6C34878D82A}">
                    <a16:rowId xmlns:a16="http://schemas.microsoft.com/office/drawing/2014/main" val="10003"/>
                  </a:ext>
                </a:extLst>
              </a:tr>
              <a:tr h="1101269">
                <a:tc>
                  <a:txBody>
                    <a:bodyPr/>
                    <a:lstStyle/>
                    <a:p>
                      <a:pPr algn="ctr"/>
                      <a:r>
                        <a:rPr lang="hr-HR" sz="2400" b="1" i="1" dirty="0" smtClean="0"/>
                        <a:t>Čekanje dva sata sa</a:t>
                      </a:r>
                      <a:r>
                        <a:rPr lang="hr-HR" sz="2400" b="1" i="1" baseline="0" dirty="0" smtClean="0"/>
                        <a:t> djetetom kod liječnika</a:t>
                      </a:r>
                      <a:endParaRPr lang="en-GB" sz="2400" b="1" i="1" dirty="0"/>
                    </a:p>
                  </a:txBody>
                  <a:tcPr anchor="ctr"/>
                </a:tc>
                <a:tc>
                  <a:txBody>
                    <a:bodyPr/>
                    <a:lstStyle/>
                    <a:p>
                      <a:pPr algn="ctr"/>
                      <a:r>
                        <a:rPr lang="hr-HR" sz="2400" dirty="0" smtClean="0"/>
                        <a:t>Bar</a:t>
                      </a:r>
                      <a:r>
                        <a:rPr lang="hr-HR" sz="2400" baseline="0" dirty="0" smtClean="0"/>
                        <a:t> imam priliku popričati sa drugim mamama i upoznati ih</a:t>
                      </a:r>
                      <a:endParaRPr lang="en-GB" sz="2400" dirty="0"/>
                    </a:p>
                  </a:txBody>
                  <a:tcPr anchor="ctr"/>
                </a:tc>
                <a:tc>
                  <a:txBody>
                    <a:bodyPr/>
                    <a:lstStyle/>
                    <a:p>
                      <a:pPr algn="ctr"/>
                      <a:r>
                        <a:rPr lang="hr-HR" sz="2400" dirty="0" smtClean="0"/>
                        <a:t>Ulazim u sobu liječnika</a:t>
                      </a:r>
                      <a:r>
                        <a:rPr lang="hr-HR" sz="2400" baseline="0" dirty="0" smtClean="0"/>
                        <a:t> i urlam na liječnika</a:t>
                      </a:r>
                      <a:endParaRPr lang="en-GB" sz="2400" dirty="0"/>
                    </a:p>
                  </a:txBody>
                  <a:tcPr anchor="ctr"/>
                </a:tc>
                <a:extLst>
                  <a:ext uri="{0D108BD9-81ED-4DB2-BD59-A6C34878D82A}">
                    <a16:rowId xmlns:a16="http://schemas.microsoft.com/office/drawing/2014/main" val="10004"/>
                  </a:ext>
                </a:extLst>
              </a:tr>
              <a:tr h="1101269">
                <a:tc>
                  <a:txBody>
                    <a:bodyPr/>
                    <a:lstStyle/>
                    <a:p>
                      <a:pPr algn="ctr"/>
                      <a:r>
                        <a:rPr lang="hr-HR" sz="2400" b="1" i="1" dirty="0" smtClean="0"/>
                        <a:t>Neposlušna djeca</a:t>
                      </a:r>
                      <a:endParaRPr lang="en-GB" sz="2400" b="1" i="1" dirty="0"/>
                    </a:p>
                  </a:txBody>
                  <a:tcPr anchor="ctr"/>
                </a:tc>
                <a:tc>
                  <a:txBody>
                    <a:bodyPr/>
                    <a:lstStyle/>
                    <a:p>
                      <a:pPr algn="ctr"/>
                      <a:r>
                        <a:rPr lang="hr-HR" sz="2400" dirty="0" smtClean="0"/>
                        <a:t>Nema se smisla ljutiti na djecu, ne mogu se promijeniti</a:t>
                      </a:r>
                      <a:endParaRPr lang="en-GB" sz="2400" dirty="0"/>
                    </a:p>
                  </a:txBody>
                  <a:tcPr anchor="ctr"/>
                </a:tc>
                <a:tc>
                  <a:txBody>
                    <a:bodyPr/>
                    <a:lstStyle/>
                    <a:p>
                      <a:pPr algn="ctr"/>
                      <a:r>
                        <a:rPr lang="hr-HR" sz="2400" dirty="0" smtClean="0"/>
                        <a:t>Pitam se zašto sam ih uopće imala</a:t>
                      </a:r>
                      <a:endParaRPr lang="en-GB" sz="2400" dirty="0"/>
                    </a:p>
                  </a:txBody>
                  <a:tcPr anchor="ctr"/>
                </a:tc>
                <a:extLst>
                  <a:ext uri="{0D108BD9-81ED-4DB2-BD59-A6C34878D82A}">
                    <a16:rowId xmlns:a16="http://schemas.microsoft.com/office/drawing/2014/main" val="10005"/>
                  </a:ext>
                </a:extLst>
              </a:tr>
              <a:tr h="446626">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803752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973" y="624110"/>
            <a:ext cx="8911687" cy="640445"/>
          </a:xfrm>
        </p:spPr>
        <p:txBody>
          <a:bodyPr/>
          <a:lstStyle/>
          <a:p>
            <a:r>
              <a:rPr lang="hr-HR" dirty="0" smtClean="0"/>
              <a:t>Literatura</a:t>
            </a:r>
            <a:endParaRPr lang="en-US" dirty="0"/>
          </a:p>
        </p:txBody>
      </p:sp>
      <p:sp>
        <p:nvSpPr>
          <p:cNvPr id="3" name="Content Placeholder 2"/>
          <p:cNvSpPr>
            <a:spLocks noGrp="1"/>
          </p:cNvSpPr>
          <p:nvPr>
            <p:ph idx="1"/>
          </p:nvPr>
        </p:nvSpPr>
        <p:spPr>
          <a:xfrm>
            <a:off x="1354217" y="1264555"/>
            <a:ext cx="10150395" cy="5073112"/>
          </a:xfrm>
        </p:spPr>
        <p:txBody>
          <a:bodyPr>
            <a:noAutofit/>
          </a:bodyPr>
          <a:lstStyle/>
          <a:p>
            <a:endParaRPr lang="en-US" sz="2400" dirty="0">
              <a:solidFill>
                <a:schemeClr val="accent1">
                  <a:lumMod val="75000"/>
                </a:schemeClr>
              </a:solidFill>
            </a:endParaRPr>
          </a:p>
          <a:p>
            <a:r>
              <a:rPr lang="en-US" sz="2400" dirty="0" smtClean="0">
                <a:solidFill>
                  <a:schemeClr val="accent1">
                    <a:lumMod val="75000"/>
                  </a:schemeClr>
                </a:solidFill>
              </a:rPr>
              <a:t>Davies</a:t>
            </a:r>
            <a:r>
              <a:rPr lang="en-US" sz="2400" dirty="0">
                <a:solidFill>
                  <a:schemeClr val="accent1">
                    <a:lumMod val="75000"/>
                  </a:schemeClr>
                </a:solidFill>
              </a:rPr>
              <a:t>, W. (</a:t>
            </a:r>
            <a:r>
              <a:rPr lang="en-US" sz="2400" dirty="0" smtClean="0">
                <a:solidFill>
                  <a:schemeClr val="accent1">
                    <a:lumMod val="75000"/>
                  </a:schemeClr>
                </a:solidFill>
              </a:rPr>
              <a:t>20</a:t>
            </a:r>
            <a:r>
              <a:rPr lang="hr-HR" sz="2400" dirty="0" smtClean="0">
                <a:solidFill>
                  <a:schemeClr val="accent1">
                    <a:lumMod val="75000"/>
                  </a:schemeClr>
                </a:solidFill>
              </a:rPr>
              <a:t>16</a:t>
            </a:r>
            <a:r>
              <a:rPr lang="en-US" sz="2400" dirty="0" smtClean="0">
                <a:solidFill>
                  <a:schemeClr val="accent1">
                    <a:lumMod val="75000"/>
                  </a:schemeClr>
                </a:solidFill>
              </a:rPr>
              <a:t>)</a:t>
            </a:r>
            <a:r>
              <a:rPr lang="en-US" sz="2400" i="1" dirty="0" smtClean="0">
                <a:solidFill>
                  <a:schemeClr val="accent1">
                    <a:lumMod val="75000"/>
                  </a:schemeClr>
                </a:solidFill>
              </a:rPr>
              <a:t>. </a:t>
            </a:r>
            <a:r>
              <a:rPr lang="en-US" sz="2400" i="1" dirty="0">
                <a:solidFill>
                  <a:schemeClr val="accent1">
                    <a:lumMod val="75000"/>
                  </a:schemeClr>
                </a:solidFill>
              </a:rPr>
              <a:t>Overcoming Anger and Irritability: A Self-Help Guide Using Cognitive Behavioral Techniques. </a:t>
            </a:r>
            <a:r>
              <a:rPr lang="en-US" sz="2400" dirty="0">
                <a:solidFill>
                  <a:schemeClr val="accent1">
                    <a:lumMod val="75000"/>
                  </a:schemeClr>
                </a:solidFill>
              </a:rPr>
              <a:t>London: Robinson </a:t>
            </a:r>
            <a:endParaRPr lang="hr-HR" sz="2400" dirty="0" smtClean="0">
              <a:solidFill>
                <a:schemeClr val="accent1">
                  <a:lumMod val="75000"/>
                </a:schemeClr>
              </a:solidFill>
            </a:endParaRPr>
          </a:p>
          <a:p>
            <a:endParaRPr lang="en-US" sz="2400" dirty="0">
              <a:solidFill>
                <a:schemeClr val="accent1">
                  <a:lumMod val="75000"/>
                </a:schemeClr>
              </a:solidFill>
            </a:endParaRPr>
          </a:p>
          <a:p>
            <a:r>
              <a:rPr lang="en-US" sz="2400" dirty="0">
                <a:solidFill>
                  <a:schemeClr val="accent1">
                    <a:lumMod val="75000"/>
                  </a:schemeClr>
                </a:solidFill>
              </a:rPr>
              <a:t>Myles, </a:t>
            </a:r>
            <a:r>
              <a:rPr lang="hr-HR" sz="2400" dirty="0" smtClean="0">
                <a:solidFill>
                  <a:schemeClr val="accent1">
                    <a:lumMod val="75000"/>
                  </a:schemeClr>
                </a:solidFill>
              </a:rPr>
              <a:t>P. (2015). </a:t>
            </a:r>
            <a:r>
              <a:rPr lang="en-US" sz="2400" dirty="0" smtClean="0">
                <a:solidFill>
                  <a:schemeClr val="accent1">
                    <a:lumMod val="75000"/>
                  </a:schemeClr>
                </a:solidFill>
              </a:rPr>
              <a:t>The </a:t>
            </a:r>
            <a:r>
              <a:rPr lang="en-US" sz="2400" dirty="0">
                <a:solidFill>
                  <a:schemeClr val="accent1">
                    <a:lumMod val="75000"/>
                  </a:schemeClr>
                </a:solidFill>
              </a:rPr>
              <a:t>CBT Handbook: A Comprehensive Guide to Using CBT to Overcome Depression, Anxiety, Stress, Low Self-Esteem and Anger </a:t>
            </a:r>
            <a:r>
              <a:rPr lang="hr-HR" sz="2400" dirty="0" smtClean="0">
                <a:solidFill>
                  <a:schemeClr val="accent1">
                    <a:lumMod val="75000"/>
                  </a:schemeClr>
                </a:solidFill>
              </a:rPr>
              <a:t>. London: Robinson</a:t>
            </a:r>
            <a:r>
              <a:rPr lang="en-US" sz="2400" dirty="0" smtClean="0">
                <a:solidFill>
                  <a:schemeClr val="accent1">
                    <a:lumMod val="75000"/>
                  </a:schemeClr>
                </a:solidFill>
                <a:hlinkClick r:id="rId3"/>
              </a:rPr>
              <a:t> </a:t>
            </a:r>
            <a:endParaRPr lang="hr-HR" sz="2400" dirty="0" smtClean="0">
              <a:solidFill>
                <a:schemeClr val="accent1">
                  <a:lumMod val="75000"/>
                </a:schemeClr>
              </a:solidFill>
            </a:endParaRPr>
          </a:p>
          <a:p>
            <a:endParaRPr lang="en-US" sz="2400" dirty="0">
              <a:solidFill>
                <a:schemeClr val="accent1">
                  <a:lumMod val="75000"/>
                </a:schemeClr>
              </a:solidFill>
            </a:endParaRPr>
          </a:p>
          <a:p>
            <a:r>
              <a:rPr lang="en-US" sz="2400" dirty="0">
                <a:solidFill>
                  <a:schemeClr val="accent1">
                    <a:lumMod val="75000"/>
                  </a:schemeClr>
                </a:solidFill>
              </a:rPr>
              <a:t>Collins-Donnelly, </a:t>
            </a:r>
            <a:r>
              <a:rPr lang="en-US" sz="2400" dirty="0" smtClean="0">
                <a:solidFill>
                  <a:schemeClr val="accent1">
                    <a:lumMod val="75000"/>
                  </a:schemeClr>
                </a:solidFill>
              </a:rPr>
              <a:t>K</a:t>
            </a:r>
            <a:r>
              <a:rPr lang="hr-HR" sz="2400" dirty="0" smtClean="0">
                <a:solidFill>
                  <a:schemeClr val="accent1">
                    <a:lumMod val="75000"/>
                  </a:schemeClr>
                </a:solidFill>
              </a:rPr>
              <a:t>. (2012). </a:t>
            </a:r>
            <a:r>
              <a:rPr lang="hr-HR" sz="2400" dirty="0" err="1" smtClean="0">
                <a:solidFill>
                  <a:schemeClr val="accent1">
                    <a:lumMod val="75000"/>
                  </a:schemeClr>
                </a:solidFill>
              </a:rPr>
              <a:t>Starving</a:t>
            </a:r>
            <a:r>
              <a:rPr lang="hr-HR" sz="2400" dirty="0" smtClean="0">
                <a:solidFill>
                  <a:schemeClr val="accent1">
                    <a:lumMod val="75000"/>
                  </a:schemeClr>
                </a:solidFill>
              </a:rPr>
              <a:t> the Anger Gremlin: A Cognitive Behavioural Therapy Workbook on Anger Management for Young People (Gremlin and Thief CBT Workbooks). London:  </a:t>
            </a:r>
            <a:r>
              <a:rPr lang="hr-HR" sz="2400" dirty="0">
                <a:solidFill>
                  <a:schemeClr val="accent1">
                    <a:lumMod val="75000"/>
                  </a:schemeClr>
                </a:solidFill>
              </a:rPr>
              <a:t>Jessica Kingsely </a:t>
            </a:r>
            <a:endParaRPr lang="en-US" sz="2400" dirty="0">
              <a:solidFill>
                <a:schemeClr val="accent1">
                  <a:lumMod val="75000"/>
                </a:schemeClr>
              </a:solidFill>
            </a:endParaRPr>
          </a:p>
          <a:p>
            <a:endParaRPr lang="en-US" sz="2400" dirty="0">
              <a:solidFill>
                <a:schemeClr val="accent1">
                  <a:lumMod val="75000"/>
                </a:schemeClr>
              </a:solidFill>
            </a:endParaRPr>
          </a:p>
        </p:txBody>
      </p:sp>
    </p:spTree>
    <p:extLst>
      <p:ext uri="{BB962C8B-B14F-4D97-AF65-F5344CB8AC3E}">
        <p14:creationId xmlns:p14="http://schemas.microsoft.com/office/powerpoint/2010/main" val="671803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026" y="492906"/>
            <a:ext cx="9714449" cy="5718220"/>
          </a:xfrm>
        </p:spPr>
        <p:txBody>
          <a:bodyPr>
            <a:noAutofit/>
          </a:bodyPr>
          <a:lstStyle/>
          <a:p>
            <a:pPr>
              <a:buFont typeface="Wingdings" panose="05000000000000000000" pitchFamily="2" charset="2"/>
              <a:buChar char=""/>
            </a:pPr>
            <a:r>
              <a:rPr lang="hr-HR" sz="2400" dirty="0" smtClean="0">
                <a:solidFill>
                  <a:schemeClr val="tx1"/>
                </a:solidFill>
              </a:rPr>
              <a:t>Ljutnja postaje problem ako:</a:t>
            </a:r>
          </a:p>
          <a:p>
            <a:pPr marL="0" indent="0">
              <a:buNone/>
            </a:pPr>
            <a:endParaRPr lang="hr-HR" sz="2400" dirty="0" smtClean="0">
              <a:solidFill>
                <a:schemeClr val="tx1"/>
              </a:solidFill>
            </a:endParaRPr>
          </a:p>
          <a:p>
            <a:pPr lvl="2">
              <a:buFont typeface="Wingdings" panose="05000000000000000000" pitchFamily="2" charset="2"/>
              <a:buChar char="ü"/>
            </a:pPr>
            <a:r>
              <a:rPr lang="hr-HR" sz="2400" dirty="0" smtClean="0">
                <a:solidFill>
                  <a:schemeClr val="tx1"/>
                </a:solidFill>
              </a:rPr>
              <a:t>  se iskazuje često, </a:t>
            </a:r>
          </a:p>
          <a:p>
            <a:pPr lvl="2">
              <a:buFont typeface="Wingdings" panose="05000000000000000000" pitchFamily="2" charset="2"/>
              <a:buChar char="ü"/>
            </a:pPr>
            <a:r>
              <a:rPr lang="hr-HR" sz="2400" dirty="0" smtClean="0">
                <a:solidFill>
                  <a:schemeClr val="tx1"/>
                </a:solidFill>
              </a:rPr>
              <a:t>  je neproporcionalna situaciji koja je uzrokuje</a:t>
            </a:r>
          </a:p>
          <a:p>
            <a:pPr lvl="2">
              <a:buFont typeface="Wingdings" panose="05000000000000000000" pitchFamily="2" charset="2"/>
              <a:buChar char="ü"/>
            </a:pPr>
            <a:r>
              <a:rPr lang="hr-HR" sz="2400" dirty="0" smtClean="0">
                <a:solidFill>
                  <a:schemeClr val="tx1"/>
                </a:solidFill>
              </a:rPr>
              <a:t>  traje dugo</a:t>
            </a:r>
          </a:p>
          <a:p>
            <a:pPr lvl="2">
              <a:buFont typeface="Wingdings" panose="05000000000000000000" pitchFamily="2" charset="2"/>
              <a:buChar char="ü"/>
            </a:pPr>
            <a:r>
              <a:rPr lang="hr-HR" sz="2400" dirty="0" smtClean="0">
                <a:solidFill>
                  <a:schemeClr val="tx1"/>
                </a:solidFill>
              </a:rPr>
              <a:t>  interferira sa drugim aspektima našeg života, </a:t>
            </a:r>
          </a:p>
          <a:p>
            <a:pPr lvl="2">
              <a:buFont typeface="Wingdings" panose="05000000000000000000" pitchFamily="2" charset="2"/>
              <a:buChar char="ü"/>
            </a:pPr>
            <a:r>
              <a:rPr lang="hr-HR" sz="2400" dirty="0" smtClean="0">
                <a:solidFill>
                  <a:schemeClr val="tx1"/>
                </a:solidFill>
              </a:rPr>
              <a:t>  se koristi kao alat da dobijemo ono što želimo, </a:t>
            </a:r>
          </a:p>
          <a:p>
            <a:pPr lvl="2">
              <a:buFont typeface="Wingdings" panose="05000000000000000000" pitchFamily="2" charset="2"/>
              <a:buChar char="ü"/>
            </a:pPr>
            <a:r>
              <a:rPr lang="hr-HR" sz="2400" dirty="0" smtClean="0">
                <a:solidFill>
                  <a:schemeClr val="tx1"/>
                </a:solidFill>
              </a:rPr>
              <a:t>  vodi ka nasilju i agresiji (vikanje, udaranje, prijetnje), </a:t>
            </a:r>
          </a:p>
          <a:p>
            <a:pPr lvl="2">
              <a:buFont typeface="Wingdings" panose="05000000000000000000" pitchFamily="2" charset="2"/>
              <a:buChar char="ü"/>
            </a:pPr>
            <a:r>
              <a:rPr lang="hr-HR" sz="2400" dirty="0" smtClean="0">
                <a:solidFill>
                  <a:schemeClr val="tx1"/>
                </a:solidFill>
              </a:rPr>
              <a:t>  se okrene prema nama, </a:t>
            </a:r>
          </a:p>
          <a:p>
            <a:pPr lvl="2">
              <a:buFont typeface="Wingdings" panose="05000000000000000000" pitchFamily="2" charset="2"/>
              <a:buChar char="ü"/>
            </a:pPr>
            <a:r>
              <a:rPr lang="hr-HR" sz="2400" dirty="0" smtClean="0">
                <a:solidFill>
                  <a:schemeClr val="tx1"/>
                </a:solidFill>
              </a:rPr>
              <a:t>  se izražava prema nekom drugom</a:t>
            </a:r>
          </a:p>
          <a:p>
            <a:pPr marL="0" indent="0">
              <a:buNone/>
            </a:pPr>
            <a:endParaRPr lang="hr-HR" sz="2400" dirty="0"/>
          </a:p>
          <a:p>
            <a:pPr marL="0" indent="0">
              <a:buNone/>
            </a:pPr>
            <a:endParaRPr lang="hr-HR" sz="2400" dirty="0" smtClean="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157" y="4525651"/>
            <a:ext cx="3304757" cy="2201794"/>
          </a:xfrm>
          <a:prstGeom prst="rect">
            <a:avLst/>
          </a:prstGeom>
        </p:spPr>
      </p:pic>
    </p:spTree>
    <p:extLst>
      <p:ext uri="{BB962C8B-B14F-4D97-AF65-F5344CB8AC3E}">
        <p14:creationId xmlns:p14="http://schemas.microsoft.com/office/powerpoint/2010/main" val="2328390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980" y="577615"/>
            <a:ext cx="8911687" cy="801734"/>
          </a:xfrm>
        </p:spPr>
        <p:txBody>
          <a:bodyPr/>
          <a:lstStyle/>
          <a:p>
            <a:r>
              <a:rPr lang="hr-HR" dirty="0" smtClean="0"/>
              <a:t>Razdražljivost - iritabilnost</a:t>
            </a:r>
            <a:endParaRPr lang="en-GB" dirty="0"/>
          </a:p>
        </p:txBody>
      </p:sp>
      <p:sp>
        <p:nvSpPr>
          <p:cNvPr id="3" name="Content Placeholder 2"/>
          <p:cNvSpPr>
            <a:spLocks noGrp="1"/>
          </p:cNvSpPr>
          <p:nvPr>
            <p:ph idx="1"/>
          </p:nvPr>
        </p:nvSpPr>
        <p:spPr>
          <a:xfrm>
            <a:off x="1457832" y="1379349"/>
            <a:ext cx="10197230" cy="5091025"/>
          </a:xfrm>
        </p:spPr>
        <p:txBody>
          <a:bodyPr>
            <a:noAutofit/>
          </a:bodyPr>
          <a:lstStyle/>
          <a:p>
            <a:pPr>
              <a:lnSpc>
                <a:spcPct val="150000"/>
              </a:lnSpc>
            </a:pPr>
            <a:r>
              <a:rPr lang="hr-HR" sz="2400" dirty="0" smtClean="0">
                <a:solidFill>
                  <a:schemeClr val="tx1"/>
                </a:solidFill>
              </a:rPr>
              <a:t>Često tremin razdražljivosti  implicira da reakcija nije opravdana – ljuti smo bez nekog posebnog razloga </a:t>
            </a:r>
          </a:p>
          <a:p>
            <a:pPr>
              <a:lnSpc>
                <a:spcPct val="150000"/>
              </a:lnSpc>
            </a:pPr>
            <a:endParaRPr lang="hr-HR" sz="2400" dirty="0">
              <a:solidFill>
                <a:schemeClr val="tx1"/>
              </a:solidFill>
            </a:endParaRPr>
          </a:p>
          <a:p>
            <a:pPr>
              <a:lnSpc>
                <a:spcPct val="150000"/>
              </a:lnSpc>
            </a:pPr>
            <a:r>
              <a:rPr lang="hr-HR" sz="2400" dirty="0" smtClean="0">
                <a:solidFill>
                  <a:schemeClr val="tx1"/>
                </a:solidFill>
              </a:rPr>
              <a:t>Razdražljivost je prije predispozicija nego emocija</a:t>
            </a:r>
          </a:p>
          <a:p>
            <a:pPr>
              <a:lnSpc>
                <a:spcPct val="150000"/>
              </a:lnSpc>
            </a:pPr>
            <a:r>
              <a:rPr lang="hr-HR" sz="2400" dirty="0" smtClean="0">
                <a:solidFill>
                  <a:schemeClr val="tx1"/>
                </a:solidFill>
              </a:rPr>
              <a:t>Razdražljiva osoba  - lako postane ljuta </a:t>
            </a:r>
          </a:p>
          <a:p>
            <a:pPr>
              <a:lnSpc>
                <a:spcPct val="150000"/>
              </a:lnSpc>
            </a:pPr>
            <a:r>
              <a:rPr lang="hr-HR" sz="2400" dirty="0" smtClean="0">
                <a:solidFill>
                  <a:schemeClr val="tx1"/>
                </a:solidFill>
              </a:rPr>
              <a:t>Razdražljivost je paradoksalan osjećaj – mogu ga izazvati neke pojave, stvari ali možemo se i probuditi razdražljivi bez nekog posebnog razloga</a:t>
            </a:r>
            <a:endParaRPr lang="en-GB" sz="2400" dirty="0">
              <a:solidFill>
                <a:schemeClr val="tx1"/>
              </a:solidFill>
            </a:endParaRPr>
          </a:p>
        </p:txBody>
      </p:sp>
    </p:spTree>
    <p:extLst>
      <p:ext uri="{BB962C8B-B14F-4D97-AF65-F5344CB8AC3E}">
        <p14:creationId xmlns:p14="http://schemas.microsoft.com/office/powerpoint/2010/main" val="3258784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Ima li razdražljivost svrhu</a:t>
            </a:r>
            <a:endParaRPr lang="en-GB" dirty="0"/>
          </a:p>
        </p:txBody>
      </p:sp>
      <p:sp>
        <p:nvSpPr>
          <p:cNvPr id="3" name="Content Placeholder 2"/>
          <p:cNvSpPr>
            <a:spLocks noGrp="1"/>
          </p:cNvSpPr>
          <p:nvPr>
            <p:ph idx="1"/>
          </p:nvPr>
        </p:nvSpPr>
        <p:spPr>
          <a:xfrm>
            <a:off x="1596325" y="1388165"/>
            <a:ext cx="10337370" cy="1819984"/>
          </a:xfrm>
        </p:spPr>
        <p:txBody>
          <a:bodyPr>
            <a:normAutofit/>
          </a:bodyPr>
          <a:lstStyle/>
          <a:p>
            <a:r>
              <a:rPr lang="hr-HR" sz="2400" dirty="0" smtClean="0">
                <a:solidFill>
                  <a:schemeClr val="tx1"/>
                </a:solidFill>
              </a:rPr>
              <a:t>Smisao razdražljivosti je da je neopravdana i neodgovarajuća – više je refleksija raspoloženja nego nečega što je netko napravio</a:t>
            </a:r>
          </a:p>
          <a:p>
            <a:r>
              <a:rPr lang="hr-HR" sz="2400" dirty="0" smtClean="0">
                <a:solidFill>
                  <a:schemeClr val="tx1"/>
                </a:solidFill>
              </a:rPr>
              <a:t>Ljudi koji su poznati kao razdražljivi stalno drže druge ljude na oprezu – stalno ih se mora tretirati pažljivo i u rukavicama</a:t>
            </a:r>
          </a:p>
          <a:p>
            <a:pPr marL="0" indent="0">
              <a:buNone/>
            </a:pPr>
            <a:endParaRPr lang="en-GB"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325" y="3559565"/>
            <a:ext cx="3746636" cy="32255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7607" y="3208149"/>
            <a:ext cx="2748070" cy="3219167"/>
          </a:xfrm>
          <a:prstGeom prst="rect">
            <a:avLst/>
          </a:prstGeom>
        </p:spPr>
      </p:pic>
    </p:spTree>
    <p:extLst>
      <p:ext uri="{BB962C8B-B14F-4D97-AF65-F5344CB8AC3E}">
        <p14:creationId xmlns:p14="http://schemas.microsoft.com/office/powerpoint/2010/main" val="3637338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284" y="121762"/>
            <a:ext cx="2542684" cy="574901"/>
          </a:xfrm>
          <a:prstGeom prst="rect">
            <a:avLst/>
          </a:prstGeom>
          <a:solidFill>
            <a:schemeClr val="tx2">
              <a:lumMod val="60000"/>
              <a:lumOff val="40000"/>
            </a:schemeClr>
          </a:solidFill>
        </p:spPr>
        <p:txBody>
          <a:bodyPr wrap="none" rtlCol="0">
            <a:spAutoFit/>
          </a:bodyPr>
          <a:lstStyle/>
          <a:p>
            <a:pPr algn="ctr">
              <a:lnSpc>
                <a:spcPct val="150000"/>
              </a:lnSpc>
            </a:pPr>
            <a:r>
              <a:rPr lang="hr-HR" sz="2400" b="1" dirty="0" smtClean="0">
                <a:solidFill>
                  <a:schemeClr val="bg1"/>
                </a:solidFill>
              </a:rPr>
              <a:t>Simptomi ljutnje</a:t>
            </a:r>
            <a:endParaRPr lang="en-GB" sz="2400" b="1" dirty="0">
              <a:solidFill>
                <a:schemeClr val="bg1"/>
              </a:solidFill>
            </a:endParaRPr>
          </a:p>
        </p:txBody>
      </p:sp>
      <p:sp>
        <p:nvSpPr>
          <p:cNvPr id="6" name="Rounded Rectangle 5"/>
          <p:cNvSpPr/>
          <p:nvPr/>
        </p:nvSpPr>
        <p:spPr>
          <a:xfrm>
            <a:off x="4604203" y="121762"/>
            <a:ext cx="3198250" cy="1197735"/>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smtClean="0">
                <a:solidFill>
                  <a:schemeClr val="tx1"/>
                </a:solidFill>
              </a:rPr>
              <a:t>Emocionalni simptomi </a:t>
            </a:r>
          </a:p>
          <a:p>
            <a:pPr algn="ctr"/>
            <a:endParaRPr lang="hr-HR" b="1" dirty="0" smtClean="0">
              <a:solidFill>
                <a:schemeClr val="tx1"/>
              </a:solidFill>
            </a:endParaRPr>
          </a:p>
          <a:p>
            <a:pPr algn="ctr"/>
            <a:r>
              <a:rPr lang="hr-HR" dirty="0" smtClean="0">
                <a:solidFill>
                  <a:schemeClr val="tx1"/>
                </a:solidFill>
              </a:rPr>
              <a:t>Ljutnja, bijes, razdražljivost</a:t>
            </a:r>
            <a:endParaRPr lang="en-GB" dirty="0">
              <a:solidFill>
                <a:schemeClr val="tx1"/>
              </a:solidFill>
            </a:endParaRPr>
          </a:p>
        </p:txBody>
      </p:sp>
      <p:sp>
        <p:nvSpPr>
          <p:cNvPr id="7" name="Rounded Rectangle 6"/>
          <p:cNvSpPr/>
          <p:nvPr/>
        </p:nvSpPr>
        <p:spPr>
          <a:xfrm>
            <a:off x="1895344" y="1661374"/>
            <a:ext cx="2640168" cy="3844205"/>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smtClean="0">
                <a:solidFill>
                  <a:schemeClr val="tx1"/>
                </a:solidFill>
              </a:rPr>
              <a:t>Kognitivni simptomi</a:t>
            </a:r>
          </a:p>
          <a:p>
            <a:pPr algn="ctr"/>
            <a:r>
              <a:rPr lang="hr-HR" b="1" dirty="0" smtClean="0">
                <a:solidFill>
                  <a:schemeClr val="tx1"/>
                </a:solidFill>
              </a:rPr>
              <a:t> </a:t>
            </a:r>
          </a:p>
          <a:p>
            <a:pPr algn="ctr"/>
            <a:r>
              <a:rPr lang="hr-HR" dirty="0" smtClean="0">
                <a:solidFill>
                  <a:schemeClr val="tx1"/>
                </a:solidFill>
              </a:rPr>
              <a:t>Misli da ih ljudi namjerno žele iznervirati; prazna glava u fazi jake ljutnje; misli se najgore o ljudima; sve se vidi kao veliki problem; ponašanje drugih se vidi kao nepravedno</a:t>
            </a:r>
            <a:endParaRPr lang="en-GB" dirty="0">
              <a:solidFill>
                <a:schemeClr val="tx1"/>
              </a:solidFill>
            </a:endParaRPr>
          </a:p>
        </p:txBody>
      </p:sp>
      <p:sp>
        <p:nvSpPr>
          <p:cNvPr id="8" name="Rounded Rectangle 7"/>
          <p:cNvSpPr/>
          <p:nvPr/>
        </p:nvSpPr>
        <p:spPr>
          <a:xfrm>
            <a:off x="8482885" y="1541306"/>
            <a:ext cx="3030827" cy="3975213"/>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smtClean="0">
                <a:solidFill>
                  <a:schemeClr val="tx1"/>
                </a:solidFill>
              </a:rPr>
              <a:t>Tjelesni  simptomi </a:t>
            </a:r>
          </a:p>
          <a:p>
            <a:pPr algn="ctr"/>
            <a:endParaRPr lang="hr-HR" b="1" dirty="0" smtClean="0">
              <a:solidFill>
                <a:schemeClr val="tx1"/>
              </a:solidFill>
            </a:endParaRPr>
          </a:p>
          <a:p>
            <a:pPr algn="ctr"/>
            <a:r>
              <a:rPr lang="hr-HR" dirty="0" smtClean="0">
                <a:solidFill>
                  <a:schemeClr val="tx1"/>
                </a:solidFill>
              </a:rPr>
              <a:t>Ubrzani otkucaji srca, povećani krvni tlak, povećanje energije hormona (adrenalina i noradrenalina), stezanje u prsima, brzo disanje, napetost mišića, osjećaj vrućine,  znojenje, glavobolja</a:t>
            </a:r>
            <a:endParaRPr lang="en-GB" dirty="0">
              <a:solidFill>
                <a:schemeClr val="tx1"/>
              </a:solidFill>
            </a:endParaRPr>
          </a:p>
        </p:txBody>
      </p:sp>
      <p:sp>
        <p:nvSpPr>
          <p:cNvPr id="9" name="Rounded Rectangle 8"/>
          <p:cNvSpPr/>
          <p:nvPr/>
        </p:nvSpPr>
        <p:spPr>
          <a:xfrm>
            <a:off x="5057110" y="4026291"/>
            <a:ext cx="2640168" cy="2831709"/>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smtClean="0">
                <a:solidFill>
                  <a:schemeClr val="tx1"/>
                </a:solidFill>
              </a:rPr>
              <a:t>Bihevioralni simptomi</a:t>
            </a:r>
          </a:p>
          <a:p>
            <a:pPr algn="ctr"/>
            <a:r>
              <a:rPr lang="hr-HR" b="1" dirty="0" smtClean="0">
                <a:solidFill>
                  <a:schemeClr val="tx1"/>
                </a:solidFill>
              </a:rPr>
              <a:t> </a:t>
            </a:r>
          </a:p>
          <a:p>
            <a:pPr algn="ctr"/>
            <a:r>
              <a:rPr lang="hr-HR" dirty="0" smtClean="0">
                <a:solidFill>
                  <a:schemeClr val="tx1"/>
                </a:solidFill>
              </a:rPr>
              <a:t>Glasno i brzo govorenje, vikanje, svađanje, napadanje drugih ljudi, lupanje vratima, bacanje stvari, </a:t>
            </a:r>
            <a:endParaRPr lang="en-GB" dirty="0">
              <a:solidFill>
                <a:schemeClr val="tx1"/>
              </a:solidFill>
            </a:endParaRPr>
          </a:p>
        </p:txBody>
      </p:sp>
      <p:cxnSp>
        <p:nvCxnSpPr>
          <p:cNvPr id="11" name="Elbow Connector 10"/>
          <p:cNvCxnSpPr/>
          <p:nvPr/>
        </p:nvCxnSpPr>
        <p:spPr>
          <a:xfrm>
            <a:off x="8329622" y="567879"/>
            <a:ext cx="1399506" cy="901521"/>
          </a:xfrm>
          <a:prstGeom prst="bentConnector3">
            <a:avLst>
              <a:gd name="adj1" fmla="val 9969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966445" y="5505579"/>
            <a:ext cx="1399506" cy="901521"/>
          </a:xfrm>
          <a:prstGeom prst="bentConnector3">
            <a:avLst>
              <a:gd name="adj1" fmla="val 1227"/>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8313325" y="5765369"/>
            <a:ext cx="1415803" cy="519447"/>
          </a:xfrm>
          <a:prstGeom prst="bentConnector3">
            <a:avLst>
              <a:gd name="adj1" fmla="val 100355"/>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flipV="1">
            <a:off x="3198720" y="689294"/>
            <a:ext cx="1226046" cy="749120"/>
          </a:xfrm>
          <a:prstGeom prst="bentConnector3">
            <a:avLst>
              <a:gd name="adj1" fmla="val 9937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326152" y="1661374"/>
            <a:ext cx="0" cy="207349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951935" y="2670588"/>
            <a:ext cx="2745343" cy="461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66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5290</TotalTime>
  <Words>4409</Words>
  <Application>Microsoft Office PowerPoint</Application>
  <PresentationFormat>Widescreen</PresentationFormat>
  <Paragraphs>670</Paragraphs>
  <Slides>55</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Calibri</vt:lpstr>
      <vt:lpstr>Century Gothic</vt:lpstr>
      <vt:lpstr>Comic Sans MS</vt:lpstr>
      <vt:lpstr>Courier New</vt:lpstr>
      <vt:lpstr>Wingdings</vt:lpstr>
      <vt:lpstr>Wingdings 2</vt:lpstr>
      <vt:lpstr>Wingdings 3</vt:lpstr>
      <vt:lpstr>Wisp</vt:lpstr>
      <vt:lpstr>BK intervencije za kontrolu ljutnje</vt:lpstr>
      <vt:lpstr>PowerPoint Presentation</vt:lpstr>
      <vt:lpstr>Sadržaj</vt:lpstr>
      <vt:lpstr>1. Ljutnja i razdražljivost</vt:lpstr>
      <vt:lpstr>Koja je svrha ljutnje?</vt:lpstr>
      <vt:lpstr>PowerPoint Presentation</vt:lpstr>
      <vt:lpstr>Razdražljivost - iritabilnost</vt:lpstr>
      <vt:lpstr>Ima li razdražljivost svrhu</vt:lpstr>
      <vt:lpstr>PowerPoint Presentation</vt:lpstr>
      <vt:lpstr>PowerPoint Presentation</vt:lpstr>
      <vt:lpstr>Model razdražljivosti i ljutnje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Tehnika pisanja dnevnika - proširenje</vt:lpstr>
      <vt:lpstr>Tehnika 4 koraka analize procjene</vt:lpstr>
      <vt:lpstr>PowerPoint Presentation</vt:lpstr>
      <vt:lpstr>PowerPoint Presentation</vt:lpstr>
      <vt:lpstr>Kako možemo napraviti trajne promjene –  RCR TEHNIKA</vt:lpstr>
      <vt:lpstr>PowerPoint Presentation</vt:lpstr>
      <vt:lpstr>Dnevnik misli 240str</vt:lpstr>
      <vt:lpstr>Malo drugačije tehnike....</vt:lpstr>
      <vt:lpstr>PowerPoint Presentation</vt:lpstr>
      <vt:lpstr>PowerPoint Presentation</vt:lpstr>
      <vt:lpstr>PowerPoint Presentation</vt:lpstr>
      <vt:lpstr>Razvoj korisnijih vjerovanja</vt:lpstr>
      <vt:lpstr>PowerPoint Presentation</vt:lpstr>
      <vt:lpstr>PowerPoint Presentation</vt:lpstr>
      <vt:lpstr>PowerPoint Presentation</vt:lpstr>
      <vt:lpstr>PowerPoint Presentation</vt:lpstr>
      <vt:lpstr>PowerPoint Presentation</vt:lpstr>
      <vt:lpstr>PowerPoint Presentation</vt:lpstr>
      <vt:lpstr>Mindfulness</vt:lpstr>
      <vt:lpstr>PowerPoint Presentation</vt:lpstr>
      <vt:lpstr>Jačanje pravoga sebe</vt:lpstr>
      <vt:lpstr>PowerPoint Presentation</vt:lpstr>
      <vt:lpstr>Zašto nismo ljuti cijelo vrijeme?</vt:lpstr>
      <vt:lpstr>PowerPoint Presentation</vt:lpstr>
      <vt:lpstr>PowerPoint Presentation</vt:lpstr>
      <vt:lpstr>Tehnika semafora</vt:lpstr>
      <vt:lpstr>PowerPoint Presentation</vt:lpstr>
      <vt:lpstr>PowerPoint Presentation</vt:lpstr>
      <vt:lpstr>PowerPoint Presentation</vt:lpstr>
      <vt:lpstr>PowerPoint Presentation</vt:lpstr>
      <vt:lpstr>PowerPoint Presentation</vt:lpstr>
      <vt:lpstr>Što se događa u mozgu kad smo ljuti</vt:lpstr>
      <vt:lpstr>PowerPoint Presentation</vt:lpstr>
      <vt:lpstr>PowerPoint Presentation</vt:lpstr>
      <vt:lpstr>PowerPoint Presentation</vt:lpstr>
      <vt:lpstr>PowerPoint Presentation</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BK intervencije za kontrolu ljutnje</dc:title>
  <dc:creator>Anita Đuretić Bartolović</dc:creator>
  <cp:lastModifiedBy>Anita Đuretić Bartolović</cp:lastModifiedBy>
  <cp:revision>173</cp:revision>
  <cp:lastPrinted>2017-03-16T06:29:18Z</cp:lastPrinted>
  <dcterms:created xsi:type="dcterms:W3CDTF">2017-03-04T18:01:40Z</dcterms:created>
  <dcterms:modified xsi:type="dcterms:W3CDTF">2017-03-16T09:23:26Z</dcterms:modified>
</cp:coreProperties>
</file>