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-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75E79-4150-4AE3-B300-081BF570EC4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82AD3F-77B3-4F67-9E02-BF31091B0245}">
      <dgm:prSet phldrT="[Tekst]" custT="1"/>
      <dgm:spPr/>
      <dgm:t>
        <a:bodyPr/>
        <a:lstStyle/>
        <a:p>
          <a:pPr algn="ctr"/>
          <a:r>
            <a:rPr lang="hr-HR" sz="1500" dirty="0" smtClean="0"/>
            <a:t>Neuspješni pokušaj rješavanja problema</a:t>
          </a:r>
          <a:endParaRPr lang="hr-HR" sz="1500" dirty="0"/>
        </a:p>
      </dgm:t>
    </dgm:pt>
    <dgm:pt modelId="{EF654B5A-B8DF-4834-A3D1-9333348A8DF0}" type="parTrans" cxnId="{7C0F67E3-0639-4508-86DA-18ED724ABE41}">
      <dgm:prSet/>
      <dgm:spPr/>
      <dgm:t>
        <a:bodyPr/>
        <a:lstStyle/>
        <a:p>
          <a:pPr algn="ctr"/>
          <a:endParaRPr lang="hr-HR"/>
        </a:p>
      </dgm:t>
    </dgm:pt>
    <dgm:pt modelId="{9539366B-4B3C-495E-B54C-123EC288C590}" type="sibTrans" cxnId="{7C0F67E3-0639-4508-86DA-18ED724ABE41}">
      <dgm:prSet/>
      <dgm:spPr/>
      <dgm:t>
        <a:bodyPr/>
        <a:lstStyle/>
        <a:p>
          <a:pPr algn="ctr"/>
          <a:endParaRPr lang="hr-HR"/>
        </a:p>
      </dgm:t>
    </dgm:pt>
    <dgm:pt modelId="{4C8499D1-A480-475F-80C1-4BAF501C5A8E}">
      <dgm:prSet phldrT="[Tekst]" custT="1"/>
      <dgm:spPr/>
      <dgm:t>
        <a:bodyPr/>
        <a:lstStyle/>
        <a:p>
          <a:pPr algn="ctr"/>
          <a:r>
            <a:rPr lang="hr-HR" sz="1500" dirty="0" smtClean="0"/>
            <a:t>Nemogućnost spavanja</a:t>
          </a:r>
          <a:endParaRPr lang="hr-HR" sz="1500" dirty="0"/>
        </a:p>
      </dgm:t>
    </dgm:pt>
    <dgm:pt modelId="{9A7C109A-83E1-4FE9-9CD3-A3D001658FC1}" type="parTrans" cxnId="{4359FD8C-80B8-4A4E-A30A-99BFE6FE9498}">
      <dgm:prSet/>
      <dgm:spPr/>
      <dgm:t>
        <a:bodyPr/>
        <a:lstStyle/>
        <a:p>
          <a:pPr algn="ctr"/>
          <a:endParaRPr lang="hr-HR"/>
        </a:p>
      </dgm:t>
    </dgm:pt>
    <dgm:pt modelId="{2EFFD88C-550D-47D3-9908-099BE9EAF326}" type="sibTrans" cxnId="{4359FD8C-80B8-4A4E-A30A-99BFE6FE9498}">
      <dgm:prSet/>
      <dgm:spPr/>
      <dgm:t>
        <a:bodyPr/>
        <a:lstStyle/>
        <a:p>
          <a:pPr algn="ctr"/>
          <a:endParaRPr lang="hr-HR"/>
        </a:p>
      </dgm:t>
    </dgm:pt>
    <dgm:pt modelId="{51271A14-5945-444A-8352-EF98635585BD}">
      <dgm:prSet phldrT="[Tekst]" custT="1"/>
      <dgm:spPr/>
      <dgm:t>
        <a:bodyPr/>
        <a:lstStyle/>
        <a:p>
          <a:pPr algn="ctr"/>
          <a:r>
            <a:rPr lang="hr-HR" sz="1500" dirty="0" smtClean="0"/>
            <a:t>Briga zbog lošeg spavanja</a:t>
          </a:r>
          <a:endParaRPr lang="hr-HR" sz="1500" dirty="0"/>
        </a:p>
      </dgm:t>
    </dgm:pt>
    <dgm:pt modelId="{58E58621-7BE2-4E5E-8208-E7654EB1C2EB}" type="sibTrans" cxnId="{080292B1-8ADF-4FC5-B2DC-8EE37052295C}">
      <dgm:prSet/>
      <dgm:spPr/>
      <dgm:t>
        <a:bodyPr/>
        <a:lstStyle/>
        <a:p>
          <a:pPr algn="ctr"/>
          <a:endParaRPr lang="hr-HR"/>
        </a:p>
      </dgm:t>
    </dgm:pt>
    <dgm:pt modelId="{CE913500-09DF-477F-A0D3-7A1EF1449CB1}" type="parTrans" cxnId="{080292B1-8ADF-4FC5-B2DC-8EE37052295C}">
      <dgm:prSet/>
      <dgm:spPr/>
      <dgm:t>
        <a:bodyPr/>
        <a:lstStyle/>
        <a:p>
          <a:pPr algn="ctr"/>
          <a:endParaRPr lang="hr-HR"/>
        </a:p>
      </dgm:t>
    </dgm:pt>
    <dgm:pt modelId="{3BCDE920-BD1B-4E35-AAD8-BF1DE83453E6}">
      <dgm:prSet phldrT="[Tekst]" custT="1"/>
      <dgm:spPr/>
      <dgm:t>
        <a:bodyPr/>
        <a:lstStyle/>
        <a:p>
          <a:pPr algn="ctr"/>
          <a:r>
            <a:rPr lang="hr-HR" sz="1500" dirty="0" smtClean="0"/>
            <a:t>Briga o dnevnim posljedicama lošeg spavanja</a:t>
          </a:r>
          <a:endParaRPr lang="hr-HR" sz="1500" dirty="0"/>
        </a:p>
      </dgm:t>
    </dgm:pt>
    <dgm:pt modelId="{C72C39F7-F723-46F2-BCBF-95230EFDDE58}" type="sibTrans" cxnId="{AD2A59F1-E710-4149-A01B-69CEB4AC8726}">
      <dgm:prSet/>
      <dgm:spPr/>
      <dgm:t>
        <a:bodyPr/>
        <a:lstStyle/>
        <a:p>
          <a:pPr algn="ctr"/>
          <a:endParaRPr lang="hr-HR"/>
        </a:p>
      </dgm:t>
    </dgm:pt>
    <dgm:pt modelId="{8CEF4CDE-A354-4190-A89C-C0E61DDCCEC2}" type="parTrans" cxnId="{AD2A59F1-E710-4149-A01B-69CEB4AC8726}">
      <dgm:prSet/>
      <dgm:spPr/>
      <dgm:t>
        <a:bodyPr/>
        <a:lstStyle/>
        <a:p>
          <a:pPr algn="ctr"/>
          <a:endParaRPr lang="hr-HR"/>
        </a:p>
      </dgm:t>
    </dgm:pt>
    <dgm:pt modelId="{C39EB664-AE57-4461-A845-226CA0F14D32}" type="pres">
      <dgm:prSet presAssocID="{B7C75E79-4150-4AE3-B300-081BF570EC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38B6C70-7B67-41D6-B815-CAEAC4722DBE}" type="pres">
      <dgm:prSet presAssocID="{3BCDE920-BD1B-4E35-AAD8-BF1DE83453E6}" presName="dummy" presStyleCnt="0"/>
      <dgm:spPr/>
    </dgm:pt>
    <dgm:pt modelId="{6B8E755D-4914-45A8-986F-EABFF295F3C2}" type="pres">
      <dgm:prSet presAssocID="{3BCDE920-BD1B-4E35-AAD8-BF1DE83453E6}" presName="node" presStyleLbl="revTx" presStyleIdx="0" presStyleCnt="4" custScaleX="1229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0E17DE-88B4-4BB5-8455-F8609E619B11}" type="pres">
      <dgm:prSet presAssocID="{C72C39F7-F723-46F2-BCBF-95230EFDDE58}" presName="sibTrans" presStyleLbl="node1" presStyleIdx="0" presStyleCnt="4"/>
      <dgm:spPr/>
      <dgm:t>
        <a:bodyPr/>
        <a:lstStyle/>
        <a:p>
          <a:endParaRPr lang="hr-HR"/>
        </a:p>
      </dgm:t>
    </dgm:pt>
    <dgm:pt modelId="{372333C8-DA02-49C8-9692-434CE94C908C}" type="pres">
      <dgm:prSet presAssocID="{0782AD3F-77B3-4F67-9E02-BF31091B0245}" presName="dummy" presStyleCnt="0"/>
      <dgm:spPr/>
    </dgm:pt>
    <dgm:pt modelId="{5E832236-0FAB-4719-801E-303542659AE2}" type="pres">
      <dgm:prSet presAssocID="{0782AD3F-77B3-4F67-9E02-BF31091B0245}" presName="node" presStyleLbl="revTx" presStyleIdx="1" presStyleCnt="4" custRadScaleRad="101026" custRadScaleInc="-19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9DA4E9-1F00-416A-AA64-FEBF179A1ABB}" type="pres">
      <dgm:prSet presAssocID="{9539366B-4B3C-495E-B54C-123EC288C590}" presName="sibTrans" presStyleLbl="node1" presStyleIdx="1" presStyleCnt="4"/>
      <dgm:spPr/>
      <dgm:t>
        <a:bodyPr/>
        <a:lstStyle/>
        <a:p>
          <a:endParaRPr lang="hr-HR"/>
        </a:p>
      </dgm:t>
    </dgm:pt>
    <dgm:pt modelId="{9002E908-614D-4783-9F5F-FAEA9F1E768C}" type="pres">
      <dgm:prSet presAssocID="{4C8499D1-A480-475F-80C1-4BAF501C5A8E}" presName="dummy" presStyleCnt="0"/>
      <dgm:spPr/>
    </dgm:pt>
    <dgm:pt modelId="{0409A44C-32C0-47F6-830A-94385D08F0A4}" type="pres">
      <dgm:prSet presAssocID="{4C8499D1-A480-475F-80C1-4BAF501C5A8E}" presName="node" presStyleLbl="revTx" presStyleIdx="2" presStyleCnt="4" custScaleX="1097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632839-7F3E-44AA-8E23-A1B18F92A712}" type="pres">
      <dgm:prSet presAssocID="{2EFFD88C-550D-47D3-9908-099BE9EAF326}" presName="sibTrans" presStyleLbl="node1" presStyleIdx="2" presStyleCnt="4"/>
      <dgm:spPr/>
      <dgm:t>
        <a:bodyPr/>
        <a:lstStyle/>
        <a:p>
          <a:endParaRPr lang="hr-HR"/>
        </a:p>
      </dgm:t>
    </dgm:pt>
    <dgm:pt modelId="{2EFCB4CA-3D36-4B07-B983-9676DB386002}" type="pres">
      <dgm:prSet presAssocID="{51271A14-5945-444A-8352-EF98635585BD}" presName="dummy" presStyleCnt="0"/>
      <dgm:spPr/>
    </dgm:pt>
    <dgm:pt modelId="{8D600609-13F1-4F5E-93EA-DDED859573BE}" type="pres">
      <dgm:prSet presAssocID="{51271A14-5945-444A-8352-EF98635585B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F510D0-6ED6-4F4E-80CA-3EE104EE4BF1}" type="pres">
      <dgm:prSet presAssocID="{58E58621-7BE2-4E5E-8208-E7654EB1C2EB}" presName="sibTrans" presStyleLbl="node1" presStyleIdx="3" presStyleCnt="4"/>
      <dgm:spPr/>
      <dgm:t>
        <a:bodyPr/>
        <a:lstStyle/>
        <a:p>
          <a:endParaRPr lang="hr-HR"/>
        </a:p>
      </dgm:t>
    </dgm:pt>
  </dgm:ptLst>
  <dgm:cxnLst>
    <dgm:cxn modelId="{080292B1-8ADF-4FC5-B2DC-8EE37052295C}" srcId="{B7C75E79-4150-4AE3-B300-081BF570EC4D}" destId="{51271A14-5945-444A-8352-EF98635585BD}" srcOrd="3" destOrd="0" parTransId="{CE913500-09DF-477F-A0D3-7A1EF1449CB1}" sibTransId="{58E58621-7BE2-4E5E-8208-E7654EB1C2EB}"/>
    <dgm:cxn modelId="{73BE6BFA-3212-4FC2-8A6F-29FFC75702BF}" type="presOf" srcId="{0782AD3F-77B3-4F67-9E02-BF31091B0245}" destId="{5E832236-0FAB-4719-801E-303542659AE2}" srcOrd="0" destOrd="0" presId="urn:microsoft.com/office/officeart/2005/8/layout/cycle1"/>
    <dgm:cxn modelId="{AD2A59F1-E710-4149-A01B-69CEB4AC8726}" srcId="{B7C75E79-4150-4AE3-B300-081BF570EC4D}" destId="{3BCDE920-BD1B-4E35-AAD8-BF1DE83453E6}" srcOrd="0" destOrd="0" parTransId="{8CEF4CDE-A354-4190-A89C-C0E61DDCCEC2}" sibTransId="{C72C39F7-F723-46F2-BCBF-95230EFDDE58}"/>
    <dgm:cxn modelId="{D6F66F90-A324-4BB1-9819-52B108AA54DF}" type="presOf" srcId="{9539366B-4B3C-495E-B54C-123EC288C590}" destId="{F69DA4E9-1F00-416A-AA64-FEBF179A1ABB}" srcOrd="0" destOrd="0" presId="urn:microsoft.com/office/officeart/2005/8/layout/cycle1"/>
    <dgm:cxn modelId="{4359FD8C-80B8-4A4E-A30A-99BFE6FE9498}" srcId="{B7C75E79-4150-4AE3-B300-081BF570EC4D}" destId="{4C8499D1-A480-475F-80C1-4BAF501C5A8E}" srcOrd="2" destOrd="0" parTransId="{9A7C109A-83E1-4FE9-9CD3-A3D001658FC1}" sibTransId="{2EFFD88C-550D-47D3-9908-099BE9EAF326}"/>
    <dgm:cxn modelId="{AAA81815-CE17-4133-99BA-98DC7ECED153}" type="presOf" srcId="{C72C39F7-F723-46F2-BCBF-95230EFDDE58}" destId="{260E17DE-88B4-4BB5-8455-F8609E619B11}" srcOrd="0" destOrd="0" presId="urn:microsoft.com/office/officeart/2005/8/layout/cycle1"/>
    <dgm:cxn modelId="{5379DF2F-6132-4C63-9BBD-3BF5848B9100}" type="presOf" srcId="{2EFFD88C-550D-47D3-9908-099BE9EAF326}" destId="{9B632839-7F3E-44AA-8E23-A1B18F92A712}" srcOrd="0" destOrd="0" presId="urn:microsoft.com/office/officeart/2005/8/layout/cycle1"/>
    <dgm:cxn modelId="{55896ED6-1EC4-49E6-AF84-2DDB33164810}" type="presOf" srcId="{B7C75E79-4150-4AE3-B300-081BF570EC4D}" destId="{C39EB664-AE57-4461-A845-226CA0F14D32}" srcOrd="0" destOrd="0" presId="urn:microsoft.com/office/officeart/2005/8/layout/cycle1"/>
    <dgm:cxn modelId="{51370020-1C11-4F41-BDDD-17206A77A1EC}" type="presOf" srcId="{51271A14-5945-444A-8352-EF98635585BD}" destId="{8D600609-13F1-4F5E-93EA-DDED859573BE}" srcOrd="0" destOrd="0" presId="urn:microsoft.com/office/officeart/2005/8/layout/cycle1"/>
    <dgm:cxn modelId="{7C0F67E3-0639-4508-86DA-18ED724ABE41}" srcId="{B7C75E79-4150-4AE3-B300-081BF570EC4D}" destId="{0782AD3F-77B3-4F67-9E02-BF31091B0245}" srcOrd="1" destOrd="0" parTransId="{EF654B5A-B8DF-4834-A3D1-9333348A8DF0}" sibTransId="{9539366B-4B3C-495E-B54C-123EC288C590}"/>
    <dgm:cxn modelId="{2DA531B5-5FE4-4887-92C4-5678E9E9D0CD}" type="presOf" srcId="{3BCDE920-BD1B-4E35-AAD8-BF1DE83453E6}" destId="{6B8E755D-4914-45A8-986F-EABFF295F3C2}" srcOrd="0" destOrd="0" presId="urn:microsoft.com/office/officeart/2005/8/layout/cycle1"/>
    <dgm:cxn modelId="{3C845E88-9B89-448A-A923-63CEBA50D884}" type="presOf" srcId="{4C8499D1-A480-475F-80C1-4BAF501C5A8E}" destId="{0409A44C-32C0-47F6-830A-94385D08F0A4}" srcOrd="0" destOrd="0" presId="urn:microsoft.com/office/officeart/2005/8/layout/cycle1"/>
    <dgm:cxn modelId="{93E02B40-7645-4D97-9285-6A395E2039E8}" type="presOf" srcId="{58E58621-7BE2-4E5E-8208-E7654EB1C2EB}" destId="{F6F510D0-6ED6-4F4E-80CA-3EE104EE4BF1}" srcOrd="0" destOrd="0" presId="urn:microsoft.com/office/officeart/2005/8/layout/cycle1"/>
    <dgm:cxn modelId="{C859851F-D0C8-4C31-AECA-27597C5382B1}" type="presParOf" srcId="{C39EB664-AE57-4461-A845-226CA0F14D32}" destId="{F38B6C70-7B67-41D6-B815-CAEAC4722DBE}" srcOrd="0" destOrd="0" presId="urn:microsoft.com/office/officeart/2005/8/layout/cycle1"/>
    <dgm:cxn modelId="{2CA3D380-B584-4C0F-B488-D8A0C9AFEDDA}" type="presParOf" srcId="{C39EB664-AE57-4461-A845-226CA0F14D32}" destId="{6B8E755D-4914-45A8-986F-EABFF295F3C2}" srcOrd="1" destOrd="0" presId="urn:microsoft.com/office/officeart/2005/8/layout/cycle1"/>
    <dgm:cxn modelId="{20BD23A3-E3EF-4B0D-9A8C-75FF0D258A21}" type="presParOf" srcId="{C39EB664-AE57-4461-A845-226CA0F14D32}" destId="{260E17DE-88B4-4BB5-8455-F8609E619B11}" srcOrd="2" destOrd="0" presId="urn:microsoft.com/office/officeart/2005/8/layout/cycle1"/>
    <dgm:cxn modelId="{4510D9E9-B519-4255-BCE8-E2D1E581F6CF}" type="presParOf" srcId="{C39EB664-AE57-4461-A845-226CA0F14D32}" destId="{372333C8-DA02-49C8-9692-434CE94C908C}" srcOrd="3" destOrd="0" presId="urn:microsoft.com/office/officeart/2005/8/layout/cycle1"/>
    <dgm:cxn modelId="{8C43574C-A58E-4D4E-9145-98B077CB6947}" type="presParOf" srcId="{C39EB664-AE57-4461-A845-226CA0F14D32}" destId="{5E832236-0FAB-4719-801E-303542659AE2}" srcOrd="4" destOrd="0" presId="urn:microsoft.com/office/officeart/2005/8/layout/cycle1"/>
    <dgm:cxn modelId="{2A9D990D-7DB9-42D6-A376-3782CF665BB2}" type="presParOf" srcId="{C39EB664-AE57-4461-A845-226CA0F14D32}" destId="{F69DA4E9-1F00-416A-AA64-FEBF179A1ABB}" srcOrd="5" destOrd="0" presId="urn:microsoft.com/office/officeart/2005/8/layout/cycle1"/>
    <dgm:cxn modelId="{32B09C83-812E-408C-87EA-57166FC5B657}" type="presParOf" srcId="{C39EB664-AE57-4461-A845-226CA0F14D32}" destId="{9002E908-614D-4783-9F5F-FAEA9F1E768C}" srcOrd="6" destOrd="0" presId="urn:microsoft.com/office/officeart/2005/8/layout/cycle1"/>
    <dgm:cxn modelId="{07707EC3-1D0A-41B1-98A7-626E970B1D29}" type="presParOf" srcId="{C39EB664-AE57-4461-A845-226CA0F14D32}" destId="{0409A44C-32C0-47F6-830A-94385D08F0A4}" srcOrd="7" destOrd="0" presId="urn:microsoft.com/office/officeart/2005/8/layout/cycle1"/>
    <dgm:cxn modelId="{0E85CFBB-DC5F-4607-90FB-1085D36E7CDC}" type="presParOf" srcId="{C39EB664-AE57-4461-A845-226CA0F14D32}" destId="{9B632839-7F3E-44AA-8E23-A1B18F92A712}" srcOrd="8" destOrd="0" presId="urn:microsoft.com/office/officeart/2005/8/layout/cycle1"/>
    <dgm:cxn modelId="{92B34C9B-EE76-4590-95B3-5BA6314EA81C}" type="presParOf" srcId="{C39EB664-AE57-4461-A845-226CA0F14D32}" destId="{2EFCB4CA-3D36-4B07-B983-9676DB386002}" srcOrd="9" destOrd="0" presId="urn:microsoft.com/office/officeart/2005/8/layout/cycle1"/>
    <dgm:cxn modelId="{97636581-A894-46A6-BF8F-BBD4D37F492F}" type="presParOf" srcId="{C39EB664-AE57-4461-A845-226CA0F14D32}" destId="{8D600609-13F1-4F5E-93EA-DDED859573BE}" srcOrd="10" destOrd="0" presId="urn:microsoft.com/office/officeart/2005/8/layout/cycle1"/>
    <dgm:cxn modelId="{EBBEC174-BBF4-4B68-842A-709A619C266D}" type="presParOf" srcId="{C39EB664-AE57-4461-A845-226CA0F14D32}" destId="{F6F510D0-6ED6-4F4E-80CA-3EE104EE4BF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55C7D-77D3-4FC0-9785-30F31DFF36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3DB30D0A-54A0-4F0B-B5E7-6D449C20D21C}">
      <dgm:prSet phldrT="[Teks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2000" dirty="0" smtClean="0"/>
            <a:t>Higijena spavanja</a:t>
          </a:r>
          <a:endParaRPr lang="hr-HR" sz="2000" dirty="0"/>
        </a:p>
      </dgm:t>
    </dgm:pt>
    <dgm:pt modelId="{987E7EC1-D2D8-4DCD-AAE1-02BF648EA709}" type="parTrans" cxnId="{B4AEB3FC-E770-4F55-B76E-D64D553BA444}">
      <dgm:prSet/>
      <dgm:spPr/>
      <dgm:t>
        <a:bodyPr/>
        <a:lstStyle/>
        <a:p>
          <a:endParaRPr lang="hr-HR"/>
        </a:p>
      </dgm:t>
    </dgm:pt>
    <dgm:pt modelId="{19A92188-50D5-4329-8B29-047D8B56376F}" type="sibTrans" cxnId="{B4AEB3FC-E770-4F55-B76E-D64D553BA444}">
      <dgm:prSet/>
      <dgm:spPr/>
      <dgm:t>
        <a:bodyPr/>
        <a:lstStyle/>
        <a:p>
          <a:endParaRPr lang="hr-HR"/>
        </a:p>
      </dgm:t>
    </dgm:pt>
    <dgm:pt modelId="{A41DC3A4-AA00-4389-82B9-2144E0F866F0}">
      <dgm:prSet phldrT="[Teks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Ograničiti unos alkohola</a:t>
          </a:r>
          <a:endParaRPr lang="hr-HR" sz="1300" b="0" dirty="0"/>
        </a:p>
      </dgm:t>
    </dgm:pt>
    <dgm:pt modelId="{28529083-C5C5-4FC1-9537-BCEC0F22789F}" type="parTrans" cxnId="{4D30F8FF-AF1D-43CA-A163-024C3AD49BA2}">
      <dgm:prSet/>
      <dgm:spPr>
        <a:ln>
          <a:noFill/>
        </a:ln>
      </dgm:spPr>
      <dgm:t>
        <a:bodyPr/>
        <a:lstStyle/>
        <a:p>
          <a:endParaRPr lang="hr-HR"/>
        </a:p>
      </dgm:t>
    </dgm:pt>
    <dgm:pt modelId="{DF9087CE-83C1-4436-B4AC-AC57D4E68950}" type="sibTrans" cxnId="{4D30F8FF-AF1D-43CA-A163-024C3AD49BA2}">
      <dgm:prSet/>
      <dgm:spPr/>
      <dgm:t>
        <a:bodyPr/>
        <a:lstStyle/>
        <a:p>
          <a:endParaRPr lang="hr-HR"/>
        </a:p>
      </dgm:t>
    </dgm:pt>
    <dgm:pt modelId="{E594C651-04A4-411F-9E11-BAE2A44F8E49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Odgovarajuća sobna temperatura</a:t>
          </a:r>
          <a:endParaRPr lang="hr-HR" sz="1300" b="0" dirty="0"/>
        </a:p>
      </dgm:t>
    </dgm:pt>
    <dgm:pt modelId="{69C1D3B0-4BFA-40E7-BEDB-2E8BC4951220}" type="parTrans" cxnId="{738D451F-CCC1-472A-B84D-4804340C2D09}">
      <dgm:prSet/>
      <dgm:spPr/>
      <dgm:t>
        <a:bodyPr/>
        <a:lstStyle/>
        <a:p>
          <a:endParaRPr lang="hr-HR"/>
        </a:p>
      </dgm:t>
    </dgm:pt>
    <dgm:pt modelId="{46EEA173-39F9-4B39-8D08-FCA7AF299788}" type="sibTrans" cxnId="{738D451F-CCC1-472A-B84D-4804340C2D09}">
      <dgm:prSet/>
      <dgm:spPr/>
      <dgm:t>
        <a:bodyPr/>
        <a:lstStyle/>
        <a:p>
          <a:endParaRPr lang="hr-HR"/>
        </a:p>
      </dgm:t>
    </dgm:pt>
    <dgm:pt modelId="{A997396F-022A-423E-9845-2EC3BB3F0BF6}">
      <dgm:prSet phldrT="[Teks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Ograničiti unos </a:t>
          </a:r>
          <a:r>
            <a:rPr lang="hr-HR" sz="1300" b="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kofeina</a:t>
          </a:r>
          <a:endParaRPr lang="hr-HR" sz="1300" b="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gm:t>
    </dgm:pt>
    <dgm:pt modelId="{6924B382-7B1F-474F-9CE5-880B112A3680}" type="parTrans" cxnId="{000033CB-A267-45C7-ACBF-3AD2971089FA}">
      <dgm:prSet/>
      <dgm:spPr/>
      <dgm:t>
        <a:bodyPr/>
        <a:lstStyle/>
        <a:p>
          <a:endParaRPr lang="hr-HR" dirty="0"/>
        </a:p>
      </dgm:t>
    </dgm:pt>
    <dgm:pt modelId="{BF5FD1F3-7CE9-44C5-9699-22F671484C26}" type="sibTrans" cxnId="{000033CB-A267-45C7-ACBF-3AD2971089FA}">
      <dgm:prSet/>
      <dgm:spPr/>
      <dgm:t>
        <a:bodyPr/>
        <a:lstStyle/>
        <a:p>
          <a:endParaRPr lang="hr-HR"/>
        </a:p>
      </dgm:t>
    </dgm:pt>
    <dgm:pt modelId="{58DC04F4-2358-4A4D-ACD0-2EFE5F59109A}">
      <dgm:prSet phldrT="[Teks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Ograničiti unos nikotina</a:t>
          </a:r>
          <a:endParaRPr lang="hr-HR" sz="1300" b="0" dirty="0"/>
        </a:p>
      </dgm:t>
    </dgm:pt>
    <dgm:pt modelId="{FC9B8005-B7D9-42EE-9999-46F7B04965F0}" type="parTrans" cxnId="{AA508A49-2A7F-45D9-9E1D-F8C491DB9211}">
      <dgm:prSet/>
      <dgm:spPr/>
      <dgm:t>
        <a:bodyPr/>
        <a:lstStyle/>
        <a:p>
          <a:endParaRPr lang="hr-HR"/>
        </a:p>
      </dgm:t>
    </dgm:pt>
    <dgm:pt modelId="{211284A3-E51C-418D-B227-2D1193BDAC27}" type="sibTrans" cxnId="{AA508A49-2A7F-45D9-9E1D-F8C491DB9211}">
      <dgm:prSet/>
      <dgm:spPr/>
      <dgm:t>
        <a:bodyPr/>
        <a:lstStyle/>
        <a:p>
          <a:endParaRPr lang="hr-HR"/>
        </a:p>
      </dgm:t>
    </dgm:pt>
    <dgm:pt modelId="{29F45908-53D4-4B78-86C8-CAFA01053F5A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Smanjiti razinu buke</a:t>
          </a:r>
          <a:endParaRPr lang="hr-HR" sz="1300" b="0" dirty="0"/>
        </a:p>
      </dgm:t>
    </dgm:pt>
    <dgm:pt modelId="{F11C8277-EEAE-4869-9B41-76249A220BDB}" type="parTrans" cxnId="{D398AF5A-D8A7-4123-8BA4-E3746FF765CE}">
      <dgm:prSet/>
      <dgm:spPr/>
      <dgm:t>
        <a:bodyPr/>
        <a:lstStyle/>
        <a:p>
          <a:endParaRPr lang="hr-HR"/>
        </a:p>
      </dgm:t>
    </dgm:pt>
    <dgm:pt modelId="{F737212B-77F3-4B0C-93CC-6A80646D1A44}" type="sibTrans" cxnId="{D398AF5A-D8A7-4123-8BA4-E3746FF765CE}">
      <dgm:prSet/>
      <dgm:spPr/>
      <dgm:t>
        <a:bodyPr/>
        <a:lstStyle/>
        <a:p>
          <a:endParaRPr lang="hr-HR"/>
        </a:p>
      </dgm:t>
    </dgm:pt>
    <dgm:pt modelId="{991859A4-957E-422A-9789-B6139D6A0D2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Pravilna prehrana</a:t>
          </a:r>
          <a:endParaRPr lang="hr-HR" sz="1300" b="0" dirty="0"/>
        </a:p>
      </dgm:t>
    </dgm:pt>
    <dgm:pt modelId="{96E7B885-82FE-4887-AF48-68125CF93A34}" type="parTrans" cxnId="{74044954-97A3-4B92-9303-278F1737A8D4}">
      <dgm:prSet/>
      <dgm:spPr/>
      <dgm:t>
        <a:bodyPr/>
        <a:lstStyle/>
        <a:p>
          <a:endParaRPr lang="hr-HR"/>
        </a:p>
      </dgm:t>
    </dgm:pt>
    <dgm:pt modelId="{7C52381A-3D79-4176-A43B-96C280D5DD9A}" type="sibTrans" cxnId="{74044954-97A3-4B92-9303-278F1737A8D4}">
      <dgm:prSet/>
      <dgm:spPr/>
      <dgm:t>
        <a:bodyPr/>
        <a:lstStyle/>
        <a:p>
          <a:endParaRPr lang="hr-HR"/>
        </a:p>
      </dgm:t>
    </dgm:pt>
    <dgm:pt modelId="{B0C8D3AA-9000-42AD-AA4A-21AD71A09D6B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Odgovarajuća tjelesna temperatura</a:t>
          </a:r>
          <a:endParaRPr lang="hr-HR" sz="1300" b="0" dirty="0"/>
        </a:p>
      </dgm:t>
    </dgm:pt>
    <dgm:pt modelId="{57725F9E-22D1-4EE1-8290-A2D543CE70E2}" type="parTrans" cxnId="{33810E71-4036-44C9-BA2A-098DC85D16FA}">
      <dgm:prSet/>
      <dgm:spPr/>
      <dgm:t>
        <a:bodyPr/>
        <a:lstStyle/>
        <a:p>
          <a:endParaRPr lang="hr-HR"/>
        </a:p>
      </dgm:t>
    </dgm:pt>
    <dgm:pt modelId="{037C4532-B6A1-48A8-BCDF-9B971365FCFB}" type="sibTrans" cxnId="{33810E71-4036-44C9-BA2A-098DC85D16FA}">
      <dgm:prSet/>
      <dgm:spPr/>
      <dgm:t>
        <a:bodyPr/>
        <a:lstStyle/>
        <a:p>
          <a:endParaRPr lang="hr-HR"/>
        </a:p>
      </dgm:t>
    </dgm:pt>
    <dgm:pt modelId="{DF720F7A-D0E8-473D-AF5E-F2DFC05A9E45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Dobra kvaliteta zraka u prostoriji</a:t>
          </a:r>
          <a:endParaRPr lang="hr-HR" sz="1300" b="0" dirty="0"/>
        </a:p>
      </dgm:t>
    </dgm:pt>
    <dgm:pt modelId="{3496D46D-FBDA-44E5-ADF5-6582F226FCA3}" type="parTrans" cxnId="{31051BA5-D9D5-45D6-8495-2F5C5DC43BB9}">
      <dgm:prSet/>
      <dgm:spPr/>
      <dgm:t>
        <a:bodyPr/>
        <a:lstStyle/>
        <a:p>
          <a:endParaRPr lang="hr-HR"/>
        </a:p>
      </dgm:t>
    </dgm:pt>
    <dgm:pt modelId="{A14C4331-4096-496A-87F9-C0CEC5F71CDA}" type="sibTrans" cxnId="{31051BA5-D9D5-45D6-8495-2F5C5DC43BB9}">
      <dgm:prSet/>
      <dgm:spPr/>
      <dgm:t>
        <a:bodyPr/>
        <a:lstStyle/>
        <a:p>
          <a:endParaRPr lang="hr-HR"/>
        </a:p>
      </dgm:t>
    </dgm:pt>
    <dgm:pt modelId="{921C167B-D7A3-455D-98E3-A44D8555C60E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Smanjiti količinu svjetlosti</a:t>
          </a:r>
          <a:endParaRPr lang="hr-HR" sz="1300" b="0" dirty="0"/>
        </a:p>
      </dgm:t>
    </dgm:pt>
    <dgm:pt modelId="{E1C92175-4C3D-4C32-8F51-8E579536DB3F}" type="parTrans" cxnId="{0672205F-783F-4C00-A06C-1EB3CF32F850}">
      <dgm:prSet/>
      <dgm:spPr/>
      <dgm:t>
        <a:bodyPr/>
        <a:lstStyle/>
        <a:p>
          <a:endParaRPr lang="hr-HR"/>
        </a:p>
      </dgm:t>
    </dgm:pt>
    <dgm:pt modelId="{96FADF39-D795-4DAF-9ED1-566925F1525A}" type="sibTrans" cxnId="{0672205F-783F-4C00-A06C-1EB3CF32F850}">
      <dgm:prSet/>
      <dgm:spPr/>
      <dgm:t>
        <a:bodyPr/>
        <a:lstStyle/>
        <a:p>
          <a:endParaRPr lang="hr-HR"/>
        </a:p>
      </dgm:t>
    </dgm:pt>
    <dgm:pt modelId="{F43CC22D-FE6A-416B-87EF-FCDD5136A8E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Uvesti tjelovježbu</a:t>
          </a:r>
          <a:endParaRPr lang="hr-HR" sz="1300" b="0" dirty="0"/>
        </a:p>
      </dgm:t>
    </dgm:pt>
    <dgm:pt modelId="{44CE0113-004D-4979-99B0-B424A50E0C6C}" type="parTrans" cxnId="{C7E047DA-1314-4D0B-B730-CECD8A681EDE}">
      <dgm:prSet/>
      <dgm:spPr/>
      <dgm:t>
        <a:bodyPr/>
        <a:lstStyle/>
        <a:p>
          <a:endParaRPr lang="hr-HR"/>
        </a:p>
      </dgm:t>
    </dgm:pt>
    <dgm:pt modelId="{CA9486DA-AE73-4FBA-8A8A-78B159D1DA5D}" type="sibTrans" cxnId="{C7E047DA-1314-4D0B-B730-CECD8A681EDE}">
      <dgm:prSet/>
      <dgm:spPr/>
      <dgm:t>
        <a:bodyPr/>
        <a:lstStyle/>
        <a:p>
          <a:endParaRPr lang="hr-HR"/>
        </a:p>
      </dgm:t>
    </dgm:pt>
    <dgm:pt modelId="{1519D862-2B2C-459D-B1F3-FDC807DD436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300" b="0" dirty="0" smtClean="0"/>
            <a:t>Povećati udobnost kreveta</a:t>
          </a:r>
          <a:endParaRPr lang="hr-HR" sz="1300" b="0" dirty="0"/>
        </a:p>
      </dgm:t>
    </dgm:pt>
    <dgm:pt modelId="{4983D4ED-A832-4161-8083-FBD430862C71}" type="parTrans" cxnId="{5E70B9C7-29A6-43E5-8339-CC3B2F757522}">
      <dgm:prSet/>
      <dgm:spPr/>
      <dgm:t>
        <a:bodyPr/>
        <a:lstStyle/>
        <a:p>
          <a:endParaRPr lang="hr-HR"/>
        </a:p>
      </dgm:t>
    </dgm:pt>
    <dgm:pt modelId="{989D087A-3383-418C-8EE2-766AAE41F150}" type="sibTrans" cxnId="{5E70B9C7-29A6-43E5-8339-CC3B2F757522}">
      <dgm:prSet/>
      <dgm:spPr/>
      <dgm:t>
        <a:bodyPr/>
        <a:lstStyle/>
        <a:p>
          <a:endParaRPr lang="hr-HR"/>
        </a:p>
      </dgm:t>
    </dgm:pt>
    <dgm:pt modelId="{B4650FA8-7468-4DB6-BE15-22A67781B811}">
      <dgm:prSet/>
      <dgm:spPr/>
      <dgm:t>
        <a:bodyPr/>
        <a:lstStyle/>
        <a:p>
          <a:endParaRPr lang="hr-HR"/>
        </a:p>
      </dgm:t>
    </dgm:pt>
    <dgm:pt modelId="{87A3CD33-7C97-427C-8D93-7E5A0124873B}" type="parTrans" cxnId="{0DB6F4AC-C5F1-4073-9D1B-59FB5D77C65F}">
      <dgm:prSet/>
      <dgm:spPr/>
      <dgm:t>
        <a:bodyPr/>
        <a:lstStyle/>
        <a:p>
          <a:endParaRPr lang="hr-HR"/>
        </a:p>
      </dgm:t>
    </dgm:pt>
    <dgm:pt modelId="{1C9B3633-C4AD-4A63-8B14-971367B62599}" type="sibTrans" cxnId="{0DB6F4AC-C5F1-4073-9D1B-59FB5D77C65F}">
      <dgm:prSet/>
      <dgm:spPr/>
      <dgm:t>
        <a:bodyPr/>
        <a:lstStyle/>
        <a:p>
          <a:endParaRPr lang="hr-HR"/>
        </a:p>
      </dgm:t>
    </dgm:pt>
    <dgm:pt modelId="{8E70A87C-172E-4AC6-BC8B-0CC1664E70CE}">
      <dgm:prSet/>
      <dgm:spPr/>
      <dgm:t>
        <a:bodyPr/>
        <a:lstStyle/>
        <a:p>
          <a:endParaRPr lang="hr-HR"/>
        </a:p>
      </dgm:t>
    </dgm:pt>
    <dgm:pt modelId="{9572B9BB-706B-4F32-8895-C5EE048E8FF8}" type="parTrans" cxnId="{27866797-FBD2-45AD-96E0-9DED64B8DB8C}">
      <dgm:prSet/>
      <dgm:spPr/>
      <dgm:t>
        <a:bodyPr/>
        <a:lstStyle/>
        <a:p>
          <a:endParaRPr lang="hr-HR"/>
        </a:p>
      </dgm:t>
    </dgm:pt>
    <dgm:pt modelId="{8CED30BD-237A-41D0-99FE-89FD94BC673F}" type="sibTrans" cxnId="{27866797-FBD2-45AD-96E0-9DED64B8DB8C}">
      <dgm:prSet/>
      <dgm:spPr/>
      <dgm:t>
        <a:bodyPr/>
        <a:lstStyle/>
        <a:p>
          <a:endParaRPr lang="hr-HR"/>
        </a:p>
      </dgm:t>
    </dgm:pt>
    <dgm:pt modelId="{D843BAC4-A2A0-4962-9185-68167F55F555}" type="pres">
      <dgm:prSet presAssocID="{FEE55C7D-77D3-4FC0-9785-30F31DFF36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33AD4E-F395-419F-A053-FB8CB6AF17A5}" type="pres">
      <dgm:prSet presAssocID="{3DB30D0A-54A0-4F0B-B5E7-6D449C20D21C}" presName="centerShape" presStyleLbl="node0" presStyleIdx="0" presStyleCnt="1" custScaleX="215726" custScaleY="122457"/>
      <dgm:spPr/>
      <dgm:t>
        <a:bodyPr/>
        <a:lstStyle/>
        <a:p>
          <a:endParaRPr lang="hr-HR"/>
        </a:p>
      </dgm:t>
    </dgm:pt>
    <dgm:pt modelId="{6E209147-087C-4B66-8F17-48E52BBE6029}" type="pres">
      <dgm:prSet presAssocID="{28529083-C5C5-4FC1-9537-BCEC0F22789F}" presName="parTrans" presStyleLbl="sibTrans2D1" presStyleIdx="0" presStyleCnt="11" custAng="10620000"/>
      <dgm:spPr/>
      <dgm:t>
        <a:bodyPr/>
        <a:lstStyle/>
        <a:p>
          <a:endParaRPr lang="hr-HR"/>
        </a:p>
      </dgm:t>
    </dgm:pt>
    <dgm:pt modelId="{8ACA2768-985C-4491-892F-243BE3915101}" type="pres">
      <dgm:prSet presAssocID="{28529083-C5C5-4FC1-9537-BCEC0F22789F}" presName="connectorText" presStyleLbl="sibTrans2D1" presStyleIdx="0" presStyleCnt="11"/>
      <dgm:spPr/>
      <dgm:t>
        <a:bodyPr/>
        <a:lstStyle/>
        <a:p>
          <a:endParaRPr lang="hr-HR"/>
        </a:p>
      </dgm:t>
    </dgm:pt>
    <dgm:pt modelId="{2CA329C9-29BD-470F-8786-D670CD456133}" type="pres">
      <dgm:prSet presAssocID="{A41DC3A4-AA00-4389-82B9-2144E0F866F0}" presName="node" presStyleLbl="node1" presStyleIdx="0" presStyleCnt="11" custScaleX="1962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1A8376-3177-46A3-B5BC-A4FD6A3AC996}" type="pres">
      <dgm:prSet presAssocID="{96E7B885-82FE-4887-AF48-68125CF93A34}" presName="parTrans" presStyleLbl="sibTrans2D1" presStyleIdx="1" presStyleCnt="11" custAng="10641156"/>
      <dgm:spPr/>
      <dgm:t>
        <a:bodyPr/>
        <a:lstStyle/>
        <a:p>
          <a:endParaRPr lang="hr-HR"/>
        </a:p>
      </dgm:t>
    </dgm:pt>
    <dgm:pt modelId="{C2E504BE-40A1-49FE-AEDB-0A699D2E1A5A}" type="pres">
      <dgm:prSet presAssocID="{96E7B885-82FE-4887-AF48-68125CF93A34}" presName="connectorText" presStyleLbl="sibTrans2D1" presStyleIdx="1" presStyleCnt="11"/>
      <dgm:spPr/>
      <dgm:t>
        <a:bodyPr/>
        <a:lstStyle/>
        <a:p>
          <a:endParaRPr lang="hr-HR"/>
        </a:p>
      </dgm:t>
    </dgm:pt>
    <dgm:pt modelId="{55AD88DC-2089-4718-AF2A-6D60F435BC98}" type="pres">
      <dgm:prSet presAssocID="{991859A4-957E-422A-9789-B6139D6A0D26}" presName="node" presStyleLbl="node1" presStyleIdx="1" presStyleCnt="11" custScaleX="196205" custRadScaleRad="118025" custRadScaleInc="721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29013D-DFA0-4FEA-B6DA-AC45688E1D31}" type="pres">
      <dgm:prSet presAssocID="{44CE0113-004D-4979-99B0-B424A50E0C6C}" presName="parTrans" presStyleLbl="sibTrans2D1" presStyleIdx="2" presStyleCnt="11" custAng="10440000"/>
      <dgm:spPr/>
      <dgm:t>
        <a:bodyPr/>
        <a:lstStyle/>
        <a:p>
          <a:endParaRPr lang="hr-HR"/>
        </a:p>
      </dgm:t>
    </dgm:pt>
    <dgm:pt modelId="{56D90FBE-67EE-4471-9AE6-B200E6667E43}" type="pres">
      <dgm:prSet presAssocID="{44CE0113-004D-4979-99B0-B424A50E0C6C}" presName="connectorText" presStyleLbl="sibTrans2D1" presStyleIdx="2" presStyleCnt="11"/>
      <dgm:spPr/>
      <dgm:t>
        <a:bodyPr/>
        <a:lstStyle/>
        <a:p>
          <a:endParaRPr lang="hr-HR"/>
        </a:p>
      </dgm:t>
    </dgm:pt>
    <dgm:pt modelId="{081F6175-9104-4BEC-809B-5E3E4F4861EB}" type="pres">
      <dgm:prSet presAssocID="{F43CC22D-FE6A-416B-87EF-FCDD5136A8E6}" presName="node" presStyleLbl="node1" presStyleIdx="2" presStyleCnt="11" custScaleX="196205" custRadScaleRad="122983" custRadScaleInc="293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118C33-5BEE-429E-BCEC-E7D1242A1935}" type="pres">
      <dgm:prSet presAssocID="{4983D4ED-A832-4161-8083-FBD430862C71}" presName="parTrans" presStyleLbl="sibTrans2D1" presStyleIdx="3" presStyleCnt="11" custAng="10578694"/>
      <dgm:spPr/>
      <dgm:t>
        <a:bodyPr/>
        <a:lstStyle/>
        <a:p>
          <a:endParaRPr lang="hr-HR"/>
        </a:p>
      </dgm:t>
    </dgm:pt>
    <dgm:pt modelId="{E38AA4CD-EB62-4275-AA2F-4FE95E65AEA3}" type="pres">
      <dgm:prSet presAssocID="{4983D4ED-A832-4161-8083-FBD430862C71}" presName="connectorText" presStyleLbl="sibTrans2D1" presStyleIdx="3" presStyleCnt="11"/>
      <dgm:spPr/>
      <dgm:t>
        <a:bodyPr/>
        <a:lstStyle/>
        <a:p>
          <a:endParaRPr lang="hr-HR"/>
        </a:p>
      </dgm:t>
    </dgm:pt>
    <dgm:pt modelId="{74BA1EB6-3F69-49AB-888A-CF736FAF39E9}" type="pres">
      <dgm:prSet presAssocID="{1519D862-2B2C-459D-B1F3-FDC807DD4368}" presName="node" presStyleLbl="node1" presStyleIdx="3" presStyleCnt="11" custScaleX="196205" custRadScaleRad="125916" custRadScaleInc="76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EFE508-DCC8-4C1F-AE89-9EAB385E3122}" type="pres">
      <dgm:prSet presAssocID="{E1C92175-4C3D-4C32-8F51-8E579536DB3F}" presName="parTrans" presStyleLbl="sibTrans2D1" presStyleIdx="4" presStyleCnt="11" custAng="10741079"/>
      <dgm:spPr/>
      <dgm:t>
        <a:bodyPr/>
        <a:lstStyle/>
        <a:p>
          <a:endParaRPr lang="hr-HR"/>
        </a:p>
      </dgm:t>
    </dgm:pt>
    <dgm:pt modelId="{7AC345F1-1BF3-4E3E-B593-4064BDD2F05F}" type="pres">
      <dgm:prSet presAssocID="{E1C92175-4C3D-4C32-8F51-8E579536DB3F}" presName="connectorText" presStyleLbl="sibTrans2D1" presStyleIdx="4" presStyleCnt="11"/>
      <dgm:spPr/>
      <dgm:t>
        <a:bodyPr/>
        <a:lstStyle/>
        <a:p>
          <a:endParaRPr lang="hr-HR"/>
        </a:p>
      </dgm:t>
    </dgm:pt>
    <dgm:pt modelId="{FFCF3CAE-7D1A-415D-A139-C91F5065FBAD}" type="pres">
      <dgm:prSet presAssocID="{921C167B-D7A3-455D-98E3-A44D8555C60E}" presName="node" presStyleLbl="node1" presStyleIdx="4" presStyleCnt="11" custScaleX="196205" custRadScaleRad="126696" custRadScaleInc="-582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40936E-CB38-483F-A313-A95AE90AF573}" type="pres">
      <dgm:prSet presAssocID="{3496D46D-FBDA-44E5-ADF5-6582F226FCA3}" presName="parTrans" presStyleLbl="sibTrans2D1" presStyleIdx="5" presStyleCnt="11" custAng="10781129"/>
      <dgm:spPr/>
      <dgm:t>
        <a:bodyPr/>
        <a:lstStyle/>
        <a:p>
          <a:endParaRPr lang="hr-HR"/>
        </a:p>
      </dgm:t>
    </dgm:pt>
    <dgm:pt modelId="{905D37BF-462F-4081-A9AA-8F229819AE25}" type="pres">
      <dgm:prSet presAssocID="{3496D46D-FBDA-44E5-ADF5-6582F226FCA3}" presName="connectorText" presStyleLbl="sibTrans2D1" presStyleIdx="5" presStyleCnt="11"/>
      <dgm:spPr/>
      <dgm:t>
        <a:bodyPr/>
        <a:lstStyle/>
        <a:p>
          <a:endParaRPr lang="hr-HR"/>
        </a:p>
      </dgm:t>
    </dgm:pt>
    <dgm:pt modelId="{616E0D64-6A10-42DB-A5E4-96B2AF24D8D8}" type="pres">
      <dgm:prSet presAssocID="{DF720F7A-D0E8-473D-AF5E-F2DFC05A9E45}" presName="node" presStyleLbl="node1" presStyleIdx="5" presStyleCnt="11" custScaleX="196205" custRadScaleRad="105087" custRadScaleInc="-471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B7E4DC-06DC-4B13-A973-144366B8C63F}" type="pres">
      <dgm:prSet presAssocID="{57725F9E-22D1-4EE1-8290-A2D543CE70E2}" presName="parTrans" presStyleLbl="sibTrans2D1" presStyleIdx="6" presStyleCnt="11" custAng="10881452"/>
      <dgm:spPr/>
      <dgm:t>
        <a:bodyPr/>
        <a:lstStyle/>
        <a:p>
          <a:endParaRPr lang="hr-HR"/>
        </a:p>
      </dgm:t>
    </dgm:pt>
    <dgm:pt modelId="{B02720EF-C538-4BF1-834D-D133C739B213}" type="pres">
      <dgm:prSet presAssocID="{57725F9E-22D1-4EE1-8290-A2D543CE70E2}" presName="connectorText" presStyleLbl="sibTrans2D1" presStyleIdx="6" presStyleCnt="11"/>
      <dgm:spPr/>
      <dgm:t>
        <a:bodyPr/>
        <a:lstStyle/>
        <a:p>
          <a:endParaRPr lang="hr-HR"/>
        </a:p>
      </dgm:t>
    </dgm:pt>
    <dgm:pt modelId="{532CF315-E58B-45B2-8166-0E68553721BC}" type="pres">
      <dgm:prSet presAssocID="{B0C8D3AA-9000-42AD-AA4A-21AD71A09D6B}" presName="node" presStyleLbl="node1" presStyleIdx="6" presStyleCnt="11" custScaleX="196205" custRadScaleRad="105468" custRadScaleInc="49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4E8E58-51E2-4F3E-87D9-549BD02C8EFB}" type="pres">
      <dgm:prSet presAssocID="{69C1D3B0-4BFA-40E7-BEDB-2E8BC4951220}" presName="parTrans" presStyleLbl="sibTrans2D1" presStyleIdx="7" presStyleCnt="11" custAng="10576427"/>
      <dgm:spPr/>
      <dgm:t>
        <a:bodyPr/>
        <a:lstStyle/>
        <a:p>
          <a:endParaRPr lang="hr-HR"/>
        </a:p>
      </dgm:t>
    </dgm:pt>
    <dgm:pt modelId="{40094707-0774-408A-8DAF-85F95BF8D7D3}" type="pres">
      <dgm:prSet presAssocID="{69C1D3B0-4BFA-40E7-BEDB-2E8BC4951220}" presName="connectorText" presStyleLbl="sibTrans2D1" presStyleIdx="7" presStyleCnt="11"/>
      <dgm:spPr/>
      <dgm:t>
        <a:bodyPr/>
        <a:lstStyle/>
        <a:p>
          <a:endParaRPr lang="hr-HR"/>
        </a:p>
      </dgm:t>
    </dgm:pt>
    <dgm:pt modelId="{945864F0-BDD6-45CA-AEAD-E8FE81B5C784}" type="pres">
      <dgm:prSet presAssocID="{E594C651-04A4-411F-9E11-BAE2A44F8E49}" presName="node" presStyleLbl="node1" presStyleIdx="7" presStyleCnt="11" custScaleX="196205" custRadScaleRad="130033" custRadScaleInc="605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980125-5C6E-4F99-8649-F3A824929304}" type="pres">
      <dgm:prSet presAssocID="{F11C8277-EEAE-4869-9B41-76249A220BDB}" presName="parTrans" presStyleLbl="sibTrans2D1" presStyleIdx="8" presStyleCnt="11" custAng="10647830"/>
      <dgm:spPr/>
      <dgm:t>
        <a:bodyPr/>
        <a:lstStyle/>
        <a:p>
          <a:endParaRPr lang="hr-HR"/>
        </a:p>
      </dgm:t>
    </dgm:pt>
    <dgm:pt modelId="{54FCA561-DB8F-4240-A3D5-4B1C98F2327F}" type="pres">
      <dgm:prSet presAssocID="{F11C8277-EEAE-4869-9B41-76249A220BDB}" presName="connectorText" presStyleLbl="sibTrans2D1" presStyleIdx="8" presStyleCnt="11"/>
      <dgm:spPr/>
      <dgm:t>
        <a:bodyPr/>
        <a:lstStyle/>
        <a:p>
          <a:endParaRPr lang="hr-HR"/>
        </a:p>
      </dgm:t>
    </dgm:pt>
    <dgm:pt modelId="{B3B24523-0A0A-4E69-B99E-55E7B4D8C825}" type="pres">
      <dgm:prSet presAssocID="{29F45908-53D4-4B78-86C8-CAFA01053F5A}" presName="node" presStyleLbl="node1" presStyleIdx="8" presStyleCnt="11" custScaleX="196205" custRadScaleRad="122660" custRadScaleInc="-91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DA3334-4132-494C-ADAA-4065B85C486D}" type="pres">
      <dgm:prSet presAssocID="{6924B382-7B1F-474F-9CE5-880B112A3680}" presName="parTrans" presStyleLbl="sibTrans2D1" presStyleIdx="9" presStyleCnt="11" custAng="10854035"/>
      <dgm:spPr/>
      <dgm:t>
        <a:bodyPr/>
        <a:lstStyle/>
        <a:p>
          <a:endParaRPr lang="hr-HR"/>
        </a:p>
      </dgm:t>
    </dgm:pt>
    <dgm:pt modelId="{F3A8E303-2E33-49E6-A49F-5481C59E46EA}" type="pres">
      <dgm:prSet presAssocID="{6924B382-7B1F-474F-9CE5-880B112A3680}" presName="connectorText" presStyleLbl="sibTrans2D1" presStyleIdx="9" presStyleCnt="11"/>
      <dgm:spPr/>
      <dgm:t>
        <a:bodyPr/>
        <a:lstStyle/>
        <a:p>
          <a:endParaRPr lang="hr-HR"/>
        </a:p>
      </dgm:t>
    </dgm:pt>
    <dgm:pt modelId="{D52FAF6F-BCA5-4C5C-9821-28BB4B94DF20}" type="pres">
      <dgm:prSet presAssocID="{A997396F-022A-423E-9845-2EC3BB3F0BF6}" presName="node" presStyleLbl="node1" presStyleIdx="9" presStyleCnt="11" custScaleX="196205" custRadScaleRad="123853" custRadScaleInc="-302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063DCB-7D5B-4680-9695-413E9065595C}" type="pres">
      <dgm:prSet presAssocID="{FC9B8005-B7D9-42EE-9999-46F7B04965F0}" presName="parTrans" presStyleLbl="sibTrans2D1" presStyleIdx="10" presStyleCnt="11" custAng="11629129"/>
      <dgm:spPr/>
      <dgm:t>
        <a:bodyPr/>
        <a:lstStyle/>
        <a:p>
          <a:endParaRPr lang="hr-HR"/>
        </a:p>
      </dgm:t>
    </dgm:pt>
    <dgm:pt modelId="{9A2F139B-6324-48BC-94A6-5C2C3043A84D}" type="pres">
      <dgm:prSet presAssocID="{FC9B8005-B7D9-42EE-9999-46F7B04965F0}" presName="connectorText" presStyleLbl="sibTrans2D1" presStyleIdx="10" presStyleCnt="11"/>
      <dgm:spPr/>
      <dgm:t>
        <a:bodyPr/>
        <a:lstStyle/>
        <a:p>
          <a:endParaRPr lang="hr-HR"/>
        </a:p>
      </dgm:t>
    </dgm:pt>
    <dgm:pt modelId="{4EB3AF4E-A48D-4877-95CE-679AD6C1E022}" type="pres">
      <dgm:prSet presAssocID="{58DC04F4-2358-4A4D-ACD0-2EFE5F59109A}" presName="node" presStyleLbl="node1" presStyleIdx="10" presStyleCnt="11" custScaleX="196205" custRadScaleRad="117377" custRadScaleInc="-702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866797-FBD2-45AD-96E0-9DED64B8DB8C}" srcId="{FEE55C7D-77D3-4FC0-9785-30F31DFF3688}" destId="{8E70A87C-172E-4AC6-BC8B-0CC1664E70CE}" srcOrd="2" destOrd="0" parTransId="{9572B9BB-706B-4F32-8895-C5EE048E8FF8}" sibTransId="{8CED30BD-237A-41D0-99FE-89FD94BC673F}"/>
    <dgm:cxn modelId="{C6B38670-A1E5-4CA0-8999-52369862A580}" type="presOf" srcId="{28529083-C5C5-4FC1-9537-BCEC0F22789F}" destId="{8ACA2768-985C-4491-892F-243BE3915101}" srcOrd="1" destOrd="0" presId="urn:microsoft.com/office/officeart/2005/8/layout/radial5"/>
    <dgm:cxn modelId="{74044954-97A3-4B92-9303-278F1737A8D4}" srcId="{3DB30D0A-54A0-4F0B-B5E7-6D449C20D21C}" destId="{991859A4-957E-422A-9789-B6139D6A0D26}" srcOrd="1" destOrd="0" parTransId="{96E7B885-82FE-4887-AF48-68125CF93A34}" sibTransId="{7C52381A-3D79-4176-A43B-96C280D5DD9A}"/>
    <dgm:cxn modelId="{B1629156-036B-428D-8CDD-506F70C21242}" type="presOf" srcId="{A997396F-022A-423E-9845-2EC3BB3F0BF6}" destId="{D52FAF6F-BCA5-4C5C-9821-28BB4B94DF20}" srcOrd="0" destOrd="0" presId="urn:microsoft.com/office/officeart/2005/8/layout/radial5"/>
    <dgm:cxn modelId="{90204FFE-0816-49E2-A743-AADE215D6607}" type="presOf" srcId="{28529083-C5C5-4FC1-9537-BCEC0F22789F}" destId="{6E209147-087C-4B66-8F17-48E52BBE6029}" srcOrd="0" destOrd="0" presId="urn:microsoft.com/office/officeart/2005/8/layout/radial5"/>
    <dgm:cxn modelId="{D398AF5A-D8A7-4123-8BA4-E3746FF765CE}" srcId="{3DB30D0A-54A0-4F0B-B5E7-6D449C20D21C}" destId="{29F45908-53D4-4B78-86C8-CAFA01053F5A}" srcOrd="8" destOrd="0" parTransId="{F11C8277-EEAE-4869-9B41-76249A220BDB}" sibTransId="{F737212B-77F3-4B0C-93CC-6A80646D1A44}"/>
    <dgm:cxn modelId="{0DB6F4AC-C5F1-4073-9D1B-59FB5D77C65F}" srcId="{FEE55C7D-77D3-4FC0-9785-30F31DFF3688}" destId="{B4650FA8-7468-4DB6-BE15-22A67781B811}" srcOrd="1" destOrd="0" parTransId="{87A3CD33-7C97-427C-8D93-7E5A0124873B}" sibTransId="{1C9B3633-C4AD-4A63-8B14-971367B62599}"/>
    <dgm:cxn modelId="{55AEFB7A-B814-4DFE-AC49-F3B7356C78EC}" type="presOf" srcId="{44CE0113-004D-4979-99B0-B424A50E0C6C}" destId="{56D90FBE-67EE-4471-9AE6-B200E6667E43}" srcOrd="1" destOrd="0" presId="urn:microsoft.com/office/officeart/2005/8/layout/radial5"/>
    <dgm:cxn modelId="{738D451F-CCC1-472A-B84D-4804340C2D09}" srcId="{3DB30D0A-54A0-4F0B-B5E7-6D449C20D21C}" destId="{E594C651-04A4-411F-9E11-BAE2A44F8E49}" srcOrd="7" destOrd="0" parTransId="{69C1D3B0-4BFA-40E7-BEDB-2E8BC4951220}" sibTransId="{46EEA173-39F9-4B39-8D08-FCA7AF299788}"/>
    <dgm:cxn modelId="{B4AEB3FC-E770-4F55-B76E-D64D553BA444}" srcId="{FEE55C7D-77D3-4FC0-9785-30F31DFF3688}" destId="{3DB30D0A-54A0-4F0B-B5E7-6D449C20D21C}" srcOrd="0" destOrd="0" parTransId="{987E7EC1-D2D8-4DCD-AAE1-02BF648EA709}" sibTransId="{19A92188-50D5-4329-8B29-047D8B56376F}"/>
    <dgm:cxn modelId="{3C538997-68C5-41A7-83BD-A146C031A004}" type="presOf" srcId="{F11C8277-EEAE-4869-9B41-76249A220BDB}" destId="{F3980125-5C6E-4F99-8649-F3A824929304}" srcOrd="0" destOrd="0" presId="urn:microsoft.com/office/officeart/2005/8/layout/radial5"/>
    <dgm:cxn modelId="{7DAC45E3-5645-4237-883A-884BE235763E}" type="presOf" srcId="{69C1D3B0-4BFA-40E7-BEDB-2E8BC4951220}" destId="{40094707-0774-408A-8DAF-85F95BF8D7D3}" srcOrd="1" destOrd="0" presId="urn:microsoft.com/office/officeart/2005/8/layout/radial5"/>
    <dgm:cxn modelId="{33810E71-4036-44C9-BA2A-098DC85D16FA}" srcId="{3DB30D0A-54A0-4F0B-B5E7-6D449C20D21C}" destId="{B0C8D3AA-9000-42AD-AA4A-21AD71A09D6B}" srcOrd="6" destOrd="0" parTransId="{57725F9E-22D1-4EE1-8290-A2D543CE70E2}" sibTransId="{037C4532-B6A1-48A8-BCDF-9B971365FCFB}"/>
    <dgm:cxn modelId="{4ED41F65-ABFE-45A6-92DC-7F633DF8F384}" type="presOf" srcId="{FC9B8005-B7D9-42EE-9999-46F7B04965F0}" destId="{9A2F139B-6324-48BC-94A6-5C2C3043A84D}" srcOrd="1" destOrd="0" presId="urn:microsoft.com/office/officeart/2005/8/layout/radial5"/>
    <dgm:cxn modelId="{3730F28E-73FE-4222-877B-377483DC9F65}" type="presOf" srcId="{4983D4ED-A832-4161-8083-FBD430862C71}" destId="{A7118C33-5BEE-429E-BCEC-E7D1242A1935}" srcOrd="0" destOrd="0" presId="urn:microsoft.com/office/officeart/2005/8/layout/radial5"/>
    <dgm:cxn modelId="{CCBEDB73-9700-4F08-BF9A-CB4A522D231D}" type="presOf" srcId="{E1C92175-4C3D-4C32-8F51-8E579536DB3F}" destId="{7AC345F1-1BF3-4E3E-B593-4064BDD2F05F}" srcOrd="1" destOrd="0" presId="urn:microsoft.com/office/officeart/2005/8/layout/radial5"/>
    <dgm:cxn modelId="{92277E5A-556E-4723-920C-AF171BE2F119}" type="presOf" srcId="{6924B382-7B1F-474F-9CE5-880B112A3680}" destId="{C1DA3334-4132-494C-ADAA-4065B85C486D}" srcOrd="0" destOrd="0" presId="urn:microsoft.com/office/officeart/2005/8/layout/radial5"/>
    <dgm:cxn modelId="{0672205F-783F-4C00-A06C-1EB3CF32F850}" srcId="{3DB30D0A-54A0-4F0B-B5E7-6D449C20D21C}" destId="{921C167B-D7A3-455D-98E3-A44D8555C60E}" srcOrd="4" destOrd="0" parTransId="{E1C92175-4C3D-4C32-8F51-8E579536DB3F}" sibTransId="{96FADF39-D795-4DAF-9ED1-566925F1525A}"/>
    <dgm:cxn modelId="{09DB653B-77D3-47B6-9A67-6137ABAE9581}" type="presOf" srcId="{FEE55C7D-77D3-4FC0-9785-30F31DFF3688}" destId="{D843BAC4-A2A0-4962-9185-68167F55F555}" srcOrd="0" destOrd="0" presId="urn:microsoft.com/office/officeart/2005/8/layout/radial5"/>
    <dgm:cxn modelId="{3F936C48-7CCA-4A22-81A7-D8ABDDB5792B}" type="presOf" srcId="{1519D862-2B2C-459D-B1F3-FDC807DD4368}" destId="{74BA1EB6-3F69-49AB-888A-CF736FAF39E9}" srcOrd="0" destOrd="0" presId="urn:microsoft.com/office/officeart/2005/8/layout/radial5"/>
    <dgm:cxn modelId="{6E3AEFE9-2331-4B26-998A-F73B807FD4C2}" type="presOf" srcId="{F11C8277-EEAE-4869-9B41-76249A220BDB}" destId="{54FCA561-DB8F-4240-A3D5-4B1C98F2327F}" srcOrd="1" destOrd="0" presId="urn:microsoft.com/office/officeart/2005/8/layout/radial5"/>
    <dgm:cxn modelId="{E045062C-B808-42C0-B8E6-30E31C054B24}" type="presOf" srcId="{E594C651-04A4-411F-9E11-BAE2A44F8E49}" destId="{945864F0-BDD6-45CA-AEAD-E8FE81B5C784}" srcOrd="0" destOrd="0" presId="urn:microsoft.com/office/officeart/2005/8/layout/radial5"/>
    <dgm:cxn modelId="{E4F529A1-A14E-40F5-BFB6-38C74F6810DA}" type="presOf" srcId="{44CE0113-004D-4979-99B0-B424A50E0C6C}" destId="{1329013D-DFA0-4FEA-B6DA-AC45688E1D31}" srcOrd="0" destOrd="0" presId="urn:microsoft.com/office/officeart/2005/8/layout/radial5"/>
    <dgm:cxn modelId="{828B1228-60BC-4D5E-8B98-A80A757FF01B}" type="presOf" srcId="{29F45908-53D4-4B78-86C8-CAFA01053F5A}" destId="{B3B24523-0A0A-4E69-B99E-55E7B4D8C825}" srcOrd="0" destOrd="0" presId="urn:microsoft.com/office/officeart/2005/8/layout/radial5"/>
    <dgm:cxn modelId="{EF0F5CC0-A45B-44F1-9893-0E90FDFE236A}" type="presOf" srcId="{3496D46D-FBDA-44E5-ADF5-6582F226FCA3}" destId="{9E40936E-CB38-483F-A313-A95AE90AF573}" srcOrd="0" destOrd="0" presId="urn:microsoft.com/office/officeart/2005/8/layout/radial5"/>
    <dgm:cxn modelId="{D6296F6C-7BB3-4AD3-B3BF-DA1D82681504}" type="presOf" srcId="{96E7B885-82FE-4887-AF48-68125CF93A34}" destId="{DE1A8376-3177-46A3-B5BC-A4FD6A3AC996}" srcOrd="0" destOrd="0" presId="urn:microsoft.com/office/officeart/2005/8/layout/radial5"/>
    <dgm:cxn modelId="{CFFFD34A-2469-4EC7-84B2-10089A8EE635}" type="presOf" srcId="{FC9B8005-B7D9-42EE-9999-46F7B04965F0}" destId="{4E063DCB-7D5B-4680-9695-413E9065595C}" srcOrd="0" destOrd="0" presId="urn:microsoft.com/office/officeart/2005/8/layout/radial5"/>
    <dgm:cxn modelId="{5E70B9C7-29A6-43E5-8339-CC3B2F757522}" srcId="{3DB30D0A-54A0-4F0B-B5E7-6D449C20D21C}" destId="{1519D862-2B2C-459D-B1F3-FDC807DD4368}" srcOrd="3" destOrd="0" parTransId="{4983D4ED-A832-4161-8083-FBD430862C71}" sibTransId="{989D087A-3383-418C-8EE2-766AAE41F150}"/>
    <dgm:cxn modelId="{87D4085F-39BE-44FF-8076-1617F4E2917D}" type="presOf" srcId="{DF720F7A-D0E8-473D-AF5E-F2DFC05A9E45}" destId="{616E0D64-6A10-42DB-A5E4-96B2AF24D8D8}" srcOrd="0" destOrd="0" presId="urn:microsoft.com/office/officeart/2005/8/layout/radial5"/>
    <dgm:cxn modelId="{2FA5C6FA-4D2D-4657-A59A-B8290F6A184F}" type="presOf" srcId="{E1C92175-4C3D-4C32-8F51-8E579536DB3F}" destId="{B6EFE508-DCC8-4C1F-AE89-9EAB385E3122}" srcOrd="0" destOrd="0" presId="urn:microsoft.com/office/officeart/2005/8/layout/radial5"/>
    <dgm:cxn modelId="{C7E047DA-1314-4D0B-B730-CECD8A681EDE}" srcId="{3DB30D0A-54A0-4F0B-B5E7-6D449C20D21C}" destId="{F43CC22D-FE6A-416B-87EF-FCDD5136A8E6}" srcOrd="2" destOrd="0" parTransId="{44CE0113-004D-4979-99B0-B424A50E0C6C}" sibTransId="{CA9486DA-AE73-4FBA-8A8A-78B159D1DA5D}"/>
    <dgm:cxn modelId="{4CFCA7FB-6261-4FB6-B4EC-39FC699686FF}" type="presOf" srcId="{921C167B-D7A3-455D-98E3-A44D8555C60E}" destId="{FFCF3CAE-7D1A-415D-A139-C91F5065FBAD}" srcOrd="0" destOrd="0" presId="urn:microsoft.com/office/officeart/2005/8/layout/radial5"/>
    <dgm:cxn modelId="{8F75D73C-BE4D-4292-BD4A-C5CA548C0F74}" type="presOf" srcId="{69C1D3B0-4BFA-40E7-BEDB-2E8BC4951220}" destId="{084E8E58-51E2-4F3E-87D9-549BD02C8EFB}" srcOrd="0" destOrd="0" presId="urn:microsoft.com/office/officeart/2005/8/layout/radial5"/>
    <dgm:cxn modelId="{2E5166F7-98BC-445F-B5D3-1AF709CEC01D}" type="presOf" srcId="{A41DC3A4-AA00-4389-82B9-2144E0F866F0}" destId="{2CA329C9-29BD-470F-8786-D670CD456133}" srcOrd="0" destOrd="0" presId="urn:microsoft.com/office/officeart/2005/8/layout/radial5"/>
    <dgm:cxn modelId="{AA508A49-2A7F-45D9-9E1D-F8C491DB9211}" srcId="{3DB30D0A-54A0-4F0B-B5E7-6D449C20D21C}" destId="{58DC04F4-2358-4A4D-ACD0-2EFE5F59109A}" srcOrd="10" destOrd="0" parTransId="{FC9B8005-B7D9-42EE-9999-46F7B04965F0}" sibTransId="{211284A3-E51C-418D-B227-2D1193BDAC27}"/>
    <dgm:cxn modelId="{7C8B3EC3-79F1-4912-8C2F-C6B6ECFD0E46}" type="presOf" srcId="{58DC04F4-2358-4A4D-ACD0-2EFE5F59109A}" destId="{4EB3AF4E-A48D-4877-95CE-679AD6C1E022}" srcOrd="0" destOrd="0" presId="urn:microsoft.com/office/officeart/2005/8/layout/radial5"/>
    <dgm:cxn modelId="{4D30F8FF-AF1D-43CA-A163-024C3AD49BA2}" srcId="{3DB30D0A-54A0-4F0B-B5E7-6D449C20D21C}" destId="{A41DC3A4-AA00-4389-82B9-2144E0F866F0}" srcOrd="0" destOrd="0" parTransId="{28529083-C5C5-4FC1-9537-BCEC0F22789F}" sibTransId="{DF9087CE-83C1-4436-B4AC-AC57D4E68950}"/>
    <dgm:cxn modelId="{31051BA5-D9D5-45D6-8495-2F5C5DC43BB9}" srcId="{3DB30D0A-54A0-4F0B-B5E7-6D449C20D21C}" destId="{DF720F7A-D0E8-473D-AF5E-F2DFC05A9E45}" srcOrd="5" destOrd="0" parTransId="{3496D46D-FBDA-44E5-ADF5-6582F226FCA3}" sibTransId="{A14C4331-4096-496A-87F9-C0CEC5F71CDA}"/>
    <dgm:cxn modelId="{3DCEFBD7-3859-4D0D-8E1B-ACD46281A38B}" type="presOf" srcId="{57725F9E-22D1-4EE1-8290-A2D543CE70E2}" destId="{B02720EF-C538-4BF1-834D-D133C739B213}" srcOrd="1" destOrd="0" presId="urn:microsoft.com/office/officeart/2005/8/layout/radial5"/>
    <dgm:cxn modelId="{D0DD5B75-05D9-44BF-9E46-FE58CE632CA2}" type="presOf" srcId="{57725F9E-22D1-4EE1-8290-A2D543CE70E2}" destId="{40B7E4DC-06DC-4B13-A973-144366B8C63F}" srcOrd="0" destOrd="0" presId="urn:microsoft.com/office/officeart/2005/8/layout/radial5"/>
    <dgm:cxn modelId="{0AA613A1-A962-4BEC-812F-00A7FE1B7E22}" type="presOf" srcId="{F43CC22D-FE6A-416B-87EF-FCDD5136A8E6}" destId="{081F6175-9104-4BEC-809B-5E3E4F4861EB}" srcOrd="0" destOrd="0" presId="urn:microsoft.com/office/officeart/2005/8/layout/radial5"/>
    <dgm:cxn modelId="{31A54DEC-830A-4E98-8245-144227B6AC45}" type="presOf" srcId="{B0C8D3AA-9000-42AD-AA4A-21AD71A09D6B}" destId="{532CF315-E58B-45B2-8166-0E68553721BC}" srcOrd="0" destOrd="0" presId="urn:microsoft.com/office/officeart/2005/8/layout/radial5"/>
    <dgm:cxn modelId="{8EC6D540-7EBC-402E-A75C-66DDD1853498}" type="presOf" srcId="{96E7B885-82FE-4887-AF48-68125CF93A34}" destId="{C2E504BE-40A1-49FE-AEDB-0A699D2E1A5A}" srcOrd="1" destOrd="0" presId="urn:microsoft.com/office/officeart/2005/8/layout/radial5"/>
    <dgm:cxn modelId="{A5E40307-0F27-42E6-BD7A-2EFC4BDD3E13}" type="presOf" srcId="{3DB30D0A-54A0-4F0B-B5E7-6D449C20D21C}" destId="{1833AD4E-F395-419F-A053-FB8CB6AF17A5}" srcOrd="0" destOrd="0" presId="urn:microsoft.com/office/officeart/2005/8/layout/radial5"/>
    <dgm:cxn modelId="{C8634103-9940-4E81-A654-06593229C734}" type="presOf" srcId="{4983D4ED-A832-4161-8083-FBD430862C71}" destId="{E38AA4CD-EB62-4275-AA2F-4FE95E65AEA3}" srcOrd="1" destOrd="0" presId="urn:microsoft.com/office/officeart/2005/8/layout/radial5"/>
    <dgm:cxn modelId="{E5582ECC-F0DF-4D10-93D1-8FADFC00CDE9}" type="presOf" srcId="{6924B382-7B1F-474F-9CE5-880B112A3680}" destId="{F3A8E303-2E33-49E6-A49F-5481C59E46EA}" srcOrd="1" destOrd="0" presId="urn:microsoft.com/office/officeart/2005/8/layout/radial5"/>
    <dgm:cxn modelId="{C4493B48-F848-452E-A72C-9FC25CBFCB4D}" type="presOf" srcId="{3496D46D-FBDA-44E5-ADF5-6582F226FCA3}" destId="{905D37BF-462F-4081-A9AA-8F229819AE25}" srcOrd="1" destOrd="0" presId="urn:microsoft.com/office/officeart/2005/8/layout/radial5"/>
    <dgm:cxn modelId="{000033CB-A267-45C7-ACBF-3AD2971089FA}" srcId="{3DB30D0A-54A0-4F0B-B5E7-6D449C20D21C}" destId="{A997396F-022A-423E-9845-2EC3BB3F0BF6}" srcOrd="9" destOrd="0" parTransId="{6924B382-7B1F-474F-9CE5-880B112A3680}" sibTransId="{BF5FD1F3-7CE9-44C5-9699-22F671484C26}"/>
    <dgm:cxn modelId="{21E60C64-A840-43F8-B9E9-DDF7FBFAB857}" type="presOf" srcId="{991859A4-957E-422A-9789-B6139D6A0D26}" destId="{55AD88DC-2089-4718-AF2A-6D60F435BC98}" srcOrd="0" destOrd="0" presId="urn:microsoft.com/office/officeart/2005/8/layout/radial5"/>
    <dgm:cxn modelId="{70DEA14F-B72F-443D-9C9C-B14E578993DF}" type="presParOf" srcId="{D843BAC4-A2A0-4962-9185-68167F55F555}" destId="{1833AD4E-F395-419F-A053-FB8CB6AF17A5}" srcOrd="0" destOrd="0" presId="urn:microsoft.com/office/officeart/2005/8/layout/radial5"/>
    <dgm:cxn modelId="{C7A294F9-DC6E-4810-A6C4-3FB5166C1E8E}" type="presParOf" srcId="{D843BAC4-A2A0-4962-9185-68167F55F555}" destId="{6E209147-087C-4B66-8F17-48E52BBE6029}" srcOrd="1" destOrd="0" presId="urn:microsoft.com/office/officeart/2005/8/layout/radial5"/>
    <dgm:cxn modelId="{DAAEB587-7291-4476-B7FB-848111C89B59}" type="presParOf" srcId="{6E209147-087C-4B66-8F17-48E52BBE6029}" destId="{8ACA2768-985C-4491-892F-243BE3915101}" srcOrd="0" destOrd="0" presId="urn:microsoft.com/office/officeart/2005/8/layout/radial5"/>
    <dgm:cxn modelId="{127E9841-3338-4779-86F0-68A3D81E38A7}" type="presParOf" srcId="{D843BAC4-A2A0-4962-9185-68167F55F555}" destId="{2CA329C9-29BD-470F-8786-D670CD456133}" srcOrd="2" destOrd="0" presId="urn:microsoft.com/office/officeart/2005/8/layout/radial5"/>
    <dgm:cxn modelId="{410274F8-7C29-442F-B782-2BEE798125B9}" type="presParOf" srcId="{D843BAC4-A2A0-4962-9185-68167F55F555}" destId="{DE1A8376-3177-46A3-B5BC-A4FD6A3AC996}" srcOrd="3" destOrd="0" presId="urn:microsoft.com/office/officeart/2005/8/layout/radial5"/>
    <dgm:cxn modelId="{FDBE2594-E590-4859-8485-4860425A5462}" type="presParOf" srcId="{DE1A8376-3177-46A3-B5BC-A4FD6A3AC996}" destId="{C2E504BE-40A1-49FE-AEDB-0A699D2E1A5A}" srcOrd="0" destOrd="0" presId="urn:microsoft.com/office/officeart/2005/8/layout/radial5"/>
    <dgm:cxn modelId="{C0D954C2-9396-4DBD-A918-066F7BD428B6}" type="presParOf" srcId="{D843BAC4-A2A0-4962-9185-68167F55F555}" destId="{55AD88DC-2089-4718-AF2A-6D60F435BC98}" srcOrd="4" destOrd="0" presId="urn:microsoft.com/office/officeart/2005/8/layout/radial5"/>
    <dgm:cxn modelId="{D292B334-66F3-400B-BB24-DDB63EB1ECBA}" type="presParOf" srcId="{D843BAC4-A2A0-4962-9185-68167F55F555}" destId="{1329013D-DFA0-4FEA-B6DA-AC45688E1D31}" srcOrd="5" destOrd="0" presId="urn:microsoft.com/office/officeart/2005/8/layout/radial5"/>
    <dgm:cxn modelId="{E730682D-F3A1-487C-93DD-D86ABE0957F4}" type="presParOf" srcId="{1329013D-DFA0-4FEA-B6DA-AC45688E1D31}" destId="{56D90FBE-67EE-4471-9AE6-B200E6667E43}" srcOrd="0" destOrd="0" presId="urn:microsoft.com/office/officeart/2005/8/layout/radial5"/>
    <dgm:cxn modelId="{02F095DF-3A5E-42AB-B2AD-CA1368EB17DA}" type="presParOf" srcId="{D843BAC4-A2A0-4962-9185-68167F55F555}" destId="{081F6175-9104-4BEC-809B-5E3E4F4861EB}" srcOrd="6" destOrd="0" presId="urn:microsoft.com/office/officeart/2005/8/layout/radial5"/>
    <dgm:cxn modelId="{6699A1E2-686D-412B-9DC1-C2A8E735A8E5}" type="presParOf" srcId="{D843BAC4-A2A0-4962-9185-68167F55F555}" destId="{A7118C33-5BEE-429E-BCEC-E7D1242A1935}" srcOrd="7" destOrd="0" presId="urn:microsoft.com/office/officeart/2005/8/layout/radial5"/>
    <dgm:cxn modelId="{41A35E6E-F58A-4F24-BB4F-94A91812F907}" type="presParOf" srcId="{A7118C33-5BEE-429E-BCEC-E7D1242A1935}" destId="{E38AA4CD-EB62-4275-AA2F-4FE95E65AEA3}" srcOrd="0" destOrd="0" presId="urn:microsoft.com/office/officeart/2005/8/layout/radial5"/>
    <dgm:cxn modelId="{F237541D-092D-43B2-8D2B-12C5B34AEF82}" type="presParOf" srcId="{D843BAC4-A2A0-4962-9185-68167F55F555}" destId="{74BA1EB6-3F69-49AB-888A-CF736FAF39E9}" srcOrd="8" destOrd="0" presId="urn:microsoft.com/office/officeart/2005/8/layout/radial5"/>
    <dgm:cxn modelId="{D6B8C512-AAF8-48BD-AB3D-D570D49D0B38}" type="presParOf" srcId="{D843BAC4-A2A0-4962-9185-68167F55F555}" destId="{B6EFE508-DCC8-4C1F-AE89-9EAB385E3122}" srcOrd="9" destOrd="0" presId="urn:microsoft.com/office/officeart/2005/8/layout/radial5"/>
    <dgm:cxn modelId="{A9DB5D28-EC37-443C-8748-904AC5F4A8A1}" type="presParOf" srcId="{B6EFE508-DCC8-4C1F-AE89-9EAB385E3122}" destId="{7AC345F1-1BF3-4E3E-B593-4064BDD2F05F}" srcOrd="0" destOrd="0" presId="urn:microsoft.com/office/officeart/2005/8/layout/radial5"/>
    <dgm:cxn modelId="{154FFE4F-97A4-4935-AD9D-3C00556B23C4}" type="presParOf" srcId="{D843BAC4-A2A0-4962-9185-68167F55F555}" destId="{FFCF3CAE-7D1A-415D-A139-C91F5065FBAD}" srcOrd="10" destOrd="0" presId="urn:microsoft.com/office/officeart/2005/8/layout/radial5"/>
    <dgm:cxn modelId="{BEAE94F3-9F09-4B16-92F3-ECD1AC8D0DEC}" type="presParOf" srcId="{D843BAC4-A2A0-4962-9185-68167F55F555}" destId="{9E40936E-CB38-483F-A313-A95AE90AF573}" srcOrd="11" destOrd="0" presId="urn:microsoft.com/office/officeart/2005/8/layout/radial5"/>
    <dgm:cxn modelId="{69F2BEF3-C75A-40DC-B34E-20BABD230D78}" type="presParOf" srcId="{9E40936E-CB38-483F-A313-A95AE90AF573}" destId="{905D37BF-462F-4081-A9AA-8F229819AE25}" srcOrd="0" destOrd="0" presId="urn:microsoft.com/office/officeart/2005/8/layout/radial5"/>
    <dgm:cxn modelId="{81BD492D-EEBC-4353-AC56-B48FC785E55E}" type="presParOf" srcId="{D843BAC4-A2A0-4962-9185-68167F55F555}" destId="{616E0D64-6A10-42DB-A5E4-96B2AF24D8D8}" srcOrd="12" destOrd="0" presId="urn:microsoft.com/office/officeart/2005/8/layout/radial5"/>
    <dgm:cxn modelId="{E8282B68-4597-44E0-AF51-A0A6FC9F52B5}" type="presParOf" srcId="{D843BAC4-A2A0-4962-9185-68167F55F555}" destId="{40B7E4DC-06DC-4B13-A973-144366B8C63F}" srcOrd="13" destOrd="0" presId="urn:microsoft.com/office/officeart/2005/8/layout/radial5"/>
    <dgm:cxn modelId="{A1AE7BBA-07CF-4746-80F4-A6091E649745}" type="presParOf" srcId="{40B7E4DC-06DC-4B13-A973-144366B8C63F}" destId="{B02720EF-C538-4BF1-834D-D133C739B213}" srcOrd="0" destOrd="0" presId="urn:microsoft.com/office/officeart/2005/8/layout/radial5"/>
    <dgm:cxn modelId="{742D95F2-1D7D-4EB7-9977-AE79ABB4D1CC}" type="presParOf" srcId="{D843BAC4-A2A0-4962-9185-68167F55F555}" destId="{532CF315-E58B-45B2-8166-0E68553721BC}" srcOrd="14" destOrd="0" presId="urn:microsoft.com/office/officeart/2005/8/layout/radial5"/>
    <dgm:cxn modelId="{8DD97781-9E8B-48A3-94BD-79D63B45601F}" type="presParOf" srcId="{D843BAC4-A2A0-4962-9185-68167F55F555}" destId="{084E8E58-51E2-4F3E-87D9-549BD02C8EFB}" srcOrd="15" destOrd="0" presId="urn:microsoft.com/office/officeart/2005/8/layout/radial5"/>
    <dgm:cxn modelId="{82E3AE15-36F6-4268-8F42-73A35034EED0}" type="presParOf" srcId="{084E8E58-51E2-4F3E-87D9-549BD02C8EFB}" destId="{40094707-0774-408A-8DAF-85F95BF8D7D3}" srcOrd="0" destOrd="0" presId="urn:microsoft.com/office/officeart/2005/8/layout/radial5"/>
    <dgm:cxn modelId="{3E4B8222-51EC-44C8-8526-FB7DF838BBDD}" type="presParOf" srcId="{D843BAC4-A2A0-4962-9185-68167F55F555}" destId="{945864F0-BDD6-45CA-AEAD-E8FE81B5C784}" srcOrd="16" destOrd="0" presId="urn:microsoft.com/office/officeart/2005/8/layout/radial5"/>
    <dgm:cxn modelId="{0296DF6F-376A-45BB-AA40-2680D77B3CBE}" type="presParOf" srcId="{D843BAC4-A2A0-4962-9185-68167F55F555}" destId="{F3980125-5C6E-4F99-8649-F3A824929304}" srcOrd="17" destOrd="0" presId="urn:microsoft.com/office/officeart/2005/8/layout/radial5"/>
    <dgm:cxn modelId="{7C711F9E-76BC-4586-878B-F4A54A251F00}" type="presParOf" srcId="{F3980125-5C6E-4F99-8649-F3A824929304}" destId="{54FCA561-DB8F-4240-A3D5-4B1C98F2327F}" srcOrd="0" destOrd="0" presId="urn:microsoft.com/office/officeart/2005/8/layout/radial5"/>
    <dgm:cxn modelId="{F8FACB65-246A-4518-A207-684B8B40DBF6}" type="presParOf" srcId="{D843BAC4-A2A0-4962-9185-68167F55F555}" destId="{B3B24523-0A0A-4E69-B99E-55E7B4D8C825}" srcOrd="18" destOrd="0" presId="urn:microsoft.com/office/officeart/2005/8/layout/radial5"/>
    <dgm:cxn modelId="{578F0657-D43D-4434-8978-7B53B1B9097F}" type="presParOf" srcId="{D843BAC4-A2A0-4962-9185-68167F55F555}" destId="{C1DA3334-4132-494C-ADAA-4065B85C486D}" srcOrd="19" destOrd="0" presId="urn:microsoft.com/office/officeart/2005/8/layout/radial5"/>
    <dgm:cxn modelId="{A2F8751D-396F-4423-AA33-F355F853B028}" type="presParOf" srcId="{C1DA3334-4132-494C-ADAA-4065B85C486D}" destId="{F3A8E303-2E33-49E6-A49F-5481C59E46EA}" srcOrd="0" destOrd="0" presId="urn:microsoft.com/office/officeart/2005/8/layout/radial5"/>
    <dgm:cxn modelId="{C8284FC3-1210-43D8-A9F9-1C0E33A8A3E5}" type="presParOf" srcId="{D843BAC4-A2A0-4962-9185-68167F55F555}" destId="{D52FAF6F-BCA5-4C5C-9821-28BB4B94DF20}" srcOrd="20" destOrd="0" presId="urn:microsoft.com/office/officeart/2005/8/layout/radial5"/>
    <dgm:cxn modelId="{4AC420E0-0F8C-448E-8790-9BC7585A17A1}" type="presParOf" srcId="{D843BAC4-A2A0-4962-9185-68167F55F555}" destId="{4E063DCB-7D5B-4680-9695-413E9065595C}" srcOrd="21" destOrd="0" presId="urn:microsoft.com/office/officeart/2005/8/layout/radial5"/>
    <dgm:cxn modelId="{8224CDA0-C17D-4402-81A2-7E3A63FF74B1}" type="presParOf" srcId="{4E063DCB-7D5B-4680-9695-413E9065595C}" destId="{9A2F139B-6324-48BC-94A6-5C2C3043A84D}" srcOrd="0" destOrd="0" presId="urn:microsoft.com/office/officeart/2005/8/layout/radial5"/>
    <dgm:cxn modelId="{C7ADA34F-056F-4E8E-8977-16548DBEF17A}" type="presParOf" srcId="{D843BAC4-A2A0-4962-9185-68167F55F555}" destId="{4EB3AF4E-A48D-4877-95CE-679AD6C1E022}" srcOrd="22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E755D-4914-45A8-986F-EABFF295F3C2}">
      <dsp:nvSpPr>
        <dsp:cNvPr id="0" name=""/>
        <dsp:cNvSpPr/>
      </dsp:nvSpPr>
      <dsp:spPr>
        <a:xfrm>
          <a:off x="4723513" y="67912"/>
          <a:ext cx="1338868" cy="108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Briga o dnevnim posljedicama lošeg spavanja</a:t>
          </a:r>
          <a:endParaRPr lang="hr-HR" sz="1500" kern="1200" dirty="0"/>
        </a:p>
      </dsp:txBody>
      <dsp:txXfrm>
        <a:off x="4723513" y="67912"/>
        <a:ext cx="1338868" cy="1089095"/>
      </dsp:txXfrm>
    </dsp:sp>
    <dsp:sp modelId="{260E17DE-88B4-4BB5-8455-F8609E619B11}">
      <dsp:nvSpPr>
        <dsp:cNvPr id="0" name=""/>
        <dsp:cNvSpPr/>
      </dsp:nvSpPr>
      <dsp:spPr>
        <a:xfrm>
          <a:off x="2937317" y="22361"/>
          <a:ext cx="3076031" cy="3076031"/>
        </a:xfrm>
        <a:prstGeom prst="circularArrow">
          <a:avLst>
            <a:gd name="adj1" fmla="val 6904"/>
            <a:gd name="adj2" fmla="val 465517"/>
            <a:gd name="adj3" fmla="val 485542"/>
            <a:gd name="adj4" fmla="val 20522231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32236-0FAB-4719-801E-303542659AE2}">
      <dsp:nvSpPr>
        <dsp:cNvPr id="0" name=""/>
        <dsp:cNvSpPr/>
      </dsp:nvSpPr>
      <dsp:spPr>
        <a:xfrm>
          <a:off x="4867283" y="1917624"/>
          <a:ext cx="1089095" cy="108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Neuspješni pokušaj rješavanja problema</a:t>
          </a:r>
          <a:endParaRPr lang="hr-HR" sz="1500" kern="1200" dirty="0"/>
        </a:p>
      </dsp:txBody>
      <dsp:txXfrm>
        <a:off x="4867283" y="1917624"/>
        <a:ext cx="1089095" cy="1089095"/>
      </dsp:txXfrm>
    </dsp:sp>
    <dsp:sp modelId="{F69DA4E9-1F00-416A-AA64-FEBF179A1ABB}">
      <dsp:nvSpPr>
        <dsp:cNvPr id="0" name=""/>
        <dsp:cNvSpPr/>
      </dsp:nvSpPr>
      <dsp:spPr>
        <a:xfrm>
          <a:off x="2954420" y="5843"/>
          <a:ext cx="3076031" cy="3076031"/>
        </a:xfrm>
        <a:prstGeom prst="circularArrow">
          <a:avLst>
            <a:gd name="adj1" fmla="val 6904"/>
            <a:gd name="adj2" fmla="val 465517"/>
            <a:gd name="adj3" fmla="val 5870221"/>
            <a:gd name="adj4" fmla="val 4400756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9A44C-32C0-47F6-830A-94385D08F0A4}">
      <dsp:nvSpPr>
        <dsp:cNvPr id="0" name=""/>
        <dsp:cNvSpPr/>
      </dsp:nvSpPr>
      <dsp:spPr>
        <a:xfrm>
          <a:off x="2945670" y="1917625"/>
          <a:ext cx="1195129" cy="108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Nemogućnost spavanja</a:t>
          </a:r>
          <a:endParaRPr lang="hr-HR" sz="1500" kern="1200" dirty="0"/>
        </a:p>
      </dsp:txBody>
      <dsp:txXfrm>
        <a:off x="2945670" y="1917625"/>
        <a:ext cx="1195129" cy="1089095"/>
      </dsp:txXfrm>
    </dsp:sp>
    <dsp:sp modelId="{9B632839-7F3E-44AA-8E23-A1B18F92A712}">
      <dsp:nvSpPr>
        <dsp:cNvPr id="0" name=""/>
        <dsp:cNvSpPr/>
      </dsp:nvSpPr>
      <dsp:spPr>
        <a:xfrm>
          <a:off x="2930075" y="-699"/>
          <a:ext cx="3076031" cy="3076031"/>
        </a:xfrm>
        <a:prstGeom prst="circularArrow">
          <a:avLst>
            <a:gd name="adj1" fmla="val 6904"/>
            <a:gd name="adj2" fmla="val 465517"/>
            <a:gd name="adj3" fmla="val 11348720"/>
            <a:gd name="adj4" fmla="val 9785763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0609-13F1-4F5E-93EA-DDED859573BE}">
      <dsp:nvSpPr>
        <dsp:cNvPr id="0" name=""/>
        <dsp:cNvSpPr/>
      </dsp:nvSpPr>
      <dsp:spPr>
        <a:xfrm>
          <a:off x="2998687" y="67912"/>
          <a:ext cx="1089095" cy="108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Briga zbog lošeg spavanja</a:t>
          </a:r>
          <a:endParaRPr lang="hr-HR" sz="1500" kern="1200" dirty="0"/>
        </a:p>
      </dsp:txBody>
      <dsp:txXfrm>
        <a:off x="2998687" y="67912"/>
        <a:ext cx="1089095" cy="1089095"/>
      </dsp:txXfrm>
    </dsp:sp>
    <dsp:sp modelId="{F6F510D0-6ED6-4F4E-80CA-3EE104EE4BF1}">
      <dsp:nvSpPr>
        <dsp:cNvPr id="0" name=""/>
        <dsp:cNvSpPr/>
      </dsp:nvSpPr>
      <dsp:spPr>
        <a:xfrm>
          <a:off x="2930075" y="-699"/>
          <a:ext cx="3076031" cy="3076031"/>
        </a:xfrm>
        <a:prstGeom prst="circularArrow">
          <a:avLst>
            <a:gd name="adj1" fmla="val 6904"/>
            <a:gd name="adj2" fmla="val 465517"/>
            <a:gd name="adj3" fmla="val 16410166"/>
            <a:gd name="adj4" fmla="val 15185763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AD4E-F395-419F-A053-FB8CB6AF17A5}">
      <dsp:nvSpPr>
        <dsp:cNvPr id="0" name=""/>
        <dsp:cNvSpPr/>
      </dsp:nvSpPr>
      <dsp:spPr>
        <a:xfrm>
          <a:off x="3712505" y="1573632"/>
          <a:ext cx="2235723" cy="1269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Higijena spavanja</a:t>
          </a:r>
          <a:endParaRPr lang="hr-HR" sz="2000" kern="1200" dirty="0"/>
        </a:p>
      </dsp:txBody>
      <dsp:txXfrm>
        <a:off x="4039919" y="1759489"/>
        <a:ext cx="1580895" cy="897395"/>
      </dsp:txXfrm>
    </dsp:sp>
    <dsp:sp modelId="{6E209147-087C-4B66-8F17-48E52BBE6029}">
      <dsp:nvSpPr>
        <dsp:cNvPr id="0" name=""/>
        <dsp:cNvSpPr/>
      </dsp:nvSpPr>
      <dsp:spPr>
        <a:xfrm rot="5220000">
          <a:off x="4624442" y="1007387"/>
          <a:ext cx="411848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4678278" y="1026401"/>
        <a:ext cx="298229" cy="227238"/>
      </dsp:txXfrm>
    </dsp:sp>
    <dsp:sp modelId="{2CA329C9-29BD-470F-8786-D670CD456133}">
      <dsp:nvSpPr>
        <dsp:cNvPr id="0" name=""/>
        <dsp:cNvSpPr/>
      </dsp:nvSpPr>
      <dsp:spPr>
        <a:xfrm>
          <a:off x="4065424" y="16822"/>
          <a:ext cx="1529885" cy="77973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Ograničiti unos alkohola</a:t>
          </a:r>
          <a:endParaRPr lang="hr-HR" sz="1300" b="0" kern="1200" dirty="0"/>
        </a:p>
      </dsp:txBody>
      <dsp:txXfrm>
        <a:off x="4289470" y="131012"/>
        <a:ext cx="1081793" cy="551358"/>
      </dsp:txXfrm>
    </dsp:sp>
    <dsp:sp modelId="{DE1A8376-3177-46A3-B5BC-A4FD6A3AC996}">
      <dsp:nvSpPr>
        <dsp:cNvPr id="0" name=""/>
        <dsp:cNvSpPr/>
      </dsp:nvSpPr>
      <dsp:spPr>
        <a:xfrm rot="7913459">
          <a:off x="5440153" y="1167509"/>
          <a:ext cx="455835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5534895" y="1200965"/>
        <a:ext cx="342216" cy="227238"/>
      </dsp:txXfrm>
    </dsp:sp>
    <dsp:sp modelId="{55AD88DC-2089-4718-AF2A-6D60F435BC98}">
      <dsp:nvSpPr>
        <dsp:cNvPr id="0" name=""/>
        <dsp:cNvSpPr/>
      </dsp:nvSpPr>
      <dsp:spPr>
        <a:xfrm>
          <a:off x="5556723" y="302792"/>
          <a:ext cx="1529885" cy="77973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Pravilna prehrana</a:t>
          </a:r>
          <a:endParaRPr lang="hr-HR" sz="1300" b="0" kern="1200" dirty="0"/>
        </a:p>
      </dsp:txBody>
      <dsp:txXfrm>
        <a:off x="5780769" y="416982"/>
        <a:ext cx="1081793" cy="551358"/>
      </dsp:txXfrm>
    </dsp:sp>
    <dsp:sp modelId="{1329013D-DFA0-4FEA-B6DA-AC45688E1D31}">
      <dsp:nvSpPr>
        <dsp:cNvPr id="0" name=""/>
        <dsp:cNvSpPr/>
      </dsp:nvSpPr>
      <dsp:spPr>
        <a:xfrm rot="9255485">
          <a:off x="5880012" y="1590092"/>
          <a:ext cx="289992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5962693" y="1646946"/>
        <a:ext cx="202994" cy="227238"/>
      </dsp:txXfrm>
    </dsp:sp>
    <dsp:sp modelId="{081F6175-9104-4BEC-809B-5E3E4F4861EB}">
      <dsp:nvSpPr>
        <dsp:cNvPr id="0" name=""/>
        <dsp:cNvSpPr/>
      </dsp:nvSpPr>
      <dsp:spPr>
        <a:xfrm>
          <a:off x="6150736" y="1069946"/>
          <a:ext cx="1529885" cy="77973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Uvesti tjelovježbu</a:t>
          </a:r>
          <a:endParaRPr lang="hr-HR" sz="1300" b="0" kern="1200" dirty="0"/>
        </a:p>
      </dsp:txBody>
      <dsp:txXfrm>
        <a:off x="6374782" y="1184136"/>
        <a:ext cx="1081793" cy="551358"/>
      </dsp:txXfrm>
    </dsp:sp>
    <dsp:sp modelId="{A7118C33-5BEE-429E-BCEC-E7D1242A1935}">
      <dsp:nvSpPr>
        <dsp:cNvPr id="0" name=""/>
        <dsp:cNvSpPr/>
      </dsp:nvSpPr>
      <dsp:spPr>
        <a:xfrm rot="11144712">
          <a:off x="5997891" y="2232339"/>
          <a:ext cx="235093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068242" y="2311615"/>
        <a:ext cx="164565" cy="227238"/>
      </dsp:txXfrm>
    </dsp:sp>
    <dsp:sp modelId="{74BA1EB6-3F69-49AB-888A-CF736FAF39E9}">
      <dsp:nvSpPr>
        <dsp:cNvPr id="0" name=""/>
        <dsp:cNvSpPr/>
      </dsp:nvSpPr>
      <dsp:spPr>
        <a:xfrm>
          <a:off x="6303118" y="2190115"/>
          <a:ext cx="1529885" cy="7797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Povećati udobnost kreveta</a:t>
          </a:r>
          <a:endParaRPr lang="hr-HR" sz="1300" b="0" kern="1200" dirty="0"/>
        </a:p>
      </dsp:txBody>
      <dsp:txXfrm>
        <a:off x="6527164" y="2304305"/>
        <a:ext cx="1081793" cy="551358"/>
      </dsp:txXfrm>
    </dsp:sp>
    <dsp:sp modelId="{B6EFE508-DCC8-4C1F-AE89-9EAB385E3122}">
      <dsp:nvSpPr>
        <dsp:cNvPr id="0" name=""/>
        <dsp:cNvSpPr/>
      </dsp:nvSpPr>
      <dsp:spPr>
        <a:xfrm rot="12624118">
          <a:off x="5713487" y="2689435"/>
          <a:ext cx="432422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5819294" y="2793930"/>
        <a:ext cx="318803" cy="227238"/>
      </dsp:txXfrm>
    </dsp:sp>
    <dsp:sp modelId="{FFCF3CAE-7D1A-415D-A139-C91F5065FBAD}">
      <dsp:nvSpPr>
        <dsp:cNvPr id="0" name=""/>
        <dsp:cNvSpPr/>
      </dsp:nvSpPr>
      <dsp:spPr>
        <a:xfrm>
          <a:off x="6013920" y="3006937"/>
          <a:ext cx="1529885" cy="7797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Smanjiti količinu svjetlosti</a:t>
          </a:r>
          <a:endParaRPr lang="hr-HR" sz="1300" b="0" kern="1200" dirty="0"/>
        </a:p>
      </dsp:txBody>
      <dsp:txXfrm>
        <a:off x="6237966" y="3121127"/>
        <a:ext cx="1081793" cy="551358"/>
      </dsp:txXfrm>
    </dsp:sp>
    <dsp:sp modelId="{9E40936E-CB38-483F-A313-A95AE90AF573}">
      <dsp:nvSpPr>
        <dsp:cNvPr id="0" name=""/>
        <dsp:cNvSpPr/>
      </dsp:nvSpPr>
      <dsp:spPr>
        <a:xfrm rot="14736874">
          <a:off x="5051176" y="2989552"/>
          <a:ext cx="425655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5131441" y="3117039"/>
        <a:ext cx="312036" cy="227238"/>
      </dsp:txXfrm>
    </dsp:sp>
    <dsp:sp modelId="{616E0D64-6A10-42DB-A5E4-96B2AF24D8D8}">
      <dsp:nvSpPr>
        <dsp:cNvPr id="0" name=""/>
        <dsp:cNvSpPr/>
      </dsp:nvSpPr>
      <dsp:spPr>
        <a:xfrm>
          <a:off x="4837572" y="3546831"/>
          <a:ext cx="1529885" cy="7797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Dobra kvaliteta zraka u prostoriji</a:t>
          </a:r>
          <a:endParaRPr lang="hr-HR" sz="1300" b="0" kern="1200" dirty="0"/>
        </a:p>
      </dsp:txBody>
      <dsp:txXfrm>
        <a:off x="5061618" y="3661021"/>
        <a:ext cx="1081793" cy="551358"/>
      </dsp:txXfrm>
    </dsp:sp>
    <dsp:sp modelId="{40B7E4DC-06DC-4B13-A973-144366B8C63F}">
      <dsp:nvSpPr>
        <dsp:cNvPr id="0" name=""/>
        <dsp:cNvSpPr/>
      </dsp:nvSpPr>
      <dsp:spPr>
        <a:xfrm rot="17753237">
          <a:off x="4173514" y="2989336"/>
          <a:ext cx="427909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4205520" y="3116191"/>
        <a:ext cx="314290" cy="227238"/>
      </dsp:txXfrm>
    </dsp:sp>
    <dsp:sp modelId="{532CF315-E58B-45B2-8166-0E68553721BC}">
      <dsp:nvSpPr>
        <dsp:cNvPr id="0" name=""/>
        <dsp:cNvSpPr/>
      </dsp:nvSpPr>
      <dsp:spPr>
        <a:xfrm>
          <a:off x="3276608" y="3546836"/>
          <a:ext cx="1529885" cy="7797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Odgovarajuća tjelesna temperatura</a:t>
          </a:r>
          <a:endParaRPr lang="hr-HR" sz="1300" b="0" kern="1200" dirty="0"/>
        </a:p>
      </dsp:txBody>
      <dsp:txXfrm>
        <a:off x="3500654" y="3661026"/>
        <a:ext cx="1081793" cy="551358"/>
      </dsp:txXfrm>
    </dsp:sp>
    <dsp:sp modelId="{084E8E58-51E2-4F3E-87D9-549BD02C8EFB}">
      <dsp:nvSpPr>
        <dsp:cNvPr id="0" name=""/>
        <dsp:cNvSpPr/>
      </dsp:nvSpPr>
      <dsp:spPr>
        <a:xfrm rot="19516628">
          <a:off x="3470653" y="2697262"/>
          <a:ext cx="460899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3480770" y="2805367"/>
        <a:ext cx="347280" cy="227238"/>
      </dsp:txXfrm>
    </dsp:sp>
    <dsp:sp modelId="{945864F0-BDD6-45CA-AEAD-E8FE81B5C784}">
      <dsp:nvSpPr>
        <dsp:cNvPr id="0" name=""/>
        <dsp:cNvSpPr/>
      </dsp:nvSpPr>
      <dsp:spPr>
        <a:xfrm>
          <a:off x="2057405" y="3024697"/>
          <a:ext cx="1529885" cy="7797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Odgovarajuća sobna temperatura</a:t>
          </a:r>
          <a:endParaRPr lang="hr-HR" sz="1300" b="0" kern="1200" dirty="0"/>
        </a:p>
      </dsp:txBody>
      <dsp:txXfrm>
        <a:off x="2281451" y="3138887"/>
        <a:ext cx="1081793" cy="551358"/>
      </dsp:txXfrm>
    </dsp:sp>
    <dsp:sp modelId="{F3980125-5C6E-4F99-8649-F3A824929304}">
      <dsp:nvSpPr>
        <dsp:cNvPr id="0" name=""/>
        <dsp:cNvSpPr/>
      </dsp:nvSpPr>
      <dsp:spPr>
        <a:xfrm rot="20866653">
          <a:off x="3471624" y="2233196"/>
          <a:ext cx="205576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3472323" y="2315470"/>
        <a:ext cx="143903" cy="227238"/>
      </dsp:txXfrm>
    </dsp:sp>
    <dsp:sp modelId="{B3B24523-0A0A-4E69-B99E-55E7B4D8C825}">
      <dsp:nvSpPr>
        <dsp:cNvPr id="0" name=""/>
        <dsp:cNvSpPr/>
      </dsp:nvSpPr>
      <dsp:spPr>
        <a:xfrm>
          <a:off x="1887211" y="2190110"/>
          <a:ext cx="1529885" cy="7797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Smanjiti razinu buke</a:t>
          </a:r>
          <a:endParaRPr lang="hr-HR" sz="1300" b="0" kern="1200" dirty="0"/>
        </a:p>
      </dsp:txBody>
      <dsp:txXfrm>
        <a:off x="2111257" y="2304300"/>
        <a:ext cx="1081793" cy="551358"/>
      </dsp:txXfrm>
    </dsp:sp>
    <dsp:sp modelId="{C1DA3334-4132-494C-ADAA-4065B85C486D}">
      <dsp:nvSpPr>
        <dsp:cNvPr id="0" name=""/>
        <dsp:cNvSpPr/>
      </dsp:nvSpPr>
      <dsp:spPr>
        <a:xfrm rot="1229851">
          <a:off x="3478861" y="1590517"/>
          <a:ext cx="296965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 rot="10800000">
        <a:off x="3481681" y="1650665"/>
        <a:ext cx="207876" cy="227238"/>
      </dsp:txXfrm>
    </dsp:sp>
    <dsp:sp modelId="{D52FAF6F-BCA5-4C5C-9821-28BB4B94DF20}">
      <dsp:nvSpPr>
        <dsp:cNvPr id="0" name=""/>
        <dsp:cNvSpPr/>
      </dsp:nvSpPr>
      <dsp:spPr>
        <a:xfrm>
          <a:off x="1963459" y="1069968"/>
          <a:ext cx="1529885" cy="77973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Ograničiti unos </a:t>
          </a:r>
          <a:r>
            <a:rPr lang="hr-HR" sz="1300" b="0" kern="120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kofeina</a:t>
          </a:r>
          <a:endParaRPr lang="hr-HR" sz="1300" b="0" kern="120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sp:txBody>
      <dsp:txXfrm>
        <a:off x="2187505" y="1184158"/>
        <a:ext cx="1081793" cy="551358"/>
      </dsp:txXfrm>
    </dsp:sp>
    <dsp:sp modelId="{4E063DCB-7D5B-4680-9695-413E9065595C}">
      <dsp:nvSpPr>
        <dsp:cNvPr id="0" name=""/>
        <dsp:cNvSpPr/>
      </dsp:nvSpPr>
      <dsp:spPr>
        <a:xfrm rot="3576148">
          <a:off x="3775832" y="1167134"/>
          <a:ext cx="451664" cy="378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3803896" y="1193880"/>
        <a:ext cx="338045" cy="227238"/>
      </dsp:txXfrm>
    </dsp:sp>
    <dsp:sp modelId="{4EB3AF4E-A48D-4877-95CE-679AD6C1E022}">
      <dsp:nvSpPr>
        <dsp:cNvPr id="0" name=""/>
        <dsp:cNvSpPr/>
      </dsp:nvSpPr>
      <dsp:spPr>
        <a:xfrm>
          <a:off x="2590807" y="302801"/>
          <a:ext cx="1529885" cy="77973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/>
            <a:t>Ograničiti unos nikotina</a:t>
          </a:r>
          <a:endParaRPr lang="hr-HR" sz="1300" b="0" kern="1200" dirty="0"/>
        </a:p>
      </dsp:txBody>
      <dsp:txXfrm>
        <a:off x="2814853" y="416991"/>
        <a:ext cx="1081793" cy="551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18.11.2017.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77578-D6B3-4E49-AFEF-EF04E4129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1048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18.11.2017.</a:t>
            </a:r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C5317-B182-4C8F-86F2-498ABA5FB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9692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C17BB0-A9DB-44B1-B2F1-495FB5E2DBCD}" type="slidenum">
              <a:rPr lang="en-US" altLang="sr-Latn-RS" smtClean="0">
                <a:solidFill>
                  <a:srgbClr val="000000"/>
                </a:solidFill>
              </a:rPr>
              <a:pPr/>
              <a:t>1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mtClean="0">
                <a:solidFill>
                  <a:srgbClr val="000000"/>
                </a:solidFill>
              </a:rPr>
              <a:t>18.11.2017.</a:t>
            </a:r>
            <a:endParaRPr lang="en-US" altLang="sr-Latn-R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6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0849A-46C1-4C06-B0AE-B089FC1725B9}" type="slidenum">
              <a:rPr lang="en-US" altLang="sr-Latn-RS" smtClean="0">
                <a:solidFill>
                  <a:srgbClr val="000000"/>
                </a:solidFill>
              </a:rPr>
              <a:pPr/>
              <a:t>9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17411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17413" name="Rezervirano mjesto broja slajda 3"/>
          <p:cNvSpPr txBox="1">
            <a:spLocks noGrp="1"/>
          </p:cNvSpPr>
          <p:nvPr/>
        </p:nvSpPr>
        <p:spPr bwMode="auto">
          <a:xfrm>
            <a:off x="3746769" y="10111258"/>
            <a:ext cx="2867376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C7DE9A7-6121-478F-8668-6E1C0DB98511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414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mtClean="0">
                <a:solidFill>
                  <a:srgbClr val="000000"/>
                </a:solidFill>
              </a:rPr>
              <a:t>18.11.2017.</a:t>
            </a:r>
            <a:endParaRPr lang="en-US" altLang="sr-Latn-R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F86D92-8D76-4FC5-9073-AD601DCBF5F3}" type="slidenum">
              <a:rPr lang="en-US" altLang="sr-Latn-RS" smtClean="0">
                <a:solidFill>
                  <a:srgbClr val="000000"/>
                </a:solidFill>
              </a:rPr>
              <a:pPr/>
              <a:t>10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19459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19461" name="Rezervirano mjesto broja slajda 3"/>
          <p:cNvSpPr txBox="1">
            <a:spLocks noGrp="1"/>
          </p:cNvSpPr>
          <p:nvPr/>
        </p:nvSpPr>
        <p:spPr bwMode="auto">
          <a:xfrm>
            <a:off x="3746769" y="10111258"/>
            <a:ext cx="2867376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51AEF20-15BF-4318-9CC3-7EE41042821C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6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mtClean="0">
                <a:solidFill>
                  <a:srgbClr val="000000"/>
                </a:solidFill>
              </a:rPr>
              <a:t>18.11.2017.</a:t>
            </a:r>
            <a:endParaRPr lang="en-US" altLang="sr-Latn-R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F86D92-8D76-4FC5-9073-AD601DCBF5F3}" type="slidenum">
              <a:rPr lang="en-US" altLang="sr-Latn-RS" smtClean="0">
                <a:solidFill>
                  <a:srgbClr val="000000"/>
                </a:solidFill>
              </a:rPr>
              <a:pPr/>
              <a:t>11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19459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19461" name="Rezervirano mjesto broja slajda 3"/>
          <p:cNvSpPr txBox="1">
            <a:spLocks noGrp="1"/>
          </p:cNvSpPr>
          <p:nvPr/>
        </p:nvSpPr>
        <p:spPr bwMode="auto">
          <a:xfrm>
            <a:off x="3746769" y="10111258"/>
            <a:ext cx="2867376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51AEF20-15BF-4318-9CC3-7EE41042821C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6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mtClean="0">
                <a:solidFill>
                  <a:srgbClr val="000000"/>
                </a:solidFill>
              </a:rPr>
              <a:t>18.11.2017.</a:t>
            </a:r>
            <a:endParaRPr lang="en-US" altLang="sr-Latn-R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8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F86D92-8D76-4FC5-9073-AD601DCBF5F3}" type="slidenum">
              <a:rPr lang="en-US" altLang="sr-Latn-RS" smtClean="0">
                <a:solidFill>
                  <a:srgbClr val="000000"/>
                </a:solidFill>
              </a:rPr>
              <a:pPr/>
              <a:t>12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19459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19461" name="Rezervirano mjesto broja slajda 3"/>
          <p:cNvSpPr txBox="1">
            <a:spLocks noGrp="1"/>
          </p:cNvSpPr>
          <p:nvPr/>
        </p:nvSpPr>
        <p:spPr bwMode="auto">
          <a:xfrm>
            <a:off x="3746769" y="10111258"/>
            <a:ext cx="2867376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51AEF20-15BF-4318-9CC3-7EE41042821C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6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mtClean="0">
                <a:solidFill>
                  <a:srgbClr val="000000"/>
                </a:solidFill>
              </a:rPr>
              <a:t>18.11.2017.</a:t>
            </a:r>
            <a:endParaRPr lang="en-US" altLang="sr-Latn-R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2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9E03173C-1316-47CB-A7BB-B9DC8DFD9401}" type="datetimeFigureOut">
              <a:rPr lang="hr-HR"/>
              <a:pPr>
                <a:defRPr/>
              </a:pPr>
              <a:t>17.11.2017.</a:t>
            </a:fld>
            <a:endParaRPr lang="hr-H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A63DB16-14A4-42DC-A7F3-4C9AC5D7CC3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9051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CDD1-10C0-480D-A94D-B18D18DC7F01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C088-2E27-4491-89D2-5CBD0B17ACDC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7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F3D8-D4A3-429E-AC5A-6CFF76590148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DEE2-6A78-4993-9935-0A7E96E1B033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2400"/>
            <a:ext cx="8079581" cy="165819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E550-E44F-43A2-851F-ECCE74B227C3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779F-85C6-422B-B8FB-7DB25584348B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7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AA54-AD1D-44DD-BAAB-8C681C17DE89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B96A-4BD2-4C87-82A7-8B74546BABB4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260C-A92D-4BDE-9863-60DD00EC7E1D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89A7-D5F5-478D-BA86-EE5319DEEC9F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59E1-8990-4D65-9728-323E65F040BF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145E-A04D-4F9C-AC22-9EBB970BC126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5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EC1D-00BE-488C-A896-A848D0DA6350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5B2F-61BF-439D-99A5-B848733FE4A4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EFCF-7650-48AC-92F4-39BD3CF61138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CA8A-018B-4158-9A56-A118181B3425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1F9B-1DD2-42A6-92A4-D10CB6936BAE}" type="datetimeFigureOut">
              <a:rPr lang="hr-H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ABFC44A-BE18-4F18-95B6-6FDE7DDB5F1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853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E9E38715-0191-4FF3-B5CF-943BD9FB8BAE}" type="datetimeFigureOut">
              <a:rPr lang="hr-HR"/>
              <a:pPr>
                <a:defRPr/>
              </a:pPr>
              <a:t>17.11.2017.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7EC3C4A-5309-4575-A451-E4D4EA46496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6293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smtClean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18B322-F793-45B7-9B49-56AE5082C2A6}" type="datetimeFigureOut">
              <a:rPr lang="hr-HR">
                <a:solidFill>
                  <a:prstClr val="black">
                    <a:alpha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17.11.2017.</a:t>
            </a:fld>
            <a:endParaRPr lang="hr-HR">
              <a:solidFill>
                <a:prstClr val="black">
                  <a:alpha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>
                  <a:alpha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 smtClean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E94736-3181-4589-921C-536218FD0C67}" type="slidenum">
              <a:rPr lang="hr-HR" altLang="en-US">
                <a:solidFill>
                  <a:srgbClr val="4A66AC">
                    <a:alpha val="2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en-US">
              <a:solidFill>
                <a:srgbClr val="4A66AC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0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2438" y="769938"/>
            <a:ext cx="8086725" cy="3352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sz="6000" dirty="0" smtClean="0"/>
              <a:t>BK tehnike</a:t>
            </a:r>
            <a:br>
              <a:rPr lang="hr-HR" altLang="sr-Latn-RS" sz="6000" dirty="0" smtClean="0"/>
            </a:br>
            <a:r>
              <a:rPr lang="hr-HR" altLang="sr-Latn-RS" sz="6000" dirty="0" smtClean="0"/>
              <a:t>za rad s nesanicom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876800"/>
            <a:ext cx="5181600" cy="1676400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hr-HR" altLang="sr-Latn-RS" sz="2300" dirty="0" smtClean="0"/>
              <a:t>Matea Vukušić Mijačika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hr-HR" altLang="sr-Latn-RS" sz="2300" dirty="0" smtClean="0"/>
              <a:t>Praktikum II, grupa 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hr-HR" altLang="sr-Latn-RS" sz="2300" dirty="0" smtClean="0"/>
              <a:t>18. radionica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9925" y="341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r-HR" altLang="sr-Latn-R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533400" y="2209800"/>
            <a:ext cx="7924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44650"/>
            <a:ext cx="8153400" cy="46037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114000"/>
              </a:lnSpc>
              <a:spcAft>
                <a:spcPts val="1200"/>
              </a:spcAft>
              <a:buNone/>
              <a:defRPr/>
            </a:pPr>
            <a:r>
              <a:rPr lang="hr-H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hr-H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pravila:</a:t>
            </a:r>
          </a:p>
          <a:p>
            <a:pPr marL="514350" indent="-514350" fontAlgn="auto">
              <a:lnSpc>
                <a:spcPct val="114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Krevet </a:t>
            </a:r>
            <a:r>
              <a:rPr lang="hr-H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služi samo za spavanje</a:t>
            </a:r>
          </a:p>
          <a:p>
            <a:pPr marL="514350" indent="-514350" fontAlgn="auto">
              <a:lnSpc>
                <a:spcPct val="114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Pravilo 15 minuta  - </a:t>
            </a:r>
            <a:r>
              <a:rPr lang="hr-H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Predugo „budno” ležanje učvršćuje vezu između kreveta i budnosti.</a:t>
            </a:r>
          </a:p>
          <a:p>
            <a:pPr marL="514350" indent="-514350" fontAlgn="auto">
              <a:lnSpc>
                <a:spcPct val="114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Pravilo pospan – umoran </a:t>
            </a:r>
            <a:r>
              <a:rPr lang="hr-H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hr-H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Trebamo </a:t>
            </a:r>
            <a:r>
              <a:rPr lang="hr-H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ići u krevet samo kada se osjećamo umorni i pospani, a ne jer „je vrijeme za spavanje”</a:t>
            </a:r>
          </a:p>
          <a:p>
            <a:pPr marL="514350" indent="-514350" fontAlgn="auto">
              <a:lnSpc>
                <a:spcPct val="114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Pravilo izbjegavanja dnevnog spavanja (drijemanja)</a:t>
            </a:r>
            <a:endParaRPr lang="hr-H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92125" y="319088"/>
            <a:ext cx="7886700" cy="1325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altLang="sr-Latn-RS" sz="3200" b="1" dirty="0" smtClean="0">
              <a:solidFill>
                <a:srgbClr val="4A66AC"/>
              </a:solidFill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UČVRŠĆIVANJE VEZE KREVET – SPAVANJE</a:t>
            </a:r>
          </a:p>
        </p:txBody>
      </p:sp>
    </p:spTree>
    <p:extLst>
      <p:ext uri="{BB962C8B-B14F-4D97-AF65-F5344CB8AC3E}">
        <p14:creationId xmlns:p14="http://schemas.microsoft.com/office/powerpoint/2010/main" val="2055649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533400" y="2209800"/>
            <a:ext cx="7924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57338"/>
            <a:ext cx="8153400" cy="4843462"/>
          </a:xfrm>
        </p:spPr>
        <p:txBody>
          <a:bodyPr rtlCol="0">
            <a:normAutofit lnSpcReduction="10000"/>
          </a:bodyPr>
          <a:lstStyle/>
          <a:p>
            <a:pPr marL="177800" indent="-177800" fontAlgn="auto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broj potrebnih sati sna razlikuje se od osobe do osobe – ne treba inzistirati na „8 sati sna”</a:t>
            </a:r>
          </a:p>
          <a:p>
            <a:pPr marL="177800" indent="-177800" fontAlgn="auto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temelju vođenja dnevnika spavanja tokom 10 noći određujemo prosječno vrijeme spavanja</a:t>
            </a:r>
          </a:p>
          <a:p>
            <a:pPr marL="177800" indent="-177800" fontAlgn="auto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važno je svaku noć odspavati jednak broj sati, kroz cijeli tjedan</a:t>
            </a:r>
          </a:p>
          <a:p>
            <a:pPr marL="177800" indent="-177800" fontAlgn="auto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efikasnost spavanja naglo raste na 90%</a:t>
            </a:r>
          </a:p>
          <a:p>
            <a:pPr marL="177800" indent="-177800" fontAlgn="auto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ukoliko smo na kraju svakog tjedna postigli željeni rezultat, nagrađujemo se s dodatnih 15 min spavanja</a:t>
            </a: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92125" y="319088"/>
            <a:ext cx="7886700" cy="1325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altLang="sr-Latn-RS" sz="3200" b="1" dirty="0" smtClean="0">
              <a:solidFill>
                <a:srgbClr val="4A66AC"/>
              </a:solidFill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POBOLJŠANJE OBRASCA SPAVANJA</a:t>
            </a:r>
          </a:p>
        </p:txBody>
      </p:sp>
    </p:spTree>
    <p:extLst>
      <p:ext uri="{BB962C8B-B14F-4D97-AF65-F5344CB8AC3E}">
        <p14:creationId xmlns:p14="http://schemas.microsoft.com/office/powerpoint/2010/main" val="3434304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533400" y="2209800"/>
            <a:ext cx="7924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8070" y="1352850"/>
            <a:ext cx="7810130" cy="5112768"/>
          </a:xfrm>
          <a:prstGeom prst="rect">
            <a:avLst/>
          </a:prstGeom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POBOLJŠANJE OBRASCA SPAVANJA</a:t>
            </a:r>
          </a:p>
        </p:txBody>
      </p:sp>
    </p:spTree>
    <p:extLst>
      <p:ext uri="{BB962C8B-B14F-4D97-AF65-F5344CB8AC3E}">
        <p14:creationId xmlns:p14="http://schemas.microsoft.com/office/powerpoint/2010/main" val="487026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1557751"/>
            <a:ext cx="8279136" cy="5127132"/>
          </a:xfrm>
        </p:spPr>
        <p:txBody>
          <a:bodyPr rtlCol="0">
            <a:normAutofit/>
          </a:bodyPr>
          <a:lstStyle/>
          <a:p>
            <a:pPr marL="91440" indent="-91440" fontAlgn="auto">
              <a:spcAft>
                <a:spcPts val="600"/>
              </a:spcAft>
              <a:defRPr/>
            </a:pPr>
            <a:r>
              <a:rPr lang="hr-HR" altLang="sr-Latn-RS" sz="2200" b="1" dirty="0">
                <a:solidFill>
                  <a:schemeClr val="tx1"/>
                </a:solidFill>
              </a:rPr>
              <a:t>Većina ljudi koji pate od nesanice osjećaju se tjelesno umorno i </a:t>
            </a:r>
            <a:r>
              <a:rPr lang="hr-HR" altLang="sr-Latn-RS" sz="2200" b="1" dirty="0" smtClean="0">
                <a:solidFill>
                  <a:schemeClr val="tx1"/>
                </a:solidFill>
              </a:rPr>
              <a:t>iscrpljeno, ali </a:t>
            </a:r>
            <a:r>
              <a:rPr lang="hr-HR" altLang="sr-Latn-RS" sz="2200" b="1" dirty="0">
                <a:solidFill>
                  <a:schemeClr val="tx1"/>
                </a:solidFill>
              </a:rPr>
              <a:t>mentalno budno.</a:t>
            </a:r>
            <a:br>
              <a:rPr lang="hr-HR" altLang="sr-Latn-RS" sz="2200" b="1" dirty="0">
                <a:solidFill>
                  <a:schemeClr val="tx1"/>
                </a:solidFill>
              </a:rPr>
            </a:br>
            <a:r>
              <a:rPr lang="hr-HR" altLang="sr-Latn-RS" sz="2200" b="1" dirty="0">
                <a:solidFill>
                  <a:schemeClr val="tx1"/>
                </a:solidFill>
              </a:rPr>
              <a:t/>
            </a:r>
            <a:br>
              <a:rPr lang="hr-HR" altLang="sr-Latn-RS" sz="2200" b="1" dirty="0">
                <a:solidFill>
                  <a:schemeClr val="tx1"/>
                </a:solidFill>
              </a:rPr>
            </a:br>
            <a:r>
              <a:rPr lang="hr-HR" altLang="sr-Latn-RS" sz="2200" b="1" dirty="0">
                <a:solidFill>
                  <a:schemeClr val="tx1"/>
                </a:solidFill>
              </a:rPr>
              <a:t>Kako se nositi s preaktivnim umom?</a:t>
            </a:r>
            <a:endParaRPr lang="hr-HR" altLang="sr-Latn-RS" sz="2200" b="1" dirty="0" smtClean="0">
              <a:solidFill>
                <a:schemeClr val="tx1"/>
              </a:solidFill>
            </a:endParaRPr>
          </a:p>
          <a:p>
            <a:pPr marL="177800" indent="-1778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Odvojiti 20-ak min rano navečer, svaku večer u isto vrijeme (oko 19 h).</a:t>
            </a:r>
          </a:p>
          <a:p>
            <a:pPr marL="177800" indent="-1778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Razmisliti što se dogodilo tijekom dana i kakve to u nama osjećaje budi.</a:t>
            </a:r>
            <a:b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Sve zapisati.</a:t>
            </a:r>
          </a:p>
          <a:p>
            <a:pPr marL="177800" indent="-1778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Zapisati sve što mislimo da moramo sutra uraditi i promisliti o nadolazećem danu, stvarima kojima se radujemo i koje nas brinu.</a:t>
            </a:r>
          </a:p>
          <a:p>
            <a:pPr marL="177800" indent="-1778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Osjetiti da imamo kontrolu nad situacijom. Zatvoriti bilješke.</a:t>
            </a:r>
          </a:p>
          <a:p>
            <a:pPr marL="177800" indent="-1778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Ako se misli vezane uz posao budu vraćale, podsjetiti se da smo ih već riješili.</a:t>
            </a:r>
          </a:p>
          <a:p>
            <a:pPr marL="177800" indent="-1778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Ako se pojave neke nove misli zabilježiti ih na komad papira – ne bavimo se njima do sutra ujutro.</a:t>
            </a:r>
            <a:endParaRPr lang="en-US" altLang="sr-Latn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92125" y="319088"/>
            <a:ext cx="7886700" cy="1325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AUTOMATSKE </a:t>
            </a:r>
            <a:r>
              <a:rPr lang="hr-HR" altLang="sr-Latn-RS" sz="3200" b="1" dirty="0" smtClean="0">
                <a:solidFill>
                  <a:srgbClr val="4A66AC"/>
                </a:solidFill>
              </a:rPr>
              <a:t>MISLI</a:t>
            </a:r>
          </a:p>
        </p:txBody>
      </p:sp>
    </p:spTree>
    <p:extLst>
      <p:ext uri="{BB962C8B-B14F-4D97-AF65-F5344CB8AC3E}">
        <p14:creationId xmlns:p14="http://schemas.microsoft.com/office/powerpoint/2010/main" val="2009771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76446"/>
              </p:ext>
            </p:extLst>
          </p:nvPr>
        </p:nvGraphicFramePr>
        <p:xfrm>
          <a:off x="387166" y="1359764"/>
          <a:ext cx="8362949" cy="5165323"/>
        </p:xfrm>
        <a:graphic>
          <a:graphicData uri="http://schemas.openxmlformats.org/drawingml/2006/table">
            <a:tbl>
              <a:tblPr/>
              <a:tblGrid>
                <a:gridCol w="1657350"/>
                <a:gridCol w="1752600"/>
                <a:gridCol w="3141350"/>
                <a:gridCol w="1811649"/>
              </a:tblGrid>
              <a:tr h="789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Misli o spavanju i nemogućnosti spavanja</a:t>
                      </a:r>
                      <a:endParaRPr kumimoji="0" lang="hr-H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Kako se osjećam</a:t>
                      </a:r>
                      <a:endParaRPr kumimoji="0" lang="hr-H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Adaptivni</a:t>
                      </a: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odgovor na automatsku misao</a:t>
                      </a:r>
                      <a:endParaRPr kumimoji="0" lang="hr-H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Kako se sada osjećam</a:t>
                      </a:r>
                      <a:endParaRPr kumimoji="0" lang="hr-H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63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„Budan sam već pola noći, a svi drugi spavaju.”</a:t>
                      </a:r>
                      <a:endParaRPr kumimoji="0" lang="hr-H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tjeskobno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uzrujano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usamljeno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zavidno</a:t>
                      </a:r>
                      <a:endParaRPr kumimoji="0" lang="hr-H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Vjerojatno spavam oko 6 sati,</a:t>
                      </a:r>
                      <a:b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 2 sata sam budan u krevetu; </a:t>
                      </a:r>
                      <a:b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to je 75%, ne 50%.</a:t>
                      </a:r>
                      <a:b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Ako milijun ljudi živi u ovom gradu,</a:t>
                      </a:r>
                      <a:b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 polovica su odrasli, možda 50 000 ljudi također ima ozbiljne probleme. Ne spavaju svi!</a:t>
                      </a:r>
                      <a:endParaRPr kumimoji="0" lang="hr-H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utješeno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optimistično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manje ljutito</a:t>
                      </a:r>
                      <a:endParaRPr kumimoji="0" lang="hr-H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6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„Nikada neću zaspati.”</a:t>
                      </a:r>
                      <a:endParaRPr kumimoji="0" lang="hr-H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demoralizirano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bez kontrole</a:t>
                      </a:r>
                      <a:endParaRPr kumimoji="0" lang="hr-H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Sigurno ću zaspati. Prosjek u mom dnevniku bio je 6 sati. Nikad nisam spavao manje od 3-4 sata.</a:t>
                      </a:r>
                      <a:endParaRPr kumimoji="0" lang="hr-H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opušteno </a:t>
                      </a:r>
                      <a:endParaRPr kumimoji="0" lang="hr-H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„Tako sam umoran da se ne mogu uopće usredotočiti. </a:t>
                      </a:r>
                      <a:b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hr-H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To je zbog toga što sam tako loše spavao sinoć.”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beznadno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opterećeno spavanjem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razdražljivo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Moja koncentracija ne ovisi samo o spavanju. Spavao sam lošije nego prošle noći a bolje se osjećam tijekom dana. Možda mi je samo dosadno ili radim previše odjednom ili…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u kontroli nad situacijom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poboljšane koncentracije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92125" y="319088"/>
            <a:ext cx="7886700" cy="1325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KONTROLA AUTOMATSKIH MISLI</a:t>
            </a:r>
          </a:p>
        </p:txBody>
      </p:sp>
    </p:spTree>
    <p:extLst>
      <p:ext uri="{BB962C8B-B14F-4D97-AF65-F5344CB8AC3E}">
        <p14:creationId xmlns:p14="http://schemas.microsoft.com/office/powerpoint/2010/main" val="1417019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558038"/>
            <a:ext cx="8066087" cy="5029200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Nemojte „pokušavati zaspati”.</a:t>
            </a:r>
            <a:b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dovodi do jačanja frustracije.</a:t>
            </a:r>
            <a:b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Učinkovitiji stav je odustati od pokušaja da zaspemo.</a:t>
            </a:r>
          </a:p>
          <a:p>
            <a:pPr marL="0" indent="0" algn="ctr" fontAlgn="auto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Veći problem od same budnosti </a:t>
            </a:r>
            <a:b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čini naš jak emocionalni odgovor na stanje budnosti.</a:t>
            </a:r>
          </a:p>
          <a:p>
            <a:pPr marL="0" indent="0" algn="ctr" fontAlgn="auto">
              <a:lnSpc>
                <a:spcPct val="114000"/>
              </a:lnSpc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Umjesto na spavanje, potrebno je pažnju usmjeriti</a:t>
            </a:r>
            <a:b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slijeđenje BKT programa</a:t>
            </a:r>
            <a:r>
              <a:rPr lang="hr-HR" altLang="sr-Latn-R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hr-HR" altLang="sr-Latn-R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92125" y="319088"/>
            <a:ext cx="7886700" cy="1325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 smtClean="0">
                <a:solidFill>
                  <a:srgbClr val="4A66AC"/>
                </a:solidFill>
              </a:rPr>
              <a:t>ZAKLJUČNO</a:t>
            </a:r>
          </a:p>
        </p:txBody>
      </p:sp>
    </p:spTree>
    <p:extLst>
      <p:ext uri="{BB962C8B-B14F-4D97-AF65-F5344CB8AC3E}">
        <p14:creationId xmlns:p14="http://schemas.microsoft.com/office/powerpoint/2010/main" val="31946665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31" y="1062638"/>
            <a:ext cx="5563756" cy="435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47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43" y="1091954"/>
            <a:ext cx="4574635" cy="45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5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487875"/>
            <a:ext cx="8066087" cy="5001702"/>
          </a:xfrm>
        </p:spPr>
        <p:txBody>
          <a:bodyPr rtlCol="0">
            <a:normAutofit fontScale="92500" lnSpcReduction="10000"/>
          </a:bodyPr>
          <a:lstStyle/>
          <a:p>
            <a:pPr marL="177800" indent="-177800" fontAlgn="auto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poremećaji </a:t>
            </a: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započinjanja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(teškoće uspavljivanj</a:t>
            </a:r>
            <a:r>
              <a:rPr lang="hr-HR" altLang="sr-Latn-R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ili </a:t>
            </a: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održavanja 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spavanja (često buđenje tijekom noći i/ili rano jutarnje buđenje)</a:t>
            </a:r>
          </a:p>
          <a:p>
            <a:pPr marL="177800" indent="-177800" fontAlgn="auto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može biti </a:t>
            </a: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prolazna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(najčešće uslijed stresa), </a:t>
            </a: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kratkotrajna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ili </a:t>
            </a: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dugotrajna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(duže od tri mjeseca)</a:t>
            </a:r>
          </a:p>
          <a:p>
            <a:pPr marL="177800" indent="-177800" fontAlgn="auto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poremećaj koji traje 24 sata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teškoće u dnevnom funkcioniranju: pospanost tijekom dana, niska razina energije, iritabilnost, sniženo raspoloženje –&gt; </a:t>
            </a: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čest razlog za traženje stručne pomoći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84731" y="231774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/>
              <a:t>NESANICA (INSOMNIJA)</a:t>
            </a:r>
            <a:endParaRPr lang="hr-HR" altLang="sr-Latn-RS" sz="3200" b="1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15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434607"/>
            <a:ext cx="8066087" cy="5090480"/>
          </a:xfrm>
        </p:spPr>
        <p:txBody>
          <a:bodyPr rtlCol="0">
            <a:normAutofit lnSpcReduction="10000"/>
          </a:bodyPr>
          <a:lstStyle/>
          <a:p>
            <a:pPr marL="0" indent="177800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najpoznatiji poremećaji spavanja: </a:t>
            </a:r>
          </a:p>
          <a:p>
            <a:pPr marL="628650" indent="-91440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NARKOLEPSIJA</a:t>
            </a:r>
          </a:p>
          <a:p>
            <a:pPr marL="628650" indent="-91440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APNEIČKI SINDROM</a:t>
            </a:r>
          </a:p>
          <a:p>
            <a:pPr marL="628650" indent="-91440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PERIODIČKI POKRETI UDOVA </a:t>
            </a:r>
            <a:r>
              <a:rPr lang="hr-HR" altLang="sr-Latn-RS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 SPAVANJU / SINDROM NEMIRNIH NOGU</a:t>
            </a:r>
            <a:endParaRPr lang="hr-HR" altLang="sr-Latn-R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91440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POREMEĆAJ CIRKADIJALNOG RITMA</a:t>
            </a:r>
          </a:p>
          <a:p>
            <a:pPr marL="628650" indent="-91440" fontAlgn="auto">
              <a:lnSpc>
                <a:spcPct val="114000"/>
              </a:lnSpc>
              <a:spcAft>
                <a:spcPts val="2400"/>
              </a:spcAft>
              <a:defRPr/>
            </a:pPr>
            <a:r>
              <a:rPr lang="hr-HR" altLang="sr-Latn-R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PARASOMNIJE</a:t>
            </a:r>
            <a:endParaRPr lang="hr-HR" altLang="sr-Latn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7800" indent="-177800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10% ljudi pati od dugotrajne i ozbiljne nesanice s dnevnim posljedicama</a:t>
            </a:r>
            <a:endParaRPr lang="hr-HR" altLang="sr-Latn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84731" y="231774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/>
              <a:t>NESANICA (INSOMNIJA)</a:t>
            </a:r>
            <a:endParaRPr lang="hr-HR" altLang="sr-Latn-RS" sz="3200" b="1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94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20678"/>
            <a:ext cx="8270875" cy="2971800"/>
          </a:xfrm>
        </p:spPr>
        <p:txBody>
          <a:bodyPr rtlCol="0">
            <a:normAutofit/>
          </a:bodyPr>
          <a:lstStyle/>
          <a:p>
            <a:pPr marL="165100" lvl="1" indent="-1651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predisponirajući faktori </a:t>
            </a:r>
            <a:r>
              <a:rPr lang="hr-HR" altLang="sr-Latn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obiteljska povijest problema sa spavanjem, struktura ličnosti ili značajni događaji, promjene kod kuće ili na poslu</a:t>
            </a:r>
          </a:p>
          <a:p>
            <a:pPr marL="165100" lvl="1" indent="-1651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precipitirajući faktori - </a:t>
            </a: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stres zbog određenog razloga – bolest, smrt bliske osobe ili razdoblje nezaposlenosti</a:t>
            </a:r>
          </a:p>
          <a:p>
            <a:pPr marL="165100" lvl="1" indent="-16510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podržavajući faktori - </a:t>
            </a: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zbog nemogućnosti spavanja te dnevnih posljedica osoba postaje zabrinuta, što dalje vodi u nemogućnost spavanja - taj začarani krug uzrokuje frustraciju i anksioznost, što još više pogoršava nesanicu</a:t>
            </a:r>
          </a:p>
          <a:p>
            <a:pPr marL="274320" lvl="1" fontAlgn="auto">
              <a:spcAft>
                <a:spcPts val="0"/>
              </a:spcAft>
              <a:defRPr/>
            </a:pPr>
            <a:endParaRPr lang="hr-HR" altLang="sr-Latn-R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altLang="sr-Latn-RS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6" name="Dijagram 15"/>
          <p:cNvGraphicFramePr/>
          <p:nvPr>
            <p:extLst>
              <p:ext uri="{D42A27DB-BD31-4B8C-83A1-F6EECF244321}">
                <p14:modId xmlns:p14="http://schemas.microsoft.com/office/powerpoint/2010/main" val="2350093055"/>
              </p:ext>
            </p:extLst>
          </p:nvPr>
        </p:nvGraphicFramePr>
        <p:xfrm>
          <a:off x="-230819" y="3630967"/>
          <a:ext cx="8993819" cy="307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83247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altLang="sr-Latn-RS" sz="3200" b="1" dirty="0">
              <a:solidFill>
                <a:srgbClr val="4A66AC"/>
              </a:solidFill>
            </a:endParaRPr>
          </a:p>
        </p:txBody>
      </p:sp>
      <p:sp>
        <p:nvSpPr>
          <p:cNvPr id="13" name="AutoShape 2"/>
          <p:cNvSpPr txBox="1">
            <a:spLocks noChangeArrowheads="1"/>
          </p:cNvSpPr>
          <p:nvPr/>
        </p:nvSpPr>
        <p:spPr>
          <a:xfrm>
            <a:off x="484731" y="231774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TRETMAN I SUOČAVANJE S NESANICOM</a:t>
            </a:r>
          </a:p>
        </p:txBody>
      </p:sp>
    </p:spTree>
    <p:extLst>
      <p:ext uri="{BB962C8B-B14F-4D97-AF65-F5344CB8AC3E}">
        <p14:creationId xmlns:p14="http://schemas.microsoft.com/office/powerpoint/2010/main" val="879747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01000" cy="1524000"/>
          </a:xfrm>
        </p:spPr>
        <p:txBody>
          <a:bodyPr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hr-HR" altLang="sr-Latn-RS" sz="2800" b="1" dirty="0" smtClean="0"/>
              <a:t>LIJEKOVI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hr-HR" altLang="sr-Latn-RS" sz="2800" dirty="0" smtClean="0"/>
              <a:t>mogu pomoći, ali ne na duže vrijeme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hr-HR" altLang="sr-Latn-RS" sz="2800" dirty="0" smtClean="0"/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hr-HR" altLang="sr-Latn-RS" sz="2800" b="1" dirty="0" smtClean="0"/>
              <a:t>PSIHOTERAPIJA – BKT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hr-HR" altLang="sr-Latn-RS" sz="2800" dirty="0" smtClean="0"/>
              <a:t>dokazano uspješna, kratkoročno i dugoročno</a:t>
            </a: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TRETMAN I SUOČAVANJE S NESANICOM</a:t>
            </a:r>
          </a:p>
        </p:txBody>
      </p:sp>
    </p:spTree>
    <p:extLst>
      <p:ext uri="{BB962C8B-B14F-4D97-AF65-F5344CB8AC3E}">
        <p14:creationId xmlns:p14="http://schemas.microsoft.com/office/powerpoint/2010/main" val="3964831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37444"/>
            <a:ext cx="7769225" cy="4876800"/>
          </a:xfrm>
        </p:spPr>
        <p:txBody>
          <a:bodyPr rtlCol="0">
            <a:normAutofit/>
          </a:bodyPr>
          <a:lstStyle/>
          <a:p>
            <a:pPr marL="363538" indent="-363538" fontAlgn="auto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AutoNum type="arabicPeriod"/>
              <a:defRPr/>
            </a:pP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Postavljanje jasnih  i određenih ciljeva</a:t>
            </a:r>
            <a:b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„Želim prespavati noć, učinkovitije funkcionirati </a:t>
            </a:r>
            <a:br>
              <a:rPr lang="hr-HR" altLang="sr-Latn-R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altLang="sr-Latn-R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tokom dana i bolje se slagati s drugim ljudima.</a:t>
            </a:r>
            <a:r>
              <a:rPr lang="hr-HR" alt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  <a:p>
            <a:pPr marL="363538" indent="-363538" fontAlgn="auto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AutoNum type="arabicPeriod"/>
              <a:defRPr/>
            </a:pP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Vođenje dnevnika spavanja</a:t>
            </a:r>
          </a:p>
          <a:p>
            <a:pPr marL="363538" indent="-363538" fontAlgn="auto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AutoNum type="arabicPeriod"/>
              <a:defRPr/>
            </a:pPr>
            <a:r>
              <a:rPr lang="hr-HR" altLang="sr-Latn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Povećanje učinkovitosti spavanja</a:t>
            </a: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95435"/>
              </p:ext>
            </p:extLst>
          </p:nvPr>
        </p:nvGraphicFramePr>
        <p:xfrm>
          <a:off x="701675" y="4847209"/>
          <a:ext cx="7469188" cy="79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4972"/>
                <a:gridCol w="1400473"/>
                <a:gridCol w="815460"/>
                <a:gridCol w="398283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UKUPNO TRAJANJE SPAVANJA</a:t>
                      </a:r>
                      <a:endParaRPr lang="hr-HR" sz="2000" b="1" dirty="0"/>
                    </a:p>
                  </a:txBody>
                  <a:tcPr marL="91445" marR="91445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X 100 =</a:t>
                      </a:r>
                      <a:endParaRPr lang="hr-HR" sz="2400" dirty="0"/>
                    </a:p>
                  </a:txBody>
                  <a:tcPr marL="91445" marR="91445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5" marR="9144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%</a:t>
                      </a:r>
                      <a:endParaRPr lang="hr-HR" sz="3200" dirty="0"/>
                    </a:p>
                  </a:txBody>
                  <a:tcPr marL="91445" marR="91445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UKUPNO VRIJEME PROVEDENO</a:t>
                      </a:r>
                      <a:r>
                        <a:rPr lang="hr-HR" sz="2000" b="1" baseline="0" dirty="0" smtClean="0"/>
                        <a:t> U KREVETU</a:t>
                      </a:r>
                      <a:endParaRPr lang="hr-HR" sz="2000" b="1" dirty="0"/>
                    </a:p>
                  </a:txBody>
                  <a:tcPr marL="91445" marR="91445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5" marR="9144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TRETMAN I SUOČAVANJE S NESANICOM</a:t>
            </a:r>
          </a:p>
        </p:txBody>
      </p:sp>
    </p:spTree>
    <p:extLst>
      <p:ext uri="{BB962C8B-B14F-4D97-AF65-F5344CB8AC3E}">
        <p14:creationId xmlns:p14="http://schemas.microsoft.com/office/powerpoint/2010/main" val="21706247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9881" y="1234955"/>
            <a:ext cx="8194675" cy="5788025"/>
          </a:xfrm>
        </p:spPr>
        <p:txBody>
          <a:bodyPr rtlCol="0">
            <a:normAutofit/>
          </a:bodyPr>
          <a:lstStyle/>
          <a:p>
            <a:pPr marL="177800" indent="-17780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 upute same po sebi nisu dovoljne u tretmanu dugotrajne nesanice</a:t>
            </a:r>
          </a:p>
          <a:p>
            <a:pPr marL="177800" indent="-17780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higijena spavanja koristi se uz KBT tehnike koje će nam pomoći da riješimo probleme s spavanjem</a:t>
            </a: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hr-HR" altLang="sr-Latn-R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211902922"/>
              </p:ext>
            </p:extLst>
          </p:nvPr>
        </p:nvGraphicFramePr>
        <p:xfrm>
          <a:off x="-303322" y="2278603"/>
          <a:ext cx="9660734" cy="43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 smtClean="0">
                <a:solidFill>
                  <a:srgbClr val="4A66AC"/>
                </a:solidFill>
              </a:rPr>
              <a:t>HIGIJENA SPAVANJA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692460" y="2539015"/>
            <a:ext cx="126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ČIMBENICI ŽIVOTNOG STILA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7386220" y="5379869"/>
            <a:ext cx="1180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sr-Latn-RS" b="1" dirty="0">
                <a:solidFill>
                  <a:schemeClr val="accent5">
                    <a:lumMod val="75000"/>
                  </a:schemeClr>
                </a:solidFill>
              </a:rPr>
              <a:t>ČIMBENICI SPAVAĆE SOBE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416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40511"/>
              </p:ext>
            </p:extLst>
          </p:nvPr>
        </p:nvGraphicFramePr>
        <p:xfrm>
          <a:off x="990600" y="4438835"/>
          <a:ext cx="6477000" cy="2025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196"/>
                <a:gridCol w="2159196">
                  <a:extLst>
                    <a:ext uri="{9D8B030D-6E8A-4147-A177-3AD203B41FA5}"/>
                  </a:extLst>
                </a:gridCol>
                <a:gridCol w="2158608">
                  <a:extLst>
                    <a:ext uri="{9D8B030D-6E8A-4147-A177-3AD203B41FA5}"/>
                  </a:extLst>
                </a:gridCol>
              </a:tblGrid>
              <a:tr h="68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PASIVNO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FIZIČKI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b="1" dirty="0">
                          <a:effectLst/>
                        </a:rPr>
                        <a:t>Vježbanje u </a:t>
                      </a:r>
                      <a:r>
                        <a:rPr lang="hr-HR" sz="1800" b="1" dirty="0" smtClean="0">
                          <a:effectLst/>
                        </a:rPr>
                        <a:t>teretani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b="1" dirty="0" smtClean="0">
                          <a:effectLst/>
                        </a:rPr>
                        <a:t>Lagana šetnja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56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MENTALNO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b="1" dirty="0">
                          <a:effectLst/>
                        </a:rPr>
                        <a:t>Rješavanje </a:t>
                      </a:r>
                      <a:r>
                        <a:rPr lang="hr-HR" sz="1800" b="1" dirty="0" smtClean="0">
                          <a:effectLst/>
                        </a:rPr>
                        <a:t>križaljki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b="1" dirty="0">
                          <a:effectLst/>
                        </a:rPr>
                        <a:t>Slušanje </a:t>
                      </a:r>
                      <a:r>
                        <a:rPr lang="hr-HR" sz="1800" b="1" dirty="0" smtClean="0">
                          <a:effectLst/>
                        </a:rPr>
                        <a:t>glazbe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9570" name="Content Placeholder 2"/>
          <p:cNvSpPr>
            <a:spLocks noGrp="1"/>
          </p:cNvSpPr>
          <p:nvPr>
            <p:ph idx="4294967295"/>
          </p:nvPr>
        </p:nvSpPr>
        <p:spPr>
          <a:xfrm>
            <a:off x="492712" y="1475907"/>
            <a:ext cx="8199438" cy="3051705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marL="177800" indent="-177800" fontAlgn="auto">
              <a:lnSpc>
                <a:spcPct val="13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razviti rutinu postupnog smanjivanja aktivnosti koja počinje 60-90 min prije odlaska u krevet, kako bismo se na vrijeme opustili</a:t>
            </a:r>
          </a:p>
          <a:p>
            <a:pPr marL="177800" indent="-177800" fontAlgn="auto">
              <a:lnSpc>
                <a:spcPct val="13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rutina treba uključivati lagano usporavanje i završavanje poslova/aktivnosti</a:t>
            </a:r>
          </a:p>
          <a:p>
            <a:pPr marL="177800" indent="-177800" fontAlgn="auto">
              <a:lnSpc>
                <a:spcPct val="134000"/>
              </a:lnSpc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 smije biti prestroga, jer možemo postati anksiozni ili razočarani ako ne uspijemo napraviti sve na vrijeme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hr-HR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UČENJE OPUŠTANJA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66800" y="8382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2428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492125" y="2317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3200" b="1" dirty="0">
                <a:solidFill>
                  <a:srgbClr val="4A66AC"/>
                </a:solidFill>
              </a:rPr>
              <a:t>PRIPREMA ZA SPAVANJE</a:t>
            </a:r>
          </a:p>
        </p:txBody>
      </p:sp>
    </p:spTree>
    <p:extLst>
      <p:ext uri="{BB962C8B-B14F-4D97-AF65-F5344CB8AC3E}">
        <p14:creationId xmlns:p14="http://schemas.microsoft.com/office/powerpoint/2010/main" val="3281531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sko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pla plava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700</Words>
  <Application>Microsoft Office PowerPoint</Application>
  <PresentationFormat>On-screen Show (4:3)</PresentationFormat>
  <Paragraphs>137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Gradsko</vt:lpstr>
      <vt:lpstr>BK tehnike za rad s nesanicom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ZBISKO</dc:creator>
  <cp:lastModifiedBy>HUBIKOT</cp:lastModifiedBy>
  <cp:revision>23</cp:revision>
  <cp:lastPrinted>2017-11-17T09:13:49Z</cp:lastPrinted>
  <dcterms:created xsi:type="dcterms:W3CDTF">2017-11-09T19:09:24Z</dcterms:created>
  <dcterms:modified xsi:type="dcterms:W3CDTF">2017-11-17T09:16:02Z</dcterms:modified>
</cp:coreProperties>
</file>