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59" r:id="rId6"/>
    <p:sldId id="260" r:id="rId7"/>
    <p:sldId id="261" r:id="rId8"/>
    <p:sldId id="262" r:id="rId9"/>
    <p:sldId id="263" r:id="rId10"/>
    <p:sldId id="264" r:id="rId11"/>
    <p:sldId id="270" r:id="rId12"/>
    <p:sldId id="269" r:id="rId13"/>
    <p:sldId id="265" r:id="rId14"/>
    <p:sldId id="266" r:id="rId15"/>
    <p:sldId id="267" r:id="rId16"/>
    <p:sldId id="268" r:id="rId17"/>
  </p:sldIdLst>
  <p:sldSz cx="9144000" cy="6858000" type="screen4x3"/>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46" autoAdjust="0"/>
    <p:restoredTop sz="94694" autoAdjust="0"/>
  </p:normalViewPr>
  <p:slideViewPr>
    <p:cSldViewPr>
      <p:cViewPr>
        <p:scale>
          <a:sx n="80" d="100"/>
          <a:sy n="80" d="100"/>
        </p:scale>
        <p:origin x="-1464" y="-1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BF6807-6B65-4B0A-B566-DD12207C6E81}" type="doc">
      <dgm:prSet loTypeId="urn:microsoft.com/office/officeart/2005/8/layout/hierarchy4" loCatId="list" qsTypeId="urn:microsoft.com/office/officeart/2005/8/quickstyle/simple1" qsCatId="simple" csTypeId="urn:microsoft.com/office/officeart/2005/8/colors/accent1_2" csCatId="accent1"/>
      <dgm:spPr/>
      <dgm:t>
        <a:bodyPr/>
        <a:lstStyle/>
        <a:p>
          <a:endParaRPr lang="hr-HR"/>
        </a:p>
      </dgm:t>
    </dgm:pt>
    <dgm:pt modelId="{C4822415-B78E-4E63-ABE6-A77A4A6A7B30}">
      <dgm:prSet/>
      <dgm:spPr/>
      <dgm:t>
        <a:bodyPr/>
        <a:lstStyle/>
        <a:p>
          <a:pPr algn="ctr" rtl="0"/>
          <a:r>
            <a:rPr lang="ta-IN" b="0" dirty="0" smtClean="0"/>
            <a:t>Bazična vjerovanja bespomoćnosti</a:t>
          </a:r>
          <a:endParaRPr lang="en-US" b="0" dirty="0"/>
        </a:p>
      </dgm:t>
    </dgm:pt>
    <dgm:pt modelId="{0A506D12-0EB0-4D9B-9765-CF35832C84E8}" type="parTrans" cxnId="{9AAA2435-43A7-452F-8BA2-CB7D9E42EF1B}">
      <dgm:prSet/>
      <dgm:spPr/>
      <dgm:t>
        <a:bodyPr/>
        <a:lstStyle/>
        <a:p>
          <a:endParaRPr lang="hr-HR"/>
        </a:p>
      </dgm:t>
    </dgm:pt>
    <dgm:pt modelId="{25FC5A0F-5702-4AF6-ACB4-E442489157DC}" type="sibTrans" cxnId="{9AAA2435-43A7-452F-8BA2-CB7D9E42EF1B}">
      <dgm:prSet/>
      <dgm:spPr/>
      <dgm:t>
        <a:bodyPr/>
        <a:lstStyle/>
        <a:p>
          <a:endParaRPr lang="hr-HR"/>
        </a:p>
      </dgm:t>
    </dgm:pt>
    <dgm:pt modelId="{CFEFCE06-CA77-4563-85EC-E375827C76CC}" type="pres">
      <dgm:prSet presAssocID="{68BF6807-6B65-4B0A-B566-DD12207C6E81}" presName="Name0" presStyleCnt="0">
        <dgm:presLayoutVars>
          <dgm:chPref val="1"/>
          <dgm:dir/>
          <dgm:animOne val="branch"/>
          <dgm:animLvl val="lvl"/>
          <dgm:resizeHandles/>
        </dgm:presLayoutVars>
      </dgm:prSet>
      <dgm:spPr/>
      <dgm:t>
        <a:bodyPr/>
        <a:lstStyle/>
        <a:p>
          <a:endParaRPr lang="hr-HR"/>
        </a:p>
      </dgm:t>
    </dgm:pt>
    <dgm:pt modelId="{0A53E811-A3DB-4C26-B26A-4B8A52770BBE}" type="pres">
      <dgm:prSet presAssocID="{C4822415-B78E-4E63-ABE6-A77A4A6A7B30}" presName="vertOne" presStyleCnt="0"/>
      <dgm:spPr/>
    </dgm:pt>
    <dgm:pt modelId="{A26A3824-8CC6-47DF-BB4E-CE2022B28DF2}" type="pres">
      <dgm:prSet presAssocID="{C4822415-B78E-4E63-ABE6-A77A4A6A7B30}" presName="txOne" presStyleLbl="node0" presStyleIdx="0" presStyleCnt="1">
        <dgm:presLayoutVars>
          <dgm:chPref val="3"/>
        </dgm:presLayoutVars>
      </dgm:prSet>
      <dgm:spPr/>
      <dgm:t>
        <a:bodyPr/>
        <a:lstStyle/>
        <a:p>
          <a:endParaRPr lang="hr-HR"/>
        </a:p>
      </dgm:t>
    </dgm:pt>
    <dgm:pt modelId="{FA4A80F1-AFA3-4B1A-8C11-9D14D6E672F8}" type="pres">
      <dgm:prSet presAssocID="{C4822415-B78E-4E63-ABE6-A77A4A6A7B30}" presName="horzOne" presStyleCnt="0"/>
      <dgm:spPr/>
    </dgm:pt>
  </dgm:ptLst>
  <dgm:cxnLst>
    <dgm:cxn modelId="{408B0869-8E13-42DF-A7B5-FDEAC2040914}" type="presOf" srcId="{C4822415-B78E-4E63-ABE6-A77A4A6A7B30}" destId="{A26A3824-8CC6-47DF-BB4E-CE2022B28DF2}" srcOrd="0" destOrd="0" presId="urn:microsoft.com/office/officeart/2005/8/layout/hierarchy4"/>
    <dgm:cxn modelId="{9AAA2435-43A7-452F-8BA2-CB7D9E42EF1B}" srcId="{68BF6807-6B65-4B0A-B566-DD12207C6E81}" destId="{C4822415-B78E-4E63-ABE6-A77A4A6A7B30}" srcOrd="0" destOrd="0" parTransId="{0A506D12-0EB0-4D9B-9765-CF35832C84E8}" sibTransId="{25FC5A0F-5702-4AF6-ACB4-E442489157DC}"/>
    <dgm:cxn modelId="{2E9BAD71-44E5-4CF1-9F00-31D32A573D3F}" type="presOf" srcId="{68BF6807-6B65-4B0A-B566-DD12207C6E81}" destId="{CFEFCE06-CA77-4563-85EC-E375827C76CC}" srcOrd="0" destOrd="0" presId="urn:microsoft.com/office/officeart/2005/8/layout/hierarchy4"/>
    <dgm:cxn modelId="{4F43513D-9247-43E5-9671-5EBDF64702D0}" type="presParOf" srcId="{CFEFCE06-CA77-4563-85EC-E375827C76CC}" destId="{0A53E811-A3DB-4C26-B26A-4B8A52770BBE}" srcOrd="0" destOrd="0" presId="urn:microsoft.com/office/officeart/2005/8/layout/hierarchy4"/>
    <dgm:cxn modelId="{245A9387-CD03-4EB8-B192-55BA95831FC4}" type="presParOf" srcId="{0A53E811-A3DB-4C26-B26A-4B8A52770BBE}" destId="{A26A3824-8CC6-47DF-BB4E-CE2022B28DF2}" srcOrd="0" destOrd="0" presId="urn:microsoft.com/office/officeart/2005/8/layout/hierarchy4"/>
    <dgm:cxn modelId="{76F7E94C-F48D-4127-92F3-DF9DBB9B421D}" type="presParOf" srcId="{0A53E811-A3DB-4C26-B26A-4B8A52770BBE}" destId="{FA4A80F1-AFA3-4B1A-8C11-9D14D6E672F8}"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3B6F12A-DC0E-4196-BE9E-5E2A19A4AD7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hr-HR"/>
        </a:p>
      </dgm:t>
    </dgm:pt>
    <dgm:pt modelId="{4040E4C2-D50A-4D08-8889-86DD9BD0D274}">
      <dgm:prSet/>
      <dgm:spPr/>
      <dgm:t>
        <a:bodyPr/>
        <a:lstStyle/>
        <a:p>
          <a:pPr rtl="0"/>
          <a:r>
            <a:rPr lang="hr-HR" dirty="0" smtClean="0"/>
            <a:t>Zahtijevati od pacijenta da razmišlja o podacima za koje bi rekao da su pozitivni ako se radi o drugoj osobi</a:t>
          </a:r>
          <a:r>
            <a:rPr lang="ta-IN" dirty="0" smtClean="0"/>
            <a:t> </a:t>
          </a:r>
          <a:endParaRPr lang="hr-HR" dirty="0"/>
        </a:p>
      </dgm:t>
    </dgm:pt>
    <dgm:pt modelId="{2FFA8791-64E8-48DD-AC96-7FB881B3BDD2}" type="parTrans" cxnId="{E0B8C559-44EB-41F9-A4BE-40F5598888BF}">
      <dgm:prSet/>
      <dgm:spPr/>
      <dgm:t>
        <a:bodyPr/>
        <a:lstStyle/>
        <a:p>
          <a:endParaRPr lang="hr-HR"/>
        </a:p>
      </dgm:t>
    </dgm:pt>
    <dgm:pt modelId="{7340FD18-E54C-47DB-A395-CD54CA67EFCE}" type="sibTrans" cxnId="{E0B8C559-44EB-41F9-A4BE-40F5598888BF}">
      <dgm:prSet/>
      <dgm:spPr/>
      <dgm:t>
        <a:bodyPr/>
        <a:lstStyle/>
        <a:p>
          <a:endParaRPr lang="hr-HR"/>
        </a:p>
      </dgm:t>
    </dgm:pt>
    <dgm:pt modelId="{1D4C523A-D417-4015-B80A-9F299AE34E6D}">
      <dgm:prSet/>
      <dgm:spPr/>
      <dgm:t>
        <a:bodyPr/>
        <a:lstStyle/>
        <a:p>
          <a:pPr rtl="0"/>
          <a:r>
            <a:rPr lang="ta-IN" dirty="0" smtClean="0"/>
            <a:t>“</a:t>
          </a:r>
          <a:r>
            <a:rPr lang="ta-IN" dirty="0" smtClean="0"/>
            <a:t>Sally</a:t>
          </a:r>
          <a:r>
            <a:rPr lang="hr-HR" dirty="0" smtClean="0"/>
            <a:t>,</a:t>
          </a:r>
          <a:r>
            <a:rPr lang="ta-IN" dirty="0" smtClean="0"/>
            <a:t> </a:t>
          </a:r>
          <a:r>
            <a:rPr lang="ta-IN" dirty="0" smtClean="0"/>
            <a:t>možete li se sjetiti nekoga za koga smatrate da je uglavnom adekvatan? Tko bi to bio? Bi li Donna bila adekvatna da je napravila ono što ste vi danas </a:t>
          </a:r>
          <a:r>
            <a:rPr lang="ta-IN" dirty="0" smtClean="0"/>
            <a:t>napravili</a:t>
          </a:r>
          <a:r>
            <a:rPr lang="ta-IN" dirty="0" smtClean="0"/>
            <a:t>?”</a:t>
          </a:r>
          <a:endParaRPr lang="hr-HR" dirty="0"/>
        </a:p>
      </dgm:t>
    </dgm:pt>
    <dgm:pt modelId="{0A491B55-9B08-4C9A-9522-354008D2450C}" type="parTrans" cxnId="{B7974F7F-852D-47DF-A869-C9F5CD7A18C3}">
      <dgm:prSet/>
      <dgm:spPr/>
      <dgm:t>
        <a:bodyPr/>
        <a:lstStyle/>
        <a:p>
          <a:endParaRPr lang="hr-HR"/>
        </a:p>
      </dgm:t>
    </dgm:pt>
    <dgm:pt modelId="{99EF7D14-D6AC-4C50-A740-9DF713B27CDC}" type="sibTrans" cxnId="{B7974F7F-852D-47DF-A869-C9F5CD7A18C3}">
      <dgm:prSet/>
      <dgm:spPr/>
      <dgm:t>
        <a:bodyPr/>
        <a:lstStyle/>
        <a:p>
          <a:endParaRPr lang="hr-HR"/>
        </a:p>
      </dgm:t>
    </dgm:pt>
    <dgm:pt modelId="{2C1335A7-6F4F-4D8F-ADFE-B014750E07C9}">
      <dgm:prSet/>
      <dgm:spPr/>
      <dgm:t>
        <a:bodyPr/>
        <a:lstStyle/>
        <a:p>
          <a:pPr rtl="0"/>
          <a:r>
            <a:rPr lang="hr-HR" dirty="0" smtClean="0"/>
            <a:t>Zahtijevati od pacijenta da razmišlja o podacima koje bi netko drugi naveo kao pozitivne dokaze za pacijenta</a:t>
          </a:r>
          <a:endParaRPr lang="ta-IN" dirty="0"/>
        </a:p>
      </dgm:t>
    </dgm:pt>
    <dgm:pt modelId="{DF4999E5-AEB3-49BD-BAE4-AFA84D0348F7}" type="parTrans" cxnId="{550BCE88-2440-425F-92AA-9C45AAED3037}">
      <dgm:prSet/>
      <dgm:spPr/>
      <dgm:t>
        <a:bodyPr/>
        <a:lstStyle/>
        <a:p>
          <a:endParaRPr lang="hr-HR"/>
        </a:p>
      </dgm:t>
    </dgm:pt>
    <dgm:pt modelId="{A1D21303-A623-49B0-A86C-A4256E7068DB}" type="sibTrans" cxnId="{550BCE88-2440-425F-92AA-9C45AAED3037}">
      <dgm:prSet/>
      <dgm:spPr/>
      <dgm:t>
        <a:bodyPr/>
        <a:lstStyle/>
        <a:p>
          <a:endParaRPr lang="hr-HR"/>
        </a:p>
      </dgm:t>
    </dgm:pt>
    <dgm:pt modelId="{C8907761-E556-42E5-89FB-78C5A79DC11A}">
      <dgm:prSet/>
      <dgm:spPr/>
      <dgm:t>
        <a:bodyPr/>
        <a:lstStyle/>
        <a:p>
          <a:pPr rtl="0"/>
          <a:r>
            <a:rPr lang="ta-IN" dirty="0" smtClean="0"/>
            <a:t>“Sally, postoji li netko koga dobro poznajete i u čiju procjenu vjerujete? Što bi ta osoba rekla za ono što ste danas napravili, je li to dokaz da ste adekvatni?” ili “Sally, što ste danas napravili što bih ja smatrao adekvatnim?”</a:t>
          </a:r>
          <a:endParaRPr lang="hr-HR" dirty="0"/>
        </a:p>
      </dgm:t>
    </dgm:pt>
    <dgm:pt modelId="{6B0EAF84-DDAC-41B6-93EB-7DCF327DF469}" type="parTrans" cxnId="{6187364A-1E8E-4982-A1E5-7042C5BDF609}">
      <dgm:prSet/>
      <dgm:spPr/>
      <dgm:t>
        <a:bodyPr/>
        <a:lstStyle/>
        <a:p>
          <a:endParaRPr lang="hr-HR"/>
        </a:p>
      </dgm:t>
    </dgm:pt>
    <dgm:pt modelId="{9AD2DCE9-1256-4BF9-A19A-58B5C1CCFC22}" type="sibTrans" cxnId="{6187364A-1E8E-4982-A1E5-7042C5BDF609}">
      <dgm:prSet/>
      <dgm:spPr/>
      <dgm:t>
        <a:bodyPr/>
        <a:lstStyle/>
        <a:p>
          <a:endParaRPr lang="hr-HR"/>
        </a:p>
      </dgm:t>
    </dgm:pt>
    <dgm:pt modelId="{F4CAE9DB-0128-43F3-B734-81E9C8601F04}">
      <dgm:prSet/>
      <dgm:spPr/>
      <dgm:t>
        <a:bodyPr/>
        <a:lstStyle/>
        <a:p>
          <a:pPr rtl="0"/>
          <a:r>
            <a:rPr lang="hr-HR" dirty="0" smtClean="0"/>
            <a:t>Zahtijevati od pacijenta da razmišlja bi li zanemario određene pozitivne dokaze ako bi se usporedio s hipotetičkim negativnim modelom</a:t>
          </a:r>
          <a:endParaRPr lang="hr-HR" dirty="0"/>
        </a:p>
      </dgm:t>
    </dgm:pt>
    <dgm:pt modelId="{D630EA26-C682-46FC-9B89-21AB81C1030B}" type="parTrans" cxnId="{23745428-4619-4B38-A680-CAA8530903BC}">
      <dgm:prSet/>
      <dgm:spPr/>
      <dgm:t>
        <a:bodyPr/>
        <a:lstStyle/>
        <a:p>
          <a:endParaRPr lang="hr-HR"/>
        </a:p>
      </dgm:t>
    </dgm:pt>
    <dgm:pt modelId="{FF8C0228-C966-4ACF-B069-0D0C355756BD}" type="sibTrans" cxnId="{23745428-4619-4B38-A680-CAA8530903BC}">
      <dgm:prSet/>
      <dgm:spPr/>
      <dgm:t>
        <a:bodyPr/>
        <a:lstStyle/>
        <a:p>
          <a:endParaRPr lang="hr-HR"/>
        </a:p>
      </dgm:t>
    </dgm:pt>
    <dgm:pt modelId="{9E357107-8707-42E2-AC4C-BCC016DBD008}">
      <dgm:prSet/>
      <dgm:spPr/>
      <dgm:t>
        <a:bodyPr/>
        <a:lstStyle/>
        <a:p>
          <a:pPr rtl="0"/>
          <a:r>
            <a:rPr lang="ta-IN" dirty="0" smtClean="0"/>
            <a:t>”Sally, vi ne vjerujete da je završavanje seminara znak adekvatnosti. Ali, bi li </a:t>
          </a:r>
          <a:r>
            <a:rPr lang="ta-IN" dirty="0" smtClean="0"/>
            <a:t>stvarno </a:t>
          </a:r>
          <a:r>
            <a:rPr lang="ta-IN" dirty="0" smtClean="0"/>
            <a:t>neadekvatna osoba mogla to završiti? Bi li stvarno neadekvatna osoba uopće dospjela dotle dokle ste vi došli?</a:t>
          </a:r>
          <a:endParaRPr lang="hr-HR" dirty="0"/>
        </a:p>
      </dgm:t>
    </dgm:pt>
    <dgm:pt modelId="{384EF58F-06FA-40F5-A2EC-D33BAC6D50D7}" type="parTrans" cxnId="{3F15537B-EEB7-415B-865B-F97C70F2351F}">
      <dgm:prSet/>
      <dgm:spPr/>
      <dgm:t>
        <a:bodyPr/>
        <a:lstStyle/>
        <a:p>
          <a:endParaRPr lang="hr-HR"/>
        </a:p>
      </dgm:t>
    </dgm:pt>
    <dgm:pt modelId="{02A99130-733C-4481-8DE4-DA57D1A87904}" type="sibTrans" cxnId="{3F15537B-EEB7-415B-865B-F97C70F2351F}">
      <dgm:prSet/>
      <dgm:spPr/>
      <dgm:t>
        <a:bodyPr/>
        <a:lstStyle/>
        <a:p>
          <a:endParaRPr lang="hr-HR"/>
        </a:p>
      </dgm:t>
    </dgm:pt>
    <dgm:pt modelId="{877EE414-85BF-466B-8E31-D1F4AF6E4C3D}">
      <dgm:prSet/>
      <dgm:spPr/>
      <dgm:t>
        <a:bodyPr/>
        <a:lstStyle/>
        <a:p>
          <a:pPr rtl="0"/>
          <a:r>
            <a:rPr lang="hr-HR" dirty="0" smtClean="0"/>
            <a:t>Zahtijevati od pacijenta ispunjavanje procjene na vrhu obrasca bazičnog vjerovanja na početku svake seanse, prije postavljanja dnevnog reda</a:t>
          </a:r>
          <a:r>
            <a:rPr lang="ta-IN" dirty="0" smtClean="0"/>
            <a:t>. Tada terapeut može pitati:</a:t>
          </a:r>
          <a:endParaRPr lang="hr-HR" dirty="0"/>
        </a:p>
      </dgm:t>
    </dgm:pt>
    <dgm:pt modelId="{A26DD8F5-0AD1-4EEE-9DB5-3822125A89A8}" type="parTrans" cxnId="{6AAFEEDC-DDE1-46CA-ABE9-53998DEB4277}">
      <dgm:prSet/>
      <dgm:spPr/>
      <dgm:t>
        <a:bodyPr/>
        <a:lstStyle/>
        <a:p>
          <a:endParaRPr lang="hr-HR"/>
        </a:p>
      </dgm:t>
    </dgm:pt>
    <dgm:pt modelId="{AE19ADD0-D7D9-4EDF-A872-5C964E04F49E}" type="sibTrans" cxnId="{6AAFEEDC-DDE1-46CA-ABE9-53998DEB4277}">
      <dgm:prSet/>
      <dgm:spPr/>
      <dgm:t>
        <a:bodyPr/>
        <a:lstStyle/>
        <a:p>
          <a:endParaRPr lang="hr-HR"/>
        </a:p>
      </dgm:t>
    </dgm:pt>
    <dgm:pt modelId="{80ED1B8B-1217-4613-9C94-8E0E71AEA9DC}">
      <dgm:prSet/>
      <dgm:spPr/>
      <dgm:t>
        <a:bodyPr/>
        <a:lstStyle/>
        <a:p>
          <a:pPr rtl="0"/>
          <a:r>
            <a:rPr lang="ta-IN" dirty="0" smtClean="0"/>
            <a:t>”Kada ste vjerovali najmanje snažno u svoju neadekvatnost, što se događalo? Treba li to staviti na dnevni red?”</a:t>
          </a:r>
          <a:endParaRPr lang="hr-HR" dirty="0"/>
        </a:p>
      </dgm:t>
    </dgm:pt>
    <dgm:pt modelId="{85C840A4-1BA8-4696-8AF9-5C5DBE6B0ECD}" type="parTrans" cxnId="{2A540C24-6AE5-4661-A8D7-0CE061B5D1E8}">
      <dgm:prSet/>
      <dgm:spPr/>
      <dgm:t>
        <a:bodyPr/>
        <a:lstStyle/>
        <a:p>
          <a:endParaRPr lang="hr-HR"/>
        </a:p>
      </dgm:t>
    </dgm:pt>
    <dgm:pt modelId="{EF1E560F-9FAF-4830-879E-56A1EECC8586}" type="sibTrans" cxnId="{2A540C24-6AE5-4661-A8D7-0CE061B5D1E8}">
      <dgm:prSet/>
      <dgm:spPr/>
      <dgm:t>
        <a:bodyPr/>
        <a:lstStyle/>
        <a:p>
          <a:endParaRPr lang="hr-HR"/>
        </a:p>
      </dgm:t>
    </dgm:pt>
    <dgm:pt modelId="{0952D7F3-F70B-4640-BC47-6222F5DA27B7}" type="pres">
      <dgm:prSet presAssocID="{93B6F12A-DC0E-4196-BE9E-5E2A19A4AD72}" presName="Name0" presStyleCnt="0">
        <dgm:presLayoutVars>
          <dgm:dir/>
          <dgm:animLvl val="lvl"/>
          <dgm:resizeHandles val="exact"/>
        </dgm:presLayoutVars>
      </dgm:prSet>
      <dgm:spPr/>
      <dgm:t>
        <a:bodyPr/>
        <a:lstStyle/>
        <a:p>
          <a:endParaRPr lang="hr-HR"/>
        </a:p>
      </dgm:t>
    </dgm:pt>
    <dgm:pt modelId="{B8297C66-9139-49DF-9B05-2860C8359005}" type="pres">
      <dgm:prSet presAssocID="{4040E4C2-D50A-4D08-8889-86DD9BD0D274}" presName="linNode" presStyleCnt="0"/>
      <dgm:spPr/>
    </dgm:pt>
    <dgm:pt modelId="{1F0538A7-0C2E-4ED9-8F14-B2AFCD93343D}" type="pres">
      <dgm:prSet presAssocID="{4040E4C2-D50A-4D08-8889-86DD9BD0D274}" presName="parentText" presStyleLbl="node1" presStyleIdx="0" presStyleCnt="4">
        <dgm:presLayoutVars>
          <dgm:chMax val="1"/>
          <dgm:bulletEnabled val="1"/>
        </dgm:presLayoutVars>
      </dgm:prSet>
      <dgm:spPr/>
      <dgm:t>
        <a:bodyPr/>
        <a:lstStyle/>
        <a:p>
          <a:endParaRPr lang="hr-HR"/>
        </a:p>
      </dgm:t>
    </dgm:pt>
    <dgm:pt modelId="{86674C70-ACA9-4C0E-AC7B-B8EBFB245FB8}" type="pres">
      <dgm:prSet presAssocID="{4040E4C2-D50A-4D08-8889-86DD9BD0D274}" presName="descendantText" presStyleLbl="alignAccFollowNode1" presStyleIdx="0" presStyleCnt="4">
        <dgm:presLayoutVars>
          <dgm:bulletEnabled val="1"/>
        </dgm:presLayoutVars>
      </dgm:prSet>
      <dgm:spPr/>
      <dgm:t>
        <a:bodyPr/>
        <a:lstStyle/>
        <a:p>
          <a:endParaRPr lang="hr-HR"/>
        </a:p>
      </dgm:t>
    </dgm:pt>
    <dgm:pt modelId="{0D35AEFB-80D5-4D0E-8E68-0028524E4B27}" type="pres">
      <dgm:prSet presAssocID="{7340FD18-E54C-47DB-A395-CD54CA67EFCE}" presName="sp" presStyleCnt="0"/>
      <dgm:spPr/>
    </dgm:pt>
    <dgm:pt modelId="{77ACB99E-D68B-4A38-805E-6B9F4369DA2E}" type="pres">
      <dgm:prSet presAssocID="{2C1335A7-6F4F-4D8F-ADFE-B014750E07C9}" presName="linNode" presStyleCnt="0"/>
      <dgm:spPr/>
    </dgm:pt>
    <dgm:pt modelId="{C23DF21C-DC15-4D8A-9BFC-884CD2FF3B6D}" type="pres">
      <dgm:prSet presAssocID="{2C1335A7-6F4F-4D8F-ADFE-B014750E07C9}" presName="parentText" presStyleLbl="node1" presStyleIdx="1" presStyleCnt="4">
        <dgm:presLayoutVars>
          <dgm:chMax val="1"/>
          <dgm:bulletEnabled val="1"/>
        </dgm:presLayoutVars>
      </dgm:prSet>
      <dgm:spPr/>
      <dgm:t>
        <a:bodyPr/>
        <a:lstStyle/>
        <a:p>
          <a:endParaRPr lang="hr-HR"/>
        </a:p>
      </dgm:t>
    </dgm:pt>
    <dgm:pt modelId="{E633FD2C-5BB2-4CCB-AA7C-11E49B350513}" type="pres">
      <dgm:prSet presAssocID="{2C1335A7-6F4F-4D8F-ADFE-B014750E07C9}" presName="descendantText" presStyleLbl="alignAccFollowNode1" presStyleIdx="1" presStyleCnt="4">
        <dgm:presLayoutVars>
          <dgm:bulletEnabled val="1"/>
        </dgm:presLayoutVars>
      </dgm:prSet>
      <dgm:spPr/>
      <dgm:t>
        <a:bodyPr/>
        <a:lstStyle/>
        <a:p>
          <a:endParaRPr lang="hr-HR"/>
        </a:p>
      </dgm:t>
    </dgm:pt>
    <dgm:pt modelId="{8E98E092-06AB-449A-919E-306178999273}" type="pres">
      <dgm:prSet presAssocID="{A1D21303-A623-49B0-A86C-A4256E7068DB}" presName="sp" presStyleCnt="0"/>
      <dgm:spPr/>
    </dgm:pt>
    <dgm:pt modelId="{828FE3F5-4209-4F41-B629-1BB12CC4AF21}" type="pres">
      <dgm:prSet presAssocID="{F4CAE9DB-0128-43F3-B734-81E9C8601F04}" presName="linNode" presStyleCnt="0"/>
      <dgm:spPr/>
    </dgm:pt>
    <dgm:pt modelId="{21972859-31EC-499E-9E30-F1B4E70F3AC0}" type="pres">
      <dgm:prSet presAssocID="{F4CAE9DB-0128-43F3-B734-81E9C8601F04}" presName="parentText" presStyleLbl="node1" presStyleIdx="2" presStyleCnt="4">
        <dgm:presLayoutVars>
          <dgm:chMax val="1"/>
          <dgm:bulletEnabled val="1"/>
        </dgm:presLayoutVars>
      </dgm:prSet>
      <dgm:spPr/>
      <dgm:t>
        <a:bodyPr/>
        <a:lstStyle/>
        <a:p>
          <a:endParaRPr lang="hr-HR"/>
        </a:p>
      </dgm:t>
    </dgm:pt>
    <dgm:pt modelId="{B6AC1F6F-22DF-44B7-9D3C-CBF4C464C728}" type="pres">
      <dgm:prSet presAssocID="{F4CAE9DB-0128-43F3-B734-81E9C8601F04}" presName="descendantText" presStyleLbl="alignAccFollowNode1" presStyleIdx="2" presStyleCnt="4">
        <dgm:presLayoutVars>
          <dgm:bulletEnabled val="1"/>
        </dgm:presLayoutVars>
      </dgm:prSet>
      <dgm:spPr/>
      <dgm:t>
        <a:bodyPr/>
        <a:lstStyle/>
        <a:p>
          <a:endParaRPr lang="hr-HR"/>
        </a:p>
      </dgm:t>
    </dgm:pt>
    <dgm:pt modelId="{27C050A1-925A-49E1-8122-B73BB4891347}" type="pres">
      <dgm:prSet presAssocID="{FF8C0228-C966-4ACF-B069-0D0C355756BD}" presName="sp" presStyleCnt="0"/>
      <dgm:spPr/>
    </dgm:pt>
    <dgm:pt modelId="{782D6376-08D5-4FA0-8C80-918B0B949635}" type="pres">
      <dgm:prSet presAssocID="{877EE414-85BF-466B-8E31-D1F4AF6E4C3D}" presName="linNode" presStyleCnt="0"/>
      <dgm:spPr/>
    </dgm:pt>
    <dgm:pt modelId="{C357C046-CA67-4D88-88EA-A7A6CC8AD574}" type="pres">
      <dgm:prSet presAssocID="{877EE414-85BF-466B-8E31-D1F4AF6E4C3D}" presName="parentText" presStyleLbl="node1" presStyleIdx="3" presStyleCnt="4">
        <dgm:presLayoutVars>
          <dgm:chMax val="1"/>
          <dgm:bulletEnabled val="1"/>
        </dgm:presLayoutVars>
      </dgm:prSet>
      <dgm:spPr/>
      <dgm:t>
        <a:bodyPr/>
        <a:lstStyle/>
        <a:p>
          <a:endParaRPr lang="hr-HR"/>
        </a:p>
      </dgm:t>
    </dgm:pt>
    <dgm:pt modelId="{44513590-7801-4D4E-BDAE-D741F50E2BBC}" type="pres">
      <dgm:prSet presAssocID="{877EE414-85BF-466B-8E31-D1F4AF6E4C3D}" presName="descendantText" presStyleLbl="alignAccFollowNode1" presStyleIdx="3" presStyleCnt="4">
        <dgm:presLayoutVars>
          <dgm:bulletEnabled val="1"/>
        </dgm:presLayoutVars>
      </dgm:prSet>
      <dgm:spPr/>
      <dgm:t>
        <a:bodyPr/>
        <a:lstStyle/>
        <a:p>
          <a:endParaRPr lang="hr-HR"/>
        </a:p>
      </dgm:t>
    </dgm:pt>
  </dgm:ptLst>
  <dgm:cxnLst>
    <dgm:cxn modelId="{06A4CDED-DA67-4DB1-BD0E-CA21C4BB8EDB}" type="presOf" srcId="{80ED1B8B-1217-4613-9C94-8E0E71AEA9DC}" destId="{44513590-7801-4D4E-BDAE-D741F50E2BBC}" srcOrd="0" destOrd="0" presId="urn:microsoft.com/office/officeart/2005/8/layout/vList5"/>
    <dgm:cxn modelId="{3F15537B-EEB7-415B-865B-F97C70F2351F}" srcId="{F4CAE9DB-0128-43F3-B734-81E9C8601F04}" destId="{9E357107-8707-42E2-AC4C-BCC016DBD008}" srcOrd="0" destOrd="0" parTransId="{384EF58F-06FA-40F5-A2EC-D33BAC6D50D7}" sibTransId="{02A99130-733C-4481-8DE4-DA57D1A87904}"/>
    <dgm:cxn modelId="{E598CCDF-51A7-4ADB-B827-7A75FADAD3E3}" type="presOf" srcId="{4040E4C2-D50A-4D08-8889-86DD9BD0D274}" destId="{1F0538A7-0C2E-4ED9-8F14-B2AFCD93343D}" srcOrd="0" destOrd="0" presId="urn:microsoft.com/office/officeart/2005/8/layout/vList5"/>
    <dgm:cxn modelId="{B7974F7F-852D-47DF-A869-C9F5CD7A18C3}" srcId="{4040E4C2-D50A-4D08-8889-86DD9BD0D274}" destId="{1D4C523A-D417-4015-B80A-9F299AE34E6D}" srcOrd="0" destOrd="0" parTransId="{0A491B55-9B08-4C9A-9522-354008D2450C}" sibTransId="{99EF7D14-D6AC-4C50-A740-9DF713B27CDC}"/>
    <dgm:cxn modelId="{2A540C24-6AE5-4661-A8D7-0CE061B5D1E8}" srcId="{877EE414-85BF-466B-8E31-D1F4AF6E4C3D}" destId="{80ED1B8B-1217-4613-9C94-8E0E71AEA9DC}" srcOrd="0" destOrd="0" parTransId="{85C840A4-1BA8-4696-8AF9-5C5DBE6B0ECD}" sibTransId="{EF1E560F-9FAF-4830-879E-56A1EECC8586}"/>
    <dgm:cxn modelId="{23745428-4619-4B38-A680-CAA8530903BC}" srcId="{93B6F12A-DC0E-4196-BE9E-5E2A19A4AD72}" destId="{F4CAE9DB-0128-43F3-B734-81E9C8601F04}" srcOrd="2" destOrd="0" parTransId="{D630EA26-C682-46FC-9B89-21AB81C1030B}" sibTransId="{FF8C0228-C966-4ACF-B069-0D0C355756BD}"/>
    <dgm:cxn modelId="{E0B8C559-44EB-41F9-A4BE-40F5598888BF}" srcId="{93B6F12A-DC0E-4196-BE9E-5E2A19A4AD72}" destId="{4040E4C2-D50A-4D08-8889-86DD9BD0D274}" srcOrd="0" destOrd="0" parTransId="{2FFA8791-64E8-48DD-AC96-7FB881B3BDD2}" sibTransId="{7340FD18-E54C-47DB-A395-CD54CA67EFCE}"/>
    <dgm:cxn modelId="{ED76737D-EC40-4D41-A989-8B50A5E692F9}" type="presOf" srcId="{877EE414-85BF-466B-8E31-D1F4AF6E4C3D}" destId="{C357C046-CA67-4D88-88EA-A7A6CC8AD574}" srcOrd="0" destOrd="0" presId="urn:microsoft.com/office/officeart/2005/8/layout/vList5"/>
    <dgm:cxn modelId="{C5567AFD-07A5-432C-866C-A5195EA5709E}" type="presOf" srcId="{1D4C523A-D417-4015-B80A-9F299AE34E6D}" destId="{86674C70-ACA9-4C0E-AC7B-B8EBFB245FB8}" srcOrd="0" destOrd="0" presId="urn:microsoft.com/office/officeart/2005/8/layout/vList5"/>
    <dgm:cxn modelId="{6AAFEEDC-DDE1-46CA-ABE9-53998DEB4277}" srcId="{93B6F12A-DC0E-4196-BE9E-5E2A19A4AD72}" destId="{877EE414-85BF-466B-8E31-D1F4AF6E4C3D}" srcOrd="3" destOrd="0" parTransId="{A26DD8F5-0AD1-4EEE-9DB5-3822125A89A8}" sibTransId="{AE19ADD0-D7D9-4EDF-A872-5C964E04F49E}"/>
    <dgm:cxn modelId="{938BC205-761D-44E7-8B5F-2E82E2E1AB19}" type="presOf" srcId="{C8907761-E556-42E5-89FB-78C5A79DC11A}" destId="{E633FD2C-5BB2-4CCB-AA7C-11E49B350513}" srcOrd="0" destOrd="0" presId="urn:microsoft.com/office/officeart/2005/8/layout/vList5"/>
    <dgm:cxn modelId="{6187364A-1E8E-4982-A1E5-7042C5BDF609}" srcId="{2C1335A7-6F4F-4D8F-ADFE-B014750E07C9}" destId="{C8907761-E556-42E5-89FB-78C5A79DC11A}" srcOrd="0" destOrd="0" parTransId="{6B0EAF84-DDAC-41B6-93EB-7DCF327DF469}" sibTransId="{9AD2DCE9-1256-4BF9-A19A-58B5C1CCFC22}"/>
    <dgm:cxn modelId="{550BCE88-2440-425F-92AA-9C45AAED3037}" srcId="{93B6F12A-DC0E-4196-BE9E-5E2A19A4AD72}" destId="{2C1335A7-6F4F-4D8F-ADFE-B014750E07C9}" srcOrd="1" destOrd="0" parTransId="{DF4999E5-AEB3-49BD-BAE4-AFA84D0348F7}" sibTransId="{A1D21303-A623-49B0-A86C-A4256E7068DB}"/>
    <dgm:cxn modelId="{0D9DEDF2-58A0-430B-BE71-7230E78D7F21}" type="presOf" srcId="{93B6F12A-DC0E-4196-BE9E-5E2A19A4AD72}" destId="{0952D7F3-F70B-4640-BC47-6222F5DA27B7}" srcOrd="0" destOrd="0" presId="urn:microsoft.com/office/officeart/2005/8/layout/vList5"/>
    <dgm:cxn modelId="{458B1C02-FA09-4533-8EA5-D5CFFD8299DE}" type="presOf" srcId="{9E357107-8707-42E2-AC4C-BCC016DBD008}" destId="{B6AC1F6F-22DF-44B7-9D3C-CBF4C464C728}" srcOrd="0" destOrd="0" presId="urn:microsoft.com/office/officeart/2005/8/layout/vList5"/>
    <dgm:cxn modelId="{A4F94393-EF21-45A6-8E64-5800355F2437}" type="presOf" srcId="{F4CAE9DB-0128-43F3-B734-81E9C8601F04}" destId="{21972859-31EC-499E-9E30-F1B4E70F3AC0}" srcOrd="0" destOrd="0" presId="urn:microsoft.com/office/officeart/2005/8/layout/vList5"/>
    <dgm:cxn modelId="{6FC09D03-849B-496B-B629-C1B024B0AB06}" type="presOf" srcId="{2C1335A7-6F4F-4D8F-ADFE-B014750E07C9}" destId="{C23DF21C-DC15-4D8A-9BFC-884CD2FF3B6D}" srcOrd="0" destOrd="0" presId="urn:microsoft.com/office/officeart/2005/8/layout/vList5"/>
    <dgm:cxn modelId="{E8434E53-B5C0-41BE-B8D3-95FA2B74E823}" type="presParOf" srcId="{0952D7F3-F70B-4640-BC47-6222F5DA27B7}" destId="{B8297C66-9139-49DF-9B05-2860C8359005}" srcOrd="0" destOrd="0" presId="urn:microsoft.com/office/officeart/2005/8/layout/vList5"/>
    <dgm:cxn modelId="{5D597972-72C1-420F-B180-C17D80070386}" type="presParOf" srcId="{B8297C66-9139-49DF-9B05-2860C8359005}" destId="{1F0538A7-0C2E-4ED9-8F14-B2AFCD93343D}" srcOrd="0" destOrd="0" presId="urn:microsoft.com/office/officeart/2005/8/layout/vList5"/>
    <dgm:cxn modelId="{E5F5B0DD-4E3A-4E2F-831E-6DC66F6AE011}" type="presParOf" srcId="{B8297C66-9139-49DF-9B05-2860C8359005}" destId="{86674C70-ACA9-4C0E-AC7B-B8EBFB245FB8}" srcOrd="1" destOrd="0" presId="urn:microsoft.com/office/officeart/2005/8/layout/vList5"/>
    <dgm:cxn modelId="{4BEFB070-874B-40D1-989C-95B30ADB6619}" type="presParOf" srcId="{0952D7F3-F70B-4640-BC47-6222F5DA27B7}" destId="{0D35AEFB-80D5-4D0E-8E68-0028524E4B27}" srcOrd="1" destOrd="0" presId="urn:microsoft.com/office/officeart/2005/8/layout/vList5"/>
    <dgm:cxn modelId="{B8EABDAE-C8F8-414A-A32C-74B8727032E2}" type="presParOf" srcId="{0952D7F3-F70B-4640-BC47-6222F5DA27B7}" destId="{77ACB99E-D68B-4A38-805E-6B9F4369DA2E}" srcOrd="2" destOrd="0" presId="urn:microsoft.com/office/officeart/2005/8/layout/vList5"/>
    <dgm:cxn modelId="{EC548562-DA0F-44EF-88B3-A4E9AEA28297}" type="presParOf" srcId="{77ACB99E-D68B-4A38-805E-6B9F4369DA2E}" destId="{C23DF21C-DC15-4D8A-9BFC-884CD2FF3B6D}" srcOrd="0" destOrd="0" presId="urn:microsoft.com/office/officeart/2005/8/layout/vList5"/>
    <dgm:cxn modelId="{29B6BDE6-0F8F-4892-9634-7BC1AC43BBFE}" type="presParOf" srcId="{77ACB99E-D68B-4A38-805E-6B9F4369DA2E}" destId="{E633FD2C-5BB2-4CCB-AA7C-11E49B350513}" srcOrd="1" destOrd="0" presId="urn:microsoft.com/office/officeart/2005/8/layout/vList5"/>
    <dgm:cxn modelId="{4C66C20C-B62B-48A0-BC3F-E1D9A2103559}" type="presParOf" srcId="{0952D7F3-F70B-4640-BC47-6222F5DA27B7}" destId="{8E98E092-06AB-449A-919E-306178999273}" srcOrd="3" destOrd="0" presId="urn:microsoft.com/office/officeart/2005/8/layout/vList5"/>
    <dgm:cxn modelId="{B04200B0-58FC-490D-B74D-A057CF6CDC24}" type="presParOf" srcId="{0952D7F3-F70B-4640-BC47-6222F5DA27B7}" destId="{828FE3F5-4209-4F41-B629-1BB12CC4AF21}" srcOrd="4" destOrd="0" presId="urn:microsoft.com/office/officeart/2005/8/layout/vList5"/>
    <dgm:cxn modelId="{A7D0BA81-3E65-4537-A929-160D438DA9EC}" type="presParOf" srcId="{828FE3F5-4209-4F41-B629-1BB12CC4AF21}" destId="{21972859-31EC-499E-9E30-F1B4E70F3AC0}" srcOrd="0" destOrd="0" presId="urn:microsoft.com/office/officeart/2005/8/layout/vList5"/>
    <dgm:cxn modelId="{85B247BC-94CA-4195-8892-728BD7A1BD0A}" type="presParOf" srcId="{828FE3F5-4209-4F41-B629-1BB12CC4AF21}" destId="{B6AC1F6F-22DF-44B7-9D3C-CBF4C464C728}" srcOrd="1" destOrd="0" presId="urn:microsoft.com/office/officeart/2005/8/layout/vList5"/>
    <dgm:cxn modelId="{418FE120-FC03-4442-8432-A0DD44538C47}" type="presParOf" srcId="{0952D7F3-F70B-4640-BC47-6222F5DA27B7}" destId="{27C050A1-925A-49E1-8122-B73BB4891347}" srcOrd="5" destOrd="0" presId="urn:microsoft.com/office/officeart/2005/8/layout/vList5"/>
    <dgm:cxn modelId="{AAA960ED-7EA1-4F67-A09F-3D8FFC95B9BC}" type="presParOf" srcId="{0952D7F3-F70B-4640-BC47-6222F5DA27B7}" destId="{782D6376-08D5-4FA0-8C80-918B0B949635}" srcOrd="6" destOrd="0" presId="urn:microsoft.com/office/officeart/2005/8/layout/vList5"/>
    <dgm:cxn modelId="{C1439D32-59A1-48C8-B85E-86417B9385B6}" type="presParOf" srcId="{782D6376-08D5-4FA0-8C80-918B0B949635}" destId="{C357C046-CA67-4D88-88EA-A7A6CC8AD574}" srcOrd="0" destOrd="0" presId="urn:microsoft.com/office/officeart/2005/8/layout/vList5"/>
    <dgm:cxn modelId="{A06D2D67-67D3-42D3-A212-18DDEA4B02E8}" type="presParOf" srcId="{782D6376-08D5-4FA0-8C80-918B0B949635}" destId="{44513590-7801-4D4E-BDAE-D741F50E2BB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15A19F-3993-4D16-B50F-9841F030BEE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hr-HR"/>
        </a:p>
      </dgm:t>
    </dgm:pt>
    <dgm:pt modelId="{40CECB0F-92D1-4EEC-9A14-B5936F0056AE}">
      <dgm:prSet/>
      <dgm:spPr/>
      <dgm:t>
        <a:bodyPr/>
        <a:lstStyle/>
        <a:p>
          <a:pPr algn="ctr" rtl="0"/>
          <a:r>
            <a:rPr lang="ta-IN" b="0" dirty="0" smtClean="0"/>
            <a:t>Bazična vjerovanja nev</a:t>
          </a:r>
          <a:r>
            <a:rPr lang="hr-HR" b="0" dirty="0" smtClean="0"/>
            <a:t>o</a:t>
          </a:r>
          <a:r>
            <a:rPr lang="ta-IN" b="0" dirty="0" smtClean="0"/>
            <a:t>ljenosti</a:t>
          </a:r>
          <a:endParaRPr lang="en-US" b="0" dirty="0"/>
        </a:p>
      </dgm:t>
    </dgm:pt>
    <dgm:pt modelId="{49DD48BD-8213-4F5B-9F07-25BA8CC432B2}" type="parTrans" cxnId="{8892D510-CC25-4D26-BD01-8EEAD0A05F79}">
      <dgm:prSet/>
      <dgm:spPr/>
      <dgm:t>
        <a:bodyPr/>
        <a:lstStyle/>
        <a:p>
          <a:endParaRPr lang="hr-HR"/>
        </a:p>
      </dgm:t>
    </dgm:pt>
    <dgm:pt modelId="{4958AF0E-D53F-423C-8605-EAA3578E137A}" type="sibTrans" cxnId="{8892D510-CC25-4D26-BD01-8EEAD0A05F79}">
      <dgm:prSet/>
      <dgm:spPr/>
      <dgm:t>
        <a:bodyPr/>
        <a:lstStyle/>
        <a:p>
          <a:endParaRPr lang="hr-HR"/>
        </a:p>
      </dgm:t>
    </dgm:pt>
    <dgm:pt modelId="{C95139EE-E06A-483A-AEC8-0CF8ECECD76E}" type="pres">
      <dgm:prSet presAssocID="{8F15A19F-3993-4D16-B50F-9841F030BEE6}" presName="linear" presStyleCnt="0">
        <dgm:presLayoutVars>
          <dgm:animLvl val="lvl"/>
          <dgm:resizeHandles val="exact"/>
        </dgm:presLayoutVars>
      </dgm:prSet>
      <dgm:spPr/>
      <dgm:t>
        <a:bodyPr/>
        <a:lstStyle/>
        <a:p>
          <a:endParaRPr lang="hr-HR"/>
        </a:p>
      </dgm:t>
    </dgm:pt>
    <dgm:pt modelId="{8F0660CB-E16A-40E1-8B91-D24FC296C1AF}" type="pres">
      <dgm:prSet presAssocID="{40CECB0F-92D1-4EEC-9A14-B5936F0056AE}" presName="parentText" presStyleLbl="node1" presStyleIdx="0" presStyleCnt="1">
        <dgm:presLayoutVars>
          <dgm:chMax val="0"/>
          <dgm:bulletEnabled val="1"/>
        </dgm:presLayoutVars>
      </dgm:prSet>
      <dgm:spPr/>
      <dgm:t>
        <a:bodyPr/>
        <a:lstStyle/>
        <a:p>
          <a:endParaRPr lang="hr-HR"/>
        </a:p>
      </dgm:t>
    </dgm:pt>
  </dgm:ptLst>
  <dgm:cxnLst>
    <dgm:cxn modelId="{99AEEFF4-0677-4C7C-972D-A048FE9307FD}" type="presOf" srcId="{8F15A19F-3993-4D16-B50F-9841F030BEE6}" destId="{C95139EE-E06A-483A-AEC8-0CF8ECECD76E}" srcOrd="0" destOrd="0" presId="urn:microsoft.com/office/officeart/2005/8/layout/vList2"/>
    <dgm:cxn modelId="{8892D510-CC25-4D26-BD01-8EEAD0A05F79}" srcId="{8F15A19F-3993-4D16-B50F-9841F030BEE6}" destId="{40CECB0F-92D1-4EEC-9A14-B5936F0056AE}" srcOrd="0" destOrd="0" parTransId="{49DD48BD-8213-4F5B-9F07-25BA8CC432B2}" sibTransId="{4958AF0E-D53F-423C-8605-EAA3578E137A}"/>
    <dgm:cxn modelId="{D105AAFC-3E63-4DC9-84BF-F9A9B9835852}" type="presOf" srcId="{40CECB0F-92D1-4EEC-9A14-B5936F0056AE}" destId="{8F0660CB-E16A-40E1-8B91-D24FC296C1AF}" srcOrd="0" destOrd="0" presId="urn:microsoft.com/office/officeart/2005/8/layout/vList2"/>
    <dgm:cxn modelId="{25A45A20-A26A-430F-ACE6-C7B5EAAE0495}" type="presParOf" srcId="{C95139EE-E06A-483A-AEC8-0CF8ECECD76E}" destId="{8F0660CB-E16A-40E1-8B91-D24FC296C1A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8EA1A8-1F61-498B-A3C2-C4752589265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hr-HR"/>
        </a:p>
      </dgm:t>
    </dgm:pt>
    <dgm:pt modelId="{DAB11DCA-F1CB-4A5A-B953-488B2D85AB59}">
      <dgm:prSet/>
      <dgm:spPr/>
      <dgm:t>
        <a:bodyPr/>
        <a:lstStyle/>
        <a:p>
          <a:pPr rtl="0"/>
          <a:r>
            <a:rPr lang="ta-IN" b="1" dirty="0" smtClean="0"/>
            <a:t>O svom bazičnom vjerovanju pacijent treba znati sljedeće:</a:t>
          </a:r>
          <a:endParaRPr lang="hr-HR" b="1" dirty="0"/>
        </a:p>
      </dgm:t>
    </dgm:pt>
    <dgm:pt modelId="{1F3D9326-BC81-4718-8F68-3E5C9822F3CB}" type="parTrans" cxnId="{DB6D73A8-2A0D-473C-9BAA-2F25F2020E82}">
      <dgm:prSet/>
      <dgm:spPr/>
      <dgm:t>
        <a:bodyPr/>
        <a:lstStyle/>
        <a:p>
          <a:endParaRPr lang="hr-HR"/>
        </a:p>
      </dgm:t>
    </dgm:pt>
    <dgm:pt modelId="{0970A97D-5118-4291-8384-303C2A301136}" type="sibTrans" cxnId="{DB6D73A8-2A0D-473C-9BAA-2F25F2020E82}">
      <dgm:prSet/>
      <dgm:spPr/>
      <dgm:t>
        <a:bodyPr/>
        <a:lstStyle/>
        <a:p>
          <a:endParaRPr lang="hr-HR"/>
        </a:p>
      </dgm:t>
    </dgm:pt>
    <dgm:pt modelId="{ECBDD451-AF0E-4D30-B064-56AB59A62DD4}">
      <dgm:prSet/>
      <dgm:spPr/>
      <dgm:t>
        <a:bodyPr/>
        <a:lstStyle/>
        <a:p>
          <a:pPr rtl="0"/>
          <a:r>
            <a:rPr lang="en-US" dirty="0" smtClean="0"/>
            <a:t>K</a:t>
          </a:r>
          <a:r>
            <a:rPr lang="ta-IN" dirty="0" smtClean="0"/>
            <a:t>ako je to samo ideja, ne nužno i istina</a:t>
          </a:r>
          <a:endParaRPr lang="hr-HR" dirty="0"/>
        </a:p>
      </dgm:t>
    </dgm:pt>
    <dgm:pt modelId="{C7747CFD-75E0-4618-89D2-A8813C32C551}" type="parTrans" cxnId="{E7AF17F5-0E4C-4786-9408-8155F13CBDB8}">
      <dgm:prSet/>
      <dgm:spPr/>
      <dgm:t>
        <a:bodyPr/>
        <a:lstStyle/>
        <a:p>
          <a:endParaRPr lang="hr-HR"/>
        </a:p>
      </dgm:t>
    </dgm:pt>
    <dgm:pt modelId="{BA73148D-FE97-4273-8365-B353B9150A81}" type="sibTrans" cxnId="{E7AF17F5-0E4C-4786-9408-8155F13CBDB8}">
      <dgm:prSet/>
      <dgm:spPr/>
      <dgm:t>
        <a:bodyPr/>
        <a:lstStyle/>
        <a:p>
          <a:endParaRPr lang="hr-HR"/>
        </a:p>
      </dgm:t>
    </dgm:pt>
    <dgm:pt modelId="{7A7EC650-22A6-4F49-9900-20D0E96A5969}">
      <dgm:prSet/>
      <dgm:spPr/>
      <dgm:t>
        <a:bodyPr/>
        <a:lstStyle/>
        <a:p>
          <a:pPr rtl="0"/>
          <a:r>
            <a:rPr lang="en-US" dirty="0" smtClean="0"/>
            <a:t>K</a:t>
          </a:r>
          <a:r>
            <a:rPr lang="ta-IN" dirty="0" smtClean="0"/>
            <a:t>ako u nju može vjerovati snažno, čak je i “osjećati” točnom, a da ipak bude većinom ili potpuno netočna</a:t>
          </a:r>
          <a:endParaRPr lang="hr-HR" dirty="0"/>
        </a:p>
      </dgm:t>
    </dgm:pt>
    <dgm:pt modelId="{88693A5C-E71B-4414-98DB-FA5282244270}" type="parTrans" cxnId="{34C83C13-51EF-4906-B6DD-AE2443ADF0A1}">
      <dgm:prSet/>
      <dgm:spPr/>
      <dgm:t>
        <a:bodyPr/>
        <a:lstStyle/>
        <a:p>
          <a:endParaRPr lang="hr-HR"/>
        </a:p>
      </dgm:t>
    </dgm:pt>
    <dgm:pt modelId="{8F89ADB3-1209-41C2-84E6-5771559D9765}" type="sibTrans" cxnId="{34C83C13-51EF-4906-B6DD-AE2443ADF0A1}">
      <dgm:prSet/>
      <dgm:spPr/>
      <dgm:t>
        <a:bodyPr/>
        <a:lstStyle/>
        <a:p>
          <a:endParaRPr lang="hr-HR"/>
        </a:p>
      </dgm:t>
    </dgm:pt>
    <dgm:pt modelId="{553F00A6-FCD0-40BD-8551-B7B48FD9FB23}">
      <dgm:prSet/>
      <dgm:spPr/>
      <dgm:t>
        <a:bodyPr/>
        <a:lstStyle/>
        <a:p>
          <a:pPr rtl="0"/>
          <a:r>
            <a:rPr lang="en-US" dirty="0" smtClean="0"/>
            <a:t>K</a:t>
          </a:r>
          <a:r>
            <a:rPr lang="ta-IN" dirty="0" smtClean="0"/>
            <a:t>ako se kao ideja može provjeriti</a:t>
          </a:r>
          <a:endParaRPr lang="hr-HR" dirty="0"/>
        </a:p>
      </dgm:t>
    </dgm:pt>
    <dgm:pt modelId="{53204FB8-E0DC-45D8-A42E-BBA319DE7F1C}" type="parTrans" cxnId="{8C4EDB3A-4FFB-41D2-9CAC-ED175C568654}">
      <dgm:prSet/>
      <dgm:spPr/>
      <dgm:t>
        <a:bodyPr/>
        <a:lstStyle/>
        <a:p>
          <a:endParaRPr lang="hr-HR"/>
        </a:p>
      </dgm:t>
    </dgm:pt>
    <dgm:pt modelId="{A0A3BA02-46C5-4EE5-8AB0-6244604032D3}" type="sibTrans" cxnId="{8C4EDB3A-4FFB-41D2-9CAC-ED175C568654}">
      <dgm:prSet/>
      <dgm:spPr/>
      <dgm:t>
        <a:bodyPr/>
        <a:lstStyle/>
        <a:p>
          <a:endParaRPr lang="hr-HR"/>
        </a:p>
      </dgm:t>
    </dgm:pt>
    <dgm:pt modelId="{F349DD30-308E-4002-8338-0B8D93653361}">
      <dgm:prSet/>
      <dgm:spPr/>
      <dgm:t>
        <a:bodyPr/>
        <a:lstStyle/>
        <a:p>
          <a:pPr rtl="0"/>
          <a:r>
            <a:rPr lang="en-US" dirty="0" smtClean="0"/>
            <a:t>K</a:t>
          </a:r>
          <a:r>
            <a:rPr lang="ta-IN" dirty="0" smtClean="0"/>
            <a:t>ako ima korijenje u djetinjstvu; mogla je i nije morala biti istinita kad se </a:t>
          </a:r>
          <a:r>
            <a:rPr lang="ta-IN" dirty="0" smtClean="0"/>
            <a:t>prv</a:t>
          </a:r>
          <a:r>
            <a:rPr lang="hr-HR" dirty="0" smtClean="0"/>
            <a:t>i</a:t>
          </a:r>
          <a:r>
            <a:rPr lang="ta-IN" dirty="0" smtClean="0"/>
            <a:t> </a:t>
          </a:r>
          <a:r>
            <a:rPr lang="ta-IN" dirty="0" smtClean="0"/>
            <a:t>put počelo u nju vjerovati</a:t>
          </a:r>
          <a:endParaRPr lang="hr-HR" dirty="0"/>
        </a:p>
      </dgm:t>
    </dgm:pt>
    <dgm:pt modelId="{69797C46-E381-49AB-A59E-9C9D37ADCA9A}" type="parTrans" cxnId="{EA12ACEA-3FAE-4904-8B4E-E4A5E6260711}">
      <dgm:prSet/>
      <dgm:spPr/>
      <dgm:t>
        <a:bodyPr/>
        <a:lstStyle/>
        <a:p>
          <a:endParaRPr lang="hr-HR"/>
        </a:p>
      </dgm:t>
    </dgm:pt>
    <dgm:pt modelId="{B430316B-4CD6-44C3-AE9E-82927C61940D}" type="sibTrans" cxnId="{EA12ACEA-3FAE-4904-8B4E-E4A5E6260711}">
      <dgm:prSet/>
      <dgm:spPr/>
      <dgm:t>
        <a:bodyPr/>
        <a:lstStyle/>
        <a:p>
          <a:endParaRPr lang="hr-HR"/>
        </a:p>
      </dgm:t>
    </dgm:pt>
    <dgm:pt modelId="{C58D4B27-7AD8-4D9E-9129-1A1BA452AA72}">
      <dgm:prSet/>
      <dgm:spPr/>
      <dgm:t>
        <a:bodyPr/>
        <a:lstStyle/>
        <a:p>
          <a:pPr rtl="0"/>
          <a:r>
            <a:rPr lang="en-US" dirty="0" smtClean="0"/>
            <a:t>K</a:t>
          </a:r>
          <a:r>
            <a:rPr lang="ta-IN" dirty="0" smtClean="0"/>
            <a:t>ako se nastavlja održavati djelovanjem pacijentove sheme, u kojoj on spremnije prepoznaje informacije koje podržavaju bazično vjerovanje, dok ignorira ili krivo tumači </a:t>
          </a:r>
          <a:r>
            <a:rPr lang="ta-IN" dirty="0" smtClean="0"/>
            <a:t>in</a:t>
          </a:r>
          <a:r>
            <a:rPr lang="hr-HR" dirty="0" smtClean="0"/>
            <a:t>f</a:t>
          </a:r>
          <a:r>
            <a:rPr lang="ta-IN" dirty="0" smtClean="0"/>
            <a:t>ormacije </a:t>
          </a:r>
          <a:r>
            <a:rPr lang="ta-IN" dirty="0" smtClean="0"/>
            <a:t>koje mu proturječe</a:t>
          </a:r>
          <a:endParaRPr lang="hr-HR" dirty="0"/>
        </a:p>
      </dgm:t>
    </dgm:pt>
    <dgm:pt modelId="{B9351326-223D-4E57-BF9E-AF305898EEC6}" type="parTrans" cxnId="{9FDBD9BF-0882-4CE8-9DC7-D2A7FADE1C36}">
      <dgm:prSet/>
      <dgm:spPr/>
      <dgm:t>
        <a:bodyPr/>
        <a:lstStyle/>
        <a:p>
          <a:endParaRPr lang="hr-HR"/>
        </a:p>
      </dgm:t>
    </dgm:pt>
    <dgm:pt modelId="{E30A82AE-20E0-41BF-BE41-877E9360F876}" type="sibTrans" cxnId="{9FDBD9BF-0882-4CE8-9DC7-D2A7FADE1C36}">
      <dgm:prSet/>
      <dgm:spPr/>
      <dgm:t>
        <a:bodyPr/>
        <a:lstStyle/>
        <a:p>
          <a:endParaRPr lang="hr-HR"/>
        </a:p>
      </dgm:t>
    </dgm:pt>
    <dgm:pt modelId="{4193C249-B51A-454B-AC35-B24CEE00CD3A}">
      <dgm:prSet/>
      <dgm:spPr/>
      <dgm:t>
        <a:bodyPr/>
        <a:lstStyle/>
        <a:p>
          <a:pPr rtl="0"/>
          <a:r>
            <a:rPr lang="en-US" dirty="0" smtClean="0"/>
            <a:t>K</a:t>
          </a:r>
          <a:r>
            <a:rPr lang="ta-IN" dirty="0" smtClean="0"/>
            <a:t>ako se zajedničkim radom terapeuta i pacijenta mogu koristiti različite strategije za mijenjanje te ideje kako bi pacijent mogao sebe vidjeti na realističniji način</a:t>
          </a:r>
          <a:endParaRPr lang="hr-HR" dirty="0"/>
        </a:p>
      </dgm:t>
    </dgm:pt>
    <dgm:pt modelId="{0B47BF3E-573D-462E-B675-A67030E8E0C5}" type="parTrans" cxnId="{69CBB519-EA0B-4AE7-A577-6FDA131835D0}">
      <dgm:prSet/>
      <dgm:spPr/>
      <dgm:t>
        <a:bodyPr/>
        <a:lstStyle/>
        <a:p>
          <a:endParaRPr lang="hr-HR"/>
        </a:p>
      </dgm:t>
    </dgm:pt>
    <dgm:pt modelId="{474DC36F-F145-4046-90D7-D57E0860A2B6}" type="sibTrans" cxnId="{69CBB519-EA0B-4AE7-A577-6FDA131835D0}">
      <dgm:prSet/>
      <dgm:spPr/>
      <dgm:t>
        <a:bodyPr/>
        <a:lstStyle/>
        <a:p>
          <a:endParaRPr lang="hr-HR"/>
        </a:p>
      </dgm:t>
    </dgm:pt>
    <dgm:pt modelId="{735A04A1-EA6D-41D0-83A8-EDACD6093738}">
      <dgm:prSet/>
      <dgm:spPr/>
      <dgm:t>
        <a:bodyPr/>
        <a:lstStyle/>
        <a:p>
          <a:pPr rtl="0"/>
          <a:endParaRPr lang="hr-HR" dirty="0"/>
        </a:p>
      </dgm:t>
    </dgm:pt>
    <dgm:pt modelId="{81DB66C7-939C-4B19-83B1-C909789B253B}" type="parTrans" cxnId="{3DB6CC66-0D7C-4EC6-8446-C5598415C7C8}">
      <dgm:prSet/>
      <dgm:spPr/>
      <dgm:t>
        <a:bodyPr/>
        <a:lstStyle/>
        <a:p>
          <a:endParaRPr lang="hr-HR"/>
        </a:p>
      </dgm:t>
    </dgm:pt>
    <dgm:pt modelId="{F81DB926-B04A-47A3-A44A-267523CC5CAC}" type="sibTrans" cxnId="{3DB6CC66-0D7C-4EC6-8446-C5598415C7C8}">
      <dgm:prSet/>
      <dgm:spPr/>
      <dgm:t>
        <a:bodyPr/>
        <a:lstStyle/>
        <a:p>
          <a:endParaRPr lang="hr-HR"/>
        </a:p>
      </dgm:t>
    </dgm:pt>
    <dgm:pt modelId="{201E2B57-2CEC-4546-A8B7-052AA736C273}" type="pres">
      <dgm:prSet presAssocID="{E18EA1A8-1F61-498B-A3C2-C47525892654}" presName="linear" presStyleCnt="0">
        <dgm:presLayoutVars>
          <dgm:dir/>
          <dgm:animLvl val="lvl"/>
          <dgm:resizeHandles val="exact"/>
        </dgm:presLayoutVars>
      </dgm:prSet>
      <dgm:spPr/>
      <dgm:t>
        <a:bodyPr/>
        <a:lstStyle/>
        <a:p>
          <a:endParaRPr lang="hr-HR"/>
        </a:p>
      </dgm:t>
    </dgm:pt>
    <dgm:pt modelId="{94CB0B7C-997C-4A05-BE55-07BF59756D6F}" type="pres">
      <dgm:prSet presAssocID="{DAB11DCA-F1CB-4A5A-B953-488B2D85AB59}" presName="parentLin" presStyleCnt="0"/>
      <dgm:spPr/>
    </dgm:pt>
    <dgm:pt modelId="{3F5EFC56-A78D-4C4F-B325-92E977D3DFC9}" type="pres">
      <dgm:prSet presAssocID="{DAB11DCA-F1CB-4A5A-B953-488B2D85AB59}" presName="parentLeftMargin" presStyleLbl="node1" presStyleIdx="0" presStyleCnt="1"/>
      <dgm:spPr/>
      <dgm:t>
        <a:bodyPr/>
        <a:lstStyle/>
        <a:p>
          <a:endParaRPr lang="hr-HR"/>
        </a:p>
      </dgm:t>
    </dgm:pt>
    <dgm:pt modelId="{BBDF73B9-CF57-4703-92B2-34091C763BCE}" type="pres">
      <dgm:prSet presAssocID="{DAB11DCA-F1CB-4A5A-B953-488B2D85AB59}" presName="parentText" presStyleLbl="node1" presStyleIdx="0" presStyleCnt="1">
        <dgm:presLayoutVars>
          <dgm:chMax val="0"/>
          <dgm:bulletEnabled val="1"/>
        </dgm:presLayoutVars>
      </dgm:prSet>
      <dgm:spPr/>
      <dgm:t>
        <a:bodyPr/>
        <a:lstStyle/>
        <a:p>
          <a:endParaRPr lang="hr-HR"/>
        </a:p>
      </dgm:t>
    </dgm:pt>
    <dgm:pt modelId="{87C73EEF-1E19-473E-BA7A-DD2DC66E3A66}" type="pres">
      <dgm:prSet presAssocID="{DAB11DCA-F1CB-4A5A-B953-488B2D85AB59}" presName="negativeSpace" presStyleCnt="0"/>
      <dgm:spPr/>
    </dgm:pt>
    <dgm:pt modelId="{F094767A-43E6-484E-9925-BCA2F0503A43}" type="pres">
      <dgm:prSet presAssocID="{DAB11DCA-F1CB-4A5A-B953-488B2D85AB59}" presName="childText" presStyleLbl="conFgAcc1" presStyleIdx="0" presStyleCnt="1">
        <dgm:presLayoutVars>
          <dgm:bulletEnabled val="1"/>
        </dgm:presLayoutVars>
      </dgm:prSet>
      <dgm:spPr/>
      <dgm:t>
        <a:bodyPr/>
        <a:lstStyle/>
        <a:p>
          <a:endParaRPr lang="hr-HR"/>
        </a:p>
      </dgm:t>
    </dgm:pt>
  </dgm:ptLst>
  <dgm:cxnLst>
    <dgm:cxn modelId="{9FDBD9BF-0882-4CE8-9DC7-D2A7FADE1C36}" srcId="{DAB11DCA-F1CB-4A5A-B953-488B2D85AB59}" destId="{C58D4B27-7AD8-4D9E-9129-1A1BA452AA72}" srcOrd="5" destOrd="0" parTransId="{B9351326-223D-4E57-BF9E-AF305898EEC6}" sibTransId="{E30A82AE-20E0-41BF-BE41-877E9360F876}"/>
    <dgm:cxn modelId="{162939DE-ABE8-494B-B166-A866E8C7D764}" type="presOf" srcId="{E18EA1A8-1F61-498B-A3C2-C47525892654}" destId="{201E2B57-2CEC-4546-A8B7-052AA736C273}" srcOrd="0" destOrd="0" presId="urn:microsoft.com/office/officeart/2005/8/layout/list1"/>
    <dgm:cxn modelId="{8C4EDB3A-4FFB-41D2-9CAC-ED175C568654}" srcId="{DAB11DCA-F1CB-4A5A-B953-488B2D85AB59}" destId="{553F00A6-FCD0-40BD-8551-B7B48FD9FB23}" srcOrd="3" destOrd="0" parTransId="{53204FB8-E0DC-45D8-A42E-BBA319DE7F1C}" sibTransId="{A0A3BA02-46C5-4EE5-8AB0-6244604032D3}"/>
    <dgm:cxn modelId="{21EC638B-8E41-4758-82DE-101159BA346F}" type="presOf" srcId="{C58D4B27-7AD8-4D9E-9129-1A1BA452AA72}" destId="{F094767A-43E6-484E-9925-BCA2F0503A43}" srcOrd="0" destOrd="5" presId="urn:microsoft.com/office/officeart/2005/8/layout/list1"/>
    <dgm:cxn modelId="{DF88F549-AB6D-457C-80D3-4A5E129A4CA6}" type="presOf" srcId="{F349DD30-308E-4002-8338-0B8D93653361}" destId="{F094767A-43E6-484E-9925-BCA2F0503A43}" srcOrd="0" destOrd="4" presId="urn:microsoft.com/office/officeart/2005/8/layout/list1"/>
    <dgm:cxn modelId="{3DB6CC66-0D7C-4EC6-8446-C5598415C7C8}" srcId="{DAB11DCA-F1CB-4A5A-B953-488B2D85AB59}" destId="{735A04A1-EA6D-41D0-83A8-EDACD6093738}" srcOrd="0" destOrd="0" parTransId="{81DB66C7-939C-4B19-83B1-C909789B253B}" sibTransId="{F81DB926-B04A-47A3-A44A-267523CC5CAC}"/>
    <dgm:cxn modelId="{69CBB519-EA0B-4AE7-A577-6FDA131835D0}" srcId="{DAB11DCA-F1CB-4A5A-B953-488B2D85AB59}" destId="{4193C249-B51A-454B-AC35-B24CEE00CD3A}" srcOrd="6" destOrd="0" parTransId="{0B47BF3E-573D-462E-B675-A67030E8E0C5}" sibTransId="{474DC36F-F145-4046-90D7-D57E0860A2B6}"/>
    <dgm:cxn modelId="{85D5C112-B399-4D0D-B618-EF8748433949}" type="presOf" srcId="{735A04A1-EA6D-41D0-83A8-EDACD6093738}" destId="{F094767A-43E6-484E-9925-BCA2F0503A43}" srcOrd="0" destOrd="0" presId="urn:microsoft.com/office/officeart/2005/8/layout/list1"/>
    <dgm:cxn modelId="{4D18D3C0-00A1-4760-AC3A-42A40871658F}" type="presOf" srcId="{553F00A6-FCD0-40BD-8551-B7B48FD9FB23}" destId="{F094767A-43E6-484E-9925-BCA2F0503A43}" srcOrd="0" destOrd="3" presId="urn:microsoft.com/office/officeart/2005/8/layout/list1"/>
    <dgm:cxn modelId="{D2772D47-0DCC-48C8-8F0A-EB894E8CF54A}" type="presOf" srcId="{ECBDD451-AF0E-4D30-B064-56AB59A62DD4}" destId="{F094767A-43E6-484E-9925-BCA2F0503A43}" srcOrd="0" destOrd="1" presId="urn:microsoft.com/office/officeart/2005/8/layout/list1"/>
    <dgm:cxn modelId="{EA12ACEA-3FAE-4904-8B4E-E4A5E6260711}" srcId="{DAB11DCA-F1CB-4A5A-B953-488B2D85AB59}" destId="{F349DD30-308E-4002-8338-0B8D93653361}" srcOrd="4" destOrd="0" parTransId="{69797C46-E381-49AB-A59E-9C9D37ADCA9A}" sibTransId="{B430316B-4CD6-44C3-AE9E-82927C61940D}"/>
    <dgm:cxn modelId="{34C83C13-51EF-4906-B6DD-AE2443ADF0A1}" srcId="{DAB11DCA-F1CB-4A5A-B953-488B2D85AB59}" destId="{7A7EC650-22A6-4F49-9900-20D0E96A5969}" srcOrd="2" destOrd="0" parTransId="{88693A5C-E71B-4414-98DB-FA5282244270}" sibTransId="{8F89ADB3-1209-41C2-84E6-5771559D9765}"/>
    <dgm:cxn modelId="{22757775-F81E-4332-A8C0-E67C41BD3F3B}" type="presOf" srcId="{DAB11DCA-F1CB-4A5A-B953-488B2D85AB59}" destId="{3F5EFC56-A78D-4C4F-B325-92E977D3DFC9}" srcOrd="0" destOrd="0" presId="urn:microsoft.com/office/officeart/2005/8/layout/list1"/>
    <dgm:cxn modelId="{0A41A9C2-A57C-47F9-BAE5-FEFCAF04BDAC}" type="presOf" srcId="{4193C249-B51A-454B-AC35-B24CEE00CD3A}" destId="{F094767A-43E6-484E-9925-BCA2F0503A43}" srcOrd="0" destOrd="6" presId="urn:microsoft.com/office/officeart/2005/8/layout/list1"/>
    <dgm:cxn modelId="{B8514EDF-05A8-4DD8-A56E-948842DCE7DE}" type="presOf" srcId="{DAB11DCA-F1CB-4A5A-B953-488B2D85AB59}" destId="{BBDF73B9-CF57-4703-92B2-34091C763BCE}" srcOrd="1" destOrd="0" presId="urn:microsoft.com/office/officeart/2005/8/layout/list1"/>
    <dgm:cxn modelId="{EAD1D7AC-6117-4285-B331-AFC7AA224F4B}" type="presOf" srcId="{7A7EC650-22A6-4F49-9900-20D0E96A5969}" destId="{F094767A-43E6-484E-9925-BCA2F0503A43}" srcOrd="0" destOrd="2" presId="urn:microsoft.com/office/officeart/2005/8/layout/list1"/>
    <dgm:cxn modelId="{E7AF17F5-0E4C-4786-9408-8155F13CBDB8}" srcId="{DAB11DCA-F1CB-4A5A-B953-488B2D85AB59}" destId="{ECBDD451-AF0E-4D30-B064-56AB59A62DD4}" srcOrd="1" destOrd="0" parTransId="{C7747CFD-75E0-4618-89D2-A8813C32C551}" sibTransId="{BA73148D-FE97-4273-8365-B353B9150A81}"/>
    <dgm:cxn modelId="{DB6D73A8-2A0D-473C-9BAA-2F25F2020E82}" srcId="{E18EA1A8-1F61-498B-A3C2-C47525892654}" destId="{DAB11DCA-F1CB-4A5A-B953-488B2D85AB59}" srcOrd="0" destOrd="0" parTransId="{1F3D9326-BC81-4718-8F68-3E5C9822F3CB}" sibTransId="{0970A97D-5118-4291-8384-303C2A301136}"/>
    <dgm:cxn modelId="{24297456-5DB5-42F5-9D4C-65320B536C06}" type="presParOf" srcId="{201E2B57-2CEC-4546-A8B7-052AA736C273}" destId="{94CB0B7C-997C-4A05-BE55-07BF59756D6F}" srcOrd="0" destOrd="0" presId="urn:microsoft.com/office/officeart/2005/8/layout/list1"/>
    <dgm:cxn modelId="{D377225B-7501-46A1-BB91-F22095B76BC4}" type="presParOf" srcId="{94CB0B7C-997C-4A05-BE55-07BF59756D6F}" destId="{3F5EFC56-A78D-4C4F-B325-92E977D3DFC9}" srcOrd="0" destOrd="0" presId="urn:microsoft.com/office/officeart/2005/8/layout/list1"/>
    <dgm:cxn modelId="{0DAACE82-EC9A-4AFC-8BE7-03747A211DEB}" type="presParOf" srcId="{94CB0B7C-997C-4A05-BE55-07BF59756D6F}" destId="{BBDF73B9-CF57-4703-92B2-34091C763BCE}" srcOrd="1" destOrd="0" presId="urn:microsoft.com/office/officeart/2005/8/layout/list1"/>
    <dgm:cxn modelId="{55954094-9459-4818-A735-7215BE6D6D41}" type="presParOf" srcId="{201E2B57-2CEC-4546-A8B7-052AA736C273}" destId="{87C73EEF-1E19-473E-BA7A-DD2DC66E3A66}" srcOrd="1" destOrd="0" presId="urn:microsoft.com/office/officeart/2005/8/layout/list1"/>
    <dgm:cxn modelId="{94DD3D97-4B8A-4DE4-8F6A-87ED09200F00}" type="presParOf" srcId="{201E2B57-2CEC-4546-A8B7-052AA736C273}" destId="{F094767A-43E6-484E-9925-BCA2F0503A43}"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6EA203A-9EA2-4AA1-93FD-2817237902AA}"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hr-HR"/>
        </a:p>
      </dgm:t>
    </dgm:pt>
    <dgm:pt modelId="{CE911083-3B9B-4461-A7D5-520EBF6E9261}">
      <dgm:prSet/>
      <dgm:spPr/>
      <dgm:t>
        <a:bodyPr/>
        <a:lstStyle/>
        <a:p>
          <a:pPr rtl="0"/>
          <a:r>
            <a:rPr lang="hr-HR" b="0" dirty="0" smtClean="0"/>
            <a:t>Staro bazično vjerovanje</a:t>
          </a:r>
          <a:endParaRPr lang="hr-HR" b="0" dirty="0"/>
        </a:p>
      </dgm:t>
    </dgm:pt>
    <dgm:pt modelId="{0E1C017C-880C-4157-B166-D16D599C126D}" type="parTrans" cxnId="{FEDFEB33-B774-41E9-9525-FBB959A4D9B8}">
      <dgm:prSet/>
      <dgm:spPr/>
      <dgm:t>
        <a:bodyPr/>
        <a:lstStyle/>
        <a:p>
          <a:endParaRPr lang="hr-HR"/>
        </a:p>
      </dgm:t>
    </dgm:pt>
    <dgm:pt modelId="{9D4338D1-79DB-4113-AA09-40F39AD59F26}" type="sibTrans" cxnId="{FEDFEB33-B774-41E9-9525-FBB959A4D9B8}">
      <dgm:prSet/>
      <dgm:spPr/>
      <dgm:t>
        <a:bodyPr/>
        <a:lstStyle/>
        <a:p>
          <a:endParaRPr lang="hr-HR"/>
        </a:p>
      </dgm:t>
    </dgm:pt>
    <dgm:pt modelId="{FB9DA432-EAEE-4913-9E53-CCE6AFC46F70}" type="pres">
      <dgm:prSet presAssocID="{06EA203A-9EA2-4AA1-93FD-2817237902AA}" presName="Name0" presStyleCnt="0">
        <dgm:presLayoutVars>
          <dgm:dir/>
          <dgm:resizeHandles val="exact"/>
        </dgm:presLayoutVars>
      </dgm:prSet>
      <dgm:spPr/>
      <dgm:t>
        <a:bodyPr/>
        <a:lstStyle/>
        <a:p>
          <a:endParaRPr lang="hr-HR"/>
        </a:p>
      </dgm:t>
    </dgm:pt>
    <dgm:pt modelId="{15AAE902-9512-4478-8EE3-D8C3A6D141C3}" type="pres">
      <dgm:prSet presAssocID="{CE911083-3B9B-4461-A7D5-520EBF6E9261}" presName="node" presStyleLbl="node1" presStyleIdx="0" presStyleCnt="1">
        <dgm:presLayoutVars>
          <dgm:bulletEnabled val="1"/>
        </dgm:presLayoutVars>
      </dgm:prSet>
      <dgm:spPr/>
      <dgm:t>
        <a:bodyPr/>
        <a:lstStyle/>
        <a:p>
          <a:endParaRPr lang="hr-HR"/>
        </a:p>
      </dgm:t>
    </dgm:pt>
  </dgm:ptLst>
  <dgm:cxnLst>
    <dgm:cxn modelId="{E6263D22-CFB1-4ADA-8197-BC3A8072E547}" type="presOf" srcId="{06EA203A-9EA2-4AA1-93FD-2817237902AA}" destId="{FB9DA432-EAEE-4913-9E53-CCE6AFC46F70}" srcOrd="0" destOrd="0" presId="urn:microsoft.com/office/officeart/2005/8/layout/process1"/>
    <dgm:cxn modelId="{FEDFEB33-B774-41E9-9525-FBB959A4D9B8}" srcId="{06EA203A-9EA2-4AA1-93FD-2817237902AA}" destId="{CE911083-3B9B-4461-A7D5-520EBF6E9261}" srcOrd="0" destOrd="0" parTransId="{0E1C017C-880C-4157-B166-D16D599C126D}" sibTransId="{9D4338D1-79DB-4113-AA09-40F39AD59F26}"/>
    <dgm:cxn modelId="{088C5E53-19EE-44FA-B6CE-CD26A3D00B02}" type="presOf" srcId="{CE911083-3B9B-4461-A7D5-520EBF6E9261}" destId="{15AAE902-9512-4478-8EE3-D8C3A6D141C3}" srcOrd="0" destOrd="0" presId="urn:microsoft.com/office/officeart/2005/8/layout/process1"/>
    <dgm:cxn modelId="{6AC6808E-FB50-4C1A-9446-BCB1531F3032}" type="presParOf" srcId="{FB9DA432-EAEE-4913-9E53-CCE6AFC46F70}" destId="{15AAE902-9512-4478-8EE3-D8C3A6D141C3}"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FBCB221-4C66-40EA-BB13-B8E015B31205}"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hr-HR"/>
        </a:p>
      </dgm:t>
    </dgm:pt>
    <dgm:pt modelId="{96CA4BA8-BDB0-45C7-B13D-328800D94097}">
      <dgm:prSet/>
      <dgm:spPr/>
      <dgm:t>
        <a:bodyPr/>
        <a:lstStyle/>
        <a:p>
          <a:pPr rtl="0"/>
          <a:r>
            <a:rPr lang="hr-HR" b="0" dirty="0" smtClean="0"/>
            <a:t>Novo bazično vjerovanje</a:t>
          </a:r>
          <a:endParaRPr lang="hr-HR" b="0" dirty="0"/>
        </a:p>
      </dgm:t>
    </dgm:pt>
    <dgm:pt modelId="{8B059C2E-67E1-4F5B-9687-8C84A48E8B8B}" type="parTrans" cxnId="{AE24E70A-C55C-44B6-8CD3-865349D1AFD7}">
      <dgm:prSet/>
      <dgm:spPr/>
      <dgm:t>
        <a:bodyPr/>
        <a:lstStyle/>
        <a:p>
          <a:endParaRPr lang="hr-HR"/>
        </a:p>
      </dgm:t>
    </dgm:pt>
    <dgm:pt modelId="{9B4D0162-4791-4296-AE8F-1E66AC2C1A6A}" type="sibTrans" cxnId="{AE24E70A-C55C-44B6-8CD3-865349D1AFD7}">
      <dgm:prSet/>
      <dgm:spPr/>
      <dgm:t>
        <a:bodyPr/>
        <a:lstStyle/>
        <a:p>
          <a:endParaRPr lang="hr-HR"/>
        </a:p>
      </dgm:t>
    </dgm:pt>
    <dgm:pt modelId="{861795E4-128D-4951-8C20-0EEE80B9ADDC}" type="pres">
      <dgm:prSet presAssocID="{AFBCB221-4C66-40EA-BB13-B8E015B31205}" presName="Name0" presStyleCnt="0">
        <dgm:presLayoutVars>
          <dgm:dir/>
          <dgm:resizeHandles val="exact"/>
        </dgm:presLayoutVars>
      </dgm:prSet>
      <dgm:spPr/>
      <dgm:t>
        <a:bodyPr/>
        <a:lstStyle/>
        <a:p>
          <a:endParaRPr lang="hr-HR"/>
        </a:p>
      </dgm:t>
    </dgm:pt>
    <dgm:pt modelId="{942ACBF8-1083-4EF4-90CA-C54C90C75E6D}" type="pres">
      <dgm:prSet presAssocID="{96CA4BA8-BDB0-45C7-B13D-328800D94097}" presName="node" presStyleLbl="node1" presStyleIdx="0" presStyleCnt="1">
        <dgm:presLayoutVars>
          <dgm:bulletEnabled val="1"/>
        </dgm:presLayoutVars>
      </dgm:prSet>
      <dgm:spPr/>
      <dgm:t>
        <a:bodyPr/>
        <a:lstStyle/>
        <a:p>
          <a:endParaRPr lang="hr-HR"/>
        </a:p>
      </dgm:t>
    </dgm:pt>
  </dgm:ptLst>
  <dgm:cxnLst>
    <dgm:cxn modelId="{59F46A86-7127-4DB4-9FFA-F57DEA550A15}" type="presOf" srcId="{AFBCB221-4C66-40EA-BB13-B8E015B31205}" destId="{861795E4-128D-4951-8C20-0EEE80B9ADDC}" srcOrd="0" destOrd="0" presId="urn:microsoft.com/office/officeart/2005/8/layout/process1"/>
    <dgm:cxn modelId="{22F9F0E8-7062-4D84-AB60-EB4FB80935D6}" type="presOf" srcId="{96CA4BA8-BDB0-45C7-B13D-328800D94097}" destId="{942ACBF8-1083-4EF4-90CA-C54C90C75E6D}" srcOrd="0" destOrd="0" presId="urn:microsoft.com/office/officeart/2005/8/layout/process1"/>
    <dgm:cxn modelId="{AE24E70A-C55C-44B6-8CD3-865349D1AFD7}" srcId="{AFBCB221-4C66-40EA-BB13-B8E015B31205}" destId="{96CA4BA8-BDB0-45C7-B13D-328800D94097}" srcOrd="0" destOrd="0" parTransId="{8B059C2E-67E1-4F5B-9687-8C84A48E8B8B}" sibTransId="{9B4D0162-4791-4296-AE8F-1E66AC2C1A6A}"/>
    <dgm:cxn modelId="{06CCBF82-33C9-4CAA-A826-BB45B3949D9A}" type="presParOf" srcId="{861795E4-128D-4951-8C20-0EEE80B9ADDC}" destId="{942ACBF8-1083-4EF4-90CA-C54C90C75E6D}" srcOrd="0" destOrd="0" presId="urn:microsoft.com/office/officeart/2005/8/layout/process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E813CD3-0C75-451B-8AB0-10D1C7D58EF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hr-HR"/>
        </a:p>
      </dgm:t>
    </dgm:pt>
    <dgm:pt modelId="{6CB891E2-812D-4F55-BAC2-AB2073D1674D}">
      <dgm:prSet/>
      <dgm:spPr/>
      <dgm:t>
        <a:bodyPr/>
        <a:lstStyle/>
        <a:p>
          <a:pPr rtl="0"/>
          <a:r>
            <a:rPr lang="hr-HR" noProof="0" dirty="0" err="1" smtClean="0"/>
            <a:t>Sokratovski</a:t>
          </a:r>
          <a:r>
            <a:rPr lang="hr-HR" dirty="0" smtClean="0"/>
            <a:t> dijalog</a:t>
          </a:r>
          <a:endParaRPr lang="hr-HR" dirty="0"/>
        </a:p>
      </dgm:t>
    </dgm:pt>
    <dgm:pt modelId="{04B151C0-2F7C-4663-A082-39E771738A6A}" type="parTrans" cxnId="{DBC14988-A555-44FD-9223-1AD7FDCA4EAE}">
      <dgm:prSet/>
      <dgm:spPr/>
      <dgm:t>
        <a:bodyPr/>
        <a:lstStyle/>
        <a:p>
          <a:endParaRPr lang="hr-HR"/>
        </a:p>
      </dgm:t>
    </dgm:pt>
    <dgm:pt modelId="{169B23E4-C4FF-4FAA-94A6-31FA046AD693}" type="sibTrans" cxnId="{DBC14988-A555-44FD-9223-1AD7FDCA4EAE}">
      <dgm:prSet/>
      <dgm:spPr/>
      <dgm:t>
        <a:bodyPr/>
        <a:lstStyle/>
        <a:p>
          <a:endParaRPr lang="hr-HR"/>
        </a:p>
      </dgm:t>
    </dgm:pt>
    <dgm:pt modelId="{B9AF6EBF-77F6-4C78-86F3-E0222DD54616}">
      <dgm:prSet/>
      <dgm:spPr/>
      <dgm:t>
        <a:bodyPr/>
        <a:lstStyle/>
        <a:p>
          <a:pPr rtl="0"/>
          <a:r>
            <a:rPr lang="hr-HR" dirty="0" smtClean="0"/>
            <a:t>Istraživanje prednosti i nedostataka</a:t>
          </a:r>
          <a:endParaRPr lang="hr-HR" dirty="0"/>
        </a:p>
      </dgm:t>
    </dgm:pt>
    <dgm:pt modelId="{C4C1A168-11DD-49FB-9610-9E0567824E01}" type="parTrans" cxnId="{C02E89AC-032F-433D-8A03-49E59E9ACEA1}">
      <dgm:prSet/>
      <dgm:spPr/>
      <dgm:t>
        <a:bodyPr/>
        <a:lstStyle/>
        <a:p>
          <a:endParaRPr lang="hr-HR"/>
        </a:p>
      </dgm:t>
    </dgm:pt>
    <dgm:pt modelId="{9E691489-20EF-4A62-885A-7EFA06C1884A}" type="sibTrans" cxnId="{C02E89AC-032F-433D-8A03-49E59E9ACEA1}">
      <dgm:prSet/>
      <dgm:spPr/>
      <dgm:t>
        <a:bodyPr/>
        <a:lstStyle/>
        <a:p>
          <a:endParaRPr lang="hr-HR"/>
        </a:p>
      </dgm:t>
    </dgm:pt>
    <dgm:pt modelId="{EECFBD82-8128-42BF-96E6-42A9682871C9}">
      <dgm:prSet/>
      <dgm:spPr/>
      <dgm:t>
        <a:bodyPr/>
        <a:lstStyle/>
        <a:p>
          <a:pPr rtl="0"/>
          <a:r>
            <a:rPr lang="hr-HR" dirty="0" smtClean="0"/>
            <a:t>Racionalno-emocionalno igranje uloga</a:t>
          </a:r>
          <a:endParaRPr lang="hr-HR" dirty="0"/>
        </a:p>
      </dgm:t>
    </dgm:pt>
    <dgm:pt modelId="{9C1D528D-E6B1-491D-995B-B724F12CA653}" type="parTrans" cxnId="{6C23114B-4870-434C-9225-C175A4396B0D}">
      <dgm:prSet/>
      <dgm:spPr/>
      <dgm:t>
        <a:bodyPr/>
        <a:lstStyle/>
        <a:p>
          <a:endParaRPr lang="hr-HR"/>
        </a:p>
      </dgm:t>
    </dgm:pt>
    <dgm:pt modelId="{79947D5E-E56B-45A0-A285-DD408786B15A}" type="sibTrans" cxnId="{6C23114B-4870-434C-9225-C175A4396B0D}">
      <dgm:prSet/>
      <dgm:spPr/>
      <dgm:t>
        <a:bodyPr/>
        <a:lstStyle/>
        <a:p>
          <a:endParaRPr lang="hr-HR"/>
        </a:p>
      </dgm:t>
    </dgm:pt>
    <dgm:pt modelId="{7D01F60A-B331-44EC-90E4-AD62FA675587}">
      <dgm:prSet/>
      <dgm:spPr/>
      <dgm:t>
        <a:bodyPr/>
        <a:lstStyle/>
        <a:p>
          <a:pPr rtl="0"/>
          <a:r>
            <a:rPr lang="hr-HR" dirty="0" smtClean="0"/>
            <a:t>Ponašanje „kao da”</a:t>
          </a:r>
          <a:endParaRPr lang="hr-HR" dirty="0"/>
        </a:p>
      </dgm:t>
    </dgm:pt>
    <dgm:pt modelId="{CED79214-A293-458D-990C-AED58034E527}" type="parTrans" cxnId="{6003390B-2A78-407E-B8B2-23AB4D3A79D8}">
      <dgm:prSet/>
      <dgm:spPr/>
      <dgm:t>
        <a:bodyPr/>
        <a:lstStyle/>
        <a:p>
          <a:endParaRPr lang="hr-HR"/>
        </a:p>
      </dgm:t>
    </dgm:pt>
    <dgm:pt modelId="{E2C886DB-D3B1-435B-A515-C236386DED86}" type="sibTrans" cxnId="{6003390B-2A78-407E-B8B2-23AB4D3A79D8}">
      <dgm:prSet/>
      <dgm:spPr/>
      <dgm:t>
        <a:bodyPr/>
        <a:lstStyle/>
        <a:p>
          <a:endParaRPr lang="hr-HR"/>
        </a:p>
      </dgm:t>
    </dgm:pt>
    <dgm:pt modelId="{1F672304-15FA-42F7-96FE-C44386F8CCF7}">
      <dgm:prSet/>
      <dgm:spPr/>
      <dgm:t>
        <a:bodyPr/>
        <a:lstStyle/>
        <a:p>
          <a:pPr rtl="0"/>
          <a:r>
            <a:rPr lang="hr-HR" dirty="0" smtClean="0"/>
            <a:t>Ponašajni eksperiment</a:t>
          </a:r>
          <a:endParaRPr lang="hr-HR" dirty="0"/>
        </a:p>
      </dgm:t>
    </dgm:pt>
    <dgm:pt modelId="{46C6B419-2DAD-4331-B5BA-7589DF699AA2}" type="parTrans" cxnId="{EFC33B0E-7872-4C36-B13E-0C1D59C01F6D}">
      <dgm:prSet/>
      <dgm:spPr/>
      <dgm:t>
        <a:bodyPr/>
        <a:lstStyle/>
        <a:p>
          <a:endParaRPr lang="hr-HR"/>
        </a:p>
      </dgm:t>
    </dgm:pt>
    <dgm:pt modelId="{8C7A76E7-DD68-48E5-BFBC-22F58F0F5F75}" type="sibTrans" cxnId="{EFC33B0E-7872-4C36-B13E-0C1D59C01F6D}">
      <dgm:prSet/>
      <dgm:spPr/>
      <dgm:t>
        <a:bodyPr/>
        <a:lstStyle/>
        <a:p>
          <a:endParaRPr lang="hr-HR"/>
        </a:p>
      </dgm:t>
    </dgm:pt>
    <dgm:pt modelId="{A21046E6-5ABC-44E8-B06F-2F8BFE892542}">
      <dgm:prSet/>
      <dgm:spPr/>
      <dgm:t>
        <a:bodyPr/>
        <a:lstStyle/>
        <a:p>
          <a:pPr rtl="0"/>
          <a:r>
            <a:rPr lang="hr-HR" dirty="0" err="1" smtClean="0"/>
            <a:t>Samootkrivanje</a:t>
          </a:r>
          <a:endParaRPr lang="hr-HR" dirty="0"/>
        </a:p>
      </dgm:t>
    </dgm:pt>
    <dgm:pt modelId="{BCABEC05-896D-44F0-8BE9-A20C0A1FE3A1}" type="parTrans" cxnId="{48995844-C7C0-43AE-8408-4708F9CF5D43}">
      <dgm:prSet/>
      <dgm:spPr/>
      <dgm:t>
        <a:bodyPr/>
        <a:lstStyle/>
        <a:p>
          <a:endParaRPr lang="hr-HR"/>
        </a:p>
      </dgm:t>
    </dgm:pt>
    <dgm:pt modelId="{5374AC9D-8A6C-44EB-8D3A-B15C05942228}" type="sibTrans" cxnId="{48995844-C7C0-43AE-8408-4708F9CF5D43}">
      <dgm:prSet/>
      <dgm:spPr/>
      <dgm:t>
        <a:bodyPr/>
        <a:lstStyle/>
        <a:p>
          <a:endParaRPr lang="hr-HR"/>
        </a:p>
      </dgm:t>
    </dgm:pt>
    <dgm:pt modelId="{22F11E1E-FFEB-4453-8386-BACC7FC256EA}">
      <dgm:prSet/>
      <dgm:spPr/>
      <dgm:t>
        <a:bodyPr/>
        <a:lstStyle/>
        <a:p>
          <a:pPr rtl="0"/>
          <a:r>
            <a:rPr lang="hr-HR" dirty="0" smtClean="0"/>
            <a:t>Kognitivni kontinuum</a:t>
          </a:r>
          <a:endParaRPr lang="hr-HR" dirty="0"/>
        </a:p>
      </dgm:t>
    </dgm:pt>
    <dgm:pt modelId="{8DA603BD-4B31-4493-ACBA-D7F7F76375D0}" type="parTrans" cxnId="{6A9EEAC0-06DF-4EDA-87C9-3D2DF8DECEAD}">
      <dgm:prSet/>
      <dgm:spPr/>
      <dgm:t>
        <a:bodyPr/>
        <a:lstStyle/>
        <a:p>
          <a:endParaRPr lang="hr-HR"/>
        </a:p>
      </dgm:t>
    </dgm:pt>
    <dgm:pt modelId="{11FF1F04-E565-4F25-98A5-AEEC558F6AD9}" type="sibTrans" cxnId="{6A9EEAC0-06DF-4EDA-87C9-3D2DF8DECEAD}">
      <dgm:prSet/>
      <dgm:spPr/>
      <dgm:t>
        <a:bodyPr/>
        <a:lstStyle/>
        <a:p>
          <a:endParaRPr lang="hr-HR"/>
        </a:p>
      </dgm:t>
    </dgm:pt>
    <dgm:pt modelId="{5651E0D0-AB26-4420-950E-EC1EA5430D3D}" type="pres">
      <dgm:prSet presAssocID="{5E813CD3-0C75-451B-8AB0-10D1C7D58EF5}" presName="linear" presStyleCnt="0">
        <dgm:presLayoutVars>
          <dgm:animLvl val="lvl"/>
          <dgm:resizeHandles val="exact"/>
        </dgm:presLayoutVars>
      </dgm:prSet>
      <dgm:spPr/>
      <dgm:t>
        <a:bodyPr/>
        <a:lstStyle/>
        <a:p>
          <a:endParaRPr lang="hr-HR"/>
        </a:p>
      </dgm:t>
    </dgm:pt>
    <dgm:pt modelId="{54F44968-8388-4834-A077-798A49928000}" type="pres">
      <dgm:prSet presAssocID="{6CB891E2-812D-4F55-BAC2-AB2073D1674D}" presName="parentText" presStyleLbl="node1" presStyleIdx="0" presStyleCnt="7">
        <dgm:presLayoutVars>
          <dgm:chMax val="0"/>
          <dgm:bulletEnabled val="1"/>
        </dgm:presLayoutVars>
      </dgm:prSet>
      <dgm:spPr/>
      <dgm:t>
        <a:bodyPr/>
        <a:lstStyle/>
        <a:p>
          <a:endParaRPr lang="hr-HR"/>
        </a:p>
      </dgm:t>
    </dgm:pt>
    <dgm:pt modelId="{59FFBF2D-5DBB-42CF-BB73-9D4BA051D557}" type="pres">
      <dgm:prSet presAssocID="{169B23E4-C4FF-4FAA-94A6-31FA046AD693}" presName="spacer" presStyleCnt="0"/>
      <dgm:spPr/>
    </dgm:pt>
    <dgm:pt modelId="{DB6A5BD9-F5A0-408C-9C93-0258675BF45F}" type="pres">
      <dgm:prSet presAssocID="{B9AF6EBF-77F6-4C78-86F3-E0222DD54616}" presName="parentText" presStyleLbl="node1" presStyleIdx="1" presStyleCnt="7">
        <dgm:presLayoutVars>
          <dgm:chMax val="0"/>
          <dgm:bulletEnabled val="1"/>
        </dgm:presLayoutVars>
      </dgm:prSet>
      <dgm:spPr/>
      <dgm:t>
        <a:bodyPr/>
        <a:lstStyle/>
        <a:p>
          <a:endParaRPr lang="hr-HR"/>
        </a:p>
      </dgm:t>
    </dgm:pt>
    <dgm:pt modelId="{9F9C71C5-0764-4E40-BBA2-CDF2DC18597D}" type="pres">
      <dgm:prSet presAssocID="{9E691489-20EF-4A62-885A-7EFA06C1884A}" presName="spacer" presStyleCnt="0"/>
      <dgm:spPr/>
    </dgm:pt>
    <dgm:pt modelId="{F754164A-41B1-4697-9526-8D60037A79E4}" type="pres">
      <dgm:prSet presAssocID="{EECFBD82-8128-42BF-96E6-42A9682871C9}" presName="parentText" presStyleLbl="node1" presStyleIdx="2" presStyleCnt="7">
        <dgm:presLayoutVars>
          <dgm:chMax val="0"/>
          <dgm:bulletEnabled val="1"/>
        </dgm:presLayoutVars>
      </dgm:prSet>
      <dgm:spPr/>
      <dgm:t>
        <a:bodyPr/>
        <a:lstStyle/>
        <a:p>
          <a:endParaRPr lang="hr-HR"/>
        </a:p>
      </dgm:t>
    </dgm:pt>
    <dgm:pt modelId="{97CADF2E-ACD7-45F1-87E6-B2C7D52BD8A2}" type="pres">
      <dgm:prSet presAssocID="{79947D5E-E56B-45A0-A285-DD408786B15A}" presName="spacer" presStyleCnt="0"/>
      <dgm:spPr/>
    </dgm:pt>
    <dgm:pt modelId="{93E45D7D-1537-4FB5-81EE-DB33824B3C8F}" type="pres">
      <dgm:prSet presAssocID="{7D01F60A-B331-44EC-90E4-AD62FA675587}" presName="parentText" presStyleLbl="node1" presStyleIdx="3" presStyleCnt="7">
        <dgm:presLayoutVars>
          <dgm:chMax val="0"/>
          <dgm:bulletEnabled val="1"/>
        </dgm:presLayoutVars>
      </dgm:prSet>
      <dgm:spPr/>
      <dgm:t>
        <a:bodyPr/>
        <a:lstStyle/>
        <a:p>
          <a:endParaRPr lang="hr-HR"/>
        </a:p>
      </dgm:t>
    </dgm:pt>
    <dgm:pt modelId="{9646717C-4579-497A-859E-D70F99A55DB0}" type="pres">
      <dgm:prSet presAssocID="{E2C886DB-D3B1-435B-A515-C236386DED86}" presName="spacer" presStyleCnt="0"/>
      <dgm:spPr/>
    </dgm:pt>
    <dgm:pt modelId="{BC9C74D4-F24C-4125-B626-A6C7644C0DCA}" type="pres">
      <dgm:prSet presAssocID="{1F672304-15FA-42F7-96FE-C44386F8CCF7}" presName="parentText" presStyleLbl="node1" presStyleIdx="4" presStyleCnt="7">
        <dgm:presLayoutVars>
          <dgm:chMax val="0"/>
          <dgm:bulletEnabled val="1"/>
        </dgm:presLayoutVars>
      </dgm:prSet>
      <dgm:spPr/>
      <dgm:t>
        <a:bodyPr/>
        <a:lstStyle/>
        <a:p>
          <a:endParaRPr lang="hr-HR"/>
        </a:p>
      </dgm:t>
    </dgm:pt>
    <dgm:pt modelId="{7BC0300A-BAA6-4CE4-8F57-0F667E8B4338}" type="pres">
      <dgm:prSet presAssocID="{8C7A76E7-DD68-48E5-BFBC-22F58F0F5F75}" presName="spacer" presStyleCnt="0"/>
      <dgm:spPr/>
    </dgm:pt>
    <dgm:pt modelId="{34EF84D0-319A-4D2E-A80D-A85339192A6E}" type="pres">
      <dgm:prSet presAssocID="{A21046E6-5ABC-44E8-B06F-2F8BFE892542}" presName="parentText" presStyleLbl="node1" presStyleIdx="5" presStyleCnt="7">
        <dgm:presLayoutVars>
          <dgm:chMax val="0"/>
          <dgm:bulletEnabled val="1"/>
        </dgm:presLayoutVars>
      </dgm:prSet>
      <dgm:spPr/>
      <dgm:t>
        <a:bodyPr/>
        <a:lstStyle/>
        <a:p>
          <a:endParaRPr lang="hr-HR"/>
        </a:p>
      </dgm:t>
    </dgm:pt>
    <dgm:pt modelId="{6F55BCBE-C4B6-460E-8582-7680ACE1EA92}" type="pres">
      <dgm:prSet presAssocID="{5374AC9D-8A6C-44EB-8D3A-B15C05942228}" presName="spacer" presStyleCnt="0"/>
      <dgm:spPr/>
    </dgm:pt>
    <dgm:pt modelId="{AD3E3BE6-74C3-4FBE-887B-618470C160AA}" type="pres">
      <dgm:prSet presAssocID="{22F11E1E-FFEB-4453-8386-BACC7FC256EA}" presName="parentText" presStyleLbl="node1" presStyleIdx="6" presStyleCnt="7">
        <dgm:presLayoutVars>
          <dgm:chMax val="0"/>
          <dgm:bulletEnabled val="1"/>
        </dgm:presLayoutVars>
      </dgm:prSet>
      <dgm:spPr/>
      <dgm:t>
        <a:bodyPr/>
        <a:lstStyle/>
        <a:p>
          <a:endParaRPr lang="hr-HR"/>
        </a:p>
      </dgm:t>
    </dgm:pt>
  </dgm:ptLst>
  <dgm:cxnLst>
    <dgm:cxn modelId="{FFE075D9-278B-487A-9593-42CD5BC4DD1A}" type="presOf" srcId="{1F672304-15FA-42F7-96FE-C44386F8CCF7}" destId="{BC9C74D4-F24C-4125-B626-A6C7644C0DCA}" srcOrd="0" destOrd="0" presId="urn:microsoft.com/office/officeart/2005/8/layout/vList2"/>
    <dgm:cxn modelId="{6003390B-2A78-407E-B8B2-23AB4D3A79D8}" srcId="{5E813CD3-0C75-451B-8AB0-10D1C7D58EF5}" destId="{7D01F60A-B331-44EC-90E4-AD62FA675587}" srcOrd="3" destOrd="0" parTransId="{CED79214-A293-458D-990C-AED58034E527}" sibTransId="{E2C886DB-D3B1-435B-A515-C236386DED86}"/>
    <dgm:cxn modelId="{E37662FC-F544-4B47-A58B-B75103DDFA98}" type="presOf" srcId="{5E813CD3-0C75-451B-8AB0-10D1C7D58EF5}" destId="{5651E0D0-AB26-4420-950E-EC1EA5430D3D}" srcOrd="0" destOrd="0" presId="urn:microsoft.com/office/officeart/2005/8/layout/vList2"/>
    <dgm:cxn modelId="{6C23114B-4870-434C-9225-C175A4396B0D}" srcId="{5E813CD3-0C75-451B-8AB0-10D1C7D58EF5}" destId="{EECFBD82-8128-42BF-96E6-42A9682871C9}" srcOrd="2" destOrd="0" parTransId="{9C1D528D-E6B1-491D-995B-B724F12CA653}" sibTransId="{79947D5E-E56B-45A0-A285-DD408786B15A}"/>
    <dgm:cxn modelId="{0CB04890-C040-495B-9E84-7753E2BDC6A3}" type="presOf" srcId="{6CB891E2-812D-4F55-BAC2-AB2073D1674D}" destId="{54F44968-8388-4834-A077-798A49928000}" srcOrd="0" destOrd="0" presId="urn:microsoft.com/office/officeart/2005/8/layout/vList2"/>
    <dgm:cxn modelId="{C02E89AC-032F-433D-8A03-49E59E9ACEA1}" srcId="{5E813CD3-0C75-451B-8AB0-10D1C7D58EF5}" destId="{B9AF6EBF-77F6-4C78-86F3-E0222DD54616}" srcOrd="1" destOrd="0" parTransId="{C4C1A168-11DD-49FB-9610-9E0567824E01}" sibTransId="{9E691489-20EF-4A62-885A-7EFA06C1884A}"/>
    <dgm:cxn modelId="{EFC33B0E-7872-4C36-B13E-0C1D59C01F6D}" srcId="{5E813CD3-0C75-451B-8AB0-10D1C7D58EF5}" destId="{1F672304-15FA-42F7-96FE-C44386F8CCF7}" srcOrd="4" destOrd="0" parTransId="{46C6B419-2DAD-4331-B5BA-7589DF699AA2}" sibTransId="{8C7A76E7-DD68-48E5-BFBC-22F58F0F5F75}"/>
    <dgm:cxn modelId="{0003BFD2-0029-4B4B-836E-357663BE8506}" type="presOf" srcId="{22F11E1E-FFEB-4453-8386-BACC7FC256EA}" destId="{AD3E3BE6-74C3-4FBE-887B-618470C160AA}" srcOrd="0" destOrd="0" presId="urn:microsoft.com/office/officeart/2005/8/layout/vList2"/>
    <dgm:cxn modelId="{48995844-C7C0-43AE-8408-4708F9CF5D43}" srcId="{5E813CD3-0C75-451B-8AB0-10D1C7D58EF5}" destId="{A21046E6-5ABC-44E8-B06F-2F8BFE892542}" srcOrd="5" destOrd="0" parTransId="{BCABEC05-896D-44F0-8BE9-A20C0A1FE3A1}" sibTransId="{5374AC9D-8A6C-44EB-8D3A-B15C05942228}"/>
    <dgm:cxn modelId="{FC3AD246-412E-4974-B3E1-881C8727FBEE}" type="presOf" srcId="{B9AF6EBF-77F6-4C78-86F3-E0222DD54616}" destId="{DB6A5BD9-F5A0-408C-9C93-0258675BF45F}" srcOrd="0" destOrd="0" presId="urn:microsoft.com/office/officeart/2005/8/layout/vList2"/>
    <dgm:cxn modelId="{5A048A8F-EA7B-44CA-9DC3-2F150A6E8C30}" type="presOf" srcId="{A21046E6-5ABC-44E8-B06F-2F8BFE892542}" destId="{34EF84D0-319A-4D2E-A80D-A85339192A6E}" srcOrd="0" destOrd="0" presId="urn:microsoft.com/office/officeart/2005/8/layout/vList2"/>
    <dgm:cxn modelId="{6A9EEAC0-06DF-4EDA-87C9-3D2DF8DECEAD}" srcId="{5E813CD3-0C75-451B-8AB0-10D1C7D58EF5}" destId="{22F11E1E-FFEB-4453-8386-BACC7FC256EA}" srcOrd="6" destOrd="0" parTransId="{8DA603BD-4B31-4493-ACBA-D7F7F76375D0}" sibTransId="{11FF1F04-E565-4F25-98A5-AEEC558F6AD9}"/>
    <dgm:cxn modelId="{DE1130FE-D64B-4BC9-BF7C-7978F82FC78C}" type="presOf" srcId="{7D01F60A-B331-44EC-90E4-AD62FA675587}" destId="{93E45D7D-1537-4FB5-81EE-DB33824B3C8F}" srcOrd="0" destOrd="0" presId="urn:microsoft.com/office/officeart/2005/8/layout/vList2"/>
    <dgm:cxn modelId="{01A643FA-D2D0-4FFA-8A4F-7E5454353206}" type="presOf" srcId="{EECFBD82-8128-42BF-96E6-42A9682871C9}" destId="{F754164A-41B1-4697-9526-8D60037A79E4}" srcOrd="0" destOrd="0" presId="urn:microsoft.com/office/officeart/2005/8/layout/vList2"/>
    <dgm:cxn modelId="{DBC14988-A555-44FD-9223-1AD7FDCA4EAE}" srcId="{5E813CD3-0C75-451B-8AB0-10D1C7D58EF5}" destId="{6CB891E2-812D-4F55-BAC2-AB2073D1674D}" srcOrd="0" destOrd="0" parTransId="{04B151C0-2F7C-4663-A082-39E771738A6A}" sibTransId="{169B23E4-C4FF-4FAA-94A6-31FA046AD693}"/>
    <dgm:cxn modelId="{E78380C3-1DD6-42DA-B33C-5F279D3D9A50}" type="presParOf" srcId="{5651E0D0-AB26-4420-950E-EC1EA5430D3D}" destId="{54F44968-8388-4834-A077-798A49928000}" srcOrd="0" destOrd="0" presId="urn:microsoft.com/office/officeart/2005/8/layout/vList2"/>
    <dgm:cxn modelId="{16A8C293-188D-44E9-85DF-498252A406B1}" type="presParOf" srcId="{5651E0D0-AB26-4420-950E-EC1EA5430D3D}" destId="{59FFBF2D-5DBB-42CF-BB73-9D4BA051D557}" srcOrd="1" destOrd="0" presId="urn:microsoft.com/office/officeart/2005/8/layout/vList2"/>
    <dgm:cxn modelId="{E293B15A-7260-4C0A-9E38-1033453FE968}" type="presParOf" srcId="{5651E0D0-AB26-4420-950E-EC1EA5430D3D}" destId="{DB6A5BD9-F5A0-408C-9C93-0258675BF45F}" srcOrd="2" destOrd="0" presId="urn:microsoft.com/office/officeart/2005/8/layout/vList2"/>
    <dgm:cxn modelId="{0FF39387-2568-4013-82A6-2B93B07B933A}" type="presParOf" srcId="{5651E0D0-AB26-4420-950E-EC1EA5430D3D}" destId="{9F9C71C5-0764-4E40-BBA2-CDF2DC18597D}" srcOrd="3" destOrd="0" presId="urn:microsoft.com/office/officeart/2005/8/layout/vList2"/>
    <dgm:cxn modelId="{C30025F0-AEF1-4FC9-BF3A-1C2837720A30}" type="presParOf" srcId="{5651E0D0-AB26-4420-950E-EC1EA5430D3D}" destId="{F754164A-41B1-4697-9526-8D60037A79E4}" srcOrd="4" destOrd="0" presId="urn:microsoft.com/office/officeart/2005/8/layout/vList2"/>
    <dgm:cxn modelId="{192731A5-CAE8-4BFD-8C39-B45B4FCC68CC}" type="presParOf" srcId="{5651E0D0-AB26-4420-950E-EC1EA5430D3D}" destId="{97CADF2E-ACD7-45F1-87E6-B2C7D52BD8A2}" srcOrd="5" destOrd="0" presId="urn:microsoft.com/office/officeart/2005/8/layout/vList2"/>
    <dgm:cxn modelId="{BCD33A43-AA82-4CDE-99E7-50CDD8E15B2D}" type="presParOf" srcId="{5651E0D0-AB26-4420-950E-EC1EA5430D3D}" destId="{93E45D7D-1537-4FB5-81EE-DB33824B3C8F}" srcOrd="6" destOrd="0" presId="urn:microsoft.com/office/officeart/2005/8/layout/vList2"/>
    <dgm:cxn modelId="{4C366A8D-446C-4307-A870-970AB56260AC}" type="presParOf" srcId="{5651E0D0-AB26-4420-950E-EC1EA5430D3D}" destId="{9646717C-4579-497A-859E-D70F99A55DB0}" srcOrd="7" destOrd="0" presId="urn:microsoft.com/office/officeart/2005/8/layout/vList2"/>
    <dgm:cxn modelId="{0CCEFCD6-CB86-49AB-9286-7533F8419D2C}" type="presParOf" srcId="{5651E0D0-AB26-4420-950E-EC1EA5430D3D}" destId="{BC9C74D4-F24C-4125-B626-A6C7644C0DCA}" srcOrd="8" destOrd="0" presId="urn:microsoft.com/office/officeart/2005/8/layout/vList2"/>
    <dgm:cxn modelId="{8A05CFAB-9589-4D9E-A1E5-F3690C9512B9}" type="presParOf" srcId="{5651E0D0-AB26-4420-950E-EC1EA5430D3D}" destId="{7BC0300A-BAA6-4CE4-8F57-0F667E8B4338}" srcOrd="9" destOrd="0" presId="urn:microsoft.com/office/officeart/2005/8/layout/vList2"/>
    <dgm:cxn modelId="{C5888E8C-3A10-4A57-B5AA-308102521C66}" type="presParOf" srcId="{5651E0D0-AB26-4420-950E-EC1EA5430D3D}" destId="{34EF84D0-319A-4D2E-A80D-A85339192A6E}" srcOrd="10" destOrd="0" presId="urn:microsoft.com/office/officeart/2005/8/layout/vList2"/>
    <dgm:cxn modelId="{F0B1D492-73AE-4611-A937-AD53FC2AD3AA}" type="presParOf" srcId="{5651E0D0-AB26-4420-950E-EC1EA5430D3D}" destId="{6F55BCBE-C4B6-460E-8582-7680ACE1EA92}" srcOrd="11" destOrd="0" presId="urn:microsoft.com/office/officeart/2005/8/layout/vList2"/>
    <dgm:cxn modelId="{FC12F4EC-60E6-42D2-B516-3FC33EF1F0D6}" type="presParOf" srcId="{5651E0D0-AB26-4420-950E-EC1EA5430D3D}" destId="{AD3E3BE6-74C3-4FBE-887B-618470C160AA}"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545BC6C-8C5E-4AF7-962B-51F810117DE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hr-HR"/>
        </a:p>
      </dgm:t>
    </dgm:pt>
    <dgm:pt modelId="{ECB8F1A6-FD56-4729-8438-DE03A4C10055}">
      <dgm:prSet/>
      <dgm:spPr/>
      <dgm:t>
        <a:bodyPr/>
        <a:lstStyle/>
        <a:p>
          <a:pPr rtl="0"/>
          <a:r>
            <a:rPr lang="hr-HR" dirty="0" smtClean="0"/>
            <a:t>Obrazac bazičnog vjerovanja</a:t>
          </a:r>
          <a:endParaRPr lang="hr-HR" dirty="0"/>
        </a:p>
      </dgm:t>
    </dgm:pt>
    <dgm:pt modelId="{AAC9B8BB-AA66-45FC-B2D6-53CE046D450F}" type="parTrans" cxnId="{47262543-455F-4732-BAAF-F363A44EA5BD}">
      <dgm:prSet/>
      <dgm:spPr/>
      <dgm:t>
        <a:bodyPr/>
        <a:lstStyle/>
        <a:p>
          <a:endParaRPr lang="hr-HR"/>
        </a:p>
      </dgm:t>
    </dgm:pt>
    <dgm:pt modelId="{FADDC383-3D13-4829-8039-85F1F64FF2A6}" type="sibTrans" cxnId="{47262543-455F-4732-BAAF-F363A44EA5BD}">
      <dgm:prSet/>
      <dgm:spPr/>
      <dgm:t>
        <a:bodyPr/>
        <a:lstStyle/>
        <a:p>
          <a:endParaRPr lang="hr-HR"/>
        </a:p>
      </dgm:t>
    </dgm:pt>
    <dgm:pt modelId="{D58C20FE-1F64-4617-9FA7-6DBB17E9BFFD}">
      <dgm:prSet/>
      <dgm:spPr/>
      <dgm:t>
        <a:bodyPr/>
        <a:lstStyle/>
        <a:p>
          <a:pPr rtl="0"/>
          <a:r>
            <a:rPr lang="hr-HR" dirty="0" smtClean="0"/>
            <a:t>Ekstremni kontrast</a:t>
          </a:r>
          <a:endParaRPr lang="hr-HR" dirty="0"/>
        </a:p>
      </dgm:t>
    </dgm:pt>
    <dgm:pt modelId="{F9339C0B-C1B0-4480-A9F3-779A25049CC4}" type="parTrans" cxnId="{A9681826-A495-4C5D-BF38-A299CF4BE6B4}">
      <dgm:prSet/>
      <dgm:spPr/>
      <dgm:t>
        <a:bodyPr/>
        <a:lstStyle/>
        <a:p>
          <a:endParaRPr lang="hr-HR"/>
        </a:p>
      </dgm:t>
    </dgm:pt>
    <dgm:pt modelId="{B671C496-806C-48EA-9A53-84DE86520C57}" type="sibTrans" cxnId="{A9681826-A495-4C5D-BF38-A299CF4BE6B4}">
      <dgm:prSet/>
      <dgm:spPr/>
      <dgm:t>
        <a:bodyPr/>
        <a:lstStyle/>
        <a:p>
          <a:endParaRPr lang="hr-HR"/>
        </a:p>
      </dgm:t>
    </dgm:pt>
    <dgm:pt modelId="{D1E6CCD1-910D-4A5D-8C98-031C51DBD044}">
      <dgm:prSet/>
      <dgm:spPr/>
      <dgm:t>
        <a:bodyPr/>
        <a:lstStyle/>
        <a:p>
          <a:pPr rtl="0"/>
          <a:r>
            <a:rPr lang="hr-HR" dirty="0" smtClean="0"/>
            <a:t>Razvijanje metafora</a:t>
          </a:r>
          <a:endParaRPr lang="hr-HR" dirty="0"/>
        </a:p>
      </dgm:t>
    </dgm:pt>
    <dgm:pt modelId="{BA040899-278D-4892-B30D-9AE464DA75B0}" type="parTrans" cxnId="{3E20947B-2454-46C3-88B8-BDDA289F6BB6}">
      <dgm:prSet/>
      <dgm:spPr/>
      <dgm:t>
        <a:bodyPr/>
        <a:lstStyle/>
        <a:p>
          <a:endParaRPr lang="hr-HR"/>
        </a:p>
      </dgm:t>
    </dgm:pt>
    <dgm:pt modelId="{280AC221-ECAF-4A58-99A0-0485F7E97872}" type="sibTrans" cxnId="{3E20947B-2454-46C3-88B8-BDDA289F6BB6}">
      <dgm:prSet/>
      <dgm:spPr/>
      <dgm:t>
        <a:bodyPr/>
        <a:lstStyle/>
        <a:p>
          <a:endParaRPr lang="hr-HR"/>
        </a:p>
      </dgm:t>
    </dgm:pt>
    <dgm:pt modelId="{4F6452B5-4D53-4ADD-A078-AD1457165DAE}">
      <dgm:prSet/>
      <dgm:spPr/>
      <dgm:t>
        <a:bodyPr/>
        <a:lstStyle/>
        <a:p>
          <a:pPr rtl="0"/>
          <a:r>
            <a:rPr lang="hr-HR" dirty="0" smtClean="0"/>
            <a:t>Povijesni testovi</a:t>
          </a:r>
          <a:endParaRPr lang="hr-HR" dirty="0"/>
        </a:p>
      </dgm:t>
    </dgm:pt>
    <dgm:pt modelId="{C92AD5A3-C0F4-40A7-8090-D1BBB15E9D4C}" type="parTrans" cxnId="{6106AED2-E2F0-49E3-A8B5-EB5E623B3DA8}">
      <dgm:prSet/>
      <dgm:spPr/>
      <dgm:t>
        <a:bodyPr/>
        <a:lstStyle/>
        <a:p>
          <a:endParaRPr lang="hr-HR"/>
        </a:p>
      </dgm:t>
    </dgm:pt>
    <dgm:pt modelId="{6B195774-4390-4BB3-B0C9-F81FB57D0C91}" type="sibTrans" cxnId="{6106AED2-E2F0-49E3-A8B5-EB5E623B3DA8}">
      <dgm:prSet/>
      <dgm:spPr/>
      <dgm:t>
        <a:bodyPr/>
        <a:lstStyle/>
        <a:p>
          <a:endParaRPr lang="hr-HR"/>
        </a:p>
      </dgm:t>
    </dgm:pt>
    <dgm:pt modelId="{A198E17D-1D2C-42AA-9A34-F9BEB9C54575}">
      <dgm:prSet/>
      <dgm:spPr/>
      <dgm:t>
        <a:bodyPr/>
        <a:lstStyle/>
        <a:p>
          <a:pPr rtl="0"/>
          <a:r>
            <a:rPr lang="hr-HR" dirty="0" smtClean="0"/>
            <a:t>Restrukturiranje ranih uspomena</a:t>
          </a:r>
          <a:endParaRPr lang="hr-HR" dirty="0"/>
        </a:p>
      </dgm:t>
    </dgm:pt>
    <dgm:pt modelId="{6748AE90-0C92-4E56-BF01-B6B59AE4424F}" type="parTrans" cxnId="{6965D7B2-A029-4DF4-8841-93CB7356E21C}">
      <dgm:prSet/>
      <dgm:spPr/>
      <dgm:t>
        <a:bodyPr/>
        <a:lstStyle/>
        <a:p>
          <a:endParaRPr lang="hr-HR"/>
        </a:p>
      </dgm:t>
    </dgm:pt>
    <dgm:pt modelId="{49DFAED4-8AAD-4143-88CD-B7022F4D9BA1}" type="sibTrans" cxnId="{6965D7B2-A029-4DF4-8841-93CB7356E21C}">
      <dgm:prSet/>
      <dgm:spPr/>
      <dgm:t>
        <a:bodyPr/>
        <a:lstStyle/>
        <a:p>
          <a:endParaRPr lang="hr-HR"/>
        </a:p>
      </dgm:t>
    </dgm:pt>
    <dgm:pt modelId="{C22F059A-5EAB-4D39-9D8A-05B9D12CDEBF}">
      <dgm:prSet/>
      <dgm:spPr/>
      <dgm:t>
        <a:bodyPr/>
        <a:lstStyle/>
        <a:p>
          <a:pPr rtl="0"/>
          <a:r>
            <a:rPr lang="hr-HR" dirty="0" smtClean="0"/>
            <a:t>Kartice za suočavanje</a:t>
          </a:r>
          <a:endParaRPr lang="hr-HR" dirty="0"/>
        </a:p>
      </dgm:t>
    </dgm:pt>
    <dgm:pt modelId="{B3E2C51E-9009-4397-9491-B72CD50069F7}" type="parTrans" cxnId="{0B377D97-0583-4A9B-A866-2EBD55F1BC3A}">
      <dgm:prSet/>
      <dgm:spPr/>
      <dgm:t>
        <a:bodyPr/>
        <a:lstStyle/>
        <a:p>
          <a:endParaRPr lang="hr-HR"/>
        </a:p>
      </dgm:t>
    </dgm:pt>
    <dgm:pt modelId="{8F8319EC-0622-46B2-84B8-195A8699F4DD}" type="sibTrans" cxnId="{0B377D97-0583-4A9B-A866-2EBD55F1BC3A}">
      <dgm:prSet/>
      <dgm:spPr/>
      <dgm:t>
        <a:bodyPr/>
        <a:lstStyle/>
        <a:p>
          <a:endParaRPr lang="hr-HR"/>
        </a:p>
      </dgm:t>
    </dgm:pt>
    <dgm:pt modelId="{1ED8EF84-C15A-4232-9F40-57FEC1174DEF}" type="pres">
      <dgm:prSet presAssocID="{F545BC6C-8C5E-4AF7-962B-51F810117DE5}" presName="linear" presStyleCnt="0">
        <dgm:presLayoutVars>
          <dgm:animLvl val="lvl"/>
          <dgm:resizeHandles val="exact"/>
        </dgm:presLayoutVars>
      </dgm:prSet>
      <dgm:spPr/>
      <dgm:t>
        <a:bodyPr/>
        <a:lstStyle/>
        <a:p>
          <a:endParaRPr lang="hr-HR"/>
        </a:p>
      </dgm:t>
    </dgm:pt>
    <dgm:pt modelId="{245EE0EE-2F6C-4E1C-BDF0-EE4CD89DEE76}" type="pres">
      <dgm:prSet presAssocID="{ECB8F1A6-FD56-4729-8438-DE03A4C10055}" presName="parentText" presStyleLbl="node1" presStyleIdx="0" presStyleCnt="6">
        <dgm:presLayoutVars>
          <dgm:chMax val="0"/>
          <dgm:bulletEnabled val="1"/>
        </dgm:presLayoutVars>
      </dgm:prSet>
      <dgm:spPr/>
      <dgm:t>
        <a:bodyPr/>
        <a:lstStyle/>
        <a:p>
          <a:endParaRPr lang="hr-HR"/>
        </a:p>
      </dgm:t>
    </dgm:pt>
    <dgm:pt modelId="{E766A03F-0808-4596-9B88-BF7FCC1E358E}" type="pres">
      <dgm:prSet presAssocID="{FADDC383-3D13-4829-8039-85F1F64FF2A6}" presName="spacer" presStyleCnt="0"/>
      <dgm:spPr/>
    </dgm:pt>
    <dgm:pt modelId="{A0D1FF93-714F-47BF-B73D-509398E247C9}" type="pres">
      <dgm:prSet presAssocID="{D58C20FE-1F64-4617-9FA7-6DBB17E9BFFD}" presName="parentText" presStyleLbl="node1" presStyleIdx="1" presStyleCnt="6">
        <dgm:presLayoutVars>
          <dgm:chMax val="0"/>
          <dgm:bulletEnabled val="1"/>
        </dgm:presLayoutVars>
      </dgm:prSet>
      <dgm:spPr/>
      <dgm:t>
        <a:bodyPr/>
        <a:lstStyle/>
        <a:p>
          <a:endParaRPr lang="hr-HR"/>
        </a:p>
      </dgm:t>
    </dgm:pt>
    <dgm:pt modelId="{6B000F29-4AEA-4224-AB0E-8D43E01113E7}" type="pres">
      <dgm:prSet presAssocID="{B671C496-806C-48EA-9A53-84DE86520C57}" presName="spacer" presStyleCnt="0"/>
      <dgm:spPr/>
    </dgm:pt>
    <dgm:pt modelId="{3A2CA544-9A61-4D2D-930B-BC4A50C582A3}" type="pres">
      <dgm:prSet presAssocID="{D1E6CCD1-910D-4A5D-8C98-031C51DBD044}" presName="parentText" presStyleLbl="node1" presStyleIdx="2" presStyleCnt="6">
        <dgm:presLayoutVars>
          <dgm:chMax val="0"/>
          <dgm:bulletEnabled val="1"/>
        </dgm:presLayoutVars>
      </dgm:prSet>
      <dgm:spPr/>
      <dgm:t>
        <a:bodyPr/>
        <a:lstStyle/>
        <a:p>
          <a:endParaRPr lang="hr-HR"/>
        </a:p>
      </dgm:t>
    </dgm:pt>
    <dgm:pt modelId="{3DFB0905-C6C1-46AE-8C5E-6138E3AD06AB}" type="pres">
      <dgm:prSet presAssocID="{280AC221-ECAF-4A58-99A0-0485F7E97872}" presName="spacer" presStyleCnt="0"/>
      <dgm:spPr/>
    </dgm:pt>
    <dgm:pt modelId="{501754F8-F7EE-4A91-A2C0-827814024D22}" type="pres">
      <dgm:prSet presAssocID="{4F6452B5-4D53-4ADD-A078-AD1457165DAE}" presName="parentText" presStyleLbl="node1" presStyleIdx="3" presStyleCnt="6">
        <dgm:presLayoutVars>
          <dgm:chMax val="0"/>
          <dgm:bulletEnabled val="1"/>
        </dgm:presLayoutVars>
      </dgm:prSet>
      <dgm:spPr/>
      <dgm:t>
        <a:bodyPr/>
        <a:lstStyle/>
        <a:p>
          <a:endParaRPr lang="hr-HR"/>
        </a:p>
      </dgm:t>
    </dgm:pt>
    <dgm:pt modelId="{6D245015-13B7-4063-8897-7FA27502F505}" type="pres">
      <dgm:prSet presAssocID="{6B195774-4390-4BB3-B0C9-F81FB57D0C91}" presName="spacer" presStyleCnt="0"/>
      <dgm:spPr/>
    </dgm:pt>
    <dgm:pt modelId="{39370A27-222F-40C1-BAFB-F3AF46C9A0CA}" type="pres">
      <dgm:prSet presAssocID="{A198E17D-1D2C-42AA-9A34-F9BEB9C54575}" presName="parentText" presStyleLbl="node1" presStyleIdx="4" presStyleCnt="6">
        <dgm:presLayoutVars>
          <dgm:chMax val="0"/>
          <dgm:bulletEnabled val="1"/>
        </dgm:presLayoutVars>
      </dgm:prSet>
      <dgm:spPr/>
      <dgm:t>
        <a:bodyPr/>
        <a:lstStyle/>
        <a:p>
          <a:endParaRPr lang="hr-HR"/>
        </a:p>
      </dgm:t>
    </dgm:pt>
    <dgm:pt modelId="{582999D3-A8A3-4DA1-A27F-00798A6DD49A}" type="pres">
      <dgm:prSet presAssocID="{49DFAED4-8AAD-4143-88CD-B7022F4D9BA1}" presName="spacer" presStyleCnt="0"/>
      <dgm:spPr/>
    </dgm:pt>
    <dgm:pt modelId="{8203E834-EA3E-49A7-AE89-226D8CF6E88C}" type="pres">
      <dgm:prSet presAssocID="{C22F059A-5EAB-4D39-9D8A-05B9D12CDEBF}" presName="parentText" presStyleLbl="node1" presStyleIdx="5" presStyleCnt="6">
        <dgm:presLayoutVars>
          <dgm:chMax val="0"/>
          <dgm:bulletEnabled val="1"/>
        </dgm:presLayoutVars>
      </dgm:prSet>
      <dgm:spPr/>
      <dgm:t>
        <a:bodyPr/>
        <a:lstStyle/>
        <a:p>
          <a:endParaRPr lang="hr-HR"/>
        </a:p>
      </dgm:t>
    </dgm:pt>
  </dgm:ptLst>
  <dgm:cxnLst>
    <dgm:cxn modelId="{A9681826-A495-4C5D-BF38-A299CF4BE6B4}" srcId="{F545BC6C-8C5E-4AF7-962B-51F810117DE5}" destId="{D58C20FE-1F64-4617-9FA7-6DBB17E9BFFD}" srcOrd="1" destOrd="0" parTransId="{F9339C0B-C1B0-4480-A9F3-779A25049CC4}" sibTransId="{B671C496-806C-48EA-9A53-84DE86520C57}"/>
    <dgm:cxn modelId="{C45BD92E-7DDE-48F6-9FE7-FA76F440AD5E}" type="presOf" srcId="{C22F059A-5EAB-4D39-9D8A-05B9D12CDEBF}" destId="{8203E834-EA3E-49A7-AE89-226D8CF6E88C}" srcOrd="0" destOrd="0" presId="urn:microsoft.com/office/officeart/2005/8/layout/vList2"/>
    <dgm:cxn modelId="{5A2B4F30-135F-49CF-8D03-060944D4223B}" type="presOf" srcId="{ECB8F1A6-FD56-4729-8438-DE03A4C10055}" destId="{245EE0EE-2F6C-4E1C-BDF0-EE4CD89DEE76}" srcOrd="0" destOrd="0" presId="urn:microsoft.com/office/officeart/2005/8/layout/vList2"/>
    <dgm:cxn modelId="{6D431A53-9C65-453B-92FD-3B81F2047756}" type="presOf" srcId="{D1E6CCD1-910D-4A5D-8C98-031C51DBD044}" destId="{3A2CA544-9A61-4D2D-930B-BC4A50C582A3}" srcOrd="0" destOrd="0" presId="urn:microsoft.com/office/officeart/2005/8/layout/vList2"/>
    <dgm:cxn modelId="{3E20947B-2454-46C3-88B8-BDDA289F6BB6}" srcId="{F545BC6C-8C5E-4AF7-962B-51F810117DE5}" destId="{D1E6CCD1-910D-4A5D-8C98-031C51DBD044}" srcOrd="2" destOrd="0" parTransId="{BA040899-278D-4892-B30D-9AE464DA75B0}" sibTransId="{280AC221-ECAF-4A58-99A0-0485F7E97872}"/>
    <dgm:cxn modelId="{0CCE9562-3D66-435E-B9E0-E4D88F561D6A}" type="presOf" srcId="{A198E17D-1D2C-42AA-9A34-F9BEB9C54575}" destId="{39370A27-222F-40C1-BAFB-F3AF46C9A0CA}" srcOrd="0" destOrd="0" presId="urn:microsoft.com/office/officeart/2005/8/layout/vList2"/>
    <dgm:cxn modelId="{BD187FCF-506B-4D59-B110-0F7AE8048CD9}" type="presOf" srcId="{F545BC6C-8C5E-4AF7-962B-51F810117DE5}" destId="{1ED8EF84-C15A-4232-9F40-57FEC1174DEF}" srcOrd="0" destOrd="0" presId="urn:microsoft.com/office/officeart/2005/8/layout/vList2"/>
    <dgm:cxn modelId="{0B377D97-0583-4A9B-A866-2EBD55F1BC3A}" srcId="{F545BC6C-8C5E-4AF7-962B-51F810117DE5}" destId="{C22F059A-5EAB-4D39-9D8A-05B9D12CDEBF}" srcOrd="5" destOrd="0" parTransId="{B3E2C51E-9009-4397-9491-B72CD50069F7}" sibTransId="{8F8319EC-0622-46B2-84B8-195A8699F4DD}"/>
    <dgm:cxn modelId="{6106AED2-E2F0-49E3-A8B5-EB5E623B3DA8}" srcId="{F545BC6C-8C5E-4AF7-962B-51F810117DE5}" destId="{4F6452B5-4D53-4ADD-A078-AD1457165DAE}" srcOrd="3" destOrd="0" parTransId="{C92AD5A3-C0F4-40A7-8090-D1BBB15E9D4C}" sibTransId="{6B195774-4390-4BB3-B0C9-F81FB57D0C91}"/>
    <dgm:cxn modelId="{7CC11204-A590-4D94-9468-A10697FC558E}" type="presOf" srcId="{D58C20FE-1F64-4617-9FA7-6DBB17E9BFFD}" destId="{A0D1FF93-714F-47BF-B73D-509398E247C9}" srcOrd="0" destOrd="0" presId="urn:microsoft.com/office/officeart/2005/8/layout/vList2"/>
    <dgm:cxn modelId="{47262543-455F-4732-BAAF-F363A44EA5BD}" srcId="{F545BC6C-8C5E-4AF7-962B-51F810117DE5}" destId="{ECB8F1A6-FD56-4729-8438-DE03A4C10055}" srcOrd="0" destOrd="0" parTransId="{AAC9B8BB-AA66-45FC-B2D6-53CE046D450F}" sibTransId="{FADDC383-3D13-4829-8039-85F1F64FF2A6}"/>
    <dgm:cxn modelId="{46E15508-D953-4931-949E-EFD9E718CD67}" type="presOf" srcId="{4F6452B5-4D53-4ADD-A078-AD1457165DAE}" destId="{501754F8-F7EE-4A91-A2C0-827814024D22}" srcOrd="0" destOrd="0" presId="urn:microsoft.com/office/officeart/2005/8/layout/vList2"/>
    <dgm:cxn modelId="{6965D7B2-A029-4DF4-8841-93CB7356E21C}" srcId="{F545BC6C-8C5E-4AF7-962B-51F810117DE5}" destId="{A198E17D-1D2C-42AA-9A34-F9BEB9C54575}" srcOrd="4" destOrd="0" parTransId="{6748AE90-0C92-4E56-BF01-B6B59AE4424F}" sibTransId="{49DFAED4-8AAD-4143-88CD-B7022F4D9BA1}"/>
    <dgm:cxn modelId="{CF9D74EC-73E2-4E77-B326-C3AC45F30B9D}" type="presParOf" srcId="{1ED8EF84-C15A-4232-9F40-57FEC1174DEF}" destId="{245EE0EE-2F6C-4E1C-BDF0-EE4CD89DEE76}" srcOrd="0" destOrd="0" presId="urn:microsoft.com/office/officeart/2005/8/layout/vList2"/>
    <dgm:cxn modelId="{10E2D903-1C68-45C5-AC38-EAE843D6A4FF}" type="presParOf" srcId="{1ED8EF84-C15A-4232-9F40-57FEC1174DEF}" destId="{E766A03F-0808-4596-9B88-BF7FCC1E358E}" srcOrd="1" destOrd="0" presId="urn:microsoft.com/office/officeart/2005/8/layout/vList2"/>
    <dgm:cxn modelId="{65A91E5B-9668-42ED-ACFE-D3E1DE2C1E59}" type="presParOf" srcId="{1ED8EF84-C15A-4232-9F40-57FEC1174DEF}" destId="{A0D1FF93-714F-47BF-B73D-509398E247C9}" srcOrd="2" destOrd="0" presId="urn:microsoft.com/office/officeart/2005/8/layout/vList2"/>
    <dgm:cxn modelId="{B1C41626-7A95-43C0-BE09-3DF63A26D7F0}" type="presParOf" srcId="{1ED8EF84-C15A-4232-9F40-57FEC1174DEF}" destId="{6B000F29-4AEA-4224-AB0E-8D43E01113E7}" srcOrd="3" destOrd="0" presId="urn:microsoft.com/office/officeart/2005/8/layout/vList2"/>
    <dgm:cxn modelId="{048DD6D2-29BC-42EC-80C0-5E0246937213}" type="presParOf" srcId="{1ED8EF84-C15A-4232-9F40-57FEC1174DEF}" destId="{3A2CA544-9A61-4D2D-930B-BC4A50C582A3}" srcOrd="4" destOrd="0" presId="urn:microsoft.com/office/officeart/2005/8/layout/vList2"/>
    <dgm:cxn modelId="{C7369A66-7A4E-49E4-92B1-FC63E3D1958F}" type="presParOf" srcId="{1ED8EF84-C15A-4232-9F40-57FEC1174DEF}" destId="{3DFB0905-C6C1-46AE-8C5E-6138E3AD06AB}" srcOrd="5" destOrd="0" presId="urn:microsoft.com/office/officeart/2005/8/layout/vList2"/>
    <dgm:cxn modelId="{A4FD9006-A276-45CE-A1C5-FC6C30ECABDA}" type="presParOf" srcId="{1ED8EF84-C15A-4232-9F40-57FEC1174DEF}" destId="{501754F8-F7EE-4A91-A2C0-827814024D22}" srcOrd="6" destOrd="0" presId="urn:microsoft.com/office/officeart/2005/8/layout/vList2"/>
    <dgm:cxn modelId="{C2BE851E-E42C-4604-AEC8-D4F432DE0E98}" type="presParOf" srcId="{1ED8EF84-C15A-4232-9F40-57FEC1174DEF}" destId="{6D245015-13B7-4063-8897-7FA27502F505}" srcOrd="7" destOrd="0" presId="urn:microsoft.com/office/officeart/2005/8/layout/vList2"/>
    <dgm:cxn modelId="{69EB9747-3602-4691-9917-FB5EEEEF5F2E}" type="presParOf" srcId="{1ED8EF84-C15A-4232-9F40-57FEC1174DEF}" destId="{39370A27-222F-40C1-BAFB-F3AF46C9A0CA}" srcOrd="8" destOrd="0" presId="urn:microsoft.com/office/officeart/2005/8/layout/vList2"/>
    <dgm:cxn modelId="{B7EC3635-5614-4D06-A2F7-171BF575DED1}" type="presParOf" srcId="{1ED8EF84-C15A-4232-9F40-57FEC1174DEF}" destId="{582999D3-A8A3-4DA1-A27F-00798A6DD49A}" srcOrd="9" destOrd="0" presId="urn:microsoft.com/office/officeart/2005/8/layout/vList2"/>
    <dgm:cxn modelId="{D5FE3A94-5969-4A99-9CE8-7787B54CB556}" type="presParOf" srcId="{1ED8EF84-C15A-4232-9F40-57FEC1174DEF}" destId="{8203E834-EA3E-49A7-AE89-226D8CF6E88C}" srcOrd="1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CE97A6F-8139-49B0-BE71-A482B0A1D23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hr-HR"/>
        </a:p>
      </dgm:t>
    </dgm:pt>
    <dgm:pt modelId="{43EE896C-2E42-4327-B2E2-8C95D02DFA65}">
      <dgm:prSet/>
      <dgm:spPr/>
      <dgm:t>
        <a:bodyPr/>
        <a:lstStyle/>
        <a:p>
          <a:pPr algn="ctr" rtl="0"/>
          <a:r>
            <a:rPr lang="hr-HR" b="0" dirty="0" smtClean="0"/>
            <a:t>Dokazi koji podržavaju staro bazično vjerovanje s alternativnim objašnjenjem</a:t>
          </a:r>
          <a:endParaRPr lang="hr-HR" b="0" dirty="0"/>
        </a:p>
      </dgm:t>
    </dgm:pt>
    <dgm:pt modelId="{C64C27D6-7214-4929-85B9-D8E9F4091D88}" type="parTrans" cxnId="{97DAA92A-4354-4511-9236-A1906BCCE97A}">
      <dgm:prSet/>
      <dgm:spPr/>
      <dgm:t>
        <a:bodyPr/>
        <a:lstStyle/>
        <a:p>
          <a:endParaRPr lang="hr-HR"/>
        </a:p>
      </dgm:t>
    </dgm:pt>
    <dgm:pt modelId="{1CF7022E-0C16-46A6-B725-770331827B58}" type="sibTrans" cxnId="{97DAA92A-4354-4511-9236-A1906BCCE97A}">
      <dgm:prSet/>
      <dgm:spPr/>
      <dgm:t>
        <a:bodyPr/>
        <a:lstStyle/>
        <a:p>
          <a:endParaRPr lang="hr-HR"/>
        </a:p>
      </dgm:t>
    </dgm:pt>
    <dgm:pt modelId="{34F1DAAB-96A6-45D3-AE0C-D3186BC75798}" type="pres">
      <dgm:prSet presAssocID="{9CE97A6F-8139-49B0-BE71-A482B0A1D23E}" presName="linear" presStyleCnt="0">
        <dgm:presLayoutVars>
          <dgm:animLvl val="lvl"/>
          <dgm:resizeHandles val="exact"/>
        </dgm:presLayoutVars>
      </dgm:prSet>
      <dgm:spPr/>
      <dgm:t>
        <a:bodyPr/>
        <a:lstStyle/>
        <a:p>
          <a:endParaRPr lang="hr-HR"/>
        </a:p>
      </dgm:t>
    </dgm:pt>
    <dgm:pt modelId="{80370F4B-BC7D-4945-BE34-1090F92D62A4}" type="pres">
      <dgm:prSet presAssocID="{43EE896C-2E42-4327-B2E2-8C95D02DFA65}" presName="parentText" presStyleLbl="node1" presStyleIdx="0" presStyleCnt="1">
        <dgm:presLayoutVars>
          <dgm:chMax val="0"/>
          <dgm:bulletEnabled val="1"/>
        </dgm:presLayoutVars>
      </dgm:prSet>
      <dgm:spPr/>
      <dgm:t>
        <a:bodyPr/>
        <a:lstStyle/>
        <a:p>
          <a:endParaRPr lang="hr-HR"/>
        </a:p>
      </dgm:t>
    </dgm:pt>
  </dgm:ptLst>
  <dgm:cxnLst>
    <dgm:cxn modelId="{A0E5ED87-28D2-4A18-AF84-CEE2C8530E10}" type="presOf" srcId="{9CE97A6F-8139-49B0-BE71-A482B0A1D23E}" destId="{34F1DAAB-96A6-45D3-AE0C-D3186BC75798}" srcOrd="0" destOrd="0" presId="urn:microsoft.com/office/officeart/2005/8/layout/vList2"/>
    <dgm:cxn modelId="{97DAA92A-4354-4511-9236-A1906BCCE97A}" srcId="{9CE97A6F-8139-49B0-BE71-A482B0A1D23E}" destId="{43EE896C-2E42-4327-B2E2-8C95D02DFA65}" srcOrd="0" destOrd="0" parTransId="{C64C27D6-7214-4929-85B9-D8E9F4091D88}" sibTransId="{1CF7022E-0C16-46A6-B725-770331827B58}"/>
    <dgm:cxn modelId="{ADDC474A-A9CF-485A-8C53-84FB8E3A7FFC}" type="presOf" srcId="{43EE896C-2E42-4327-B2E2-8C95D02DFA65}" destId="{80370F4B-BC7D-4945-BE34-1090F92D62A4}" srcOrd="0" destOrd="0" presId="urn:microsoft.com/office/officeart/2005/8/layout/vList2"/>
    <dgm:cxn modelId="{CF8CC3DD-413C-4CE4-8951-12EFBB3C0165}" type="presParOf" srcId="{34F1DAAB-96A6-45D3-AE0C-D3186BC75798}" destId="{80370F4B-BC7D-4945-BE34-1090F92D62A4}"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11C453D-73E1-4630-966F-D892922C6C7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hr-HR"/>
        </a:p>
      </dgm:t>
    </dgm:pt>
    <dgm:pt modelId="{7133ECF4-82B9-4195-8296-E6A55415F29B}">
      <dgm:prSet/>
      <dgm:spPr/>
      <dgm:t>
        <a:bodyPr/>
        <a:lstStyle/>
        <a:p>
          <a:pPr algn="ctr" rtl="0"/>
          <a:r>
            <a:rPr lang="hr-HR" b="0" dirty="0" smtClean="0"/>
            <a:t>Dokazi koji proturječe starom bazičnom vjerovanju, podržavaju novo</a:t>
          </a:r>
          <a:endParaRPr lang="hr-HR" b="0" dirty="0"/>
        </a:p>
      </dgm:t>
    </dgm:pt>
    <dgm:pt modelId="{DED5352E-6EE9-4937-BD44-6E1389632711}" type="parTrans" cxnId="{E25A506F-86D6-40FE-B780-528219F96DD8}">
      <dgm:prSet/>
      <dgm:spPr/>
      <dgm:t>
        <a:bodyPr/>
        <a:lstStyle/>
        <a:p>
          <a:endParaRPr lang="hr-HR"/>
        </a:p>
      </dgm:t>
    </dgm:pt>
    <dgm:pt modelId="{8DA3AA4A-1989-4592-9995-A756BED81284}" type="sibTrans" cxnId="{E25A506F-86D6-40FE-B780-528219F96DD8}">
      <dgm:prSet/>
      <dgm:spPr/>
      <dgm:t>
        <a:bodyPr/>
        <a:lstStyle/>
        <a:p>
          <a:endParaRPr lang="hr-HR"/>
        </a:p>
      </dgm:t>
    </dgm:pt>
    <dgm:pt modelId="{92C2B1FD-9B90-48FD-A20D-BD868541B59C}" type="pres">
      <dgm:prSet presAssocID="{511C453D-73E1-4630-966F-D892922C6C7C}" presName="linear" presStyleCnt="0">
        <dgm:presLayoutVars>
          <dgm:animLvl val="lvl"/>
          <dgm:resizeHandles val="exact"/>
        </dgm:presLayoutVars>
      </dgm:prSet>
      <dgm:spPr/>
      <dgm:t>
        <a:bodyPr/>
        <a:lstStyle/>
        <a:p>
          <a:endParaRPr lang="hr-HR"/>
        </a:p>
      </dgm:t>
    </dgm:pt>
    <dgm:pt modelId="{47FDFDEF-A1A4-4744-A8CA-20DAA6B376E0}" type="pres">
      <dgm:prSet presAssocID="{7133ECF4-82B9-4195-8296-E6A55415F29B}" presName="parentText" presStyleLbl="node1" presStyleIdx="0" presStyleCnt="1" custLinFactNeighborY="10328">
        <dgm:presLayoutVars>
          <dgm:chMax val="0"/>
          <dgm:bulletEnabled val="1"/>
        </dgm:presLayoutVars>
      </dgm:prSet>
      <dgm:spPr/>
      <dgm:t>
        <a:bodyPr/>
        <a:lstStyle/>
        <a:p>
          <a:endParaRPr lang="hr-HR"/>
        </a:p>
      </dgm:t>
    </dgm:pt>
  </dgm:ptLst>
  <dgm:cxnLst>
    <dgm:cxn modelId="{0848D401-9400-4BBA-9A97-D6AD4DDD1296}" type="presOf" srcId="{511C453D-73E1-4630-966F-D892922C6C7C}" destId="{92C2B1FD-9B90-48FD-A20D-BD868541B59C}" srcOrd="0" destOrd="0" presId="urn:microsoft.com/office/officeart/2005/8/layout/vList2"/>
    <dgm:cxn modelId="{E25A506F-86D6-40FE-B780-528219F96DD8}" srcId="{511C453D-73E1-4630-966F-D892922C6C7C}" destId="{7133ECF4-82B9-4195-8296-E6A55415F29B}" srcOrd="0" destOrd="0" parTransId="{DED5352E-6EE9-4937-BD44-6E1389632711}" sibTransId="{8DA3AA4A-1989-4592-9995-A756BED81284}"/>
    <dgm:cxn modelId="{69568D6D-F4FF-4319-B9B3-CF86EE219712}" type="presOf" srcId="{7133ECF4-82B9-4195-8296-E6A55415F29B}" destId="{47FDFDEF-A1A4-4744-A8CA-20DAA6B376E0}" srcOrd="0" destOrd="0" presId="urn:microsoft.com/office/officeart/2005/8/layout/vList2"/>
    <dgm:cxn modelId="{50DD9CCA-7FD5-4C37-B298-41DFA7E39F7B}" type="presParOf" srcId="{92C2B1FD-9B90-48FD-A20D-BD868541B59C}" destId="{47FDFDEF-A1A4-4744-A8CA-20DAA6B376E0}"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A3824-8CC6-47DF-BB4E-CE2022B28DF2}">
      <dsp:nvSpPr>
        <dsp:cNvPr id="0" name=""/>
        <dsp:cNvSpPr/>
      </dsp:nvSpPr>
      <dsp:spPr>
        <a:xfrm>
          <a:off x="0" y="0"/>
          <a:ext cx="8055174" cy="750887"/>
        </a:xfrm>
        <a:prstGeom prst="roundRect">
          <a:avLst>
            <a:gd name="adj" fmla="val 10000"/>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ta-IN" sz="3200" b="0" kern="1200" dirty="0" smtClean="0"/>
            <a:t>Bazična vjerovanja bespomoćnosti</a:t>
          </a:r>
          <a:endParaRPr lang="en-US" sz="3200" b="0" kern="1200" dirty="0"/>
        </a:p>
      </dsp:txBody>
      <dsp:txXfrm>
        <a:off x="21993" y="21993"/>
        <a:ext cx="8011188" cy="70690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674C70-ACA9-4C0E-AC7B-B8EBFB245FB8}">
      <dsp:nvSpPr>
        <dsp:cNvPr id="0" name=""/>
        <dsp:cNvSpPr/>
      </dsp:nvSpPr>
      <dsp:spPr>
        <a:xfrm rot="5400000">
          <a:off x="5230040" y="-2067207"/>
          <a:ext cx="1004289" cy="5394997"/>
        </a:xfrm>
        <a:prstGeom prst="round2SameRect">
          <a:avLst/>
        </a:prstGeom>
        <a:solidFill>
          <a:schemeClr val="accent1">
            <a:alpha val="90000"/>
            <a:tint val="40000"/>
            <a:hueOff val="0"/>
            <a:satOff val="0"/>
            <a:lumOff val="0"/>
            <a:alphaOff val="0"/>
          </a:schemeClr>
        </a:solidFill>
        <a:ln w="25400" cap="flat" cmpd="dbl"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rtl="0">
            <a:lnSpc>
              <a:spcPct val="90000"/>
            </a:lnSpc>
            <a:spcBef>
              <a:spcPct val="0"/>
            </a:spcBef>
            <a:spcAft>
              <a:spcPct val="15000"/>
            </a:spcAft>
            <a:buChar char="••"/>
          </a:pPr>
          <a:r>
            <a:rPr lang="ta-IN" sz="1500" kern="1200" dirty="0" smtClean="0"/>
            <a:t>“</a:t>
          </a:r>
          <a:r>
            <a:rPr lang="ta-IN" sz="1500" kern="1200" dirty="0" smtClean="0"/>
            <a:t>Sally</a:t>
          </a:r>
          <a:r>
            <a:rPr lang="hr-HR" sz="1500" kern="1200" dirty="0" smtClean="0"/>
            <a:t>,</a:t>
          </a:r>
          <a:r>
            <a:rPr lang="ta-IN" sz="1500" kern="1200" dirty="0" smtClean="0"/>
            <a:t> </a:t>
          </a:r>
          <a:r>
            <a:rPr lang="ta-IN" sz="1500" kern="1200" dirty="0" smtClean="0"/>
            <a:t>možete li se sjetiti nekoga za koga smatrate da je uglavnom adekvatan? Tko bi to bio? Bi li Donna bila adekvatna da je napravila ono što ste vi danas </a:t>
          </a:r>
          <a:r>
            <a:rPr lang="ta-IN" sz="1500" kern="1200" dirty="0" smtClean="0"/>
            <a:t>napravili</a:t>
          </a:r>
          <a:r>
            <a:rPr lang="ta-IN" sz="1500" kern="1200" dirty="0" smtClean="0"/>
            <a:t>?”</a:t>
          </a:r>
          <a:endParaRPr lang="hr-HR" sz="1500" kern="1200" dirty="0"/>
        </a:p>
      </dsp:txBody>
      <dsp:txXfrm rot="-5400000">
        <a:off x="3034687" y="177171"/>
        <a:ext cx="5345972" cy="906239"/>
      </dsp:txXfrm>
    </dsp:sp>
    <dsp:sp modelId="{1F0538A7-0C2E-4ED9-8F14-B2AFCD93343D}">
      <dsp:nvSpPr>
        <dsp:cNvPr id="0" name=""/>
        <dsp:cNvSpPr/>
      </dsp:nvSpPr>
      <dsp:spPr>
        <a:xfrm>
          <a:off x="0" y="2610"/>
          <a:ext cx="3034686" cy="1255362"/>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hr-HR" sz="1400" kern="1200" dirty="0" smtClean="0"/>
            <a:t>Zahtijevati od pacijenta da razmišlja o podacima za koje bi rekao da su pozitivni ako se radi o drugoj osobi</a:t>
          </a:r>
          <a:r>
            <a:rPr lang="ta-IN" sz="1400" kern="1200" dirty="0" smtClean="0"/>
            <a:t> </a:t>
          </a:r>
          <a:endParaRPr lang="hr-HR" sz="1400" kern="1200" dirty="0"/>
        </a:p>
      </dsp:txBody>
      <dsp:txXfrm>
        <a:off x="61282" y="63892"/>
        <a:ext cx="2912122" cy="1132798"/>
      </dsp:txXfrm>
    </dsp:sp>
    <dsp:sp modelId="{E633FD2C-5BB2-4CCB-AA7C-11E49B350513}">
      <dsp:nvSpPr>
        <dsp:cNvPr id="0" name=""/>
        <dsp:cNvSpPr/>
      </dsp:nvSpPr>
      <dsp:spPr>
        <a:xfrm rot="5400000">
          <a:off x="5230040" y="-749077"/>
          <a:ext cx="1004289" cy="5394997"/>
        </a:xfrm>
        <a:prstGeom prst="round2SameRect">
          <a:avLst/>
        </a:prstGeom>
        <a:solidFill>
          <a:schemeClr val="accent1">
            <a:alpha val="90000"/>
            <a:tint val="40000"/>
            <a:hueOff val="0"/>
            <a:satOff val="0"/>
            <a:lumOff val="0"/>
            <a:alphaOff val="0"/>
          </a:schemeClr>
        </a:solidFill>
        <a:ln w="25400" cap="flat" cmpd="dbl"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rtl="0">
            <a:lnSpc>
              <a:spcPct val="90000"/>
            </a:lnSpc>
            <a:spcBef>
              <a:spcPct val="0"/>
            </a:spcBef>
            <a:spcAft>
              <a:spcPct val="15000"/>
            </a:spcAft>
            <a:buChar char="••"/>
          </a:pPr>
          <a:r>
            <a:rPr lang="ta-IN" sz="1500" kern="1200" dirty="0" smtClean="0"/>
            <a:t>“Sally, postoji li netko koga dobro poznajete i u čiju procjenu vjerujete? Što bi ta osoba rekla za ono što ste danas napravili, je li to dokaz da ste adekvatni?” ili “Sally, što ste danas napravili što bih ja smatrao adekvatnim?”</a:t>
          </a:r>
          <a:endParaRPr lang="hr-HR" sz="1500" kern="1200" dirty="0"/>
        </a:p>
      </dsp:txBody>
      <dsp:txXfrm rot="-5400000">
        <a:off x="3034687" y="1495301"/>
        <a:ext cx="5345972" cy="906239"/>
      </dsp:txXfrm>
    </dsp:sp>
    <dsp:sp modelId="{C23DF21C-DC15-4D8A-9BFC-884CD2FF3B6D}">
      <dsp:nvSpPr>
        <dsp:cNvPr id="0" name=""/>
        <dsp:cNvSpPr/>
      </dsp:nvSpPr>
      <dsp:spPr>
        <a:xfrm>
          <a:off x="0" y="1320740"/>
          <a:ext cx="3034686" cy="1255362"/>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hr-HR" sz="1400" kern="1200" dirty="0" smtClean="0"/>
            <a:t>Zahtijevati od pacijenta da razmišlja o podacima koje bi netko drugi naveo kao pozitivne dokaze za pacijenta</a:t>
          </a:r>
          <a:endParaRPr lang="ta-IN" sz="1400" kern="1200" dirty="0"/>
        </a:p>
      </dsp:txBody>
      <dsp:txXfrm>
        <a:off x="61282" y="1382022"/>
        <a:ext cx="2912122" cy="1132798"/>
      </dsp:txXfrm>
    </dsp:sp>
    <dsp:sp modelId="{B6AC1F6F-22DF-44B7-9D3C-CBF4C464C728}">
      <dsp:nvSpPr>
        <dsp:cNvPr id="0" name=""/>
        <dsp:cNvSpPr/>
      </dsp:nvSpPr>
      <dsp:spPr>
        <a:xfrm rot="5400000">
          <a:off x="5230040" y="569053"/>
          <a:ext cx="1004289" cy="5394997"/>
        </a:xfrm>
        <a:prstGeom prst="round2SameRect">
          <a:avLst/>
        </a:prstGeom>
        <a:solidFill>
          <a:schemeClr val="accent1">
            <a:alpha val="90000"/>
            <a:tint val="40000"/>
            <a:hueOff val="0"/>
            <a:satOff val="0"/>
            <a:lumOff val="0"/>
            <a:alphaOff val="0"/>
          </a:schemeClr>
        </a:solidFill>
        <a:ln w="25400" cap="flat" cmpd="dbl"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rtl="0">
            <a:lnSpc>
              <a:spcPct val="90000"/>
            </a:lnSpc>
            <a:spcBef>
              <a:spcPct val="0"/>
            </a:spcBef>
            <a:spcAft>
              <a:spcPct val="15000"/>
            </a:spcAft>
            <a:buChar char="••"/>
          </a:pPr>
          <a:r>
            <a:rPr lang="ta-IN" sz="1500" kern="1200" dirty="0" smtClean="0"/>
            <a:t>”Sally, vi ne vjerujete da je završavanje seminara znak adekvatnosti. Ali, bi li </a:t>
          </a:r>
          <a:r>
            <a:rPr lang="ta-IN" sz="1500" kern="1200" dirty="0" smtClean="0"/>
            <a:t>stvarno </a:t>
          </a:r>
          <a:r>
            <a:rPr lang="ta-IN" sz="1500" kern="1200" dirty="0" smtClean="0"/>
            <a:t>neadekvatna osoba mogla to završiti? Bi li stvarno neadekvatna osoba uopće dospjela dotle dokle ste vi došli?</a:t>
          </a:r>
          <a:endParaRPr lang="hr-HR" sz="1500" kern="1200" dirty="0"/>
        </a:p>
      </dsp:txBody>
      <dsp:txXfrm rot="-5400000">
        <a:off x="3034687" y="2813432"/>
        <a:ext cx="5345972" cy="906239"/>
      </dsp:txXfrm>
    </dsp:sp>
    <dsp:sp modelId="{21972859-31EC-499E-9E30-F1B4E70F3AC0}">
      <dsp:nvSpPr>
        <dsp:cNvPr id="0" name=""/>
        <dsp:cNvSpPr/>
      </dsp:nvSpPr>
      <dsp:spPr>
        <a:xfrm>
          <a:off x="0" y="2638871"/>
          <a:ext cx="3034686" cy="1255362"/>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hr-HR" sz="1400" kern="1200" dirty="0" smtClean="0"/>
            <a:t>Zahtijevati od pacijenta da razmišlja bi li zanemario određene pozitivne dokaze ako bi se usporedio s hipotetičkim negativnim modelom</a:t>
          </a:r>
          <a:endParaRPr lang="hr-HR" sz="1400" kern="1200" dirty="0"/>
        </a:p>
      </dsp:txBody>
      <dsp:txXfrm>
        <a:off x="61282" y="2700153"/>
        <a:ext cx="2912122" cy="1132798"/>
      </dsp:txXfrm>
    </dsp:sp>
    <dsp:sp modelId="{44513590-7801-4D4E-BDAE-D741F50E2BBC}">
      <dsp:nvSpPr>
        <dsp:cNvPr id="0" name=""/>
        <dsp:cNvSpPr/>
      </dsp:nvSpPr>
      <dsp:spPr>
        <a:xfrm rot="5400000">
          <a:off x="5230040" y="1887183"/>
          <a:ext cx="1004289" cy="5394997"/>
        </a:xfrm>
        <a:prstGeom prst="round2SameRect">
          <a:avLst/>
        </a:prstGeom>
        <a:solidFill>
          <a:schemeClr val="accent1">
            <a:alpha val="90000"/>
            <a:tint val="40000"/>
            <a:hueOff val="0"/>
            <a:satOff val="0"/>
            <a:lumOff val="0"/>
            <a:alphaOff val="0"/>
          </a:schemeClr>
        </a:solidFill>
        <a:ln w="25400" cap="flat" cmpd="dbl"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rtl="0">
            <a:lnSpc>
              <a:spcPct val="90000"/>
            </a:lnSpc>
            <a:spcBef>
              <a:spcPct val="0"/>
            </a:spcBef>
            <a:spcAft>
              <a:spcPct val="15000"/>
            </a:spcAft>
            <a:buChar char="••"/>
          </a:pPr>
          <a:r>
            <a:rPr lang="ta-IN" sz="1500" kern="1200" dirty="0" smtClean="0"/>
            <a:t>”Kada ste vjerovali najmanje snažno u svoju neadekvatnost, što se događalo? Treba li to staviti na dnevni red?”</a:t>
          </a:r>
          <a:endParaRPr lang="hr-HR" sz="1500" kern="1200" dirty="0"/>
        </a:p>
      </dsp:txBody>
      <dsp:txXfrm rot="-5400000">
        <a:off x="3034687" y="4131562"/>
        <a:ext cx="5345972" cy="906239"/>
      </dsp:txXfrm>
    </dsp:sp>
    <dsp:sp modelId="{C357C046-CA67-4D88-88EA-A7A6CC8AD574}">
      <dsp:nvSpPr>
        <dsp:cNvPr id="0" name=""/>
        <dsp:cNvSpPr/>
      </dsp:nvSpPr>
      <dsp:spPr>
        <a:xfrm>
          <a:off x="0" y="3957001"/>
          <a:ext cx="3034686" cy="1255362"/>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hr-HR" sz="1400" kern="1200" dirty="0" smtClean="0"/>
            <a:t>Zahtijevati od pacijenta ispunjavanje procjene na vrhu obrasca bazičnog vjerovanja na početku svake seanse, prije postavljanja dnevnog reda</a:t>
          </a:r>
          <a:r>
            <a:rPr lang="ta-IN" sz="1400" kern="1200" dirty="0" smtClean="0"/>
            <a:t>. Tada terapeut može pitati:</a:t>
          </a:r>
          <a:endParaRPr lang="hr-HR" sz="1400" kern="1200" dirty="0"/>
        </a:p>
      </dsp:txBody>
      <dsp:txXfrm>
        <a:off x="61282" y="4018283"/>
        <a:ext cx="2912122" cy="11327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0660CB-E16A-40E1-8B91-D24FC296C1AF}">
      <dsp:nvSpPr>
        <dsp:cNvPr id="0" name=""/>
        <dsp:cNvSpPr/>
      </dsp:nvSpPr>
      <dsp:spPr>
        <a:xfrm>
          <a:off x="0" y="3676"/>
          <a:ext cx="7983166" cy="743535"/>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rtl="0">
            <a:lnSpc>
              <a:spcPct val="90000"/>
            </a:lnSpc>
            <a:spcBef>
              <a:spcPct val="0"/>
            </a:spcBef>
            <a:spcAft>
              <a:spcPct val="35000"/>
            </a:spcAft>
          </a:pPr>
          <a:r>
            <a:rPr lang="ta-IN" sz="3100" b="0" kern="1200" dirty="0" smtClean="0"/>
            <a:t>Bazična vjerovanja nev</a:t>
          </a:r>
          <a:r>
            <a:rPr lang="hr-HR" sz="3100" b="0" kern="1200" dirty="0" smtClean="0"/>
            <a:t>o</a:t>
          </a:r>
          <a:r>
            <a:rPr lang="ta-IN" sz="3100" b="0" kern="1200" dirty="0" smtClean="0"/>
            <a:t>ljenosti</a:t>
          </a:r>
          <a:endParaRPr lang="en-US" sz="3100" b="0" kern="1200" dirty="0"/>
        </a:p>
      </dsp:txBody>
      <dsp:txXfrm>
        <a:off x="36296" y="39972"/>
        <a:ext cx="7910574" cy="6709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94767A-43E6-484E-9925-BCA2F0503A43}">
      <dsp:nvSpPr>
        <dsp:cNvPr id="0" name=""/>
        <dsp:cNvSpPr/>
      </dsp:nvSpPr>
      <dsp:spPr>
        <a:xfrm>
          <a:off x="0" y="475380"/>
          <a:ext cx="8042276" cy="3628800"/>
        </a:xfrm>
        <a:prstGeom prst="rect">
          <a:avLst/>
        </a:prstGeom>
        <a:solidFill>
          <a:schemeClr val="lt1">
            <a:alpha val="90000"/>
            <a:hueOff val="0"/>
            <a:satOff val="0"/>
            <a:lumOff val="0"/>
            <a:alphaOff val="0"/>
          </a:schemeClr>
        </a:solidFill>
        <a:ln w="25400" cap="flat" cmpd="dbl"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24170" tIns="333248" rIns="624170" bIns="113792" numCol="1" spcCol="1270" anchor="t" anchorCtr="0">
          <a:noAutofit/>
        </a:bodyPr>
        <a:lstStyle/>
        <a:p>
          <a:pPr marL="171450" lvl="1" indent="-171450" algn="l" defTabSz="711200" rtl="0">
            <a:lnSpc>
              <a:spcPct val="90000"/>
            </a:lnSpc>
            <a:spcBef>
              <a:spcPct val="0"/>
            </a:spcBef>
            <a:spcAft>
              <a:spcPct val="15000"/>
            </a:spcAft>
            <a:buChar char="••"/>
          </a:pPr>
          <a:endParaRPr lang="hr-HR" sz="1600" kern="1200" dirty="0"/>
        </a:p>
        <a:p>
          <a:pPr marL="171450" lvl="1" indent="-171450" algn="l" defTabSz="711200" rtl="0">
            <a:lnSpc>
              <a:spcPct val="90000"/>
            </a:lnSpc>
            <a:spcBef>
              <a:spcPct val="0"/>
            </a:spcBef>
            <a:spcAft>
              <a:spcPct val="15000"/>
            </a:spcAft>
            <a:buChar char="••"/>
          </a:pPr>
          <a:r>
            <a:rPr lang="en-US" sz="1600" kern="1200" dirty="0" smtClean="0"/>
            <a:t>K</a:t>
          </a:r>
          <a:r>
            <a:rPr lang="ta-IN" sz="1600" kern="1200" dirty="0" smtClean="0"/>
            <a:t>ako je to samo ideja, ne nužno i istina</a:t>
          </a:r>
          <a:endParaRPr lang="hr-HR" sz="1600" kern="1200" dirty="0"/>
        </a:p>
        <a:p>
          <a:pPr marL="171450" lvl="1" indent="-171450" algn="l" defTabSz="711200" rtl="0">
            <a:lnSpc>
              <a:spcPct val="90000"/>
            </a:lnSpc>
            <a:spcBef>
              <a:spcPct val="0"/>
            </a:spcBef>
            <a:spcAft>
              <a:spcPct val="15000"/>
            </a:spcAft>
            <a:buChar char="••"/>
          </a:pPr>
          <a:r>
            <a:rPr lang="en-US" sz="1600" kern="1200" dirty="0" smtClean="0"/>
            <a:t>K</a:t>
          </a:r>
          <a:r>
            <a:rPr lang="ta-IN" sz="1600" kern="1200" dirty="0" smtClean="0"/>
            <a:t>ako u nju može vjerovati snažno, čak je i “osjećati” točnom, a da ipak bude većinom ili potpuno netočna</a:t>
          </a:r>
          <a:endParaRPr lang="hr-HR" sz="1600" kern="1200" dirty="0"/>
        </a:p>
        <a:p>
          <a:pPr marL="171450" lvl="1" indent="-171450" algn="l" defTabSz="711200" rtl="0">
            <a:lnSpc>
              <a:spcPct val="90000"/>
            </a:lnSpc>
            <a:spcBef>
              <a:spcPct val="0"/>
            </a:spcBef>
            <a:spcAft>
              <a:spcPct val="15000"/>
            </a:spcAft>
            <a:buChar char="••"/>
          </a:pPr>
          <a:r>
            <a:rPr lang="en-US" sz="1600" kern="1200" dirty="0" smtClean="0"/>
            <a:t>K</a:t>
          </a:r>
          <a:r>
            <a:rPr lang="ta-IN" sz="1600" kern="1200" dirty="0" smtClean="0"/>
            <a:t>ako se kao ideja može provjeriti</a:t>
          </a:r>
          <a:endParaRPr lang="hr-HR" sz="1600" kern="1200" dirty="0"/>
        </a:p>
        <a:p>
          <a:pPr marL="171450" lvl="1" indent="-171450" algn="l" defTabSz="711200" rtl="0">
            <a:lnSpc>
              <a:spcPct val="90000"/>
            </a:lnSpc>
            <a:spcBef>
              <a:spcPct val="0"/>
            </a:spcBef>
            <a:spcAft>
              <a:spcPct val="15000"/>
            </a:spcAft>
            <a:buChar char="••"/>
          </a:pPr>
          <a:r>
            <a:rPr lang="en-US" sz="1600" kern="1200" dirty="0" smtClean="0"/>
            <a:t>K</a:t>
          </a:r>
          <a:r>
            <a:rPr lang="ta-IN" sz="1600" kern="1200" dirty="0" smtClean="0"/>
            <a:t>ako ima korijenje u djetinjstvu; mogla je i nije morala biti istinita kad se </a:t>
          </a:r>
          <a:r>
            <a:rPr lang="ta-IN" sz="1600" kern="1200" dirty="0" smtClean="0"/>
            <a:t>prv</a:t>
          </a:r>
          <a:r>
            <a:rPr lang="hr-HR" sz="1600" kern="1200" dirty="0" smtClean="0"/>
            <a:t>i</a:t>
          </a:r>
          <a:r>
            <a:rPr lang="ta-IN" sz="1600" kern="1200" dirty="0" smtClean="0"/>
            <a:t> </a:t>
          </a:r>
          <a:r>
            <a:rPr lang="ta-IN" sz="1600" kern="1200" dirty="0" smtClean="0"/>
            <a:t>put počelo u nju vjerovati</a:t>
          </a:r>
          <a:endParaRPr lang="hr-HR" sz="1600" kern="1200" dirty="0"/>
        </a:p>
        <a:p>
          <a:pPr marL="171450" lvl="1" indent="-171450" algn="l" defTabSz="711200" rtl="0">
            <a:lnSpc>
              <a:spcPct val="90000"/>
            </a:lnSpc>
            <a:spcBef>
              <a:spcPct val="0"/>
            </a:spcBef>
            <a:spcAft>
              <a:spcPct val="15000"/>
            </a:spcAft>
            <a:buChar char="••"/>
          </a:pPr>
          <a:r>
            <a:rPr lang="en-US" sz="1600" kern="1200" dirty="0" smtClean="0"/>
            <a:t>K</a:t>
          </a:r>
          <a:r>
            <a:rPr lang="ta-IN" sz="1600" kern="1200" dirty="0" smtClean="0"/>
            <a:t>ako se nastavlja održavati djelovanjem pacijentove sheme, u kojoj on spremnije prepoznaje informacije koje podržavaju bazično vjerovanje, dok ignorira ili krivo tumači </a:t>
          </a:r>
          <a:r>
            <a:rPr lang="ta-IN" sz="1600" kern="1200" dirty="0" smtClean="0"/>
            <a:t>in</a:t>
          </a:r>
          <a:r>
            <a:rPr lang="hr-HR" sz="1600" kern="1200" dirty="0" smtClean="0"/>
            <a:t>f</a:t>
          </a:r>
          <a:r>
            <a:rPr lang="ta-IN" sz="1600" kern="1200" dirty="0" smtClean="0"/>
            <a:t>ormacije </a:t>
          </a:r>
          <a:r>
            <a:rPr lang="ta-IN" sz="1600" kern="1200" dirty="0" smtClean="0"/>
            <a:t>koje mu proturječe</a:t>
          </a:r>
          <a:endParaRPr lang="hr-HR" sz="1600" kern="1200" dirty="0"/>
        </a:p>
        <a:p>
          <a:pPr marL="171450" lvl="1" indent="-171450" algn="l" defTabSz="711200" rtl="0">
            <a:lnSpc>
              <a:spcPct val="90000"/>
            </a:lnSpc>
            <a:spcBef>
              <a:spcPct val="0"/>
            </a:spcBef>
            <a:spcAft>
              <a:spcPct val="15000"/>
            </a:spcAft>
            <a:buChar char="••"/>
          </a:pPr>
          <a:r>
            <a:rPr lang="en-US" sz="1600" kern="1200" dirty="0" smtClean="0"/>
            <a:t>K</a:t>
          </a:r>
          <a:r>
            <a:rPr lang="ta-IN" sz="1600" kern="1200" dirty="0" smtClean="0"/>
            <a:t>ako se zajedničkim radom terapeuta i pacijenta mogu koristiti različite strategije za mijenjanje te ideje kako bi pacijent mogao sebe vidjeti na realističniji način</a:t>
          </a:r>
          <a:endParaRPr lang="hr-HR" sz="1600" kern="1200" dirty="0"/>
        </a:p>
      </dsp:txBody>
      <dsp:txXfrm>
        <a:off x="0" y="475380"/>
        <a:ext cx="8042276" cy="3628800"/>
      </dsp:txXfrm>
    </dsp:sp>
    <dsp:sp modelId="{BBDF73B9-CF57-4703-92B2-34091C763BCE}">
      <dsp:nvSpPr>
        <dsp:cNvPr id="0" name=""/>
        <dsp:cNvSpPr/>
      </dsp:nvSpPr>
      <dsp:spPr>
        <a:xfrm>
          <a:off x="402113" y="239220"/>
          <a:ext cx="5629593" cy="47232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2785" tIns="0" rIns="212785" bIns="0" numCol="1" spcCol="1270" anchor="ctr" anchorCtr="0">
          <a:noAutofit/>
        </a:bodyPr>
        <a:lstStyle/>
        <a:p>
          <a:pPr lvl="0" algn="l" defTabSz="711200" rtl="0">
            <a:lnSpc>
              <a:spcPct val="90000"/>
            </a:lnSpc>
            <a:spcBef>
              <a:spcPct val="0"/>
            </a:spcBef>
            <a:spcAft>
              <a:spcPct val="35000"/>
            </a:spcAft>
          </a:pPr>
          <a:r>
            <a:rPr lang="ta-IN" sz="1600" b="1" kern="1200" dirty="0" smtClean="0"/>
            <a:t>O svom bazičnom vjerovanju pacijent treba znati sljedeće:</a:t>
          </a:r>
          <a:endParaRPr lang="hr-HR" sz="1600" b="1" kern="1200" dirty="0"/>
        </a:p>
      </dsp:txBody>
      <dsp:txXfrm>
        <a:off x="425170" y="262277"/>
        <a:ext cx="5583479" cy="4262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AAE902-9512-4478-8EE3-D8C3A6D141C3}">
      <dsp:nvSpPr>
        <dsp:cNvPr id="0" name=""/>
        <dsp:cNvSpPr/>
      </dsp:nvSpPr>
      <dsp:spPr>
        <a:xfrm>
          <a:off x="1875" y="0"/>
          <a:ext cx="3836729" cy="750887"/>
        </a:xfrm>
        <a:prstGeom prst="roundRect">
          <a:avLst>
            <a:gd name="adj" fmla="val 10000"/>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hr-HR" sz="2800" b="0" kern="1200" dirty="0" smtClean="0"/>
            <a:t>Staro bazično vjerovanje</a:t>
          </a:r>
          <a:endParaRPr lang="hr-HR" sz="2800" b="0" kern="1200" dirty="0"/>
        </a:p>
      </dsp:txBody>
      <dsp:txXfrm>
        <a:off x="23868" y="21993"/>
        <a:ext cx="3792743" cy="70690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2ACBF8-1083-4EF4-90CA-C54C90C75E6D}">
      <dsp:nvSpPr>
        <dsp:cNvPr id="0" name=""/>
        <dsp:cNvSpPr/>
      </dsp:nvSpPr>
      <dsp:spPr>
        <a:xfrm>
          <a:off x="1875" y="0"/>
          <a:ext cx="3836729" cy="750887"/>
        </a:xfrm>
        <a:prstGeom prst="roundRect">
          <a:avLst>
            <a:gd name="adj" fmla="val 10000"/>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0">
            <a:lnSpc>
              <a:spcPct val="90000"/>
            </a:lnSpc>
            <a:spcBef>
              <a:spcPct val="0"/>
            </a:spcBef>
            <a:spcAft>
              <a:spcPct val="35000"/>
            </a:spcAft>
          </a:pPr>
          <a:r>
            <a:rPr lang="hr-HR" sz="2800" b="0" kern="1200" dirty="0" smtClean="0"/>
            <a:t>Novo bazično vjerovanje</a:t>
          </a:r>
          <a:endParaRPr lang="hr-HR" sz="2800" b="0" kern="1200" dirty="0"/>
        </a:p>
      </dsp:txBody>
      <dsp:txXfrm>
        <a:off x="23868" y="21993"/>
        <a:ext cx="3792743" cy="7069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F44968-8388-4834-A077-798A49928000}">
      <dsp:nvSpPr>
        <dsp:cNvPr id="0" name=""/>
        <dsp:cNvSpPr/>
      </dsp:nvSpPr>
      <dsp:spPr>
        <a:xfrm>
          <a:off x="0" y="505125"/>
          <a:ext cx="3840480" cy="43173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hr-HR" sz="1800" kern="1200" noProof="0" dirty="0" err="1" smtClean="0"/>
            <a:t>Sokratovski</a:t>
          </a:r>
          <a:r>
            <a:rPr lang="hr-HR" sz="1800" kern="1200" dirty="0" smtClean="0"/>
            <a:t> dijalog</a:t>
          </a:r>
          <a:endParaRPr lang="hr-HR" sz="1800" kern="1200" dirty="0"/>
        </a:p>
      </dsp:txBody>
      <dsp:txXfrm>
        <a:off x="21075" y="526200"/>
        <a:ext cx="3798330" cy="389580"/>
      </dsp:txXfrm>
    </dsp:sp>
    <dsp:sp modelId="{DB6A5BD9-F5A0-408C-9C93-0258675BF45F}">
      <dsp:nvSpPr>
        <dsp:cNvPr id="0" name=""/>
        <dsp:cNvSpPr/>
      </dsp:nvSpPr>
      <dsp:spPr>
        <a:xfrm>
          <a:off x="0" y="988695"/>
          <a:ext cx="3840480" cy="43173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hr-HR" sz="1800" kern="1200" dirty="0" smtClean="0"/>
            <a:t>Istraživanje prednosti i nedostataka</a:t>
          </a:r>
          <a:endParaRPr lang="hr-HR" sz="1800" kern="1200" dirty="0"/>
        </a:p>
      </dsp:txBody>
      <dsp:txXfrm>
        <a:off x="21075" y="1009770"/>
        <a:ext cx="3798330" cy="389580"/>
      </dsp:txXfrm>
    </dsp:sp>
    <dsp:sp modelId="{F754164A-41B1-4697-9526-8D60037A79E4}">
      <dsp:nvSpPr>
        <dsp:cNvPr id="0" name=""/>
        <dsp:cNvSpPr/>
      </dsp:nvSpPr>
      <dsp:spPr>
        <a:xfrm>
          <a:off x="0" y="1472265"/>
          <a:ext cx="3840480" cy="43173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hr-HR" sz="1800" kern="1200" dirty="0" smtClean="0"/>
            <a:t>Racionalno-emocionalno igranje uloga</a:t>
          </a:r>
          <a:endParaRPr lang="hr-HR" sz="1800" kern="1200" dirty="0"/>
        </a:p>
      </dsp:txBody>
      <dsp:txXfrm>
        <a:off x="21075" y="1493340"/>
        <a:ext cx="3798330" cy="389580"/>
      </dsp:txXfrm>
    </dsp:sp>
    <dsp:sp modelId="{93E45D7D-1537-4FB5-81EE-DB33824B3C8F}">
      <dsp:nvSpPr>
        <dsp:cNvPr id="0" name=""/>
        <dsp:cNvSpPr/>
      </dsp:nvSpPr>
      <dsp:spPr>
        <a:xfrm>
          <a:off x="0" y="1955835"/>
          <a:ext cx="3840480" cy="43173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hr-HR" sz="1800" kern="1200" dirty="0" smtClean="0"/>
            <a:t>Ponašanje „kao da”</a:t>
          </a:r>
          <a:endParaRPr lang="hr-HR" sz="1800" kern="1200" dirty="0"/>
        </a:p>
      </dsp:txBody>
      <dsp:txXfrm>
        <a:off x="21075" y="1976910"/>
        <a:ext cx="3798330" cy="389580"/>
      </dsp:txXfrm>
    </dsp:sp>
    <dsp:sp modelId="{BC9C74D4-F24C-4125-B626-A6C7644C0DCA}">
      <dsp:nvSpPr>
        <dsp:cNvPr id="0" name=""/>
        <dsp:cNvSpPr/>
      </dsp:nvSpPr>
      <dsp:spPr>
        <a:xfrm>
          <a:off x="0" y="2439404"/>
          <a:ext cx="3840480" cy="43173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hr-HR" sz="1800" kern="1200" dirty="0" smtClean="0"/>
            <a:t>Ponašajni eksperiment</a:t>
          </a:r>
          <a:endParaRPr lang="hr-HR" sz="1800" kern="1200" dirty="0"/>
        </a:p>
      </dsp:txBody>
      <dsp:txXfrm>
        <a:off x="21075" y="2460479"/>
        <a:ext cx="3798330" cy="389580"/>
      </dsp:txXfrm>
    </dsp:sp>
    <dsp:sp modelId="{34EF84D0-319A-4D2E-A80D-A85339192A6E}">
      <dsp:nvSpPr>
        <dsp:cNvPr id="0" name=""/>
        <dsp:cNvSpPr/>
      </dsp:nvSpPr>
      <dsp:spPr>
        <a:xfrm>
          <a:off x="0" y="2922974"/>
          <a:ext cx="3840480" cy="43173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hr-HR" sz="1800" kern="1200" dirty="0" err="1" smtClean="0"/>
            <a:t>Samootkrivanje</a:t>
          </a:r>
          <a:endParaRPr lang="hr-HR" sz="1800" kern="1200" dirty="0"/>
        </a:p>
      </dsp:txBody>
      <dsp:txXfrm>
        <a:off x="21075" y="2944049"/>
        <a:ext cx="3798330" cy="389580"/>
      </dsp:txXfrm>
    </dsp:sp>
    <dsp:sp modelId="{AD3E3BE6-74C3-4FBE-887B-618470C160AA}">
      <dsp:nvSpPr>
        <dsp:cNvPr id="0" name=""/>
        <dsp:cNvSpPr/>
      </dsp:nvSpPr>
      <dsp:spPr>
        <a:xfrm>
          <a:off x="0" y="3406545"/>
          <a:ext cx="3840480" cy="43173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hr-HR" sz="1800" kern="1200" dirty="0" smtClean="0"/>
            <a:t>Kognitivni kontinuum</a:t>
          </a:r>
          <a:endParaRPr lang="hr-HR" sz="1800" kern="1200" dirty="0"/>
        </a:p>
      </dsp:txBody>
      <dsp:txXfrm>
        <a:off x="21075" y="3427620"/>
        <a:ext cx="3798330" cy="3895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5EE0EE-2F6C-4E1C-BDF0-EE4CD89DEE76}">
      <dsp:nvSpPr>
        <dsp:cNvPr id="0" name=""/>
        <dsp:cNvSpPr/>
      </dsp:nvSpPr>
      <dsp:spPr>
        <a:xfrm>
          <a:off x="0" y="509445"/>
          <a:ext cx="3840480" cy="503685"/>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hr-HR" sz="2100" kern="1200" dirty="0" smtClean="0"/>
            <a:t>Obrazac bazičnog vjerovanja</a:t>
          </a:r>
          <a:endParaRPr lang="hr-HR" sz="2100" kern="1200" dirty="0"/>
        </a:p>
      </dsp:txBody>
      <dsp:txXfrm>
        <a:off x="24588" y="534033"/>
        <a:ext cx="3791304" cy="454509"/>
      </dsp:txXfrm>
    </dsp:sp>
    <dsp:sp modelId="{A0D1FF93-714F-47BF-B73D-509398E247C9}">
      <dsp:nvSpPr>
        <dsp:cNvPr id="0" name=""/>
        <dsp:cNvSpPr/>
      </dsp:nvSpPr>
      <dsp:spPr>
        <a:xfrm>
          <a:off x="0" y="1073610"/>
          <a:ext cx="3840480" cy="503685"/>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hr-HR" sz="2100" kern="1200" dirty="0" smtClean="0"/>
            <a:t>Ekstremni kontrast</a:t>
          </a:r>
          <a:endParaRPr lang="hr-HR" sz="2100" kern="1200" dirty="0"/>
        </a:p>
      </dsp:txBody>
      <dsp:txXfrm>
        <a:off x="24588" y="1098198"/>
        <a:ext cx="3791304" cy="454509"/>
      </dsp:txXfrm>
    </dsp:sp>
    <dsp:sp modelId="{3A2CA544-9A61-4D2D-930B-BC4A50C582A3}">
      <dsp:nvSpPr>
        <dsp:cNvPr id="0" name=""/>
        <dsp:cNvSpPr/>
      </dsp:nvSpPr>
      <dsp:spPr>
        <a:xfrm>
          <a:off x="0" y="1637775"/>
          <a:ext cx="3840480" cy="503685"/>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hr-HR" sz="2100" kern="1200" dirty="0" smtClean="0"/>
            <a:t>Razvijanje metafora</a:t>
          </a:r>
          <a:endParaRPr lang="hr-HR" sz="2100" kern="1200" dirty="0"/>
        </a:p>
      </dsp:txBody>
      <dsp:txXfrm>
        <a:off x="24588" y="1662363"/>
        <a:ext cx="3791304" cy="454509"/>
      </dsp:txXfrm>
    </dsp:sp>
    <dsp:sp modelId="{501754F8-F7EE-4A91-A2C0-827814024D22}">
      <dsp:nvSpPr>
        <dsp:cNvPr id="0" name=""/>
        <dsp:cNvSpPr/>
      </dsp:nvSpPr>
      <dsp:spPr>
        <a:xfrm>
          <a:off x="0" y="2201940"/>
          <a:ext cx="3840480" cy="503685"/>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hr-HR" sz="2100" kern="1200" dirty="0" smtClean="0"/>
            <a:t>Povijesni testovi</a:t>
          </a:r>
          <a:endParaRPr lang="hr-HR" sz="2100" kern="1200" dirty="0"/>
        </a:p>
      </dsp:txBody>
      <dsp:txXfrm>
        <a:off x="24588" y="2226528"/>
        <a:ext cx="3791304" cy="454509"/>
      </dsp:txXfrm>
    </dsp:sp>
    <dsp:sp modelId="{39370A27-222F-40C1-BAFB-F3AF46C9A0CA}">
      <dsp:nvSpPr>
        <dsp:cNvPr id="0" name=""/>
        <dsp:cNvSpPr/>
      </dsp:nvSpPr>
      <dsp:spPr>
        <a:xfrm>
          <a:off x="0" y="2766105"/>
          <a:ext cx="3840480" cy="503685"/>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hr-HR" sz="2100" kern="1200" dirty="0" smtClean="0"/>
            <a:t>Restrukturiranje ranih uspomena</a:t>
          </a:r>
          <a:endParaRPr lang="hr-HR" sz="2100" kern="1200" dirty="0"/>
        </a:p>
      </dsp:txBody>
      <dsp:txXfrm>
        <a:off x="24588" y="2790693"/>
        <a:ext cx="3791304" cy="454509"/>
      </dsp:txXfrm>
    </dsp:sp>
    <dsp:sp modelId="{8203E834-EA3E-49A7-AE89-226D8CF6E88C}">
      <dsp:nvSpPr>
        <dsp:cNvPr id="0" name=""/>
        <dsp:cNvSpPr/>
      </dsp:nvSpPr>
      <dsp:spPr>
        <a:xfrm>
          <a:off x="0" y="3330270"/>
          <a:ext cx="3840480" cy="503685"/>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hr-HR" sz="2100" kern="1200" dirty="0" smtClean="0"/>
            <a:t>Kartice za suočavanje</a:t>
          </a:r>
          <a:endParaRPr lang="hr-HR" sz="2100" kern="1200" dirty="0"/>
        </a:p>
      </dsp:txBody>
      <dsp:txXfrm>
        <a:off x="24588" y="3354858"/>
        <a:ext cx="3791304" cy="45450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370F4B-BC7D-4945-BE34-1090F92D62A4}">
      <dsp:nvSpPr>
        <dsp:cNvPr id="0" name=""/>
        <dsp:cNvSpPr/>
      </dsp:nvSpPr>
      <dsp:spPr>
        <a:xfrm>
          <a:off x="0" y="37313"/>
          <a:ext cx="3840480" cy="67626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hr-HR" sz="1700" b="0" kern="1200" dirty="0" smtClean="0"/>
            <a:t>Dokazi koji podržavaju staro bazično vjerovanje s alternativnim objašnjenjem</a:t>
          </a:r>
          <a:endParaRPr lang="hr-HR" sz="1700" b="0" kern="1200" dirty="0"/>
        </a:p>
      </dsp:txBody>
      <dsp:txXfrm>
        <a:off x="33012" y="70325"/>
        <a:ext cx="3774456" cy="61023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FDFDEF-A1A4-4744-A8CA-20DAA6B376E0}">
      <dsp:nvSpPr>
        <dsp:cNvPr id="0" name=""/>
        <dsp:cNvSpPr/>
      </dsp:nvSpPr>
      <dsp:spPr>
        <a:xfrm>
          <a:off x="0" y="3188"/>
          <a:ext cx="3840480" cy="676260"/>
        </a:xfrm>
        <a:prstGeom prst="roundRect">
          <a:avLst/>
        </a:prstGeom>
        <a:solidFill>
          <a:schemeClr val="accent1">
            <a:hueOff val="0"/>
            <a:satOff val="0"/>
            <a:lumOff val="0"/>
            <a:alphaOff val="0"/>
          </a:schemeClr>
        </a:solidFill>
        <a:ln w="25400" cap="flat" cmpd="dbl"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r>
            <a:rPr lang="hr-HR" sz="1700" b="0" kern="1200" dirty="0" smtClean="0"/>
            <a:t>Dokazi koji proturječe starom bazičnom vjerovanju, podržavaju novo</a:t>
          </a:r>
          <a:endParaRPr lang="hr-HR" sz="1700" b="0" kern="1200" dirty="0"/>
        </a:p>
      </dsp:txBody>
      <dsp:txXfrm>
        <a:off x="33012" y="36200"/>
        <a:ext cx="3774456" cy="61023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ta-IN"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a-IN" smtClean="0"/>
              <a:t>Click to edit Master subtitle style</a:t>
            </a:r>
            <a:endParaRPr dirty="0"/>
          </a:p>
        </p:txBody>
      </p:sp>
      <p:sp>
        <p:nvSpPr>
          <p:cNvPr id="4" name="Date Placeholder 3"/>
          <p:cNvSpPr>
            <a:spLocks noGrp="1"/>
          </p:cNvSpPr>
          <p:nvPr>
            <p:ph type="dt" sz="half" idx="10"/>
          </p:nvPr>
        </p:nvSpPr>
        <p:spPr/>
        <p:txBody>
          <a:bodyPr/>
          <a:lstStyle/>
          <a:p>
            <a:fld id="{5383CC21-F557-48B8-B07D-4E58A4F777B5}" type="datetimeFigureOut">
              <a:rPr lang="hr-HR" smtClean="0"/>
              <a:pPr/>
              <a:t>14.2.2017.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ta-IN"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a-IN" smtClean="0"/>
              <a:t>Click to edit Master text styles</a:t>
            </a:r>
          </a:p>
        </p:txBody>
      </p:sp>
      <p:sp>
        <p:nvSpPr>
          <p:cNvPr id="5" name="Date Placeholder 4"/>
          <p:cNvSpPr>
            <a:spLocks noGrp="1"/>
          </p:cNvSpPr>
          <p:nvPr>
            <p:ph type="dt" sz="half" idx="10"/>
          </p:nvPr>
        </p:nvSpPr>
        <p:spPr/>
        <p:txBody>
          <a:bodyPr/>
          <a:lstStyle/>
          <a:p>
            <a:fld id="{5383CC21-F557-48B8-B07D-4E58A4F777B5}" type="datetimeFigureOut">
              <a:rPr lang="hr-HR" smtClean="0"/>
              <a:pPr/>
              <a:t>14.2.2017.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16A098D-CE6F-4A5F-B271-6D23F34E168D}" type="slidenum">
              <a:rPr lang="hr-HR" smtClean="0"/>
              <a:pPr/>
              <a:t>‹#›</a:t>
            </a:fld>
            <a:endParaRPr lang="hr-HR"/>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a-IN"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a-IN"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dirty="0"/>
          </a:p>
        </p:txBody>
      </p:sp>
      <p:sp>
        <p:nvSpPr>
          <p:cNvPr id="4" name="Date Placeholder 3"/>
          <p:cNvSpPr>
            <a:spLocks noGrp="1"/>
          </p:cNvSpPr>
          <p:nvPr>
            <p:ph type="dt" sz="half" idx="10"/>
          </p:nvPr>
        </p:nvSpPr>
        <p:spPr/>
        <p:txBody>
          <a:bodyPr/>
          <a:lstStyle/>
          <a:p>
            <a:fld id="{5383CC21-F557-48B8-B07D-4E58A4F777B5}" type="datetimeFigureOut">
              <a:rPr lang="hr-HR" smtClean="0"/>
              <a:pPr/>
              <a:t>14.2.2017.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ta-IN"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dirty="0"/>
          </a:p>
        </p:txBody>
      </p:sp>
      <p:sp>
        <p:nvSpPr>
          <p:cNvPr id="4" name="Date Placeholder 3"/>
          <p:cNvSpPr>
            <a:spLocks noGrp="1"/>
          </p:cNvSpPr>
          <p:nvPr>
            <p:ph type="dt" sz="half" idx="10"/>
          </p:nvPr>
        </p:nvSpPr>
        <p:spPr/>
        <p:txBody>
          <a:bodyPr/>
          <a:lstStyle/>
          <a:p>
            <a:fld id="{5383CC21-F557-48B8-B07D-4E58A4F777B5}" type="datetimeFigureOut">
              <a:rPr lang="hr-HR" smtClean="0"/>
              <a:pPr/>
              <a:t>14.2.2017.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a-IN"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dirty="0"/>
          </a:p>
        </p:txBody>
      </p:sp>
      <p:sp>
        <p:nvSpPr>
          <p:cNvPr id="4" name="Date Placeholder 3"/>
          <p:cNvSpPr>
            <a:spLocks noGrp="1"/>
          </p:cNvSpPr>
          <p:nvPr>
            <p:ph type="dt" sz="half" idx="10"/>
          </p:nvPr>
        </p:nvSpPr>
        <p:spPr/>
        <p:txBody>
          <a:bodyPr/>
          <a:lstStyle/>
          <a:p>
            <a:fld id="{5383CC21-F557-48B8-B07D-4E58A4F777B5}" type="datetimeFigureOut">
              <a:rPr lang="hr-HR" smtClean="0"/>
              <a:pPr/>
              <a:t>14.2.2017.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ta-IN"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a-IN" smtClean="0"/>
              <a:t>Click to edit Master subtitle style</a:t>
            </a:r>
            <a:endParaRPr dirty="0"/>
          </a:p>
        </p:txBody>
      </p:sp>
      <p:sp>
        <p:nvSpPr>
          <p:cNvPr id="4" name="Date Placeholder 3"/>
          <p:cNvSpPr>
            <a:spLocks noGrp="1"/>
          </p:cNvSpPr>
          <p:nvPr>
            <p:ph type="dt" sz="half" idx="10"/>
          </p:nvPr>
        </p:nvSpPr>
        <p:spPr/>
        <p:txBody>
          <a:bodyPr/>
          <a:lstStyle/>
          <a:p>
            <a:fld id="{5383CC21-F557-48B8-B07D-4E58A4F777B5}" type="datetimeFigureOut">
              <a:rPr lang="hr-HR" smtClean="0"/>
              <a:pPr/>
              <a:t>14.2.2017.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16A098D-CE6F-4A5F-B271-6D23F34E168D}" type="slidenum">
              <a:rPr lang="hr-HR" smtClean="0"/>
              <a:pPr/>
              <a:t>‹#›</a:t>
            </a:fld>
            <a:endParaRPr lang="hr-HR"/>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a-IN"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ta-IN"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a-IN" smtClean="0"/>
              <a:t>Click to edit Master text styles</a:t>
            </a:r>
          </a:p>
        </p:txBody>
      </p:sp>
      <p:sp>
        <p:nvSpPr>
          <p:cNvPr id="4" name="Date Placeholder 3"/>
          <p:cNvSpPr>
            <a:spLocks noGrp="1"/>
          </p:cNvSpPr>
          <p:nvPr>
            <p:ph type="dt" sz="half" idx="10"/>
          </p:nvPr>
        </p:nvSpPr>
        <p:spPr/>
        <p:txBody>
          <a:bodyPr/>
          <a:lstStyle/>
          <a:p>
            <a:fld id="{5383CC21-F557-48B8-B07D-4E58A4F777B5}" type="datetimeFigureOut">
              <a:rPr lang="hr-HR" smtClean="0"/>
              <a:pPr/>
              <a:t>14.2.2017.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ta-IN"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dirty="0"/>
          </a:p>
        </p:txBody>
      </p:sp>
      <p:sp>
        <p:nvSpPr>
          <p:cNvPr id="5" name="Date Placeholder 4"/>
          <p:cNvSpPr>
            <a:spLocks noGrp="1"/>
          </p:cNvSpPr>
          <p:nvPr>
            <p:ph type="dt" sz="half" idx="10"/>
          </p:nvPr>
        </p:nvSpPr>
        <p:spPr/>
        <p:txBody>
          <a:bodyPr/>
          <a:lstStyle/>
          <a:p>
            <a:fld id="{5383CC21-F557-48B8-B07D-4E58A4F777B5}" type="datetimeFigureOut">
              <a:rPr lang="hr-HR" smtClean="0"/>
              <a:pPr/>
              <a:t>14.2.2017.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ta-IN"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a-IN"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a-IN"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dirty="0"/>
          </a:p>
        </p:txBody>
      </p:sp>
      <p:sp>
        <p:nvSpPr>
          <p:cNvPr id="7" name="Date Placeholder 6"/>
          <p:cNvSpPr>
            <a:spLocks noGrp="1"/>
          </p:cNvSpPr>
          <p:nvPr>
            <p:ph type="dt" sz="half" idx="10"/>
          </p:nvPr>
        </p:nvSpPr>
        <p:spPr/>
        <p:txBody>
          <a:bodyPr/>
          <a:lstStyle/>
          <a:p>
            <a:fld id="{5383CC21-F557-48B8-B07D-4E58A4F777B5}" type="datetimeFigureOut">
              <a:rPr lang="hr-HR" smtClean="0"/>
              <a:pPr/>
              <a:t>14.2.2017.</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a-IN" smtClean="0"/>
              <a:t>Click to edit Master title style</a:t>
            </a:r>
            <a:endParaRPr/>
          </a:p>
        </p:txBody>
      </p:sp>
      <p:sp>
        <p:nvSpPr>
          <p:cNvPr id="3" name="Date Placeholder 2"/>
          <p:cNvSpPr>
            <a:spLocks noGrp="1"/>
          </p:cNvSpPr>
          <p:nvPr>
            <p:ph type="dt" sz="half" idx="10"/>
          </p:nvPr>
        </p:nvSpPr>
        <p:spPr/>
        <p:txBody>
          <a:bodyPr/>
          <a:lstStyle/>
          <a:p>
            <a:fld id="{5383CC21-F557-48B8-B07D-4E58A4F777B5}" type="datetimeFigureOut">
              <a:rPr lang="hr-HR" smtClean="0"/>
              <a:pPr/>
              <a:t>14.2.2017.</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83CC21-F557-48B8-B07D-4E58A4F777B5}" type="datetimeFigureOut">
              <a:rPr lang="hr-HR" smtClean="0"/>
              <a:pPr/>
              <a:t>14.2.2017.</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ta-IN"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a-IN" smtClean="0"/>
              <a:t>Click to edit Master text styles</a:t>
            </a:r>
          </a:p>
        </p:txBody>
      </p:sp>
      <p:sp>
        <p:nvSpPr>
          <p:cNvPr id="5" name="Date Placeholder 4"/>
          <p:cNvSpPr>
            <a:spLocks noGrp="1"/>
          </p:cNvSpPr>
          <p:nvPr>
            <p:ph type="dt" sz="half" idx="10"/>
          </p:nvPr>
        </p:nvSpPr>
        <p:spPr/>
        <p:txBody>
          <a:bodyPr/>
          <a:lstStyle/>
          <a:p>
            <a:fld id="{5383CC21-F557-48B8-B07D-4E58A4F777B5}" type="datetimeFigureOut">
              <a:rPr lang="hr-HR" smtClean="0"/>
              <a:pPr/>
              <a:t>14.2.2017.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16A098D-CE6F-4A5F-B271-6D23F34E168D}" type="slidenum">
              <a:rPr lang="hr-HR" smtClean="0"/>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ta-IN"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ta-IN" smtClean="0"/>
              <a:t>Click to edit Master text styles</a:t>
            </a:r>
          </a:p>
          <a:p>
            <a:pPr lvl="1"/>
            <a:r>
              <a:rPr lang="ta-IN" smtClean="0"/>
              <a:t>Second level</a:t>
            </a:r>
          </a:p>
          <a:p>
            <a:pPr lvl="2"/>
            <a:r>
              <a:rPr lang="ta-IN" smtClean="0"/>
              <a:t>Third level</a:t>
            </a:r>
          </a:p>
          <a:p>
            <a:pPr lvl="3"/>
            <a:r>
              <a:rPr lang="ta-IN" smtClean="0"/>
              <a:t>Fourth level</a:t>
            </a:r>
          </a:p>
          <a:p>
            <a:pPr lvl="4"/>
            <a:r>
              <a:rPr lang="ta-IN"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5383CC21-F557-48B8-B07D-4E58A4F777B5}" type="datetimeFigureOut">
              <a:rPr lang="hr-HR" smtClean="0"/>
              <a:pPr/>
              <a:t>14.2.2017.</a:t>
            </a:fld>
            <a:endParaRPr lang="hr-HR"/>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hr-HR"/>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A16A098D-CE6F-4A5F-B271-6D23F34E168D}"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357290" y="1857364"/>
            <a:ext cx="6498158" cy="1724867"/>
          </a:xfrm>
        </p:spPr>
        <p:txBody>
          <a:bodyPr/>
          <a:lstStyle/>
          <a:p>
            <a:r>
              <a:rPr lang="ta-IN" sz="6000" dirty="0" smtClean="0"/>
              <a:t/>
            </a:r>
            <a:br>
              <a:rPr lang="ta-IN" sz="6000" dirty="0" smtClean="0"/>
            </a:br>
            <a:r>
              <a:rPr lang="hr-HR" sz="6000" dirty="0" smtClean="0"/>
              <a:t>Bazična vjerovanja</a:t>
            </a:r>
            <a:endParaRPr lang="hr-HR" sz="6000" dirty="0"/>
          </a:p>
        </p:txBody>
      </p:sp>
      <p:sp>
        <p:nvSpPr>
          <p:cNvPr id="3" name="Podnaslov 2"/>
          <p:cNvSpPr>
            <a:spLocks noGrp="1"/>
          </p:cNvSpPr>
          <p:nvPr>
            <p:ph type="subTitle" idx="1"/>
          </p:nvPr>
        </p:nvSpPr>
        <p:spPr>
          <a:xfrm>
            <a:off x="1357290" y="4572008"/>
            <a:ext cx="6498159" cy="916641"/>
          </a:xfrm>
        </p:spPr>
        <p:txBody>
          <a:bodyPr>
            <a:normAutofit lnSpcReduction="10000"/>
          </a:bodyPr>
          <a:lstStyle/>
          <a:p>
            <a:r>
              <a:rPr lang="hr-HR" dirty="0" smtClean="0"/>
              <a:t>Praktikum II</a:t>
            </a:r>
          </a:p>
          <a:p>
            <a:r>
              <a:rPr lang="hr-HR" dirty="0" smtClean="0"/>
              <a:t>11. radionica, grupa E</a:t>
            </a:r>
          </a:p>
          <a:p>
            <a:r>
              <a:rPr lang="hr-HR" dirty="0" smtClean="0"/>
              <a:t>Zrinka </a:t>
            </a:r>
            <a:r>
              <a:rPr lang="hr-HR" dirty="0" err="1" smtClean="0"/>
              <a:t>Turalija</a:t>
            </a:r>
            <a:endParaRPr lang="hr-HR" dirty="0"/>
          </a:p>
        </p:txBody>
      </p:sp>
    </p:spTree>
    <p:extLst>
      <p:ext uri="{BB962C8B-B14F-4D97-AF65-F5344CB8AC3E}">
        <p14:creationId xmlns:p14="http://schemas.microsoft.com/office/powerpoint/2010/main" val="10001302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Obrazac bazičnog vjerovanja</a:t>
            </a:r>
            <a:endParaRPr lang="hr-HR" dirty="0"/>
          </a:p>
        </p:txBody>
      </p:sp>
      <p:sp>
        <p:nvSpPr>
          <p:cNvPr id="3" name="Rezervirano mjesto sadržaja 2"/>
          <p:cNvSpPr>
            <a:spLocks noGrp="1"/>
          </p:cNvSpPr>
          <p:nvPr>
            <p:ph idx="1"/>
          </p:nvPr>
        </p:nvSpPr>
        <p:spPr>
          <a:xfrm>
            <a:off x="539552" y="1916832"/>
            <a:ext cx="8042276" cy="4343400"/>
          </a:xfrm>
        </p:spPr>
        <p:txBody>
          <a:bodyPr>
            <a:normAutofit/>
          </a:bodyPr>
          <a:lstStyle/>
          <a:p>
            <a:r>
              <a:rPr lang="hr-HR" b="1" dirty="0" smtClean="0"/>
              <a:t>Staro bazično vjerovanje: </a:t>
            </a:r>
            <a:r>
              <a:rPr lang="hr-HR" sz="2600" i="1" dirty="0" smtClean="0">
                <a:solidFill>
                  <a:schemeClr val="accent1"/>
                </a:solidFill>
                <a:latin typeface="+mj-lt"/>
                <a:ea typeface="+mj-ea"/>
                <a:cs typeface="+mj-cs"/>
              </a:rPr>
              <a:t>Ja sam neadekvatna</a:t>
            </a:r>
            <a:endParaRPr lang="hr-HR" sz="5000" i="1" dirty="0" smtClean="0">
              <a:solidFill>
                <a:schemeClr val="accent1"/>
              </a:solidFill>
              <a:latin typeface="+mj-lt"/>
              <a:ea typeface="+mj-ea"/>
              <a:cs typeface="+mj-cs"/>
            </a:endParaRPr>
          </a:p>
          <a:p>
            <a:pPr lvl="2"/>
            <a:r>
              <a:rPr lang="hr-HR" dirty="0" smtClean="0"/>
              <a:t>Koliko sada vjerujete u staro bazično vjerovanje? (0-100)</a:t>
            </a:r>
            <a:r>
              <a:rPr lang="hr-HR" sz="2400" dirty="0" smtClean="0"/>
              <a:t> </a:t>
            </a:r>
            <a:r>
              <a:rPr lang="hr-HR" dirty="0" smtClean="0">
                <a:solidFill>
                  <a:schemeClr val="accent1"/>
                </a:solidFill>
                <a:latin typeface="+mj-lt"/>
                <a:ea typeface="+mj-ea"/>
                <a:cs typeface="+mj-cs"/>
              </a:rPr>
              <a:t>60%</a:t>
            </a:r>
            <a:endParaRPr lang="hr-HR" sz="2600" dirty="0" smtClean="0">
              <a:solidFill>
                <a:schemeClr val="accent1"/>
              </a:solidFill>
              <a:latin typeface="+mj-lt"/>
              <a:ea typeface="+mj-ea"/>
              <a:cs typeface="+mj-cs"/>
            </a:endParaRPr>
          </a:p>
          <a:p>
            <a:pPr lvl="2"/>
            <a:r>
              <a:rPr lang="hr-HR" dirty="0" smtClean="0"/>
              <a:t>Koliko ste ovaj tjedan najviše vjerovali? (0-100</a:t>
            </a:r>
            <a:r>
              <a:rPr lang="hr-HR" sz="1600" dirty="0" smtClean="0"/>
              <a:t>) </a:t>
            </a:r>
            <a:r>
              <a:rPr lang="hr-HR" dirty="0" smtClean="0">
                <a:solidFill>
                  <a:schemeClr val="accent1"/>
                </a:solidFill>
                <a:latin typeface="+mj-lt"/>
                <a:ea typeface="+mj-ea"/>
                <a:cs typeface="+mj-cs"/>
              </a:rPr>
              <a:t>90%</a:t>
            </a:r>
            <a:endParaRPr lang="hr-HR" sz="2600" dirty="0" smtClean="0">
              <a:solidFill>
                <a:schemeClr val="accent1"/>
              </a:solidFill>
              <a:latin typeface="+mj-lt"/>
              <a:ea typeface="+mj-ea"/>
              <a:cs typeface="+mj-cs"/>
            </a:endParaRPr>
          </a:p>
          <a:p>
            <a:pPr lvl="2"/>
            <a:r>
              <a:rPr lang="hr-HR" dirty="0" smtClean="0"/>
              <a:t>Koliko ste ovaj tjedan najmanje vjerovali? (0-100) </a:t>
            </a:r>
            <a:r>
              <a:rPr lang="hr-HR" dirty="0" smtClean="0">
                <a:solidFill>
                  <a:schemeClr val="accent1"/>
                </a:solidFill>
                <a:latin typeface="+mj-lt"/>
                <a:ea typeface="+mj-ea"/>
                <a:cs typeface="+mj-cs"/>
              </a:rPr>
              <a:t>60%</a:t>
            </a:r>
            <a:endParaRPr lang="hr-HR" sz="2600" dirty="0" smtClean="0">
              <a:solidFill>
                <a:schemeClr val="accent1"/>
              </a:solidFill>
              <a:latin typeface="+mj-lt"/>
              <a:ea typeface="+mj-ea"/>
              <a:cs typeface="+mj-cs"/>
            </a:endParaRPr>
          </a:p>
          <a:p>
            <a:r>
              <a:rPr lang="hr-HR" b="1" dirty="0" smtClean="0"/>
              <a:t>Novo vjerovanje: </a:t>
            </a:r>
            <a:r>
              <a:rPr lang="hr-HR" sz="2600" i="1" dirty="0" smtClean="0">
                <a:solidFill>
                  <a:schemeClr val="accent1"/>
                </a:solidFill>
                <a:latin typeface="+mj-lt"/>
                <a:ea typeface="+mj-ea"/>
                <a:cs typeface="+mj-cs"/>
              </a:rPr>
              <a:t>Uglavnom sam adekvatan (ali također sam i čovjek)</a:t>
            </a:r>
          </a:p>
          <a:p>
            <a:pPr lvl="2"/>
            <a:r>
              <a:rPr lang="hr-HR" dirty="0" smtClean="0"/>
              <a:t>Koliko sada vjerujete u novo vjerovanje? (0-100) </a:t>
            </a:r>
            <a:r>
              <a:rPr lang="hr-HR" dirty="0" smtClean="0">
                <a:solidFill>
                  <a:schemeClr val="accent1"/>
                </a:solidFill>
                <a:latin typeface="+mj-lt"/>
                <a:ea typeface="+mj-ea"/>
                <a:cs typeface="+mj-cs"/>
              </a:rPr>
              <a:t>50%</a:t>
            </a:r>
            <a:endParaRPr lang="hr-HR" dirty="0">
              <a:solidFill>
                <a:schemeClr val="accent1"/>
              </a:solidFill>
              <a:latin typeface="+mj-lt"/>
              <a:ea typeface="+mj-ea"/>
              <a:cs typeface="+mj-cs"/>
            </a:endParaRPr>
          </a:p>
        </p:txBody>
      </p:sp>
    </p:spTree>
    <p:extLst>
      <p:ext uri="{BB962C8B-B14F-4D97-AF65-F5344CB8AC3E}">
        <p14:creationId xmlns:p14="http://schemas.microsoft.com/office/powerpoint/2010/main" val="2333456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571472" y="357166"/>
            <a:ext cx="8020078" cy="801614"/>
          </a:xfrm>
        </p:spPr>
        <p:txBody>
          <a:bodyPr>
            <a:normAutofit/>
          </a:bodyPr>
          <a:lstStyle/>
          <a:p>
            <a:r>
              <a:rPr lang="hr-HR" dirty="0" smtClean="0"/>
              <a:t>Obrazac bazičnog vjerovanja</a:t>
            </a:r>
            <a:endParaRPr lang="hr-HR" dirty="0"/>
          </a:p>
        </p:txBody>
      </p:sp>
      <p:graphicFrame>
        <p:nvGraphicFramePr>
          <p:cNvPr id="11" name="Diagram 10"/>
          <p:cNvGraphicFramePr/>
          <p:nvPr/>
        </p:nvGraphicFramePr>
        <p:xfrm>
          <a:off x="571472" y="1142984"/>
          <a:ext cx="3840480" cy="750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zervirano mjesto sadržaja 5"/>
          <p:cNvSpPr>
            <a:spLocks noGrp="1"/>
          </p:cNvSpPr>
          <p:nvPr>
            <p:ph sz="half" idx="2"/>
          </p:nvPr>
        </p:nvSpPr>
        <p:spPr>
          <a:xfrm>
            <a:off x="571472" y="2071678"/>
            <a:ext cx="3857652" cy="4429156"/>
          </a:xfrm>
        </p:spPr>
        <p:style>
          <a:lnRef idx="2">
            <a:schemeClr val="accent1"/>
          </a:lnRef>
          <a:fillRef idx="1">
            <a:schemeClr val="lt1"/>
          </a:fillRef>
          <a:effectRef idx="0">
            <a:schemeClr val="accent1"/>
          </a:effectRef>
          <a:fontRef idx="minor">
            <a:schemeClr val="dk1"/>
          </a:fontRef>
        </p:style>
        <p:txBody>
          <a:bodyPr>
            <a:noAutofit/>
          </a:bodyPr>
          <a:lstStyle/>
          <a:p>
            <a:pPr>
              <a:spcBef>
                <a:spcPts val="1300"/>
              </a:spcBef>
            </a:pPr>
            <a:r>
              <a:rPr lang="hr-HR" sz="1400" dirty="0" smtClean="0"/>
              <a:t>Napravila sam dobar posao na seminaru iz književnosti</a:t>
            </a:r>
          </a:p>
          <a:p>
            <a:pPr>
              <a:spcBef>
                <a:spcPts val="1300"/>
              </a:spcBef>
            </a:pPr>
            <a:r>
              <a:rPr lang="hr-HR" sz="1400" dirty="0" smtClean="0"/>
              <a:t>Postavila pitanje iz statistike</a:t>
            </a:r>
          </a:p>
          <a:p>
            <a:pPr>
              <a:spcBef>
                <a:spcPts val="1300"/>
              </a:spcBef>
            </a:pPr>
            <a:r>
              <a:rPr lang="hr-HR" sz="1400" dirty="0" smtClean="0"/>
              <a:t>Razumjela ovaj obrazac</a:t>
            </a:r>
          </a:p>
          <a:p>
            <a:pPr>
              <a:spcBef>
                <a:spcPts val="1300"/>
              </a:spcBef>
            </a:pPr>
            <a:r>
              <a:rPr lang="hr-HR" sz="1400" dirty="0" smtClean="0"/>
              <a:t>Dobila 4 na testu iz kemije</a:t>
            </a:r>
          </a:p>
          <a:p>
            <a:pPr>
              <a:spcBef>
                <a:spcPts val="1300"/>
              </a:spcBef>
            </a:pPr>
            <a:r>
              <a:rPr lang="hr-HR" sz="1400" dirty="0" smtClean="0"/>
              <a:t>Donijela odluku o sljedećoj godini</a:t>
            </a:r>
          </a:p>
          <a:p>
            <a:pPr>
              <a:spcBef>
                <a:spcPts val="1300"/>
              </a:spcBef>
            </a:pPr>
            <a:r>
              <a:rPr lang="hr-HR" sz="1400" dirty="0" smtClean="0"/>
              <a:t>Uradila promjenu telefona, bankovnog računa, osiguranja i sl.</a:t>
            </a:r>
          </a:p>
          <a:p>
            <a:pPr>
              <a:spcBef>
                <a:spcPts val="1300"/>
              </a:spcBef>
            </a:pPr>
            <a:r>
              <a:rPr lang="hr-HR" sz="1400" dirty="0" smtClean="0"/>
              <a:t>Napravila bilješke potrebne za seminar iz ekonomije</a:t>
            </a:r>
          </a:p>
          <a:p>
            <a:pPr>
              <a:spcBef>
                <a:spcPts val="1300"/>
              </a:spcBef>
            </a:pPr>
            <a:r>
              <a:rPr lang="hr-HR" sz="1400" dirty="0" smtClean="0"/>
              <a:t>Razumjela većinu 6. poglavlja za seminar iz ekonomije</a:t>
            </a:r>
          </a:p>
          <a:p>
            <a:pPr>
              <a:spcBef>
                <a:spcPts val="1300"/>
              </a:spcBef>
            </a:pPr>
            <a:r>
              <a:rPr lang="hr-HR" sz="1400" dirty="0" smtClean="0"/>
              <a:t>Objasnila sadržaj </a:t>
            </a:r>
            <a:r>
              <a:rPr lang="hr-HR" sz="1400" dirty="0" smtClean="0"/>
              <a:t>iz </a:t>
            </a:r>
            <a:r>
              <a:rPr lang="hr-HR" sz="1400" dirty="0" smtClean="0"/>
              <a:t>statistike mladiću iz doma</a:t>
            </a:r>
            <a:endParaRPr lang="hr-HR" sz="1400" dirty="0"/>
          </a:p>
        </p:txBody>
      </p:sp>
      <p:graphicFrame>
        <p:nvGraphicFramePr>
          <p:cNvPr id="12" name="Diagram 11"/>
          <p:cNvGraphicFramePr/>
          <p:nvPr/>
        </p:nvGraphicFramePr>
        <p:xfrm>
          <a:off x="4857752" y="1142984"/>
          <a:ext cx="3840480" cy="67944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Rezervirano mjesto sadržaja 7"/>
          <p:cNvSpPr>
            <a:spLocks noGrp="1"/>
          </p:cNvSpPr>
          <p:nvPr>
            <p:ph sz="quarter" idx="4"/>
          </p:nvPr>
        </p:nvSpPr>
        <p:spPr>
          <a:xfrm>
            <a:off x="4786314" y="2071678"/>
            <a:ext cx="4000528" cy="4429156"/>
          </a:xfrm>
        </p:spPr>
        <p:style>
          <a:lnRef idx="2">
            <a:schemeClr val="accent1"/>
          </a:lnRef>
          <a:fillRef idx="1">
            <a:schemeClr val="lt1"/>
          </a:fillRef>
          <a:effectRef idx="0">
            <a:schemeClr val="accent1"/>
          </a:effectRef>
          <a:fontRef idx="minor">
            <a:schemeClr val="dk1"/>
          </a:fontRef>
        </p:style>
        <p:txBody>
          <a:bodyPr>
            <a:normAutofit/>
          </a:bodyPr>
          <a:lstStyle/>
          <a:p>
            <a:pPr>
              <a:lnSpc>
                <a:spcPct val="90000"/>
              </a:lnSpc>
            </a:pPr>
            <a:r>
              <a:rPr lang="hr-HR" sz="1400" dirty="0"/>
              <a:t>Nisam razum</a:t>
            </a:r>
            <a:r>
              <a:rPr lang="ta-IN" sz="1400" dirty="0"/>
              <a:t>jela</a:t>
            </a:r>
            <a:r>
              <a:rPr lang="hr-HR" sz="1400" dirty="0"/>
              <a:t> predavanje iz ekonomije, </a:t>
            </a:r>
            <a:r>
              <a:rPr lang="hr-HR" sz="1400" b="1" dirty="0"/>
              <a:t>ALI </a:t>
            </a:r>
            <a:r>
              <a:rPr lang="hr-HR" sz="1400" dirty="0"/>
              <a:t>nisam o tome ništa </a:t>
            </a:r>
            <a:r>
              <a:rPr lang="hr-HR" sz="1400" dirty="0" smtClean="0"/>
              <a:t>čital</a:t>
            </a:r>
            <a:r>
              <a:rPr lang="ta-IN" sz="1400" dirty="0" smtClean="0"/>
              <a:t>a i vjerojatno bih to razumjela kasnije. </a:t>
            </a:r>
            <a:r>
              <a:rPr lang="en-US" sz="1400" dirty="0" smtClean="0"/>
              <a:t>U</a:t>
            </a:r>
            <a:r>
              <a:rPr lang="ta-IN" sz="1400" dirty="0" smtClean="0"/>
              <a:t> najgorem slučaju to je neadekvatnost, ali možda je trenutno njena greška jer nije to dobro objasnila</a:t>
            </a:r>
            <a:endParaRPr lang="hr-HR" sz="1400" dirty="0" smtClean="0"/>
          </a:p>
          <a:p>
            <a:pPr>
              <a:lnSpc>
                <a:spcPct val="90000"/>
              </a:lnSpc>
            </a:pPr>
            <a:endParaRPr lang="ta-IN" sz="1400" dirty="0" smtClean="0"/>
          </a:p>
          <a:p>
            <a:pPr>
              <a:lnSpc>
                <a:spcPct val="90000"/>
              </a:lnSpc>
            </a:pPr>
            <a:r>
              <a:rPr lang="ta-IN" sz="1400" dirty="0" smtClean="0"/>
              <a:t>Nisam otišla asistentu po pomoć, </a:t>
            </a:r>
            <a:r>
              <a:rPr lang="ta-IN" sz="1400" b="1" dirty="0" smtClean="0"/>
              <a:t>ALI </a:t>
            </a:r>
            <a:r>
              <a:rPr lang="ta-IN" sz="1400" dirty="0" smtClean="0"/>
              <a:t>to ne znači da sam neadekvatna. Bila sam nervozna radi odlaska jer sam smatrala da mogu sama savladati i jer sam mislila kako će smatrati da sam nepripremljena</a:t>
            </a:r>
            <a:endParaRPr lang="hr-HR" sz="1400" dirty="0" smtClean="0"/>
          </a:p>
          <a:p>
            <a:pPr>
              <a:lnSpc>
                <a:spcPct val="90000"/>
              </a:lnSpc>
            </a:pPr>
            <a:endParaRPr lang="ta-IN" sz="1400" dirty="0" smtClean="0"/>
          </a:p>
          <a:p>
            <a:pPr>
              <a:lnSpc>
                <a:spcPct val="90000"/>
              </a:lnSpc>
            </a:pPr>
            <a:r>
              <a:rPr lang="ta-IN" sz="1400" dirty="0"/>
              <a:t>Dobila sam 4 iz književnog rada, </a:t>
            </a:r>
            <a:r>
              <a:rPr lang="ta-IN" sz="1400" b="1" dirty="0"/>
              <a:t>ALI</a:t>
            </a:r>
            <a:r>
              <a:rPr lang="ta-IN" sz="1400" dirty="0"/>
              <a:t> to je sasvim dobra ocjena. Da sam stvarno neadekvatna, ne bih ni bila na fakultetu</a:t>
            </a:r>
          </a:p>
          <a:p>
            <a:pPr>
              <a:lnSpc>
                <a:spcPct val="80000"/>
              </a:lnSpc>
            </a:pPr>
            <a:endParaRPr lang="ta-IN" sz="1400" dirty="0"/>
          </a:p>
        </p:txBody>
      </p:sp>
    </p:spTree>
    <p:extLst>
      <p:ext uri="{BB962C8B-B14F-4D97-AF65-F5344CB8AC3E}">
        <p14:creationId xmlns:p14="http://schemas.microsoft.com/office/powerpoint/2010/main" val="2302657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42910" y="214290"/>
            <a:ext cx="7808939" cy="801614"/>
          </a:xfrm>
        </p:spPr>
        <p:txBody>
          <a:bodyPr/>
          <a:lstStyle/>
          <a:p>
            <a:r>
              <a:rPr lang="hr-HR" dirty="0" smtClean="0"/>
              <a:t>Obrazac bazičnog vjerovanja</a:t>
            </a:r>
            <a:endParaRPr lang="hr-HR"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82674553"/>
              </p:ext>
            </p:extLst>
          </p:nvPr>
        </p:nvGraphicFramePr>
        <p:xfrm>
          <a:off x="357158" y="1214422"/>
          <a:ext cx="8429684" cy="5214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711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Ekstremni kontrast</a:t>
            </a:r>
            <a:endParaRPr lang="hr-HR" dirty="0"/>
          </a:p>
        </p:txBody>
      </p:sp>
      <p:sp>
        <p:nvSpPr>
          <p:cNvPr id="3" name="Rezervirano mjesto sadržaja 2"/>
          <p:cNvSpPr>
            <a:spLocks noGrp="1"/>
          </p:cNvSpPr>
          <p:nvPr>
            <p:ph sz="half" idx="1"/>
          </p:nvPr>
        </p:nvSpPr>
        <p:spPr>
          <a:xfrm>
            <a:off x="642910" y="1714488"/>
            <a:ext cx="3857652" cy="1928826"/>
          </a:xfrm>
        </p:spPr>
        <p:txBody>
          <a:bodyPr>
            <a:normAutofit fontScale="85000" lnSpcReduction="10000"/>
          </a:bodyPr>
          <a:lstStyle/>
          <a:p>
            <a:r>
              <a:rPr lang="en-US" sz="2400" dirty="0" smtClean="0"/>
              <a:t>P</a:t>
            </a:r>
            <a:r>
              <a:rPr lang="ta-IN" sz="2400" dirty="0" smtClean="0"/>
              <a:t>onekad</a:t>
            </a:r>
            <a:r>
              <a:rPr lang="hr-HR" sz="2400" dirty="0" smtClean="0"/>
              <a:t> je za pacijente</a:t>
            </a:r>
            <a:r>
              <a:rPr lang="ta-IN" sz="2400" dirty="0" smtClean="0"/>
              <a:t> korisno uspoređivati sebe s nekom osobom koja je na negativnom ekstremu kvalitete povezane s pacijentovim bazičnim vjerovanjem</a:t>
            </a:r>
          </a:p>
          <a:p>
            <a:pPr marL="0" indent="0">
              <a:buNone/>
            </a:pPr>
            <a:endParaRPr lang="hr-HR" sz="2400" dirty="0"/>
          </a:p>
        </p:txBody>
      </p:sp>
      <p:sp>
        <p:nvSpPr>
          <p:cNvPr id="4" name="Content Placeholder 3"/>
          <p:cNvSpPr>
            <a:spLocks noGrp="1"/>
          </p:cNvSpPr>
          <p:nvPr>
            <p:ph sz="half" idx="2"/>
          </p:nvPr>
        </p:nvSpPr>
        <p:spPr>
          <a:xfrm>
            <a:off x="4751070" y="1600200"/>
            <a:ext cx="3964333" cy="4972071"/>
          </a:xfrm>
        </p:spPr>
        <p:txBody>
          <a:bodyPr>
            <a:normAutofit fontScale="62500" lnSpcReduction="20000"/>
          </a:bodyPr>
          <a:lstStyle/>
          <a:p>
            <a:r>
              <a:rPr lang="ta-IN" dirty="0" smtClean="0"/>
              <a:t>T: Pitam se poznajete li nekoga u školi stvarno neadekvatnog ili koji se barem ponaša vrlo neadekvatno?</a:t>
            </a:r>
          </a:p>
          <a:p>
            <a:r>
              <a:rPr lang="ta-IN" dirty="0" smtClean="0"/>
              <a:t>P: Postoji jedan momak </a:t>
            </a:r>
            <a:r>
              <a:rPr lang="ta-IN" dirty="0" smtClean="0"/>
              <a:t>i</a:t>
            </a:r>
            <a:r>
              <a:rPr lang="hr-HR" dirty="0" smtClean="0"/>
              <a:t>z</a:t>
            </a:r>
            <a:r>
              <a:rPr lang="ta-IN" dirty="0" smtClean="0"/>
              <a:t> </a:t>
            </a:r>
            <a:r>
              <a:rPr lang="ta-IN" dirty="0" smtClean="0"/>
              <a:t>doma koji nikada ne ide na predavanja niti išta radi. On se samo zabavlja. Mislim da je neuspješan.</a:t>
            </a:r>
          </a:p>
          <a:p>
            <a:r>
              <a:rPr lang="ta-IN" dirty="0" smtClean="0"/>
              <a:t>T: Dobro, u usporedbi s njim, koliko ste vi </a:t>
            </a:r>
            <a:r>
              <a:rPr lang="ta-IN" dirty="0"/>
              <a:t>neadekvatni? </a:t>
            </a:r>
            <a:endParaRPr lang="hr-HR" dirty="0" smtClean="0"/>
          </a:p>
          <a:p>
            <a:r>
              <a:rPr lang="hr-HR" dirty="0" smtClean="0"/>
              <a:t>P: Ne puno.</a:t>
            </a:r>
          </a:p>
          <a:p>
            <a:r>
              <a:rPr lang="hr-HR" dirty="0" smtClean="0"/>
              <a:t>T: Da ste stvarno neadekvatni što biste drukčije radili?</a:t>
            </a:r>
          </a:p>
          <a:p>
            <a:r>
              <a:rPr lang="hr-HR" dirty="0" smtClean="0"/>
              <a:t>P: Vjerojatno bih napustila fakultet, lutala okolo cijeli dan … ne bih imala prijatelja</a:t>
            </a:r>
          </a:p>
          <a:p>
            <a:r>
              <a:rPr lang="hr-HR" dirty="0" smtClean="0"/>
              <a:t>T:  Koliko ste sad blizu tome?</a:t>
            </a:r>
          </a:p>
          <a:p>
            <a:r>
              <a:rPr lang="hr-HR" dirty="0" smtClean="0"/>
              <a:t>P: Uopće </a:t>
            </a:r>
            <a:r>
              <a:rPr lang="hr-HR" dirty="0" smtClean="0"/>
              <a:t>nisam.</a:t>
            </a:r>
            <a:endParaRPr lang="hr-HR" dirty="0" smtClean="0"/>
          </a:p>
          <a:p>
            <a:r>
              <a:rPr lang="hr-HR" dirty="0" smtClean="0"/>
              <a:t>T. Dakle, koliko je točno to što sebe označavate kao potpuno neadekvatnu?</a:t>
            </a:r>
          </a:p>
          <a:p>
            <a:r>
              <a:rPr lang="hr-HR" dirty="0" smtClean="0"/>
              <a:t>P: Mislim da to stvarno nije točno. </a:t>
            </a:r>
          </a:p>
          <a:p>
            <a:endParaRPr lang="en-US" dirty="0"/>
          </a:p>
        </p:txBody>
      </p:sp>
      <p:pic>
        <p:nvPicPr>
          <p:cNvPr id="5" name="Picture 4" descr="successful_and_failed_1379735.jpg"/>
          <p:cNvPicPr>
            <a:picLocks noChangeAspect="1"/>
          </p:cNvPicPr>
          <p:nvPr/>
        </p:nvPicPr>
        <p:blipFill>
          <a:blip r:embed="rId2"/>
          <a:stretch>
            <a:fillRect/>
          </a:stretch>
        </p:blipFill>
        <p:spPr>
          <a:xfrm>
            <a:off x="1142976" y="3500438"/>
            <a:ext cx="2786082" cy="2866340"/>
          </a:xfrm>
          <a:prstGeom prst="rect">
            <a:avLst/>
          </a:prstGeom>
        </p:spPr>
      </p:pic>
    </p:spTree>
    <p:extLst>
      <p:ext uri="{BB962C8B-B14F-4D97-AF65-F5344CB8AC3E}">
        <p14:creationId xmlns:p14="http://schemas.microsoft.com/office/powerpoint/2010/main" val="19299621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Stvaranje metafora</a:t>
            </a:r>
            <a:endParaRPr lang="hr-HR" dirty="0"/>
          </a:p>
        </p:txBody>
      </p:sp>
      <p:sp>
        <p:nvSpPr>
          <p:cNvPr id="3" name="Rezervirano mjesto sadržaja 2"/>
          <p:cNvSpPr>
            <a:spLocks noGrp="1"/>
          </p:cNvSpPr>
          <p:nvPr>
            <p:ph sz="half" idx="1"/>
          </p:nvPr>
        </p:nvSpPr>
        <p:spPr/>
        <p:txBody>
          <a:bodyPr/>
          <a:lstStyle/>
          <a:p>
            <a:r>
              <a:rPr lang="ta-IN" dirty="0" smtClean="0"/>
              <a:t>Terapeut može pomoći pacijentu u distanciranju od bazičnog vjerovanja razmatranjem različite situacije. </a:t>
            </a:r>
            <a:endParaRPr lang="hr-HR" dirty="0" smtClean="0"/>
          </a:p>
          <a:p>
            <a:r>
              <a:rPr lang="ta-IN" dirty="0" smtClean="0"/>
              <a:t>Pacijent može vjerovati da mora biti loš jer ga je kao dijete (i kao odraslog) majka loše tretirala.</a:t>
            </a:r>
            <a:r>
              <a:rPr lang="hr-HR" dirty="0" smtClean="0"/>
              <a:t> </a:t>
            </a:r>
            <a:r>
              <a:rPr lang="ta-IN" dirty="0" smtClean="0"/>
              <a:t>Za njega bi bilo korisno</a:t>
            </a:r>
            <a:r>
              <a:rPr lang="hr-HR" dirty="0" smtClean="0"/>
              <a:t> </a:t>
            </a:r>
            <a:r>
              <a:rPr lang="ta-IN" dirty="0" smtClean="0"/>
              <a:t>razmišljati o priči Pepeljuga, u kojoj zla maćeha vrlo grubo tretira dijete, a ono </a:t>
            </a:r>
            <a:r>
              <a:rPr lang="hr-HR" dirty="0" smtClean="0"/>
              <a:t>ne </a:t>
            </a:r>
            <a:r>
              <a:rPr lang="ta-IN" dirty="0" smtClean="0"/>
              <a:t>postaje </a:t>
            </a:r>
            <a:r>
              <a:rPr lang="ta-IN" dirty="0" smtClean="0"/>
              <a:t>loše ili neuspješno.</a:t>
            </a:r>
            <a:endParaRPr lang="hr-HR" dirty="0"/>
          </a:p>
        </p:txBody>
      </p:sp>
      <p:pic>
        <p:nvPicPr>
          <p:cNvPr id="7" name="Content Placeholder 6" descr="its-all-about-which-way-you-look-quote-1.jpg"/>
          <p:cNvPicPr>
            <a:picLocks noGrp="1" noChangeAspect="1"/>
          </p:cNvPicPr>
          <p:nvPr>
            <p:ph sz="half" idx="2"/>
          </p:nvPr>
        </p:nvPicPr>
        <p:blipFill>
          <a:blip r:embed="rId2"/>
          <a:stretch>
            <a:fillRect/>
          </a:stretch>
        </p:blipFill>
        <p:spPr>
          <a:xfrm>
            <a:off x="4857752" y="1785926"/>
            <a:ext cx="3840162" cy="3360142"/>
          </a:xfrm>
        </p:spPr>
      </p:pic>
    </p:spTree>
    <p:extLst>
      <p:ext uri="{BB962C8B-B14F-4D97-AF65-F5344CB8AC3E}">
        <p14:creationId xmlns:p14="http://schemas.microsoft.com/office/powerpoint/2010/main" val="506439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smtClean="0"/>
              <a:t>Povijesno testiranje bazičnog vjerovanja</a:t>
            </a:r>
            <a:endParaRPr lang="hr-HR" sz="3600" dirty="0"/>
          </a:p>
        </p:txBody>
      </p:sp>
      <p:sp>
        <p:nvSpPr>
          <p:cNvPr id="9" name="Content Placeholder 8"/>
          <p:cNvSpPr>
            <a:spLocks noGrp="1"/>
          </p:cNvSpPr>
          <p:nvPr>
            <p:ph sz="half" idx="1"/>
          </p:nvPr>
        </p:nvSpPr>
        <p:spPr>
          <a:xfrm>
            <a:off x="928662" y="1785926"/>
            <a:ext cx="3840480" cy="4343400"/>
          </a:xfrm>
        </p:spPr>
        <p:txBody>
          <a:bodyPr>
            <a:normAutofit fontScale="92500" lnSpcReduction="20000"/>
          </a:bodyPr>
          <a:lstStyle/>
          <a:p>
            <a:r>
              <a:rPr lang="hr-HR" dirty="0" smtClean="0"/>
              <a:t>Često je za pacijenta korisno istražiti na koji je način vjerovanje nastalo i godinama se održavalo</a:t>
            </a:r>
          </a:p>
          <a:p>
            <a:r>
              <a:rPr lang="hr-HR" dirty="0" smtClean="0"/>
              <a:t>Terapeut pomaže pacijentu u potrazi </a:t>
            </a:r>
            <a:r>
              <a:rPr lang="hr-HR" dirty="0" smtClean="0"/>
              <a:t>za dokazima </a:t>
            </a:r>
            <a:r>
              <a:rPr lang="hr-HR" dirty="0" smtClean="0"/>
              <a:t>koji su podržavali bazično vjerovanje od ranog djetinjstva i u otkrivanju dokaza koji mu proturječe</a:t>
            </a:r>
          </a:p>
          <a:p>
            <a:r>
              <a:rPr lang="hr-HR" dirty="0" smtClean="0"/>
              <a:t>Obično proces započinje nakon što je pacijent opažao djelovanje svog bazičnog vjerovanja u sadašnjosti te nakon što je započeo postupak njegova mijenjanja ili uz pomoć obrasca ili nekim drugim tehnikama.</a:t>
            </a:r>
          </a:p>
        </p:txBody>
      </p:sp>
      <p:pic>
        <p:nvPicPr>
          <p:cNvPr id="11" name="Content Placeholder 10" descr="4e474b0a0b043281f4b880a7785c4b0b.jpg.png"/>
          <p:cNvPicPr>
            <a:picLocks noGrp="1" noChangeAspect="1"/>
          </p:cNvPicPr>
          <p:nvPr>
            <p:ph sz="half" idx="2"/>
          </p:nvPr>
        </p:nvPicPr>
        <p:blipFill>
          <a:blip r:embed="rId2"/>
          <a:stretch>
            <a:fillRect/>
          </a:stretch>
        </p:blipFill>
        <p:spPr>
          <a:xfrm>
            <a:off x="5147469" y="2484120"/>
            <a:ext cx="3048000" cy="2575560"/>
          </a:xfrm>
        </p:spPr>
      </p:pic>
    </p:spTree>
    <p:extLst>
      <p:ext uri="{BB962C8B-B14F-4D97-AF65-F5344CB8AC3E}">
        <p14:creationId xmlns:p14="http://schemas.microsoft.com/office/powerpoint/2010/main" val="1182833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Restrukturiranje ranih sjećanja</a:t>
            </a:r>
            <a:endParaRPr lang="hr-HR" dirty="0"/>
          </a:p>
        </p:txBody>
      </p:sp>
      <p:sp>
        <p:nvSpPr>
          <p:cNvPr id="3" name="Rezervirano mjesto sadržaja 2"/>
          <p:cNvSpPr>
            <a:spLocks noGrp="1"/>
          </p:cNvSpPr>
          <p:nvPr>
            <p:ph sz="half" idx="1"/>
          </p:nvPr>
        </p:nvSpPr>
        <p:spPr/>
        <p:txBody>
          <a:bodyPr>
            <a:normAutofit fontScale="92500" lnSpcReduction="10000"/>
          </a:bodyPr>
          <a:lstStyle/>
          <a:p>
            <a:pPr marL="514350" indent="-514350">
              <a:buFont typeface="+mj-lt"/>
              <a:buAutoNum type="arabicPeriod"/>
            </a:pPr>
            <a:r>
              <a:rPr lang="hr-HR" sz="1600" dirty="0" smtClean="0"/>
              <a:t>Terapeut identificira situaciju koja je trenutno uznemirujuća za pacijenta, a čini se povezana s bazičnim vjerovanjem</a:t>
            </a:r>
          </a:p>
          <a:p>
            <a:pPr marL="514350" indent="-514350">
              <a:buFont typeface="+mj-lt"/>
              <a:buAutoNum type="arabicPeriod"/>
            </a:pPr>
            <a:r>
              <a:rPr lang="hr-HR" sz="1600" dirty="0" smtClean="0"/>
              <a:t>Pojačava pacijentove osjećaje </a:t>
            </a:r>
            <a:r>
              <a:rPr lang="hr-HR" sz="1600" dirty="0" smtClean="0"/>
              <a:t>usmjeravajući </a:t>
            </a:r>
            <a:r>
              <a:rPr lang="hr-HR" sz="1600" dirty="0" smtClean="0"/>
              <a:t>se na njegove automatske misli, emocije i senzacije</a:t>
            </a:r>
          </a:p>
          <a:p>
            <a:pPr marL="514350" indent="-514350">
              <a:buFont typeface="+mj-lt"/>
              <a:buAutoNum type="arabicPeriod"/>
            </a:pPr>
            <a:r>
              <a:rPr lang="hr-HR" sz="1600" dirty="0" smtClean="0"/>
              <a:t>Pomaže pacijentu u identifikaciji i ponovnom proživljavanju relevantnog iskustva</a:t>
            </a:r>
          </a:p>
          <a:p>
            <a:pPr marL="514350" indent="-514350">
              <a:buFont typeface="+mj-lt"/>
              <a:buAutoNum type="arabicPeriod"/>
            </a:pPr>
            <a:r>
              <a:rPr lang="hr-HR" sz="1600" dirty="0" smtClean="0"/>
              <a:t>Razgovara s „mlađim” dijelom pacijenta radi identifikacije automatskih misli, emocija i vjerovanja</a:t>
            </a:r>
          </a:p>
          <a:p>
            <a:pPr marL="514350" indent="-514350">
              <a:buFont typeface="+mj-lt"/>
              <a:buAutoNum type="arabicPeriod"/>
            </a:pPr>
            <a:r>
              <a:rPr lang="hr-HR" sz="1600" dirty="0" smtClean="0"/>
              <a:t>Pomaže pacijentu u razvijanju različitog razumijevanja tog iskustva pomoću vođene imaginacije, </a:t>
            </a:r>
            <a:r>
              <a:rPr lang="hr-HR" sz="1600" dirty="0" err="1" smtClean="0"/>
              <a:t>sokratovskog</a:t>
            </a:r>
            <a:r>
              <a:rPr lang="hr-HR" sz="1600" dirty="0" smtClean="0"/>
              <a:t> dijaloga, </a:t>
            </a:r>
            <a:r>
              <a:rPr lang="hr-HR" sz="1600" dirty="0" err="1" smtClean="0"/>
              <a:t>dijaloga</a:t>
            </a:r>
            <a:r>
              <a:rPr lang="hr-HR" sz="1600" dirty="0" smtClean="0"/>
              <a:t> i/ili igranja uloga</a:t>
            </a:r>
          </a:p>
          <a:p>
            <a:pPr marL="514350" indent="-514350">
              <a:buFont typeface="+mj-lt"/>
              <a:buAutoNum type="arabicPeriod"/>
            </a:pPr>
            <a:endParaRPr lang="hr-HR" sz="1600" dirty="0"/>
          </a:p>
        </p:txBody>
      </p:sp>
      <p:pic>
        <p:nvPicPr>
          <p:cNvPr id="7" name="Content Placeholder 6" descr="cartoon7138.png"/>
          <p:cNvPicPr>
            <a:picLocks noGrp="1" noChangeAspect="1"/>
          </p:cNvPicPr>
          <p:nvPr>
            <p:ph sz="half" idx="2"/>
          </p:nvPr>
        </p:nvPicPr>
        <p:blipFill>
          <a:blip r:embed="rId2"/>
          <a:stretch>
            <a:fillRect/>
          </a:stretch>
        </p:blipFill>
        <p:spPr>
          <a:xfrm>
            <a:off x="4842669" y="2400300"/>
            <a:ext cx="3657600" cy="2743200"/>
          </a:xfrm>
        </p:spPr>
      </p:pic>
    </p:spTree>
    <p:extLst>
      <p:ext uri="{BB962C8B-B14F-4D97-AF65-F5344CB8AC3E}">
        <p14:creationId xmlns:p14="http://schemas.microsoft.com/office/powerpoint/2010/main" val="895205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Uvod</a:t>
            </a:r>
            <a:endParaRPr lang="hr-HR" dirty="0"/>
          </a:p>
        </p:txBody>
      </p:sp>
      <p:sp>
        <p:nvSpPr>
          <p:cNvPr id="4" name="Content Placeholder 3"/>
          <p:cNvSpPr>
            <a:spLocks noGrp="1"/>
          </p:cNvSpPr>
          <p:nvPr>
            <p:ph sz="half" idx="1"/>
          </p:nvPr>
        </p:nvSpPr>
        <p:spPr/>
        <p:txBody>
          <a:bodyPr>
            <a:normAutofit fontScale="85000" lnSpcReduction="10000"/>
          </a:bodyPr>
          <a:lstStyle/>
          <a:p>
            <a:r>
              <a:rPr lang="hr-HR" dirty="0" smtClean="0"/>
              <a:t>Bazična vjerovanja su centralne ideje o sebi</a:t>
            </a:r>
          </a:p>
          <a:p>
            <a:r>
              <a:rPr lang="hr-HR" dirty="0" smtClean="0"/>
              <a:t>Razvijaju se u djetinjstvu dok je dijete u interakciji sa značajnim osobama u nizu situacija</a:t>
            </a:r>
          </a:p>
          <a:p>
            <a:r>
              <a:rPr lang="hr-HR" dirty="0" smtClean="0"/>
              <a:t>Većina ljudi tijekom života zadržava relativno pozitivna bazična vjerovanja dok negativna bazična vjerovanja isplivaju na površinu samo za vrijeme psihičkog stresa</a:t>
            </a:r>
          </a:p>
          <a:p>
            <a:r>
              <a:rPr lang="hr-HR" dirty="0" smtClean="0"/>
              <a:t>Negativna bazična vjerovanja mogu se podijeliti u dvije šire kategorije:</a:t>
            </a:r>
          </a:p>
          <a:p>
            <a:pPr lvl="2"/>
            <a:r>
              <a:rPr lang="hr-HR" dirty="0" smtClean="0"/>
              <a:t>Vjerovanja o bespomoćnosti</a:t>
            </a:r>
          </a:p>
          <a:p>
            <a:pPr lvl="2"/>
            <a:r>
              <a:rPr lang="hr-HR" dirty="0" smtClean="0"/>
              <a:t>Vjerovanja o nevoljenosti</a:t>
            </a:r>
          </a:p>
          <a:p>
            <a:endParaRPr lang="hr-HR" dirty="0" smtClean="0"/>
          </a:p>
        </p:txBody>
      </p:sp>
      <p:pic>
        <p:nvPicPr>
          <p:cNvPr id="7" name="Content Placeholder 6" descr="core-beliefs-e1396982721307.jpeg"/>
          <p:cNvPicPr>
            <a:picLocks noGrp="1" noChangeAspect="1"/>
          </p:cNvPicPr>
          <p:nvPr>
            <p:ph sz="half" idx="2"/>
          </p:nvPr>
        </p:nvPicPr>
        <p:blipFill>
          <a:blip r:embed="rId2"/>
          <a:stretch>
            <a:fillRect/>
          </a:stretch>
        </p:blipFill>
        <p:spPr>
          <a:xfrm>
            <a:off x="4714876" y="1571612"/>
            <a:ext cx="3890820" cy="4357717"/>
          </a:xfrm>
        </p:spPr>
      </p:pic>
    </p:spTree>
    <p:extLst>
      <p:ext uri="{BB962C8B-B14F-4D97-AF65-F5344CB8AC3E}">
        <p14:creationId xmlns:p14="http://schemas.microsoft.com/office/powerpoint/2010/main" val="4020144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71472" y="428604"/>
            <a:ext cx="8020078" cy="801614"/>
          </a:xfrm>
        </p:spPr>
        <p:txBody>
          <a:bodyPr>
            <a:normAutofit fontScale="90000"/>
          </a:bodyPr>
          <a:lstStyle/>
          <a:p>
            <a:r>
              <a:rPr lang="hr-HR" dirty="0" smtClean="0"/>
              <a:t>Kategoriziranje bazičnih vjerovanja</a:t>
            </a:r>
            <a:endParaRPr lang="hr-HR" dirty="0"/>
          </a:p>
        </p:txBody>
      </p:sp>
      <p:graphicFrame>
        <p:nvGraphicFramePr>
          <p:cNvPr id="8" name="Diagram 7"/>
          <p:cNvGraphicFramePr/>
          <p:nvPr/>
        </p:nvGraphicFramePr>
        <p:xfrm>
          <a:off x="549274" y="1453224"/>
          <a:ext cx="8055174" cy="750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ontent Placeholder 6"/>
          <p:cNvSpPr>
            <a:spLocks noGrp="1"/>
          </p:cNvSpPr>
          <p:nvPr>
            <p:ph sz="half" idx="2"/>
          </p:nvPr>
        </p:nvSpPr>
        <p:spPr>
          <a:xfrm>
            <a:off x="928662" y="2357430"/>
            <a:ext cx="3840480" cy="3596185"/>
          </a:xfrm>
        </p:spPr>
        <p:txBody>
          <a:bodyPr/>
          <a:lstStyle/>
          <a:p>
            <a:r>
              <a:rPr lang="ta-IN" dirty="0" smtClean="0"/>
              <a:t>Ja sam bespomoćna </a:t>
            </a:r>
          </a:p>
          <a:p>
            <a:r>
              <a:rPr lang="en-US" dirty="0" smtClean="0"/>
              <a:t>J</a:t>
            </a:r>
            <a:r>
              <a:rPr lang="ta-IN" dirty="0" smtClean="0"/>
              <a:t>a sam nemoćna</a:t>
            </a:r>
          </a:p>
          <a:p>
            <a:r>
              <a:rPr lang="en-US" dirty="0" smtClean="0"/>
              <a:t>N</a:t>
            </a:r>
            <a:r>
              <a:rPr lang="ta-IN" dirty="0" smtClean="0"/>
              <a:t>emam kontrolu</a:t>
            </a:r>
          </a:p>
          <a:p>
            <a:r>
              <a:rPr lang="en-US" dirty="0" smtClean="0"/>
              <a:t>J</a:t>
            </a:r>
            <a:r>
              <a:rPr lang="ta-IN" dirty="0" smtClean="0"/>
              <a:t>a sam slaba</a:t>
            </a:r>
          </a:p>
          <a:p>
            <a:r>
              <a:rPr lang="en-US" dirty="0" smtClean="0"/>
              <a:t>J</a:t>
            </a:r>
            <a:r>
              <a:rPr lang="ta-IN" dirty="0" smtClean="0"/>
              <a:t>a sam ranjiva</a:t>
            </a:r>
          </a:p>
          <a:p>
            <a:r>
              <a:rPr lang="en-US" dirty="0" smtClean="0"/>
              <a:t>T</a:t>
            </a:r>
            <a:r>
              <a:rPr lang="ta-IN" dirty="0" smtClean="0"/>
              <a:t>rebam pomoć</a:t>
            </a:r>
          </a:p>
          <a:p>
            <a:r>
              <a:rPr lang="en-US" dirty="0" smtClean="0"/>
              <a:t>J</a:t>
            </a:r>
            <a:r>
              <a:rPr lang="ta-IN" dirty="0" smtClean="0"/>
              <a:t>a sam uhvaćena u zamku</a:t>
            </a:r>
            <a:endParaRPr lang="en-US" dirty="0"/>
          </a:p>
        </p:txBody>
      </p:sp>
      <p:sp>
        <p:nvSpPr>
          <p:cNvPr id="9" name="Content Placeholder 8"/>
          <p:cNvSpPr>
            <a:spLocks noGrp="1"/>
          </p:cNvSpPr>
          <p:nvPr>
            <p:ph sz="quarter" idx="4"/>
          </p:nvPr>
        </p:nvSpPr>
        <p:spPr>
          <a:xfrm>
            <a:off x="4714876" y="2357430"/>
            <a:ext cx="3840480" cy="3596185"/>
          </a:xfrm>
        </p:spPr>
        <p:txBody>
          <a:bodyPr>
            <a:normAutofit fontScale="92500" lnSpcReduction="20000"/>
          </a:bodyPr>
          <a:lstStyle/>
          <a:p>
            <a:r>
              <a:rPr lang="en-US" dirty="0" smtClean="0"/>
              <a:t>J</a:t>
            </a:r>
            <a:r>
              <a:rPr lang="ta-IN" dirty="0" smtClean="0"/>
              <a:t>a sam neadekvatna</a:t>
            </a:r>
          </a:p>
          <a:p>
            <a:r>
              <a:rPr lang="en-US" dirty="0" smtClean="0"/>
              <a:t>J</a:t>
            </a:r>
            <a:r>
              <a:rPr lang="ta-IN" dirty="0" smtClean="0"/>
              <a:t>a sam neuspješna</a:t>
            </a:r>
          </a:p>
          <a:p>
            <a:r>
              <a:rPr lang="en-US" dirty="0" smtClean="0"/>
              <a:t>J</a:t>
            </a:r>
            <a:r>
              <a:rPr lang="ta-IN" dirty="0" smtClean="0"/>
              <a:t>a sam nekompetentna</a:t>
            </a:r>
          </a:p>
          <a:p>
            <a:r>
              <a:rPr lang="en-US" dirty="0" smtClean="0"/>
              <a:t>J</a:t>
            </a:r>
            <a:r>
              <a:rPr lang="ta-IN" dirty="0" smtClean="0"/>
              <a:t>a sam promašaj</a:t>
            </a:r>
          </a:p>
          <a:p>
            <a:r>
              <a:rPr lang="en-US" dirty="0" smtClean="0"/>
              <a:t>J</a:t>
            </a:r>
            <a:r>
              <a:rPr lang="ta-IN" dirty="0" smtClean="0"/>
              <a:t>a nisam </a:t>
            </a:r>
            <a:r>
              <a:rPr lang="hr-HR" dirty="0" smtClean="0"/>
              <a:t>vrijedna </a:t>
            </a:r>
            <a:r>
              <a:rPr lang="ta-IN" dirty="0" smtClean="0"/>
              <a:t>poštovanja</a:t>
            </a:r>
            <a:endParaRPr lang="ta-IN" dirty="0" smtClean="0"/>
          </a:p>
          <a:p>
            <a:r>
              <a:rPr lang="en-US" dirty="0" smtClean="0"/>
              <a:t>J</a:t>
            </a:r>
            <a:r>
              <a:rPr lang="ta-IN" dirty="0" smtClean="0"/>
              <a:t>a sam neadekvatna (ne mogu se uspoređivati s drugima)</a:t>
            </a:r>
          </a:p>
          <a:p>
            <a:r>
              <a:rPr lang="en-US" dirty="0" smtClean="0"/>
              <a:t>N</a:t>
            </a:r>
            <a:r>
              <a:rPr lang="ta-IN" dirty="0" smtClean="0"/>
              <a:t>isam dovoljno dobra (terminima postignuća)</a:t>
            </a:r>
            <a:endParaRPr lang="en-US" dirty="0"/>
          </a:p>
        </p:txBody>
      </p:sp>
    </p:spTree>
    <p:extLst>
      <p:ext uri="{BB962C8B-B14F-4D97-AF65-F5344CB8AC3E}">
        <p14:creationId xmlns:p14="http://schemas.microsoft.com/office/powerpoint/2010/main" val="36522153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500034" y="285728"/>
            <a:ext cx="8091516" cy="873052"/>
          </a:xfrm>
        </p:spPr>
        <p:txBody>
          <a:bodyPr>
            <a:normAutofit fontScale="90000"/>
          </a:bodyPr>
          <a:lstStyle/>
          <a:p>
            <a:r>
              <a:rPr lang="hr-HR" dirty="0"/>
              <a:t>Kategoriziranje bazičnih vjerovanja</a:t>
            </a:r>
            <a:endParaRPr lang="en-US" dirty="0"/>
          </a:p>
        </p:txBody>
      </p:sp>
      <p:graphicFrame>
        <p:nvGraphicFramePr>
          <p:cNvPr id="6" name="Diagram 5"/>
          <p:cNvGraphicFramePr/>
          <p:nvPr/>
        </p:nvGraphicFramePr>
        <p:xfrm>
          <a:off x="549274" y="1453224"/>
          <a:ext cx="7983166" cy="750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Content Placeholder 8"/>
          <p:cNvSpPr>
            <a:spLocks noGrp="1"/>
          </p:cNvSpPr>
          <p:nvPr>
            <p:ph sz="half" idx="2"/>
          </p:nvPr>
        </p:nvSpPr>
        <p:spPr>
          <a:xfrm>
            <a:off x="928662" y="2428868"/>
            <a:ext cx="3840480" cy="3596185"/>
          </a:xfrm>
        </p:spPr>
        <p:txBody>
          <a:bodyPr/>
          <a:lstStyle/>
          <a:p>
            <a:r>
              <a:rPr lang="hr-HR" dirty="0" smtClean="0"/>
              <a:t>Mene se ne može voljeti</a:t>
            </a:r>
          </a:p>
          <a:p>
            <a:r>
              <a:rPr lang="hr-HR" dirty="0" smtClean="0"/>
              <a:t>Ja se ne mogu svidjeti</a:t>
            </a:r>
          </a:p>
          <a:p>
            <a:r>
              <a:rPr lang="hr-HR" dirty="0" smtClean="0"/>
              <a:t>Ja sam nepoželjna</a:t>
            </a:r>
          </a:p>
          <a:p>
            <a:r>
              <a:rPr lang="hr-HR" dirty="0" smtClean="0"/>
              <a:t>Ja sam neprivlačna</a:t>
            </a:r>
          </a:p>
          <a:p>
            <a:r>
              <a:rPr lang="hr-HR" dirty="0" smtClean="0"/>
              <a:t>Za mene se ne može brinuti</a:t>
            </a:r>
          </a:p>
          <a:p>
            <a:r>
              <a:rPr lang="hr-HR" dirty="0" smtClean="0"/>
              <a:t>Ja sam loša</a:t>
            </a:r>
            <a:endParaRPr lang="en-US" dirty="0"/>
          </a:p>
        </p:txBody>
      </p:sp>
      <p:sp>
        <p:nvSpPr>
          <p:cNvPr id="11" name="Content Placeholder 10"/>
          <p:cNvSpPr>
            <a:spLocks noGrp="1"/>
          </p:cNvSpPr>
          <p:nvPr>
            <p:ph sz="quarter" idx="4"/>
          </p:nvPr>
        </p:nvSpPr>
        <p:spPr>
          <a:xfrm>
            <a:off x="4500562" y="2357430"/>
            <a:ext cx="3840480" cy="3596185"/>
          </a:xfrm>
        </p:spPr>
        <p:txBody>
          <a:bodyPr>
            <a:normAutofit lnSpcReduction="10000"/>
          </a:bodyPr>
          <a:lstStyle/>
          <a:p>
            <a:r>
              <a:rPr lang="hr-HR" dirty="0" smtClean="0"/>
              <a:t>Ja sam bezvrijedna</a:t>
            </a:r>
          </a:p>
          <a:p>
            <a:r>
              <a:rPr lang="hr-HR" dirty="0" smtClean="0"/>
              <a:t>Ja sam drukčija</a:t>
            </a:r>
          </a:p>
          <a:p>
            <a:r>
              <a:rPr lang="hr-HR" dirty="0" smtClean="0"/>
              <a:t>Ja sam nedostatna (pa me drugi neće voljeti)</a:t>
            </a:r>
          </a:p>
          <a:p>
            <a:r>
              <a:rPr lang="hr-HR" dirty="0" smtClean="0"/>
              <a:t>Nisam dovoljno dobra (da bi me drugi voljeli)</a:t>
            </a:r>
          </a:p>
          <a:p>
            <a:r>
              <a:rPr lang="hr-HR" dirty="0" smtClean="0"/>
              <a:t>Sigurno ću biti napuštena</a:t>
            </a:r>
          </a:p>
          <a:p>
            <a:r>
              <a:rPr lang="hr-HR" dirty="0" smtClean="0"/>
              <a:t>Sigurno ću biti sama. Sigurno ću biti odbačena</a:t>
            </a:r>
            <a:endParaRPr lang="en-US" dirty="0"/>
          </a:p>
        </p:txBody>
      </p:sp>
    </p:spTree>
    <p:extLst>
      <p:ext uri="{BB962C8B-B14F-4D97-AF65-F5344CB8AC3E}">
        <p14:creationId xmlns:p14="http://schemas.microsoft.com/office/powerpoint/2010/main" val="1677183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71472" y="428604"/>
            <a:ext cx="8091517" cy="873052"/>
          </a:xfrm>
        </p:spPr>
        <p:txBody>
          <a:bodyPr>
            <a:normAutofit fontScale="90000"/>
          </a:bodyPr>
          <a:lstStyle/>
          <a:p>
            <a:r>
              <a:rPr lang="hr-HR" dirty="0" smtClean="0"/>
              <a:t>Identificiranje bazičnih vjerovanja</a:t>
            </a:r>
            <a:endParaRPr lang="hr-HR" dirty="0"/>
          </a:p>
        </p:txBody>
      </p:sp>
      <p:sp>
        <p:nvSpPr>
          <p:cNvPr id="10" name="Content Placeholder 9"/>
          <p:cNvSpPr>
            <a:spLocks noGrp="1"/>
          </p:cNvSpPr>
          <p:nvPr>
            <p:ph idx="1"/>
          </p:nvPr>
        </p:nvSpPr>
        <p:spPr>
          <a:xfrm>
            <a:off x="642910" y="1571612"/>
            <a:ext cx="8001056" cy="4714908"/>
          </a:xfrm>
        </p:spPr>
        <p:style>
          <a:lnRef idx="2">
            <a:schemeClr val="accent1"/>
          </a:lnRef>
          <a:fillRef idx="1">
            <a:schemeClr val="lt1"/>
          </a:fillRef>
          <a:effectRef idx="0">
            <a:schemeClr val="accent1"/>
          </a:effectRef>
          <a:fontRef idx="minor">
            <a:schemeClr val="dk1"/>
          </a:fontRef>
        </p:style>
        <p:txBody>
          <a:bodyPr>
            <a:normAutofit fontScale="92500"/>
          </a:bodyPr>
          <a:lstStyle/>
          <a:p>
            <a:r>
              <a:rPr lang="hr-HR" dirty="0" smtClean="0"/>
              <a:t>Terapeut se služi istim tehnikama za otkrivanje pacijentovih specifičnih bazičnih vjerovanja koje koristi i za otkrivanje posredujućih vjerovanja</a:t>
            </a:r>
          </a:p>
          <a:p>
            <a:pPr lvl="3"/>
            <a:r>
              <a:rPr lang="hr-HR" dirty="0" smtClean="0"/>
              <a:t>Tehnika silazne strelice</a:t>
            </a:r>
          </a:p>
          <a:p>
            <a:pPr lvl="3"/>
            <a:r>
              <a:rPr lang="hr-HR" dirty="0" smtClean="0"/>
              <a:t>Traženje centralne teme u pacijentovim automatskim mislima</a:t>
            </a:r>
          </a:p>
          <a:p>
            <a:pPr lvl="3"/>
            <a:r>
              <a:rPr lang="hr-HR" dirty="0" smtClean="0"/>
              <a:t>Bazična vjerovanja izražena u obliku automatskih misli</a:t>
            </a:r>
          </a:p>
          <a:p>
            <a:pPr lvl="3"/>
            <a:r>
              <a:rPr lang="hr-HR" dirty="0" smtClean="0"/>
              <a:t>Direktno izazivanje bazičnog vjerovanja</a:t>
            </a:r>
          </a:p>
          <a:p>
            <a:r>
              <a:rPr lang="hr-HR" dirty="0" smtClean="0"/>
              <a:t>Terapeut često identificira bazično vjerovanje već u ranoj fazi terapije kako bi </a:t>
            </a:r>
            <a:r>
              <a:rPr lang="hr-HR" dirty="0" err="1" smtClean="0"/>
              <a:t>konceptualizirao</a:t>
            </a:r>
            <a:r>
              <a:rPr lang="hr-HR" dirty="0" smtClean="0"/>
              <a:t> pacijenta i planirao terapiju</a:t>
            </a:r>
          </a:p>
          <a:p>
            <a:r>
              <a:rPr lang="hr-HR" dirty="0" smtClean="0"/>
              <a:t>Ponekad pomaže pacijentu vrednovati bazično vjerovanje u ranoj fazi terapije, iako je to obično neučinkovito pomaže terapeutu testirati snagu, širinu i vrijednost mijenjanja bazičnog vjerovanja</a:t>
            </a:r>
          </a:p>
        </p:txBody>
      </p:sp>
    </p:spTree>
    <p:extLst>
      <p:ext uri="{BB962C8B-B14F-4D97-AF65-F5344CB8AC3E}">
        <p14:creationId xmlns:p14="http://schemas.microsoft.com/office/powerpoint/2010/main" val="1037484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z="4400" dirty="0" smtClean="0"/>
              <a:t>Predstavljanje bazičnih vjerovanja</a:t>
            </a:r>
            <a:endParaRPr lang="hr-HR" sz="4400" dirty="0"/>
          </a:p>
        </p:txBody>
      </p:sp>
      <p:sp>
        <p:nvSpPr>
          <p:cNvPr id="3" name="Rezervirano mjesto sadržaja 2"/>
          <p:cNvSpPr>
            <a:spLocks noGrp="1"/>
          </p:cNvSpPr>
          <p:nvPr>
            <p:ph sz="half" idx="1"/>
          </p:nvPr>
        </p:nvSpPr>
        <p:spPr/>
        <p:style>
          <a:lnRef idx="0">
            <a:scrgbClr r="0" g="0" b="0"/>
          </a:lnRef>
          <a:fillRef idx="1001">
            <a:schemeClr val="lt1"/>
          </a:fillRef>
          <a:effectRef idx="0">
            <a:scrgbClr r="0" g="0" b="0"/>
          </a:effectRef>
          <a:fontRef idx="major"/>
        </p:style>
        <p:txBody>
          <a:bodyPr>
            <a:normAutofit fontScale="85000" lnSpcReduction="20000"/>
          </a:bodyPr>
          <a:lstStyle/>
          <a:p>
            <a:r>
              <a:rPr lang="hr-HR" dirty="0" smtClean="0"/>
              <a:t>Nakon što terapeut prikupi dovoljno podataka za postavljanje pretpostavke o bazičnom vjerovanju i procijeni kako je pacijent dovoljno prijemljiv, pokušava mu iznijeti svoju konceptualizaciju</a:t>
            </a:r>
          </a:p>
          <a:p>
            <a:r>
              <a:rPr lang="hr-HR" dirty="0" smtClean="0"/>
              <a:t>Terapeut može s pacijentom pregledati brojne povezane automatske misli koje je imao u različitim situacijama</a:t>
            </a:r>
          </a:p>
          <a:p>
            <a:r>
              <a:rPr lang="hr-HR" dirty="0" smtClean="0"/>
              <a:t>Također, terapeut može ukratko istražiti podatke iz djetinjstva/prošlosti kako bi iznio pretpostavke o tome kako je pacijent počeo vjerovati u bazično vjerovanje i kako bazično vjerovanje može biti netočno iako se u njega snažno vjeruje</a:t>
            </a:r>
          </a:p>
        </p:txBody>
      </p:sp>
      <p:pic>
        <p:nvPicPr>
          <p:cNvPr id="6" name="Content Placeholder 5" descr="pract027.jpg"/>
          <p:cNvPicPr>
            <a:picLocks noGrp="1" noChangeAspect="1"/>
          </p:cNvPicPr>
          <p:nvPr>
            <p:ph sz="half" idx="2"/>
          </p:nvPr>
        </p:nvPicPr>
        <p:blipFill>
          <a:blip r:embed="rId2"/>
          <a:stretch>
            <a:fillRect/>
          </a:stretch>
        </p:blipFill>
        <p:spPr>
          <a:xfrm>
            <a:off x="5306685" y="1600200"/>
            <a:ext cx="2729568" cy="4343400"/>
          </a:xfrm>
        </p:spPr>
      </p:pic>
    </p:spTree>
    <p:extLst>
      <p:ext uri="{BB962C8B-B14F-4D97-AF65-F5344CB8AC3E}">
        <p14:creationId xmlns:p14="http://schemas.microsoft.com/office/powerpoint/2010/main" val="1131891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28596" y="500042"/>
            <a:ext cx="8091517" cy="658738"/>
          </a:xfrm>
        </p:spPr>
        <p:txBody>
          <a:bodyPr>
            <a:normAutofit/>
          </a:bodyPr>
          <a:lstStyle/>
          <a:p>
            <a:r>
              <a:rPr lang="hr-HR" sz="3200" dirty="0" smtClean="0"/>
              <a:t>Educiranje pacijenta o bazičnim vjerovanjima</a:t>
            </a:r>
            <a:endParaRPr lang="hr-HR"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73022199"/>
              </p:ext>
            </p:extLst>
          </p:nvPr>
        </p:nvGraphicFramePr>
        <p:xfrm>
          <a:off x="549275" y="1600201"/>
          <a:ext cx="8042276"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00296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00034" y="357166"/>
            <a:ext cx="8020078" cy="801614"/>
          </a:xfrm>
        </p:spPr>
        <p:txBody>
          <a:bodyPr/>
          <a:lstStyle/>
          <a:p>
            <a:r>
              <a:rPr lang="hr-HR" sz="4400" dirty="0" smtClean="0"/>
              <a:t>Modificiranje bazičnih vjerovanja</a:t>
            </a:r>
            <a:endParaRPr lang="hr-HR" sz="4400" dirty="0"/>
          </a:p>
        </p:txBody>
      </p:sp>
      <p:graphicFrame>
        <p:nvGraphicFramePr>
          <p:cNvPr id="9" name="Diagram 8"/>
          <p:cNvGraphicFramePr/>
          <p:nvPr/>
        </p:nvGraphicFramePr>
        <p:xfrm>
          <a:off x="549274" y="1453224"/>
          <a:ext cx="3840480" cy="750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zervirano mjesto sadržaja 4"/>
          <p:cNvSpPr>
            <a:spLocks noGrp="1"/>
          </p:cNvSpPr>
          <p:nvPr>
            <p:ph sz="half" idx="2"/>
          </p:nvPr>
        </p:nvSpPr>
        <p:spPr/>
        <p:txBody>
          <a:bodyPr/>
          <a:lstStyle/>
          <a:p>
            <a:r>
              <a:rPr lang="hr-HR" dirty="0" smtClean="0"/>
              <a:t>Potpuno sam nevoljen</a:t>
            </a:r>
          </a:p>
          <a:p>
            <a:r>
              <a:rPr lang="hr-HR" dirty="0" smtClean="0"/>
              <a:t>Ja sam loš</a:t>
            </a:r>
          </a:p>
          <a:p>
            <a:r>
              <a:rPr lang="hr-HR" dirty="0" smtClean="0"/>
              <a:t>Ja sam nemoćan</a:t>
            </a:r>
          </a:p>
          <a:p>
            <a:r>
              <a:rPr lang="hr-HR" dirty="0" smtClean="0"/>
              <a:t>Ja sam nedostatan</a:t>
            </a:r>
          </a:p>
        </p:txBody>
      </p:sp>
      <p:graphicFrame>
        <p:nvGraphicFramePr>
          <p:cNvPr id="8" name="Diagram 7"/>
          <p:cNvGraphicFramePr/>
          <p:nvPr/>
        </p:nvGraphicFramePr>
        <p:xfrm>
          <a:off x="4751070" y="1453224"/>
          <a:ext cx="3840480" cy="75088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Rezervirano mjesto sadržaja 6"/>
          <p:cNvSpPr>
            <a:spLocks noGrp="1"/>
          </p:cNvSpPr>
          <p:nvPr>
            <p:ph sz="quarter" idx="4"/>
          </p:nvPr>
        </p:nvSpPr>
        <p:spPr/>
        <p:txBody>
          <a:bodyPr/>
          <a:lstStyle/>
          <a:p>
            <a:r>
              <a:rPr lang="hr-HR" dirty="0" smtClean="0"/>
              <a:t>Općenito sam voljena osoba</a:t>
            </a:r>
          </a:p>
          <a:p>
            <a:r>
              <a:rPr lang="hr-HR" dirty="0" smtClean="0"/>
              <a:t>Ja sam vrijedna osoba s pozitivnim i negativnim osobinama</a:t>
            </a:r>
          </a:p>
          <a:p>
            <a:r>
              <a:rPr lang="hr-HR" dirty="0" smtClean="0"/>
              <a:t>Imam kontrolu nad mnogim stvarima</a:t>
            </a:r>
          </a:p>
          <a:p>
            <a:r>
              <a:rPr lang="hr-HR" dirty="0" smtClean="0"/>
              <a:t>Ja sam normalan, sa slabostima i vrlinama</a:t>
            </a:r>
            <a:endParaRPr lang="hr-HR" dirty="0"/>
          </a:p>
        </p:txBody>
      </p:sp>
    </p:spTree>
    <p:extLst>
      <p:ext uri="{BB962C8B-B14F-4D97-AF65-F5344CB8AC3E}">
        <p14:creationId xmlns:p14="http://schemas.microsoft.com/office/powerpoint/2010/main" val="1565807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t>Modificiranje bazičnih vjerovanja</a:t>
            </a:r>
            <a:endParaRPr lang="hr-HR" dirty="0"/>
          </a:p>
        </p:txBody>
      </p:sp>
      <p:graphicFrame>
        <p:nvGraphicFramePr>
          <p:cNvPr id="10" name="Content Placeholder 9"/>
          <p:cNvGraphicFramePr>
            <a:graphicFrameLocks noGrp="1"/>
          </p:cNvGraphicFramePr>
          <p:nvPr>
            <p:ph sz="half" idx="1"/>
          </p:nvPr>
        </p:nvGraphicFramePr>
        <p:xfrm>
          <a:off x="549275" y="1600201"/>
          <a:ext cx="3840480"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Content Placeholder 10"/>
          <p:cNvGraphicFramePr>
            <a:graphicFrameLocks noGrp="1"/>
          </p:cNvGraphicFramePr>
          <p:nvPr>
            <p:ph sz="half" idx="2"/>
          </p:nvPr>
        </p:nvGraphicFramePr>
        <p:xfrm>
          <a:off x="4751071" y="1600201"/>
          <a:ext cx="3840480" cy="4343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2652748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442</TotalTime>
  <Words>1448</Words>
  <Application>Microsoft Office PowerPoint</Application>
  <PresentationFormat>On-screen Show (4:3)</PresentationFormat>
  <Paragraphs>144</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Breeze</vt:lpstr>
      <vt:lpstr> Bazična vjerovanja</vt:lpstr>
      <vt:lpstr>Uvod</vt:lpstr>
      <vt:lpstr>Kategoriziranje bazičnih vjerovanja</vt:lpstr>
      <vt:lpstr>Kategoriziranje bazičnih vjerovanja</vt:lpstr>
      <vt:lpstr>Identificiranje bazičnih vjerovanja</vt:lpstr>
      <vt:lpstr>Predstavljanje bazičnih vjerovanja</vt:lpstr>
      <vt:lpstr>Educiranje pacijenta o bazičnim vjerovanjima</vt:lpstr>
      <vt:lpstr>Modificiranje bazičnih vjerovanja</vt:lpstr>
      <vt:lpstr>Modificiranje bazičnih vjerovanja</vt:lpstr>
      <vt:lpstr>Obrazac bazičnog vjerovanja</vt:lpstr>
      <vt:lpstr>Obrazac bazičnog vjerovanja</vt:lpstr>
      <vt:lpstr>Obrazac bazičnog vjerovanja</vt:lpstr>
      <vt:lpstr>Ekstremni kontrast</vt:lpstr>
      <vt:lpstr>Stvaranje metafora</vt:lpstr>
      <vt:lpstr>Povijesno testiranje bazičnog vjerovanja</vt:lpstr>
      <vt:lpstr>Restrukturiranje ranih sjećanja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Bazična vjerovanja</dc:title>
  <dc:creator>Renata Jakić</dc:creator>
  <cp:lastModifiedBy>Dragana</cp:lastModifiedBy>
  <cp:revision>58</cp:revision>
  <dcterms:created xsi:type="dcterms:W3CDTF">2017-02-10T09:25:15Z</dcterms:created>
  <dcterms:modified xsi:type="dcterms:W3CDTF">2017-02-14T07:48:04Z</dcterms:modified>
</cp:coreProperties>
</file>