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7" r:id="rId15"/>
    <p:sldId id="274" r:id="rId16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97" d="100"/>
          <a:sy n="97" d="100"/>
        </p:scale>
        <p:origin x="-15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CC000D-F091-4F9F-A9AE-28C4830B927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7A684D1D-8B3E-483C-A194-1B75F4710787}">
      <dgm:prSet custT="1"/>
      <dgm:spPr/>
      <dgm:t>
        <a:bodyPr/>
        <a:lstStyle/>
        <a:p>
          <a:pPr rtl="0"/>
          <a:r>
            <a:rPr lang="hr-HR" sz="2800" dirty="0" smtClean="0"/>
            <a:t>Usmjeriti se na AM</a:t>
          </a:r>
          <a:endParaRPr lang="en-GB" sz="2800" b="1" i="1" dirty="0"/>
        </a:p>
      </dgm:t>
    </dgm:pt>
    <dgm:pt modelId="{120EB81B-BD5E-4875-A644-AE7A3DE1EC77}" type="parTrans" cxnId="{3A4275A5-BE9D-407E-A4DC-A7C54C9457FD}">
      <dgm:prSet/>
      <dgm:spPr/>
      <dgm:t>
        <a:bodyPr/>
        <a:lstStyle/>
        <a:p>
          <a:endParaRPr lang="en-GB" sz="1600"/>
        </a:p>
      </dgm:t>
    </dgm:pt>
    <dgm:pt modelId="{163481D6-45B8-4DCD-8343-BA6466288E68}" type="sibTrans" cxnId="{3A4275A5-BE9D-407E-A4DC-A7C54C9457FD}">
      <dgm:prSet/>
      <dgm:spPr/>
      <dgm:t>
        <a:bodyPr/>
        <a:lstStyle/>
        <a:p>
          <a:endParaRPr lang="en-GB" sz="1600"/>
        </a:p>
      </dgm:t>
    </dgm:pt>
    <dgm:pt modelId="{71B92295-7F02-420A-87C1-A8C4F3369703}">
      <dgm:prSet custT="1"/>
      <dgm:spPr/>
      <dgm:t>
        <a:bodyPr/>
        <a:lstStyle/>
        <a:p>
          <a:pPr rtl="0"/>
          <a:r>
            <a:rPr lang="hr-HR" sz="2800" dirty="0" smtClean="0"/>
            <a:t>Istražiti više o situaciji povezanoj s AM</a:t>
          </a:r>
          <a:endParaRPr lang="en-GB" sz="2800" b="1" dirty="0"/>
        </a:p>
      </dgm:t>
    </dgm:pt>
    <dgm:pt modelId="{39878658-2504-4307-A183-FC5CCE8E8D08}" type="parTrans" cxnId="{A25746E2-B7B9-45AD-917C-EDE07CA7787F}">
      <dgm:prSet/>
      <dgm:spPr/>
      <dgm:t>
        <a:bodyPr/>
        <a:lstStyle/>
        <a:p>
          <a:endParaRPr lang="en-GB" sz="1600"/>
        </a:p>
      </dgm:t>
    </dgm:pt>
    <dgm:pt modelId="{ED0770D7-A8F8-42FC-94AF-4E9D76A599E8}" type="sibTrans" cxnId="{A25746E2-B7B9-45AD-917C-EDE07CA7787F}">
      <dgm:prSet/>
      <dgm:spPr/>
      <dgm:t>
        <a:bodyPr/>
        <a:lstStyle/>
        <a:p>
          <a:endParaRPr lang="en-GB" sz="1600"/>
        </a:p>
      </dgm:t>
    </dgm:pt>
    <dgm:pt modelId="{C9370D92-B2FF-4E98-AE91-F4193E37D360}">
      <dgm:prSet custT="1"/>
      <dgm:spPr/>
      <dgm:t>
        <a:bodyPr/>
        <a:lstStyle/>
        <a:p>
          <a:pPr rtl="0"/>
          <a:r>
            <a:rPr lang="hr-HR" sz="2800" dirty="0" smtClean="0"/>
            <a:t>Istražiti koliko je tipična AM</a:t>
          </a:r>
          <a:endParaRPr lang="en-GB" sz="2800" b="1" dirty="0"/>
        </a:p>
      </dgm:t>
    </dgm:pt>
    <dgm:pt modelId="{CB895EDB-00DB-4C09-A5BB-311ABAA00B08}" type="parTrans" cxnId="{72978B1C-E315-4D98-8B42-A6EC36E921BB}">
      <dgm:prSet/>
      <dgm:spPr/>
      <dgm:t>
        <a:bodyPr/>
        <a:lstStyle/>
        <a:p>
          <a:endParaRPr lang="en-GB" sz="1600"/>
        </a:p>
      </dgm:t>
    </dgm:pt>
    <dgm:pt modelId="{73D7E0C5-7ECF-4F15-BAF7-0286D988558A}" type="sibTrans" cxnId="{72978B1C-E315-4D98-8B42-A6EC36E921BB}">
      <dgm:prSet/>
      <dgm:spPr/>
      <dgm:t>
        <a:bodyPr/>
        <a:lstStyle/>
        <a:p>
          <a:endParaRPr lang="en-GB" sz="1600"/>
        </a:p>
      </dgm:t>
    </dgm:pt>
    <dgm:pt modelId="{16C2F9C6-801B-4F90-B263-78561CD7798F}">
      <dgm:prSet custT="1"/>
      <dgm:spPr/>
      <dgm:t>
        <a:bodyPr/>
        <a:lstStyle/>
        <a:p>
          <a:pPr rtl="0"/>
          <a:r>
            <a:rPr lang="hr-HR" sz="2800" dirty="0" smtClean="0"/>
            <a:t>Identificirati druge AM i predodžbe u istoj situaciji</a:t>
          </a:r>
          <a:endParaRPr lang="en-GB" sz="2800" b="1" dirty="0"/>
        </a:p>
      </dgm:t>
    </dgm:pt>
    <dgm:pt modelId="{8248C235-5152-4ACC-92FC-C55CE3586431}" type="parTrans" cxnId="{035FFD74-B946-415D-A1DB-F21B19CA4F37}">
      <dgm:prSet/>
      <dgm:spPr/>
      <dgm:t>
        <a:bodyPr/>
        <a:lstStyle/>
        <a:p>
          <a:endParaRPr lang="en-GB" sz="1600"/>
        </a:p>
      </dgm:t>
    </dgm:pt>
    <dgm:pt modelId="{8D2EBCDF-4E14-4A24-A887-7AEF1D73585E}" type="sibTrans" cxnId="{035FFD74-B946-415D-A1DB-F21B19CA4F37}">
      <dgm:prSet/>
      <dgm:spPr/>
      <dgm:t>
        <a:bodyPr/>
        <a:lstStyle/>
        <a:p>
          <a:endParaRPr lang="en-GB" sz="1600"/>
        </a:p>
      </dgm:t>
    </dgm:pt>
    <dgm:pt modelId="{945A7878-284A-4046-925C-76DACD90959E}">
      <dgm:prSet custT="1"/>
      <dgm:spPr/>
      <dgm:t>
        <a:bodyPr/>
        <a:lstStyle/>
        <a:p>
          <a:r>
            <a:rPr lang="hr-HR" sz="2800" b="1" dirty="0" smtClean="0"/>
            <a:t>R</a:t>
          </a:r>
          <a:r>
            <a:rPr lang="en-US" sz="2800" b="1" dirty="0" err="1" smtClean="0"/>
            <a:t>ješavati</a:t>
          </a:r>
          <a:r>
            <a:rPr lang="en-US" sz="2800" b="1" dirty="0" smtClean="0"/>
            <a:t> </a:t>
          </a:r>
          <a:r>
            <a:rPr lang="en-US" sz="2800" b="1" dirty="0"/>
            <a:t>problem u situaciji združenoj s </a:t>
          </a:r>
          <a:r>
            <a:rPr lang="hr-HR" sz="2800" b="1" dirty="0" smtClean="0"/>
            <a:t>AM</a:t>
          </a:r>
          <a:r>
            <a:rPr lang="en-US" sz="2800" b="1" dirty="0" smtClean="0"/>
            <a:t> </a:t>
          </a:r>
          <a:endParaRPr lang="en-US" sz="2800" b="1" dirty="0"/>
        </a:p>
      </dgm:t>
    </dgm:pt>
    <dgm:pt modelId="{E68EC470-1CA7-4569-8757-EC02E5DBA3D1}" type="parTrans" cxnId="{2F1C8581-C927-4CC6-AAA5-C830564B67D1}">
      <dgm:prSet/>
      <dgm:spPr/>
      <dgm:t>
        <a:bodyPr/>
        <a:lstStyle/>
        <a:p>
          <a:endParaRPr lang="en-US"/>
        </a:p>
      </dgm:t>
    </dgm:pt>
    <dgm:pt modelId="{EEE19652-6C51-4FC0-98DF-4659F857449A}" type="sibTrans" cxnId="{2F1C8581-C927-4CC6-AAA5-C830564B67D1}">
      <dgm:prSet/>
      <dgm:spPr/>
      <dgm:t>
        <a:bodyPr/>
        <a:lstStyle/>
        <a:p>
          <a:endParaRPr lang="en-US"/>
        </a:p>
      </dgm:t>
    </dgm:pt>
    <dgm:pt modelId="{F32FCD3E-74F6-4C5B-A649-602C851FCB43}">
      <dgm:prSet custT="1"/>
      <dgm:spPr/>
      <dgm:t>
        <a:bodyPr/>
        <a:lstStyle/>
        <a:p>
          <a:r>
            <a:rPr lang="hr-HR" sz="2800" dirty="0" smtClean="0"/>
            <a:t>Istražiti vjerovanja koja su u podlozi AM</a:t>
          </a:r>
          <a:endParaRPr lang="en-US" sz="2800" b="1" dirty="0"/>
        </a:p>
      </dgm:t>
    </dgm:pt>
    <dgm:pt modelId="{74AD72F8-22D6-429B-9782-3EBC14E1F1F7}" type="parTrans" cxnId="{944B0F04-62E7-4B9B-9444-1AF4AB69C89D}">
      <dgm:prSet/>
      <dgm:spPr/>
      <dgm:t>
        <a:bodyPr/>
        <a:lstStyle/>
        <a:p>
          <a:endParaRPr lang="en-US"/>
        </a:p>
      </dgm:t>
    </dgm:pt>
    <dgm:pt modelId="{4C8B85EF-A9C4-467C-8E37-CFF39AE42D9D}" type="sibTrans" cxnId="{944B0F04-62E7-4B9B-9444-1AF4AB69C89D}">
      <dgm:prSet/>
      <dgm:spPr/>
      <dgm:t>
        <a:bodyPr/>
        <a:lstStyle/>
        <a:p>
          <a:endParaRPr lang="en-US"/>
        </a:p>
      </dgm:t>
    </dgm:pt>
    <dgm:pt modelId="{B23F0F55-3E25-4BCB-BDC0-604E70C61542}">
      <dgm:prSet custT="1"/>
      <dgm:spPr/>
      <dgm:t>
        <a:bodyPr/>
        <a:lstStyle/>
        <a:p>
          <a:r>
            <a:rPr lang="en-US" sz="2800" b="1" dirty="0" err="1" smtClean="0"/>
            <a:t>Krenuti</a:t>
          </a:r>
          <a:r>
            <a:rPr lang="en-US" sz="2800" b="1" dirty="0" smtClean="0"/>
            <a:t> </a:t>
          </a:r>
          <a:r>
            <a:rPr lang="en-US" sz="2800" b="1" dirty="0" err="1" smtClean="0"/>
            <a:t>na</a:t>
          </a:r>
          <a:r>
            <a:rPr lang="en-US" sz="2800" b="1" dirty="0" smtClean="0"/>
            <a:t> </a:t>
          </a:r>
          <a:r>
            <a:rPr lang="en-US" sz="2800" b="1" dirty="0" err="1" smtClean="0"/>
            <a:t>drugu</a:t>
          </a:r>
          <a:r>
            <a:rPr lang="en-US" sz="2800" b="1" dirty="0" smtClean="0"/>
            <a:t> </a:t>
          </a:r>
          <a:r>
            <a:rPr lang="en-US" sz="2800" b="1" dirty="0" err="1" smtClean="0"/>
            <a:t>temu</a:t>
          </a:r>
          <a:endParaRPr lang="en-US" sz="2800" b="1" dirty="0"/>
        </a:p>
      </dgm:t>
    </dgm:pt>
    <dgm:pt modelId="{E63BC27A-7AC2-4270-94C9-3D748CAB4CC5}" type="parTrans" cxnId="{80B1E96E-326D-417C-B048-8D0BD6A6CE1F}">
      <dgm:prSet/>
      <dgm:spPr/>
      <dgm:t>
        <a:bodyPr/>
        <a:lstStyle/>
        <a:p>
          <a:endParaRPr lang="en-US"/>
        </a:p>
      </dgm:t>
    </dgm:pt>
    <dgm:pt modelId="{DB0FD519-BB70-4318-9BEF-96D1E7823DA4}" type="sibTrans" cxnId="{80B1E96E-326D-417C-B048-8D0BD6A6CE1F}">
      <dgm:prSet/>
      <dgm:spPr/>
      <dgm:t>
        <a:bodyPr/>
        <a:lstStyle/>
        <a:p>
          <a:endParaRPr lang="en-US"/>
        </a:p>
      </dgm:t>
    </dgm:pt>
    <dgm:pt modelId="{66EF8481-DFFA-4ABC-A234-36DA18050BC4}" type="pres">
      <dgm:prSet presAssocID="{71CC000D-F091-4F9F-A9AE-28C4830B92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35AB142-4949-465E-85E3-9523B7C46E63}" type="pres">
      <dgm:prSet presAssocID="{7A684D1D-8B3E-483C-A194-1B75F4710787}" presName="parentText" presStyleLbl="node1" presStyleIdx="0" presStyleCnt="7" custLinFactNeighborX="-463" custLinFactNeighborY="-2612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270936-F218-46FD-8CD4-4B94A6E92C3C}" type="pres">
      <dgm:prSet presAssocID="{163481D6-45B8-4DCD-8343-BA6466288E68}" presName="spacer" presStyleCnt="0"/>
      <dgm:spPr/>
      <dgm:t>
        <a:bodyPr/>
        <a:lstStyle/>
        <a:p>
          <a:endParaRPr lang="en-US"/>
        </a:p>
      </dgm:t>
    </dgm:pt>
    <dgm:pt modelId="{7DFE2EF6-3222-4122-BDC4-A38ECF58D073}" type="pres">
      <dgm:prSet presAssocID="{71B92295-7F02-420A-87C1-A8C4F3369703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CD8A7C-0F57-4275-86A1-54D8E345E29B}" type="pres">
      <dgm:prSet presAssocID="{ED0770D7-A8F8-42FC-94AF-4E9D76A599E8}" presName="spacer" presStyleCnt="0"/>
      <dgm:spPr/>
      <dgm:t>
        <a:bodyPr/>
        <a:lstStyle/>
        <a:p>
          <a:endParaRPr lang="en-US"/>
        </a:p>
      </dgm:t>
    </dgm:pt>
    <dgm:pt modelId="{110E01E7-C811-4CB5-A7FE-287FFF98A661}" type="pres">
      <dgm:prSet presAssocID="{C9370D92-B2FF-4E98-AE91-F4193E37D360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ED8850C-C312-4BF8-99E1-DBF79212F45F}" type="pres">
      <dgm:prSet presAssocID="{73D7E0C5-7ECF-4F15-BAF7-0286D988558A}" presName="spacer" presStyleCnt="0"/>
      <dgm:spPr/>
      <dgm:t>
        <a:bodyPr/>
        <a:lstStyle/>
        <a:p>
          <a:endParaRPr lang="en-US"/>
        </a:p>
      </dgm:t>
    </dgm:pt>
    <dgm:pt modelId="{D036E9F2-4092-44A3-8E05-9439284F6CD0}" type="pres">
      <dgm:prSet presAssocID="{16C2F9C6-801B-4F90-B263-78561CD7798F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E7CBEB-B9BC-452C-80F5-154968C7655B}" type="pres">
      <dgm:prSet presAssocID="{8D2EBCDF-4E14-4A24-A887-7AEF1D73585E}" presName="spacer" presStyleCnt="0"/>
      <dgm:spPr/>
      <dgm:t>
        <a:bodyPr/>
        <a:lstStyle/>
        <a:p>
          <a:endParaRPr lang="en-US"/>
        </a:p>
      </dgm:t>
    </dgm:pt>
    <dgm:pt modelId="{39294F96-E202-429E-A3EC-6E21F5A1F685}" type="pres">
      <dgm:prSet presAssocID="{945A7878-284A-4046-925C-76DACD90959E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F10CD-F135-40B6-922B-A828A94CFC60}" type="pres">
      <dgm:prSet presAssocID="{EEE19652-6C51-4FC0-98DF-4659F857449A}" presName="spacer" presStyleCnt="0"/>
      <dgm:spPr/>
      <dgm:t>
        <a:bodyPr/>
        <a:lstStyle/>
        <a:p>
          <a:endParaRPr lang="en-US"/>
        </a:p>
      </dgm:t>
    </dgm:pt>
    <dgm:pt modelId="{E36EEBAD-FF66-4047-B112-BDE4C619B242}" type="pres">
      <dgm:prSet presAssocID="{F32FCD3E-74F6-4C5B-A649-602C851FCB43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43CF67-6CD7-43ED-B71D-DC0D933A97E3}" type="pres">
      <dgm:prSet presAssocID="{4C8B85EF-A9C4-467C-8E37-CFF39AE42D9D}" presName="spacer" presStyleCnt="0"/>
      <dgm:spPr/>
      <dgm:t>
        <a:bodyPr/>
        <a:lstStyle/>
        <a:p>
          <a:endParaRPr lang="en-US"/>
        </a:p>
      </dgm:t>
    </dgm:pt>
    <dgm:pt modelId="{27DEE3BB-299A-40BC-BFD2-3601F6C86BA1}" type="pres">
      <dgm:prSet presAssocID="{B23F0F55-3E25-4BCB-BDC0-604E70C61542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063B38-6525-4FCB-9A32-4018946F16A3}" type="presOf" srcId="{C9370D92-B2FF-4E98-AE91-F4193E37D360}" destId="{110E01E7-C811-4CB5-A7FE-287FFF98A661}" srcOrd="0" destOrd="0" presId="urn:microsoft.com/office/officeart/2005/8/layout/vList2"/>
    <dgm:cxn modelId="{72978B1C-E315-4D98-8B42-A6EC36E921BB}" srcId="{71CC000D-F091-4F9F-A9AE-28C4830B927E}" destId="{C9370D92-B2FF-4E98-AE91-F4193E37D360}" srcOrd="2" destOrd="0" parTransId="{CB895EDB-00DB-4C09-A5BB-311ABAA00B08}" sibTransId="{73D7E0C5-7ECF-4F15-BAF7-0286D988558A}"/>
    <dgm:cxn modelId="{035FFD74-B946-415D-A1DB-F21B19CA4F37}" srcId="{71CC000D-F091-4F9F-A9AE-28C4830B927E}" destId="{16C2F9C6-801B-4F90-B263-78561CD7798F}" srcOrd="3" destOrd="0" parTransId="{8248C235-5152-4ACC-92FC-C55CE3586431}" sibTransId="{8D2EBCDF-4E14-4A24-A887-7AEF1D73585E}"/>
    <dgm:cxn modelId="{3153CF39-C3A7-4956-8407-D917E027168A}" type="presOf" srcId="{B23F0F55-3E25-4BCB-BDC0-604E70C61542}" destId="{27DEE3BB-299A-40BC-BFD2-3601F6C86BA1}" srcOrd="0" destOrd="0" presId="urn:microsoft.com/office/officeart/2005/8/layout/vList2"/>
    <dgm:cxn modelId="{0655A78F-684D-4C63-BC28-627BA4FB9AD2}" type="presOf" srcId="{7A684D1D-8B3E-483C-A194-1B75F4710787}" destId="{B35AB142-4949-465E-85E3-9523B7C46E63}" srcOrd="0" destOrd="0" presId="urn:microsoft.com/office/officeart/2005/8/layout/vList2"/>
    <dgm:cxn modelId="{80B1E96E-326D-417C-B048-8D0BD6A6CE1F}" srcId="{71CC000D-F091-4F9F-A9AE-28C4830B927E}" destId="{B23F0F55-3E25-4BCB-BDC0-604E70C61542}" srcOrd="6" destOrd="0" parTransId="{E63BC27A-7AC2-4270-94C9-3D748CAB4CC5}" sibTransId="{DB0FD519-BB70-4318-9BEF-96D1E7823DA4}"/>
    <dgm:cxn modelId="{18E3D142-CECC-4747-A314-C61BEDB975FA}" type="presOf" srcId="{945A7878-284A-4046-925C-76DACD90959E}" destId="{39294F96-E202-429E-A3EC-6E21F5A1F685}" srcOrd="0" destOrd="0" presId="urn:microsoft.com/office/officeart/2005/8/layout/vList2"/>
    <dgm:cxn modelId="{CC404951-3F50-4462-ADB0-F30EC5E5A5D9}" type="presOf" srcId="{F32FCD3E-74F6-4C5B-A649-602C851FCB43}" destId="{E36EEBAD-FF66-4047-B112-BDE4C619B242}" srcOrd="0" destOrd="0" presId="urn:microsoft.com/office/officeart/2005/8/layout/vList2"/>
    <dgm:cxn modelId="{0832B09B-EC57-4D8C-9F4F-0184BA54C5F0}" type="presOf" srcId="{71CC000D-F091-4F9F-A9AE-28C4830B927E}" destId="{66EF8481-DFFA-4ABC-A234-36DA18050BC4}" srcOrd="0" destOrd="0" presId="urn:microsoft.com/office/officeart/2005/8/layout/vList2"/>
    <dgm:cxn modelId="{2424E4C5-71A2-4919-AE2D-071C8446CD78}" type="presOf" srcId="{16C2F9C6-801B-4F90-B263-78561CD7798F}" destId="{D036E9F2-4092-44A3-8E05-9439284F6CD0}" srcOrd="0" destOrd="0" presId="urn:microsoft.com/office/officeart/2005/8/layout/vList2"/>
    <dgm:cxn modelId="{2F1C8581-C927-4CC6-AAA5-C830564B67D1}" srcId="{71CC000D-F091-4F9F-A9AE-28C4830B927E}" destId="{945A7878-284A-4046-925C-76DACD90959E}" srcOrd="4" destOrd="0" parTransId="{E68EC470-1CA7-4569-8757-EC02E5DBA3D1}" sibTransId="{EEE19652-6C51-4FC0-98DF-4659F857449A}"/>
    <dgm:cxn modelId="{3A4275A5-BE9D-407E-A4DC-A7C54C9457FD}" srcId="{71CC000D-F091-4F9F-A9AE-28C4830B927E}" destId="{7A684D1D-8B3E-483C-A194-1B75F4710787}" srcOrd="0" destOrd="0" parTransId="{120EB81B-BD5E-4875-A644-AE7A3DE1EC77}" sibTransId="{163481D6-45B8-4DCD-8343-BA6466288E68}"/>
    <dgm:cxn modelId="{978D4021-26AE-4057-AF07-B93F35447B4C}" type="presOf" srcId="{71B92295-7F02-420A-87C1-A8C4F3369703}" destId="{7DFE2EF6-3222-4122-BDC4-A38ECF58D073}" srcOrd="0" destOrd="0" presId="urn:microsoft.com/office/officeart/2005/8/layout/vList2"/>
    <dgm:cxn modelId="{944B0F04-62E7-4B9B-9444-1AF4AB69C89D}" srcId="{71CC000D-F091-4F9F-A9AE-28C4830B927E}" destId="{F32FCD3E-74F6-4C5B-A649-602C851FCB43}" srcOrd="5" destOrd="0" parTransId="{74AD72F8-22D6-429B-9782-3EBC14E1F1F7}" sibTransId="{4C8B85EF-A9C4-467C-8E37-CFF39AE42D9D}"/>
    <dgm:cxn modelId="{A25746E2-B7B9-45AD-917C-EDE07CA7787F}" srcId="{71CC000D-F091-4F9F-A9AE-28C4830B927E}" destId="{71B92295-7F02-420A-87C1-A8C4F3369703}" srcOrd="1" destOrd="0" parTransId="{39878658-2504-4307-A183-FC5CCE8E8D08}" sibTransId="{ED0770D7-A8F8-42FC-94AF-4E9D76A599E8}"/>
    <dgm:cxn modelId="{346B617A-E19D-48A8-A2EB-C66693DD1CF6}" type="presParOf" srcId="{66EF8481-DFFA-4ABC-A234-36DA18050BC4}" destId="{B35AB142-4949-465E-85E3-9523B7C46E63}" srcOrd="0" destOrd="0" presId="urn:microsoft.com/office/officeart/2005/8/layout/vList2"/>
    <dgm:cxn modelId="{841DCCCE-2C80-43F3-B81A-5D749C2366F8}" type="presParOf" srcId="{66EF8481-DFFA-4ABC-A234-36DA18050BC4}" destId="{93270936-F218-46FD-8CD4-4B94A6E92C3C}" srcOrd="1" destOrd="0" presId="urn:microsoft.com/office/officeart/2005/8/layout/vList2"/>
    <dgm:cxn modelId="{35174C7B-9A0A-4B5E-97AE-73C733D7A5F0}" type="presParOf" srcId="{66EF8481-DFFA-4ABC-A234-36DA18050BC4}" destId="{7DFE2EF6-3222-4122-BDC4-A38ECF58D073}" srcOrd="2" destOrd="0" presId="urn:microsoft.com/office/officeart/2005/8/layout/vList2"/>
    <dgm:cxn modelId="{7C5CFF69-F683-40DD-9916-695E8654A1E4}" type="presParOf" srcId="{66EF8481-DFFA-4ABC-A234-36DA18050BC4}" destId="{A7CD8A7C-0F57-4275-86A1-54D8E345E29B}" srcOrd="3" destOrd="0" presId="urn:microsoft.com/office/officeart/2005/8/layout/vList2"/>
    <dgm:cxn modelId="{7D38F208-A7FE-430E-9432-DC467948E3A7}" type="presParOf" srcId="{66EF8481-DFFA-4ABC-A234-36DA18050BC4}" destId="{110E01E7-C811-4CB5-A7FE-287FFF98A661}" srcOrd="4" destOrd="0" presId="urn:microsoft.com/office/officeart/2005/8/layout/vList2"/>
    <dgm:cxn modelId="{DFF216D6-8119-48A4-99DC-F4E2D9DA5786}" type="presParOf" srcId="{66EF8481-DFFA-4ABC-A234-36DA18050BC4}" destId="{8ED8850C-C312-4BF8-99E1-DBF79212F45F}" srcOrd="5" destOrd="0" presId="urn:microsoft.com/office/officeart/2005/8/layout/vList2"/>
    <dgm:cxn modelId="{EC4F34E7-A0E7-4F29-9E1B-544662478123}" type="presParOf" srcId="{66EF8481-DFFA-4ABC-A234-36DA18050BC4}" destId="{D036E9F2-4092-44A3-8E05-9439284F6CD0}" srcOrd="6" destOrd="0" presId="urn:microsoft.com/office/officeart/2005/8/layout/vList2"/>
    <dgm:cxn modelId="{891F5D89-9A8E-4C3E-9C95-7DA2DA7FE566}" type="presParOf" srcId="{66EF8481-DFFA-4ABC-A234-36DA18050BC4}" destId="{E4E7CBEB-B9BC-452C-80F5-154968C7655B}" srcOrd="7" destOrd="0" presId="urn:microsoft.com/office/officeart/2005/8/layout/vList2"/>
    <dgm:cxn modelId="{4A8183AD-92E7-49F4-9C54-21E38848330D}" type="presParOf" srcId="{66EF8481-DFFA-4ABC-A234-36DA18050BC4}" destId="{39294F96-E202-429E-A3EC-6E21F5A1F685}" srcOrd="8" destOrd="0" presId="urn:microsoft.com/office/officeart/2005/8/layout/vList2"/>
    <dgm:cxn modelId="{81EEBEA0-6095-4B2A-884C-8FAEA75B70F4}" type="presParOf" srcId="{66EF8481-DFFA-4ABC-A234-36DA18050BC4}" destId="{8BBF10CD-F135-40B6-922B-A828A94CFC60}" srcOrd="9" destOrd="0" presId="urn:microsoft.com/office/officeart/2005/8/layout/vList2"/>
    <dgm:cxn modelId="{698A6D5E-212A-4D3F-8482-10A20DB1F5AF}" type="presParOf" srcId="{66EF8481-DFFA-4ABC-A234-36DA18050BC4}" destId="{E36EEBAD-FF66-4047-B112-BDE4C619B242}" srcOrd="10" destOrd="0" presId="urn:microsoft.com/office/officeart/2005/8/layout/vList2"/>
    <dgm:cxn modelId="{256407AC-9B03-443E-B3C0-FD6B69C2E0DA}" type="presParOf" srcId="{66EF8481-DFFA-4ABC-A234-36DA18050BC4}" destId="{4F43CF67-6CD7-43ED-B71D-DC0D933A97E3}" srcOrd="11" destOrd="0" presId="urn:microsoft.com/office/officeart/2005/8/layout/vList2"/>
    <dgm:cxn modelId="{DBC97288-24CB-46FC-AE75-5D6256A44A85}" type="presParOf" srcId="{66EF8481-DFFA-4ABC-A234-36DA18050BC4}" destId="{27DEE3BB-299A-40BC-BFD2-3601F6C86BA1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B5566D-49AC-48DE-9724-643D380442CB}" type="doc">
      <dgm:prSet loTypeId="urn:microsoft.com/office/officeart/2005/8/layout/default#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37F52392-07E6-470D-BFF1-F4D71B50D261}">
      <dgm:prSet phldrT="[Text]" custT="1"/>
      <dgm:spPr/>
      <dgm:t>
        <a:bodyPr/>
        <a:lstStyle/>
        <a:p>
          <a:r>
            <a:rPr lang="hr-HR" sz="2000" dirty="0" smtClean="0"/>
            <a:t>Što je dokaz? Što je dokaz koji podržava tu ideju?</a:t>
          </a:r>
        </a:p>
        <a:p>
          <a:r>
            <a:rPr lang="hr-HR" sz="2000" dirty="0" smtClean="0"/>
            <a:t>Što je dokaz protiv te ideje?</a:t>
          </a:r>
          <a:endParaRPr lang="hr-HR" sz="2000" dirty="0"/>
        </a:p>
      </dgm:t>
    </dgm:pt>
    <dgm:pt modelId="{40CA1A4C-5957-4B32-9566-A415A704A862}" type="parTrans" cxnId="{A35FCF05-1386-43AB-BB3A-8345907D9EEE}">
      <dgm:prSet/>
      <dgm:spPr/>
      <dgm:t>
        <a:bodyPr/>
        <a:lstStyle/>
        <a:p>
          <a:endParaRPr lang="hr-HR"/>
        </a:p>
      </dgm:t>
    </dgm:pt>
    <dgm:pt modelId="{90BF5302-192A-4643-ABBB-497D5F9FDF3E}" type="sibTrans" cxnId="{A35FCF05-1386-43AB-BB3A-8345907D9EEE}">
      <dgm:prSet/>
      <dgm:spPr/>
      <dgm:t>
        <a:bodyPr/>
        <a:lstStyle/>
        <a:p>
          <a:endParaRPr lang="hr-HR"/>
        </a:p>
      </dgm:t>
    </dgm:pt>
    <dgm:pt modelId="{643EFD02-9212-4B55-92C9-EDEE0B16B1F5}">
      <dgm:prSet phldrT="[Text]"/>
      <dgm:spPr/>
      <dgm:t>
        <a:bodyPr/>
        <a:lstStyle/>
        <a:p>
          <a:r>
            <a:rPr lang="hr-HR" dirty="0" smtClean="0"/>
            <a:t>Postoji li alternativno objašnjenje?</a:t>
          </a:r>
          <a:endParaRPr lang="hr-HR" dirty="0"/>
        </a:p>
      </dgm:t>
    </dgm:pt>
    <dgm:pt modelId="{18396DDF-39FE-487E-9D31-710523E27F6D}" type="parTrans" cxnId="{F7520CDA-A4EB-4E96-BC9C-46C140C0FF87}">
      <dgm:prSet/>
      <dgm:spPr/>
      <dgm:t>
        <a:bodyPr/>
        <a:lstStyle/>
        <a:p>
          <a:endParaRPr lang="hr-HR"/>
        </a:p>
      </dgm:t>
    </dgm:pt>
    <dgm:pt modelId="{82B2A657-B94F-46E0-BAF0-DA807161A294}" type="sibTrans" cxnId="{F7520CDA-A4EB-4E96-BC9C-46C140C0FF87}">
      <dgm:prSet/>
      <dgm:spPr/>
      <dgm:t>
        <a:bodyPr/>
        <a:lstStyle/>
        <a:p>
          <a:endParaRPr lang="hr-HR"/>
        </a:p>
      </dgm:t>
    </dgm:pt>
    <dgm:pt modelId="{3D2D1A9D-1F48-452D-B54A-183726267550}">
      <dgm:prSet phldrT="[Text]"/>
      <dgm:spPr/>
      <dgm:t>
        <a:bodyPr/>
        <a:lstStyle/>
        <a:p>
          <a:r>
            <a:rPr lang="hr-HR" dirty="0" smtClean="0"/>
            <a:t>Što je najgore što se može dogoditi? Mogu li to preživjeti? Što je najbolje što se može dogoditi? Što je najrealističnije posljedica?</a:t>
          </a:r>
          <a:endParaRPr lang="hr-HR" dirty="0"/>
        </a:p>
      </dgm:t>
    </dgm:pt>
    <dgm:pt modelId="{63D1C84C-F630-43FE-BDB9-A5D3C37D5AB0}" type="parTrans" cxnId="{DBE90CA3-06F4-4E90-9B3D-AB3BE4B96A4A}">
      <dgm:prSet/>
      <dgm:spPr/>
      <dgm:t>
        <a:bodyPr/>
        <a:lstStyle/>
        <a:p>
          <a:endParaRPr lang="hr-HR"/>
        </a:p>
      </dgm:t>
    </dgm:pt>
    <dgm:pt modelId="{E412DC04-EA5A-4FA8-91AF-24C0C82B47CD}" type="sibTrans" cxnId="{DBE90CA3-06F4-4E90-9B3D-AB3BE4B96A4A}">
      <dgm:prSet/>
      <dgm:spPr/>
      <dgm:t>
        <a:bodyPr/>
        <a:lstStyle/>
        <a:p>
          <a:endParaRPr lang="hr-HR"/>
        </a:p>
      </dgm:t>
    </dgm:pt>
    <dgm:pt modelId="{59120065-B089-41DB-B831-475EAC20BA6C}">
      <dgm:prSet phldrT="[Text]"/>
      <dgm:spPr/>
      <dgm:t>
        <a:bodyPr/>
        <a:lstStyle/>
        <a:p>
          <a:r>
            <a:rPr lang="hr-HR" dirty="0" smtClean="0"/>
            <a:t>Koje su posljedice mog vjerovanja u AM? Što bi mogle biti posljedice promjene u mom mišljenju?</a:t>
          </a:r>
          <a:endParaRPr lang="hr-HR" dirty="0"/>
        </a:p>
      </dgm:t>
    </dgm:pt>
    <dgm:pt modelId="{D400AC00-71A6-4FCF-952C-42D8D1294CC6}" type="parTrans" cxnId="{05EC931A-DEE0-4885-8EC0-F2DAC45CAC9A}">
      <dgm:prSet/>
      <dgm:spPr/>
      <dgm:t>
        <a:bodyPr/>
        <a:lstStyle/>
        <a:p>
          <a:endParaRPr lang="hr-HR"/>
        </a:p>
      </dgm:t>
    </dgm:pt>
    <dgm:pt modelId="{F9CF8752-67A0-4049-8C42-057192342D9E}" type="sibTrans" cxnId="{05EC931A-DEE0-4885-8EC0-F2DAC45CAC9A}">
      <dgm:prSet/>
      <dgm:spPr/>
      <dgm:t>
        <a:bodyPr/>
        <a:lstStyle/>
        <a:p>
          <a:endParaRPr lang="hr-HR"/>
        </a:p>
      </dgm:t>
    </dgm:pt>
    <dgm:pt modelId="{441A5FA6-29B4-4129-ADEE-72E6ABF49E85}">
      <dgm:prSet phldrT="[Text]"/>
      <dgm:spPr/>
      <dgm:t>
        <a:bodyPr/>
        <a:lstStyle/>
        <a:p>
          <a:r>
            <a:rPr lang="hr-HR" dirty="0" smtClean="0"/>
            <a:t>Što ću u vezi s tim poduzeti?</a:t>
          </a:r>
          <a:endParaRPr lang="hr-HR" dirty="0"/>
        </a:p>
      </dgm:t>
    </dgm:pt>
    <dgm:pt modelId="{4A4DA99A-D1F3-4023-9478-94C22B994193}" type="parTrans" cxnId="{2E42929F-D418-46B7-B3B9-C814182490BC}">
      <dgm:prSet/>
      <dgm:spPr/>
      <dgm:t>
        <a:bodyPr/>
        <a:lstStyle/>
        <a:p>
          <a:endParaRPr lang="hr-HR"/>
        </a:p>
      </dgm:t>
    </dgm:pt>
    <dgm:pt modelId="{64A781EB-AB65-4682-9C6D-A877BBDE734C}" type="sibTrans" cxnId="{2E42929F-D418-46B7-B3B9-C814182490BC}">
      <dgm:prSet/>
      <dgm:spPr/>
      <dgm:t>
        <a:bodyPr/>
        <a:lstStyle/>
        <a:p>
          <a:endParaRPr lang="hr-HR"/>
        </a:p>
      </dgm:t>
    </dgm:pt>
    <dgm:pt modelId="{FA123752-C141-495C-BF9F-C283D0D2E1BE}">
      <dgm:prSet phldrT="[Text]"/>
      <dgm:spPr/>
      <dgm:t>
        <a:bodyPr/>
        <a:lstStyle/>
        <a:p>
          <a:r>
            <a:rPr lang="hr-HR" dirty="0" smtClean="0"/>
            <a:t>Što bih ja rekao___ nekome da je u istoj situaciji?</a:t>
          </a:r>
          <a:endParaRPr lang="hr-HR" dirty="0"/>
        </a:p>
      </dgm:t>
    </dgm:pt>
    <dgm:pt modelId="{6FB31977-D6F7-49D9-A0D8-C1E0D53179B4}" type="parTrans" cxnId="{43886E26-6E6B-40FE-86C9-EF83D257444E}">
      <dgm:prSet/>
      <dgm:spPr/>
      <dgm:t>
        <a:bodyPr/>
        <a:lstStyle/>
        <a:p>
          <a:endParaRPr lang="hr-HR"/>
        </a:p>
      </dgm:t>
    </dgm:pt>
    <dgm:pt modelId="{92A1042C-2396-43EE-9371-3D513C5E13F5}" type="sibTrans" cxnId="{43886E26-6E6B-40FE-86C9-EF83D257444E}">
      <dgm:prSet/>
      <dgm:spPr/>
      <dgm:t>
        <a:bodyPr/>
        <a:lstStyle/>
        <a:p>
          <a:endParaRPr lang="hr-HR"/>
        </a:p>
      </dgm:t>
    </dgm:pt>
    <dgm:pt modelId="{6CA7D70C-8DFE-4FBA-AB94-2A95D63BFD2B}" type="pres">
      <dgm:prSet presAssocID="{6FB5566D-49AC-48DE-9724-643D380442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977757A-2DD2-4220-8D1E-510EEDB55D01}" type="pres">
      <dgm:prSet presAssocID="{37F52392-07E6-470D-BFF1-F4D71B50D26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D9B813F-AAD4-4087-8173-CF9CB2709AD7}" type="pres">
      <dgm:prSet presAssocID="{90BF5302-192A-4643-ABBB-497D5F9FDF3E}" presName="sibTrans" presStyleCnt="0"/>
      <dgm:spPr/>
      <dgm:t>
        <a:bodyPr/>
        <a:lstStyle/>
        <a:p>
          <a:endParaRPr lang="en-US"/>
        </a:p>
      </dgm:t>
    </dgm:pt>
    <dgm:pt modelId="{488413F1-6164-4A41-AB8A-C9A488D2A620}" type="pres">
      <dgm:prSet presAssocID="{643EFD02-9212-4B55-92C9-EDEE0B16B1F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F8E6268-6B58-4BA1-9FED-54077EDCA9A3}" type="pres">
      <dgm:prSet presAssocID="{82B2A657-B94F-46E0-BAF0-DA807161A294}" presName="sibTrans" presStyleCnt="0"/>
      <dgm:spPr/>
      <dgm:t>
        <a:bodyPr/>
        <a:lstStyle/>
        <a:p>
          <a:endParaRPr lang="en-US"/>
        </a:p>
      </dgm:t>
    </dgm:pt>
    <dgm:pt modelId="{0236D40D-7B87-4124-82F5-1C58FF719A23}" type="pres">
      <dgm:prSet presAssocID="{3D2D1A9D-1F48-452D-B54A-183726267550}" presName="node" presStyleLbl="node1" presStyleIdx="2" presStyleCnt="6" custScaleX="117383" custScaleY="123710" custLinFactNeighborX="7" custLinFactNeighborY="-172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8F2D4CE-B062-4F9E-9EEF-AA2485DBBD02}" type="pres">
      <dgm:prSet presAssocID="{E412DC04-EA5A-4FA8-91AF-24C0C82B47CD}" presName="sibTrans" presStyleCnt="0"/>
      <dgm:spPr/>
      <dgm:t>
        <a:bodyPr/>
        <a:lstStyle/>
        <a:p>
          <a:endParaRPr lang="en-US"/>
        </a:p>
      </dgm:t>
    </dgm:pt>
    <dgm:pt modelId="{A57D305D-D2D9-4C73-9C19-63C08C245BEF}" type="pres">
      <dgm:prSet presAssocID="{59120065-B089-41DB-B831-475EAC20BA6C}" presName="node" presStyleLbl="node1" presStyleIdx="3" presStyleCnt="6" custScaleX="114573" custScaleY="114121" custLinFactNeighborX="-1412" custLinFactNeighborY="139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9050181-5015-4C27-96ED-F15E756453FE}" type="pres">
      <dgm:prSet presAssocID="{F9CF8752-67A0-4049-8C42-057192342D9E}" presName="sibTrans" presStyleCnt="0"/>
      <dgm:spPr/>
      <dgm:t>
        <a:bodyPr/>
        <a:lstStyle/>
        <a:p>
          <a:endParaRPr lang="en-US"/>
        </a:p>
      </dgm:t>
    </dgm:pt>
    <dgm:pt modelId="{A7DF0ED3-64BC-490C-AEE6-EA509A6DAD9D}" type="pres">
      <dgm:prSet presAssocID="{441A5FA6-29B4-4129-ADEE-72E6ABF49E8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1C4560D-4204-469E-9D1D-6397316E912B}" type="pres">
      <dgm:prSet presAssocID="{64A781EB-AB65-4682-9C6D-A877BBDE734C}" presName="sibTrans" presStyleCnt="0"/>
      <dgm:spPr/>
      <dgm:t>
        <a:bodyPr/>
        <a:lstStyle/>
        <a:p>
          <a:endParaRPr lang="en-US"/>
        </a:p>
      </dgm:t>
    </dgm:pt>
    <dgm:pt modelId="{68E2E679-4624-42C2-B069-ACAB459F9E14}" type="pres">
      <dgm:prSet presAssocID="{FA123752-C141-495C-BF9F-C283D0D2E1B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35FCF05-1386-43AB-BB3A-8345907D9EEE}" srcId="{6FB5566D-49AC-48DE-9724-643D380442CB}" destId="{37F52392-07E6-470D-BFF1-F4D71B50D261}" srcOrd="0" destOrd="0" parTransId="{40CA1A4C-5957-4B32-9566-A415A704A862}" sibTransId="{90BF5302-192A-4643-ABBB-497D5F9FDF3E}"/>
    <dgm:cxn modelId="{DBE90CA3-06F4-4E90-9B3D-AB3BE4B96A4A}" srcId="{6FB5566D-49AC-48DE-9724-643D380442CB}" destId="{3D2D1A9D-1F48-452D-B54A-183726267550}" srcOrd="2" destOrd="0" parTransId="{63D1C84C-F630-43FE-BDB9-A5D3C37D5AB0}" sibTransId="{E412DC04-EA5A-4FA8-91AF-24C0C82B47CD}"/>
    <dgm:cxn modelId="{56C016BB-5B6C-456C-8E8F-16AB4ADAC15F}" type="presOf" srcId="{FA123752-C141-495C-BF9F-C283D0D2E1BE}" destId="{68E2E679-4624-42C2-B069-ACAB459F9E14}" srcOrd="0" destOrd="0" presId="urn:microsoft.com/office/officeart/2005/8/layout/default#1"/>
    <dgm:cxn modelId="{F7520CDA-A4EB-4E96-BC9C-46C140C0FF87}" srcId="{6FB5566D-49AC-48DE-9724-643D380442CB}" destId="{643EFD02-9212-4B55-92C9-EDEE0B16B1F5}" srcOrd="1" destOrd="0" parTransId="{18396DDF-39FE-487E-9D31-710523E27F6D}" sibTransId="{82B2A657-B94F-46E0-BAF0-DA807161A294}"/>
    <dgm:cxn modelId="{AA3EF91D-22DD-4251-BA58-CB56D123EC6A}" type="presOf" srcId="{6FB5566D-49AC-48DE-9724-643D380442CB}" destId="{6CA7D70C-8DFE-4FBA-AB94-2A95D63BFD2B}" srcOrd="0" destOrd="0" presId="urn:microsoft.com/office/officeart/2005/8/layout/default#1"/>
    <dgm:cxn modelId="{C2F7EF15-86D9-4B11-9F05-5B1EAFCB8057}" type="presOf" srcId="{3D2D1A9D-1F48-452D-B54A-183726267550}" destId="{0236D40D-7B87-4124-82F5-1C58FF719A23}" srcOrd="0" destOrd="0" presId="urn:microsoft.com/office/officeart/2005/8/layout/default#1"/>
    <dgm:cxn modelId="{2E42929F-D418-46B7-B3B9-C814182490BC}" srcId="{6FB5566D-49AC-48DE-9724-643D380442CB}" destId="{441A5FA6-29B4-4129-ADEE-72E6ABF49E85}" srcOrd="4" destOrd="0" parTransId="{4A4DA99A-D1F3-4023-9478-94C22B994193}" sibTransId="{64A781EB-AB65-4682-9C6D-A877BBDE734C}"/>
    <dgm:cxn modelId="{7C3C7541-7419-4708-927A-6F4C0DDF0C2E}" type="presOf" srcId="{37F52392-07E6-470D-BFF1-F4D71B50D261}" destId="{C977757A-2DD2-4220-8D1E-510EEDB55D01}" srcOrd="0" destOrd="0" presId="urn:microsoft.com/office/officeart/2005/8/layout/default#1"/>
    <dgm:cxn modelId="{05EC931A-DEE0-4885-8EC0-F2DAC45CAC9A}" srcId="{6FB5566D-49AC-48DE-9724-643D380442CB}" destId="{59120065-B089-41DB-B831-475EAC20BA6C}" srcOrd="3" destOrd="0" parTransId="{D400AC00-71A6-4FCF-952C-42D8D1294CC6}" sibTransId="{F9CF8752-67A0-4049-8C42-057192342D9E}"/>
    <dgm:cxn modelId="{4E43F597-56C4-4A2D-B1D2-FC4057921DE1}" type="presOf" srcId="{441A5FA6-29B4-4129-ADEE-72E6ABF49E85}" destId="{A7DF0ED3-64BC-490C-AEE6-EA509A6DAD9D}" srcOrd="0" destOrd="0" presId="urn:microsoft.com/office/officeart/2005/8/layout/default#1"/>
    <dgm:cxn modelId="{43886E26-6E6B-40FE-86C9-EF83D257444E}" srcId="{6FB5566D-49AC-48DE-9724-643D380442CB}" destId="{FA123752-C141-495C-BF9F-C283D0D2E1BE}" srcOrd="5" destOrd="0" parTransId="{6FB31977-D6F7-49D9-A0D8-C1E0D53179B4}" sibTransId="{92A1042C-2396-43EE-9371-3D513C5E13F5}"/>
    <dgm:cxn modelId="{4BE3F9E8-48CC-4494-9092-679F1B4455A8}" type="presOf" srcId="{643EFD02-9212-4B55-92C9-EDEE0B16B1F5}" destId="{488413F1-6164-4A41-AB8A-C9A488D2A620}" srcOrd="0" destOrd="0" presId="urn:microsoft.com/office/officeart/2005/8/layout/default#1"/>
    <dgm:cxn modelId="{5AE1885B-D9E3-4770-884C-0F7CB50E2602}" type="presOf" srcId="{59120065-B089-41DB-B831-475EAC20BA6C}" destId="{A57D305D-D2D9-4C73-9C19-63C08C245BEF}" srcOrd="0" destOrd="0" presId="urn:microsoft.com/office/officeart/2005/8/layout/default#1"/>
    <dgm:cxn modelId="{77569DAD-3DBB-4EE6-B96C-6E005E8E1C51}" type="presParOf" srcId="{6CA7D70C-8DFE-4FBA-AB94-2A95D63BFD2B}" destId="{C977757A-2DD2-4220-8D1E-510EEDB55D01}" srcOrd="0" destOrd="0" presId="urn:microsoft.com/office/officeart/2005/8/layout/default#1"/>
    <dgm:cxn modelId="{D6C1E40D-E451-496B-BB09-E5DBF34DD648}" type="presParOf" srcId="{6CA7D70C-8DFE-4FBA-AB94-2A95D63BFD2B}" destId="{6D9B813F-AAD4-4087-8173-CF9CB2709AD7}" srcOrd="1" destOrd="0" presId="urn:microsoft.com/office/officeart/2005/8/layout/default#1"/>
    <dgm:cxn modelId="{CBDB7900-280B-4955-B391-82F93FA4695C}" type="presParOf" srcId="{6CA7D70C-8DFE-4FBA-AB94-2A95D63BFD2B}" destId="{488413F1-6164-4A41-AB8A-C9A488D2A620}" srcOrd="2" destOrd="0" presId="urn:microsoft.com/office/officeart/2005/8/layout/default#1"/>
    <dgm:cxn modelId="{A9739B66-176C-4F46-8D44-84A5BE84E336}" type="presParOf" srcId="{6CA7D70C-8DFE-4FBA-AB94-2A95D63BFD2B}" destId="{4F8E6268-6B58-4BA1-9FED-54077EDCA9A3}" srcOrd="3" destOrd="0" presId="urn:microsoft.com/office/officeart/2005/8/layout/default#1"/>
    <dgm:cxn modelId="{474B63DF-5CA8-4442-B03C-D9E80C6F36D7}" type="presParOf" srcId="{6CA7D70C-8DFE-4FBA-AB94-2A95D63BFD2B}" destId="{0236D40D-7B87-4124-82F5-1C58FF719A23}" srcOrd="4" destOrd="0" presId="urn:microsoft.com/office/officeart/2005/8/layout/default#1"/>
    <dgm:cxn modelId="{E4FD207F-76E2-4957-A273-2B183D24D135}" type="presParOf" srcId="{6CA7D70C-8DFE-4FBA-AB94-2A95D63BFD2B}" destId="{78F2D4CE-B062-4F9E-9EEF-AA2485DBBD02}" srcOrd="5" destOrd="0" presId="urn:microsoft.com/office/officeart/2005/8/layout/default#1"/>
    <dgm:cxn modelId="{0DF31364-A678-4EFA-B10B-154EE6F3EF8E}" type="presParOf" srcId="{6CA7D70C-8DFE-4FBA-AB94-2A95D63BFD2B}" destId="{A57D305D-D2D9-4C73-9C19-63C08C245BEF}" srcOrd="6" destOrd="0" presId="urn:microsoft.com/office/officeart/2005/8/layout/default#1"/>
    <dgm:cxn modelId="{ABE2639A-135E-4406-85EA-101116EED6CD}" type="presParOf" srcId="{6CA7D70C-8DFE-4FBA-AB94-2A95D63BFD2B}" destId="{D9050181-5015-4C27-96ED-F15E756453FE}" srcOrd="7" destOrd="0" presId="urn:microsoft.com/office/officeart/2005/8/layout/default#1"/>
    <dgm:cxn modelId="{C26D03BA-0E0A-49F5-988E-3BF4F400516D}" type="presParOf" srcId="{6CA7D70C-8DFE-4FBA-AB94-2A95D63BFD2B}" destId="{A7DF0ED3-64BC-490C-AEE6-EA509A6DAD9D}" srcOrd="8" destOrd="0" presId="urn:microsoft.com/office/officeart/2005/8/layout/default#1"/>
    <dgm:cxn modelId="{E019A28C-DDAF-4CEA-A073-FF1A202831E6}" type="presParOf" srcId="{6CA7D70C-8DFE-4FBA-AB94-2A95D63BFD2B}" destId="{61C4560D-4204-469E-9D1D-6397316E912B}" srcOrd="9" destOrd="0" presId="urn:microsoft.com/office/officeart/2005/8/layout/default#1"/>
    <dgm:cxn modelId="{375FE8DE-B680-45D4-997B-41A9CC452F3C}" type="presParOf" srcId="{6CA7D70C-8DFE-4FBA-AB94-2A95D63BFD2B}" destId="{68E2E679-4624-42C2-B069-ACAB459F9E14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7E61D9-16AF-4F7E-8498-74BE8051E8CC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16C97D4-A50E-458B-81AE-6F142ED4BB50}">
      <dgm:prSet phldrT="[Text]" custT="1"/>
      <dgm:spPr/>
      <dgm:t>
        <a:bodyPr/>
        <a:lstStyle/>
        <a:p>
          <a:r>
            <a:rPr lang="en-US" sz="1800" dirty="0" err="1" smtClean="0"/>
            <a:t>Sve</a:t>
          </a:r>
          <a:r>
            <a:rPr lang="en-US" sz="1800" dirty="0" smtClean="0"/>
            <a:t> </a:t>
          </a:r>
          <a:r>
            <a:rPr lang="en-US" sz="1800" dirty="0" err="1" smtClean="0"/>
            <a:t>ili</a:t>
          </a:r>
          <a:r>
            <a:rPr lang="en-US" sz="1800" dirty="0" smtClean="0"/>
            <a:t> </a:t>
          </a:r>
          <a:r>
            <a:rPr lang="en-US" sz="1800" dirty="0" err="1" smtClean="0"/>
            <a:t>ništa</a:t>
          </a:r>
          <a:endParaRPr lang="en-US" sz="1800" dirty="0"/>
        </a:p>
      </dgm:t>
    </dgm:pt>
    <dgm:pt modelId="{DFB1F116-82CC-4632-96B0-B9039171A92F}" type="parTrans" cxnId="{B833BD47-48C2-4606-BF78-C51B06F0F4D3}">
      <dgm:prSet/>
      <dgm:spPr/>
      <dgm:t>
        <a:bodyPr/>
        <a:lstStyle/>
        <a:p>
          <a:endParaRPr lang="en-US" sz="1800"/>
        </a:p>
      </dgm:t>
    </dgm:pt>
    <dgm:pt modelId="{896BEE9E-5044-4E91-8161-D60984CEAFFC}" type="sibTrans" cxnId="{B833BD47-48C2-4606-BF78-C51B06F0F4D3}">
      <dgm:prSet/>
      <dgm:spPr/>
      <dgm:t>
        <a:bodyPr/>
        <a:lstStyle/>
        <a:p>
          <a:endParaRPr lang="en-US" sz="1800"/>
        </a:p>
      </dgm:t>
    </dgm:pt>
    <dgm:pt modelId="{14FD5B8B-E472-4702-9738-819FE0A722E6}">
      <dgm:prSet phldrT="[Text]" custT="1"/>
      <dgm:spPr/>
      <dgm:t>
        <a:bodyPr/>
        <a:lstStyle/>
        <a:p>
          <a:r>
            <a:rPr lang="hr-HR" sz="1800" dirty="0" err="1" smtClean="0"/>
            <a:t>Katastrofiziranje</a:t>
          </a:r>
          <a:endParaRPr lang="en-US" sz="1800" dirty="0"/>
        </a:p>
      </dgm:t>
    </dgm:pt>
    <dgm:pt modelId="{B661DA8F-0FF8-463E-BAC6-73156113D76C}" type="parTrans" cxnId="{EE053DF4-A70A-417A-8AB0-CFC19056923D}">
      <dgm:prSet/>
      <dgm:spPr/>
      <dgm:t>
        <a:bodyPr/>
        <a:lstStyle/>
        <a:p>
          <a:endParaRPr lang="en-US" sz="1800"/>
        </a:p>
      </dgm:t>
    </dgm:pt>
    <dgm:pt modelId="{B8814CA9-8285-4EDD-92B9-8F7DA66BC4DA}" type="sibTrans" cxnId="{EE053DF4-A70A-417A-8AB0-CFC19056923D}">
      <dgm:prSet/>
      <dgm:spPr/>
      <dgm:t>
        <a:bodyPr/>
        <a:lstStyle/>
        <a:p>
          <a:endParaRPr lang="en-US" sz="1800"/>
        </a:p>
      </dgm:t>
    </dgm:pt>
    <dgm:pt modelId="{F3BA4B28-90DB-439B-BDA1-AEB4B90D9FC7}">
      <dgm:prSet custT="1"/>
      <dgm:spPr/>
      <dgm:t>
        <a:bodyPr/>
        <a:lstStyle/>
        <a:p>
          <a:r>
            <a:rPr lang="hr-HR" sz="1800" dirty="0" smtClean="0"/>
            <a:t>Crno-bijelo, dihotomno  razmišljanje, dvije kategorije umjesto kontinuuma.</a:t>
          </a:r>
          <a:r>
            <a:rPr lang="hr-HR" sz="1800" i="1" dirty="0" smtClean="0"/>
            <a:t> “Ako nisam potpuno savršen, nisam uspješan.”</a:t>
          </a:r>
          <a:endParaRPr lang="en-US" sz="1800" i="1" dirty="0"/>
        </a:p>
      </dgm:t>
    </dgm:pt>
    <dgm:pt modelId="{A27EBF47-A327-4E49-A90A-0A1814B030DE}" type="parTrans" cxnId="{308B2AF0-C358-4FBE-9DC8-6A5A62990FF8}">
      <dgm:prSet/>
      <dgm:spPr/>
      <dgm:t>
        <a:bodyPr/>
        <a:lstStyle/>
        <a:p>
          <a:endParaRPr lang="en-US" sz="1800"/>
        </a:p>
      </dgm:t>
    </dgm:pt>
    <dgm:pt modelId="{790D0188-AC93-4972-8599-F9F85EE81440}" type="sibTrans" cxnId="{308B2AF0-C358-4FBE-9DC8-6A5A62990FF8}">
      <dgm:prSet/>
      <dgm:spPr/>
      <dgm:t>
        <a:bodyPr/>
        <a:lstStyle/>
        <a:p>
          <a:endParaRPr lang="en-US" sz="1800"/>
        </a:p>
      </dgm:t>
    </dgm:pt>
    <dgm:pt modelId="{AA721503-1A80-45E3-8112-66241DDB8D85}">
      <dgm:prSet phldrT="[Text]" custT="1"/>
      <dgm:spPr/>
      <dgm:t>
        <a:bodyPr/>
        <a:lstStyle/>
        <a:p>
          <a:r>
            <a:rPr lang="hr-HR" sz="1800" dirty="0" smtClean="0"/>
            <a:t>Negativno predviđanje budućnosti bez uvažavanja drugih, vjerojatnijih posljedica. </a:t>
          </a:r>
          <a:r>
            <a:rPr lang="hr-HR" sz="1800" i="1" dirty="0" smtClean="0"/>
            <a:t>“Bit ću toliko uznemiren da neću moći funkcionirati.”</a:t>
          </a:r>
          <a:endParaRPr lang="en-US" sz="1800" i="1" dirty="0"/>
        </a:p>
      </dgm:t>
    </dgm:pt>
    <dgm:pt modelId="{E5ACD234-D310-4278-BA2F-DADCCD01FA73}" type="parTrans" cxnId="{3F319671-1C6C-493D-98DB-C4AAC396466D}">
      <dgm:prSet/>
      <dgm:spPr/>
      <dgm:t>
        <a:bodyPr/>
        <a:lstStyle/>
        <a:p>
          <a:endParaRPr lang="en-US" sz="1800"/>
        </a:p>
      </dgm:t>
    </dgm:pt>
    <dgm:pt modelId="{07287C9D-B6CF-4E97-B020-B9D327F0A6DC}" type="sibTrans" cxnId="{3F319671-1C6C-493D-98DB-C4AAC396466D}">
      <dgm:prSet/>
      <dgm:spPr/>
      <dgm:t>
        <a:bodyPr/>
        <a:lstStyle/>
        <a:p>
          <a:endParaRPr lang="en-US" sz="1800"/>
        </a:p>
      </dgm:t>
    </dgm:pt>
    <dgm:pt modelId="{80172809-126C-48E4-AFD4-3193FF820945}">
      <dgm:prSet phldrT="[Text]" custT="1"/>
      <dgm:spPr/>
      <dgm:t>
        <a:bodyPr/>
        <a:lstStyle/>
        <a:p>
          <a:r>
            <a:rPr lang="hr-HR" sz="1800" dirty="0" smtClean="0"/>
            <a:t>Diskvalificiranje ili negiranje pozitivnog</a:t>
          </a:r>
          <a:endParaRPr lang="en-US" sz="1800" dirty="0"/>
        </a:p>
      </dgm:t>
    </dgm:pt>
    <dgm:pt modelId="{4385147B-7A7B-498F-97F7-8D0881A8D9AF}" type="parTrans" cxnId="{800CB208-2F73-47BF-8058-47AB27760D2E}">
      <dgm:prSet/>
      <dgm:spPr/>
      <dgm:t>
        <a:bodyPr/>
        <a:lstStyle/>
        <a:p>
          <a:endParaRPr lang="en-US" sz="1800"/>
        </a:p>
      </dgm:t>
    </dgm:pt>
    <dgm:pt modelId="{3092A778-88C8-4480-8F9F-BB2C3E679B64}" type="sibTrans" cxnId="{800CB208-2F73-47BF-8058-47AB27760D2E}">
      <dgm:prSet/>
      <dgm:spPr/>
      <dgm:t>
        <a:bodyPr/>
        <a:lstStyle/>
        <a:p>
          <a:endParaRPr lang="en-US" sz="1800"/>
        </a:p>
      </dgm:t>
    </dgm:pt>
    <dgm:pt modelId="{3722707B-07B7-43C8-A39D-84EA478D2F05}">
      <dgm:prSet phldrT="[Text]" custT="1"/>
      <dgm:spPr/>
      <dgm:t>
        <a:bodyPr/>
        <a:lstStyle/>
        <a:p>
          <a:r>
            <a:rPr lang="hr-HR" sz="1800" dirty="0" smtClean="0"/>
            <a:t>Nerazumno govorenje sebi kako se pozitivna iskustva, djela i kvalitete ne računaju </a:t>
          </a:r>
          <a:r>
            <a:rPr lang="hr-HR" sz="1800" i="1" dirty="0" smtClean="0"/>
            <a:t>“Ako sam nešto dobro obavio, ne znači da sam sposoban nego sretan.”</a:t>
          </a:r>
          <a:endParaRPr lang="en-US" sz="1800" i="1" dirty="0"/>
        </a:p>
      </dgm:t>
    </dgm:pt>
    <dgm:pt modelId="{21395CDD-1A0B-49F3-B94C-8D85D225B06F}" type="parTrans" cxnId="{6D1551EB-427F-45AF-B4A3-F6E8EAB9784C}">
      <dgm:prSet/>
      <dgm:spPr/>
      <dgm:t>
        <a:bodyPr/>
        <a:lstStyle/>
        <a:p>
          <a:endParaRPr lang="en-US" sz="1800"/>
        </a:p>
      </dgm:t>
    </dgm:pt>
    <dgm:pt modelId="{2678002D-8A0F-4BF8-8CD6-BDBB5CB597FE}" type="sibTrans" cxnId="{6D1551EB-427F-45AF-B4A3-F6E8EAB9784C}">
      <dgm:prSet/>
      <dgm:spPr/>
      <dgm:t>
        <a:bodyPr/>
        <a:lstStyle/>
        <a:p>
          <a:endParaRPr lang="en-US" sz="1800"/>
        </a:p>
      </dgm:t>
    </dgm:pt>
    <dgm:pt modelId="{70B4DA48-E44E-4520-96DF-4B5C81E5E254}">
      <dgm:prSet phldrT="[Text]" custT="1"/>
      <dgm:spPr/>
      <dgm:t>
        <a:bodyPr/>
        <a:lstStyle/>
        <a:p>
          <a:r>
            <a:rPr lang="hr-HR" sz="1800" dirty="0" smtClean="0"/>
            <a:t>Emocionalno zaključivanje</a:t>
          </a:r>
          <a:endParaRPr lang="en-US" sz="1800" i="1" dirty="0"/>
        </a:p>
      </dgm:t>
    </dgm:pt>
    <dgm:pt modelId="{F85B27ED-B187-4FB1-9AB8-694F3242F28F}" type="parTrans" cxnId="{16774ED4-3F5A-456C-AAF7-7B4300122340}">
      <dgm:prSet/>
      <dgm:spPr/>
      <dgm:t>
        <a:bodyPr/>
        <a:lstStyle/>
        <a:p>
          <a:endParaRPr lang="en-US" sz="1800"/>
        </a:p>
      </dgm:t>
    </dgm:pt>
    <dgm:pt modelId="{3C7032B7-E527-4453-977B-A0E72C2FB477}" type="sibTrans" cxnId="{16774ED4-3F5A-456C-AAF7-7B4300122340}">
      <dgm:prSet/>
      <dgm:spPr/>
      <dgm:t>
        <a:bodyPr/>
        <a:lstStyle/>
        <a:p>
          <a:endParaRPr lang="en-US" sz="1800"/>
        </a:p>
      </dgm:t>
    </dgm:pt>
    <dgm:pt modelId="{6C9F774A-ED55-4CD7-A977-3DB718FE75F5}">
      <dgm:prSet phldrT="[Text]" custT="1"/>
      <dgm:spPr/>
      <dgm:t>
        <a:bodyPr/>
        <a:lstStyle/>
        <a:p>
          <a:r>
            <a:rPr lang="hr-HR" sz="1800" dirty="0" smtClean="0"/>
            <a:t>Vjerovanje da je nešto točno jer se to “osjeća” tako jako da se ignoriraju osjećaji. </a:t>
          </a:r>
          <a:r>
            <a:rPr lang="hr-HR" sz="1800" i="1" dirty="0" smtClean="0"/>
            <a:t>“Znam da sam napravio dosta toga na poslu dobro, ali se još uvijek osjećam neuspješno.”</a:t>
          </a:r>
          <a:endParaRPr lang="en-US" sz="1800" i="1" dirty="0"/>
        </a:p>
      </dgm:t>
    </dgm:pt>
    <dgm:pt modelId="{53BCE6B0-DE98-4FD8-A33B-55B6B189E310}" type="parTrans" cxnId="{C78B43E4-71AC-4E3C-BB33-C990A03CF1A0}">
      <dgm:prSet/>
      <dgm:spPr/>
      <dgm:t>
        <a:bodyPr/>
        <a:lstStyle/>
        <a:p>
          <a:endParaRPr lang="en-US" sz="1800"/>
        </a:p>
      </dgm:t>
    </dgm:pt>
    <dgm:pt modelId="{62FBC931-026F-4734-AAE9-3D3165905257}" type="sibTrans" cxnId="{C78B43E4-71AC-4E3C-BB33-C990A03CF1A0}">
      <dgm:prSet/>
      <dgm:spPr/>
      <dgm:t>
        <a:bodyPr/>
        <a:lstStyle/>
        <a:p>
          <a:endParaRPr lang="en-US" sz="1800"/>
        </a:p>
      </dgm:t>
    </dgm:pt>
    <dgm:pt modelId="{63932A4A-1CC9-4AED-8C8E-BBE567A92312}" type="pres">
      <dgm:prSet presAssocID="{367E61D9-16AF-4F7E-8498-74BE8051E8C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D6289FB-7D97-41B5-B425-0E1C85FF4B35}" type="pres">
      <dgm:prSet presAssocID="{E16C97D4-A50E-458B-81AE-6F142ED4BB50}" presName="parentLin" presStyleCnt="0"/>
      <dgm:spPr/>
    </dgm:pt>
    <dgm:pt modelId="{7ED25D98-7371-4397-ADBB-BA427F848368}" type="pres">
      <dgm:prSet presAssocID="{E16C97D4-A50E-458B-81AE-6F142ED4BB50}" presName="parentLeftMargin" presStyleLbl="node1" presStyleIdx="0" presStyleCnt="4"/>
      <dgm:spPr/>
      <dgm:t>
        <a:bodyPr/>
        <a:lstStyle/>
        <a:p>
          <a:endParaRPr lang="hr-HR"/>
        </a:p>
      </dgm:t>
    </dgm:pt>
    <dgm:pt modelId="{CDEC9074-5319-4E55-814D-B666B27A4A6D}" type="pres">
      <dgm:prSet presAssocID="{E16C97D4-A50E-458B-81AE-6F142ED4BB5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A7AC9-3526-41BA-BBEC-B4C67416D98C}" type="pres">
      <dgm:prSet presAssocID="{E16C97D4-A50E-458B-81AE-6F142ED4BB50}" presName="negativeSpace" presStyleCnt="0"/>
      <dgm:spPr/>
    </dgm:pt>
    <dgm:pt modelId="{B2B462C9-5EC7-4BEB-9CE9-500C14CD8829}" type="pres">
      <dgm:prSet presAssocID="{E16C97D4-A50E-458B-81AE-6F142ED4BB50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46A51F-543B-45CB-B5D0-B507315EEEAC}" type="pres">
      <dgm:prSet presAssocID="{896BEE9E-5044-4E91-8161-D60984CEAFFC}" presName="spaceBetweenRectangles" presStyleCnt="0"/>
      <dgm:spPr/>
    </dgm:pt>
    <dgm:pt modelId="{ABDBC0AF-A2ED-468C-A947-AAAD6A2F042D}" type="pres">
      <dgm:prSet presAssocID="{14FD5B8B-E472-4702-9738-819FE0A722E6}" presName="parentLin" presStyleCnt="0"/>
      <dgm:spPr/>
    </dgm:pt>
    <dgm:pt modelId="{448BC14D-6C57-467D-B71C-6A614370BBDC}" type="pres">
      <dgm:prSet presAssocID="{14FD5B8B-E472-4702-9738-819FE0A722E6}" presName="parentLeftMargin" presStyleLbl="node1" presStyleIdx="0" presStyleCnt="4"/>
      <dgm:spPr/>
      <dgm:t>
        <a:bodyPr/>
        <a:lstStyle/>
        <a:p>
          <a:endParaRPr lang="hr-HR"/>
        </a:p>
      </dgm:t>
    </dgm:pt>
    <dgm:pt modelId="{F42124CA-03FF-4027-B646-7ADF3BCE3912}" type="pres">
      <dgm:prSet presAssocID="{14FD5B8B-E472-4702-9738-819FE0A722E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4F27B8-BF89-4B23-A6BA-42F4EEA05CCB}" type="pres">
      <dgm:prSet presAssocID="{14FD5B8B-E472-4702-9738-819FE0A722E6}" presName="negativeSpace" presStyleCnt="0"/>
      <dgm:spPr/>
    </dgm:pt>
    <dgm:pt modelId="{83133F6F-FF7A-4C85-B071-4FA77AF2B93A}" type="pres">
      <dgm:prSet presAssocID="{14FD5B8B-E472-4702-9738-819FE0A722E6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E727FE-5544-4CFF-8C7C-0C110DF0E721}" type="pres">
      <dgm:prSet presAssocID="{B8814CA9-8285-4EDD-92B9-8F7DA66BC4DA}" presName="spaceBetweenRectangles" presStyleCnt="0"/>
      <dgm:spPr/>
    </dgm:pt>
    <dgm:pt modelId="{00863EFB-CDE5-464B-9842-2AEE09F14BBC}" type="pres">
      <dgm:prSet presAssocID="{80172809-126C-48E4-AFD4-3193FF820945}" presName="parentLin" presStyleCnt="0"/>
      <dgm:spPr/>
    </dgm:pt>
    <dgm:pt modelId="{A8BCCF27-713C-4349-9DE1-13F87BF338DE}" type="pres">
      <dgm:prSet presAssocID="{80172809-126C-48E4-AFD4-3193FF820945}" presName="parentLeftMargin" presStyleLbl="node1" presStyleIdx="1" presStyleCnt="4"/>
      <dgm:spPr/>
      <dgm:t>
        <a:bodyPr/>
        <a:lstStyle/>
        <a:p>
          <a:endParaRPr lang="hr-HR"/>
        </a:p>
      </dgm:t>
    </dgm:pt>
    <dgm:pt modelId="{920293C7-D4F8-4AE4-8784-3FC73CD51FA6}" type="pres">
      <dgm:prSet presAssocID="{80172809-126C-48E4-AFD4-3193FF82094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DFC6BD-AEEB-4099-BF53-C937A4D830E3}" type="pres">
      <dgm:prSet presAssocID="{80172809-126C-48E4-AFD4-3193FF820945}" presName="negativeSpace" presStyleCnt="0"/>
      <dgm:spPr/>
    </dgm:pt>
    <dgm:pt modelId="{213F2768-B4D6-4B86-A7A3-A4CE3100295E}" type="pres">
      <dgm:prSet presAssocID="{80172809-126C-48E4-AFD4-3193FF820945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2F8D60-0A49-47CF-9FE7-5A7B816B91DA}" type="pres">
      <dgm:prSet presAssocID="{3092A778-88C8-4480-8F9F-BB2C3E679B64}" presName="spaceBetweenRectangles" presStyleCnt="0"/>
      <dgm:spPr/>
    </dgm:pt>
    <dgm:pt modelId="{3D3CAF42-8F1D-4322-AF96-197D2AD2F253}" type="pres">
      <dgm:prSet presAssocID="{70B4DA48-E44E-4520-96DF-4B5C81E5E254}" presName="parentLin" presStyleCnt="0"/>
      <dgm:spPr/>
    </dgm:pt>
    <dgm:pt modelId="{14A7E930-FF6A-4344-8A3F-9D0EC6903375}" type="pres">
      <dgm:prSet presAssocID="{70B4DA48-E44E-4520-96DF-4B5C81E5E254}" presName="parentLeftMargin" presStyleLbl="node1" presStyleIdx="2" presStyleCnt="4"/>
      <dgm:spPr/>
      <dgm:t>
        <a:bodyPr/>
        <a:lstStyle/>
        <a:p>
          <a:endParaRPr lang="hr-HR"/>
        </a:p>
      </dgm:t>
    </dgm:pt>
    <dgm:pt modelId="{84E8F6D1-F139-41E9-B3D1-7519B982C8C2}" type="pres">
      <dgm:prSet presAssocID="{70B4DA48-E44E-4520-96DF-4B5C81E5E25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9BE42D-5C4A-414E-AC24-899FEB266F8E}" type="pres">
      <dgm:prSet presAssocID="{70B4DA48-E44E-4520-96DF-4B5C81E5E254}" presName="negativeSpace" presStyleCnt="0"/>
      <dgm:spPr/>
    </dgm:pt>
    <dgm:pt modelId="{7686BF92-3D1A-4358-AEB9-4F14E1DD58D5}" type="pres">
      <dgm:prSet presAssocID="{70B4DA48-E44E-4520-96DF-4B5C81E5E254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053DF4-A70A-417A-8AB0-CFC19056923D}" srcId="{367E61D9-16AF-4F7E-8498-74BE8051E8CC}" destId="{14FD5B8B-E472-4702-9738-819FE0A722E6}" srcOrd="1" destOrd="0" parTransId="{B661DA8F-0FF8-463E-BAC6-73156113D76C}" sibTransId="{B8814CA9-8285-4EDD-92B9-8F7DA66BC4DA}"/>
    <dgm:cxn modelId="{4CDAC63C-7F23-4369-9D8C-7B3A919B4325}" type="presOf" srcId="{E16C97D4-A50E-458B-81AE-6F142ED4BB50}" destId="{CDEC9074-5319-4E55-814D-B666B27A4A6D}" srcOrd="1" destOrd="0" presId="urn:microsoft.com/office/officeart/2005/8/layout/list1"/>
    <dgm:cxn modelId="{546084B7-37D9-456C-8D14-785EE5CDE618}" type="presOf" srcId="{F3BA4B28-90DB-439B-BDA1-AEB4B90D9FC7}" destId="{B2B462C9-5EC7-4BEB-9CE9-500C14CD8829}" srcOrd="0" destOrd="0" presId="urn:microsoft.com/office/officeart/2005/8/layout/list1"/>
    <dgm:cxn modelId="{C78B43E4-71AC-4E3C-BB33-C990A03CF1A0}" srcId="{70B4DA48-E44E-4520-96DF-4B5C81E5E254}" destId="{6C9F774A-ED55-4CD7-A977-3DB718FE75F5}" srcOrd="0" destOrd="0" parTransId="{53BCE6B0-DE98-4FD8-A33B-55B6B189E310}" sibTransId="{62FBC931-026F-4734-AAE9-3D3165905257}"/>
    <dgm:cxn modelId="{16774ED4-3F5A-456C-AAF7-7B4300122340}" srcId="{367E61D9-16AF-4F7E-8498-74BE8051E8CC}" destId="{70B4DA48-E44E-4520-96DF-4B5C81E5E254}" srcOrd="3" destOrd="0" parTransId="{F85B27ED-B187-4FB1-9AB8-694F3242F28F}" sibTransId="{3C7032B7-E527-4453-977B-A0E72C2FB477}"/>
    <dgm:cxn modelId="{269A38C5-5361-4FC5-BFFD-9455CFDAB9D5}" type="presOf" srcId="{367E61D9-16AF-4F7E-8498-74BE8051E8CC}" destId="{63932A4A-1CC9-4AED-8C8E-BBE567A92312}" srcOrd="0" destOrd="0" presId="urn:microsoft.com/office/officeart/2005/8/layout/list1"/>
    <dgm:cxn modelId="{475902A1-8E39-4803-8EAD-1747058D7699}" type="presOf" srcId="{E16C97D4-A50E-458B-81AE-6F142ED4BB50}" destId="{7ED25D98-7371-4397-ADBB-BA427F848368}" srcOrd="0" destOrd="0" presId="urn:microsoft.com/office/officeart/2005/8/layout/list1"/>
    <dgm:cxn modelId="{A9CFC50C-78AA-4CE3-95A1-A01569943B15}" type="presOf" srcId="{3722707B-07B7-43C8-A39D-84EA478D2F05}" destId="{213F2768-B4D6-4B86-A7A3-A4CE3100295E}" srcOrd="0" destOrd="0" presId="urn:microsoft.com/office/officeart/2005/8/layout/list1"/>
    <dgm:cxn modelId="{6D1551EB-427F-45AF-B4A3-F6E8EAB9784C}" srcId="{80172809-126C-48E4-AFD4-3193FF820945}" destId="{3722707B-07B7-43C8-A39D-84EA478D2F05}" srcOrd="0" destOrd="0" parTransId="{21395CDD-1A0B-49F3-B94C-8D85D225B06F}" sibTransId="{2678002D-8A0F-4BF8-8CD6-BDBB5CB597FE}"/>
    <dgm:cxn modelId="{744E6C82-5EA7-4305-A5BB-A76ED9D1B1A5}" type="presOf" srcId="{14FD5B8B-E472-4702-9738-819FE0A722E6}" destId="{448BC14D-6C57-467D-B71C-6A614370BBDC}" srcOrd="0" destOrd="0" presId="urn:microsoft.com/office/officeart/2005/8/layout/list1"/>
    <dgm:cxn modelId="{B17CDC5D-D346-44FB-9B2E-BD0C4503DBA5}" type="presOf" srcId="{14FD5B8B-E472-4702-9738-819FE0A722E6}" destId="{F42124CA-03FF-4027-B646-7ADF3BCE3912}" srcOrd="1" destOrd="0" presId="urn:microsoft.com/office/officeart/2005/8/layout/list1"/>
    <dgm:cxn modelId="{EF9231B6-CEF3-43F1-A5CC-E1F91B29DB45}" type="presOf" srcId="{AA721503-1A80-45E3-8112-66241DDB8D85}" destId="{83133F6F-FF7A-4C85-B071-4FA77AF2B93A}" srcOrd="0" destOrd="0" presId="urn:microsoft.com/office/officeart/2005/8/layout/list1"/>
    <dgm:cxn modelId="{FECDBB16-4990-445F-9E75-A96DF9EB7C09}" type="presOf" srcId="{70B4DA48-E44E-4520-96DF-4B5C81E5E254}" destId="{84E8F6D1-F139-41E9-B3D1-7519B982C8C2}" srcOrd="1" destOrd="0" presId="urn:microsoft.com/office/officeart/2005/8/layout/list1"/>
    <dgm:cxn modelId="{1476BB0A-A69B-4BFC-A24E-90DEED0EB886}" type="presOf" srcId="{70B4DA48-E44E-4520-96DF-4B5C81E5E254}" destId="{14A7E930-FF6A-4344-8A3F-9D0EC6903375}" srcOrd="0" destOrd="0" presId="urn:microsoft.com/office/officeart/2005/8/layout/list1"/>
    <dgm:cxn modelId="{6920A91C-5844-4BCE-B84A-F584E74F63FC}" type="presOf" srcId="{6C9F774A-ED55-4CD7-A977-3DB718FE75F5}" destId="{7686BF92-3D1A-4358-AEB9-4F14E1DD58D5}" srcOrd="0" destOrd="0" presId="urn:microsoft.com/office/officeart/2005/8/layout/list1"/>
    <dgm:cxn modelId="{904B818B-2CB1-4D5C-A362-73A5195745B3}" type="presOf" srcId="{80172809-126C-48E4-AFD4-3193FF820945}" destId="{920293C7-D4F8-4AE4-8784-3FC73CD51FA6}" srcOrd="1" destOrd="0" presId="urn:microsoft.com/office/officeart/2005/8/layout/list1"/>
    <dgm:cxn modelId="{308B2AF0-C358-4FBE-9DC8-6A5A62990FF8}" srcId="{E16C97D4-A50E-458B-81AE-6F142ED4BB50}" destId="{F3BA4B28-90DB-439B-BDA1-AEB4B90D9FC7}" srcOrd="0" destOrd="0" parTransId="{A27EBF47-A327-4E49-A90A-0A1814B030DE}" sibTransId="{790D0188-AC93-4972-8599-F9F85EE81440}"/>
    <dgm:cxn modelId="{B833BD47-48C2-4606-BF78-C51B06F0F4D3}" srcId="{367E61D9-16AF-4F7E-8498-74BE8051E8CC}" destId="{E16C97D4-A50E-458B-81AE-6F142ED4BB50}" srcOrd="0" destOrd="0" parTransId="{DFB1F116-82CC-4632-96B0-B9039171A92F}" sibTransId="{896BEE9E-5044-4E91-8161-D60984CEAFFC}"/>
    <dgm:cxn modelId="{1ADC1C20-C09F-46D9-ABAB-621873029391}" type="presOf" srcId="{80172809-126C-48E4-AFD4-3193FF820945}" destId="{A8BCCF27-713C-4349-9DE1-13F87BF338DE}" srcOrd="0" destOrd="0" presId="urn:microsoft.com/office/officeart/2005/8/layout/list1"/>
    <dgm:cxn modelId="{3F319671-1C6C-493D-98DB-C4AAC396466D}" srcId="{14FD5B8B-E472-4702-9738-819FE0A722E6}" destId="{AA721503-1A80-45E3-8112-66241DDB8D85}" srcOrd="0" destOrd="0" parTransId="{E5ACD234-D310-4278-BA2F-DADCCD01FA73}" sibTransId="{07287C9D-B6CF-4E97-B020-B9D327F0A6DC}"/>
    <dgm:cxn modelId="{800CB208-2F73-47BF-8058-47AB27760D2E}" srcId="{367E61D9-16AF-4F7E-8498-74BE8051E8CC}" destId="{80172809-126C-48E4-AFD4-3193FF820945}" srcOrd="2" destOrd="0" parTransId="{4385147B-7A7B-498F-97F7-8D0881A8D9AF}" sibTransId="{3092A778-88C8-4480-8F9F-BB2C3E679B64}"/>
    <dgm:cxn modelId="{1E48D357-DDDC-4CCB-8E3F-6C8CB2210E45}" type="presParOf" srcId="{63932A4A-1CC9-4AED-8C8E-BBE567A92312}" destId="{1D6289FB-7D97-41B5-B425-0E1C85FF4B35}" srcOrd="0" destOrd="0" presId="urn:microsoft.com/office/officeart/2005/8/layout/list1"/>
    <dgm:cxn modelId="{9E7BA442-F299-4C59-87E1-D5A400F59CB3}" type="presParOf" srcId="{1D6289FB-7D97-41B5-B425-0E1C85FF4B35}" destId="{7ED25D98-7371-4397-ADBB-BA427F848368}" srcOrd="0" destOrd="0" presId="urn:microsoft.com/office/officeart/2005/8/layout/list1"/>
    <dgm:cxn modelId="{0A79BE8F-A1FA-4F66-A250-45A3715C8BBB}" type="presParOf" srcId="{1D6289FB-7D97-41B5-B425-0E1C85FF4B35}" destId="{CDEC9074-5319-4E55-814D-B666B27A4A6D}" srcOrd="1" destOrd="0" presId="urn:microsoft.com/office/officeart/2005/8/layout/list1"/>
    <dgm:cxn modelId="{B684D88B-9AFB-4F0E-B9BC-8185578F0A88}" type="presParOf" srcId="{63932A4A-1CC9-4AED-8C8E-BBE567A92312}" destId="{66BA7AC9-3526-41BA-BBEC-B4C67416D98C}" srcOrd="1" destOrd="0" presId="urn:microsoft.com/office/officeart/2005/8/layout/list1"/>
    <dgm:cxn modelId="{729B02A8-4DF0-43CE-988F-AD73E3ED49E9}" type="presParOf" srcId="{63932A4A-1CC9-4AED-8C8E-BBE567A92312}" destId="{B2B462C9-5EC7-4BEB-9CE9-500C14CD8829}" srcOrd="2" destOrd="0" presId="urn:microsoft.com/office/officeart/2005/8/layout/list1"/>
    <dgm:cxn modelId="{264300F4-E3C0-4C9E-AF6B-9B6CE32F5BBE}" type="presParOf" srcId="{63932A4A-1CC9-4AED-8C8E-BBE567A92312}" destId="{7646A51F-543B-45CB-B5D0-B507315EEEAC}" srcOrd="3" destOrd="0" presId="urn:microsoft.com/office/officeart/2005/8/layout/list1"/>
    <dgm:cxn modelId="{D05E0CD2-CC7E-4478-AD73-452B6B2C5C92}" type="presParOf" srcId="{63932A4A-1CC9-4AED-8C8E-BBE567A92312}" destId="{ABDBC0AF-A2ED-468C-A947-AAAD6A2F042D}" srcOrd="4" destOrd="0" presId="urn:microsoft.com/office/officeart/2005/8/layout/list1"/>
    <dgm:cxn modelId="{E8C55394-0B46-4FD0-ABC5-3524B18AC653}" type="presParOf" srcId="{ABDBC0AF-A2ED-468C-A947-AAAD6A2F042D}" destId="{448BC14D-6C57-467D-B71C-6A614370BBDC}" srcOrd="0" destOrd="0" presId="urn:microsoft.com/office/officeart/2005/8/layout/list1"/>
    <dgm:cxn modelId="{8067BE54-BF48-455F-9224-28E9505E8AE9}" type="presParOf" srcId="{ABDBC0AF-A2ED-468C-A947-AAAD6A2F042D}" destId="{F42124CA-03FF-4027-B646-7ADF3BCE3912}" srcOrd="1" destOrd="0" presId="urn:microsoft.com/office/officeart/2005/8/layout/list1"/>
    <dgm:cxn modelId="{45FDA5C0-58AD-4DCD-9294-9FDDD12F9353}" type="presParOf" srcId="{63932A4A-1CC9-4AED-8C8E-BBE567A92312}" destId="{104F27B8-BF89-4B23-A6BA-42F4EEA05CCB}" srcOrd="5" destOrd="0" presId="urn:microsoft.com/office/officeart/2005/8/layout/list1"/>
    <dgm:cxn modelId="{EC9E6FB2-A0D3-4A0F-9DD0-75BC4BCE5891}" type="presParOf" srcId="{63932A4A-1CC9-4AED-8C8E-BBE567A92312}" destId="{83133F6F-FF7A-4C85-B071-4FA77AF2B93A}" srcOrd="6" destOrd="0" presId="urn:microsoft.com/office/officeart/2005/8/layout/list1"/>
    <dgm:cxn modelId="{C7FE0566-9B2D-450D-BFF9-ED1553C4C117}" type="presParOf" srcId="{63932A4A-1CC9-4AED-8C8E-BBE567A92312}" destId="{EEE727FE-5544-4CFF-8C7C-0C110DF0E721}" srcOrd="7" destOrd="0" presId="urn:microsoft.com/office/officeart/2005/8/layout/list1"/>
    <dgm:cxn modelId="{6070DFD8-C62A-48CA-A065-3CCCFEF36F2C}" type="presParOf" srcId="{63932A4A-1CC9-4AED-8C8E-BBE567A92312}" destId="{00863EFB-CDE5-464B-9842-2AEE09F14BBC}" srcOrd="8" destOrd="0" presId="urn:microsoft.com/office/officeart/2005/8/layout/list1"/>
    <dgm:cxn modelId="{7148C64F-5860-4C73-824B-C3FD6B8E0C0C}" type="presParOf" srcId="{00863EFB-CDE5-464B-9842-2AEE09F14BBC}" destId="{A8BCCF27-713C-4349-9DE1-13F87BF338DE}" srcOrd="0" destOrd="0" presId="urn:microsoft.com/office/officeart/2005/8/layout/list1"/>
    <dgm:cxn modelId="{533A9037-DE74-4EBA-8651-CF3D92CFD499}" type="presParOf" srcId="{00863EFB-CDE5-464B-9842-2AEE09F14BBC}" destId="{920293C7-D4F8-4AE4-8784-3FC73CD51FA6}" srcOrd="1" destOrd="0" presId="urn:microsoft.com/office/officeart/2005/8/layout/list1"/>
    <dgm:cxn modelId="{A45A811B-B3C0-4737-A84F-A9E208C679AC}" type="presParOf" srcId="{63932A4A-1CC9-4AED-8C8E-BBE567A92312}" destId="{A5DFC6BD-AEEB-4099-BF53-C937A4D830E3}" srcOrd="9" destOrd="0" presId="urn:microsoft.com/office/officeart/2005/8/layout/list1"/>
    <dgm:cxn modelId="{73A22355-0E7C-4A2E-8801-9DC765C7B22D}" type="presParOf" srcId="{63932A4A-1CC9-4AED-8C8E-BBE567A92312}" destId="{213F2768-B4D6-4B86-A7A3-A4CE3100295E}" srcOrd="10" destOrd="0" presId="urn:microsoft.com/office/officeart/2005/8/layout/list1"/>
    <dgm:cxn modelId="{FA3FF0C8-0451-474C-86A2-0286E825831D}" type="presParOf" srcId="{63932A4A-1CC9-4AED-8C8E-BBE567A92312}" destId="{F62F8D60-0A49-47CF-9FE7-5A7B816B91DA}" srcOrd="11" destOrd="0" presId="urn:microsoft.com/office/officeart/2005/8/layout/list1"/>
    <dgm:cxn modelId="{2971DA85-EFC5-4A39-9850-71E6D74C1C82}" type="presParOf" srcId="{63932A4A-1CC9-4AED-8C8E-BBE567A92312}" destId="{3D3CAF42-8F1D-4322-AF96-197D2AD2F253}" srcOrd="12" destOrd="0" presId="urn:microsoft.com/office/officeart/2005/8/layout/list1"/>
    <dgm:cxn modelId="{530264FE-DB9B-4E24-B8A4-7BBF9B3CAF70}" type="presParOf" srcId="{3D3CAF42-8F1D-4322-AF96-197D2AD2F253}" destId="{14A7E930-FF6A-4344-8A3F-9D0EC6903375}" srcOrd="0" destOrd="0" presId="urn:microsoft.com/office/officeart/2005/8/layout/list1"/>
    <dgm:cxn modelId="{A314E769-AF95-4041-B146-D112B2F6E872}" type="presParOf" srcId="{3D3CAF42-8F1D-4322-AF96-197D2AD2F253}" destId="{84E8F6D1-F139-41E9-B3D1-7519B982C8C2}" srcOrd="1" destOrd="0" presId="urn:microsoft.com/office/officeart/2005/8/layout/list1"/>
    <dgm:cxn modelId="{F9CEB4E7-DDD5-4514-B488-ACBAC045AEFC}" type="presParOf" srcId="{63932A4A-1CC9-4AED-8C8E-BBE567A92312}" destId="{A59BE42D-5C4A-414E-AC24-899FEB266F8E}" srcOrd="13" destOrd="0" presId="urn:microsoft.com/office/officeart/2005/8/layout/list1"/>
    <dgm:cxn modelId="{F701100E-9F5D-4446-A9D8-2149B07F792C}" type="presParOf" srcId="{63932A4A-1CC9-4AED-8C8E-BBE567A92312}" destId="{7686BF92-3D1A-4358-AEB9-4F14E1DD58D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82EEE7-E6BB-45BD-A3A0-88FDA37641F6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40CE2684-C7AD-436C-B3FC-193C758E4130}">
      <dgm:prSet phldrT="[Text]" custT="1"/>
      <dgm:spPr/>
      <dgm:t>
        <a:bodyPr/>
        <a:lstStyle/>
        <a:p>
          <a:r>
            <a:rPr lang="hr-HR" sz="2400" dirty="0" smtClean="0">
              <a:latin typeface="+mn-lt"/>
            </a:rPr>
            <a:t>Etiketiranje, pridavanje pogrešnih oznaka</a:t>
          </a:r>
          <a:endParaRPr lang="hr-HR" sz="2400" dirty="0">
            <a:latin typeface="+mn-lt"/>
          </a:endParaRPr>
        </a:p>
      </dgm:t>
    </dgm:pt>
    <dgm:pt modelId="{F9D7FF2A-7921-4518-8FB7-BA18635504DC}" type="parTrans" cxnId="{3608E21A-9E6A-47F3-B20D-6BD0C52D38DF}">
      <dgm:prSet/>
      <dgm:spPr/>
      <dgm:t>
        <a:bodyPr/>
        <a:lstStyle/>
        <a:p>
          <a:endParaRPr lang="hr-HR" sz="1800">
            <a:latin typeface="+mn-lt"/>
          </a:endParaRPr>
        </a:p>
      </dgm:t>
    </dgm:pt>
    <dgm:pt modelId="{EDDC92B5-5540-47F7-80B7-C0EB308543F4}" type="sibTrans" cxnId="{3608E21A-9E6A-47F3-B20D-6BD0C52D38DF}">
      <dgm:prSet/>
      <dgm:spPr/>
      <dgm:t>
        <a:bodyPr/>
        <a:lstStyle/>
        <a:p>
          <a:endParaRPr lang="hr-HR" sz="1800">
            <a:latin typeface="+mn-lt"/>
          </a:endParaRPr>
        </a:p>
      </dgm:t>
    </dgm:pt>
    <dgm:pt modelId="{A9B4A33E-1E02-49D1-BF53-2AE4AABA04AC}">
      <dgm:prSet phldrT="[Text]" custT="1"/>
      <dgm:spPr/>
      <dgm:t>
        <a:bodyPr/>
        <a:lstStyle/>
        <a:p>
          <a:r>
            <a:rPr lang="hr-HR" sz="2000" dirty="0" smtClean="0">
              <a:latin typeface="+mn-lt"/>
            </a:rPr>
            <a:t>Stavljanje čvrstih, općih oznaka na sebe i druge bez uvažavanja dokaza koji govore suprotno.  </a:t>
          </a:r>
          <a:r>
            <a:rPr lang="hr-HR" sz="2000" i="0" dirty="0" smtClean="0">
              <a:latin typeface="+mn-lt"/>
            </a:rPr>
            <a:t>“Ja sam gubitnik. On nije dobar.”</a:t>
          </a:r>
          <a:endParaRPr lang="hr-HR" sz="2000" i="0" dirty="0">
            <a:latin typeface="+mn-lt"/>
          </a:endParaRPr>
        </a:p>
      </dgm:t>
    </dgm:pt>
    <dgm:pt modelId="{9ACB5D0A-98D8-47C2-9330-6AA038BB69F3}" type="parTrans" cxnId="{598F70C6-F23E-44A0-85E4-4953D56EDF94}">
      <dgm:prSet/>
      <dgm:spPr/>
      <dgm:t>
        <a:bodyPr/>
        <a:lstStyle/>
        <a:p>
          <a:endParaRPr lang="hr-HR" sz="1800">
            <a:latin typeface="+mn-lt"/>
          </a:endParaRPr>
        </a:p>
      </dgm:t>
    </dgm:pt>
    <dgm:pt modelId="{7D9E53C8-B657-4152-8BA2-65A9E973A40C}" type="sibTrans" cxnId="{598F70C6-F23E-44A0-85E4-4953D56EDF94}">
      <dgm:prSet/>
      <dgm:spPr/>
      <dgm:t>
        <a:bodyPr/>
        <a:lstStyle/>
        <a:p>
          <a:endParaRPr lang="hr-HR" sz="1800">
            <a:latin typeface="+mn-lt"/>
          </a:endParaRPr>
        </a:p>
      </dgm:t>
    </dgm:pt>
    <dgm:pt modelId="{BE25C909-FF0A-484C-9407-F47F464C6504}">
      <dgm:prSet phldrT="[Text]" custT="1"/>
      <dgm:spPr/>
      <dgm:t>
        <a:bodyPr/>
        <a:lstStyle/>
        <a:p>
          <a:r>
            <a:rPr lang="hr-HR" sz="2400" i="0" dirty="0" smtClean="0">
              <a:latin typeface="+mn-lt"/>
            </a:rPr>
            <a:t>Pretjerano uveličavanje/ umanjivanje</a:t>
          </a:r>
          <a:endParaRPr lang="hr-HR" sz="2400" i="0" dirty="0">
            <a:latin typeface="+mn-lt"/>
          </a:endParaRPr>
        </a:p>
      </dgm:t>
    </dgm:pt>
    <dgm:pt modelId="{09926D2B-2477-44AE-BDD8-BC5A17AE7C2E}" type="parTrans" cxnId="{51654B8A-8227-44CC-BCDE-D4BCC70992B5}">
      <dgm:prSet/>
      <dgm:spPr/>
      <dgm:t>
        <a:bodyPr/>
        <a:lstStyle/>
        <a:p>
          <a:endParaRPr lang="hr-HR" sz="1800">
            <a:latin typeface="+mn-lt"/>
          </a:endParaRPr>
        </a:p>
      </dgm:t>
    </dgm:pt>
    <dgm:pt modelId="{5DABA2B4-EAEA-4079-8CF7-5799D4DC25E2}" type="sibTrans" cxnId="{51654B8A-8227-44CC-BCDE-D4BCC70992B5}">
      <dgm:prSet/>
      <dgm:spPr/>
      <dgm:t>
        <a:bodyPr/>
        <a:lstStyle/>
        <a:p>
          <a:endParaRPr lang="hr-HR" sz="1800">
            <a:latin typeface="+mn-lt"/>
          </a:endParaRPr>
        </a:p>
      </dgm:t>
    </dgm:pt>
    <dgm:pt modelId="{35FBB49F-AC32-4E64-9B73-3C07A0E70574}">
      <dgm:prSet phldrT="[Text]" custT="1"/>
      <dgm:spPr/>
      <dgm:t>
        <a:bodyPr/>
        <a:lstStyle/>
        <a:p>
          <a:r>
            <a:rPr lang="hr-HR" sz="2000" dirty="0" smtClean="0">
              <a:latin typeface="+mn-lt"/>
            </a:rPr>
            <a:t>Pri vrednovanju sebe, drugih i situacija nerazumno uvećavanje negativnog. </a:t>
          </a:r>
          <a:r>
            <a:rPr lang="hr-HR" sz="2000" i="1" dirty="0" smtClean="0">
              <a:latin typeface="+mn-lt"/>
            </a:rPr>
            <a:t>“Dobivanje osrednjih ocjena dokazuje moju nesposobnost, a visokih ne znači da sam pametan.”</a:t>
          </a:r>
          <a:endParaRPr lang="hr-HR" sz="2000" i="1" dirty="0">
            <a:latin typeface="+mn-lt"/>
          </a:endParaRPr>
        </a:p>
      </dgm:t>
    </dgm:pt>
    <dgm:pt modelId="{B14BDECA-25F8-4FDA-9DF8-0F93E38303CA}" type="parTrans" cxnId="{683D7E65-0B5E-4FA4-AC40-8A33973741A5}">
      <dgm:prSet/>
      <dgm:spPr/>
      <dgm:t>
        <a:bodyPr/>
        <a:lstStyle/>
        <a:p>
          <a:endParaRPr lang="hr-HR" sz="1800">
            <a:latin typeface="+mn-lt"/>
          </a:endParaRPr>
        </a:p>
      </dgm:t>
    </dgm:pt>
    <dgm:pt modelId="{C4E45CEB-8614-4618-9C49-6E38C7B52F48}" type="sibTrans" cxnId="{683D7E65-0B5E-4FA4-AC40-8A33973741A5}">
      <dgm:prSet/>
      <dgm:spPr/>
      <dgm:t>
        <a:bodyPr/>
        <a:lstStyle/>
        <a:p>
          <a:endParaRPr lang="hr-HR" sz="1800">
            <a:latin typeface="+mn-lt"/>
          </a:endParaRPr>
        </a:p>
      </dgm:t>
    </dgm:pt>
    <dgm:pt modelId="{36043D09-9651-49A3-A78C-321CB61EEF8E}">
      <dgm:prSet phldrT="[Text]" custT="1"/>
      <dgm:spPr/>
      <dgm:t>
        <a:bodyPr/>
        <a:lstStyle/>
        <a:p>
          <a:r>
            <a:rPr lang="hr-HR" sz="2400" i="0" dirty="0" smtClean="0">
              <a:latin typeface="+mn-lt"/>
            </a:rPr>
            <a:t>Mentalni filter </a:t>
          </a:r>
          <a:r>
            <a:rPr lang="hr-HR" sz="2400" i="1" dirty="0" smtClean="0">
              <a:latin typeface="+mn-lt"/>
            </a:rPr>
            <a:t>– selektivna apstrakcija</a:t>
          </a:r>
          <a:endParaRPr lang="hr-HR" sz="2400" i="1" dirty="0">
            <a:latin typeface="+mn-lt"/>
          </a:endParaRPr>
        </a:p>
      </dgm:t>
    </dgm:pt>
    <dgm:pt modelId="{C8763156-5225-4AF1-8012-879C90C275AA}" type="parTrans" cxnId="{0539315A-A87F-406D-9445-4F7E76B34407}">
      <dgm:prSet/>
      <dgm:spPr/>
      <dgm:t>
        <a:bodyPr/>
        <a:lstStyle/>
        <a:p>
          <a:endParaRPr lang="hr-HR" sz="1800">
            <a:latin typeface="+mn-lt"/>
          </a:endParaRPr>
        </a:p>
      </dgm:t>
    </dgm:pt>
    <dgm:pt modelId="{CA7353CE-9AD7-4DA7-BF3D-EFD68FBFEC73}" type="sibTrans" cxnId="{0539315A-A87F-406D-9445-4F7E76B34407}">
      <dgm:prSet/>
      <dgm:spPr/>
      <dgm:t>
        <a:bodyPr/>
        <a:lstStyle/>
        <a:p>
          <a:endParaRPr lang="hr-HR" sz="1800">
            <a:latin typeface="+mn-lt"/>
          </a:endParaRPr>
        </a:p>
      </dgm:t>
    </dgm:pt>
    <dgm:pt modelId="{53CE743F-F81D-4F71-B84F-2C3097721E76}">
      <dgm:prSet phldrT="[Text]" custT="1"/>
      <dgm:spPr/>
      <dgm:t>
        <a:bodyPr/>
        <a:lstStyle/>
        <a:p>
          <a:r>
            <a:rPr lang="hr-HR" sz="2000" dirty="0" smtClean="0">
              <a:latin typeface="+mn-lt"/>
            </a:rPr>
            <a:t>Obraćanje pozornosti na negative detalje umjesto sagledavanje cijele slike. </a:t>
          </a:r>
          <a:r>
            <a:rPr lang="hr-HR" sz="2000" i="1" dirty="0" smtClean="0">
              <a:latin typeface="+mn-lt"/>
            </a:rPr>
            <a:t>“Zbog jedne loše ocjene u svjedodžbi znači da sam napravio loš posao.”</a:t>
          </a:r>
          <a:endParaRPr lang="hr-HR" sz="2000" i="1" dirty="0">
            <a:latin typeface="+mn-lt"/>
          </a:endParaRPr>
        </a:p>
      </dgm:t>
    </dgm:pt>
    <dgm:pt modelId="{CEE6C6A5-AD5A-4650-BEBB-9C4B4D0BCA59}" type="parTrans" cxnId="{32C29B92-1A0E-4414-8813-9AC578F7BEFC}">
      <dgm:prSet/>
      <dgm:spPr/>
      <dgm:t>
        <a:bodyPr/>
        <a:lstStyle/>
        <a:p>
          <a:endParaRPr lang="hr-HR" sz="1800">
            <a:latin typeface="+mn-lt"/>
          </a:endParaRPr>
        </a:p>
      </dgm:t>
    </dgm:pt>
    <dgm:pt modelId="{7D4AE600-958C-4803-8C56-7A236786FEAF}" type="sibTrans" cxnId="{32C29B92-1A0E-4414-8813-9AC578F7BEFC}">
      <dgm:prSet/>
      <dgm:spPr/>
      <dgm:t>
        <a:bodyPr/>
        <a:lstStyle/>
        <a:p>
          <a:endParaRPr lang="hr-HR" sz="1800">
            <a:latin typeface="+mn-lt"/>
          </a:endParaRPr>
        </a:p>
      </dgm:t>
    </dgm:pt>
    <dgm:pt modelId="{7DB8398E-C5FA-4991-849E-D590D9230F33}">
      <dgm:prSet custT="1"/>
      <dgm:spPr/>
      <dgm:t>
        <a:bodyPr/>
        <a:lstStyle/>
        <a:p>
          <a:r>
            <a:rPr lang="hr-HR" sz="2400" dirty="0" smtClean="0">
              <a:latin typeface="+mn-lt"/>
            </a:rPr>
            <a:t>Čitanje misli</a:t>
          </a:r>
          <a:endParaRPr lang="hr-HR" sz="2400" dirty="0">
            <a:latin typeface="+mn-lt"/>
          </a:endParaRPr>
        </a:p>
      </dgm:t>
    </dgm:pt>
    <dgm:pt modelId="{3F5E6302-1E6D-4E70-BC59-0DAAD984F42E}" type="parTrans" cxnId="{BF980A0E-3CC7-4D5C-BA1A-78AE5F9BFD35}">
      <dgm:prSet/>
      <dgm:spPr/>
      <dgm:t>
        <a:bodyPr/>
        <a:lstStyle/>
        <a:p>
          <a:endParaRPr lang="hr-HR" sz="1800">
            <a:latin typeface="+mn-lt"/>
          </a:endParaRPr>
        </a:p>
      </dgm:t>
    </dgm:pt>
    <dgm:pt modelId="{1B0739E5-F3A5-4EA2-BB59-30347755F71E}" type="sibTrans" cxnId="{BF980A0E-3CC7-4D5C-BA1A-78AE5F9BFD35}">
      <dgm:prSet/>
      <dgm:spPr/>
      <dgm:t>
        <a:bodyPr/>
        <a:lstStyle/>
        <a:p>
          <a:endParaRPr lang="hr-HR" sz="1800">
            <a:latin typeface="+mn-lt"/>
          </a:endParaRPr>
        </a:p>
      </dgm:t>
    </dgm:pt>
    <dgm:pt modelId="{B8A9255B-B7C7-4061-83C4-45485419D1A5}">
      <dgm:prSet custT="1"/>
      <dgm:spPr/>
      <dgm:t>
        <a:bodyPr/>
        <a:lstStyle/>
        <a:p>
          <a:r>
            <a:rPr lang="hr-HR" sz="2000" dirty="0" smtClean="0">
              <a:latin typeface="+mn-lt"/>
            </a:rPr>
            <a:t>Vjerovanje kako se zna tuđe razmišljanje, ispuštajući druge vjerojatnije mogućnosti. </a:t>
          </a:r>
          <a:r>
            <a:rPr lang="hr-HR" sz="2000" i="1" dirty="0" smtClean="0">
              <a:latin typeface="+mn-lt"/>
            </a:rPr>
            <a:t>“On misli kako ja ne znam najvažniju stvar u ovom projektu.”</a:t>
          </a:r>
          <a:endParaRPr lang="hr-HR" sz="2000" i="1" dirty="0">
            <a:latin typeface="+mn-lt"/>
          </a:endParaRPr>
        </a:p>
      </dgm:t>
    </dgm:pt>
    <dgm:pt modelId="{2E8526D2-F123-4774-950B-FB13192F5B73}" type="parTrans" cxnId="{E09A498A-E121-4AB9-8091-A5703B19C144}">
      <dgm:prSet/>
      <dgm:spPr/>
      <dgm:t>
        <a:bodyPr/>
        <a:lstStyle/>
        <a:p>
          <a:endParaRPr lang="hr-HR" sz="1800">
            <a:latin typeface="+mn-lt"/>
          </a:endParaRPr>
        </a:p>
      </dgm:t>
    </dgm:pt>
    <dgm:pt modelId="{4E99E872-93A6-4AD8-B1DE-05AF1D965D1F}" type="sibTrans" cxnId="{E09A498A-E121-4AB9-8091-A5703B19C144}">
      <dgm:prSet/>
      <dgm:spPr/>
      <dgm:t>
        <a:bodyPr/>
        <a:lstStyle/>
        <a:p>
          <a:endParaRPr lang="hr-HR" sz="1800">
            <a:latin typeface="+mn-lt"/>
          </a:endParaRPr>
        </a:p>
      </dgm:t>
    </dgm:pt>
    <dgm:pt modelId="{2156A066-8DFF-4743-B54C-6E04AF2138B1}" type="pres">
      <dgm:prSet presAssocID="{3782EEE7-E6BB-45BD-A3A0-88FDA37641F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229155-6C16-421F-8315-C19D009493B6}" type="pres">
      <dgm:prSet presAssocID="{40CE2684-C7AD-436C-B3FC-193C758E4130}" presName="parentLin" presStyleCnt="0"/>
      <dgm:spPr/>
      <dgm:t>
        <a:bodyPr/>
        <a:lstStyle/>
        <a:p>
          <a:endParaRPr lang="en-US"/>
        </a:p>
      </dgm:t>
    </dgm:pt>
    <dgm:pt modelId="{8948932E-8409-404B-AF72-6375FBAEDA46}" type="pres">
      <dgm:prSet presAssocID="{40CE2684-C7AD-436C-B3FC-193C758E4130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B6C687DA-FC73-4FE2-BBE2-89B901906E62}" type="pres">
      <dgm:prSet presAssocID="{40CE2684-C7AD-436C-B3FC-193C758E413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6548C5-0CD1-4956-93DF-0137D7C395AE}" type="pres">
      <dgm:prSet presAssocID="{40CE2684-C7AD-436C-B3FC-193C758E4130}" presName="negativeSpace" presStyleCnt="0"/>
      <dgm:spPr/>
      <dgm:t>
        <a:bodyPr/>
        <a:lstStyle/>
        <a:p>
          <a:endParaRPr lang="en-US"/>
        </a:p>
      </dgm:t>
    </dgm:pt>
    <dgm:pt modelId="{47EFE973-5F66-490C-8BC1-A580F64D623A}" type="pres">
      <dgm:prSet presAssocID="{40CE2684-C7AD-436C-B3FC-193C758E4130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7BE351-BA50-4803-9064-53ED91109737}" type="pres">
      <dgm:prSet presAssocID="{EDDC92B5-5540-47F7-80B7-C0EB308543F4}" presName="spaceBetweenRectangles" presStyleCnt="0"/>
      <dgm:spPr/>
      <dgm:t>
        <a:bodyPr/>
        <a:lstStyle/>
        <a:p>
          <a:endParaRPr lang="en-US"/>
        </a:p>
      </dgm:t>
    </dgm:pt>
    <dgm:pt modelId="{1C04ACF1-BAC7-4734-9419-C6E6BA5C4AD2}" type="pres">
      <dgm:prSet presAssocID="{BE25C909-FF0A-484C-9407-F47F464C6504}" presName="parentLin" presStyleCnt="0"/>
      <dgm:spPr/>
      <dgm:t>
        <a:bodyPr/>
        <a:lstStyle/>
        <a:p>
          <a:endParaRPr lang="en-US"/>
        </a:p>
      </dgm:t>
    </dgm:pt>
    <dgm:pt modelId="{F1C4FEBB-79D9-430D-9E20-5BC715F3EF2A}" type="pres">
      <dgm:prSet presAssocID="{BE25C909-FF0A-484C-9407-F47F464C6504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2B03BDC1-7B3F-4138-B9F1-5F10A73774D7}" type="pres">
      <dgm:prSet presAssocID="{BE25C909-FF0A-484C-9407-F47F464C650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63D955-A2D8-46DC-A1D6-D79653BC5CAA}" type="pres">
      <dgm:prSet presAssocID="{BE25C909-FF0A-484C-9407-F47F464C6504}" presName="negativeSpace" presStyleCnt="0"/>
      <dgm:spPr/>
      <dgm:t>
        <a:bodyPr/>
        <a:lstStyle/>
        <a:p>
          <a:endParaRPr lang="en-US"/>
        </a:p>
      </dgm:t>
    </dgm:pt>
    <dgm:pt modelId="{DA45359A-E627-4780-B4A9-91B1301D48D5}" type="pres">
      <dgm:prSet presAssocID="{BE25C909-FF0A-484C-9407-F47F464C6504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B478DE-79A3-43C9-B43F-0A07A41687F5}" type="pres">
      <dgm:prSet presAssocID="{5DABA2B4-EAEA-4079-8CF7-5799D4DC25E2}" presName="spaceBetweenRectangles" presStyleCnt="0"/>
      <dgm:spPr/>
      <dgm:t>
        <a:bodyPr/>
        <a:lstStyle/>
        <a:p>
          <a:endParaRPr lang="en-US"/>
        </a:p>
      </dgm:t>
    </dgm:pt>
    <dgm:pt modelId="{F01FD08A-B304-4867-A167-1145F1572E0B}" type="pres">
      <dgm:prSet presAssocID="{36043D09-9651-49A3-A78C-321CB61EEF8E}" presName="parentLin" presStyleCnt="0"/>
      <dgm:spPr/>
      <dgm:t>
        <a:bodyPr/>
        <a:lstStyle/>
        <a:p>
          <a:endParaRPr lang="en-US"/>
        </a:p>
      </dgm:t>
    </dgm:pt>
    <dgm:pt modelId="{AEC6D02E-DECA-4F61-ACA2-0CD7D149ED94}" type="pres">
      <dgm:prSet presAssocID="{36043D09-9651-49A3-A78C-321CB61EEF8E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6AEA7545-2354-4B2B-B28C-0D9CFF31BFEA}" type="pres">
      <dgm:prSet presAssocID="{36043D09-9651-49A3-A78C-321CB61EEF8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C1598F-9FE6-47D6-B76F-54FBAF0896FF}" type="pres">
      <dgm:prSet presAssocID="{36043D09-9651-49A3-A78C-321CB61EEF8E}" presName="negativeSpace" presStyleCnt="0"/>
      <dgm:spPr/>
      <dgm:t>
        <a:bodyPr/>
        <a:lstStyle/>
        <a:p>
          <a:endParaRPr lang="en-US"/>
        </a:p>
      </dgm:t>
    </dgm:pt>
    <dgm:pt modelId="{2403DEC3-120B-4D42-BACF-9EE468F09EAD}" type="pres">
      <dgm:prSet presAssocID="{36043D09-9651-49A3-A78C-321CB61EEF8E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246F9D-0B0F-4DC4-AB33-AC893DCFEFA9}" type="pres">
      <dgm:prSet presAssocID="{CA7353CE-9AD7-4DA7-BF3D-EFD68FBFEC73}" presName="spaceBetweenRectangles" presStyleCnt="0"/>
      <dgm:spPr/>
      <dgm:t>
        <a:bodyPr/>
        <a:lstStyle/>
        <a:p>
          <a:endParaRPr lang="en-US"/>
        </a:p>
      </dgm:t>
    </dgm:pt>
    <dgm:pt modelId="{C65CBCBC-35B4-46F5-B3FC-A733E41358F0}" type="pres">
      <dgm:prSet presAssocID="{7DB8398E-C5FA-4991-849E-D590D9230F33}" presName="parentLin" presStyleCnt="0"/>
      <dgm:spPr/>
      <dgm:t>
        <a:bodyPr/>
        <a:lstStyle/>
        <a:p>
          <a:endParaRPr lang="en-US"/>
        </a:p>
      </dgm:t>
    </dgm:pt>
    <dgm:pt modelId="{D198A59F-29B1-4E0A-82AB-C55458CFF9CB}" type="pres">
      <dgm:prSet presAssocID="{7DB8398E-C5FA-4991-849E-D590D9230F33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FF212283-F08C-457D-8A37-1D7B11EA861E}" type="pres">
      <dgm:prSet presAssocID="{7DB8398E-C5FA-4991-849E-D590D9230F3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94B32E-7857-4296-B73C-87503E0E3FDF}" type="pres">
      <dgm:prSet presAssocID="{7DB8398E-C5FA-4991-849E-D590D9230F33}" presName="negativeSpace" presStyleCnt="0"/>
      <dgm:spPr/>
      <dgm:t>
        <a:bodyPr/>
        <a:lstStyle/>
        <a:p>
          <a:endParaRPr lang="en-US"/>
        </a:p>
      </dgm:t>
    </dgm:pt>
    <dgm:pt modelId="{F79FF8A7-D195-4DAA-B596-FC01745AF60A}" type="pres">
      <dgm:prSet presAssocID="{7DB8398E-C5FA-4991-849E-D590D9230F33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26BE92-AA81-465C-8825-D3B21406738E}" type="presOf" srcId="{53CE743F-F81D-4F71-B84F-2C3097721E76}" destId="{2403DEC3-120B-4D42-BACF-9EE468F09EAD}" srcOrd="0" destOrd="0" presId="urn:microsoft.com/office/officeart/2005/8/layout/list1"/>
    <dgm:cxn modelId="{941B52A6-AA2D-477A-BA33-204F430E1BB4}" type="presOf" srcId="{40CE2684-C7AD-436C-B3FC-193C758E4130}" destId="{8948932E-8409-404B-AF72-6375FBAEDA46}" srcOrd="0" destOrd="0" presId="urn:microsoft.com/office/officeart/2005/8/layout/list1"/>
    <dgm:cxn modelId="{6E3935C1-CDBF-4BBB-BF2A-D01CAA97FC02}" type="presOf" srcId="{35FBB49F-AC32-4E64-9B73-3C07A0E70574}" destId="{DA45359A-E627-4780-B4A9-91B1301D48D5}" srcOrd="0" destOrd="0" presId="urn:microsoft.com/office/officeart/2005/8/layout/list1"/>
    <dgm:cxn modelId="{B7EEA576-200F-4B13-A940-DC46BAA94F04}" type="presOf" srcId="{36043D09-9651-49A3-A78C-321CB61EEF8E}" destId="{AEC6D02E-DECA-4F61-ACA2-0CD7D149ED94}" srcOrd="0" destOrd="0" presId="urn:microsoft.com/office/officeart/2005/8/layout/list1"/>
    <dgm:cxn modelId="{D3EC003C-A80D-4F4D-92E4-ED44362581B1}" type="presOf" srcId="{BE25C909-FF0A-484C-9407-F47F464C6504}" destId="{2B03BDC1-7B3F-4138-B9F1-5F10A73774D7}" srcOrd="1" destOrd="0" presId="urn:microsoft.com/office/officeart/2005/8/layout/list1"/>
    <dgm:cxn modelId="{DBF4C0C1-0FAA-4192-9493-E335629B335B}" type="presOf" srcId="{B8A9255B-B7C7-4061-83C4-45485419D1A5}" destId="{F79FF8A7-D195-4DAA-B596-FC01745AF60A}" srcOrd="0" destOrd="0" presId="urn:microsoft.com/office/officeart/2005/8/layout/list1"/>
    <dgm:cxn modelId="{683D7E65-0B5E-4FA4-AC40-8A33973741A5}" srcId="{BE25C909-FF0A-484C-9407-F47F464C6504}" destId="{35FBB49F-AC32-4E64-9B73-3C07A0E70574}" srcOrd="0" destOrd="0" parTransId="{B14BDECA-25F8-4FDA-9DF8-0F93E38303CA}" sibTransId="{C4E45CEB-8614-4618-9C49-6E38C7B52F48}"/>
    <dgm:cxn modelId="{5F883089-0D87-4E29-8DEA-8F865CE62CE4}" type="presOf" srcId="{40CE2684-C7AD-436C-B3FC-193C758E4130}" destId="{B6C687DA-FC73-4FE2-BBE2-89B901906E62}" srcOrd="1" destOrd="0" presId="urn:microsoft.com/office/officeart/2005/8/layout/list1"/>
    <dgm:cxn modelId="{1ECF2D3C-676E-4AF0-A47A-34ECE52073B5}" type="presOf" srcId="{7DB8398E-C5FA-4991-849E-D590D9230F33}" destId="{FF212283-F08C-457D-8A37-1D7B11EA861E}" srcOrd="1" destOrd="0" presId="urn:microsoft.com/office/officeart/2005/8/layout/list1"/>
    <dgm:cxn modelId="{598F70C6-F23E-44A0-85E4-4953D56EDF94}" srcId="{40CE2684-C7AD-436C-B3FC-193C758E4130}" destId="{A9B4A33E-1E02-49D1-BF53-2AE4AABA04AC}" srcOrd="0" destOrd="0" parTransId="{9ACB5D0A-98D8-47C2-9330-6AA038BB69F3}" sibTransId="{7D9E53C8-B657-4152-8BA2-65A9E973A40C}"/>
    <dgm:cxn modelId="{0539315A-A87F-406D-9445-4F7E76B34407}" srcId="{3782EEE7-E6BB-45BD-A3A0-88FDA37641F6}" destId="{36043D09-9651-49A3-A78C-321CB61EEF8E}" srcOrd="2" destOrd="0" parTransId="{C8763156-5225-4AF1-8012-879C90C275AA}" sibTransId="{CA7353CE-9AD7-4DA7-BF3D-EFD68FBFEC73}"/>
    <dgm:cxn modelId="{EC57D971-38F6-4DF2-84CE-6DB5BAD59C49}" type="presOf" srcId="{BE25C909-FF0A-484C-9407-F47F464C6504}" destId="{F1C4FEBB-79D9-430D-9E20-5BC715F3EF2A}" srcOrd="0" destOrd="0" presId="urn:microsoft.com/office/officeart/2005/8/layout/list1"/>
    <dgm:cxn modelId="{885E06CD-4D4C-4930-B674-BE48DA3C867F}" type="presOf" srcId="{A9B4A33E-1E02-49D1-BF53-2AE4AABA04AC}" destId="{47EFE973-5F66-490C-8BC1-A580F64D623A}" srcOrd="0" destOrd="0" presId="urn:microsoft.com/office/officeart/2005/8/layout/list1"/>
    <dgm:cxn modelId="{E09A498A-E121-4AB9-8091-A5703B19C144}" srcId="{7DB8398E-C5FA-4991-849E-D590D9230F33}" destId="{B8A9255B-B7C7-4061-83C4-45485419D1A5}" srcOrd="0" destOrd="0" parTransId="{2E8526D2-F123-4774-950B-FB13192F5B73}" sibTransId="{4E99E872-93A6-4AD8-B1DE-05AF1D965D1F}"/>
    <dgm:cxn modelId="{3608E21A-9E6A-47F3-B20D-6BD0C52D38DF}" srcId="{3782EEE7-E6BB-45BD-A3A0-88FDA37641F6}" destId="{40CE2684-C7AD-436C-B3FC-193C758E4130}" srcOrd="0" destOrd="0" parTransId="{F9D7FF2A-7921-4518-8FB7-BA18635504DC}" sibTransId="{EDDC92B5-5540-47F7-80B7-C0EB308543F4}"/>
    <dgm:cxn modelId="{BF980A0E-3CC7-4D5C-BA1A-78AE5F9BFD35}" srcId="{3782EEE7-E6BB-45BD-A3A0-88FDA37641F6}" destId="{7DB8398E-C5FA-4991-849E-D590D9230F33}" srcOrd="3" destOrd="0" parTransId="{3F5E6302-1E6D-4E70-BC59-0DAAD984F42E}" sibTransId="{1B0739E5-F3A5-4EA2-BB59-30347755F71E}"/>
    <dgm:cxn modelId="{51654B8A-8227-44CC-BCDE-D4BCC70992B5}" srcId="{3782EEE7-E6BB-45BD-A3A0-88FDA37641F6}" destId="{BE25C909-FF0A-484C-9407-F47F464C6504}" srcOrd="1" destOrd="0" parTransId="{09926D2B-2477-44AE-BDD8-BC5A17AE7C2E}" sibTransId="{5DABA2B4-EAEA-4079-8CF7-5799D4DC25E2}"/>
    <dgm:cxn modelId="{56FA5B40-CADA-4532-AEE7-26C195CB83B9}" type="presOf" srcId="{7DB8398E-C5FA-4991-849E-D590D9230F33}" destId="{D198A59F-29B1-4E0A-82AB-C55458CFF9CB}" srcOrd="0" destOrd="0" presId="urn:microsoft.com/office/officeart/2005/8/layout/list1"/>
    <dgm:cxn modelId="{20264C06-2DE6-4760-BEDC-8D168F6AD789}" type="presOf" srcId="{3782EEE7-E6BB-45BD-A3A0-88FDA37641F6}" destId="{2156A066-8DFF-4743-B54C-6E04AF2138B1}" srcOrd="0" destOrd="0" presId="urn:microsoft.com/office/officeart/2005/8/layout/list1"/>
    <dgm:cxn modelId="{C2F49541-B2B8-4D31-94E8-D7031C306029}" type="presOf" srcId="{36043D09-9651-49A3-A78C-321CB61EEF8E}" destId="{6AEA7545-2354-4B2B-B28C-0D9CFF31BFEA}" srcOrd="1" destOrd="0" presId="urn:microsoft.com/office/officeart/2005/8/layout/list1"/>
    <dgm:cxn modelId="{32C29B92-1A0E-4414-8813-9AC578F7BEFC}" srcId="{36043D09-9651-49A3-A78C-321CB61EEF8E}" destId="{53CE743F-F81D-4F71-B84F-2C3097721E76}" srcOrd="0" destOrd="0" parTransId="{CEE6C6A5-AD5A-4650-BEBB-9C4B4D0BCA59}" sibTransId="{7D4AE600-958C-4803-8C56-7A236786FEAF}"/>
    <dgm:cxn modelId="{C56EAC49-9568-4BFD-B838-1EDE80E0C962}" type="presParOf" srcId="{2156A066-8DFF-4743-B54C-6E04AF2138B1}" destId="{BA229155-6C16-421F-8315-C19D009493B6}" srcOrd="0" destOrd="0" presId="urn:microsoft.com/office/officeart/2005/8/layout/list1"/>
    <dgm:cxn modelId="{318118DD-38FA-4DF2-9F1B-0EFF6EAEFB80}" type="presParOf" srcId="{BA229155-6C16-421F-8315-C19D009493B6}" destId="{8948932E-8409-404B-AF72-6375FBAEDA46}" srcOrd="0" destOrd="0" presId="urn:microsoft.com/office/officeart/2005/8/layout/list1"/>
    <dgm:cxn modelId="{7889055D-144E-4D36-BDDD-A4F16AB472D6}" type="presParOf" srcId="{BA229155-6C16-421F-8315-C19D009493B6}" destId="{B6C687DA-FC73-4FE2-BBE2-89B901906E62}" srcOrd="1" destOrd="0" presId="urn:microsoft.com/office/officeart/2005/8/layout/list1"/>
    <dgm:cxn modelId="{CE7A48C4-BAF9-4ADC-A3D0-5905B31A8447}" type="presParOf" srcId="{2156A066-8DFF-4743-B54C-6E04AF2138B1}" destId="{866548C5-0CD1-4956-93DF-0137D7C395AE}" srcOrd="1" destOrd="0" presId="urn:microsoft.com/office/officeart/2005/8/layout/list1"/>
    <dgm:cxn modelId="{E25ACB3C-0B37-480F-A32D-D4CE41E23C3A}" type="presParOf" srcId="{2156A066-8DFF-4743-B54C-6E04AF2138B1}" destId="{47EFE973-5F66-490C-8BC1-A580F64D623A}" srcOrd="2" destOrd="0" presId="urn:microsoft.com/office/officeart/2005/8/layout/list1"/>
    <dgm:cxn modelId="{1D01853C-AE08-4F53-97AC-8921EB6BA5C1}" type="presParOf" srcId="{2156A066-8DFF-4743-B54C-6E04AF2138B1}" destId="{687BE351-BA50-4803-9064-53ED91109737}" srcOrd="3" destOrd="0" presId="urn:microsoft.com/office/officeart/2005/8/layout/list1"/>
    <dgm:cxn modelId="{61CA4291-6576-4432-9B43-73A2534F218B}" type="presParOf" srcId="{2156A066-8DFF-4743-B54C-6E04AF2138B1}" destId="{1C04ACF1-BAC7-4734-9419-C6E6BA5C4AD2}" srcOrd="4" destOrd="0" presId="urn:microsoft.com/office/officeart/2005/8/layout/list1"/>
    <dgm:cxn modelId="{765DA580-198E-4374-83EA-2F48693C8C73}" type="presParOf" srcId="{1C04ACF1-BAC7-4734-9419-C6E6BA5C4AD2}" destId="{F1C4FEBB-79D9-430D-9E20-5BC715F3EF2A}" srcOrd="0" destOrd="0" presId="urn:microsoft.com/office/officeart/2005/8/layout/list1"/>
    <dgm:cxn modelId="{D863FE63-09AF-4E35-A663-7150493613D6}" type="presParOf" srcId="{1C04ACF1-BAC7-4734-9419-C6E6BA5C4AD2}" destId="{2B03BDC1-7B3F-4138-B9F1-5F10A73774D7}" srcOrd="1" destOrd="0" presId="urn:microsoft.com/office/officeart/2005/8/layout/list1"/>
    <dgm:cxn modelId="{807CADEA-BCA9-4C5B-A621-810AA8177B90}" type="presParOf" srcId="{2156A066-8DFF-4743-B54C-6E04AF2138B1}" destId="{6B63D955-A2D8-46DC-A1D6-D79653BC5CAA}" srcOrd="5" destOrd="0" presId="urn:microsoft.com/office/officeart/2005/8/layout/list1"/>
    <dgm:cxn modelId="{D0582025-55DB-4F00-A50B-4084BA175F96}" type="presParOf" srcId="{2156A066-8DFF-4743-B54C-6E04AF2138B1}" destId="{DA45359A-E627-4780-B4A9-91B1301D48D5}" srcOrd="6" destOrd="0" presId="urn:microsoft.com/office/officeart/2005/8/layout/list1"/>
    <dgm:cxn modelId="{60301BA3-9112-4E05-AC66-AB4406B069B3}" type="presParOf" srcId="{2156A066-8DFF-4743-B54C-6E04AF2138B1}" destId="{5AB478DE-79A3-43C9-B43F-0A07A41687F5}" srcOrd="7" destOrd="0" presId="urn:microsoft.com/office/officeart/2005/8/layout/list1"/>
    <dgm:cxn modelId="{903857CF-E987-4FE5-AA37-3DA52981447D}" type="presParOf" srcId="{2156A066-8DFF-4743-B54C-6E04AF2138B1}" destId="{F01FD08A-B304-4867-A167-1145F1572E0B}" srcOrd="8" destOrd="0" presId="urn:microsoft.com/office/officeart/2005/8/layout/list1"/>
    <dgm:cxn modelId="{05D5FE03-190B-4231-BB8C-837CFF840FBC}" type="presParOf" srcId="{F01FD08A-B304-4867-A167-1145F1572E0B}" destId="{AEC6D02E-DECA-4F61-ACA2-0CD7D149ED94}" srcOrd="0" destOrd="0" presId="urn:microsoft.com/office/officeart/2005/8/layout/list1"/>
    <dgm:cxn modelId="{0D3868AE-7F07-4E2E-9066-E4577A11B6EE}" type="presParOf" srcId="{F01FD08A-B304-4867-A167-1145F1572E0B}" destId="{6AEA7545-2354-4B2B-B28C-0D9CFF31BFEA}" srcOrd="1" destOrd="0" presId="urn:microsoft.com/office/officeart/2005/8/layout/list1"/>
    <dgm:cxn modelId="{63AEB0BA-032D-4FAA-A325-420E806F21C7}" type="presParOf" srcId="{2156A066-8DFF-4743-B54C-6E04AF2138B1}" destId="{B6C1598F-9FE6-47D6-B76F-54FBAF0896FF}" srcOrd="9" destOrd="0" presId="urn:microsoft.com/office/officeart/2005/8/layout/list1"/>
    <dgm:cxn modelId="{D0B2CCDF-282D-41FE-9AA3-8BA81EC52E44}" type="presParOf" srcId="{2156A066-8DFF-4743-B54C-6E04AF2138B1}" destId="{2403DEC3-120B-4D42-BACF-9EE468F09EAD}" srcOrd="10" destOrd="0" presId="urn:microsoft.com/office/officeart/2005/8/layout/list1"/>
    <dgm:cxn modelId="{87C76FC0-60F0-49CE-8E07-F36B0B7A528E}" type="presParOf" srcId="{2156A066-8DFF-4743-B54C-6E04AF2138B1}" destId="{5C246F9D-0B0F-4DC4-AB33-AC893DCFEFA9}" srcOrd="11" destOrd="0" presId="urn:microsoft.com/office/officeart/2005/8/layout/list1"/>
    <dgm:cxn modelId="{3D59807D-2CC6-4CCF-A620-38573E0C9C1A}" type="presParOf" srcId="{2156A066-8DFF-4743-B54C-6E04AF2138B1}" destId="{C65CBCBC-35B4-46F5-B3FC-A733E41358F0}" srcOrd="12" destOrd="0" presId="urn:microsoft.com/office/officeart/2005/8/layout/list1"/>
    <dgm:cxn modelId="{5F0429BF-F04E-4259-8EE3-53203F49BC70}" type="presParOf" srcId="{C65CBCBC-35B4-46F5-B3FC-A733E41358F0}" destId="{D198A59F-29B1-4E0A-82AB-C55458CFF9CB}" srcOrd="0" destOrd="0" presId="urn:microsoft.com/office/officeart/2005/8/layout/list1"/>
    <dgm:cxn modelId="{5E0C255D-E5DC-4F07-897D-FFCC9FA1DD7A}" type="presParOf" srcId="{C65CBCBC-35B4-46F5-B3FC-A733E41358F0}" destId="{FF212283-F08C-457D-8A37-1D7B11EA861E}" srcOrd="1" destOrd="0" presId="urn:microsoft.com/office/officeart/2005/8/layout/list1"/>
    <dgm:cxn modelId="{5DBC1571-B0AD-4E3B-884A-8CD4586084CE}" type="presParOf" srcId="{2156A066-8DFF-4743-B54C-6E04AF2138B1}" destId="{4A94B32E-7857-4296-B73C-87503E0E3FDF}" srcOrd="13" destOrd="0" presId="urn:microsoft.com/office/officeart/2005/8/layout/list1"/>
    <dgm:cxn modelId="{84DB1449-C030-4452-B0A4-F898BB41BA56}" type="presParOf" srcId="{2156A066-8DFF-4743-B54C-6E04AF2138B1}" destId="{F79FF8A7-D195-4DAA-B596-FC01745AF60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82EEE7-E6BB-45BD-A3A0-88FDA37641F6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40CE2684-C7AD-436C-B3FC-193C758E4130}">
      <dgm:prSet phldrT="[Text]"/>
      <dgm:spPr/>
      <dgm:t>
        <a:bodyPr/>
        <a:lstStyle/>
        <a:p>
          <a:r>
            <a:rPr lang="hr-HR" dirty="0" smtClean="0"/>
            <a:t>Pretjerana generalizacija</a:t>
          </a:r>
          <a:endParaRPr lang="hr-HR" dirty="0"/>
        </a:p>
      </dgm:t>
    </dgm:pt>
    <dgm:pt modelId="{F9D7FF2A-7921-4518-8FB7-BA18635504DC}" type="parTrans" cxnId="{3608E21A-9E6A-47F3-B20D-6BD0C52D38DF}">
      <dgm:prSet/>
      <dgm:spPr/>
      <dgm:t>
        <a:bodyPr/>
        <a:lstStyle/>
        <a:p>
          <a:endParaRPr lang="hr-HR"/>
        </a:p>
      </dgm:t>
    </dgm:pt>
    <dgm:pt modelId="{EDDC92B5-5540-47F7-80B7-C0EB308543F4}" type="sibTrans" cxnId="{3608E21A-9E6A-47F3-B20D-6BD0C52D38DF}">
      <dgm:prSet/>
      <dgm:spPr/>
      <dgm:t>
        <a:bodyPr/>
        <a:lstStyle/>
        <a:p>
          <a:endParaRPr lang="hr-HR"/>
        </a:p>
      </dgm:t>
    </dgm:pt>
    <dgm:pt modelId="{A9B4A33E-1E02-49D1-BF53-2AE4AABA04AC}">
      <dgm:prSet phldrT="[Text]" custT="1"/>
      <dgm:spPr/>
      <dgm:t>
        <a:bodyPr/>
        <a:lstStyle/>
        <a:p>
          <a:r>
            <a:rPr lang="hr-HR" sz="2000" dirty="0" smtClean="0"/>
            <a:t>Stvaranje negativnih zaključaka koji nadilaze tr</a:t>
          </a:r>
          <a:r>
            <a:rPr lang="en-GB" sz="2000" dirty="0" smtClean="0"/>
            <a:t>e</a:t>
          </a:r>
          <a:r>
            <a:rPr lang="hr-HR" sz="2000" dirty="0" smtClean="0"/>
            <a:t>nutnu </a:t>
          </a:r>
          <a:r>
            <a:rPr lang="hr-HR" sz="2000" dirty="0" err="1" smtClean="0"/>
            <a:t>situaciju</a:t>
          </a:r>
          <a:r>
            <a:rPr lang="hr-HR" sz="2000" i="1" dirty="0" err="1" smtClean="0"/>
            <a:t>.“Zato</a:t>
          </a:r>
          <a:r>
            <a:rPr lang="hr-HR" sz="2000" i="1" dirty="0" smtClean="0"/>
            <a:t> što sam se osjećao neugodno na druženju nemam ono što je potrebno za prijateljstvo.”</a:t>
          </a:r>
          <a:endParaRPr lang="hr-HR" sz="2000" i="1" dirty="0"/>
        </a:p>
      </dgm:t>
    </dgm:pt>
    <dgm:pt modelId="{9ACB5D0A-98D8-47C2-9330-6AA038BB69F3}" type="parTrans" cxnId="{598F70C6-F23E-44A0-85E4-4953D56EDF94}">
      <dgm:prSet/>
      <dgm:spPr/>
      <dgm:t>
        <a:bodyPr/>
        <a:lstStyle/>
        <a:p>
          <a:endParaRPr lang="hr-HR"/>
        </a:p>
      </dgm:t>
    </dgm:pt>
    <dgm:pt modelId="{7D9E53C8-B657-4152-8BA2-65A9E973A40C}" type="sibTrans" cxnId="{598F70C6-F23E-44A0-85E4-4953D56EDF94}">
      <dgm:prSet/>
      <dgm:spPr/>
      <dgm:t>
        <a:bodyPr/>
        <a:lstStyle/>
        <a:p>
          <a:endParaRPr lang="hr-HR"/>
        </a:p>
      </dgm:t>
    </dgm:pt>
    <dgm:pt modelId="{BE25C909-FF0A-484C-9407-F47F464C6504}">
      <dgm:prSet phldrT="[Text]"/>
      <dgm:spPr/>
      <dgm:t>
        <a:bodyPr/>
        <a:lstStyle/>
        <a:p>
          <a:r>
            <a:rPr lang="hr-HR" dirty="0" smtClean="0"/>
            <a:t>Personalizacija</a:t>
          </a:r>
          <a:endParaRPr lang="hr-HR" dirty="0"/>
        </a:p>
      </dgm:t>
    </dgm:pt>
    <dgm:pt modelId="{09926D2B-2477-44AE-BDD8-BC5A17AE7C2E}" type="parTrans" cxnId="{51654B8A-8227-44CC-BCDE-D4BCC70992B5}">
      <dgm:prSet/>
      <dgm:spPr/>
      <dgm:t>
        <a:bodyPr/>
        <a:lstStyle/>
        <a:p>
          <a:endParaRPr lang="hr-HR"/>
        </a:p>
      </dgm:t>
    </dgm:pt>
    <dgm:pt modelId="{5DABA2B4-EAEA-4079-8CF7-5799D4DC25E2}" type="sibTrans" cxnId="{51654B8A-8227-44CC-BCDE-D4BCC70992B5}">
      <dgm:prSet/>
      <dgm:spPr/>
      <dgm:t>
        <a:bodyPr/>
        <a:lstStyle/>
        <a:p>
          <a:endParaRPr lang="hr-HR"/>
        </a:p>
      </dgm:t>
    </dgm:pt>
    <dgm:pt modelId="{35FBB49F-AC32-4E64-9B73-3C07A0E70574}">
      <dgm:prSet phldrT="[Text]" custT="1"/>
      <dgm:spPr/>
      <dgm:t>
        <a:bodyPr/>
        <a:lstStyle/>
        <a:p>
          <a:r>
            <a:rPr lang="hr-HR" sz="2000" dirty="0" smtClean="0"/>
            <a:t>Vjerovanje kako se drugi ponašaju negativno zbog nas, bez uvažavanja vjerojatnijih </a:t>
          </a:r>
          <a:r>
            <a:rPr lang="hr-HR" sz="2000" dirty="0" err="1" smtClean="0"/>
            <a:t>objašnjenja</a:t>
          </a:r>
          <a:r>
            <a:rPr lang="hr-HR" sz="2000" i="1" dirty="0" err="1" smtClean="0"/>
            <a:t>.”Majstor</a:t>
          </a:r>
          <a:r>
            <a:rPr lang="hr-HR" sz="2000" i="1" dirty="0" smtClean="0"/>
            <a:t> je bio oštar prema meni jer sam napravio nešto loše.”</a:t>
          </a:r>
          <a:endParaRPr lang="hr-HR" sz="2000" i="1" dirty="0"/>
        </a:p>
      </dgm:t>
    </dgm:pt>
    <dgm:pt modelId="{B14BDECA-25F8-4FDA-9DF8-0F93E38303CA}" type="parTrans" cxnId="{683D7E65-0B5E-4FA4-AC40-8A33973741A5}">
      <dgm:prSet/>
      <dgm:spPr/>
      <dgm:t>
        <a:bodyPr/>
        <a:lstStyle/>
        <a:p>
          <a:endParaRPr lang="hr-HR"/>
        </a:p>
      </dgm:t>
    </dgm:pt>
    <dgm:pt modelId="{C4E45CEB-8614-4618-9C49-6E38C7B52F48}" type="sibTrans" cxnId="{683D7E65-0B5E-4FA4-AC40-8A33973741A5}">
      <dgm:prSet/>
      <dgm:spPr/>
      <dgm:t>
        <a:bodyPr/>
        <a:lstStyle/>
        <a:p>
          <a:endParaRPr lang="hr-HR"/>
        </a:p>
      </dgm:t>
    </dgm:pt>
    <dgm:pt modelId="{36043D09-9651-49A3-A78C-321CB61EEF8E}">
      <dgm:prSet phldrT="[Text]"/>
      <dgm:spPr/>
      <dgm:t>
        <a:bodyPr/>
        <a:lstStyle/>
        <a:p>
          <a:r>
            <a:rPr lang="hr-HR" dirty="0" smtClean="0"/>
            <a:t>Imperativi (trebati i morati)</a:t>
          </a:r>
          <a:endParaRPr lang="hr-HR" dirty="0"/>
        </a:p>
      </dgm:t>
    </dgm:pt>
    <dgm:pt modelId="{C8763156-5225-4AF1-8012-879C90C275AA}" type="parTrans" cxnId="{0539315A-A87F-406D-9445-4F7E76B34407}">
      <dgm:prSet/>
      <dgm:spPr/>
      <dgm:t>
        <a:bodyPr/>
        <a:lstStyle/>
        <a:p>
          <a:endParaRPr lang="hr-HR"/>
        </a:p>
      </dgm:t>
    </dgm:pt>
    <dgm:pt modelId="{CA7353CE-9AD7-4DA7-BF3D-EFD68FBFEC73}" type="sibTrans" cxnId="{0539315A-A87F-406D-9445-4F7E76B34407}">
      <dgm:prSet/>
      <dgm:spPr/>
      <dgm:t>
        <a:bodyPr/>
        <a:lstStyle/>
        <a:p>
          <a:endParaRPr lang="hr-HR"/>
        </a:p>
      </dgm:t>
    </dgm:pt>
    <dgm:pt modelId="{53CE743F-F81D-4F71-B84F-2C3097721E76}">
      <dgm:prSet phldrT="[Text]" custT="1"/>
      <dgm:spPr/>
      <dgm:t>
        <a:bodyPr/>
        <a:lstStyle/>
        <a:p>
          <a:r>
            <a:rPr lang="hr-HR" sz="2000" dirty="0" smtClean="0"/>
            <a:t>Precizne i čvrste ideje kako bismo se trebali ponašati i precjenjivanje lošeg ako se tako ne ponašamo. </a:t>
          </a:r>
          <a:r>
            <a:rPr lang="hr-HR" sz="2000" i="1" dirty="0" smtClean="0"/>
            <a:t>“Trebam uvijek dati sve od sebe, greške su nedopustive.”</a:t>
          </a:r>
          <a:endParaRPr lang="hr-HR" sz="2000" i="1" dirty="0"/>
        </a:p>
      </dgm:t>
    </dgm:pt>
    <dgm:pt modelId="{CEE6C6A5-AD5A-4650-BEBB-9C4B4D0BCA59}" type="parTrans" cxnId="{32C29B92-1A0E-4414-8813-9AC578F7BEFC}">
      <dgm:prSet/>
      <dgm:spPr/>
      <dgm:t>
        <a:bodyPr/>
        <a:lstStyle/>
        <a:p>
          <a:endParaRPr lang="hr-HR"/>
        </a:p>
      </dgm:t>
    </dgm:pt>
    <dgm:pt modelId="{7D4AE600-958C-4803-8C56-7A236786FEAF}" type="sibTrans" cxnId="{32C29B92-1A0E-4414-8813-9AC578F7BEFC}">
      <dgm:prSet/>
      <dgm:spPr/>
      <dgm:t>
        <a:bodyPr/>
        <a:lstStyle/>
        <a:p>
          <a:endParaRPr lang="hr-HR"/>
        </a:p>
      </dgm:t>
    </dgm:pt>
    <dgm:pt modelId="{7DB8398E-C5FA-4991-849E-D590D9230F33}">
      <dgm:prSet/>
      <dgm:spPr/>
      <dgm:t>
        <a:bodyPr/>
        <a:lstStyle/>
        <a:p>
          <a:r>
            <a:rPr lang="hr-HR" dirty="0" smtClean="0"/>
            <a:t>Tunelsko gledanje</a:t>
          </a:r>
          <a:endParaRPr lang="hr-HR" dirty="0"/>
        </a:p>
      </dgm:t>
    </dgm:pt>
    <dgm:pt modelId="{3F5E6302-1E6D-4E70-BC59-0DAAD984F42E}" type="parTrans" cxnId="{BF980A0E-3CC7-4D5C-BA1A-78AE5F9BFD35}">
      <dgm:prSet/>
      <dgm:spPr/>
      <dgm:t>
        <a:bodyPr/>
        <a:lstStyle/>
        <a:p>
          <a:endParaRPr lang="hr-HR"/>
        </a:p>
      </dgm:t>
    </dgm:pt>
    <dgm:pt modelId="{1B0739E5-F3A5-4EA2-BB59-30347755F71E}" type="sibTrans" cxnId="{BF980A0E-3CC7-4D5C-BA1A-78AE5F9BFD35}">
      <dgm:prSet/>
      <dgm:spPr/>
      <dgm:t>
        <a:bodyPr/>
        <a:lstStyle/>
        <a:p>
          <a:endParaRPr lang="hr-HR"/>
        </a:p>
      </dgm:t>
    </dgm:pt>
    <dgm:pt modelId="{B8A9255B-B7C7-4061-83C4-45485419D1A5}">
      <dgm:prSet/>
      <dgm:spPr/>
      <dgm:t>
        <a:bodyPr/>
        <a:lstStyle/>
        <a:p>
          <a:r>
            <a:rPr lang="hr-HR" dirty="0" smtClean="0"/>
            <a:t>Viđenje samo nekih aspekata situacije</a:t>
          </a:r>
          <a:r>
            <a:rPr lang="hr-HR" i="1" dirty="0" smtClean="0"/>
            <a:t>. “Učitelj mog sina ne može ništa napraviti kako treba, kritičan je, neosjetljiv i loš u ponašanju.”</a:t>
          </a:r>
          <a:endParaRPr lang="hr-HR" i="1" dirty="0"/>
        </a:p>
      </dgm:t>
    </dgm:pt>
    <dgm:pt modelId="{2E8526D2-F123-4774-950B-FB13192F5B73}" type="parTrans" cxnId="{E09A498A-E121-4AB9-8091-A5703B19C144}">
      <dgm:prSet/>
      <dgm:spPr/>
      <dgm:t>
        <a:bodyPr/>
        <a:lstStyle/>
        <a:p>
          <a:endParaRPr lang="hr-HR"/>
        </a:p>
      </dgm:t>
    </dgm:pt>
    <dgm:pt modelId="{4E99E872-93A6-4AD8-B1DE-05AF1D965D1F}" type="sibTrans" cxnId="{E09A498A-E121-4AB9-8091-A5703B19C144}">
      <dgm:prSet/>
      <dgm:spPr/>
      <dgm:t>
        <a:bodyPr/>
        <a:lstStyle/>
        <a:p>
          <a:endParaRPr lang="hr-HR"/>
        </a:p>
      </dgm:t>
    </dgm:pt>
    <dgm:pt modelId="{57143988-5906-4649-A180-290E22FA3C01}" type="pres">
      <dgm:prSet presAssocID="{3782EEE7-E6BB-45BD-A3A0-88FDA37641F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A17D59-5D55-48D1-B660-8035EE954496}" type="pres">
      <dgm:prSet presAssocID="{40CE2684-C7AD-436C-B3FC-193C758E4130}" presName="parentLin" presStyleCnt="0"/>
      <dgm:spPr/>
      <dgm:t>
        <a:bodyPr/>
        <a:lstStyle/>
        <a:p>
          <a:endParaRPr lang="en-US"/>
        </a:p>
      </dgm:t>
    </dgm:pt>
    <dgm:pt modelId="{DD79DAF5-C3EF-4C05-BF61-789CEBF3A98B}" type="pres">
      <dgm:prSet presAssocID="{40CE2684-C7AD-436C-B3FC-193C758E4130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63D54A58-C202-4848-B71C-0B986D3A7410}" type="pres">
      <dgm:prSet presAssocID="{40CE2684-C7AD-436C-B3FC-193C758E413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AB1A80-A9EB-4BF3-B838-93C6A4E8F717}" type="pres">
      <dgm:prSet presAssocID="{40CE2684-C7AD-436C-B3FC-193C758E4130}" presName="negativeSpace" presStyleCnt="0"/>
      <dgm:spPr/>
      <dgm:t>
        <a:bodyPr/>
        <a:lstStyle/>
        <a:p>
          <a:endParaRPr lang="en-US"/>
        </a:p>
      </dgm:t>
    </dgm:pt>
    <dgm:pt modelId="{A6E21350-CD48-4B27-B957-0B24CFAD4130}" type="pres">
      <dgm:prSet presAssocID="{40CE2684-C7AD-436C-B3FC-193C758E4130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E7FFF0-5E5A-4804-9165-9E7F43EC7290}" type="pres">
      <dgm:prSet presAssocID="{EDDC92B5-5540-47F7-80B7-C0EB308543F4}" presName="spaceBetweenRectangles" presStyleCnt="0"/>
      <dgm:spPr/>
      <dgm:t>
        <a:bodyPr/>
        <a:lstStyle/>
        <a:p>
          <a:endParaRPr lang="en-US"/>
        </a:p>
      </dgm:t>
    </dgm:pt>
    <dgm:pt modelId="{56E27C07-6447-4469-B7FC-641A555075D5}" type="pres">
      <dgm:prSet presAssocID="{BE25C909-FF0A-484C-9407-F47F464C6504}" presName="parentLin" presStyleCnt="0"/>
      <dgm:spPr/>
      <dgm:t>
        <a:bodyPr/>
        <a:lstStyle/>
        <a:p>
          <a:endParaRPr lang="en-US"/>
        </a:p>
      </dgm:t>
    </dgm:pt>
    <dgm:pt modelId="{8EA56340-5843-488D-AEBE-7E6731C07556}" type="pres">
      <dgm:prSet presAssocID="{BE25C909-FF0A-484C-9407-F47F464C6504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8C795896-4C43-4058-9EDF-BA3C2A4FD157}" type="pres">
      <dgm:prSet presAssocID="{BE25C909-FF0A-484C-9407-F47F464C650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A3DADE-2106-4081-8AC9-74A38BC4C6B8}" type="pres">
      <dgm:prSet presAssocID="{BE25C909-FF0A-484C-9407-F47F464C6504}" presName="negativeSpace" presStyleCnt="0"/>
      <dgm:spPr/>
      <dgm:t>
        <a:bodyPr/>
        <a:lstStyle/>
        <a:p>
          <a:endParaRPr lang="en-US"/>
        </a:p>
      </dgm:t>
    </dgm:pt>
    <dgm:pt modelId="{70D8A2BB-21FE-4429-B2F0-6640F78875B4}" type="pres">
      <dgm:prSet presAssocID="{BE25C909-FF0A-484C-9407-F47F464C6504}" presName="childText" presStyleLbl="conFgAcc1" presStyleIdx="1" presStyleCnt="4" custLinFactNeighborY="-755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684255-F842-462F-8BF7-7317818E13CC}" type="pres">
      <dgm:prSet presAssocID="{5DABA2B4-EAEA-4079-8CF7-5799D4DC25E2}" presName="spaceBetweenRectangles" presStyleCnt="0"/>
      <dgm:spPr/>
      <dgm:t>
        <a:bodyPr/>
        <a:lstStyle/>
        <a:p>
          <a:endParaRPr lang="en-US"/>
        </a:p>
      </dgm:t>
    </dgm:pt>
    <dgm:pt modelId="{8B257C60-9A9D-45CA-8386-FB76A4434870}" type="pres">
      <dgm:prSet presAssocID="{36043D09-9651-49A3-A78C-321CB61EEF8E}" presName="parentLin" presStyleCnt="0"/>
      <dgm:spPr/>
      <dgm:t>
        <a:bodyPr/>
        <a:lstStyle/>
        <a:p>
          <a:endParaRPr lang="en-US"/>
        </a:p>
      </dgm:t>
    </dgm:pt>
    <dgm:pt modelId="{EFE6740F-F0A5-40C7-A598-F19E32DE9514}" type="pres">
      <dgm:prSet presAssocID="{36043D09-9651-49A3-A78C-321CB61EEF8E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967F2164-8108-4BCD-90DF-A6D887B02259}" type="pres">
      <dgm:prSet presAssocID="{36043D09-9651-49A3-A78C-321CB61EEF8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8F98C-9355-4D64-820C-01EDB46599DA}" type="pres">
      <dgm:prSet presAssocID="{36043D09-9651-49A3-A78C-321CB61EEF8E}" presName="negativeSpace" presStyleCnt="0"/>
      <dgm:spPr/>
      <dgm:t>
        <a:bodyPr/>
        <a:lstStyle/>
        <a:p>
          <a:endParaRPr lang="en-US"/>
        </a:p>
      </dgm:t>
    </dgm:pt>
    <dgm:pt modelId="{38C06459-C3EB-4529-A57E-D603ABE948E6}" type="pres">
      <dgm:prSet presAssocID="{36043D09-9651-49A3-A78C-321CB61EEF8E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619313-B3E0-4ACB-AB0D-4114172D34AB}" type="pres">
      <dgm:prSet presAssocID="{CA7353CE-9AD7-4DA7-BF3D-EFD68FBFEC73}" presName="spaceBetweenRectangles" presStyleCnt="0"/>
      <dgm:spPr/>
      <dgm:t>
        <a:bodyPr/>
        <a:lstStyle/>
        <a:p>
          <a:endParaRPr lang="en-US"/>
        </a:p>
      </dgm:t>
    </dgm:pt>
    <dgm:pt modelId="{2C466D69-40F4-4616-9E30-1813DA70C204}" type="pres">
      <dgm:prSet presAssocID="{7DB8398E-C5FA-4991-849E-D590D9230F33}" presName="parentLin" presStyleCnt="0"/>
      <dgm:spPr/>
      <dgm:t>
        <a:bodyPr/>
        <a:lstStyle/>
        <a:p>
          <a:endParaRPr lang="en-US"/>
        </a:p>
      </dgm:t>
    </dgm:pt>
    <dgm:pt modelId="{D279A634-200C-45F7-AAAD-022CFC240F12}" type="pres">
      <dgm:prSet presAssocID="{7DB8398E-C5FA-4991-849E-D590D9230F33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4996E772-8031-431B-B4F2-4E4916A2B6AE}" type="pres">
      <dgm:prSet presAssocID="{7DB8398E-C5FA-4991-849E-D590D9230F3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7B49B8-D56D-41A2-90C2-1F51CD98B6B9}" type="pres">
      <dgm:prSet presAssocID="{7DB8398E-C5FA-4991-849E-D590D9230F33}" presName="negativeSpace" presStyleCnt="0"/>
      <dgm:spPr/>
      <dgm:t>
        <a:bodyPr/>
        <a:lstStyle/>
        <a:p>
          <a:endParaRPr lang="en-US"/>
        </a:p>
      </dgm:t>
    </dgm:pt>
    <dgm:pt modelId="{9A327989-DF08-46C8-B03C-733E19B9D0AD}" type="pres">
      <dgm:prSet presAssocID="{7DB8398E-C5FA-4991-849E-D590D9230F33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654B8A-8227-44CC-BCDE-D4BCC70992B5}" srcId="{3782EEE7-E6BB-45BD-A3A0-88FDA37641F6}" destId="{BE25C909-FF0A-484C-9407-F47F464C6504}" srcOrd="1" destOrd="0" parTransId="{09926D2B-2477-44AE-BDD8-BC5A17AE7C2E}" sibTransId="{5DABA2B4-EAEA-4079-8CF7-5799D4DC25E2}"/>
    <dgm:cxn modelId="{38BA8B9C-9DCC-435C-91D4-30C01E69CFB9}" type="presOf" srcId="{A9B4A33E-1E02-49D1-BF53-2AE4AABA04AC}" destId="{A6E21350-CD48-4B27-B957-0B24CFAD4130}" srcOrd="0" destOrd="0" presId="urn:microsoft.com/office/officeart/2005/8/layout/list1"/>
    <dgm:cxn modelId="{2BCC8A6C-A9F4-44B9-B8FC-653D735036A3}" type="presOf" srcId="{7DB8398E-C5FA-4991-849E-D590D9230F33}" destId="{D279A634-200C-45F7-AAAD-022CFC240F12}" srcOrd="0" destOrd="0" presId="urn:microsoft.com/office/officeart/2005/8/layout/list1"/>
    <dgm:cxn modelId="{598F70C6-F23E-44A0-85E4-4953D56EDF94}" srcId="{40CE2684-C7AD-436C-B3FC-193C758E4130}" destId="{A9B4A33E-1E02-49D1-BF53-2AE4AABA04AC}" srcOrd="0" destOrd="0" parTransId="{9ACB5D0A-98D8-47C2-9330-6AA038BB69F3}" sibTransId="{7D9E53C8-B657-4152-8BA2-65A9E973A40C}"/>
    <dgm:cxn modelId="{0539315A-A87F-406D-9445-4F7E76B34407}" srcId="{3782EEE7-E6BB-45BD-A3A0-88FDA37641F6}" destId="{36043D09-9651-49A3-A78C-321CB61EEF8E}" srcOrd="2" destOrd="0" parTransId="{C8763156-5225-4AF1-8012-879C90C275AA}" sibTransId="{CA7353CE-9AD7-4DA7-BF3D-EFD68FBFEC73}"/>
    <dgm:cxn modelId="{900932C1-FA2E-4B2F-A845-A00E40BE6E1A}" type="presOf" srcId="{53CE743F-F81D-4F71-B84F-2C3097721E76}" destId="{38C06459-C3EB-4529-A57E-D603ABE948E6}" srcOrd="0" destOrd="0" presId="urn:microsoft.com/office/officeart/2005/8/layout/list1"/>
    <dgm:cxn modelId="{372582B2-39BB-4452-8191-E6500CEB684F}" type="presOf" srcId="{40CE2684-C7AD-436C-B3FC-193C758E4130}" destId="{DD79DAF5-C3EF-4C05-BF61-789CEBF3A98B}" srcOrd="0" destOrd="0" presId="urn:microsoft.com/office/officeart/2005/8/layout/list1"/>
    <dgm:cxn modelId="{3A7128EB-56EC-4B96-A53F-FC59BBF04F22}" type="presOf" srcId="{B8A9255B-B7C7-4061-83C4-45485419D1A5}" destId="{9A327989-DF08-46C8-B03C-733E19B9D0AD}" srcOrd="0" destOrd="0" presId="urn:microsoft.com/office/officeart/2005/8/layout/list1"/>
    <dgm:cxn modelId="{74560E45-467F-4519-98B7-E25E4A02C71D}" type="presOf" srcId="{36043D09-9651-49A3-A78C-321CB61EEF8E}" destId="{EFE6740F-F0A5-40C7-A598-F19E32DE9514}" srcOrd="0" destOrd="0" presId="urn:microsoft.com/office/officeart/2005/8/layout/list1"/>
    <dgm:cxn modelId="{E09A498A-E121-4AB9-8091-A5703B19C144}" srcId="{7DB8398E-C5FA-4991-849E-D590D9230F33}" destId="{B8A9255B-B7C7-4061-83C4-45485419D1A5}" srcOrd="0" destOrd="0" parTransId="{2E8526D2-F123-4774-950B-FB13192F5B73}" sibTransId="{4E99E872-93A6-4AD8-B1DE-05AF1D965D1F}"/>
    <dgm:cxn modelId="{BF980A0E-3CC7-4D5C-BA1A-78AE5F9BFD35}" srcId="{3782EEE7-E6BB-45BD-A3A0-88FDA37641F6}" destId="{7DB8398E-C5FA-4991-849E-D590D9230F33}" srcOrd="3" destOrd="0" parTransId="{3F5E6302-1E6D-4E70-BC59-0DAAD984F42E}" sibTransId="{1B0739E5-F3A5-4EA2-BB59-30347755F71E}"/>
    <dgm:cxn modelId="{4DC45848-E17D-4073-AA7A-F72239740F36}" type="presOf" srcId="{35FBB49F-AC32-4E64-9B73-3C07A0E70574}" destId="{70D8A2BB-21FE-4429-B2F0-6640F78875B4}" srcOrd="0" destOrd="0" presId="urn:microsoft.com/office/officeart/2005/8/layout/list1"/>
    <dgm:cxn modelId="{67804C10-7E3D-4106-B6EC-87DF6F7A52D3}" type="presOf" srcId="{BE25C909-FF0A-484C-9407-F47F464C6504}" destId="{8C795896-4C43-4058-9EDF-BA3C2A4FD157}" srcOrd="1" destOrd="0" presId="urn:microsoft.com/office/officeart/2005/8/layout/list1"/>
    <dgm:cxn modelId="{4A2AD86D-27A2-4232-A191-A9BACE773BBB}" type="presOf" srcId="{40CE2684-C7AD-436C-B3FC-193C758E4130}" destId="{63D54A58-C202-4848-B71C-0B986D3A7410}" srcOrd="1" destOrd="0" presId="urn:microsoft.com/office/officeart/2005/8/layout/list1"/>
    <dgm:cxn modelId="{3B526DB2-CCAE-4EB0-B7BB-35908C4F756C}" type="presOf" srcId="{3782EEE7-E6BB-45BD-A3A0-88FDA37641F6}" destId="{57143988-5906-4649-A180-290E22FA3C01}" srcOrd="0" destOrd="0" presId="urn:microsoft.com/office/officeart/2005/8/layout/list1"/>
    <dgm:cxn modelId="{3608E21A-9E6A-47F3-B20D-6BD0C52D38DF}" srcId="{3782EEE7-E6BB-45BD-A3A0-88FDA37641F6}" destId="{40CE2684-C7AD-436C-B3FC-193C758E4130}" srcOrd="0" destOrd="0" parTransId="{F9D7FF2A-7921-4518-8FB7-BA18635504DC}" sibTransId="{EDDC92B5-5540-47F7-80B7-C0EB308543F4}"/>
    <dgm:cxn modelId="{683D7E65-0B5E-4FA4-AC40-8A33973741A5}" srcId="{BE25C909-FF0A-484C-9407-F47F464C6504}" destId="{35FBB49F-AC32-4E64-9B73-3C07A0E70574}" srcOrd="0" destOrd="0" parTransId="{B14BDECA-25F8-4FDA-9DF8-0F93E38303CA}" sibTransId="{C4E45CEB-8614-4618-9C49-6E38C7B52F48}"/>
    <dgm:cxn modelId="{64861A32-6F10-465C-8DCA-8F13C8A5D914}" type="presOf" srcId="{BE25C909-FF0A-484C-9407-F47F464C6504}" destId="{8EA56340-5843-488D-AEBE-7E6731C07556}" srcOrd="0" destOrd="0" presId="urn:microsoft.com/office/officeart/2005/8/layout/list1"/>
    <dgm:cxn modelId="{5107D052-8E9C-4E0E-AC37-FF68803A40F5}" type="presOf" srcId="{36043D09-9651-49A3-A78C-321CB61EEF8E}" destId="{967F2164-8108-4BCD-90DF-A6D887B02259}" srcOrd="1" destOrd="0" presId="urn:microsoft.com/office/officeart/2005/8/layout/list1"/>
    <dgm:cxn modelId="{32C29B92-1A0E-4414-8813-9AC578F7BEFC}" srcId="{36043D09-9651-49A3-A78C-321CB61EEF8E}" destId="{53CE743F-F81D-4F71-B84F-2C3097721E76}" srcOrd="0" destOrd="0" parTransId="{CEE6C6A5-AD5A-4650-BEBB-9C4B4D0BCA59}" sibTransId="{7D4AE600-958C-4803-8C56-7A236786FEAF}"/>
    <dgm:cxn modelId="{65723B26-8F6E-4DC9-806B-5C5DD6F3670B}" type="presOf" srcId="{7DB8398E-C5FA-4991-849E-D590D9230F33}" destId="{4996E772-8031-431B-B4F2-4E4916A2B6AE}" srcOrd="1" destOrd="0" presId="urn:microsoft.com/office/officeart/2005/8/layout/list1"/>
    <dgm:cxn modelId="{5A754F2F-E451-443E-BE7A-8C287D415009}" type="presParOf" srcId="{57143988-5906-4649-A180-290E22FA3C01}" destId="{E5A17D59-5D55-48D1-B660-8035EE954496}" srcOrd="0" destOrd="0" presId="urn:microsoft.com/office/officeart/2005/8/layout/list1"/>
    <dgm:cxn modelId="{62060659-F97B-4516-8027-383F2B758307}" type="presParOf" srcId="{E5A17D59-5D55-48D1-B660-8035EE954496}" destId="{DD79DAF5-C3EF-4C05-BF61-789CEBF3A98B}" srcOrd="0" destOrd="0" presId="urn:microsoft.com/office/officeart/2005/8/layout/list1"/>
    <dgm:cxn modelId="{037736AB-9F02-4FA1-8F62-A0BF17B812F3}" type="presParOf" srcId="{E5A17D59-5D55-48D1-B660-8035EE954496}" destId="{63D54A58-C202-4848-B71C-0B986D3A7410}" srcOrd="1" destOrd="0" presId="urn:microsoft.com/office/officeart/2005/8/layout/list1"/>
    <dgm:cxn modelId="{27E654CE-12BE-4E6C-9C5C-B210213AD046}" type="presParOf" srcId="{57143988-5906-4649-A180-290E22FA3C01}" destId="{5AAB1A80-A9EB-4BF3-B838-93C6A4E8F717}" srcOrd="1" destOrd="0" presId="urn:microsoft.com/office/officeart/2005/8/layout/list1"/>
    <dgm:cxn modelId="{00BDCAE1-78E5-4CEC-8203-EFFCD54D511B}" type="presParOf" srcId="{57143988-5906-4649-A180-290E22FA3C01}" destId="{A6E21350-CD48-4B27-B957-0B24CFAD4130}" srcOrd="2" destOrd="0" presId="urn:microsoft.com/office/officeart/2005/8/layout/list1"/>
    <dgm:cxn modelId="{B08FC750-3CDA-4CB5-8954-D7EB9FC4ACFF}" type="presParOf" srcId="{57143988-5906-4649-A180-290E22FA3C01}" destId="{B8E7FFF0-5E5A-4804-9165-9E7F43EC7290}" srcOrd="3" destOrd="0" presId="urn:microsoft.com/office/officeart/2005/8/layout/list1"/>
    <dgm:cxn modelId="{7611DD57-A199-466F-B04B-A034B1D21E5B}" type="presParOf" srcId="{57143988-5906-4649-A180-290E22FA3C01}" destId="{56E27C07-6447-4469-B7FC-641A555075D5}" srcOrd="4" destOrd="0" presId="urn:microsoft.com/office/officeart/2005/8/layout/list1"/>
    <dgm:cxn modelId="{7808D4C9-5FA7-406B-9B69-E64970826399}" type="presParOf" srcId="{56E27C07-6447-4469-B7FC-641A555075D5}" destId="{8EA56340-5843-488D-AEBE-7E6731C07556}" srcOrd="0" destOrd="0" presId="urn:microsoft.com/office/officeart/2005/8/layout/list1"/>
    <dgm:cxn modelId="{48455B14-80DD-4D73-BE93-97B4E25DFF5C}" type="presParOf" srcId="{56E27C07-6447-4469-B7FC-641A555075D5}" destId="{8C795896-4C43-4058-9EDF-BA3C2A4FD157}" srcOrd="1" destOrd="0" presId="urn:microsoft.com/office/officeart/2005/8/layout/list1"/>
    <dgm:cxn modelId="{4802392C-FB8A-4C5C-835A-90D7ADD70B51}" type="presParOf" srcId="{57143988-5906-4649-A180-290E22FA3C01}" destId="{37A3DADE-2106-4081-8AC9-74A38BC4C6B8}" srcOrd="5" destOrd="0" presId="urn:microsoft.com/office/officeart/2005/8/layout/list1"/>
    <dgm:cxn modelId="{4A7EF0EA-B37F-4C8E-9A06-B3416A9A21E8}" type="presParOf" srcId="{57143988-5906-4649-A180-290E22FA3C01}" destId="{70D8A2BB-21FE-4429-B2F0-6640F78875B4}" srcOrd="6" destOrd="0" presId="urn:microsoft.com/office/officeart/2005/8/layout/list1"/>
    <dgm:cxn modelId="{2AD68DB5-71C1-4EB5-881D-A0684D5D5CE4}" type="presParOf" srcId="{57143988-5906-4649-A180-290E22FA3C01}" destId="{60684255-F842-462F-8BF7-7317818E13CC}" srcOrd="7" destOrd="0" presId="urn:microsoft.com/office/officeart/2005/8/layout/list1"/>
    <dgm:cxn modelId="{4F7B9125-2EFE-458A-88E6-F223A62327D0}" type="presParOf" srcId="{57143988-5906-4649-A180-290E22FA3C01}" destId="{8B257C60-9A9D-45CA-8386-FB76A4434870}" srcOrd="8" destOrd="0" presId="urn:microsoft.com/office/officeart/2005/8/layout/list1"/>
    <dgm:cxn modelId="{A6428BE5-0DAD-4436-84A3-12D349BB2C1A}" type="presParOf" srcId="{8B257C60-9A9D-45CA-8386-FB76A4434870}" destId="{EFE6740F-F0A5-40C7-A598-F19E32DE9514}" srcOrd="0" destOrd="0" presId="urn:microsoft.com/office/officeart/2005/8/layout/list1"/>
    <dgm:cxn modelId="{004DC8CB-499A-4B55-A2F6-3644F0F8155D}" type="presParOf" srcId="{8B257C60-9A9D-45CA-8386-FB76A4434870}" destId="{967F2164-8108-4BCD-90DF-A6D887B02259}" srcOrd="1" destOrd="0" presId="urn:microsoft.com/office/officeart/2005/8/layout/list1"/>
    <dgm:cxn modelId="{1B84BB70-319E-4DAC-A9A2-D1E90A8F32A0}" type="presParOf" srcId="{57143988-5906-4649-A180-290E22FA3C01}" destId="{0E98F98C-9355-4D64-820C-01EDB46599DA}" srcOrd="9" destOrd="0" presId="urn:microsoft.com/office/officeart/2005/8/layout/list1"/>
    <dgm:cxn modelId="{367C48A5-8259-4FE4-A047-AFFF890CD9AF}" type="presParOf" srcId="{57143988-5906-4649-A180-290E22FA3C01}" destId="{38C06459-C3EB-4529-A57E-D603ABE948E6}" srcOrd="10" destOrd="0" presId="urn:microsoft.com/office/officeart/2005/8/layout/list1"/>
    <dgm:cxn modelId="{12B4C9CF-EAFD-4AF4-BC5B-815F43B40B47}" type="presParOf" srcId="{57143988-5906-4649-A180-290E22FA3C01}" destId="{06619313-B3E0-4ACB-AB0D-4114172D34AB}" srcOrd="11" destOrd="0" presId="urn:microsoft.com/office/officeart/2005/8/layout/list1"/>
    <dgm:cxn modelId="{9314C305-8306-479D-88FC-EDB1AB31528D}" type="presParOf" srcId="{57143988-5906-4649-A180-290E22FA3C01}" destId="{2C466D69-40F4-4616-9E30-1813DA70C204}" srcOrd="12" destOrd="0" presId="urn:microsoft.com/office/officeart/2005/8/layout/list1"/>
    <dgm:cxn modelId="{EBC4BEED-8CAC-47BB-84EB-114E3237AA1D}" type="presParOf" srcId="{2C466D69-40F4-4616-9E30-1813DA70C204}" destId="{D279A634-200C-45F7-AAAD-022CFC240F12}" srcOrd="0" destOrd="0" presId="urn:microsoft.com/office/officeart/2005/8/layout/list1"/>
    <dgm:cxn modelId="{A6CC8BFC-B956-4EB5-9620-5D3408C1ABD3}" type="presParOf" srcId="{2C466D69-40F4-4616-9E30-1813DA70C204}" destId="{4996E772-8031-431B-B4F2-4E4916A2B6AE}" srcOrd="1" destOrd="0" presId="urn:microsoft.com/office/officeart/2005/8/layout/list1"/>
    <dgm:cxn modelId="{A1AF73CB-1D86-4409-84CE-62881B92F9B4}" type="presParOf" srcId="{57143988-5906-4649-A180-290E22FA3C01}" destId="{527B49B8-D56D-41A2-90C2-1F51CD98B6B9}" srcOrd="13" destOrd="0" presId="urn:microsoft.com/office/officeart/2005/8/layout/list1"/>
    <dgm:cxn modelId="{531DFCA1-261D-42E6-BB49-00EECCEB4C51}" type="presParOf" srcId="{57143988-5906-4649-A180-290E22FA3C01}" destId="{9A327989-DF08-46C8-B03C-733E19B9D0A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5AB142-4949-465E-85E3-9523B7C46E63}">
      <dsp:nvSpPr>
        <dsp:cNvPr id="0" name=""/>
        <dsp:cNvSpPr/>
      </dsp:nvSpPr>
      <dsp:spPr>
        <a:xfrm>
          <a:off x="0" y="0"/>
          <a:ext cx="8048624" cy="63407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smtClean="0"/>
            <a:t>Usmjeriti se na AM</a:t>
          </a:r>
          <a:endParaRPr lang="en-GB" sz="2800" b="1" i="1" kern="1200" dirty="0"/>
        </a:p>
      </dsp:txBody>
      <dsp:txXfrm>
        <a:off x="30953" y="30953"/>
        <a:ext cx="7986718" cy="572167"/>
      </dsp:txXfrm>
    </dsp:sp>
    <dsp:sp modelId="{7DFE2EF6-3222-4122-BDC4-A38ECF58D073}">
      <dsp:nvSpPr>
        <dsp:cNvPr id="0" name=""/>
        <dsp:cNvSpPr/>
      </dsp:nvSpPr>
      <dsp:spPr>
        <a:xfrm>
          <a:off x="0" y="649419"/>
          <a:ext cx="8048624" cy="634073"/>
        </a:xfrm>
        <a:prstGeom prst="roundRect">
          <a:avLst/>
        </a:prstGeom>
        <a:solidFill>
          <a:schemeClr val="accent5">
            <a:hueOff val="2971092"/>
            <a:satOff val="-7884"/>
            <a:lumOff val="-425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smtClean="0"/>
            <a:t>Istražiti više o situaciji povezanoj s AM</a:t>
          </a:r>
          <a:endParaRPr lang="en-GB" sz="2800" b="1" kern="1200" dirty="0"/>
        </a:p>
      </dsp:txBody>
      <dsp:txXfrm>
        <a:off x="30953" y="680372"/>
        <a:ext cx="7986718" cy="572167"/>
      </dsp:txXfrm>
    </dsp:sp>
    <dsp:sp modelId="{110E01E7-C811-4CB5-A7FE-287FFF98A661}">
      <dsp:nvSpPr>
        <dsp:cNvPr id="0" name=""/>
        <dsp:cNvSpPr/>
      </dsp:nvSpPr>
      <dsp:spPr>
        <a:xfrm>
          <a:off x="0" y="1297681"/>
          <a:ext cx="8048624" cy="634073"/>
        </a:xfrm>
        <a:prstGeom prst="roundRect">
          <a:avLst/>
        </a:prstGeom>
        <a:solidFill>
          <a:schemeClr val="accent5">
            <a:hueOff val="5942184"/>
            <a:satOff val="-15768"/>
            <a:lumOff val="-85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smtClean="0"/>
            <a:t>Istražiti koliko je tipična AM</a:t>
          </a:r>
          <a:endParaRPr lang="en-GB" sz="2800" b="1" kern="1200" dirty="0"/>
        </a:p>
      </dsp:txBody>
      <dsp:txXfrm>
        <a:off x="30953" y="1328634"/>
        <a:ext cx="7986718" cy="572167"/>
      </dsp:txXfrm>
    </dsp:sp>
    <dsp:sp modelId="{D036E9F2-4092-44A3-8E05-9439284F6CD0}">
      <dsp:nvSpPr>
        <dsp:cNvPr id="0" name=""/>
        <dsp:cNvSpPr/>
      </dsp:nvSpPr>
      <dsp:spPr>
        <a:xfrm>
          <a:off x="0" y="1945944"/>
          <a:ext cx="8048624" cy="634073"/>
        </a:xfrm>
        <a:prstGeom prst="roundRect">
          <a:avLst/>
        </a:prstGeom>
        <a:solidFill>
          <a:schemeClr val="accent5">
            <a:hueOff val="8913275"/>
            <a:satOff val="-23652"/>
            <a:lumOff val="-1275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smtClean="0"/>
            <a:t>Identificirati druge AM i predodžbe u istoj situaciji</a:t>
          </a:r>
          <a:endParaRPr lang="en-GB" sz="2800" b="1" kern="1200" dirty="0"/>
        </a:p>
      </dsp:txBody>
      <dsp:txXfrm>
        <a:off x="30953" y="1976897"/>
        <a:ext cx="7986718" cy="572167"/>
      </dsp:txXfrm>
    </dsp:sp>
    <dsp:sp modelId="{39294F96-E202-429E-A3EC-6E21F5A1F685}">
      <dsp:nvSpPr>
        <dsp:cNvPr id="0" name=""/>
        <dsp:cNvSpPr/>
      </dsp:nvSpPr>
      <dsp:spPr>
        <a:xfrm>
          <a:off x="0" y="2594207"/>
          <a:ext cx="8048624" cy="634073"/>
        </a:xfrm>
        <a:prstGeom prst="roundRect">
          <a:avLst/>
        </a:prstGeom>
        <a:solidFill>
          <a:schemeClr val="accent5">
            <a:hueOff val="11884367"/>
            <a:satOff val="-31536"/>
            <a:lumOff val="-170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1" kern="1200" dirty="0" smtClean="0"/>
            <a:t>R</a:t>
          </a:r>
          <a:r>
            <a:rPr lang="en-US" sz="2800" b="1" kern="1200" dirty="0" err="1" smtClean="0"/>
            <a:t>ješavati</a:t>
          </a:r>
          <a:r>
            <a:rPr lang="en-US" sz="2800" b="1" kern="1200" dirty="0" smtClean="0"/>
            <a:t> </a:t>
          </a:r>
          <a:r>
            <a:rPr lang="en-US" sz="2800" b="1" kern="1200" dirty="0"/>
            <a:t>problem u situaciji združenoj s </a:t>
          </a:r>
          <a:r>
            <a:rPr lang="hr-HR" sz="2800" b="1" kern="1200" dirty="0" smtClean="0"/>
            <a:t>AM</a:t>
          </a:r>
          <a:r>
            <a:rPr lang="en-US" sz="2800" b="1" kern="1200" dirty="0" smtClean="0"/>
            <a:t> </a:t>
          </a:r>
          <a:endParaRPr lang="en-US" sz="2800" b="1" kern="1200" dirty="0"/>
        </a:p>
      </dsp:txBody>
      <dsp:txXfrm>
        <a:off x="30953" y="2625160"/>
        <a:ext cx="7986718" cy="572167"/>
      </dsp:txXfrm>
    </dsp:sp>
    <dsp:sp modelId="{E36EEBAD-FF66-4047-B112-BDE4C619B242}">
      <dsp:nvSpPr>
        <dsp:cNvPr id="0" name=""/>
        <dsp:cNvSpPr/>
      </dsp:nvSpPr>
      <dsp:spPr>
        <a:xfrm>
          <a:off x="0" y="3242470"/>
          <a:ext cx="8048624" cy="634073"/>
        </a:xfrm>
        <a:prstGeom prst="roundRect">
          <a:avLst/>
        </a:prstGeom>
        <a:solidFill>
          <a:schemeClr val="accent5">
            <a:hueOff val="14855457"/>
            <a:satOff val="-39420"/>
            <a:lumOff val="-2125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smtClean="0"/>
            <a:t>Istražiti vjerovanja koja su u podlozi AM</a:t>
          </a:r>
          <a:endParaRPr lang="en-US" sz="2800" b="1" kern="1200" dirty="0"/>
        </a:p>
      </dsp:txBody>
      <dsp:txXfrm>
        <a:off x="30953" y="3273423"/>
        <a:ext cx="7986718" cy="572167"/>
      </dsp:txXfrm>
    </dsp:sp>
    <dsp:sp modelId="{27DEE3BB-299A-40BC-BFD2-3601F6C86BA1}">
      <dsp:nvSpPr>
        <dsp:cNvPr id="0" name=""/>
        <dsp:cNvSpPr/>
      </dsp:nvSpPr>
      <dsp:spPr>
        <a:xfrm>
          <a:off x="0" y="3890733"/>
          <a:ext cx="8048624" cy="634073"/>
        </a:xfrm>
        <a:prstGeom prst="roundRect">
          <a:avLst/>
        </a:prstGeom>
        <a:solidFill>
          <a:schemeClr val="accent5">
            <a:hueOff val="17826550"/>
            <a:satOff val="-47304"/>
            <a:lumOff val="-255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/>
            <a:t>Krenuti</a:t>
          </a:r>
          <a:r>
            <a:rPr lang="en-US" sz="2800" b="1" kern="1200" dirty="0" smtClean="0"/>
            <a:t> </a:t>
          </a:r>
          <a:r>
            <a:rPr lang="en-US" sz="2800" b="1" kern="1200" dirty="0" err="1" smtClean="0"/>
            <a:t>na</a:t>
          </a:r>
          <a:r>
            <a:rPr lang="en-US" sz="2800" b="1" kern="1200" dirty="0" smtClean="0"/>
            <a:t> </a:t>
          </a:r>
          <a:r>
            <a:rPr lang="en-US" sz="2800" b="1" kern="1200" dirty="0" err="1" smtClean="0"/>
            <a:t>drugu</a:t>
          </a:r>
          <a:r>
            <a:rPr lang="en-US" sz="2800" b="1" kern="1200" dirty="0" smtClean="0"/>
            <a:t> </a:t>
          </a:r>
          <a:r>
            <a:rPr lang="en-US" sz="2800" b="1" kern="1200" dirty="0" err="1" smtClean="0"/>
            <a:t>temu</a:t>
          </a:r>
          <a:endParaRPr lang="en-US" sz="2800" b="1" kern="1200" dirty="0"/>
        </a:p>
      </dsp:txBody>
      <dsp:txXfrm>
        <a:off x="30953" y="3921686"/>
        <a:ext cx="7986718" cy="5721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7757A-2DD2-4220-8D1E-510EEDB55D01}">
      <dsp:nvSpPr>
        <dsp:cNvPr id="0" name=""/>
        <dsp:cNvSpPr/>
      </dsp:nvSpPr>
      <dsp:spPr>
        <a:xfrm>
          <a:off x="197" y="847839"/>
          <a:ext cx="2811791" cy="168707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Što je dokaz? Što je dokaz koji podržava tu ideju?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Što je dokaz protiv te ideje?</a:t>
          </a:r>
          <a:endParaRPr lang="hr-HR" sz="2000" kern="1200" dirty="0"/>
        </a:p>
      </dsp:txBody>
      <dsp:txXfrm>
        <a:off x="197" y="847839"/>
        <a:ext cx="2811791" cy="1687074"/>
      </dsp:txXfrm>
    </dsp:sp>
    <dsp:sp modelId="{488413F1-6164-4A41-AB8A-C9A488D2A620}">
      <dsp:nvSpPr>
        <dsp:cNvPr id="0" name=""/>
        <dsp:cNvSpPr/>
      </dsp:nvSpPr>
      <dsp:spPr>
        <a:xfrm>
          <a:off x="3093167" y="847839"/>
          <a:ext cx="2811791" cy="1687074"/>
        </a:xfrm>
        <a:prstGeom prst="rect">
          <a:avLst/>
        </a:prstGeom>
        <a:gradFill rotWithShape="0">
          <a:gsLst>
            <a:gs pos="0">
              <a:schemeClr val="accent5">
                <a:hueOff val="3565310"/>
                <a:satOff val="-9461"/>
                <a:lumOff val="-51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5">
                <a:hueOff val="3565310"/>
                <a:satOff val="-9461"/>
                <a:lumOff val="-51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5">
                <a:hueOff val="3565310"/>
                <a:satOff val="-9461"/>
                <a:lumOff val="-51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Postoji li alternativno objašnjenje?</a:t>
          </a:r>
          <a:endParaRPr lang="hr-HR" sz="2200" kern="1200" dirty="0"/>
        </a:p>
      </dsp:txBody>
      <dsp:txXfrm>
        <a:off x="3093167" y="847839"/>
        <a:ext cx="2811791" cy="1687074"/>
      </dsp:txXfrm>
    </dsp:sp>
    <dsp:sp modelId="{0236D40D-7B87-4124-82F5-1C58FF719A23}">
      <dsp:nvSpPr>
        <dsp:cNvPr id="0" name=""/>
        <dsp:cNvSpPr/>
      </dsp:nvSpPr>
      <dsp:spPr>
        <a:xfrm>
          <a:off x="6186334" y="618785"/>
          <a:ext cx="3300564" cy="2087080"/>
        </a:xfrm>
        <a:prstGeom prst="rect">
          <a:avLst/>
        </a:prstGeom>
        <a:gradFill rotWithShape="0">
          <a:gsLst>
            <a:gs pos="0">
              <a:schemeClr val="accent5">
                <a:hueOff val="7130620"/>
                <a:satOff val="-18922"/>
                <a:lumOff val="-102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5">
                <a:hueOff val="7130620"/>
                <a:satOff val="-18922"/>
                <a:lumOff val="-102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5">
                <a:hueOff val="7130620"/>
                <a:satOff val="-18922"/>
                <a:lumOff val="-102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Što je najgore što se može dogoditi? Mogu li to preživjeti? Što je najbolje što se može dogoditi? Što je najrealističnije posljedica?</a:t>
          </a:r>
          <a:endParaRPr lang="hr-HR" sz="2200" kern="1200" dirty="0"/>
        </a:p>
      </dsp:txBody>
      <dsp:txXfrm>
        <a:off x="6186334" y="618785"/>
        <a:ext cx="3300564" cy="2087080"/>
      </dsp:txXfrm>
    </dsp:sp>
    <dsp:sp modelId="{A57D305D-D2D9-4C73-9C19-63C08C245BEF}">
      <dsp:nvSpPr>
        <dsp:cNvPr id="0" name=""/>
        <dsp:cNvSpPr/>
      </dsp:nvSpPr>
      <dsp:spPr>
        <a:xfrm>
          <a:off x="0" y="3039681"/>
          <a:ext cx="3221553" cy="1925306"/>
        </a:xfrm>
        <a:prstGeom prst="rect">
          <a:avLst/>
        </a:prstGeom>
        <a:gradFill rotWithShape="0">
          <a:gsLst>
            <a:gs pos="0">
              <a:schemeClr val="accent5">
                <a:hueOff val="10695930"/>
                <a:satOff val="-28382"/>
                <a:lumOff val="-153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5">
                <a:hueOff val="10695930"/>
                <a:satOff val="-28382"/>
                <a:lumOff val="-153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5">
                <a:hueOff val="10695930"/>
                <a:satOff val="-28382"/>
                <a:lumOff val="-153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Koje su posljedice mog vjerovanja u AM? Što bi mogle biti posljedice promjene u mom mišljenju?</a:t>
          </a:r>
          <a:endParaRPr lang="hr-HR" sz="2200" kern="1200" dirty="0"/>
        </a:p>
      </dsp:txBody>
      <dsp:txXfrm>
        <a:off x="0" y="3039681"/>
        <a:ext cx="3221553" cy="1925306"/>
      </dsp:txXfrm>
    </dsp:sp>
    <dsp:sp modelId="{A7DF0ED3-64BC-490C-AEE6-EA509A6DAD9D}">
      <dsp:nvSpPr>
        <dsp:cNvPr id="0" name=""/>
        <dsp:cNvSpPr/>
      </dsp:nvSpPr>
      <dsp:spPr>
        <a:xfrm>
          <a:off x="3542435" y="3135212"/>
          <a:ext cx="2811791" cy="1687074"/>
        </a:xfrm>
        <a:prstGeom prst="rect">
          <a:avLst/>
        </a:prstGeom>
        <a:gradFill rotWithShape="0">
          <a:gsLst>
            <a:gs pos="0">
              <a:schemeClr val="accent5">
                <a:hueOff val="14261240"/>
                <a:satOff val="-37843"/>
                <a:lumOff val="-204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5">
                <a:hueOff val="14261240"/>
                <a:satOff val="-37843"/>
                <a:lumOff val="-204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5">
                <a:hueOff val="14261240"/>
                <a:satOff val="-37843"/>
                <a:lumOff val="-204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Što ću u vezi s tim poduzeti?</a:t>
          </a:r>
          <a:endParaRPr lang="hr-HR" sz="2200" kern="1200" dirty="0"/>
        </a:p>
      </dsp:txBody>
      <dsp:txXfrm>
        <a:off x="3542435" y="3135212"/>
        <a:ext cx="2811791" cy="1687074"/>
      </dsp:txXfrm>
    </dsp:sp>
    <dsp:sp modelId="{68E2E679-4624-42C2-B069-ACAB459F9E14}">
      <dsp:nvSpPr>
        <dsp:cNvPr id="0" name=""/>
        <dsp:cNvSpPr/>
      </dsp:nvSpPr>
      <dsp:spPr>
        <a:xfrm>
          <a:off x="6635405" y="3135212"/>
          <a:ext cx="2811791" cy="1687074"/>
        </a:xfrm>
        <a:prstGeom prst="rect">
          <a:avLst/>
        </a:prstGeom>
        <a:gradFill rotWithShape="0">
          <a:gsLst>
            <a:gs pos="0">
              <a:schemeClr val="accent5">
                <a:hueOff val="17826550"/>
                <a:satOff val="-47304"/>
                <a:lumOff val="-255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5">
                <a:hueOff val="17826550"/>
                <a:satOff val="-47304"/>
                <a:lumOff val="-255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5">
                <a:hueOff val="17826550"/>
                <a:satOff val="-47304"/>
                <a:lumOff val="-255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Što bih ja rekao___ nekome da je u istoj situaciji?</a:t>
          </a:r>
          <a:endParaRPr lang="hr-HR" sz="2200" kern="1200" dirty="0"/>
        </a:p>
      </dsp:txBody>
      <dsp:txXfrm>
        <a:off x="6635405" y="3135212"/>
        <a:ext cx="2811791" cy="16870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B462C9-5EC7-4BEB-9CE9-500C14CD8829}">
      <dsp:nvSpPr>
        <dsp:cNvPr id="0" name=""/>
        <dsp:cNvSpPr/>
      </dsp:nvSpPr>
      <dsp:spPr>
        <a:xfrm>
          <a:off x="0" y="240049"/>
          <a:ext cx="10510859" cy="921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759" tIns="312420" rIns="81575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/>
            <a:t>Crno-bijelo, dihotomno  razmišljanje, dvije kategorije umjesto kontinuuma.</a:t>
          </a:r>
          <a:r>
            <a:rPr lang="hr-HR" sz="1800" i="1" kern="1200" dirty="0" smtClean="0"/>
            <a:t> “Ako nisam potpuno savršen, nisam uspješan.”</a:t>
          </a:r>
          <a:endParaRPr lang="en-US" sz="1800" i="1" kern="1200" dirty="0"/>
        </a:p>
      </dsp:txBody>
      <dsp:txXfrm>
        <a:off x="0" y="240049"/>
        <a:ext cx="10510859" cy="921375"/>
      </dsp:txXfrm>
    </dsp:sp>
    <dsp:sp modelId="{CDEC9074-5319-4E55-814D-B666B27A4A6D}">
      <dsp:nvSpPr>
        <dsp:cNvPr id="0" name=""/>
        <dsp:cNvSpPr/>
      </dsp:nvSpPr>
      <dsp:spPr>
        <a:xfrm>
          <a:off x="525542" y="18649"/>
          <a:ext cx="7357601" cy="442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100" tIns="0" rIns="2781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Sve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ili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ništa</a:t>
          </a:r>
          <a:endParaRPr lang="en-US" sz="1800" kern="1200" dirty="0"/>
        </a:p>
      </dsp:txBody>
      <dsp:txXfrm>
        <a:off x="547158" y="40265"/>
        <a:ext cx="7314369" cy="399568"/>
      </dsp:txXfrm>
    </dsp:sp>
    <dsp:sp modelId="{83133F6F-FF7A-4C85-B071-4FA77AF2B93A}">
      <dsp:nvSpPr>
        <dsp:cNvPr id="0" name=""/>
        <dsp:cNvSpPr/>
      </dsp:nvSpPr>
      <dsp:spPr>
        <a:xfrm>
          <a:off x="0" y="1463824"/>
          <a:ext cx="10510859" cy="921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5">
              <a:hueOff val="5942184"/>
              <a:satOff val="-15768"/>
              <a:lumOff val="-8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759" tIns="312420" rIns="81575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/>
            <a:t>Negativno predviđanje budućnosti bez uvažavanja drugih, vjerojatnijih posljedica. </a:t>
          </a:r>
          <a:r>
            <a:rPr lang="hr-HR" sz="1800" i="1" kern="1200" dirty="0" smtClean="0"/>
            <a:t>“Bit ću toliko uznemiren da neću moći funkcionirati.”</a:t>
          </a:r>
          <a:endParaRPr lang="en-US" sz="1800" i="1" kern="1200" dirty="0"/>
        </a:p>
      </dsp:txBody>
      <dsp:txXfrm>
        <a:off x="0" y="1463824"/>
        <a:ext cx="10510859" cy="921375"/>
      </dsp:txXfrm>
    </dsp:sp>
    <dsp:sp modelId="{F42124CA-03FF-4027-B646-7ADF3BCE3912}">
      <dsp:nvSpPr>
        <dsp:cNvPr id="0" name=""/>
        <dsp:cNvSpPr/>
      </dsp:nvSpPr>
      <dsp:spPr>
        <a:xfrm>
          <a:off x="525542" y="1242425"/>
          <a:ext cx="7357601" cy="442800"/>
        </a:xfrm>
        <a:prstGeom prst="roundRect">
          <a:avLst/>
        </a:prstGeom>
        <a:solidFill>
          <a:schemeClr val="accent5">
            <a:hueOff val="5942184"/>
            <a:satOff val="-15768"/>
            <a:lumOff val="-85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100" tIns="0" rIns="2781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err="1" smtClean="0"/>
            <a:t>Katastrofiziranje</a:t>
          </a:r>
          <a:endParaRPr lang="en-US" sz="1800" kern="1200" dirty="0"/>
        </a:p>
      </dsp:txBody>
      <dsp:txXfrm>
        <a:off x="547158" y="1264041"/>
        <a:ext cx="7314369" cy="399568"/>
      </dsp:txXfrm>
    </dsp:sp>
    <dsp:sp modelId="{213F2768-B4D6-4B86-A7A3-A4CE3100295E}">
      <dsp:nvSpPr>
        <dsp:cNvPr id="0" name=""/>
        <dsp:cNvSpPr/>
      </dsp:nvSpPr>
      <dsp:spPr>
        <a:xfrm>
          <a:off x="0" y="2687600"/>
          <a:ext cx="10510859" cy="921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5">
              <a:hueOff val="11884367"/>
              <a:satOff val="-31536"/>
              <a:lumOff val="-17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759" tIns="312420" rIns="81575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/>
            <a:t>Nerazumno govorenje sebi kako se pozitivna iskustva, djela i kvalitete ne računaju </a:t>
          </a:r>
          <a:r>
            <a:rPr lang="hr-HR" sz="1800" i="1" kern="1200" dirty="0" smtClean="0"/>
            <a:t>“Ako sam nešto dobro obavio, ne znači da sam sposoban nego sretan.”</a:t>
          </a:r>
          <a:endParaRPr lang="en-US" sz="1800" i="1" kern="1200" dirty="0"/>
        </a:p>
      </dsp:txBody>
      <dsp:txXfrm>
        <a:off x="0" y="2687600"/>
        <a:ext cx="10510859" cy="921375"/>
      </dsp:txXfrm>
    </dsp:sp>
    <dsp:sp modelId="{920293C7-D4F8-4AE4-8784-3FC73CD51FA6}">
      <dsp:nvSpPr>
        <dsp:cNvPr id="0" name=""/>
        <dsp:cNvSpPr/>
      </dsp:nvSpPr>
      <dsp:spPr>
        <a:xfrm>
          <a:off x="525542" y="2466200"/>
          <a:ext cx="7357601" cy="442800"/>
        </a:xfrm>
        <a:prstGeom prst="roundRect">
          <a:avLst/>
        </a:prstGeom>
        <a:solidFill>
          <a:schemeClr val="accent5">
            <a:hueOff val="11884367"/>
            <a:satOff val="-31536"/>
            <a:lumOff val="-170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100" tIns="0" rIns="2781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Diskvalificiranje ili negiranje pozitivnog</a:t>
          </a:r>
          <a:endParaRPr lang="en-US" sz="1800" kern="1200" dirty="0"/>
        </a:p>
      </dsp:txBody>
      <dsp:txXfrm>
        <a:off x="547158" y="2487816"/>
        <a:ext cx="7314369" cy="399568"/>
      </dsp:txXfrm>
    </dsp:sp>
    <dsp:sp modelId="{7686BF92-3D1A-4358-AEB9-4F14E1DD58D5}">
      <dsp:nvSpPr>
        <dsp:cNvPr id="0" name=""/>
        <dsp:cNvSpPr/>
      </dsp:nvSpPr>
      <dsp:spPr>
        <a:xfrm>
          <a:off x="0" y="3911375"/>
          <a:ext cx="10510859" cy="921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5">
              <a:hueOff val="17826550"/>
              <a:satOff val="-47304"/>
              <a:lumOff val="-25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759" tIns="312420" rIns="81575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/>
            <a:t>Vjerovanje da je nešto točno jer se to “osjeća” tako jako da se ignoriraju osjećaji. </a:t>
          </a:r>
          <a:r>
            <a:rPr lang="hr-HR" sz="1800" i="1" kern="1200" dirty="0" smtClean="0"/>
            <a:t>“Znam da sam napravio dosta toga na poslu dobro, ali se još uvijek osjećam neuspješno.”</a:t>
          </a:r>
          <a:endParaRPr lang="en-US" sz="1800" i="1" kern="1200" dirty="0"/>
        </a:p>
      </dsp:txBody>
      <dsp:txXfrm>
        <a:off x="0" y="3911375"/>
        <a:ext cx="10510859" cy="921375"/>
      </dsp:txXfrm>
    </dsp:sp>
    <dsp:sp modelId="{84E8F6D1-F139-41E9-B3D1-7519B982C8C2}">
      <dsp:nvSpPr>
        <dsp:cNvPr id="0" name=""/>
        <dsp:cNvSpPr/>
      </dsp:nvSpPr>
      <dsp:spPr>
        <a:xfrm>
          <a:off x="525542" y="3689975"/>
          <a:ext cx="7357601" cy="442800"/>
        </a:xfrm>
        <a:prstGeom prst="roundRect">
          <a:avLst/>
        </a:prstGeom>
        <a:solidFill>
          <a:schemeClr val="accent5">
            <a:hueOff val="17826550"/>
            <a:satOff val="-47304"/>
            <a:lumOff val="-255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100" tIns="0" rIns="2781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Emocionalno zaključivanje</a:t>
          </a:r>
          <a:endParaRPr lang="en-US" sz="1800" i="1" kern="1200" dirty="0"/>
        </a:p>
      </dsp:txBody>
      <dsp:txXfrm>
        <a:off x="547158" y="3711591"/>
        <a:ext cx="7314369" cy="3995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EFE973-5F66-490C-8BC1-A580F64D623A}">
      <dsp:nvSpPr>
        <dsp:cNvPr id="0" name=""/>
        <dsp:cNvSpPr/>
      </dsp:nvSpPr>
      <dsp:spPr>
        <a:xfrm>
          <a:off x="0" y="368573"/>
          <a:ext cx="10460736" cy="1124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1869" tIns="437388" rIns="81186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>
              <a:latin typeface="+mn-lt"/>
            </a:rPr>
            <a:t>Stavljanje čvrstih, općih oznaka na sebe i druge bez uvažavanja dokaza koji govore suprotno.  </a:t>
          </a:r>
          <a:r>
            <a:rPr lang="hr-HR" sz="2000" i="0" kern="1200" dirty="0" smtClean="0">
              <a:latin typeface="+mn-lt"/>
            </a:rPr>
            <a:t>“Ja sam gubitnik. On nije dobar.”</a:t>
          </a:r>
          <a:endParaRPr lang="hr-HR" sz="2000" i="0" kern="1200" dirty="0">
            <a:latin typeface="+mn-lt"/>
          </a:endParaRPr>
        </a:p>
      </dsp:txBody>
      <dsp:txXfrm>
        <a:off x="0" y="368573"/>
        <a:ext cx="10460736" cy="1124550"/>
      </dsp:txXfrm>
    </dsp:sp>
    <dsp:sp modelId="{B6C687DA-FC73-4FE2-BBE2-89B901906E62}">
      <dsp:nvSpPr>
        <dsp:cNvPr id="0" name=""/>
        <dsp:cNvSpPr/>
      </dsp:nvSpPr>
      <dsp:spPr>
        <a:xfrm>
          <a:off x="523036" y="58613"/>
          <a:ext cx="7322515" cy="6199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774" tIns="0" rIns="27677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>
              <a:latin typeface="+mn-lt"/>
            </a:rPr>
            <a:t>Etiketiranje, pridavanje pogrešnih oznaka</a:t>
          </a:r>
          <a:endParaRPr lang="hr-HR" sz="2400" kern="1200" dirty="0">
            <a:latin typeface="+mn-lt"/>
          </a:endParaRPr>
        </a:p>
      </dsp:txBody>
      <dsp:txXfrm>
        <a:off x="553298" y="88875"/>
        <a:ext cx="7261991" cy="559396"/>
      </dsp:txXfrm>
    </dsp:sp>
    <dsp:sp modelId="{DA45359A-E627-4780-B4A9-91B1301D48D5}">
      <dsp:nvSpPr>
        <dsp:cNvPr id="0" name=""/>
        <dsp:cNvSpPr/>
      </dsp:nvSpPr>
      <dsp:spPr>
        <a:xfrm>
          <a:off x="0" y="1916483"/>
          <a:ext cx="10460736" cy="1389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5">
              <a:hueOff val="5942184"/>
              <a:satOff val="-15768"/>
              <a:lumOff val="-8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1869" tIns="437388" rIns="81186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>
              <a:latin typeface="+mn-lt"/>
            </a:rPr>
            <a:t>Pri vrednovanju sebe, drugih i situacija nerazumno uvećavanje negativnog. </a:t>
          </a:r>
          <a:r>
            <a:rPr lang="hr-HR" sz="2000" i="1" kern="1200" dirty="0" smtClean="0">
              <a:latin typeface="+mn-lt"/>
            </a:rPr>
            <a:t>“Dobivanje osrednjih ocjena dokazuje moju nesposobnost, a visokih ne znači da sam pametan.”</a:t>
          </a:r>
          <a:endParaRPr lang="hr-HR" sz="2000" i="1" kern="1200" dirty="0">
            <a:latin typeface="+mn-lt"/>
          </a:endParaRPr>
        </a:p>
      </dsp:txBody>
      <dsp:txXfrm>
        <a:off x="0" y="1916483"/>
        <a:ext cx="10460736" cy="1389150"/>
      </dsp:txXfrm>
    </dsp:sp>
    <dsp:sp modelId="{2B03BDC1-7B3F-4138-B9F1-5F10A73774D7}">
      <dsp:nvSpPr>
        <dsp:cNvPr id="0" name=""/>
        <dsp:cNvSpPr/>
      </dsp:nvSpPr>
      <dsp:spPr>
        <a:xfrm>
          <a:off x="523036" y="1606523"/>
          <a:ext cx="7322515" cy="619920"/>
        </a:xfrm>
        <a:prstGeom prst="roundRect">
          <a:avLst/>
        </a:prstGeom>
        <a:solidFill>
          <a:schemeClr val="accent5">
            <a:hueOff val="5942184"/>
            <a:satOff val="-15768"/>
            <a:lumOff val="-85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774" tIns="0" rIns="27677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i="0" kern="1200" dirty="0" smtClean="0">
              <a:latin typeface="+mn-lt"/>
            </a:rPr>
            <a:t>Pretjerano uveličavanje/ umanjivanje</a:t>
          </a:r>
          <a:endParaRPr lang="hr-HR" sz="2400" i="0" kern="1200" dirty="0">
            <a:latin typeface="+mn-lt"/>
          </a:endParaRPr>
        </a:p>
      </dsp:txBody>
      <dsp:txXfrm>
        <a:off x="553298" y="1636785"/>
        <a:ext cx="7261991" cy="559396"/>
      </dsp:txXfrm>
    </dsp:sp>
    <dsp:sp modelId="{2403DEC3-120B-4D42-BACF-9EE468F09EAD}">
      <dsp:nvSpPr>
        <dsp:cNvPr id="0" name=""/>
        <dsp:cNvSpPr/>
      </dsp:nvSpPr>
      <dsp:spPr>
        <a:xfrm>
          <a:off x="0" y="3728993"/>
          <a:ext cx="10460736" cy="1124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5">
              <a:hueOff val="11884367"/>
              <a:satOff val="-31536"/>
              <a:lumOff val="-17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1869" tIns="437388" rIns="81186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>
              <a:latin typeface="+mn-lt"/>
            </a:rPr>
            <a:t>Obraćanje pozornosti na negative detalje umjesto sagledavanje cijele slike. </a:t>
          </a:r>
          <a:r>
            <a:rPr lang="hr-HR" sz="2000" i="1" kern="1200" dirty="0" smtClean="0">
              <a:latin typeface="+mn-lt"/>
            </a:rPr>
            <a:t>“Zbog jedne loše ocjene u svjedodžbi znači da sam napravio loš posao.”</a:t>
          </a:r>
          <a:endParaRPr lang="hr-HR" sz="2000" i="1" kern="1200" dirty="0">
            <a:latin typeface="+mn-lt"/>
          </a:endParaRPr>
        </a:p>
      </dsp:txBody>
      <dsp:txXfrm>
        <a:off x="0" y="3728993"/>
        <a:ext cx="10460736" cy="1124550"/>
      </dsp:txXfrm>
    </dsp:sp>
    <dsp:sp modelId="{6AEA7545-2354-4B2B-B28C-0D9CFF31BFEA}">
      <dsp:nvSpPr>
        <dsp:cNvPr id="0" name=""/>
        <dsp:cNvSpPr/>
      </dsp:nvSpPr>
      <dsp:spPr>
        <a:xfrm>
          <a:off x="523036" y="3419033"/>
          <a:ext cx="7322515" cy="619920"/>
        </a:xfrm>
        <a:prstGeom prst="roundRect">
          <a:avLst/>
        </a:prstGeom>
        <a:solidFill>
          <a:schemeClr val="accent5">
            <a:hueOff val="11884367"/>
            <a:satOff val="-31536"/>
            <a:lumOff val="-170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774" tIns="0" rIns="27677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i="0" kern="1200" dirty="0" smtClean="0">
              <a:latin typeface="+mn-lt"/>
            </a:rPr>
            <a:t>Mentalni filter </a:t>
          </a:r>
          <a:r>
            <a:rPr lang="hr-HR" sz="2400" i="1" kern="1200" dirty="0" smtClean="0">
              <a:latin typeface="+mn-lt"/>
            </a:rPr>
            <a:t>– selektivna apstrakcija</a:t>
          </a:r>
          <a:endParaRPr lang="hr-HR" sz="2400" i="1" kern="1200" dirty="0">
            <a:latin typeface="+mn-lt"/>
          </a:endParaRPr>
        </a:p>
      </dsp:txBody>
      <dsp:txXfrm>
        <a:off x="553298" y="3449295"/>
        <a:ext cx="7261991" cy="559396"/>
      </dsp:txXfrm>
    </dsp:sp>
    <dsp:sp modelId="{F79FF8A7-D195-4DAA-B596-FC01745AF60A}">
      <dsp:nvSpPr>
        <dsp:cNvPr id="0" name=""/>
        <dsp:cNvSpPr/>
      </dsp:nvSpPr>
      <dsp:spPr>
        <a:xfrm>
          <a:off x="0" y="5276903"/>
          <a:ext cx="10460736" cy="1124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5">
              <a:hueOff val="17826550"/>
              <a:satOff val="-47304"/>
              <a:lumOff val="-25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1869" tIns="437388" rIns="81186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>
              <a:latin typeface="+mn-lt"/>
            </a:rPr>
            <a:t>Vjerovanje kako se zna tuđe razmišljanje, ispuštajući druge vjerojatnije mogućnosti. </a:t>
          </a:r>
          <a:r>
            <a:rPr lang="hr-HR" sz="2000" i="1" kern="1200" dirty="0" smtClean="0">
              <a:latin typeface="+mn-lt"/>
            </a:rPr>
            <a:t>“On misli kako ja ne znam najvažniju stvar u ovom projektu.”</a:t>
          </a:r>
          <a:endParaRPr lang="hr-HR" sz="2000" i="1" kern="1200" dirty="0">
            <a:latin typeface="+mn-lt"/>
          </a:endParaRPr>
        </a:p>
      </dsp:txBody>
      <dsp:txXfrm>
        <a:off x="0" y="5276903"/>
        <a:ext cx="10460736" cy="1124550"/>
      </dsp:txXfrm>
    </dsp:sp>
    <dsp:sp modelId="{FF212283-F08C-457D-8A37-1D7B11EA861E}">
      <dsp:nvSpPr>
        <dsp:cNvPr id="0" name=""/>
        <dsp:cNvSpPr/>
      </dsp:nvSpPr>
      <dsp:spPr>
        <a:xfrm>
          <a:off x="523036" y="4966943"/>
          <a:ext cx="7322515" cy="619920"/>
        </a:xfrm>
        <a:prstGeom prst="roundRect">
          <a:avLst/>
        </a:prstGeom>
        <a:solidFill>
          <a:schemeClr val="accent5">
            <a:hueOff val="17826550"/>
            <a:satOff val="-47304"/>
            <a:lumOff val="-255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774" tIns="0" rIns="27677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>
              <a:latin typeface="+mn-lt"/>
            </a:rPr>
            <a:t>Čitanje misli</a:t>
          </a:r>
          <a:endParaRPr lang="hr-HR" sz="2400" kern="1200" dirty="0">
            <a:latin typeface="+mn-lt"/>
          </a:endParaRPr>
        </a:p>
      </dsp:txBody>
      <dsp:txXfrm>
        <a:off x="553298" y="4997205"/>
        <a:ext cx="7261991" cy="5593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21350-CD48-4B27-B957-0B24CFAD4130}">
      <dsp:nvSpPr>
        <dsp:cNvPr id="0" name=""/>
        <dsp:cNvSpPr/>
      </dsp:nvSpPr>
      <dsp:spPr>
        <a:xfrm>
          <a:off x="0" y="363490"/>
          <a:ext cx="10683139" cy="11410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130" tIns="479044" rIns="82913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/>
            <a:t>Stvaranje negativnih zaključaka koji nadilaze tr</a:t>
          </a:r>
          <a:r>
            <a:rPr lang="en-GB" sz="2000" kern="1200" dirty="0" smtClean="0"/>
            <a:t>e</a:t>
          </a:r>
          <a:r>
            <a:rPr lang="hr-HR" sz="2000" kern="1200" dirty="0" smtClean="0"/>
            <a:t>nutnu </a:t>
          </a:r>
          <a:r>
            <a:rPr lang="hr-HR" sz="2000" kern="1200" dirty="0" err="1" smtClean="0"/>
            <a:t>situaciju</a:t>
          </a:r>
          <a:r>
            <a:rPr lang="hr-HR" sz="2000" i="1" kern="1200" dirty="0" err="1" smtClean="0"/>
            <a:t>.“Zato</a:t>
          </a:r>
          <a:r>
            <a:rPr lang="hr-HR" sz="2000" i="1" kern="1200" dirty="0" smtClean="0"/>
            <a:t> što sam se osjećao neugodno na druženju nemam ono što je potrebno za prijateljstvo.”</a:t>
          </a:r>
          <a:endParaRPr lang="hr-HR" sz="2000" i="1" kern="1200" dirty="0"/>
        </a:p>
      </dsp:txBody>
      <dsp:txXfrm>
        <a:off x="0" y="363490"/>
        <a:ext cx="10683139" cy="1141087"/>
      </dsp:txXfrm>
    </dsp:sp>
    <dsp:sp modelId="{63D54A58-C202-4848-B71C-0B986D3A7410}">
      <dsp:nvSpPr>
        <dsp:cNvPr id="0" name=""/>
        <dsp:cNvSpPr/>
      </dsp:nvSpPr>
      <dsp:spPr>
        <a:xfrm>
          <a:off x="534156" y="24010"/>
          <a:ext cx="7478197" cy="678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658" tIns="0" rIns="282658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 smtClean="0"/>
            <a:t>Pretjerana generalizacija</a:t>
          </a:r>
          <a:endParaRPr lang="hr-HR" sz="2300" kern="1200" dirty="0"/>
        </a:p>
      </dsp:txBody>
      <dsp:txXfrm>
        <a:off x="567300" y="57154"/>
        <a:ext cx="7411909" cy="612672"/>
      </dsp:txXfrm>
    </dsp:sp>
    <dsp:sp modelId="{70D8A2BB-21FE-4429-B2F0-6640F78875B4}">
      <dsp:nvSpPr>
        <dsp:cNvPr id="0" name=""/>
        <dsp:cNvSpPr/>
      </dsp:nvSpPr>
      <dsp:spPr>
        <a:xfrm>
          <a:off x="0" y="1874380"/>
          <a:ext cx="10683139" cy="14127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5">
              <a:hueOff val="5942184"/>
              <a:satOff val="-15768"/>
              <a:lumOff val="-8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130" tIns="479044" rIns="82913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/>
            <a:t>Vjerovanje kako se drugi ponašaju negativno zbog nas, bez uvažavanja vjerojatnijih </a:t>
          </a:r>
          <a:r>
            <a:rPr lang="hr-HR" sz="2000" kern="1200" dirty="0" err="1" smtClean="0"/>
            <a:t>objašnjenja</a:t>
          </a:r>
          <a:r>
            <a:rPr lang="hr-HR" sz="2000" i="1" kern="1200" dirty="0" err="1" smtClean="0"/>
            <a:t>.”Majstor</a:t>
          </a:r>
          <a:r>
            <a:rPr lang="hr-HR" sz="2000" i="1" kern="1200" dirty="0" smtClean="0"/>
            <a:t> je bio oštar prema meni jer sam napravio nešto loše.”</a:t>
          </a:r>
          <a:endParaRPr lang="hr-HR" sz="2000" i="1" kern="1200" dirty="0"/>
        </a:p>
      </dsp:txBody>
      <dsp:txXfrm>
        <a:off x="0" y="1874380"/>
        <a:ext cx="10683139" cy="1412775"/>
      </dsp:txXfrm>
    </dsp:sp>
    <dsp:sp modelId="{8C795896-4C43-4058-9EDF-BA3C2A4FD157}">
      <dsp:nvSpPr>
        <dsp:cNvPr id="0" name=""/>
        <dsp:cNvSpPr/>
      </dsp:nvSpPr>
      <dsp:spPr>
        <a:xfrm>
          <a:off x="534156" y="1628778"/>
          <a:ext cx="7478197" cy="678960"/>
        </a:xfrm>
        <a:prstGeom prst="roundRect">
          <a:avLst/>
        </a:prstGeom>
        <a:solidFill>
          <a:schemeClr val="accent5">
            <a:hueOff val="5942184"/>
            <a:satOff val="-15768"/>
            <a:lumOff val="-85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658" tIns="0" rIns="282658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 smtClean="0"/>
            <a:t>Personalizacija</a:t>
          </a:r>
          <a:endParaRPr lang="hr-HR" sz="2300" kern="1200" dirty="0"/>
        </a:p>
      </dsp:txBody>
      <dsp:txXfrm>
        <a:off x="567300" y="1661922"/>
        <a:ext cx="7411909" cy="612672"/>
      </dsp:txXfrm>
    </dsp:sp>
    <dsp:sp modelId="{38C06459-C3EB-4529-A57E-D603ABE948E6}">
      <dsp:nvSpPr>
        <dsp:cNvPr id="0" name=""/>
        <dsp:cNvSpPr/>
      </dsp:nvSpPr>
      <dsp:spPr>
        <a:xfrm>
          <a:off x="0" y="3844713"/>
          <a:ext cx="10683139" cy="11410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5">
              <a:hueOff val="11884367"/>
              <a:satOff val="-31536"/>
              <a:lumOff val="-17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130" tIns="479044" rIns="82913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/>
            <a:t>Precizne i čvrste ideje kako bismo se trebali ponašati i precjenjivanje lošeg ako se tako ne ponašamo. </a:t>
          </a:r>
          <a:r>
            <a:rPr lang="hr-HR" sz="2000" i="1" kern="1200" dirty="0" smtClean="0"/>
            <a:t>“Trebam uvijek dati sve od sebe, greške su nedopustive.”</a:t>
          </a:r>
          <a:endParaRPr lang="hr-HR" sz="2000" i="1" kern="1200" dirty="0"/>
        </a:p>
      </dsp:txBody>
      <dsp:txXfrm>
        <a:off x="0" y="3844713"/>
        <a:ext cx="10683139" cy="1141087"/>
      </dsp:txXfrm>
    </dsp:sp>
    <dsp:sp modelId="{967F2164-8108-4BCD-90DF-A6D887B02259}">
      <dsp:nvSpPr>
        <dsp:cNvPr id="0" name=""/>
        <dsp:cNvSpPr/>
      </dsp:nvSpPr>
      <dsp:spPr>
        <a:xfrm>
          <a:off x="534156" y="3505233"/>
          <a:ext cx="7478197" cy="678960"/>
        </a:xfrm>
        <a:prstGeom prst="roundRect">
          <a:avLst/>
        </a:prstGeom>
        <a:solidFill>
          <a:schemeClr val="accent5">
            <a:hueOff val="11884367"/>
            <a:satOff val="-31536"/>
            <a:lumOff val="-170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658" tIns="0" rIns="282658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 smtClean="0"/>
            <a:t>Imperativi (trebati i morati)</a:t>
          </a:r>
          <a:endParaRPr lang="hr-HR" sz="2300" kern="1200" dirty="0"/>
        </a:p>
      </dsp:txBody>
      <dsp:txXfrm>
        <a:off x="567300" y="3538377"/>
        <a:ext cx="7411909" cy="612672"/>
      </dsp:txXfrm>
    </dsp:sp>
    <dsp:sp modelId="{9A327989-DF08-46C8-B03C-733E19B9D0AD}">
      <dsp:nvSpPr>
        <dsp:cNvPr id="0" name=""/>
        <dsp:cNvSpPr/>
      </dsp:nvSpPr>
      <dsp:spPr>
        <a:xfrm>
          <a:off x="0" y="5449480"/>
          <a:ext cx="10683139" cy="1267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5">
              <a:hueOff val="17826550"/>
              <a:satOff val="-47304"/>
              <a:lumOff val="-25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130" tIns="479044" rIns="829130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300" kern="1200" dirty="0" smtClean="0"/>
            <a:t>Viđenje samo nekih aspekata situacije</a:t>
          </a:r>
          <a:r>
            <a:rPr lang="hr-HR" sz="2300" i="1" kern="1200" dirty="0" smtClean="0"/>
            <a:t>. “Učitelj mog sina ne može ništa napraviti kako treba, kritičan je, neosjetljiv i loš u ponašanju.”</a:t>
          </a:r>
          <a:endParaRPr lang="hr-HR" sz="2300" i="1" kern="1200" dirty="0"/>
        </a:p>
      </dsp:txBody>
      <dsp:txXfrm>
        <a:off x="0" y="5449480"/>
        <a:ext cx="10683139" cy="1267875"/>
      </dsp:txXfrm>
    </dsp:sp>
    <dsp:sp modelId="{4996E772-8031-431B-B4F2-4E4916A2B6AE}">
      <dsp:nvSpPr>
        <dsp:cNvPr id="0" name=""/>
        <dsp:cNvSpPr/>
      </dsp:nvSpPr>
      <dsp:spPr>
        <a:xfrm>
          <a:off x="534156" y="5110000"/>
          <a:ext cx="7478197" cy="678960"/>
        </a:xfrm>
        <a:prstGeom prst="roundRect">
          <a:avLst/>
        </a:prstGeom>
        <a:solidFill>
          <a:schemeClr val="accent5">
            <a:hueOff val="17826550"/>
            <a:satOff val="-47304"/>
            <a:lumOff val="-255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658" tIns="0" rIns="282658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 smtClean="0"/>
            <a:t>Tunelsko gledanje</a:t>
          </a:r>
          <a:endParaRPr lang="hr-HR" sz="2300" kern="1200" dirty="0"/>
        </a:p>
      </dsp:txBody>
      <dsp:txXfrm>
        <a:off x="567300" y="5143144"/>
        <a:ext cx="7411909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hr-HR" smtClean="0"/>
              <a:t>17.12.2016.</a:t>
            </a:r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0C460-FEB1-4AD1-BFA3-5F4C2E28A56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374897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hr-HR" smtClean="0"/>
              <a:t>17.12.2016.</a:t>
            </a:r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C704-DF1A-4B58-8487-2159C23B2E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19234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8C704-DF1A-4B58-8487-2159C23B2EBF}" type="slidenum">
              <a:rPr lang="hr-HR" smtClean="0"/>
              <a:t>1</a:t>
            </a:fld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hr-HR" smtClean="0"/>
              <a:t>17.12.2016.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3070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7" y="3302929"/>
            <a:ext cx="8361229" cy="2098226"/>
          </a:xfrm>
        </p:spPr>
        <p:txBody>
          <a:bodyPr/>
          <a:lstStyle/>
          <a:p>
            <a:r>
              <a:rPr lang="en-US" dirty="0"/>
              <a:t>EVALUACIJA AUTOMATSKIH MISLI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4656" y="4781163"/>
            <a:ext cx="6831673" cy="1086237"/>
          </a:xfrm>
        </p:spPr>
        <p:txBody>
          <a:bodyPr/>
          <a:lstStyle/>
          <a:p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Ivona 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Š</a:t>
            </a:r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imunović Filipčić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9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Identificiranje</a:t>
            </a:r>
            <a:r>
              <a:rPr lang="en-US" b="1" dirty="0"/>
              <a:t> </a:t>
            </a:r>
            <a:r>
              <a:rPr lang="en-US" b="1" dirty="0" err="1"/>
              <a:t>kognitivnih</a:t>
            </a:r>
            <a:r>
              <a:rPr lang="en-US" b="1" dirty="0"/>
              <a:t> </a:t>
            </a:r>
            <a:r>
              <a:rPr lang="en-US" b="1" dirty="0" err="1"/>
              <a:t>distorzija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sklonost</a:t>
            </a:r>
            <a:r>
              <a:rPr lang="en-US" sz="2800" dirty="0"/>
              <a:t> </a:t>
            </a:r>
            <a:r>
              <a:rPr lang="en-US" sz="2800" dirty="0" err="1"/>
              <a:t>stvaranju</a:t>
            </a:r>
            <a:r>
              <a:rPr lang="en-US" sz="2800" dirty="0"/>
              <a:t> </a:t>
            </a:r>
            <a:r>
              <a:rPr lang="en-US" sz="2800" dirty="0" err="1"/>
              <a:t>konzistentnih</a:t>
            </a:r>
            <a:r>
              <a:rPr lang="en-US" sz="2800" dirty="0"/>
              <a:t> </a:t>
            </a:r>
            <a:r>
              <a:rPr lang="en-US" sz="2800" dirty="0" err="1"/>
              <a:t>grešaka</a:t>
            </a:r>
            <a:r>
              <a:rPr lang="en-US" sz="2800" dirty="0"/>
              <a:t> u </a:t>
            </a:r>
            <a:r>
              <a:rPr lang="en-US" sz="2800" dirty="0" err="1" smtClean="0"/>
              <a:t>razmišljanju</a:t>
            </a:r>
            <a:endParaRPr lang="en-US" sz="2800" dirty="0"/>
          </a:p>
          <a:p>
            <a:r>
              <a:rPr lang="en-US" sz="2800" dirty="0" err="1" smtClean="0"/>
              <a:t>često</a:t>
            </a:r>
            <a:r>
              <a:rPr lang="en-US" sz="2800" dirty="0" smtClean="0"/>
              <a:t> </a:t>
            </a:r>
            <a:r>
              <a:rPr lang="hr-HR" sz="2800" dirty="0" smtClean="0"/>
              <a:t>kod osoba</a:t>
            </a:r>
            <a:r>
              <a:rPr lang="en-US" sz="2800" dirty="0" smtClean="0"/>
              <a:t> </a:t>
            </a:r>
            <a:r>
              <a:rPr lang="en-US" sz="2800" dirty="0" err="1"/>
              <a:t>koji</a:t>
            </a:r>
            <a:r>
              <a:rPr lang="en-US" sz="2800" dirty="0"/>
              <a:t> </a:t>
            </a:r>
            <a:r>
              <a:rPr lang="hr-HR" sz="2800" dirty="0" smtClean="0"/>
              <a:t>boluju</a:t>
            </a:r>
            <a:r>
              <a:rPr lang="en-US" sz="2800" dirty="0" smtClean="0"/>
              <a:t> </a:t>
            </a:r>
            <a:r>
              <a:rPr lang="en-US" sz="2800" dirty="0"/>
              <a:t>od </a:t>
            </a:r>
            <a:r>
              <a:rPr lang="en-US" sz="2800" dirty="0" err="1"/>
              <a:t>psihijatrijskih</a:t>
            </a:r>
            <a:r>
              <a:rPr lang="en-US" sz="2800" dirty="0"/>
              <a:t> </a:t>
            </a:r>
            <a:r>
              <a:rPr lang="en-US" sz="2800" dirty="0" err="1"/>
              <a:t>poremećaja</a:t>
            </a:r>
            <a:r>
              <a:rPr lang="en-US" sz="2800" dirty="0"/>
              <a:t> – </a:t>
            </a:r>
            <a:r>
              <a:rPr lang="en-US" sz="2800" dirty="0" err="1"/>
              <a:t>sustavna</a:t>
            </a:r>
            <a:r>
              <a:rPr lang="en-US" sz="2800" dirty="0"/>
              <a:t> </a:t>
            </a:r>
            <a:r>
              <a:rPr lang="en-US" sz="2800" dirty="0" err="1"/>
              <a:t>negativna</a:t>
            </a:r>
            <a:r>
              <a:rPr lang="en-US" sz="2800" dirty="0"/>
              <a:t> </a:t>
            </a:r>
            <a:r>
              <a:rPr lang="en-US" sz="2800" dirty="0" err="1"/>
              <a:t>sklonost</a:t>
            </a:r>
            <a:r>
              <a:rPr lang="en-US" sz="2800" dirty="0"/>
              <a:t> </a:t>
            </a:r>
            <a:r>
              <a:rPr lang="en-US" sz="2800" dirty="0" err="1"/>
              <a:t>kognitivnom</a:t>
            </a:r>
            <a:r>
              <a:rPr lang="en-US" sz="2800" dirty="0"/>
              <a:t> </a:t>
            </a:r>
            <a:r>
              <a:rPr lang="en-US" sz="2800" dirty="0" err="1"/>
              <a:t>procesuiranju</a:t>
            </a:r>
            <a:endParaRPr lang="en-US" sz="2800" dirty="0"/>
          </a:p>
          <a:p>
            <a:r>
              <a:rPr lang="hr-HR" sz="2800" dirty="0" err="1" smtClean="0"/>
              <a:t>n</a:t>
            </a:r>
            <a:r>
              <a:rPr lang="en-US" sz="2800" dirty="0" err="1" smtClean="0"/>
              <a:t>eki</a:t>
            </a:r>
            <a:r>
              <a:rPr lang="en-US" sz="2800" dirty="0" smtClean="0"/>
              <a:t> </a:t>
            </a:r>
            <a:r>
              <a:rPr lang="en-US" sz="2800" dirty="0" err="1" smtClean="0"/>
              <a:t>klijenti</a:t>
            </a:r>
            <a:r>
              <a:rPr lang="hr-HR" sz="2800" dirty="0" smtClean="0"/>
              <a:t> su </a:t>
            </a:r>
            <a:r>
              <a:rPr lang="en-US" sz="2800" dirty="0" smtClean="0"/>
              <a:t> </a:t>
            </a:r>
            <a:r>
              <a:rPr lang="en-US" sz="2800" dirty="0" err="1"/>
              <a:t>voljni</a:t>
            </a:r>
            <a:r>
              <a:rPr lang="en-US" sz="2800" dirty="0"/>
              <a:t> </a:t>
            </a:r>
            <a:r>
              <a:rPr lang="en-US" sz="2800" dirty="0" err="1"/>
              <a:t>sami</a:t>
            </a:r>
            <a:r>
              <a:rPr lang="en-US" sz="2800" dirty="0"/>
              <a:t> </a:t>
            </a:r>
            <a:r>
              <a:rPr lang="en-US" sz="2800" dirty="0" err="1"/>
              <a:t>označavati</a:t>
            </a:r>
            <a:r>
              <a:rPr lang="en-US" sz="2800" dirty="0"/>
              <a:t> </a:t>
            </a:r>
            <a:r>
              <a:rPr lang="en-US" sz="2800" dirty="0" err="1"/>
              <a:t>kognitivne</a:t>
            </a:r>
            <a:r>
              <a:rPr lang="en-US" sz="2800" dirty="0"/>
              <a:t> </a:t>
            </a:r>
            <a:r>
              <a:rPr lang="en-US" sz="2800" dirty="0" err="1"/>
              <a:t>distorzije</a:t>
            </a:r>
            <a:endParaRPr lang="en-US" sz="2800" dirty="0"/>
          </a:p>
          <a:p>
            <a:r>
              <a:rPr lang="hr-HR" sz="2800" dirty="0" err="1" smtClean="0"/>
              <a:t>n</a:t>
            </a:r>
            <a:r>
              <a:rPr lang="en-US" sz="2800" dirty="0" smtClean="0"/>
              <a:t>eke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hr-HR" sz="2800" dirty="0" smtClean="0"/>
              <a:t>AM</a:t>
            </a:r>
            <a:r>
              <a:rPr lang="en-US" sz="2800" dirty="0" smtClean="0"/>
              <a:t> </a:t>
            </a:r>
            <a:r>
              <a:rPr lang="en-US" sz="2800" dirty="0" err="1"/>
              <a:t>točne</a:t>
            </a:r>
            <a:r>
              <a:rPr lang="en-US" sz="2800" dirty="0"/>
              <a:t>, </a:t>
            </a:r>
            <a:r>
              <a:rPr lang="en-US" sz="2800" dirty="0" err="1"/>
              <a:t>mnoge</a:t>
            </a:r>
            <a:r>
              <a:rPr lang="en-US" sz="2800" dirty="0"/>
              <a:t> </a:t>
            </a:r>
            <a:r>
              <a:rPr lang="en-US" sz="2800" dirty="0" err="1"/>
              <a:t>netočne</a:t>
            </a:r>
            <a:r>
              <a:rPr lang="en-US" sz="2800" dirty="0"/>
              <a:t> </a:t>
            </a:r>
            <a:r>
              <a:rPr lang="en-US" sz="2800" dirty="0" err="1"/>
              <a:t>ili</a:t>
            </a:r>
            <a:r>
              <a:rPr lang="en-US" sz="2800" dirty="0"/>
              <a:t> </a:t>
            </a:r>
            <a:r>
              <a:rPr lang="en-US" sz="2800" dirty="0" err="1"/>
              <a:t>djelomično</a:t>
            </a:r>
            <a:r>
              <a:rPr lang="en-US" sz="2800" dirty="0"/>
              <a:t> </a:t>
            </a:r>
            <a:r>
              <a:rPr lang="en-US" sz="2800" dirty="0" err="1"/>
              <a:t>točne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5073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Tipične</a:t>
            </a:r>
            <a:r>
              <a:rPr lang="en-US" b="1" dirty="0"/>
              <a:t> </a:t>
            </a:r>
            <a:r>
              <a:rPr lang="en-US" b="1" dirty="0" err="1"/>
              <a:t>pogreške</a:t>
            </a:r>
            <a:r>
              <a:rPr lang="en-US" b="1" dirty="0"/>
              <a:t> u </a:t>
            </a:r>
            <a:r>
              <a:rPr lang="en-US" b="1" dirty="0" err="1"/>
              <a:t>mišljenju</a:t>
            </a:r>
            <a:r>
              <a:rPr lang="en-US" b="1" dirty="0"/>
              <a:t> </a:t>
            </a:r>
            <a:r>
              <a:rPr lang="en-US" b="1" dirty="0" err="1"/>
              <a:t>uključuju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2911619"/>
              </p:ext>
            </p:extLst>
          </p:nvPr>
        </p:nvGraphicFramePr>
        <p:xfrm>
          <a:off x="1312332" y="1778000"/>
          <a:ext cx="10510859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73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EC9074-5319-4E55-814D-B666B27A4A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B462C9-5EC7-4BEB-9CE9-500C14CD8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2124CA-03FF-4027-B646-7ADF3BCE3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133F6F-FF7A-4C85-B071-4FA77AF2B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0293C7-D4F8-4AE4-8784-3FC73CD51F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3F2768-B4D6-4B86-A7A3-A4CE31002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E8F6D1-F139-41E9-B3D1-7519B982C8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86BF92-3D1A-4358-AEB9-4F14E1DD5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7120821"/>
              </p:ext>
            </p:extLst>
          </p:nvPr>
        </p:nvGraphicFramePr>
        <p:xfrm>
          <a:off x="1371600" y="67733"/>
          <a:ext cx="10460736" cy="6460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599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C687DA-FC73-4FE2-BBE2-89B901906E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EFE973-5F66-490C-8BC1-A580F64D62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03BDC1-7B3F-4138-B9F1-5F10A73774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45359A-E627-4780-B4A9-91B1301D4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EA7545-2354-4B2B-B28C-0D9CFF31B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03DEC3-120B-4D42-BACF-9EE468F09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212283-F08C-457D-8A37-1D7B11EA8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9FF8A7-D195-4DAA-B596-FC01745AF6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3254947"/>
              </p:ext>
            </p:extLst>
          </p:nvPr>
        </p:nvGraphicFramePr>
        <p:xfrm>
          <a:off x="950061" y="0"/>
          <a:ext cx="10683139" cy="6741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144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D54A58-C202-4848-B71C-0B986D3A74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E21350-CD48-4B27-B957-0B24CFAD4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795896-4C43-4058-9EDF-BA3C2A4FD1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D8A2BB-21FE-4429-B2F0-6640F7887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7F2164-8108-4BCD-90DF-A6D887B022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C06459-C3EB-4529-A57E-D603ABE948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96E772-8031-431B-B4F2-4E4916A2B6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327989-DF08-46C8-B03C-733E19B9D0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>
                <a:solidFill>
                  <a:schemeClr val="bg1"/>
                </a:solidFill>
              </a:rPr>
              <a:t>Ispitivanje</a:t>
            </a:r>
            <a:r>
              <a:rPr lang="en-US" sz="3200" b="1" dirty="0">
                <a:solidFill>
                  <a:schemeClr val="bg1"/>
                </a:solidFill>
              </a:rPr>
              <a:t> u </a:t>
            </a:r>
            <a:r>
              <a:rPr lang="en-US" sz="3200" b="1" dirty="0" err="1">
                <a:solidFill>
                  <a:schemeClr val="bg1"/>
                </a:solidFill>
              </a:rPr>
              <a:t>svrhu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vrednovanja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korisnosti</a:t>
            </a:r>
            <a:r>
              <a:rPr lang="en-US" sz="3200" b="1" dirty="0">
                <a:solidFill>
                  <a:schemeClr val="bg1"/>
                </a:solidFill>
              </a:rPr>
              <a:t> 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/>
              <a:t>Procjena</a:t>
            </a:r>
            <a:r>
              <a:rPr lang="en-US" sz="2800" b="1" dirty="0"/>
              <a:t> </a:t>
            </a:r>
            <a:r>
              <a:rPr lang="en-US" sz="2800" b="1" dirty="0" err="1"/>
              <a:t>djelotvornosti</a:t>
            </a:r>
            <a:r>
              <a:rPr lang="en-US" sz="2800" b="1" dirty="0"/>
              <a:t> </a:t>
            </a:r>
            <a:r>
              <a:rPr lang="en-US" sz="2800" b="1" dirty="0" err="1"/>
              <a:t>vrednovanja</a:t>
            </a:r>
            <a:r>
              <a:rPr lang="en-US" sz="2800" b="1" dirty="0"/>
              <a:t> </a:t>
            </a:r>
            <a:r>
              <a:rPr lang="hr-HR" sz="2800" b="1" dirty="0" smtClean="0"/>
              <a:t>AM</a:t>
            </a:r>
          </a:p>
          <a:p>
            <a:pPr marL="0" indent="0">
              <a:buNone/>
            </a:pPr>
            <a:endParaRPr lang="hr-HR" sz="2800" b="1" dirty="0"/>
          </a:p>
          <a:p>
            <a:pPr marL="0" indent="0">
              <a:buNone/>
            </a:pPr>
            <a:endParaRPr lang="hr-HR" sz="2800" b="1" dirty="0" smtClean="0"/>
          </a:p>
          <a:p>
            <a:pPr marL="0" indent="0">
              <a:buNone/>
            </a:pPr>
            <a:r>
              <a:rPr lang="hr-HR" sz="2800" dirty="0" smtClean="0"/>
              <a:t>Ako </a:t>
            </a:r>
            <a:r>
              <a:rPr lang="hr-HR" sz="2800" dirty="0"/>
              <a:t>pacijent više ne vjeruje u AM i ako je njegova emocionalna reakcija značajno snižena, terapeutu je to znak da može prijeći na nešto drugo.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9184" y="2825296"/>
            <a:ext cx="4848744" cy="3011056"/>
          </a:xfrm>
        </p:spPr>
        <p:txBody>
          <a:bodyPr>
            <a:noAutofit/>
          </a:bodyPr>
          <a:lstStyle/>
          <a:p>
            <a:pPr marL="285750" indent="-285750">
              <a:buClr>
                <a:schemeClr val="bg1"/>
              </a:buClr>
              <a:buSzPct val="90000"/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bg1"/>
                </a:solidFill>
              </a:rPr>
              <a:t>Neke AM mogu biti potpuno valjane ili , usprkos vrednovanju pacijent može i dalje vjerovati kako su sasvim valjane i kad one to nisu</a:t>
            </a:r>
            <a:r>
              <a:rPr lang="hr-HR" sz="2400" dirty="0" smtClean="0">
                <a:solidFill>
                  <a:schemeClr val="bg1"/>
                </a:solidFill>
              </a:rPr>
              <a:t>.</a:t>
            </a:r>
            <a:endParaRPr lang="hr-HR" sz="2400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SzPct val="90000"/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bg1"/>
                </a:solidFill>
              </a:rPr>
              <a:t>U tom slučaju se procjenjuje KORISNOST MISLI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583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289718"/>
            <a:ext cx="9208007" cy="792163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hr-HR" sz="4000" b="1" dirty="0">
                <a:solidFill>
                  <a:schemeClr val="tx1"/>
                </a:solidFill>
              </a:rPr>
              <a:t>Konceptualizacija uzroka nedjelotvornosti vrednovanja AM</a:t>
            </a:r>
          </a:p>
        </p:txBody>
      </p:sp>
      <p:sp>
        <p:nvSpPr>
          <p:cNvPr id="7171" name="Text Box 7"/>
          <p:cNvSpPr txBox="1">
            <a:spLocks noChangeArrowheads="1"/>
          </p:cNvSpPr>
          <p:nvPr/>
        </p:nvSpPr>
        <p:spPr bwMode="auto">
          <a:xfrm>
            <a:off x="1524001" y="1630724"/>
            <a:ext cx="9448799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Clr>
                <a:schemeClr val="folHlink"/>
              </a:buClr>
              <a:buSzPct val="90000"/>
            </a:pPr>
            <a:endParaRPr lang="hr-HR" sz="2400" dirty="0">
              <a:solidFill>
                <a:srgbClr val="FF0000"/>
              </a:solidFill>
            </a:endParaRPr>
          </a:p>
          <a:p>
            <a:pPr eaLnBrk="1" hangingPunct="1">
              <a:buClr>
                <a:schemeClr val="folHlink"/>
              </a:buClr>
              <a:buSzPct val="90000"/>
            </a:pPr>
            <a:r>
              <a:rPr lang="hr-HR" sz="2400" b="1" dirty="0"/>
              <a:t>U slučaju da pacijent još uvijek ne vjeruje u AM i ne osjeća se emocionalno bolje, terapeut nastoji razumjeti zbog čega pokušaj kognitivne </a:t>
            </a:r>
            <a:r>
              <a:rPr lang="hr-HR" sz="2400" b="1" dirty="0" err="1"/>
              <a:t>restrukturacije</a:t>
            </a:r>
            <a:r>
              <a:rPr lang="hr-HR" sz="2400" b="1" dirty="0"/>
              <a:t> nije bio učinkovit.</a:t>
            </a:r>
          </a:p>
          <a:p>
            <a:pPr eaLnBrk="1" hangingPunct="1">
              <a:buClr>
                <a:schemeClr val="folHlink"/>
              </a:buClr>
              <a:buSzPct val="90000"/>
            </a:pPr>
            <a:endParaRPr lang="hr-HR" sz="2400" dirty="0"/>
          </a:p>
          <a:p>
            <a:pPr marL="914400" lvl="1" indent="-457200">
              <a:buClr>
                <a:schemeClr val="tx1"/>
              </a:buClr>
              <a:buSzPct val="90000"/>
              <a:buAutoNum type="arabicPeriod"/>
            </a:pPr>
            <a:r>
              <a:rPr lang="hr-HR" sz="2400" dirty="0"/>
              <a:t>Postoje mnogo važnije AM koje nisu identificirane/vrednovane.</a:t>
            </a:r>
          </a:p>
          <a:p>
            <a:pPr marL="914400" lvl="1" indent="-457200">
              <a:buClr>
                <a:schemeClr val="tx1"/>
              </a:buClr>
              <a:buSzPct val="90000"/>
              <a:buAutoNum type="arabicPeriod"/>
            </a:pPr>
            <a:r>
              <a:rPr lang="hr-HR" sz="2400" dirty="0"/>
              <a:t>Vrednovanje AM je površno ili neadekvatno. </a:t>
            </a:r>
          </a:p>
          <a:p>
            <a:pPr marL="914400" lvl="1" indent="-457200">
              <a:buClr>
                <a:schemeClr val="tx1"/>
              </a:buClr>
              <a:buSzPct val="90000"/>
              <a:buAutoNum type="arabicPeriod"/>
            </a:pPr>
            <a:r>
              <a:rPr lang="hr-HR" sz="2400" dirty="0"/>
              <a:t>Pacijent nije iznio dovoljno dokaza za koje vjeruje da podržavaju AM.</a:t>
            </a:r>
          </a:p>
          <a:p>
            <a:pPr marL="914400" lvl="1" indent="-457200">
              <a:buClr>
                <a:schemeClr val="tx1"/>
              </a:buClr>
              <a:buSzPct val="90000"/>
              <a:buAutoNum type="arabicPeriod"/>
            </a:pPr>
            <a:r>
              <a:rPr lang="hr-HR" sz="2400" dirty="0"/>
              <a:t>AM je ujedno i bazično vjerovanje</a:t>
            </a:r>
          </a:p>
          <a:p>
            <a:pPr marL="914400" lvl="1" indent="-457200">
              <a:buClr>
                <a:schemeClr val="tx1"/>
              </a:buClr>
              <a:buSzPct val="90000"/>
              <a:buAutoNum type="arabicPeriod"/>
            </a:pPr>
            <a:r>
              <a:rPr lang="hr-HR" sz="2400" dirty="0"/>
              <a:t>Pacijent je racionalno shvatio kako je AM iskrivljena, ali u nju vjeruje na „emocionalnoj” razini.</a:t>
            </a:r>
          </a:p>
          <a:p>
            <a:pPr marL="914400" lvl="1" indent="-457200">
              <a:buClr>
                <a:schemeClr val="tx1"/>
              </a:buClr>
              <a:buSzPct val="90000"/>
              <a:buAutoNum type="arabicPeriod"/>
            </a:pPr>
            <a:r>
              <a:rPr lang="hr-HR" sz="2400" dirty="0"/>
              <a:t>Pacijent je vrednovanje primio s rezervom.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428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Odluk</a:t>
            </a:r>
            <a:r>
              <a:rPr lang="hr-HR" b="1" dirty="0" smtClean="0"/>
              <a:t>a</a:t>
            </a:r>
            <a:r>
              <a:rPr lang="en-US" b="1" dirty="0" smtClean="0"/>
              <a:t> o </a:t>
            </a:r>
            <a:r>
              <a:rPr lang="en-US" b="1" dirty="0" err="1" smtClean="0"/>
              <a:t>izboru</a:t>
            </a:r>
            <a:r>
              <a:rPr lang="en-US" b="1" dirty="0" smtClean="0"/>
              <a:t> </a:t>
            </a:r>
            <a:r>
              <a:rPr lang="en-US" b="1" dirty="0" err="1" smtClean="0"/>
              <a:t>aut</a:t>
            </a:r>
            <a:r>
              <a:rPr lang="hr-HR" b="1" dirty="0" smtClean="0"/>
              <a:t>om</a:t>
            </a:r>
            <a:r>
              <a:rPr lang="en-US" b="1" dirty="0" err="1" smtClean="0"/>
              <a:t>atskih</a:t>
            </a:r>
            <a:r>
              <a:rPr lang="en-US" b="1" dirty="0" smtClean="0"/>
              <a:t> </a:t>
            </a:r>
            <a:r>
              <a:rPr lang="en-US" b="1" dirty="0" err="1" smtClean="0"/>
              <a:t>misli</a:t>
            </a:r>
            <a:r>
              <a:rPr lang="hr-HR" b="1" dirty="0" smtClean="0"/>
              <a:t> (AM) </a:t>
            </a:r>
            <a:r>
              <a:rPr lang="en-US" b="1" dirty="0" err="1" smtClean="0"/>
              <a:t>na</a:t>
            </a:r>
            <a:r>
              <a:rPr lang="en-US" b="1" dirty="0" smtClean="0"/>
              <a:t> </a:t>
            </a:r>
            <a:r>
              <a:rPr lang="en-US" b="1" dirty="0" err="1" smtClean="0"/>
              <a:t>koje</a:t>
            </a:r>
            <a:r>
              <a:rPr lang="en-US" b="1" dirty="0" smtClean="0"/>
              <a:t> se </a:t>
            </a:r>
            <a:r>
              <a:rPr lang="en-US" b="1" dirty="0" err="1" smtClean="0"/>
              <a:t>treba</a:t>
            </a:r>
            <a:r>
              <a:rPr lang="en-US" b="1" dirty="0" smtClean="0"/>
              <a:t> </a:t>
            </a:r>
            <a:r>
              <a:rPr lang="hr-HR" b="1" dirty="0" smtClean="0"/>
              <a:t>usmjeriti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6210300" cy="3581400"/>
          </a:xfrm>
        </p:spPr>
        <p:txBody>
          <a:bodyPr>
            <a:normAutofit fontScale="85000" lnSpcReduction="10000"/>
          </a:bodyPr>
          <a:lstStyle/>
          <a:p>
            <a:r>
              <a:rPr lang="en-US" sz="3200" b="1" dirty="0"/>
              <a:t>Na </a:t>
            </a:r>
            <a:r>
              <a:rPr lang="en-US" sz="3200" b="1" dirty="0" err="1"/>
              <a:t>seansi</a:t>
            </a:r>
            <a:r>
              <a:rPr lang="en-US" sz="3200" b="1" dirty="0"/>
              <a:t> </a:t>
            </a:r>
            <a:r>
              <a:rPr lang="en-US" sz="3200" b="1" dirty="0" err="1"/>
              <a:t>možemo</a:t>
            </a:r>
            <a:r>
              <a:rPr lang="en-US" sz="3200" b="1" dirty="0"/>
              <a:t> </a:t>
            </a:r>
            <a:r>
              <a:rPr lang="en-US" sz="3200" b="1" dirty="0" err="1"/>
              <a:t>otkriti</a:t>
            </a:r>
            <a:r>
              <a:rPr lang="en-US" sz="3200" b="1" dirty="0"/>
              <a:t> </a:t>
            </a:r>
            <a:r>
              <a:rPr lang="en-US" sz="3200" b="1" dirty="0" err="1"/>
              <a:t>nekoliko</a:t>
            </a:r>
            <a:r>
              <a:rPr lang="en-US" sz="3200" b="1" dirty="0"/>
              <a:t> </a:t>
            </a:r>
            <a:r>
              <a:rPr lang="en-US" sz="3200" b="1" dirty="0" err="1"/>
              <a:t>ili</a:t>
            </a:r>
            <a:r>
              <a:rPr lang="en-US" sz="3200" b="1" dirty="0"/>
              <a:t> </a:t>
            </a:r>
            <a:r>
              <a:rPr lang="en-US" sz="3200" b="1" dirty="0" err="1"/>
              <a:t>mnogo</a:t>
            </a:r>
            <a:r>
              <a:rPr lang="en-US" sz="3200" b="1" dirty="0"/>
              <a:t> AM. </a:t>
            </a:r>
            <a:endParaRPr lang="hr-HR" sz="3200" b="1" dirty="0" smtClean="0"/>
          </a:p>
          <a:p>
            <a:r>
              <a:rPr lang="en-US" sz="3200" dirty="0" err="1" smtClean="0"/>
              <a:t>Otkrivši</a:t>
            </a:r>
            <a:r>
              <a:rPr lang="en-US" sz="3200" dirty="0" smtClean="0"/>
              <a:t> </a:t>
            </a:r>
            <a:r>
              <a:rPr lang="en-US" sz="3200" dirty="0" err="1"/>
              <a:t>jednu</a:t>
            </a:r>
            <a:r>
              <a:rPr lang="en-US" sz="3200" dirty="0"/>
              <a:t>, </a:t>
            </a:r>
            <a:r>
              <a:rPr lang="en-US" sz="3200" dirty="0" err="1"/>
              <a:t>kako</a:t>
            </a:r>
            <a:r>
              <a:rPr lang="en-US" sz="3200" dirty="0"/>
              <a:t> </a:t>
            </a:r>
            <a:r>
              <a:rPr lang="en-US" sz="3200" dirty="0" err="1"/>
              <a:t>odlučiti</a:t>
            </a:r>
            <a:r>
              <a:rPr lang="en-US" sz="3200" dirty="0"/>
              <a:t> </a:t>
            </a:r>
            <a:r>
              <a:rPr lang="en-US" sz="3200" dirty="0" err="1"/>
              <a:t>što</a:t>
            </a:r>
            <a:r>
              <a:rPr lang="en-US" sz="3200" dirty="0"/>
              <a:t> </a:t>
            </a:r>
            <a:r>
              <a:rPr lang="en-US" sz="3200" dirty="0" err="1"/>
              <a:t>dalje</a:t>
            </a:r>
            <a:r>
              <a:rPr lang="en-US" sz="3200" dirty="0"/>
              <a:t>? </a:t>
            </a:r>
            <a:endParaRPr lang="hr-HR" sz="3200" dirty="0"/>
          </a:p>
          <a:p>
            <a:pPr lvl="1"/>
            <a:r>
              <a:rPr lang="en-US" sz="3200" i="0" dirty="0" err="1"/>
              <a:t>Kako</a:t>
            </a:r>
            <a:r>
              <a:rPr lang="en-US" sz="3200" i="0" dirty="0"/>
              <a:t> </a:t>
            </a:r>
            <a:r>
              <a:rPr lang="en-US" sz="3200" i="0" dirty="0" err="1"/>
              <a:t>odabrati</a:t>
            </a:r>
            <a:r>
              <a:rPr lang="en-US" sz="3200" i="0" dirty="0"/>
              <a:t> </a:t>
            </a:r>
            <a:r>
              <a:rPr lang="en-US" sz="3200" i="0" dirty="0" err="1"/>
              <a:t>najkorisnije</a:t>
            </a:r>
            <a:r>
              <a:rPr lang="en-US" sz="3200" i="0" dirty="0"/>
              <a:t> </a:t>
            </a:r>
            <a:r>
              <a:rPr lang="en-US" sz="3200" i="0" dirty="0" err="1"/>
              <a:t>misli</a:t>
            </a:r>
            <a:r>
              <a:rPr lang="en-US" sz="3200" i="0" dirty="0"/>
              <a:t>?</a:t>
            </a:r>
          </a:p>
          <a:p>
            <a:pPr lvl="1"/>
            <a:r>
              <a:rPr lang="en-US" sz="3200" i="0" dirty="0" err="1"/>
              <a:t>Kako</a:t>
            </a:r>
            <a:r>
              <a:rPr lang="en-US" sz="3200" i="0" dirty="0"/>
              <a:t> </a:t>
            </a:r>
            <a:r>
              <a:rPr lang="en-US" sz="3200" i="0" dirty="0" err="1"/>
              <a:t>ih</a:t>
            </a:r>
            <a:r>
              <a:rPr lang="en-US" sz="3200" i="0" dirty="0"/>
              <a:t> </a:t>
            </a:r>
            <a:r>
              <a:rPr lang="en-US" sz="3200" i="0" dirty="0" err="1"/>
              <a:t>vrednovati</a:t>
            </a:r>
            <a:r>
              <a:rPr lang="en-US" sz="3200" i="0" dirty="0"/>
              <a:t>?</a:t>
            </a:r>
          </a:p>
          <a:p>
            <a:pPr lvl="1"/>
            <a:r>
              <a:rPr lang="en-US" sz="3200" i="0" dirty="0" err="1"/>
              <a:t>Kako</a:t>
            </a:r>
            <a:r>
              <a:rPr lang="en-US" sz="3200" i="0" dirty="0"/>
              <a:t> </a:t>
            </a:r>
            <a:r>
              <a:rPr lang="en-US" sz="3200" i="0" dirty="0" err="1"/>
              <a:t>naučiti</a:t>
            </a:r>
            <a:r>
              <a:rPr lang="en-US" sz="3200" i="0" dirty="0"/>
              <a:t> </a:t>
            </a:r>
            <a:r>
              <a:rPr lang="en-US" sz="3200" i="0" dirty="0" err="1"/>
              <a:t>klijente</a:t>
            </a:r>
            <a:r>
              <a:rPr lang="en-US" sz="3200" i="0" dirty="0"/>
              <a:t> </a:t>
            </a:r>
            <a:r>
              <a:rPr lang="en-US" sz="3200" i="0" dirty="0" err="1"/>
              <a:t>sustavu</a:t>
            </a:r>
            <a:r>
              <a:rPr lang="en-US" sz="3200" i="0" dirty="0"/>
              <a:t> </a:t>
            </a:r>
            <a:r>
              <a:rPr lang="en-US" sz="3200" i="0" dirty="0" err="1"/>
              <a:t>za</a:t>
            </a:r>
            <a:r>
              <a:rPr lang="en-US" sz="3200" i="0" dirty="0"/>
              <a:t> </a:t>
            </a:r>
            <a:r>
              <a:rPr lang="en-US" sz="3200" i="0" dirty="0" err="1"/>
              <a:t>vrednovanje</a:t>
            </a:r>
            <a:r>
              <a:rPr lang="en-US" sz="3200" i="0" dirty="0"/>
              <a:t> </a:t>
            </a:r>
            <a:r>
              <a:rPr lang="en-US" sz="3200" i="0" dirty="0" err="1"/>
              <a:t>njihovih</a:t>
            </a:r>
            <a:r>
              <a:rPr lang="en-US" sz="3200" i="0" dirty="0"/>
              <a:t> </a:t>
            </a:r>
            <a:r>
              <a:rPr lang="en-US" sz="3200" i="0" dirty="0" err="1"/>
              <a:t>vlastitih</a:t>
            </a:r>
            <a:r>
              <a:rPr lang="en-US" sz="3200" i="0" dirty="0"/>
              <a:t> </a:t>
            </a:r>
            <a:r>
              <a:rPr lang="en-US" sz="3200" i="0" dirty="0" err="1"/>
              <a:t>misli</a:t>
            </a:r>
            <a:r>
              <a:rPr lang="en-US" sz="3200" i="0" dirty="0"/>
              <a:t>?</a:t>
            </a:r>
          </a:p>
          <a:p>
            <a:pPr lvl="1"/>
            <a:endParaRPr lang="en-US" sz="3200" dirty="0"/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3458" y="2470065"/>
            <a:ext cx="4297677" cy="3213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612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smtClean="0"/>
              <a:t>Misao ‘otkrivena’ - koraci</a:t>
            </a:r>
            <a:endParaRPr lang="hr-HR" b="1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1256146"/>
              </p:ext>
            </p:extLst>
          </p:nvPr>
        </p:nvGraphicFramePr>
        <p:xfrm>
          <a:off x="1695451" y="1794668"/>
          <a:ext cx="804862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388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Kako</a:t>
            </a:r>
            <a:r>
              <a:rPr lang="en-US" b="1" dirty="0"/>
              <a:t>  </a:t>
            </a:r>
            <a:r>
              <a:rPr lang="en-US" b="1" dirty="0" err="1"/>
              <a:t>terapeut</a:t>
            </a:r>
            <a:r>
              <a:rPr lang="en-US" b="1" dirty="0"/>
              <a:t> </a:t>
            </a:r>
            <a:r>
              <a:rPr lang="en-US" b="1" dirty="0" err="1"/>
              <a:t>odabire</a:t>
            </a:r>
            <a:r>
              <a:rPr lang="en-US" b="1" dirty="0"/>
              <a:t> </a:t>
            </a:r>
            <a:r>
              <a:rPr lang="en-US" b="1" dirty="0" err="1"/>
              <a:t>između</a:t>
            </a:r>
            <a:r>
              <a:rPr lang="en-US" b="1" dirty="0"/>
              <a:t> </a:t>
            </a:r>
            <a:r>
              <a:rPr lang="en-US" b="1" dirty="0" err="1"/>
              <a:t>tih</a:t>
            </a:r>
            <a:r>
              <a:rPr lang="en-US" b="1" dirty="0"/>
              <a:t> </a:t>
            </a:r>
            <a:r>
              <a:rPr lang="en-US" b="1" dirty="0" err="1"/>
              <a:t>mogućnosti</a:t>
            </a:r>
            <a:r>
              <a:rPr lang="en-US" b="1" dirty="0"/>
              <a:t>? Pita </a:t>
            </a:r>
            <a:r>
              <a:rPr lang="en-US" b="1" dirty="0" err="1"/>
              <a:t>sebe</a:t>
            </a:r>
            <a:r>
              <a:rPr lang="en-US" b="1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2800" dirty="0"/>
              <a:t>Što želim postići na ovoj seansi? Hoće li nam rad na ovoj misli pomoći u dostizanju terapijskih ciljeva za ovu seansu?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hr-HR" sz="2800" dirty="0"/>
              <a:t>Što je kl</a:t>
            </a:r>
            <a:r>
              <a:rPr lang="en-GB" sz="2800" dirty="0" err="1"/>
              <a:t>i</a:t>
            </a:r>
            <a:r>
              <a:rPr lang="hr-HR" sz="2800" dirty="0" err="1"/>
              <a:t>jent</a:t>
            </a:r>
            <a:r>
              <a:rPr lang="hr-HR" sz="2800" dirty="0"/>
              <a:t> stavio na dnevni red? Podudarnost? Dovoljno vremena? Suradnja?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hr-HR" sz="2800" dirty="0"/>
              <a:t>Misao važna? Iskrivljena ili </a:t>
            </a:r>
            <a:r>
              <a:rPr lang="hr-HR" sz="2800" dirty="0" err="1"/>
              <a:t>disfuncionalna</a:t>
            </a:r>
            <a:r>
              <a:rPr lang="hr-HR" sz="2800" dirty="0"/>
              <a:t>? Tipična? Primjenjiva? Pomaže li terapeutu?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622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Usmjeravanje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 </a:t>
            </a:r>
            <a:r>
              <a:rPr lang="en-US" b="1" dirty="0" err="1" smtClean="0"/>
              <a:t>automatsku</a:t>
            </a:r>
            <a:r>
              <a:rPr lang="en-US" b="1" dirty="0" smtClean="0"/>
              <a:t> </a:t>
            </a:r>
            <a:r>
              <a:rPr lang="en-US" b="1" dirty="0" err="1" smtClean="0"/>
              <a:t>misao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45275"/>
            <a:ext cx="9601200" cy="270808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hr-HR" sz="2800" b="1" dirty="0" smtClean="0"/>
              <a:t>Kako bi  </a:t>
            </a:r>
            <a:r>
              <a:rPr lang="hr-HR" sz="2800" b="1" dirty="0"/>
              <a:t>terapeut </a:t>
            </a:r>
            <a:r>
              <a:rPr lang="hr-HR" sz="2800" b="1" dirty="0" smtClean="0"/>
              <a:t>potvrdio  </a:t>
            </a:r>
            <a:r>
              <a:rPr lang="hr-HR" sz="2800" b="1" dirty="0"/>
              <a:t>jeli misao vrijedna </a:t>
            </a:r>
            <a:r>
              <a:rPr lang="hr-HR" sz="2800" b="1" dirty="0" smtClean="0"/>
              <a:t>istraživanja postavlja </a:t>
            </a:r>
            <a:r>
              <a:rPr lang="hr-HR" sz="2800" b="1" dirty="0"/>
              <a:t>sljedeća pitanja:</a:t>
            </a:r>
          </a:p>
          <a:p>
            <a:pPr marL="0" indent="0">
              <a:lnSpc>
                <a:spcPct val="90000"/>
              </a:lnSpc>
              <a:buNone/>
            </a:pPr>
            <a:endParaRPr lang="sr-Latn-CS" b="1" dirty="0"/>
          </a:p>
          <a:p>
            <a:pPr marL="987552" lvl="1" indent="-457200">
              <a:lnSpc>
                <a:spcPct val="90000"/>
              </a:lnSpc>
              <a:buFont typeface="+mj-lt"/>
              <a:buAutoNum type="arabicPeriod"/>
            </a:pPr>
            <a:r>
              <a:rPr lang="hr-HR" sz="2800" i="0" dirty="0"/>
              <a:t>Koliko sada vjerujete toj misli (0-100</a:t>
            </a:r>
            <a:r>
              <a:rPr lang="hr-HR" sz="2800" i="0" dirty="0" smtClean="0"/>
              <a:t>)?</a:t>
            </a:r>
            <a:endParaRPr lang="hr-HR" sz="2800" i="0" dirty="0"/>
          </a:p>
          <a:p>
            <a:pPr marL="987552" lvl="1" indent="-457200">
              <a:lnSpc>
                <a:spcPct val="90000"/>
              </a:lnSpc>
              <a:buFont typeface="+mj-lt"/>
              <a:buAutoNum type="arabicPeriod"/>
            </a:pPr>
            <a:r>
              <a:rPr lang="hr-HR" sz="2800" i="0" dirty="0"/>
              <a:t>Kako se zbog te misli osjećate</a:t>
            </a:r>
            <a:r>
              <a:rPr lang="hr-HR" sz="2800" i="0" dirty="0" smtClean="0"/>
              <a:t>?</a:t>
            </a:r>
            <a:endParaRPr lang="hr-HR" sz="2800" i="0" dirty="0"/>
          </a:p>
          <a:p>
            <a:pPr marL="987552" lvl="1" indent="-457200">
              <a:lnSpc>
                <a:spcPct val="90000"/>
              </a:lnSpc>
              <a:buFont typeface="+mj-lt"/>
              <a:buAutoNum type="arabicPeriod"/>
            </a:pPr>
            <a:r>
              <a:rPr lang="hr-HR" sz="2800" i="0" dirty="0"/>
              <a:t>Koliko je jaka (</a:t>
            </a:r>
            <a:r>
              <a:rPr lang="hr-HR" sz="2800" i="0" dirty="0" smtClean="0"/>
              <a:t>0-100) </a:t>
            </a:r>
            <a:r>
              <a:rPr lang="hr-HR" sz="2800" i="0" dirty="0"/>
              <a:t>ta emocija?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28954" y="4890111"/>
            <a:ext cx="4509008" cy="1159975"/>
          </a:xfrm>
          <a:prstGeom prst="snip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Franklin Gothic Book" panose="020B0503020102020204" pitchFamily="34" charset="0"/>
              <a:buNone/>
            </a:pPr>
            <a:r>
              <a:rPr lang="hr-HR" b="1" dirty="0" smtClean="0"/>
              <a:t>Stupanj vjerovanja i  uznemirenosti nizak</a:t>
            </a:r>
          </a:p>
          <a:p>
            <a:pPr lvl="1">
              <a:buFont typeface="Franklin Gothic Book" panose="020B0503020102020204" pitchFamily="34" charset="0"/>
              <a:buNone/>
            </a:pPr>
            <a:r>
              <a:rPr lang="hr-HR" dirty="0" smtClean="0"/>
              <a:t>- prelazak na nešto drugo	</a:t>
            </a:r>
          </a:p>
          <a:p>
            <a:pPr>
              <a:buFont typeface="Franklin Gothic Book" panose="020B0503020102020204" pitchFamily="34" charset="0"/>
              <a:buNone/>
            </a:pPr>
            <a:endParaRPr lang="hr-HR" dirty="0" smtClean="0"/>
          </a:p>
          <a:p>
            <a:pPr>
              <a:buFont typeface="Franklin Gothic Book" panose="020B0503020102020204" pitchFamily="34" charset="0"/>
              <a:buNone/>
            </a:pPr>
            <a:endParaRPr lang="hr-HR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6083583" y="4692287"/>
            <a:ext cx="5628979" cy="1579033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384048" indent="-384048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b="1" baseline="0">
                <a:solidFill>
                  <a:schemeClr val="tx2"/>
                </a:solidFill>
              </a:defRPr>
            </a:lvl1pPr>
            <a:lvl2pPr marL="914400" lvl="1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baseline="0">
                <a:solidFill>
                  <a:schemeClr val="tx2"/>
                </a:solidFill>
              </a:defRPr>
            </a:lvl2pPr>
            <a:lvl3pPr marL="13716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baseline="0">
                <a:solidFill>
                  <a:schemeClr val="tx2"/>
                </a:solidFill>
              </a:defRPr>
            </a:lvl3pPr>
            <a:lvl4pPr marL="18288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i="1" baseline="0">
                <a:solidFill>
                  <a:schemeClr val="tx2"/>
                </a:solidFill>
              </a:defRPr>
            </a:lvl4pPr>
            <a:lvl5pPr marL="22860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baseline="0">
                <a:solidFill>
                  <a:schemeClr val="tx2"/>
                </a:solidFill>
              </a:defRPr>
            </a:lvl5pPr>
            <a:lvl6pPr marL="27432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baseline="0">
                <a:solidFill>
                  <a:schemeClr val="tx2"/>
                </a:solidFill>
              </a:defRPr>
            </a:lvl6pPr>
            <a:lvl7pPr marL="32004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baseline="0">
                <a:solidFill>
                  <a:schemeClr val="tx2"/>
                </a:solidFill>
              </a:defRPr>
            </a:lvl7pPr>
            <a:lvl8pPr marL="36576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baseline="0">
                <a:solidFill>
                  <a:schemeClr val="tx2"/>
                </a:solidFill>
              </a:defRPr>
            </a:lvl8pPr>
            <a:lvl9pPr marL="41148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baseline="0">
                <a:solidFill>
                  <a:schemeClr val="tx2"/>
                </a:solidFill>
              </a:defRPr>
            </a:lvl9pPr>
          </a:lstStyle>
          <a:p>
            <a:r>
              <a:rPr lang="hr-HR" dirty="0"/>
              <a:t>Snažno vjerovanje i značajna uznemirenost</a:t>
            </a:r>
          </a:p>
          <a:p>
            <a:pPr lvl="1"/>
            <a:r>
              <a:rPr lang="hr-HR" dirty="0"/>
              <a:t>- istražiti situaciju: </a:t>
            </a:r>
            <a:r>
              <a:rPr lang="en-GB" dirty="0"/>
              <a:t>k</a:t>
            </a:r>
            <a:r>
              <a:rPr lang="hr-HR" dirty="0"/>
              <a:t>ada, u kojoj situaciji, opis misli i predodžbi, promjene u tijelu,</a:t>
            </a:r>
          </a:p>
          <a:p>
            <a:pPr lvl="1"/>
            <a:r>
              <a:rPr lang="hr-HR" dirty="0"/>
              <a:t>    Što je klijent poduzeo?</a:t>
            </a:r>
          </a:p>
        </p:txBody>
      </p:sp>
    </p:spTree>
    <p:extLst>
      <p:ext uri="{BB962C8B-B14F-4D97-AF65-F5344CB8AC3E}">
        <p14:creationId xmlns:p14="http://schemas.microsoft.com/office/powerpoint/2010/main" val="289706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Nakon</a:t>
            </a:r>
            <a:r>
              <a:rPr lang="en-US" b="1" dirty="0"/>
              <a:t> </a:t>
            </a:r>
            <a:r>
              <a:rPr lang="en-US" b="1" dirty="0" err="1"/>
              <a:t>dobivanja</a:t>
            </a:r>
            <a:r>
              <a:rPr lang="en-US" b="1" dirty="0"/>
              <a:t> </a:t>
            </a:r>
            <a:r>
              <a:rPr lang="en-US" b="1" dirty="0" err="1"/>
              <a:t>detaljnije</a:t>
            </a:r>
            <a:r>
              <a:rPr lang="en-US" b="1" dirty="0"/>
              <a:t> </a:t>
            </a:r>
            <a:r>
              <a:rPr lang="en-US" b="1" dirty="0" err="1"/>
              <a:t>slike</a:t>
            </a:r>
            <a:r>
              <a:rPr lang="en-US" b="1" dirty="0"/>
              <a:t> </a:t>
            </a:r>
            <a:r>
              <a:rPr lang="en-US" b="1" dirty="0" err="1"/>
              <a:t>terapeut</a:t>
            </a:r>
            <a:r>
              <a:rPr lang="en-US" b="1" dirty="0"/>
              <a:t> </a:t>
            </a:r>
            <a:r>
              <a:rPr lang="en-US" b="1" dirty="0" err="1"/>
              <a:t>može</a:t>
            </a:r>
            <a:r>
              <a:rPr lang="en-US" b="1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Konceptualizirati</a:t>
            </a:r>
            <a:r>
              <a:rPr lang="en-US" dirty="0"/>
              <a:t> </a:t>
            </a:r>
            <a:r>
              <a:rPr lang="en-US" dirty="0" err="1"/>
              <a:t>naglas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u </a:t>
            </a:r>
            <a:r>
              <a:rPr lang="en-US" dirty="0" err="1"/>
              <a:t>sebi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se </a:t>
            </a:r>
            <a:r>
              <a:rPr lang="en-US" dirty="0" err="1"/>
              <a:t>misao</a:t>
            </a:r>
            <a:r>
              <a:rPr lang="en-US" dirty="0"/>
              <a:t> u </a:t>
            </a:r>
            <a:r>
              <a:rPr lang="en-US" dirty="0" err="1"/>
              <a:t>toj</a:t>
            </a:r>
            <a:r>
              <a:rPr lang="en-US" dirty="0"/>
              <a:t> </a:t>
            </a:r>
            <a:r>
              <a:rPr lang="en-US" dirty="0" err="1"/>
              <a:t>posebnoj</a:t>
            </a:r>
            <a:r>
              <a:rPr lang="en-US" dirty="0"/>
              <a:t> </a:t>
            </a:r>
            <a:r>
              <a:rPr lang="en-US" dirty="0" err="1"/>
              <a:t>situaciji</a:t>
            </a:r>
            <a:r>
              <a:rPr lang="en-US" dirty="0"/>
              <a:t> </a:t>
            </a:r>
            <a:r>
              <a:rPr lang="en-US" dirty="0" err="1"/>
              <a:t>uklapa</a:t>
            </a:r>
            <a:r>
              <a:rPr lang="en-US" dirty="0"/>
              <a:t> u </a:t>
            </a:r>
            <a:r>
              <a:rPr lang="en-US" dirty="0" err="1"/>
              <a:t>širu</a:t>
            </a:r>
            <a:r>
              <a:rPr lang="en-US" dirty="0"/>
              <a:t> </a:t>
            </a:r>
            <a:r>
              <a:rPr lang="en-US" dirty="0" err="1"/>
              <a:t>konceptualizaciju</a:t>
            </a:r>
            <a:r>
              <a:rPr lang="en-US" dirty="0"/>
              <a:t> </a:t>
            </a:r>
            <a:r>
              <a:rPr lang="en-US" dirty="0" err="1" smtClean="0"/>
              <a:t>pacijenta</a:t>
            </a:r>
            <a:endParaRPr lang="en-US" dirty="0"/>
          </a:p>
          <a:p>
            <a:r>
              <a:rPr lang="en-US" dirty="0" err="1"/>
              <a:t>Koristiti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AM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jačanje</a:t>
            </a:r>
            <a:r>
              <a:rPr lang="en-US" dirty="0"/>
              <a:t> </a:t>
            </a:r>
            <a:r>
              <a:rPr lang="en-US" dirty="0" err="1"/>
              <a:t>kognitivnog</a:t>
            </a:r>
            <a:r>
              <a:rPr lang="en-US" dirty="0"/>
              <a:t> </a:t>
            </a:r>
            <a:r>
              <a:rPr lang="en-US" dirty="0" err="1" smtClean="0"/>
              <a:t>modela</a:t>
            </a:r>
            <a:endParaRPr lang="en-US" dirty="0"/>
          </a:p>
          <a:p>
            <a:r>
              <a:rPr lang="en-US" dirty="0" err="1"/>
              <a:t>Pomoći</a:t>
            </a:r>
            <a:r>
              <a:rPr lang="en-US" dirty="0"/>
              <a:t> </a:t>
            </a:r>
            <a:r>
              <a:rPr lang="en-US" dirty="0" err="1"/>
              <a:t>pacijentu</a:t>
            </a:r>
            <a:r>
              <a:rPr lang="en-US" dirty="0"/>
              <a:t> </a:t>
            </a:r>
            <a:r>
              <a:rPr lang="en-US" dirty="0" err="1"/>
              <a:t>vrednovati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odgovoriti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misao</a:t>
            </a:r>
            <a:r>
              <a:rPr lang="en-US" dirty="0"/>
              <a:t> </a:t>
            </a:r>
            <a:r>
              <a:rPr lang="en-US" dirty="0" err="1"/>
              <a:t>pomoću</a:t>
            </a:r>
            <a:r>
              <a:rPr lang="en-US" dirty="0"/>
              <a:t> </a:t>
            </a:r>
            <a:r>
              <a:rPr lang="en-US" dirty="0" err="1"/>
              <a:t>sokratovskog</a:t>
            </a:r>
            <a:r>
              <a:rPr lang="en-US" dirty="0"/>
              <a:t> </a:t>
            </a:r>
            <a:r>
              <a:rPr lang="en-US" dirty="0" err="1"/>
              <a:t>dijaloga</a:t>
            </a:r>
            <a:r>
              <a:rPr lang="en-US" dirty="0"/>
              <a:t>: </a:t>
            </a:r>
            <a:r>
              <a:rPr lang="en-US" i="1" dirty="0" err="1"/>
              <a:t>Što</a:t>
            </a:r>
            <a:r>
              <a:rPr lang="en-US" i="1" dirty="0"/>
              <a:t> je </a:t>
            </a:r>
            <a:r>
              <a:rPr lang="en-US" i="1" dirty="0" err="1"/>
              <a:t>dokaz</a:t>
            </a:r>
            <a:r>
              <a:rPr lang="en-US" i="1" dirty="0"/>
              <a:t> da </a:t>
            </a:r>
            <a:r>
              <a:rPr lang="en-US" i="1" dirty="0" err="1"/>
              <a:t>nikada</a:t>
            </a:r>
            <a:r>
              <a:rPr lang="en-US" i="1" dirty="0"/>
              <a:t> </a:t>
            </a:r>
            <a:r>
              <a:rPr lang="en-US" i="1" dirty="0" err="1"/>
              <a:t>nećete</a:t>
            </a:r>
            <a:r>
              <a:rPr lang="en-US" i="1" dirty="0"/>
              <a:t> </a:t>
            </a:r>
            <a:r>
              <a:rPr lang="en-US" i="1" dirty="0" err="1"/>
              <a:t>naučiti</a:t>
            </a:r>
            <a:r>
              <a:rPr lang="en-US" i="1" dirty="0"/>
              <a:t> </a:t>
            </a:r>
            <a:r>
              <a:rPr lang="hr-HR" i="1" dirty="0" smtClean="0"/>
              <a:t>voziti auto</a:t>
            </a:r>
            <a:r>
              <a:rPr lang="en-US" i="1" dirty="0" smtClean="0"/>
              <a:t>?</a:t>
            </a:r>
            <a:endParaRPr lang="en-US" i="1" dirty="0"/>
          </a:p>
          <a:p>
            <a:r>
              <a:rPr lang="en-US" dirty="0" err="1"/>
              <a:t>Rješavati</a:t>
            </a:r>
            <a:r>
              <a:rPr lang="en-US" dirty="0"/>
              <a:t> problem s </a:t>
            </a:r>
            <a:r>
              <a:rPr lang="en-US" dirty="0" err="1"/>
              <a:t>pacijentom</a:t>
            </a:r>
            <a:r>
              <a:rPr lang="en-US" dirty="0"/>
              <a:t>: 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biste</a:t>
            </a:r>
            <a:r>
              <a:rPr lang="en-US" dirty="0"/>
              <a:t> </a:t>
            </a:r>
            <a:r>
              <a:rPr lang="en-US" dirty="0" err="1"/>
              <a:t>mogli</a:t>
            </a:r>
            <a:r>
              <a:rPr lang="en-US" dirty="0"/>
              <a:t> </a:t>
            </a:r>
            <a:r>
              <a:rPr lang="en-US" dirty="0" err="1"/>
              <a:t>napraviti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biste</a:t>
            </a:r>
            <a:r>
              <a:rPr lang="en-US" dirty="0"/>
              <a:t> to </a:t>
            </a:r>
            <a:r>
              <a:rPr lang="en-US" dirty="0" err="1"/>
              <a:t>bolje</a:t>
            </a:r>
            <a:r>
              <a:rPr lang="en-US" dirty="0"/>
              <a:t> </a:t>
            </a:r>
            <a:r>
              <a:rPr lang="en-US" dirty="0" err="1"/>
              <a:t>naučili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 err="1" smtClean="0"/>
              <a:t>Koristiti</a:t>
            </a:r>
            <a:r>
              <a:rPr lang="en-US" dirty="0" smtClean="0"/>
              <a:t> </a:t>
            </a:r>
            <a:r>
              <a:rPr lang="en-US" dirty="0" err="1"/>
              <a:t>tehniku</a:t>
            </a:r>
            <a:r>
              <a:rPr lang="en-US" dirty="0"/>
              <a:t> </a:t>
            </a:r>
            <a:r>
              <a:rPr lang="en-US" dirty="0" err="1"/>
              <a:t>silazne</a:t>
            </a:r>
            <a:r>
              <a:rPr lang="en-US" dirty="0"/>
              <a:t>  </a:t>
            </a:r>
            <a:r>
              <a:rPr lang="en-US" dirty="0" err="1"/>
              <a:t>strelice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otkrivanje</a:t>
            </a:r>
            <a:r>
              <a:rPr lang="en-US" dirty="0"/>
              <a:t> </a:t>
            </a:r>
            <a:r>
              <a:rPr lang="en-US" dirty="0" err="1"/>
              <a:t>bazičnog</a:t>
            </a:r>
            <a:r>
              <a:rPr lang="en-US" dirty="0"/>
              <a:t> </a:t>
            </a:r>
            <a:r>
              <a:rPr lang="en-US" dirty="0" err="1"/>
              <a:t>vjerovanja</a:t>
            </a:r>
            <a:endParaRPr lang="en-US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6358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Pitanja</a:t>
            </a:r>
            <a:r>
              <a:rPr lang="en-US" b="1" dirty="0" smtClean="0"/>
              <a:t> </a:t>
            </a:r>
            <a:r>
              <a:rPr lang="en-US" b="1" dirty="0" err="1" smtClean="0"/>
              <a:t>za</a:t>
            </a:r>
            <a:r>
              <a:rPr lang="en-US" b="1" dirty="0" smtClean="0"/>
              <a:t> </a:t>
            </a:r>
            <a:r>
              <a:rPr lang="en-US" b="1" dirty="0" err="1" smtClean="0"/>
              <a:t>vrednovanje</a:t>
            </a:r>
            <a:r>
              <a:rPr lang="en-US" b="1" dirty="0" smtClean="0"/>
              <a:t> </a:t>
            </a:r>
            <a:r>
              <a:rPr lang="hr-HR" b="1" dirty="0" smtClean="0"/>
              <a:t>AM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otkrijemo</a:t>
            </a:r>
            <a:r>
              <a:rPr lang="en-US" dirty="0"/>
              <a:t> </a:t>
            </a:r>
            <a:r>
              <a:rPr lang="en-US" dirty="0" err="1"/>
              <a:t>AM,odredimo</a:t>
            </a:r>
            <a:r>
              <a:rPr lang="en-US" dirty="0"/>
              <a:t> da je </a:t>
            </a:r>
            <a:r>
              <a:rPr lang="en-US" dirty="0" err="1"/>
              <a:t>važna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neugodna</a:t>
            </a:r>
            <a:r>
              <a:rPr lang="en-US" dirty="0"/>
              <a:t>, </a:t>
            </a:r>
            <a:r>
              <a:rPr lang="en-US" dirty="0" err="1"/>
              <a:t>identificiramo</a:t>
            </a:r>
            <a:r>
              <a:rPr lang="en-US" dirty="0"/>
              <a:t> </a:t>
            </a:r>
            <a:r>
              <a:rPr lang="en-US" dirty="0" err="1"/>
              <a:t>pridružujuće</a:t>
            </a:r>
            <a:r>
              <a:rPr lang="en-US" dirty="0"/>
              <a:t> </a:t>
            </a:r>
            <a:r>
              <a:rPr lang="en-US" dirty="0" err="1"/>
              <a:t>reakcije</a:t>
            </a:r>
            <a:r>
              <a:rPr lang="en-US" dirty="0"/>
              <a:t> (</a:t>
            </a:r>
            <a:r>
              <a:rPr lang="en-US" dirty="0" err="1"/>
              <a:t>emocionalne</a:t>
            </a:r>
            <a:r>
              <a:rPr lang="en-US" dirty="0"/>
              <a:t>, </a:t>
            </a:r>
            <a:r>
              <a:rPr lang="en-US" dirty="0" err="1"/>
              <a:t>fiziološke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ponaš</a:t>
            </a:r>
            <a:r>
              <a:rPr lang="hr-HR" dirty="0" err="1" smtClean="0"/>
              <a:t>ajne</a:t>
            </a:r>
            <a:r>
              <a:rPr lang="en-US" dirty="0" smtClean="0"/>
              <a:t>)  </a:t>
            </a:r>
            <a:r>
              <a:rPr lang="en-US" dirty="0" err="1"/>
              <a:t>možemo</a:t>
            </a:r>
            <a:r>
              <a:rPr lang="en-US" dirty="0"/>
              <a:t> </a:t>
            </a:r>
            <a:r>
              <a:rPr lang="en-US" dirty="0" err="1"/>
              <a:t>pomoći</a:t>
            </a:r>
            <a:r>
              <a:rPr lang="en-US" dirty="0"/>
              <a:t> </a:t>
            </a:r>
            <a:r>
              <a:rPr lang="en-US" dirty="0" err="1"/>
              <a:t>pacijentu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misao</a:t>
            </a:r>
            <a:r>
              <a:rPr lang="en-US" dirty="0"/>
              <a:t> </a:t>
            </a:r>
            <a:r>
              <a:rPr lang="en-US" dirty="0" err="1"/>
              <a:t>vrednovati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 smtClean="0"/>
              <a:t>Terapeut</a:t>
            </a:r>
            <a:r>
              <a:rPr lang="en-US" dirty="0" smtClean="0"/>
              <a:t> </a:t>
            </a:r>
            <a:r>
              <a:rPr lang="en-US" dirty="0"/>
              <a:t>ne </a:t>
            </a:r>
            <a:r>
              <a:rPr lang="en-US" dirty="0" err="1"/>
              <a:t>izaziva</a:t>
            </a:r>
            <a:r>
              <a:rPr lang="en-US" dirty="0"/>
              <a:t> </a:t>
            </a:r>
            <a:r>
              <a:rPr lang="en-US" dirty="0" err="1"/>
              <a:t>izravno</a:t>
            </a:r>
            <a:r>
              <a:rPr lang="en-US" dirty="0"/>
              <a:t> AM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razloga</a:t>
            </a:r>
            <a:r>
              <a:rPr lang="en-US" dirty="0"/>
              <a:t> 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Ne </a:t>
            </a:r>
            <a:r>
              <a:rPr lang="en-US" dirty="0" err="1"/>
              <a:t>znamo</a:t>
            </a:r>
            <a:r>
              <a:rPr lang="en-US" dirty="0"/>
              <a:t> </a:t>
            </a:r>
            <a:r>
              <a:rPr lang="en-US" dirty="0" err="1" smtClean="0"/>
              <a:t>unaprijed</a:t>
            </a:r>
            <a:r>
              <a:rPr lang="hr-HR" dirty="0" smtClean="0"/>
              <a:t> jeli </a:t>
            </a:r>
            <a:r>
              <a:rPr lang="en-US" dirty="0" smtClean="0"/>
              <a:t> </a:t>
            </a:r>
            <a:r>
              <a:rPr lang="en-US" dirty="0" err="1" smtClean="0"/>
              <a:t>neka</a:t>
            </a:r>
            <a:r>
              <a:rPr lang="en-US" dirty="0" smtClean="0"/>
              <a:t> </a:t>
            </a:r>
            <a:r>
              <a:rPr lang="en-US" dirty="0"/>
              <a:t>AM </a:t>
            </a:r>
            <a:r>
              <a:rPr lang="en-US" dirty="0" err="1" smtClean="0"/>
              <a:t>iskrivljena</a:t>
            </a:r>
            <a:endParaRPr lang="en-US" dirty="0"/>
          </a:p>
          <a:p>
            <a:pPr lvl="1"/>
            <a:r>
              <a:rPr lang="en-US" dirty="0" err="1"/>
              <a:t>Izravnim</a:t>
            </a:r>
            <a:r>
              <a:rPr lang="en-US" dirty="0"/>
              <a:t> </a:t>
            </a:r>
            <a:r>
              <a:rPr lang="en-US" dirty="0" err="1"/>
              <a:t>izazivanjem</a:t>
            </a:r>
            <a:r>
              <a:rPr lang="en-US" dirty="0"/>
              <a:t> </a:t>
            </a:r>
            <a:r>
              <a:rPr lang="en-US" dirty="0" err="1"/>
              <a:t>krši</a:t>
            </a:r>
            <a:r>
              <a:rPr lang="en-US" dirty="0"/>
              <a:t> se </a:t>
            </a:r>
            <a:r>
              <a:rPr lang="en-US" dirty="0" err="1"/>
              <a:t>osnovni</a:t>
            </a:r>
            <a:r>
              <a:rPr lang="en-US" dirty="0"/>
              <a:t> </a:t>
            </a:r>
            <a:r>
              <a:rPr lang="en-US" dirty="0" err="1"/>
              <a:t>princip</a:t>
            </a:r>
            <a:r>
              <a:rPr lang="en-US" dirty="0"/>
              <a:t> </a:t>
            </a:r>
            <a:r>
              <a:rPr lang="en-US" dirty="0" err="1"/>
              <a:t>kognitivne</a:t>
            </a:r>
            <a:r>
              <a:rPr lang="en-US" dirty="0"/>
              <a:t> </a:t>
            </a:r>
            <a:r>
              <a:rPr lang="en-US" dirty="0" err="1"/>
              <a:t>terapije</a:t>
            </a:r>
            <a:r>
              <a:rPr lang="en-US" dirty="0"/>
              <a:t>  o </a:t>
            </a:r>
            <a:r>
              <a:rPr lang="en-US" dirty="0" err="1"/>
              <a:t>suradničkom</a:t>
            </a:r>
            <a:r>
              <a:rPr lang="en-US" dirty="0"/>
              <a:t> </a:t>
            </a:r>
            <a:r>
              <a:rPr lang="en-US" dirty="0" err="1"/>
              <a:t>empirizmu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09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91480"/>
            <a:ext cx="9601200" cy="1485900"/>
          </a:xfrm>
        </p:spPr>
        <p:txBody>
          <a:bodyPr>
            <a:noAutofit/>
          </a:bodyPr>
          <a:lstStyle/>
          <a:p>
            <a:r>
              <a:rPr lang="hr-HR" sz="3600" b="1" dirty="0"/>
              <a:t>Pitanja za vrednovanje automatskih misli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 </a:t>
            </a:r>
            <a:endParaRPr lang="hr-HR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210985818"/>
              </p:ext>
            </p:extLst>
          </p:nvPr>
        </p:nvGraphicFramePr>
        <p:xfrm>
          <a:off x="1485900" y="1158591"/>
          <a:ext cx="948690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801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Upotreba</a:t>
            </a:r>
            <a:r>
              <a:rPr lang="en-US" b="1" dirty="0" smtClean="0"/>
              <a:t> </a:t>
            </a:r>
            <a:r>
              <a:rPr lang="en-US" b="1" dirty="0" err="1" smtClean="0"/>
              <a:t>alternativnog</a:t>
            </a:r>
            <a:r>
              <a:rPr lang="en-US" b="1" dirty="0" smtClean="0"/>
              <a:t> </a:t>
            </a:r>
            <a:r>
              <a:rPr lang="en-US" b="1" dirty="0" err="1" smtClean="0"/>
              <a:t>ispitivanja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Terapeutu</a:t>
            </a:r>
            <a:r>
              <a:rPr lang="en-US" sz="2400" dirty="0"/>
              <a:t> </a:t>
            </a:r>
            <a:r>
              <a:rPr lang="en-US" sz="2400" dirty="0" err="1"/>
              <a:t>početniku</a:t>
            </a:r>
            <a:r>
              <a:rPr lang="en-US" sz="2400" dirty="0"/>
              <a:t>  </a:t>
            </a:r>
            <a:r>
              <a:rPr lang="en-US" sz="2400" dirty="0" err="1"/>
              <a:t>kod</a:t>
            </a:r>
            <a:r>
              <a:rPr lang="en-US" sz="2400" dirty="0"/>
              <a:t> </a:t>
            </a:r>
            <a:r>
              <a:rPr lang="en-US" sz="2400" dirty="0" err="1"/>
              <a:t>vrednovanja</a:t>
            </a:r>
            <a:r>
              <a:rPr lang="en-US" sz="2400" dirty="0"/>
              <a:t> AM </a:t>
            </a:r>
            <a:r>
              <a:rPr lang="en-US" sz="2400" dirty="0" err="1"/>
              <a:t>savjetuje</a:t>
            </a:r>
            <a:r>
              <a:rPr lang="en-US" sz="2400" dirty="0"/>
              <a:t> se </a:t>
            </a:r>
            <a:r>
              <a:rPr lang="en-US" sz="2400" dirty="0" err="1"/>
              <a:t>koristiti</a:t>
            </a:r>
            <a:r>
              <a:rPr lang="en-US" sz="2400" dirty="0"/>
              <a:t> </a:t>
            </a:r>
            <a:r>
              <a:rPr lang="en-US" sz="2400" dirty="0" err="1"/>
              <a:t>prethodno</a:t>
            </a:r>
            <a:r>
              <a:rPr lang="en-US" sz="2400" dirty="0"/>
              <a:t> </a:t>
            </a:r>
            <a:r>
              <a:rPr lang="en-US" sz="2400" dirty="0" err="1"/>
              <a:t>navedena</a:t>
            </a:r>
            <a:r>
              <a:rPr lang="en-US" sz="2400" dirty="0"/>
              <a:t> </a:t>
            </a:r>
            <a:r>
              <a:rPr lang="en-US" sz="2400" dirty="0" err="1" smtClean="0"/>
              <a:t>pitanja</a:t>
            </a:r>
            <a:endParaRPr lang="en-US" sz="2400" dirty="0"/>
          </a:p>
          <a:p>
            <a:r>
              <a:rPr lang="en-US" sz="2400" dirty="0" err="1"/>
              <a:t>Pitanja</a:t>
            </a:r>
            <a:r>
              <a:rPr lang="en-US" sz="2400" dirty="0"/>
              <a:t> </a:t>
            </a:r>
            <a:r>
              <a:rPr lang="en-US" sz="2400" dirty="0" err="1"/>
              <a:t>variramo</a:t>
            </a:r>
            <a:r>
              <a:rPr lang="en-US" sz="2400" dirty="0"/>
              <a:t> </a:t>
            </a:r>
            <a:r>
              <a:rPr lang="en-US" sz="2400" dirty="0" err="1"/>
              <a:t>kako</a:t>
            </a:r>
            <a:r>
              <a:rPr lang="en-US" sz="2400" dirty="0"/>
              <a:t> bi </a:t>
            </a:r>
            <a:r>
              <a:rPr lang="en-US" sz="2400" dirty="0" err="1"/>
              <a:t>pomogli</a:t>
            </a:r>
            <a:r>
              <a:rPr lang="en-US" sz="2400" dirty="0"/>
              <a:t> </a:t>
            </a:r>
            <a:r>
              <a:rPr lang="en-US" sz="2400" dirty="0" err="1"/>
              <a:t>pacijentu</a:t>
            </a:r>
            <a:r>
              <a:rPr lang="en-US" sz="2400" dirty="0"/>
              <a:t> </a:t>
            </a:r>
            <a:r>
              <a:rPr lang="en-US" sz="2400" dirty="0" err="1"/>
              <a:t>razviti</a:t>
            </a:r>
            <a:r>
              <a:rPr lang="en-US" sz="2400" dirty="0"/>
              <a:t> </a:t>
            </a:r>
            <a:r>
              <a:rPr lang="en-US" sz="2400" dirty="0" err="1"/>
              <a:t>funkcionalnu</a:t>
            </a:r>
            <a:r>
              <a:rPr lang="en-US" sz="2400" dirty="0"/>
              <a:t> </a:t>
            </a:r>
            <a:r>
              <a:rPr lang="en-US" sz="2400" dirty="0" err="1"/>
              <a:t>perspektivu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 err="1"/>
              <a:t>Sokratski</a:t>
            </a:r>
            <a:r>
              <a:rPr lang="en-US" sz="2400" dirty="0"/>
              <a:t> </a:t>
            </a:r>
            <a:r>
              <a:rPr lang="en-US" sz="2400" dirty="0" err="1"/>
              <a:t>dijalog</a:t>
            </a:r>
            <a:r>
              <a:rPr lang="en-US" sz="2400" dirty="0"/>
              <a:t>; </a:t>
            </a:r>
            <a:r>
              <a:rPr lang="en-US" sz="2400" dirty="0" err="1"/>
              <a:t>kada</a:t>
            </a:r>
            <a:r>
              <a:rPr lang="en-US" sz="2400" dirty="0"/>
              <a:t> </a:t>
            </a:r>
            <a:r>
              <a:rPr lang="en-US" sz="2400" dirty="0" err="1"/>
              <a:t>procijenimo</a:t>
            </a:r>
            <a:r>
              <a:rPr lang="en-US" sz="2400" dirty="0"/>
              <a:t> da </a:t>
            </a:r>
            <a:r>
              <a:rPr lang="en-US" sz="2400" dirty="0" err="1"/>
              <a:t>će</a:t>
            </a:r>
            <a:r>
              <a:rPr lang="en-US" sz="2400" dirty="0"/>
              <a:t> </a:t>
            </a:r>
            <a:r>
              <a:rPr lang="en-US" sz="2400" dirty="0" err="1"/>
              <a:t>standardna</a:t>
            </a:r>
            <a:r>
              <a:rPr lang="en-US" sz="2400" dirty="0"/>
              <a:t> </a:t>
            </a:r>
            <a:r>
              <a:rPr lang="en-US" sz="2400" dirty="0" err="1"/>
              <a:t>pitanja</a:t>
            </a:r>
            <a:r>
              <a:rPr lang="en-US" sz="2400" dirty="0"/>
              <a:t> </a:t>
            </a:r>
            <a:r>
              <a:rPr lang="en-US" sz="2400" dirty="0" err="1"/>
              <a:t>biti</a:t>
            </a:r>
            <a:r>
              <a:rPr lang="en-US" sz="2400" dirty="0"/>
              <a:t> </a:t>
            </a:r>
            <a:r>
              <a:rPr lang="en-US" sz="2400" dirty="0" err="1" smtClean="0"/>
              <a:t>neučinkovita</a:t>
            </a:r>
            <a:endParaRPr lang="en-US" sz="2400" dirty="0"/>
          </a:p>
          <a:p>
            <a:r>
              <a:rPr lang="en-US" sz="2400" dirty="0" err="1"/>
              <a:t>Iako</a:t>
            </a:r>
            <a:r>
              <a:rPr lang="en-US" sz="2400" dirty="0"/>
              <a:t> </a:t>
            </a:r>
            <a:r>
              <a:rPr lang="en-US" sz="2400" dirty="0" err="1"/>
              <a:t>počinjemo</a:t>
            </a:r>
            <a:r>
              <a:rPr lang="en-US" sz="2400" dirty="0"/>
              <a:t> s </a:t>
            </a:r>
            <a:r>
              <a:rPr lang="en-US" sz="2400" dirty="0" err="1"/>
              <a:t>ispitivanjem</a:t>
            </a:r>
            <a:r>
              <a:rPr lang="en-US" sz="2400" dirty="0"/>
              <a:t> </a:t>
            </a:r>
            <a:r>
              <a:rPr lang="en-US" sz="2400" dirty="0" err="1"/>
              <a:t>valjanosti</a:t>
            </a:r>
            <a:r>
              <a:rPr lang="en-US" sz="2400" dirty="0"/>
              <a:t> </a:t>
            </a:r>
            <a:r>
              <a:rPr lang="en-US" sz="2400" dirty="0" err="1"/>
              <a:t>misli</a:t>
            </a:r>
            <a:r>
              <a:rPr lang="en-US" sz="2400" dirty="0"/>
              <a:t> </a:t>
            </a:r>
            <a:r>
              <a:rPr lang="en-US" sz="2400" dirty="0" err="1"/>
              <a:t>pomičemo</a:t>
            </a:r>
            <a:r>
              <a:rPr lang="en-US" sz="2400" dirty="0"/>
              <a:t> </a:t>
            </a:r>
            <a:r>
              <a:rPr lang="en-US" sz="2400" dirty="0" err="1"/>
              <a:t>naglasak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implicitno</a:t>
            </a:r>
            <a:r>
              <a:rPr lang="en-US" sz="2400" dirty="0"/>
              <a:t> </a:t>
            </a:r>
            <a:r>
              <a:rPr lang="en-US" sz="2400" dirty="0" err="1"/>
              <a:t>vjerovanje</a:t>
            </a:r>
            <a:r>
              <a:rPr lang="en-US" sz="2400" dirty="0"/>
              <a:t> u </a:t>
            </a:r>
            <a:r>
              <a:rPr lang="en-US" sz="2400" dirty="0" err="1"/>
              <a:t>osnovi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86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17F9D331-421E-442F-B033-AF5B21A448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77</TotalTime>
  <Words>1092</Words>
  <Application>Microsoft Office PowerPoint</Application>
  <PresentationFormat>Custom</PresentationFormat>
  <Paragraphs>109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Crop</vt:lpstr>
      <vt:lpstr>EVALUACIJA AUTOMATSKIH MISLI </vt:lpstr>
      <vt:lpstr>Odluka o izboru automatskih misli (AM) na koje se treba usmjeriti</vt:lpstr>
      <vt:lpstr>Misao ‘otkrivena’ - koraci</vt:lpstr>
      <vt:lpstr>Kako  terapeut odabire između tih mogućnosti? Pita sebe:</vt:lpstr>
      <vt:lpstr>Usmjeravanje na  automatsku misao</vt:lpstr>
      <vt:lpstr>Nakon dobivanja detaljnije slike terapeut može:</vt:lpstr>
      <vt:lpstr>Pitanja za vrednovanje AM</vt:lpstr>
      <vt:lpstr>Pitanja za vrednovanje automatskih misli </vt:lpstr>
      <vt:lpstr>Upotreba alternativnog ispitivanja </vt:lpstr>
      <vt:lpstr>Identificiranje kognitivnih distorzija</vt:lpstr>
      <vt:lpstr>Tipične pogreške u mišljenju uključuju</vt:lpstr>
      <vt:lpstr>PowerPoint Presentation</vt:lpstr>
      <vt:lpstr>PowerPoint Presentation</vt:lpstr>
      <vt:lpstr>Ispitivanje u svrhu vrednovanja korisnosti AM</vt:lpstr>
      <vt:lpstr>Konceptualizacija uzroka nedjelotvornosti vrednovanja AM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EVALUACIJA AUTOMATSKIH MISLI</dc:title>
  <dc:creator>Ivona Simunovic Filipcic</dc:creator>
  <cp:lastModifiedBy>HUBIKOT</cp:lastModifiedBy>
  <cp:revision>10</cp:revision>
  <cp:lastPrinted>2016-12-16T12:46:18Z</cp:lastPrinted>
  <dcterms:created xsi:type="dcterms:W3CDTF">2016-12-14T15:17:25Z</dcterms:created>
  <dcterms:modified xsi:type="dcterms:W3CDTF">2016-12-16T12:46:29Z</dcterms:modified>
</cp:coreProperties>
</file>