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9" r:id="rId1"/>
  </p:sldMasterIdLst>
  <p:notesMasterIdLst>
    <p:notesMasterId r:id="rId20"/>
  </p:notesMasterIdLst>
  <p:sldIdLst>
    <p:sldId id="256" r:id="rId2"/>
    <p:sldId id="257" r:id="rId3"/>
    <p:sldId id="259" r:id="rId4"/>
    <p:sldId id="266" r:id="rId5"/>
    <p:sldId id="268" r:id="rId6"/>
    <p:sldId id="271" r:id="rId7"/>
    <p:sldId id="265" r:id="rId8"/>
    <p:sldId id="261" r:id="rId9"/>
    <p:sldId id="269" r:id="rId10"/>
    <p:sldId id="272" r:id="rId11"/>
    <p:sldId id="260" r:id="rId12"/>
    <p:sldId id="267" r:id="rId13"/>
    <p:sldId id="264" r:id="rId14"/>
    <p:sldId id="275" r:id="rId15"/>
    <p:sldId id="276" r:id="rId16"/>
    <p:sldId id="278" r:id="rId17"/>
    <p:sldId id="279" r:id="rId18"/>
    <p:sldId id="26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1" autoAdjust="0"/>
    <p:restoredTop sz="94660"/>
  </p:normalViewPr>
  <p:slideViewPr>
    <p:cSldViewPr snapToGrid="0" snapToObjects="1">
      <p:cViewPr>
        <p:scale>
          <a:sx n="65" d="100"/>
          <a:sy n="65" d="100"/>
        </p:scale>
        <p:origin x="-1692" y="-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Uznemirenost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Seminarski rad</c:v>
                </c:pt>
                <c:pt idx="1">
                  <c:v>Neslaganje s cimericom</c:v>
                </c:pt>
                <c:pt idx="2">
                  <c:v>Kontaktiranje majke</c:v>
                </c:pt>
                <c:pt idx="3">
                  <c:v>Moguća bolest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009663106047743"/>
          <c:y val="0.23707049776672651"/>
          <c:w val="0.33366452749049241"/>
          <c:h val="0.56679467698116681"/>
        </c:manualLayout>
      </c:layout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sr-Latn-R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661515-763B-C74B-8AEB-729F3DC01F2F}" type="doc">
      <dgm:prSet loTypeId="urn:microsoft.com/office/officeart/2005/8/layout/process2" loCatId="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5883E2D-7DAE-DB48-B472-FD44DC27189C}">
      <dgm:prSet/>
      <dgm:spPr/>
      <dgm:t>
        <a:bodyPr/>
        <a:lstStyle/>
        <a:p>
          <a:pPr rtl="0"/>
          <a:r>
            <a:rPr lang="en-US" dirty="0" smtClean="0"/>
            <a:t>Situacija: Promatranje osoba u parku</a:t>
          </a:r>
          <a:endParaRPr lang="en-US" dirty="0"/>
        </a:p>
      </dgm:t>
    </dgm:pt>
    <dgm:pt modelId="{2518BBED-ED8E-2542-A9C8-A863EA750236}" type="parTrans" cxnId="{FDEFFE22-0711-764F-A97C-5AE323CADC75}">
      <dgm:prSet/>
      <dgm:spPr/>
      <dgm:t>
        <a:bodyPr/>
        <a:lstStyle/>
        <a:p>
          <a:endParaRPr lang="en-US"/>
        </a:p>
      </dgm:t>
    </dgm:pt>
    <dgm:pt modelId="{A457C4C9-8834-E346-867D-D1DB1099AE20}" type="sibTrans" cxnId="{FDEFFE22-0711-764F-A97C-5AE323CADC75}">
      <dgm:prSet/>
      <dgm:spPr/>
      <dgm:t>
        <a:bodyPr/>
        <a:lstStyle/>
        <a:p>
          <a:endParaRPr lang="en-US"/>
        </a:p>
      </dgm:t>
    </dgm:pt>
    <dgm:pt modelId="{36D3A63C-65FA-DF4A-AFF8-54B3764C5BC5}">
      <dgm:prSet/>
      <dgm:spPr/>
      <dgm:t>
        <a:bodyPr/>
        <a:lstStyle/>
        <a:p>
          <a:pPr rtl="0"/>
          <a:r>
            <a:rPr lang="en-US" dirty="0" smtClean="0"/>
            <a:t>Automatska misao: “Nikada neću biti poput njih.”</a:t>
          </a:r>
          <a:endParaRPr lang="en-US" dirty="0"/>
        </a:p>
      </dgm:t>
    </dgm:pt>
    <dgm:pt modelId="{55988490-1707-7140-911D-52AF437E1574}" type="parTrans" cxnId="{3D3B4C84-DFA3-3941-B224-49F465C095ED}">
      <dgm:prSet/>
      <dgm:spPr/>
      <dgm:t>
        <a:bodyPr/>
        <a:lstStyle/>
        <a:p>
          <a:endParaRPr lang="en-US"/>
        </a:p>
      </dgm:t>
    </dgm:pt>
    <dgm:pt modelId="{DB91E122-4BC4-2F46-BCBD-ED538C49FA82}" type="sibTrans" cxnId="{3D3B4C84-DFA3-3941-B224-49F465C095ED}">
      <dgm:prSet/>
      <dgm:spPr/>
      <dgm:t>
        <a:bodyPr/>
        <a:lstStyle/>
        <a:p>
          <a:endParaRPr lang="en-US"/>
        </a:p>
      </dgm:t>
    </dgm:pt>
    <dgm:pt modelId="{4C9C9CE2-C677-814C-8B95-8C14E684C818}">
      <dgm:prSet/>
      <dgm:spPr/>
      <dgm:t>
        <a:bodyPr/>
        <a:lstStyle/>
        <a:p>
          <a:pPr rtl="0"/>
          <a:r>
            <a:rPr lang="en-US" smtClean="0"/>
            <a:t>Emocija: Tuga</a:t>
          </a:r>
          <a:endParaRPr lang="en-US"/>
        </a:p>
      </dgm:t>
    </dgm:pt>
    <dgm:pt modelId="{A3144C0D-2FCE-DA4C-8E08-9CBF4870646A}" type="parTrans" cxnId="{F5BB5BF6-7DEF-D045-B786-BCECAAEE8B4A}">
      <dgm:prSet/>
      <dgm:spPr/>
      <dgm:t>
        <a:bodyPr/>
        <a:lstStyle/>
        <a:p>
          <a:endParaRPr lang="en-US"/>
        </a:p>
      </dgm:t>
    </dgm:pt>
    <dgm:pt modelId="{68BD1372-7C41-1D40-BD53-A2C2AD500787}" type="sibTrans" cxnId="{F5BB5BF6-7DEF-D045-B786-BCECAAEE8B4A}">
      <dgm:prSet/>
      <dgm:spPr/>
      <dgm:t>
        <a:bodyPr/>
        <a:lstStyle/>
        <a:p>
          <a:endParaRPr lang="en-US"/>
        </a:p>
      </dgm:t>
    </dgm:pt>
    <dgm:pt modelId="{74779F8A-2FFB-4D43-8EE1-BB09301D8403}" type="pres">
      <dgm:prSet presAssocID="{41661515-763B-C74B-8AEB-729F3DC01F2F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81922AD-5E40-5F4F-9987-2A9C93883960}" type="pres">
      <dgm:prSet presAssocID="{75883E2D-7DAE-DB48-B472-FD44DC27189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0054E8A-ADFD-0C49-8CE6-17215A803E88}" type="pres">
      <dgm:prSet presAssocID="{A457C4C9-8834-E346-867D-D1DB1099AE20}" presName="sibTrans" presStyleLbl="sibTrans2D1" presStyleIdx="0" presStyleCnt="2"/>
      <dgm:spPr/>
      <dgm:t>
        <a:bodyPr/>
        <a:lstStyle/>
        <a:p>
          <a:endParaRPr lang="hr-HR"/>
        </a:p>
      </dgm:t>
    </dgm:pt>
    <dgm:pt modelId="{104EABDE-2809-7A4F-8853-D1CF9699F8ED}" type="pres">
      <dgm:prSet presAssocID="{A457C4C9-8834-E346-867D-D1DB1099AE20}" presName="connectorText" presStyleLbl="sibTrans2D1" presStyleIdx="0" presStyleCnt="2"/>
      <dgm:spPr/>
      <dgm:t>
        <a:bodyPr/>
        <a:lstStyle/>
        <a:p>
          <a:endParaRPr lang="hr-HR"/>
        </a:p>
      </dgm:t>
    </dgm:pt>
    <dgm:pt modelId="{96AB4086-E812-2F4D-9130-4AAD3462D664}" type="pres">
      <dgm:prSet presAssocID="{36D3A63C-65FA-DF4A-AFF8-54B3764C5BC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E54EE4F-AB32-A641-A6F6-D70153574E8D}" type="pres">
      <dgm:prSet presAssocID="{DB91E122-4BC4-2F46-BCBD-ED538C49FA82}" presName="sibTrans" presStyleLbl="sibTrans2D1" presStyleIdx="1" presStyleCnt="2"/>
      <dgm:spPr/>
      <dgm:t>
        <a:bodyPr/>
        <a:lstStyle/>
        <a:p>
          <a:endParaRPr lang="hr-HR"/>
        </a:p>
      </dgm:t>
    </dgm:pt>
    <dgm:pt modelId="{3C135A8E-053B-8445-B1C5-36196E85B2F8}" type="pres">
      <dgm:prSet presAssocID="{DB91E122-4BC4-2F46-BCBD-ED538C49FA82}" presName="connectorText" presStyleLbl="sibTrans2D1" presStyleIdx="1" presStyleCnt="2"/>
      <dgm:spPr/>
      <dgm:t>
        <a:bodyPr/>
        <a:lstStyle/>
        <a:p>
          <a:endParaRPr lang="hr-HR"/>
        </a:p>
      </dgm:t>
    </dgm:pt>
    <dgm:pt modelId="{CD4B6788-8697-AE4A-857F-E93986077D89}" type="pres">
      <dgm:prSet presAssocID="{4C9C9CE2-C677-814C-8B95-8C14E684C81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74D7415-949F-3841-BFA9-D032F024946D}" type="presOf" srcId="{41661515-763B-C74B-8AEB-729F3DC01F2F}" destId="{74779F8A-2FFB-4D43-8EE1-BB09301D8403}" srcOrd="0" destOrd="0" presId="urn:microsoft.com/office/officeart/2005/8/layout/process2"/>
    <dgm:cxn modelId="{C0FDADFC-1A57-3849-96F0-69962855E893}" type="presOf" srcId="{A457C4C9-8834-E346-867D-D1DB1099AE20}" destId="{C0054E8A-ADFD-0C49-8CE6-17215A803E88}" srcOrd="0" destOrd="0" presId="urn:microsoft.com/office/officeart/2005/8/layout/process2"/>
    <dgm:cxn modelId="{3D3B4C84-DFA3-3941-B224-49F465C095ED}" srcId="{41661515-763B-C74B-8AEB-729F3DC01F2F}" destId="{36D3A63C-65FA-DF4A-AFF8-54B3764C5BC5}" srcOrd="1" destOrd="0" parTransId="{55988490-1707-7140-911D-52AF437E1574}" sibTransId="{DB91E122-4BC4-2F46-BCBD-ED538C49FA82}"/>
    <dgm:cxn modelId="{091CC3FE-E547-814B-A9F1-1F71A9365CAD}" type="presOf" srcId="{DB91E122-4BC4-2F46-BCBD-ED538C49FA82}" destId="{3C135A8E-053B-8445-B1C5-36196E85B2F8}" srcOrd="1" destOrd="0" presId="urn:microsoft.com/office/officeart/2005/8/layout/process2"/>
    <dgm:cxn modelId="{1A74045E-7DA6-0242-8985-8FDB18395204}" type="presOf" srcId="{36D3A63C-65FA-DF4A-AFF8-54B3764C5BC5}" destId="{96AB4086-E812-2F4D-9130-4AAD3462D664}" srcOrd="0" destOrd="0" presId="urn:microsoft.com/office/officeart/2005/8/layout/process2"/>
    <dgm:cxn modelId="{AB11B629-556A-CD46-9D9B-B24019C3AACA}" type="presOf" srcId="{A457C4C9-8834-E346-867D-D1DB1099AE20}" destId="{104EABDE-2809-7A4F-8853-D1CF9699F8ED}" srcOrd="1" destOrd="0" presId="urn:microsoft.com/office/officeart/2005/8/layout/process2"/>
    <dgm:cxn modelId="{171876BA-5AA2-3647-8253-A01CB3E27D4F}" type="presOf" srcId="{75883E2D-7DAE-DB48-B472-FD44DC27189C}" destId="{A81922AD-5E40-5F4F-9987-2A9C93883960}" srcOrd="0" destOrd="0" presId="urn:microsoft.com/office/officeart/2005/8/layout/process2"/>
    <dgm:cxn modelId="{DB1445F4-848E-A642-A7E8-EEA45BC9B7F2}" type="presOf" srcId="{4C9C9CE2-C677-814C-8B95-8C14E684C818}" destId="{CD4B6788-8697-AE4A-857F-E93986077D89}" srcOrd="0" destOrd="0" presId="urn:microsoft.com/office/officeart/2005/8/layout/process2"/>
    <dgm:cxn modelId="{FDEFFE22-0711-764F-A97C-5AE323CADC75}" srcId="{41661515-763B-C74B-8AEB-729F3DC01F2F}" destId="{75883E2D-7DAE-DB48-B472-FD44DC27189C}" srcOrd="0" destOrd="0" parTransId="{2518BBED-ED8E-2542-A9C8-A863EA750236}" sibTransId="{A457C4C9-8834-E346-867D-D1DB1099AE20}"/>
    <dgm:cxn modelId="{19279D21-152A-2C4F-BFF9-EC98C875E2EE}" type="presOf" srcId="{DB91E122-4BC4-2F46-BCBD-ED538C49FA82}" destId="{FE54EE4F-AB32-A641-A6F6-D70153574E8D}" srcOrd="0" destOrd="0" presId="urn:microsoft.com/office/officeart/2005/8/layout/process2"/>
    <dgm:cxn modelId="{F5BB5BF6-7DEF-D045-B786-BCECAAEE8B4A}" srcId="{41661515-763B-C74B-8AEB-729F3DC01F2F}" destId="{4C9C9CE2-C677-814C-8B95-8C14E684C818}" srcOrd="2" destOrd="0" parTransId="{A3144C0D-2FCE-DA4C-8E08-9CBF4870646A}" sibTransId="{68BD1372-7C41-1D40-BD53-A2C2AD500787}"/>
    <dgm:cxn modelId="{A46E654F-848C-2B49-A21B-EDA5D122C675}" type="presParOf" srcId="{74779F8A-2FFB-4D43-8EE1-BB09301D8403}" destId="{A81922AD-5E40-5F4F-9987-2A9C93883960}" srcOrd="0" destOrd="0" presId="urn:microsoft.com/office/officeart/2005/8/layout/process2"/>
    <dgm:cxn modelId="{9D550D96-FDE8-5944-8888-C4D180B8AB18}" type="presParOf" srcId="{74779F8A-2FFB-4D43-8EE1-BB09301D8403}" destId="{C0054E8A-ADFD-0C49-8CE6-17215A803E88}" srcOrd="1" destOrd="0" presId="urn:microsoft.com/office/officeart/2005/8/layout/process2"/>
    <dgm:cxn modelId="{C8A0BC11-5A8C-9E4B-8D34-BC9D240358C1}" type="presParOf" srcId="{C0054E8A-ADFD-0C49-8CE6-17215A803E88}" destId="{104EABDE-2809-7A4F-8853-D1CF9699F8ED}" srcOrd="0" destOrd="0" presId="urn:microsoft.com/office/officeart/2005/8/layout/process2"/>
    <dgm:cxn modelId="{E09EA6E8-9CEF-3748-9E18-1B3C09B74C8E}" type="presParOf" srcId="{74779F8A-2FFB-4D43-8EE1-BB09301D8403}" destId="{96AB4086-E812-2F4D-9130-4AAD3462D664}" srcOrd="2" destOrd="0" presId="urn:microsoft.com/office/officeart/2005/8/layout/process2"/>
    <dgm:cxn modelId="{373423F7-9058-964C-8802-FDB5B7FFF706}" type="presParOf" srcId="{74779F8A-2FFB-4D43-8EE1-BB09301D8403}" destId="{FE54EE4F-AB32-A641-A6F6-D70153574E8D}" srcOrd="3" destOrd="0" presId="urn:microsoft.com/office/officeart/2005/8/layout/process2"/>
    <dgm:cxn modelId="{637F93C1-18A0-C248-A866-F4A32912A5C8}" type="presParOf" srcId="{FE54EE4F-AB32-A641-A6F6-D70153574E8D}" destId="{3C135A8E-053B-8445-B1C5-36196E85B2F8}" srcOrd="0" destOrd="0" presId="urn:microsoft.com/office/officeart/2005/8/layout/process2"/>
    <dgm:cxn modelId="{174064B1-8282-4B4C-95F4-F89C489BB127}" type="presParOf" srcId="{74779F8A-2FFB-4D43-8EE1-BB09301D8403}" destId="{CD4B6788-8697-AE4A-857F-E93986077D89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C63576-7059-4E2C-8740-CE0D746B82C4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6B488F0-3C78-4C4F-BC10-E159D5EF5EC6}">
      <dgm:prSet/>
      <dgm:spPr/>
      <dgm:t>
        <a:bodyPr/>
        <a:lstStyle/>
        <a:p>
          <a:pPr algn="ctr" rtl="0"/>
          <a:r>
            <a:rPr lang="hr-HR" dirty="0" smtClean="0"/>
            <a:t>Identificiranje automatskih misli na samoj seansi</a:t>
          </a:r>
          <a:endParaRPr lang="hr-HR" dirty="0"/>
        </a:p>
      </dgm:t>
    </dgm:pt>
    <dgm:pt modelId="{6A1AA886-53E9-4FAB-8EFB-E76F0B51F0B9}" type="parTrans" cxnId="{09B6B1C9-2F2F-47FB-B82A-1303568ADA90}">
      <dgm:prSet/>
      <dgm:spPr/>
      <dgm:t>
        <a:bodyPr/>
        <a:lstStyle/>
        <a:p>
          <a:endParaRPr lang="hr-HR"/>
        </a:p>
      </dgm:t>
    </dgm:pt>
    <dgm:pt modelId="{9C10D3EE-7CA5-4208-9F86-C3489220F8E7}" type="sibTrans" cxnId="{09B6B1C9-2F2F-47FB-B82A-1303568ADA90}">
      <dgm:prSet/>
      <dgm:spPr/>
      <dgm:t>
        <a:bodyPr/>
        <a:lstStyle/>
        <a:p>
          <a:endParaRPr lang="hr-HR"/>
        </a:p>
      </dgm:t>
    </dgm:pt>
    <dgm:pt modelId="{03A4D6E8-AB6A-48AB-9FE7-79D8A28F6EE0}">
      <dgm:prSet/>
      <dgm:spPr/>
      <dgm:t>
        <a:bodyPr/>
        <a:lstStyle/>
        <a:p>
          <a:pPr algn="ctr" rtl="0"/>
          <a:r>
            <a:rPr lang="hr-HR" dirty="0" smtClean="0"/>
            <a:t>Identificiranje automatskih misli koje je pacijent imao o problematičnoj situaciji između dviju seansi pomoću imaginacije, igranja uloga ili pretpostavljanja</a:t>
          </a:r>
          <a:endParaRPr lang="hr-HR" dirty="0"/>
        </a:p>
      </dgm:t>
    </dgm:pt>
    <dgm:pt modelId="{9256291B-9B3B-4658-8D0D-771AE9C9C896}" type="parTrans" cxnId="{8723C88A-94B8-4D2D-B503-379E03250548}">
      <dgm:prSet/>
      <dgm:spPr/>
      <dgm:t>
        <a:bodyPr/>
        <a:lstStyle/>
        <a:p>
          <a:endParaRPr lang="hr-HR"/>
        </a:p>
      </dgm:t>
    </dgm:pt>
    <dgm:pt modelId="{578BC6F3-3986-4377-A9E6-DE404AA32146}" type="sibTrans" cxnId="{8723C88A-94B8-4D2D-B503-379E03250548}">
      <dgm:prSet/>
      <dgm:spPr/>
      <dgm:t>
        <a:bodyPr/>
        <a:lstStyle/>
        <a:p>
          <a:endParaRPr lang="hr-HR"/>
        </a:p>
      </dgm:t>
    </dgm:pt>
    <dgm:pt modelId="{9DDA8F0E-CE10-47E1-A0FC-BB9D85791EF8}" type="pres">
      <dgm:prSet presAssocID="{9CC63576-7059-4E2C-8740-CE0D746B82C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B30B22A4-91C3-48AA-BE4C-7F8B5E92871D}" type="pres">
      <dgm:prSet presAssocID="{C6B488F0-3C78-4C4F-BC10-E159D5EF5EC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FA73EFA-4E77-4DEB-8C1D-C7CE5DFBF6F8}" type="pres">
      <dgm:prSet presAssocID="{9C10D3EE-7CA5-4208-9F86-C3489220F8E7}" presName="spacer" presStyleCnt="0"/>
      <dgm:spPr/>
    </dgm:pt>
    <dgm:pt modelId="{AF3D5324-3402-4C1E-907C-A83C2B5DF31B}" type="pres">
      <dgm:prSet presAssocID="{03A4D6E8-AB6A-48AB-9FE7-79D8A28F6EE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3358503-0094-4FD8-8D75-DA409C43866B}" type="presOf" srcId="{03A4D6E8-AB6A-48AB-9FE7-79D8A28F6EE0}" destId="{AF3D5324-3402-4C1E-907C-A83C2B5DF31B}" srcOrd="0" destOrd="0" presId="urn:microsoft.com/office/officeart/2005/8/layout/vList2"/>
    <dgm:cxn modelId="{09B6B1C9-2F2F-47FB-B82A-1303568ADA90}" srcId="{9CC63576-7059-4E2C-8740-CE0D746B82C4}" destId="{C6B488F0-3C78-4C4F-BC10-E159D5EF5EC6}" srcOrd="0" destOrd="0" parTransId="{6A1AA886-53E9-4FAB-8EFB-E76F0B51F0B9}" sibTransId="{9C10D3EE-7CA5-4208-9F86-C3489220F8E7}"/>
    <dgm:cxn modelId="{22D8807A-774E-47E7-AEA0-488A358F0D1E}" type="presOf" srcId="{C6B488F0-3C78-4C4F-BC10-E159D5EF5EC6}" destId="{B30B22A4-91C3-48AA-BE4C-7F8B5E92871D}" srcOrd="0" destOrd="0" presId="urn:microsoft.com/office/officeart/2005/8/layout/vList2"/>
    <dgm:cxn modelId="{8723C88A-94B8-4D2D-B503-379E03250548}" srcId="{9CC63576-7059-4E2C-8740-CE0D746B82C4}" destId="{03A4D6E8-AB6A-48AB-9FE7-79D8A28F6EE0}" srcOrd="1" destOrd="0" parTransId="{9256291B-9B3B-4658-8D0D-771AE9C9C896}" sibTransId="{578BC6F3-3986-4377-A9E6-DE404AA32146}"/>
    <dgm:cxn modelId="{CCEF3714-003D-43F2-80B4-5F6E05172AA8}" type="presOf" srcId="{9CC63576-7059-4E2C-8740-CE0D746B82C4}" destId="{9DDA8F0E-CE10-47E1-A0FC-BB9D85791EF8}" srcOrd="0" destOrd="0" presId="urn:microsoft.com/office/officeart/2005/8/layout/vList2"/>
    <dgm:cxn modelId="{F8760A60-F5A3-430F-A242-D571B7E1858C}" type="presParOf" srcId="{9DDA8F0E-CE10-47E1-A0FC-BB9D85791EF8}" destId="{B30B22A4-91C3-48AA-BE4C-7F8B5E92871D}" srcOrd="0" destOrd="0" presId="urn:microsoft.com/office/officeart/2005/8/layout/vList2"/>
    <dgm:cxn modelId="{41A23449-EF31-4021-A943-BEC8ED17CAD7}" type="presParOf" srcId="{9DDA8F0E-CE10-47E1-A0FC-BB9D85791EF8}" destId="{FFA73EFA-4E77-4DEB-8C1D-C7CE5DFBF6F8}" srcOrd="1" destOrd="0" presId="urn:microsoft.com/office/officeart/2005/8/layout/vList2"/>
    <dgm:cxn modelId="{C1B4ED7D-18DD-4E4C-AA92-88875F5039D3}" type="presParOf" srcId="{9DDA8F0E-CE10-47E1-A0FC-BB9D85791EF8}" destId="{AF3D5324-3402-4C1E-907C-A83C2B5DF31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19F7D4-A7FE-6E4A-A76F-14F17B24777D}" type="doc">
      <dgm:prSet loTypeId="urn:microsoft.com/office/officeart/2005/8/layout/vProcess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7E7E19-5AAB-0848-8157-C88B012326D2}">
      <dgm:prSet phldrT="[Text]" custT="1"/>
      <dgm:spPr/>
      <dgm:t>
        <a:bodyPr/>
        <a:lstStyle/>
        <a:p>
          <a:r>
            <a:rPr lang="ta-IN" sz="1400" dirty="0" smtClean="0">
              <a:latin typeface="+mn-lt"/>
            </a:rPr>
            <a:t>Situacija (vanjski događaj, tijek misli, vanjsko iskustvo )			</a:t>
          </a:r>
          <a:endParaRPr lang="en-US" sz="1400" dirty="0">
            <a:latin typeface="+mn-lt"/>
          </a:endParaRPr>
        </a:p>
      </dgm:t>
    </dgm:pt>
    <dgm:pt modelId="{0F9E45ED-4080-1F41-A2B2-BC4A431F8EDA}" type="parTrans" cxnId="{04B2854C-3C33-CA40-97A0-1A3625932875}">
      <dgm:prSet/>
      <dgm:spPr/>
      <dgm:t>
        <a:bodyPr/>
        <a:lstStyle/>
        <a:p>
          <a:endParaRPr lang="en-US"/>
        </a:p>
      </dgm:t>
    </dgm:pt>
    <dgm:pt modelId="{F4BD56F0-323E-A347-92B6-E939187CC64B}" type="sibTrans" cxnId="{04B2854C-3C33-CA40-97A0-1A3625932875}">
      <dgm:prSet custT="1"/>
      <dgm:spPr/>
      <dgm:t>
        <a:bodyPr/>
        <a:lstStyle/>
        <a:p>
          <a:endParaRPr lang="en-US" sz="2400">
            <a:latin typeface="+mn-lt"/>
          </a:endParaRPr>
        </a:p>
      </dgm:t>
    </dgm:pt>
    <dgm:pt modelId="{F2CE7E6A-9C6A-0A4C-8AF4-519055B86132}">
      <dgm:prSet phldrT="[Text]" custT="1"/>
      <dgm:spPr/>
      <dgm:t>
        <a:bodyPr/>
        <a:lstStyle/>
        <a:p>
          <a:r>
            <a:rPr lang="ta-IN" sz="1400" dirty="0" smtClean="0">
              <a:latin typeface="+mn-lt"/>
            </a:rPr>
            <a:t>Inicijalna automatska misao</a:t>
          </a:r>
          <a:endParaRPr lang="en-US" sz="1400" dirty="0">
            <a:latin typeface="+mn-lt"/>
          </a:endParaRPr>
        </a:p>
      </dgm:t>
    </dgm:pt>
    <dgm:pt modelId="{BFA98E05-75ED-994A-AC70-5FA4A58E2360}" type="parTrans" cxnId="{46198DEE-7356-004B-B1F8-C0AD0B092CAC}">
      <dgm:prSet/>
      <dgm:spPr/>
      <dgm:t>
        <a:bodyPr/>
        <a:lstStyle/>
        <a:p>
          <a:endParaRPr lang="en-US"/>
        </a:p>
      </dgm:t>
    </dgm:pt>
    <dgm:pt modelId="{1D569C54-3EC3-CB4F-ACA3-39AF0AF9FFF2}" type="sibTrans" cxnId="{46198DEE-7356-004B-B1F8-C0AD0B092CAC}">
      <dgm:prSet custT="1"/>
      <dgm:spPr/>
      <dgm:t>
        <a:bodyPr/>
        <a:lstStyle/>
        <a:p>
          <a:endParaRPr lang="en-US" sz="2400">
            <a:latin typeface="+mn-lt"/>
          </a:endParaRPr>
        </a:p>
      </dgm:t>
    </dgm:pt>
    <dgm:pt modelId="{EE79B88D-1B4E-B04A-9CE9-A0DB44F80DF5}">
      <dgm:prSet phldrT="[Text]" custT="1"/>
      <dgm:spPr/>
      <dgm:t>
        <a:bodyPr/>
        <a:lstStyle/>
        <a:p>
          <a:r>
            <a:rPr lang="en-US" sz="1400" dirty="0" smtClean="0">
              <a:latin typeface="+mn-lt"/>
            </a:rPr>
            <a:t>E</a:t>
          </a:r>
          <a:r>
            <a:rPr lang="ta-IN" sz="1400" dirty="0" smtClean="0">
              <a:latin typeface="+mn-lt"/>
            </a:rPr>
            <a:t>mocije</a:t>
          </a:r>
        </a:p>
      </dgm:t>
    </dgm:pt>
    <dgm:pt modelId="{EE37000D-5EE9-5044-8159-849AF4307CFE}" type="parTrans" cxnId="{54F58AB1-AE1A-A746-8AA9-9C19857E760C}">
      <dgm:prSet/>
      <dgm:spPr/>
      <dgm:t>
        <a:bodyPr/>
        <a:lstStyle/>
        <a:p>
          <a:endParaRPr lang="en-US"/>
        </a:p>
      </dgm:t>
    </dgm:pt>
    <dgm:pt modelId="{5E0FE0E7-08D5-4B45-ACB3-2E03D7212026}" type="sibTrans" cxnId="{54F58AB1-AE1A-A746-8AA9-9C19857E760C}">
      <dgm:prSet custT="1"/>
      <dgm:spPr/>
      <dgm:t>
        <a:bodyPr/>
        <a:lstStyle/>
        <a:p>
          <a:endParaRPr lang="en-US" sz="2400">
            <a:latin typeface="+mn-lt"/>
          </a:endParaRPr>
        </a:p>
      </dgm:t>
    </dgm:pt>
    <dgm:pt modelId="{5C75F99F-47D4-5849-BD19-0F8DA1A7FA22}">
      <dgm:prSet custT="1"/>
      <dgm:spPr/>
      <dgm:t>
        <a:bodyPr/>
        <a:lstStyle/>
        <a:p>
          <a:r>
            <a:rPr lang="ta-IN" sz="1400" dirty="0" smtClean="0">
              <a:latin typeface="+mn-lt"/>
            </a:rPr>
            <a:t>Ponašanje	</a:t>
          </a:r>
          <a:endParaRPr lang="en-US" sz="1400" dirty="0">
            <a:latin typeface="+mn-lt"/>
          </a:endParaRPr>
        </a:p>
      </dgm:t>
    </dgm:pt>
    <dgm:pt modelId="{82CD9C25-5919-4F4B-8CCD-104314CF644C}" type="parTrans" cxnId="{FADF41D6-B06B-1B41-98C4-F08E804E7BEA}">
      <dgm:prSet/>
      <dgm:spPr/>
      <dgm:t>
        <a:bodyPr/>
        <a:lstStyle/>
        <a:p>
          <a:endParaRPr lang="en-US"/>
        </a:p>
      </dgm:t>
    </dgm:pt>
    <dgm:pt modelId="{5D5B3BF1-2DE0-4448-AA5C-B14EB6FE6A94}" type="sibTrans" cxnId="{FADF41D6-B06B-1B41-98C4-F08E804E7BEA}">
      <dgm:prSet custT="1"/>
      <dgm:spPr/>
      <dgm:t>
        <a:bodyPr/>
        <a:lstStyle/>
        <a:p>
          <a:endParaRPr lang="en-US" sz="2400">
            <a:latin typeface="+mn-lt"/>
          </a:endParaRPr>
        </a:p>
      </dgm:t>
    </dgm:pt>
    <dgm:pt modelId="{EAA19C4E-4B0C-8345-8C64-B6A41FF7048B}">
      <dgm:prSet custT="1"/>
      <dgm:spPr/>
      <dgm:t>
        <a:bodyPr/>
        <a:lstStyle/>
        <a:p>
          <a:r>
            <a:rPr lang="ta-IN" sz="1400" dirty="0" smtClean="0">
              <a:latin typeface="+mn-lt"/>
            </a:rPr>
            <a:t>Fiziološka reakcija</a:t>
          </a:r>
          <a:endParaRPr lang="en-US" sz="1400" dirty="0">
            <a:latin typeface="+mn-lt"/>
          </a:endParaRPr>
        </a:p>
      </dgm:t>
    </dgm:pt>
    <dgm:pt modelId="{EE55C8B6-31D2-6547-9389-D8689EA88E7E}" type="parTrans" cxnId="{353811CF-7655-1147-9CDE-BC0D06B563F9}">
      <dgm:prSet/>
      <dgm:spPr/>
      <dgm:t>
        <a:bodyPr/>
        <a:lstStyle/>
        <a:p>
          <a:endParaRPr lang="en-US"/>
        </a:p>
      </dgm:t>
    </dgm:pt>
    <dgm:pt modelId="{FF88A88C-52A9-3D43-B0E1-7B81058E8EE2}" type="sibTrans" cxnId="{353811CF-7655-1147-9CDE-BC0D06B563F9}">
      <dgm:prSet/>
      <dgm:spPr/>
      <dgm:t>
        <a:bodyPr/>
        <a:lstStyle/>
        <a:p>
          <a:endParaRPr lang="en-US"/>
        </a:p>
      </dgm:t>
    </dgm:pt>
    <dgm:pt modelId="{B32553DE-9F86-A84D-A045-03C01988C74B}" type="pres">
      <dgm:prSet presAssocID="{C919F7D4-A7FE-6E4A-A76F-14F17B24777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7E259674-D06D-B845-BAD2-07EF39596BCD}" type="pres">
      <dgm:prSet presAssocID="{C919F7D4-A7FE-6E4A-A76F-14F17B24777D}" presName="dummyMaxCanvas" presStyleCnt="0">
        <dgm:presLayoutVars/>
      </dgm:prSet>
      <dgm:spPr/>
    </dgm:pt>
    <dgm:pt modelId="{80074BAB-7068-024D-997F-DC3A5D61EF71}" type="pres">
      <dgm:prSet presAssocID="{C919F7D4-A7FE-6E4A-A76F-14F17B24777D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C42BCD-DECB-5A41-95A1-33F2A98D8CB0}" type="pres">
      <dgm:prSet presAssocID="{C919F7D4-A7FE-6E4A-A76F-14F17B24777D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61FE1F-936E-DA43-B580-DAF10207AEB7}" type="pres">
      <dgm:prSet presAssocID="{C919F7D4-A7FE-6E4A-A76F-14F17B24777D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A5A1CF-09C3-F14F-8837-03D6336BFA0E}" type="pres">
      <dgm:prSet presAssocID="{C919F7D4-A7FE-6E4A-A76F-14F17B24777D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8541B7E-6C68-1042-9804-782D0CF2997B}" type="pres">
      <dgm:prSet presAssocID="{C919F7D4-A7FE-6E4A-A76F-14F17B24777D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0D8DEB0-47EC-2D42-9E27-C2460BBB60C8}" type="pres">
      <dgm:prSet presAssocID="{C919F7D4-A7FE-6E4A-A76F-14F17B24777D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EE034C1-0423-154C-B6E2-538F8DAE0E0F}" type="pres">
      <dgm:prSet presAssocID="{C919F7D4-A7FE-6E4A-A76F-14F17B24777D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01A98D3-A970-F747-8184-18534EC9D2FE}" type="pres">
      <dgm:prSet presAssocID="{C919F7D4-A7FE-6E4A-A76F-14F17B24777D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A2B5F44-772A-6140-A3C8-13937AC3E733}" type="pres">
      <dgm:prSet presAssocID="{C919F7D4-A7FE-6E4A-A76F-14F17B24777D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D99E22E-CAC8-DB46-B9AD-D4626A8E8570}" type="pres">
      <dgm:prSet presAssocID="{C919F7D4-A7FE-6E4A-A76F-14F17B24777D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B08425-4255-A042-A891-20E7C47D927F}" type="pres">
      <dgm:prSet presAssocID="{C919F7D4-A7FE-6E4A-A76F-14F17B24777D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5B2A7B-5CEB-ED43-8172-4263F553BF6A}" type="pres">
      <dgm:prSet presAssocID="{C919F7D4-A7FE-6E4A-A76F-14F17B24777D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82A2F3-5943-0240-9E54-854CF536FFFC}" type="pres">
      <dgm:prSet presAssocID="{C919F7D4-A7FE-6E4A-A76F-14F17B24777D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C457571-5048-254C-A1C7-BD628D7F0D29}" type="pres">
      <dgm:prSet presAssocID="{C919F7D4-A7FE-6E4A-A76F-14F17B24777D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4503E509-869F-2F4E-BACB-F3E91BFCD667}" type="presOf" srcId="{5C75F99F-47D4-5849-BD19-0F8DA1A7FA22}" destId="{F982A2F3-5943-0240-9E54-854CF536FFFC}" srcOrd="1" destOrd="0" presId="urn:microsoft.com/office/officeart/2005/8/layout/vProcess5"/>
    <dgm:cxn modelId="{2ECC6A41-99C2-5345-8467-EF138277A7B4}" type="presOf" srcId="{F4BD56F0-323E-A347-92B6-E939187CC64B}" destId="{E0D8DEB0-47EC-2D42-9E27-C2460BBB60C8}" srcOrd="0" destOrd="0" presId="urn:microsoft.com/office/officeart/2005/8/layout/vProcess5"/>
    <dgm:cxn modelId="{08446ADB-5A4C-F549-88AC-7B219A43CAE0}" type="presOf" srcId="{227E7E19-5AAB-0848-8157-C88B012326D2}" destId="{CD99E22E-CAC8-DB46-B9AD-D4626A8E8570}" srcOrd="1" destOrd="0" presId="urn:microsoft.com/office/officeart/2005/8/layout/vProcess5"/>
    <dgm:cxn modelId="{3D5157FD-B802-5741-8417-47CC9DCE62AB}" type="presOf" srcId="{1D569C54-3EC3-CB4F-ACA3-39AF0AF9FFF2}" destId="{5EE034C1-0423-154C-B6E2-538F8DAE0E0F}" srcOrd="0" destOrd="0" presId="urn:microsoft.com/office/officeart/2005/8/layout/vProcess5"/>
    <dgm:cxn modelId="{46ED1E43-97CE-4646-BD98-60F98B118553}" type="presOf" srcId="{5D5B3BF1-2DE0-4448-AA5C-B14EB6FE6A94}" destId="{2A2B5F44-772A-6140-A3C8-13937AC3E733}" srcOrd="0" destOrd="0" presId="urn:microsoft.com/office/officeart/2005/8/layout/vProcess5"/>
    <dgm:cxn modelId="{FADF41D6-B06B-1B41-98C4-F08E804E7BEA}" srcId="{C919F7D4-A7FE-6E4A-A76F-14F17B24777D}" destId="{5C75F99F-47D4-5849-BD19-0F8DA1A7FA22}" srcOrd="3" destOrd="0" parTransId="{82CD9C25-5919-4F4B-8CCD-104314CF644C}" sibTransId="{5D5B3BF1-2DE0-4448-AA5C-B14EB6FE6A94}"/>
    <dgm:cxn modelId="{98BE1321-C9B4-2444-84EF-8EF30D621F3C}" type="presOf" srcId="{F2CE7E6A-9C6A-0A4C-8AF4-519055B86132}" destId="{D8B08425-4255-A042-A891-20E7C47D927F}" srcOrd="1" destOrd="0" presId="urn:microsoft.com/office/officeart/2005/8/layout/vProcess5"/>
    <dgm:cxn modelId="{46198DEE-7356-004B-B1F8-C0AD0B092CAC}" srcId="{C919F7D4-A7FE-6E4A-A76F-14F17B24777D}" destId="{F2CE7E6A-9C6A-0A4C-8AF4-519055B86132}" srcOrd="1" destOrd="0" parTransId="{BFA98E05-75ED-994A-AC70-5FA4A58E2360}" sibTransId="{1D569C54-3EC3-CB4F-ACA3-39AF0AF9FFF2}"/>
    <dgm:cxn modelId="{F8A565FA-3DBA-1146-A765-3111AD06957D}" type="presOf" srcId="{C919F7D4-A7FE-6E4A-A76F-14F17B24777D}" destId="{B32553DE-9F86-A84D-A045-03C01988C74B}" srcOrd="0" destOrd="0" presId="urn:microsoft.com/office/officeart/2005/8/layout/vProcess5"/>
    <dgm:cxn modelId="{353811CF-7655-1147-9CDE-BC0D06B563F9}" srcId="{C919F7D4-A7FE-6E4A-A76F-14F17B24777D}" destId="{EAA19C4E-4B0C-8345-8C64-B6A41FF7048B}" srcOrd="4" destOrd="0" parTransId="{EE55C8B6-31D2-6547-9389-D8689EA88E7E}" sibTransId="{FF88A88C-52A9-3D43-B0E1-7B81058E8EE2}"/>
    <dgm:cxn modelId="{04B2854C-3C33-CA40-97A0-1A3625932875}" srcId="{C919F7D4-A7FE-6E4A-A76F-14F17B24777D}" destId="{227E7E19-5AAB-0848-8157-C88B012326D2}" srcOrd="0" destOrd="0" parTransId="{0F9E45ED-4080-1F41-A2B2-BC4A431F8EDA}" sibTransId="{F4BD56F0-323E-A347-92B6-E939187CC64B}"/>
    <dgm:cxn modelId="{B5EEB510-F109-F54F-A37B-4D081845EB62}" type="presOf" srcId="{EAA19C4E-4B0C-8345-8C64-B6A41FF7048B}" destId="{8C457571-5048-254C-A1C7-BD628D7F0D29}" srcOrd="1" destOrd="0" presId="urn:microsoft.com/office/officeart/2005/8/layout/vProcess5"/>
    <dgm:cxn modelId="{31104F77-A7EF-BA42-BDFE-6E2B43B125A5}" type="presOf" srcId="{5E0FE0E7-08D5-4B45-ACB3-2E03D7212026}" destId="{301A98D3-A970-F747-8184-18534EC9D2FE}" srcOrd="0" destOrd="0" presId="urn:microsoft.com/office/officeart/2005/8/layout/vProcess5"/>
    <dgm:cxn modelId="{27A2467D-C841-E349-AC71-425747E139A5}" type="presOf" srcId="{F2CE7E6A-9C6A-0A4C-8AF4-519055B86132}" destId="{6FC42BCD-DECB-5A41-95A1-33F2A98D8CB0}" srcOrd="0" destOrd="0" presId="urn:microsoft.com/office/officeart/2005/8/layout/vProcess5"/>
    <dgm:cxn modelId="{9A8B22D0-BFD8-5648-8D3C-D5084643CCF1}" type="presOf" srcId="{227E7E19-5AAB-0848-8157-C88B012326D2}" destId="{80074BAB-7068-024D-997F-DC3A5D61EF71}" srcOrd="0" destOrd="0" presId="urn:microsoft.com/office/officeart/2005/8/layout/vProcess5"/>
    <dgm:cxn modelId="{82849DF8-22A4-0446-A96B-F1E28AF21A85}" type="presOf" srcId="{EE79B88D-1B4E-B04A-9CE9-A0DB44F80DF5}" destId="{E761FE1F-936E-DA43-B580-DAF10207AEB7}" srcOrd="0" destOrd="0" presId="urn:microsoft.com/office/officeart/2005/8/layout/vProcess5"/>
    <dgm:cxn modelId="{24CA59F6-211C-B44B-9A23-5DF3AAD5552B}" type="presOf" srcId="{5C75F99F-47D4-5849-BD19-0F8DA1A7FA22}" destId="{FDA5A1CF-09C3-F14F-8837-03D6336BFA0E}" srcOrd="0" destOrd="0" presId="urn:microsoft.com/office/officeart/2005/8/layout/vProcess5"/>
    <dgm:cxn modelId="{1D783366-299E-6341-A0C3-1EEBDC453B80}" type="presOf" srcId="{EE79B88D-1B4E-B04A-9CE9-A0DB44F80DF5}" destId="{DA5B2A7B-5CEB-ED43-8172-4263F553BF6A}" srcOrd="1" destOrd="0" presId="urn:microsoft.com/office/officeart/2005/8/layout/vProcess5"/>
    <dgm:cxn modelId="{3AA80E72-564F-1445-80B6-6B3CBDB13EC0}" type="presOf" srcId="{EAA19C4E-4B0C-8345-8C64-B6A41FF7048B}" destId="{C8541B7E-6C68-1042-9804-782D0CF2997B}" srcOrd="0" destOrd="0" presId="urn:microsoft.com/office/officeart/2005/8/layout/vProcess5"/>
    <dgm:cxn modelId="{54F58AB1-AE1A-A746-8AA9-9C19857E760C}" srcId="{C919F7D4-A7FE-6E4A-A76F-14F17B24777D}" destId="{EE79B88D-1B4E-B04A-9CE9-A0DB44F80DF5}" srcOrd="2" destOrd="0" parTransId="{EE37000D-5EE9-5044-8159-849AF4307CFE}" sibTransId="{5E0FE0E7-08D5-4B45-ACB3-2E03D7212026}"/>
    <dgm:cxn modelId="{715E8BAD-AC81-4843-A968-D531E4B27B37}" type="presParOf" srcId="{B32553DE-9F86-A84D-A045-03C01988C74B}" destId="{7E259674-D06D-B845-BAD2-07EF39596BCD}" srcOrd="0" destOrd="0" presId="urn:microsoft.com/office/officeart/2005/8/layout/vProcess5"/>
    <dgm:cxn modelId="{FB074614-3CD0-0848-A7A4-9561C494A088}" type="presParOf" srcId="{B32553DE-9F86-A84D-A045-03C01988C74B}" destId="{80074BAB-7068-024D-997F-DC3A5D61EF71}" srcOrd="1" destOrd="0" presId="urn:microsoft.com/office/officeart/2005/8/layout/vProcess5"/>
    <dgm:cxn modelId="{60606CDC-683C-F541-BAC5-0E00BCD5A015}" type="presParOf" srcId="{B32553DE-9F86-A84D-A045-03C01988C74B}" destId="{6FC42BCD-DECB-5A41-95A1-33F2A98D8CB0}" srcOrd="2" destOrd="0" presId="urn:microsoft.com/office/officeart/2005/8/layout/vProcess5"/>
    <dgm:cxn modelId="{C08D4E7A-EAA9-474B-95E1-511FD4D62DC8}" type="presParOf" srcId="{B32553DE-9F86-A84D-A045-03C01988C74B}" destId="{E761FE1F-936E-DA43-B580-DAF10207AEB7}" srcOrd="3" destOrd="0" presId="urn:microsoft.com/office/officeart/2005/8/layout/vProcess5"/>
    <dgm:cxn modelId="{59D7E18E-37D5-BC4A-8B22-03817BA71CFF}" type="presParOf" srcId="{B32553DE-9F86-A84D-A045-03C01988C74B}" destId="{FDA5A1CF-09C3-F14F-8837-03D6336BFA0E}" srcOrd="4" destOrd="0" presId="urn:microsoft.com/office/officeart/2005/8/layout/vProcess5"/>
    <dgm:cxn modelId="{ABAE650E-AADB-2846-AEBA-CABCB87F4E90}" type="presParOf" srcId="{B32553DE-9F86-A84D-A045-03C01988C74B}" destId="{C8541B7E-6C68-1042-9804-782D0CF2997B}" srcOrd="5" destOrd="0" presId="urn:microsoft.com/office/officeart/2005/8/layout/vProcess5"/>
    <dgm:cxn modelId="{1A8C996A-C4F2-7848-9D06-D28D66FF6A2E}" type="presParOf" srcId="{B32553DE-9F86-A84D-A045-03C01988C74B}" destId="{E0D8DEB0-47EC-2D42-9E27-C2460BBB60C8}" srcOrd="6" destOrd="0" presId="urn:microsoft.com/office/officeart/2005/8/layout/vProcess5"/>
    <dgm:cxn modelId="{B69C44F7-5130-B645-9256-F5348F62E54A}" type="presParOf" srcId="{B32553DE-9F86-A84D-A045-03C01988C74B}" destId="{5EE034C1-0423-154C-B6E2-538F8DAE0E0F}" srcOrd="7" destOrd="0" presId="urn:microsoft.com/office/officeart/2005/8/layout/vProcess5"/>
    <dgm:cxn modelId="{EC23BC56-16DE-234D-B633-DC7D087730C0}" type="presParOf" srcId="{B32553DE-9F86-A84D-A045-03C01988C74B}" destId="{301A98D3-A970-F747-8184-18534EC9D2FE}" srcOrd="8" destOrd="0" presId="urn:microsoft.com/office/officeart/2005/8/layout/vProcess5"/>
    <dgm:cxn modelId="{F68B5859-8880-E84B-88AF-4F1E7CB8F0F9}" type="presParOf" srcId="{B32553DE-9F86-A84D-A045-03C01988C74B}" destId="{2A2B5F44-772A-6140-A3C8-13937AC3E733}" srcOrd="9" destOrd="0" presId="urn:microsoft.com/office/officeart/2005/8/layout/vProcess5"/>
    <dgm:cxn modelId="{D7F1A43D-6D5D-E440-B67A-083ED5EF087C}" type="presParOf" srcId="{B32553DE-9F86-A84D-A045-03C01988C74B}" destId="{CD99E22E-CAC8-DB46-B9AD-D4626A8E8570}" srcOrd="10" destOrd="0" presId="urn:microsoft.com/office/officeart/2005/8/layout/vProcess5"/>
    <dgm:cxn modelId="{B732FC4F-E2F8-5646-AE43-CEE8E2AD12A4}" type="presParOf" srcId="{B32553DE-9F86-A84D-A045-03C01988C74B}" destId="{D8B08425-4255-A042-A891-20E7C47D927F}" srcOrd="11" destOrd="0" presId="urn:microsoft.com/office/officeart/2005/8/layout/vProcess5"/>
    <dgm:cxn modelId="{D122693F-F0F7-0842-B9AF-C65E5C6CB5D3}" type="presParOf" srcId="{B32553DE-9F86-A84D-A045-03C01988C74B}" destId="{DA5B2A7B-5CEB-ED43-8172-4263F553BF6A}" srcOrd="12" destOrd="0" presId="urn:microsoft.com/office/officeart/2005/8/layout/vProcess5"/>
    <dgm:cxn modelId="{127F9E19-9A71-3149-9BA2-42D148BF3A8D}" type="presParOf" srcId="{B32553DE-9F86-A84D-A045-03C01988C74B}" destId="{F982A2F3-5943-0240-9E54-854CF536FFFC}" srcOrd="13" destOrd="0" presId="urn:microsoft.com/office/officeart/2005/8/layout/vProcess5"/>
    <dgm:cxn modelId="{5714A78B-5107-6649-8104-70971C7C1508}" type="presParOf" srcId="{B32553DE-9F86-A84D-A045-03C01988C74B}" destId="{8C457571-5048-254C-A1C7-BD628D7F0D29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87B553-27EE-4941-B259-8875E69E0523}" type="doc">
      <dgm:prSet loTypeId="urn:microsoft.com/office/officeart/2005/8/layout/vProcess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38C932-781C-204F-B1D6-5E443F212C3E}">
      <dgm:prSet phldrT="[Text]"/>
      <dgm:spPr/>
      <dgm:t>
        <a:bodyPr/>
        <a:lstStyle/>
        <a:p>
          <a:r>
            <a:rPr lang="ta-IN" dirty="0" smtClean="0"/>
            <a:t>Potencijalna dodatna automatska misao</a:t>
          </a:r>
          <a:endParaRPr lang="en-US" dirty="0"/>
        </a:p>
      </dgm:t>
    </dgm:pt>
    <dgm:pt modelId="{436780A2-1497-E840-82A7-777E55D43E2B}" type="parTrans" cxnId="{5765C646-A13C-2341-86BB-1BE67195E5EB}">
      <dgm:prSet/>
      <dgm:spPr/>
      <dgm:t>
        <a:bodyPr/>
        <a:lstStyle/>
        <a:p>
          <a:endParaRPr lang="en-US"/>
        </a:p>
      </dgm:t>
    </dgm:pt>
    <dgm:pt modelId="{70DCDFBE-9F5F-4C40-860C-90E520825B77}" type="sibTrans" cxnId="{5765C646-A13C-2341-86BB-1BE67195E5EB}">
      <dgm:prSet/>
      <dgm:spPr/>
      <dgm:t>
        <a:bodyPr/>
        <a:lstStyle/>
        <a:p>
          <a:endParaRPr lang="en-US"/>
        </a:p>
      </dgm:t>
    </dgm:pt>
    <dgm:pt modelId="{57D8C769-BC43-0849-90F1-64C32CF67202}">
      <dgm:prSet phldrT="[Text]"/>
      <dgm:spPr/>
      <dgm:t>
        <a:bodyPr/>
        <a:lstStyle/>
        <a:p>
          <a:r>
            <a:rPr lang="ta-IN" dirty="0" smtClean="0"/>
            <a:t>Ponašanje</a:t>
          </a:r>
          <a:endParaRPr lang="en-US" dirty="0"/>
        </a:p>
      </dgm:t>
    </dgm:pt>
    <dgm:pt modelId="{54112036-0873-CF41-A2A9-3F94453F8886}" type="parTrans" cxnId="{A7C6AA58-A73E-8245-8042-E92B15806A25}">
      <dgm:prSet/>
      <dgm:spPr/>
      <dgm:t>
        <a:bodyPr/>
        <a:lstStyle/>
        <a:p>
          <a:endParaRPr lang="en-US"/>
        </a:p>
      </dgm:t>
    </dgm:pt>
    <dgm:pt modelId="{239CA1D6-F95F-F74D-AD8B-2D3626D9F3F7}" type="sibTrans" cxnId="{A7C6AA58-A73E-8245-8042-E92B15806A25}">
      <dgm:prSet/>
      <dgm:spPr/>
      <dgm:t>
        <a:bodyPr/>
        <a:lstStyle/>
        <a:p>
          <a:endParaRPr lang="en-US"/>
        </a:p>
      </dgm:t>
    </dgm:pt>
    <dgm:pt modelId="{DA00A0E5-C703-8D4A-9462-D869DA82CB2A}">
      <dgm:prSet phldrT="[Text]"/>
      <dgm:spPr/>
      <dgm:t>
        <a:bodyPr/>
        <a:lstStyle/>
        <a:p>
          <a:r>
            <a:rPr lang="ta-IN" dirty="0" smtClean="0"/>
            <a:t>Fiziološka reakcija</a:t>
          </a:r>
          <a:endParaRPr lang="en-US" dirty="0"/>
        </a:p>
      </dgm:t>
    </dgm:pt>
    <dgm:pt modelId="{88B3FFE6-B61C-5A43-BD74-8EB5A4EF4507}" type="parTrans" cxnId="{B88CCF1F-C31D-F143-9E6F-A1B2E42BAFEE}">
      <dgm:prSet/>
      <dgm:spPr/>
      <dgm:t>
        <a:bodyPr/>
        <a:lstStyle/>
        <a:p>
          <a:endParaRPr lang="en-US"/>
        </a:p>
      </dgm:t>
    </dgm:pt>
    <dgm:pt modelId="{FEC30C61-E518-0943-A20A-D065C396CCAC}" type="sibTrans" cxnId="{B88CCF1F-C31D-F143-9E6F-A1B2E42BAFEE}">
      <dgm:prSet/>
      <dgm:spPr/>
      <dgm:t>
        <a:bodyPr/>
        <a:lstStyle/>
        <a:p>
          <a:endParaRPr lang="en-US"/>
        </a:p>
      </dgm:t>
    </dgm:pt>
    <dgm:pt modelId="{B53EEC26-F5AE-304C-A0E2-80C9AD427C2D}">
      <dgm:prSet/>
      <dgm:spPr/>
      <dgm:t>
        <a:bodyPr/>
        <a:lstStyle/>
        <a:p>
          <a:r>
            <a:rPr lang="ta-IN" dirty="0" smtClean="0"/>
            <a:t>Emocije</a:t>
          </a:r>
          <a:endParaRPr lang="en-US" dirty="0"/>
        </a:p>
      </dgm:t>
    </dgm:pt>
    <dgm:pt modelId="{EF28F95E-D61A-FE4F-9433-0FE756A7627D}" type="parTrans" cxnId="{3AC6AEB7-39E3-7241-BBA6-C426383E79C6}">
      <dgm:prSet/>
      <dgm:spPr/>
      <dgm:t>
        <a:bodyPr/>
        <a:lstStyle/>
        <a:p>
          <a:endParaRPr lang="en-US"/>
        </a:p>
      </dgm:t>
    </dgm:pt>
    <dgm:pt modelId="{B89D43D9-850A-F64C-80C4-88ADE2ED7684}" type="sibTrans" cxnId="{3AC6AEB7-39E3-7241-BBA6-C426383E79C6}">
      <dgm:prSet/>
      <dgm:spPr/>
      <dgm:t>
        <a:bodyPr/>
        <a:lstStyle/>
        <a:p>
          <a:endParaRPr lang="en-US"/>
        </a:p>
      </dgm:t>
    </dgm:pt>
    <dgm:pt modelId="{1E8FDA48-D5AB-504F-96AC-701273F6D7CB}" type="pres">
      <dgm:prSet presAssocID="{A087B553-27EE-4941-B259-8875E69E052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5929848C-0F7F-674E-BF9D-8D87CE4EAD43}" type="pres">
      <dgm:prSet presAssocID="{A087B553-27EE-4941-B259-8875E69E0523}" presName="dummyMaxCanvas" presStyleCnt="0">
        <dgm:presLayoutVars/>
      </dgm:prSet>
      <dgm:spPr/>
    </dgm:pt>
    <dgm:pt modelId="{D8877BEB-9E18-5444-B666-3B41A7A786B0}" type="pres">
      <dgm:prSet presAssocID="{A087B553-27EE-4941-B259-8875E69E0523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987B84-9EFA-5F4A-AF34-17DBEBE75513}" type="pres">
      <dgm:prSet presAssocID="{A087B553-27EE-4941-B259-8875E69E0523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C96274-F1E1-A148-9DA0-91AF622196F8}" type="pres">
      <dgm:prSet presAssocID="{A087B553-27EE-4941-B259-8875E69E0523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620F5E-1066-4C40-AD94-9AF439CA2CD8}" type="pres">
      <dgm:prSet presAssocID="{A087B553-27EE-4941-B259-8875E69E0523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39F395F-0F1A-9547-9185-292E1B6E8FBC}" type="pres">
      <dgm:prSet presAssocID="{A087B553-27EE-4941-B259-8875E69E0523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D0B0AF2-A6A4-0240-8349-F7A0B91EB009}" type="pres">
      <dgm:prSet presAssocID="{A087B553-27EE-4941-B259-8875E69E0523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8A8B961-930A-F44D-AF71-D9C9048CE51B}" type="pres">
      <dgm:prSet presAssocID="{A087B553-27EE-4941-B259-8875E69E0523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7DBE747-5A6E-7646-BB48-1A39C32E5925}" type="pres">
      <dgm:prSet presAssocID="{A087B553-27EE-4941-B259-8875E69E0523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13CC86-7107-4045-AD51-4958B54A5F01}" type="pres">
      <dgm:prSet presAssocID="{A087B553-27EE-4941-B259-8875E69E0523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FB4E9F-7C87-E84F-9FD2-F9C20C108FAA}" type="pres">
      <dgm:prSet presAssocID="{A087B553-27EE-4941-B259-8875E69E0523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6B4134-A0E0-9D46-810D-5C66FF292B5F}" type="pres">
      <dgm:prSet presAssocID="{A087B553-27EE-4941-B259-8875E69E0523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EDB17F9E-7C02-9F47-8C09-960FED07F131}" type="presOf" srcId="{B53EEC26-F5AE-304C-A0E2-80C9AD427C2D}" destId="{5C987B84-9EFA-5F4A-AF34-17DBEBE75513}" srcOrd="0" destOrd="0" presId="urn:microsoft.com/office/officeart/2005/8/layout/vProcess5"/>
    <dgm:cxn modelId="{1ACA73EF-A81F-2245-8241-9EDBCB6F549D}" type="presOf" srcId="{A087B553-27EE-4941-B259-8875E69E0523}" destId="{1E8FDA48-D5AB-504F-96AC-701273F6D7CB}" srcOrd="0" destOrd="0" presId="urn:microsoft.com/office/officeart/2005/8/layout/vProcess5"/>
    <dgm:cxn modelId="{6A982FD8-B2F8-DF4A-B06A-217381103B52}" type="presOf" srcId="{57D8C769-BC43-0849-90F1-64C32CF67202}" destId="{D6FB4E9F-7C87-E84F-9FD2-F9C20C108FAA}" srcOrd="1" destOrd="0" presId="urn:microsoft.com/office/officeart/2005/8/layout/vProcess5"/>
    <dgm:cxn modelId="{0492E8B8-1236-5948-B69E-56D2FFF1897A}" type="presOf" srcId="{1038C932-781C-204F-B1D6-5E443F212C3E}" destId="{D8877BEB-9E18-5444-B666-3B41A7A786B0}" srcOrd="0" destOrd="0" presId="urn:microsoft.com/office/officeart/2005/8/layout/vProcess5"/>
    <dgm:cxn modelId="{DCD330A9-44EA-4D49-AA53-7166CA27F83C}" type="presOf" srcId="{70DCDFBE-9F5F-4C40-860C-90E520825B77}" destId="{E39F395F-0F1A-9547-9185-292E1B6E8FBC}" srcOrd="0" destOrd="0" presId="urn:microsoft.com/office/officeart/2005/8/layout/vProcess5"/>
    <dgm:cxn modelId="{A7C6AA58-A73E-8245-8042-E92B15806A25}" srcId="{A087B553-27EE-4941-B259-8875E69E0523}" destId="{57D8C769-BC43-0849-90F1-64C32CF67202}" srcOrd="2" destOrd="0" parTransId="{54112036-0873-CF41-A2A9-3F94453F8886}" sibTransId="{239CA1D6-F95F-F74D-AD8B-2D3626D9F3F7}"/>
    <dgm:cxn modelId="{219B9F70-1BA9-7A49-9721-5F7808FE4FD8}" type="presOf" srcId="{1038C932-781C-204F-B1D6-5E443F212C3E}" destId="{F7DBE747-5A6E-7646-BB48-1A39C32E5925}" srcOrd="1" destOrd="0" presId="urn:microsoft.com/office/officeart/2005/8/layout/vProcess5"/>
    <dgm:cxn modelId="{76283435-7973-CA45-874E-8AC81028E946}" type="presOf" srcId="{B53EEC26-F5AE-304C-A0E2-80C9AD427C2D}" destId="{BD13CC86-7107-4045-AD51-4958B54A5F01}" srcOrd="1" destOrd="0" presId="urn:microsoft.com/office/officeart/2005/8/layout/vProcess5"/>
    <dgm:cxn modelId="{BBE8554B-9775-0340-A3AA-02FB1AD1D78B}" type="presOf" srcId="{57D8C769-BC43-0849-90F1-64C32CF67202}" destId="{E9C96274-F1E1-A148-9DA0-91AF622196F8}" srcOrd="0" destOrd="0" presId="urn:microsoft.com/office/officeart/2005/8/layout/vProcess5"/>
    <dgm:cxn modelId="{5765C646-A13C-2341-86BB-1BE67195E5EB}" srcId="{A087B553-27EE-4941-B259-8875E69E0523}" destId="{1038C932-781C-204F-B1D6-5E443F212C3E}" srcOrd="0" destOrd="0" parTransId="{436780A2-1497-E840-82A7-777E55D43E2B}" sibTransId="{70DCDFBE-9F5F-4C40-860C-90E520825B77}"/>
    <dgm:cxn modelId="{50530E18-2F12-694F-A03D-9507C1D8EEAA}" type="presOf" srcId="{DA00A0E5-C703-8D4A-9462-D869DA82CB2A}" destId="{A1620F5E-1066-4C40-AD94-9AF439CA2CD8}" srcOrd="0" destOrd="0" presId="urn:microsoft.com/office/officeart/2005/8/layout/vProcess5"/>
    <dgm:cxn modelId="{B7BBA381-E976-8B4D-B9ED-1AE3A5B078D0}" type="presOf" srcId="{B89D43D9-850A-F64C-80C4-88ADE2ED7684}" destId="{5D0B0AF2-A6A4-0240-8349-F7A0B91EB009}" srcOrd="0" destOrd="0" presId="urn:microsoft.com/office/officeart/2005/8/layout/vProcess5"/>
    <dgm:cxn modelId="{3AC6AEB7-39E3-7241-BBA6-C426383E79C6}" srcId="{A087B553-27EE-4941-B259-8875E69E0523}" destId="{B53EEC26-F5AE-304C-A0E2-80C9AD427C2D}" srcOrd="1" destOrd="0" parTransId="{EF28F95E-D61A-FE4F-9433-0FE756A7627D}" sibTransId="{B89D43D9-850A-F64C-80C4-88ADE2ED7684}"/>
    <dgm:cxn modelId="{B88CCF1F-C31D-F143-9E6F-A1B2E42BAFEE}" srcId="{A087B553-27EE-4941-B259-8875E69E0523}" destId="{DA00A0E5-C703-8D4A-9462-D869DA82CB2A}" srcOrd="3" destOrd="0" parTransId="{88B3FFE6-B61C-5A43-BD74-8EB5A4EF4507}" sibTransId="{FEC30C61-E518-0943-A20A-D065C396CCAC}"/>
    <dgm:cxn modelId="{92392415-7D7E-0949-AA4B-37AF5E5BAE5D}" type="presOf" srcId="{239CA1D6-F95F-F74D-AD8B-2D3626D9F3F7}" destId="{E8A8B961-930A-F44D-AF71-D9C9048CE51B}" srcOrd="0" destOrd="0" presId="urn:microsoft.com/office/officeart/2005/8/layout/vProcess5"/>
    <dgm:cxn modelId="{A2661C53-304A-8C47-94E5-B07661E2D4E4}" type="presOf" srcId="{DA00A0E5-C703-8D4A-9462-D869DA82CB2A}" destId="{FD6B4134-A0E0-9D46-810D-5C66FF292B5F}" srcOrd="1" destOrd="0" presId="urn:microsoft.com/office/officeart/2005/8/layout/vProcess5"/>
    <dgm:cxn modelId="{5B9DFC3A-5854-8D4B-9C2F-302754456AF7}" type="presParOf" srcId="{1E8FDA48-D5AB-504F-96AC-701273F6D7CB}" destId="{5929848C-0F7F-674E-BF9D-8D87CE4EAD43}" srcOrd="0" destOrd="0" presId="urn:microsoft.com/office/officeart/2005/8/layout/vProcess5"/>
    <dgm:cxn modelId="{A2A70361-1585-5B45-8F5A-E35B74C89449}" type="presParOf" srcId="{1E8FDA48-D5AB-504F-96AC-701273F6D7CB}" destId="{D8877BEB-9E18-5444-B666-3B41A7A786B0}" srcOrd="1" destOrd="0" presId="urn:microsoft.com/office/officeart/2005/8/layout/vProcess5"/>
    <dgm:cxn modelId="{0889A02E-8610-0B4B-A0F0-BC1809A68B53}" type="presParOf" srcId="{1E8FDA48-D5AB-504F-96AC-701273F6D7CB}" destId="{5C987B84-9EFA-5F4A-AF34-17DBEBE75513}" srcOrd="2" destOrd="0" presId="urn:microsoft.com/office/officeart/2005/8/layout/vProcess5"/>
    <dgm:cxn modelId="{EA8B67BB-5650-C840-888D-6C4ED951B363}" type="presParOf" srcId="{1E8FDA48-D5AB-504F-96AC-701273F6D7CB}" destId="{E9C96274-F1E1-A148-9DA0-91AF622196F8}" srcOrd="3" destOrd="0" presId="urn:microsoft.com/office/officeart/2005/8/layout/vProcess5"/>
    <dgm:cxn modelId="{BF310D9E-0905-D44A-B722-38FD4864205C}" type="presParOf" srcId="{1E8FDA48-D5AB-504F-96AC-701273F6D7CB}" destId="{A1620F5E-1066-4C40-AD94-9AF439CA2CD8}" srcOrd="4" destOrd="0" presId="urn:microsoft.com/office/officeart/2005/8/layout/vProcess5"/>
    <dgm:cxn modelId="{83725059-4409-E242-AD1F-8D1231DC2211}" type="presParOf" srcId="{1E8FDA48-D5AB-504F-96AC-701273F6D7CB}" destId="{E39F395F-0F1A-9547-9185-292E1B6E8FBC}" srcOrd="5" destOrd="0" presId="urn:microsoft.com/office/officeart/2005/8/layout/vProcess5"/>
    <dgm:cxn modelId="{6C1FA6DA-DD58-8146-AF8E-37C28F0BCC95}" type="presParOf" srcId="{1E8FDA48-D5AB-504F-96AC-701273F6D7CB}" destId="{5D0B0AF2-A6A4-0240-8349-F7A0B91EB009}" srcOrd="6" destOrd="0" presId="urn:microsoft.com/office/officeart/2005/8/layout/vProcess5"/>
    <dgm:cxn modelId="{E1327D72-03DD-BD43-A03E-E1CE0E6E5039}" type="presParOf" srcId="{1E8FDA48-D5AB-504F-96AC-701273F6D7CB}" destId="{E8A8B961-930A-F44D-AF71-D9C9048CE51B}" srcOrd="7" destOrd="0" presId="urn:microsoft.com/office/officeart/2005/8/layout/vProcess5"/>
    <dgm:cxn modelId="{CCEA8C81-277A-924E-A558-C3BC5D59156A}" type="presParOf" srcId="{1E8FDA48-D5AB-504F-96AC-701273F6D7CB}" destId="{F7DBE747-5A6E-7646-BB48-1A39C32E5925}" srcOrd="8" destOrd="0" presId="urn:microsoft.com/office/officeart/2005/8/layout/vProcess5"/>
    <dgm:cxn modelId="{C0A2A1AC-173B-A44B-8B0F-430085FEBA9C}" type="presParOf" srcId="{1E8FDA48-D5AB-504F-96AC-701273F6D7CB}" destId="{BD13CC86-7107-4045-AD51-4958B54A5F01}" srcOrd="9" destOrd="0" presId="urn:microsoft.com/office/officeart/2005/8/layout/vProcess5"/>
    <dgm:cxn modelId="{1342CD31-F792-D34F-BC6A-708B2BB776D3}" type="presParOf" srcId="{1E8FDA48-D5AB-504F-96AC-701273F6D7CB}" destId="{D6FB4E9F-7C87-E84F-9FD2-F9C20C108FAA}" srcOrd="10" destOrd="0" presId="urn:microsoft.com/office/officeart/2005/8/layout/vProcess5"/>
    <dgm:cxn modelId="{56F48C8A-BCCE-2543-AE00-E7B2B2AAFA21}" type="presParOf" srcId="{1E8FDA48-D5AB-504F-96AC-701273F6D7CB}" destId="{FD6B4134-A0E0-9D46-810D-5C66FF292B5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1922AD-5E40-5F4F-9987-2A9C93883960}">
      <dsp:nvSpPr>
        <dsp:cNvPr id="0" name=""/>
        <dsp:cNvSpPr/>
      </dsp:nvSpPr>
      <dsp:spPr>
        <a:xfrm>
          <a:off x="1170171" y="0"/>
          <a:ext cx="2402131" cy="1157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Situacija: Promatranje osoba u parku</a:t>
          </a:r>
          <a:endParaRPr lang="en-US" sz="1800" kern="1200" dirty="0"/>
        </a:p>
      </dsp:txBody>
      <dsp:txXfrm>
        <a:off x="1204077" y="33906"/>
        <a:ext cx="2334319" cy="1089841"/>
      </dsp:txXfrm>
    </dsp:sp>
    <dsp:sp modelId="{C0054E8A-ADFD-0C49-8CE6-17215A803E88}">
      <dsp:nvSpPr>
        <dsp:cNvPr id="0" name=""/>
        <dsp:cNvSpPr/>
      </dsp:nvSpPr>
      <dsp:spPr>
        <a:xfrm rot="5400000">
          <a:off x="2154176" y="1186594"/>
          <a:ext cx="434120" cy="5209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2214953" y="1230006"/>
        <a:ext cx="312566" cy="303884"/>
      </dsp:txXfrm>
    </dsp:sp>
    <dsp:sp modelId="{96AB4086-E812-2F4D-9130-4AAD3462D664}">
      <dsp:nvSpPr>
        <dsp:cNvPr id="0" name=""/>
        <dsp:cNvSpPr/>
      </dsp:nvSpPr>
      <dsp:spPr>
        <a:xfrm>
          <a:off x="1170171" y="1736480"/>
          <a:ext cx="2402131" cy="1157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Automatska misao: “Nikada neću biti poput njih.”</a:t>
          </a:r>
          <a:endParaRPr lang="en-US" sz="1800" kern="1200" dirty="0"/>
        </a:p>
      </dsp:txBody>
      <dsp:txXfrm>
        <a:off x="1204077" y="1770386"/>
        <a:ext cx="2334319" cy="1089841"/>
      </dsp:txXfrm>
    </dsp:sp>
    <dsp:sp modelId="{FE54EE4F-AB32-A641-A6F6-D70153574E8D}">
      <dsp:nvSpPr>
        <dsp:cNvPr id="0" name=""/>
        <dsp:cNvSpPr/>
      </dsp:nvSpPr>
      <dsp:spPr>
        <a:xfrm rot="5400000">
          <a:off x="2154176" y="2923075"/>
          <a:ext cx="434120" cy="5209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2214953" y="2966487"/>
        <a:ext cx="312566" cy="303884"/>
      </dsp:txXfrm>
    </dsp:sp>
    <dsp:sp modelId="{CD4B6788-8697-AE4A-857F-E93986077D89}">
      <dsp:nvSpPr>
        <dsp:cNvPr id="0" name=""/>
        <dsp:cNvSpPr/>
      </dsp:nvSpPr>
      <dsp:spPr>
        <a:xfrm>
          <a:off x="1170171" y="3472960"/>
          <a:ext cx="2402131" cy="1157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Emocija: Tuga</a:t>
          </a:r>
          <a:endParaRPr lang="en-US" sz="1800" kern="1200"/>
        </a:p>
      </dsp:txBody>
      <dsp:txXfrm>
        <a:off x="1204077" y="3506866"/>
        <a:ext cx="2334319" cy="10898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0B22A4-91C3-48AA-BE4C-7F8B5E92871D}">
      <dsp:nvSpPr>
        <dsp:cNvPr id="0" name=""/>
        <dsp:cNvSpPr/>
      </dsp:nvSpPr>
      <dsp:spPr>
        <a:xfrm>
          <a:off x="0" y="52692"/>
          <a:ext cx="3685006" cy="1936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Identificiranje automatskih misli na samoj seansi</a:t>
          </a:r>
          <a:endParaRPr lang="hr-HR" sz="1900" kern="1200" dirty="0"/>
        </a:p>
      </dsp:txBody>
      <dsp:txXfrm>
        <a:off x="94546" y="147238"/>
        <a:ext cx="3495914" cy="1747696"/>
      </dsp:txXfrm>
    </dsp:sp>
    <dsp:sp modelId="{AF3D5324-3402-4C1E-907C-A83C2B5DF31B}">
      <dsp:nvSpPr>
        <dsp:cNvPr id="0" name=""/>
        <dsp:cNvSpPr/>
      </dsp:nvSpPr>
      <dsp:spPr>
        <a:xfrm>
          <a:off x="0" y="2044201"/>
          <a:ext cx="3685006" cy="1936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Identificiranje automatskih misli koje je pacijent imao o problematičnoj situaciji između dviju seansi pomoću imaginacije, igranja uloga ili pretpostavljanja</a:t>
          </a:r>
          <a:endParaRPr lang="hr-HR" sz="1900" kern="1200" dirty="0"/>
        </a:p>
      </dsp:txBody>
      <dsp:txXfrm>
        <a:off x="94546" y="2138747"/>
        <a:ext cx="3495914" cy="17476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074BAB-7068-024D-997F-DC3A5D61EF71}">
      <dsp:nvSpPr>
        <dsp:cNvPr id="0" name=""/>
        <dsp:cNvSpPr/>
      </dsp:nvSpPr>
      <dsp:spPr>
        <a:xfrm>
          <a:off x="0" y="0"/>
          <a:ext cx="3966159" cy="803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400" kern="1200" dirty="0" smtClean="0">
              <a:latin typeface="+mn-lt"/>
            </a:rPr>
            <a:t>Situacija (vanjski događaj, tijek misli, vanjsko iskustvo )			</a:t>
          </a:r>
          <a:endParaRPr lang="en-US" sz="1400" kern="1200" dirty="0">
            <a:latin typeface="+mn-lt"/>
          </a:endParaRPr>
        </a:p>
      </dsp:txBody>
      <dsp:txXfrm>
        <a:off x="23535" y="23535"/>
        <a:ext cx="3005070" cy="756463"/>
      </dsp:txXfrm>
    </dsp:sp>
    <dsp:sp modelId="{6FC42BCD-DECB-5A41-95A1-33F2A98D8CB0}">
      <dsp:nvSpPr>
        <dsp:cNvPr id="0" name=""/>
        <dsp:cNvSpPr/>
      </dsp:nvSpPr>
      <dsp:spPr>
        <a:xfrm>
          <a:off x="296174" y="915135"/>
          <a:ext cx="3966159" cy="803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400" kern="1200" dirty="0" smtClean="0">
              <a:latin typeface="+mn-lt"/>
            </a:rPr>
            <a:t>Inicijalna automatska misao</a:t>
          </a:r>
          <a:endParaRPr lang="en-US" sz="1400" kern="1200" dirty="0">
            <a:latin typeface="+mn-lt"/>
          </a:endParaRPr>
        </a:p>
      </dsp:txBody>
      <dsp:txXfrm>
        <a:off x="319709" y="938670"/>
        <a:ext cx="3100618" cy="756463"/>
      </dsp:txXfrm>
    </dsp:sp>
    <dsp:sp modelId="{E761FE1F-936E-DA43-B580-DAF10207AEB7}">
      <dsp:nvSpPr>
        <dsp:cNvPr id="0" name=""/>
        <dsp:cNvSpPr/>
      </dsp:nvSpPr>
      <dsp:spPr>
        <a:xfrm>
          <a:off x="592348" y="1830271"/>
          <a:ext cx="3966159" cy="803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n-lt"/>
            </a:rPr>
            <a:t>E</a:t>
          </a:r>
          <a:r>
            <a:rPr lang="ta-IN" sz="1400" kern="1200" dirty="0" smtClean="0">
              <a:latin typeface="+mn-lt"/>
            </a:rPr>
            <a:t>mocije</a:t>
          </a:r>
        </a:p>
      </dsp:txBody>
      <dsp:txXfrm>
        <a:off x="615883" y="1853806"/>
        <a:ext cx="3100618" cy="756463"/>
      </dsp:txXfrm>
    </dsp:sp>
    <dsp:sp modelId="{FDA5A1CF-09C3-F14F-8837-03D6336BFA0E}">
      <dsp:nvSpPr>
        <dsp:cNvPr id="0" name=""/>
        <dsp:cNvSpPr/>
      </dsp:nvSpPr>
      <dsp:spPr>
        <a:xfrm>
          <a:off x="888522" y="2745407"/>
          <a:ext cx="3966159" cy="803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400" kern="1200" dirty="0" smtClean="0">
              <a:latin typeface="+mn-lt"/>
            </a:rPr>
            <a:t>Ponašanje	</a:t>
          </a:r>
          <a:endParaRPr lang="en-US" sz="1400" kern="1200" dirty="0">
            <a:latin typeface="+mn-lt"/>
          </a:endParaRPr>
        </a:p>
      </dsp:txBody>
      <dsp:txXfrm>
        <a:off x="912057" y="2768942"/>
        <a:ext cx="3100618" cy="756463"/>
      </dsp:txXfrm>
    </dsp:sp>
    <dsp:sp modelId="{C8541B7E-6C68-1042-9804-782D0CF2997B}">
      <dsp:nvSpPr>
        <dsp:cNvPr id="0" name=""/>
        <dsp:cNvSpPr/>
      </dsp:nvSpPr>
      <dsp:spPr>
        <a:xfrm>
          <a:off x="1184697" y="3660543"/>
          <a:ext cx="3966159" cy="803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400" kern="1200" dirty="0" smtClean="0">
              <a:latin typeface="+mn-lt"/>
            </a:rPr>
            <a:t>Fiziološka reakcija</a:t>
          </a:r>
          <a:endParaRPr lang="en-US" sz="1400" kern="1200" dirty="0">
            <a:latin typeface="+mn-lt"/>
          </a:endParaRPr>
        </a:p>
      </dsp:txBody>
      <dsp:txXfrm>
        <a:off x="1208232" y="3684078"/>
        <a:ext cx="3100618" cy="756463"/>
      </dsp:txXfrm>
    </dsp:sp>
    <dsp:sp modelId="{E0D8DEB0-47EC-2D42-9E27-C2460BBB60C8}">
      <dsp:nvSpPr>
        <dsp:cNvPr id="0" name=""/>
        <dsp:cNvSpPr/>
      </dsp:nvSpPr>
      <dsp:spPr>
        <a:xfrm>
          <a:off x="3443862" y="587026"/>
          <a:ext cx="522297" cy="52229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>
            <a:latin typeface="+mn-lt"/>
          </a:endParaRPr>
        </a:p>
      </dsp:txBody>
      <dsp:txXfrm>
        <a:off x="3561379" y="587026"/>
        <a:ext cx="287263" cy="393028"/>
      </dsp:txXfrm>
    </dsp:sp>
    <dsp:sp modelId="{5EE034C1-0423-154C-B6E2-538F8DAE0E0F}">
      <dsp:nvSpPr>
        <dsp:cNvPr id="0" name=""/>
        <dsp:cNvSpPr/>
      </dsp:nvSpPr>
      <dsp:spPr>
        <a:xfrm>
          <a:off x="3740037" y="1502161"/>
          <a:ext cx="522297" cy="52229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>
            <a:latin typeface="+mn-lt"/>
          </a:endParaRPr>
        </a:p>
      </dsp:txBody>
      <dsp:txXfrm>
        <a:off x="3857554" y="1502161"/>
        <a:ext cx="287263" cy="393028"/>
      </dsp:txXfrm>
    </dsp:sp>
    <dsp:sp modelId="{301A98D3-A970-F747-8184-18534EC9D2FE}">
      <dsp:nvSpPr>
        <dsp:cNvPr id="0" name=""/>
        <dsp:cNvSpPr/>
      </dsp:nvSpPr>
      <dsp:spPr>
        <a:xfrm>
          <a:off x="4036211" y="2403905"/>
          <a:ext cx="522297" cy="52229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>
            <a:latin typeface="+mn-lt"/>
          </a:endParaRPr>
        </a:p>
      </dsp:txBody>
      <dsp:txXfrm>
        <a:off x="4153728" y="2403905"/>
        <a:ext cx="287263" cy="393028"/>
      </dsp:txXfrm>
    </dsp:sp>
    <dsp:sp modelId="{2A2B5F44-772A-6140-A3C8-13937AC3E733}">
      <dsp:nvSpPr>
        <dsp:cNvPr id="0" name=""/>
        <dsp:cNvSpPr/>
      </dsp:nvSpPr>
      <dsp:spPr>
        <a:xfrm>
          <a:off x="4332385" y="3327969"/>
          <a:ext cx="522297" cy="52229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>
            <a:latin typeface="+mn-lt"/>
          </a:endParaRPr>
        </a:p>
      </dsp:txBody>
      <dsp:txXfrm>
        <a:off x="4449902" y="3327969"/>
        <a:ext cx="287263" cy="3930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77BEB-9E18-5444-B666-3B41A7A786B0}">
      <dsp:nvSpPr>
        <dsp:cNvPr id="0" name=""/>
        <dsp:cNvSpPr/>
      </dsp:nvSpPr>
      <dsp:spPr>
        <a:xfrm>
          <a:off x="0" y="0"/>
          <a:ext cx="2852928" cy="892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400" kern="1200" dirty="0" smtClean="0"/>
            <a:t>Potencijalna dodatna automatska misao</a:t>
          </a:r>
          <a:endParaRPr lang="en-US" sz="1400" kern="1200" dirty="0"/>
        </a:p>
      </dsp:txBody>
      <dsp:txXfrm>
        <a:off x="26136" y="26136"/>
        <a:ext cx="1814627" cy="840061"/>
      </dsp:txXfrm>
    </dsp:sp>
    <dsp:sp modelId="{5C987B84-9EFA-5F4A-AF34-17DBEBE75513}">
      <dsp:nvSpPr>
        <dsp:cNvPr id="0" name=""/>
        <dsp:cNvSpPr/>
      </dsp:nvSpPr>
      <dsp:spPr>
        <a:xfrm>
          <a:off x="238932" y="1054576"/>
          <a:ext cx="2852928" cy="892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400" kern="1200" dirty="0" smtClean="0"/>
            <a:t>Emocije</a:t>
          </a:r>
          <a:endParaRPr lang="en-US" sz="1400" kern="1200" dirty="0"/>
        </a:p>
      </dsp:txBody>
      <dsp:txXfrm>
        <a:off x="265068" y="1080712"/>
        <a:ext cx="1981706" cy="840061"/>
      </dsp:txXfrm>
    </dsp:sp>
    <dsp:sp modelId="{E9C96274-F1E1-A148-9DA0-91AF622196F8}">
      <dsp:nvSpPr>
        <dsp:cNvPr id="0" name=""/>
        <dsp:cNvSpPr/>
      </dsp:nvSpPr>
      <dsp:spPr>
        <a:xfrm>
          <a:off x="474299" y="2109152"/>
          <a:ext cx="2852928" cy="892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400" kern="1200" dirty="0" smtClean="0"/>
            <a:t>Ponašanje</a:t>
          </a:r>
          <a:endParaRPr lang="en-US" sz="1400" kern="1200" dirty="0"/>
        </a:p>
      </dsp:txBody>
      <dsp:txXfrm>
        <a:off x="500435" y="2135288"/>
        <a:ext cx="1985272" cy="840061"/>
      </dsp:txXfrm>
    </dsp:sp>
    <dsp:sp modelId="{A1620F5E-1066-4C40-AD94-9AF439CA2CD8}">
      <dsp:nvSpPr>
        <dsp:cNvPr id="0" name=""/>
        <dsp:cNvSpPr/>
      </dsp:nvSpPr>
      <dsp:spPr>
        <a:xfrm>
          <a:off x="713231" y="3163728"/>
          <a:ext cx="2852928" cy="892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1400" kern="1200" dirty="0" smtClean="0"/>
            <a:t>Fiziološka reakcija</a:t>
          </a:r>
          <a:endParaRPr lang="en-US" sz="1400" kern="1200" dirty="0"/>
        </a:p>
      </dsp:txBody>
      <dsp:txXfrm>
        <a:off x="739367" y="3189864"/>
        <a:ext cx="1981706" cy="840061"/>
      </dsp:txXfrm>
    </dsp:sp>
    <dsp:sp modelId="{E39F395F-0F1A-9547-9185-292E1B6E8FBC}">
      <dsp:nvSpPr>
        <dsp:cNvPr id="0" name=""/>
        <dsp:cNvSpPr/>
      </dsp:nvSpPr>
      <dsp:spPr>
        <a:xfrm>
          <a:off x="2272911" y="683446"/>
          <a:ext cx="580016" cy="580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2403415" y="683446"/>
        <a:ext cx="319008" cy="436462"/>
      </dsp:txXfrm>
    </dsp:sp>
    <dsp:sp modelId="{5D0B0AF2-A6A4-0240-8349-F7A0B91EB009}">
      <dsp:nvSpPr>
        <dsp:cNvPr id="0" name=""/>
        <dsp:cNvSpPr/>
      </dsp:nvSpPr>
      <dsp:spPr>
        <a:xfrm>
          <a:off x="2511843" y="1738022"/>
          <a:ext cx="580016" cy="580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2642347" y="1738022"/>
        <a:ext cx="319008" cy="436462"/>
      </dsp:txXfrm>
    </dsp:sp>
    <dsp:sp modelId="{E8A8B961-930A-F44D-AF71-D9C9048CE51B}">
      <dsp:nvSpPr>
        <dsp:cNvPr id="0" name=""/>
        <dsp:cNvSpPr/>
      </dsp:nvSpPr>
      <dsp:spPr>
        <a:xfrm>
          <a:off x="2747210" y="2792598"/>
          <a:ext cx="580016" cy="580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2877714" y="2792598"/>
        <a:ext cx="319008" cy="436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0.03324</cdr:x>
      <cdr:y>0.02886</cdr:y>
    </cdr:from>
    <cdr:to>
      <cdr:x>0.55956</cdr:x>
      <cdr:y>0.11375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6981" y="125364"/>
          <a:ext cx="2802193" cy="3687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r-HR" sz="1600" b="1" dirty="0" smtClean="0"/>
            <a:t>Uznemirenost/zabrinutost</a:t>
          </a:r>
          <a:endParaRPr lang="hr-HR" sz="16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F817A-C2A3-7C4A-B2BC-41761248213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848C1-835B-174E-8FF9-172ECA7ED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77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F848C1-835B-174E-8FF9-172ECA7ED3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25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F848C1-835B-174E-8FF9-172ECA7ED3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13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a-IN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a-IN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a-IN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a-IN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ta-IN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ta-IN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a-IN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a-IN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ta-IN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ta-IN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ta-IN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a-IN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a-IN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7C3F878-F5E8-489B-AC8A-64F2A7E22C28}" type="datetimeFigureOut">
              <a:rPr lang="en-US" smtClean="0"/>
              <a:pPr/>
              <a:t>9/9/2016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111" r:id="rId2"/>
    <p:sldLayoutId id="2147484112" r:id="rId3"/>
    <p:sldLayoutId id="2147484113" r:id="rId4"/>
    <p:sldLayoutId id="2147484114" r:id="rId5"/>
    <p:sldLayoutId id="2147484115" r:id="rId6"/>
    <p:sldLayoutId id="2147484116" r:id="rId7"/>
    <p:sldLayoutId id="2147484117" r:id="rId8"/>
    <p:sldLayoutId id="2147484118" r:id="rId9"/>
    <p:sldLayoutId id="2147484119" r:id="rId10"/>
    <p:sldLayoutId id="2147484120" r:id="rId11"/>
    <p:sldLayoutId id="214748412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862" y="1504462"/>
            <a:ext cx="8151168" cy="3753798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ta-IN" sz="6000" dirty="0" smtClean="0">
                <a:latin typeface="Cambria"/>
                <a:ea typeface="ＭＳ 明朝"/>
                <a:cs typeface="Calibri"/>
              </a:rPr>
              <a:t/>
            </a:r>
            <a:br>
              <a:rPr lang="ta-IN" sz="6000" dirty="0" smtClean="0">
                <a:latin typeface="Cambria"/>
                <a:ea typeface="ＭＳ 明朝"/>
                <a:cs typeface="Calibri"/>
              </a:rPr>
            </a:br>
            <a:r>
              <a:rPr lang="ta-IN" sz="6000" dirty="0">
                <a:latin typeface="Cambria"/>
                <a:ea typeface="ＭＳ 明朝"/>
                <a:cs typeface="Calibri"/>
              </a:rPr>
              <a:t/>
            </a:r>
            <a:br>
              <a:rPr lang="ta-IN" sz="6000" dirty="0">
                <a:latin typeface="Cambria"/>
                <a:ea typeface="ＭＳ 明朝"/>
                <a:cs typeface="Calibri"/>
              </a:rPr>
            </a:br>
            <a:r>
              <a:rPr lang="ta-IN" sz="6000" dirty="0" smtClean="0">
                <a:latin typeface="Cambria"/>
                <a:ea typeface="ＭＳ 明朝"/>
                <a:cs typeface="Calibri"/>
              </a:rPr>
              <a:t/>
            </a:r>
            <a:br>
              <a:rPr lang="ta-IN" sz="6000" dirty="0" smtClean="0">
                <a:latin typeface="Cambria"/>
                <a:ea typeface="ＭＳ 明朝"/>
                <a:cs typeface="Calibri"/>
              </a:rPr>
            </a:br>
            <a:r>
              <a:rPr lang="ta-IN" sz="6000" dirty="0">
                <a:latin typeface="Cambria"/>
                <a:ea typeface="ＭＳ 明朝"/>
                <a:cs typeface="Calibri"/>
              </a:rPr>
              <a:t/>
            </a:r>
            <a:br>
              <a:rPr lang="ta-IN" sz="6000" dirty="0">
                <a:latin typeface="Cambria"/>
                <a:ea typeface="ＭＳ 明朝"/>
                <a:cs typeface="Calibri"/>
              </a:rPr>
            </a:br>
            <a:r>
              <a:rPr lang="ta-IN" sz="6000" dirty="0" smtClean="0">
                <a:latin typeface="Cambria"/>
                <a:ea typeface="ＭＳ 明朝"/>
                <a:cs typeface="Calibri"/>
              </a:rPr>
              <a:t/>
            </a:r>
            <a:br>
              <a:rPr lang="ta-IN" sz="6000" dirty="0" smtClean="0">
                <a:latin typeface="Cambria"/>
                <a:ea typeface="ＭＳ 明朝"/>
                <a:cs typeface="Calibri"/>
              </a:rPr>
            </a:br>
            <a:r>
              <a:rPr lang="ta-IN" sz="6000" dirty="0">
                <a:latin typeface="Cambria"/>
                <a:ea typeface="ＭＳ 明朝"/>
                <a:cs typeface="Calibri"/>
              </a:rPr>
              <a:t/>
            </a:r>
            <a:br>
              <a:rPr lang="ta-IN" sz="6000" dirty="0">
                <a:latin typeface="Cambria"/>
                <a:ea typeface="ＭＳ 明朝"/>
                <a:cs typeface="Calibri"/>
              </a:rPr>
            </a:br>
            <a:r>
              <a:rPr lang="ta-IN" sz="6000" dirty="0" smtClean="0">
                <a:latin typeface="Cambria"/>
                <a:ea typeface="ＭＳ 明朝"/>
                <a:cs typeface="Calibri"/>
              </a:rPr>
              <a:t/>
            </a:r>
            <a:br>
              <a:rPr lang="ta-IN" sz="6000" dirty="0" smtClean="0">
                <a:latin typeface="Cambria"/>
                <a:ea typeface="ＭＳ 明朝"/>
                <a:cs typeface="Calibri"/>
              </a:rPr>
            </a:br>
            <a:r>
              <a:rPr lang="ta-IN" sz="6000" dirty="0">
                <a:latin typeface="Cambria"/>
                <a:ea typeface="ＭＳ 明朝"/>
                <a:cs typeface="Calibri"/>
              </a:rPr>
              <a:t/>
            </a:r>
            <a:br>
              <a:rPr lang="ta-IN" sz="6000" dirty="0">
                <a:latin typeface="Cambria"/>
                <a:ea typeface="ＭＳ 明朝"/>
                <a:cs typeface="Calibri"/>
              </a:rPr>
            </a:br>
            <a:r>
              <a:rPr lang="ta-IN" sz="6000" dirty="0" smtClean="0">
                <a:latin typeface="Cambria"/>
                <a:ea typeface="ＭＳ 明朝"/>
                <a:cs typeface="Calibri"/>
              </a:rPr>
              <a:t/>
            </a:r>
            <a:br>
              <a:rPr lang="ta-IN" sz="6000" dirty="0" smtClean="0">
                <a:latin typeface="Cambria"/>
                <a:ea typeface="ＭＳ 明朝"/>
                <a:cs typeface="Calibri"/>
              </a:rPr>
            </a:br>
            <a:r>
              <a:rPr lang="ta-IN" sz="6000" dirty="0" smtClean="0">
                <a:latin typeface="Century Gothic"/>
                <a:ea typeface="ＭＳ 明朝"/>
                <a:cs typeface="Century Gothic"/>
              </a:rPr>
              <a:t>Identificiranje </a:t>
            </a:r>
            <a:r>
              <a:rPr lang="ta-IN" sz="6000" dirty="0">
                <a:latin typeface="Century Gothic"/>
                <a:ea typeface="ＭＳ 明朝"/>
                <a:cs typeface="Century Gothic"/>
              </a:rPr>
              <a:t>automatskih </a:t>
            </a:r>
            <a:r>
              <a:rPr lang="ta-IN" sz="6000" dirty="0" smtClean="0">
                <a:latin typeface="Century Gothic"/>
                <a:ea typeface="ＭＳ 明朝"/>
                <a:cs typeface="Century Gothic"/>
              </a:rPr>
              <a:t/>
            </a:r>
            <a:br>
              <a:rPr lang="ta-IN" sz="6000" dirty="0" smtClean="0">
                <a:latin typeface="Century Gothic"/>
                <a:ea typeface="ＭＳ 明朝"/>
                <a:cs typeface="Century Gothic"/>
              </a:rPr>
            </a:br>
            <a:r>
              <a:rPr lang="ta-IN" sz="6000" dirty="0" smtClean="0">
                <a:latin typeface="Century Gothic"/>
                <a:ea typeface="ＭＳ 明朝"/>
                <a:cs typeface="Century Gothic"/>
              </a:rPr>
              <a:t>misli</a:t>
            </a:r>
            <a:r>
              <a:rPr lang="en-US" sz="6000" dirty="0">
                <a:latin typeface="Cambria"/>
                <a:ea typeface="ＭＳ 明朝"/>
                <a:cs typeface="Times New Roman"/>
              </a:rPr>
              <a:t/>
            </a:r>
            <a:br>
              <a:rPr lang="en-US" sz="6000" dirty="0">
                <a:latin typeface="Cambria"/>
                <a:ea typeface="ＭＳ 明朝"/>
                <a:cs typeface="Times New Roman"/>
              </a:rPr>
            </a:b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0" y="4856887"/>
            <a:ext cx="6498159" cy="916641"/>
          </a:xfrm>
        </p:spPr>
        <p:txBody>
          <a:bodyPr>
            <a:normAutofit lnSpcReduction="10000"/>
          </a:bodyPr>
          <a:lstStyle/>
          <a:p>
            <a:r>
              <a:rPr lang="ta-IN" dirty="0" smtClean="0"/>
              <a:t>HUBIKOT</a:t>
            </a:r>
          </a:p>
          <a:p>
            <a:r>
              <a:rPr lang="ta-IN" dirty="0" smtClean="0"/>
              <a:t>Praktikum II, Radionica 6</a:t>
            </a:r>
          </a:p>
          <a:p>
            <a:r>
              <a:rPr lang="ta-IN" dirty="0" smtClean="0"/>
              <a:t>Zrinka Turalija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574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dirty="0" smtClean="0"/>
              <a:t>Otkrivanje automatskih misli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836175"/>
            <a:ext cx="3840480" cy="4343400"/>
          </a:xfrm>
        </p:spPr>
        <p:txBody>
          <a:bodyPr/>
          <a:lstStyle/>
          <a:p>
            <a:endParaRPr lang="hr-HR" dirty="0" smtClean="0"/>
          </a:p>
          <a:p>
            <a:r>
              <a:rPr lang="hr-HR" dirty="0" smtClean="0"/>
              <a:t>Vještina učenja identifikacije automatskih misli analogna je učenju bilo koje druge vještine</a:t>
            </a:r>
          </a:p>
          <a:p>
            <a:r>
              <a:rPr lang="hr-HR" dirty="0" smtClean="0"/>
              <a:t>Neki pacijenti i terapeuti je svladaju vrlo brzo i lako, drugi zahtijevaju mnogo više praćenja i vježbe</a:t>
            </a:r>
          </a:p>
          <a:p>
            <a:endParaRPr lang="hr-HR" dirty="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97831039"/>
              </p:ext>
            </p:extLst>
          </p:nvPr>
        </p:nvGraphicFramePr>
        <p:xfrm>
          <a:off x="4751071" y="1836175"/>
          <a:ext cx="3685006" cy="4033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603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387" y="263244"/>
            <a:ext cx="8644030" cy="1336956"/>
          </a:xfrm>
        </p:spPr>
        <p:txBody>
          <a:bodyPr>
            <a:normAutofit/>
          </a:bodyPr>
          <a:lstStyle/>
          <a:p>
            <a:pPr lvl="0"/>
            <a:r>
              <a:rPr lang="ta-IN" sz="4000" dirty="0" smtClean="0"/>
              <a:t>T</a:t>
            </a:r>
            <a:r>
              <a:rPr lang="hr-HR" sz="4000" dirty="0" smtClean="0"/>
              <a:t>ehnike </a:t>
            </a:r>
            <a:r>
              <a:rPr lang="hr-HR" sz="4000" dirty="0"/>
              <a:t>za identificiranje </a:t>
            </a:r>
            <a:r>
              <a:rPr lang="ta-IN" sz="4000" dirty="0" smtClean="0"/>
              <a:t/>
            </a:r>
            <a:br>
              <a:rPr lang="ta-IN" sz="4000" dirty="0" smtClean="0"/>
            </a:br>
            <a:r>
              <a:rPr lang="hr-HR" sz="4000" dirty="0" smtClean="0">
                <a:ea typeface="ＭＳ 明朝"/>
                <a:cs typeface="Times New Roman"/>
              </a:rPr>
              <a:t>automatskih </a:t>
            </a:r>
            <a:r>
              <a:rPr lang="hr-HR" sz="4000" dirty="0">
                <a:ea typeface="ＭＳ 明朝"/>
                <a:cs typeface="Times New Roman"/>
              </a:rPr>
              <a:t>misli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012462"/>
            <a:ext cx="8042276" cy="452799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HR" dirty="0" smtClean="0"/>
              <a:t>Osnovno </a:t>
            </a:r>
            <a:r>
              <a:rPr lang="hr-HR" dirty="0"/>
              <a:t>pitanje: </a:t>
            </a:r>
            <a:endParaRPr lang="en-US" dirty="0"/>
          </a:p>
          <a:p>
            <a:r>
              <a:rPr lang="hr-HR" b="1" dirty="0"/>
              <a:t>Što </a:t>
            </a:r>
            <a:r>
              <a:rPr lang="ta-IN" b="1" dirty="0" smtClean="0"/>
              <a:t>V</a:t>
            </a:r>
            <a:r>
              <a:rPr lang="hr-HR" b="1" dirty="0" smtClean="0"/>
              <a:t>am </a:t>
            </a:r>
            <a:r>
              <a:rPr lang="hr-HR" b="1" dirty="0"/>
              <a:t>je upravo tada prošlo kroz glavu</a:t>
            </a:r>
            <a:r>
              <a:rPr lang="hr-HR" b="1" dirty="0" smtClean="0"/>
              <a:t>?</a:t>
            </a:r>
            <a:endParaRPr lang="en-US" b="1" dirty="0"/>
          </a:p>
          <a:p>
            <a:pPr marL="0" indent="0">
              <a:buNone/>
            </a:pPr>
            <a:r>
              <a:rPr lang="hr-HR" dirty="0" smtClean="0"/>
              <a:t>Za </a:t>
            </a:r>
            <a:r>
              <a:rPr lang="hr-HR" dirty="0"/>
              <a:t>identificiranje automatskih misli:</a:t>
            </a:r>
            <a:endParaRPr lang="en-US" dirty="0"/>
          </a:p>
          <a:p>
            <a:pPr lvl="0"/>
            <a:r>
              <a:rPr lang="hr-HR" dirty="0"/>
              <a:t>Postaviti to pitanje u trenutku kada se za vrijeme seanse može primijetiti promjena u pacijentovu raspoloženju.</a:t>
            </a:r>
            <a:endParaRPr lang="en-US" dirty="0"/>
          </a:p>
          <a:p>
            <a:pPr lvl="0"/>
            <a:r>
              <a:rPr lang="hr-HR" dirty="0"/>
              <a:t>Postaviti to pitanje u trenutku kada dođe do promjene raspoloženja dok pacijent opisuje </a:t>
            </a:r>
            <a:r>
              <a:rPr lang="hr-HR" dirty="0" smtClean="0"/>
              <a:t>problemnu </a:t>
            </a:r>
            <a:r>
              <a:rPr lang="hr-HR" dirty="0"/>
              <a:t>situaciju.</a:t>
            </a:r>
            <a:endParaRPr lang="en-US" dirty="0"/>
          </a:p>
          <a:p>
            <a:pPr lvl="0"/>
            <a:r>
              <a:rPr lang="hr-HR" dirty="0"/>
              <a:t>Ako je potrebno, tažiti od pacijenta da situaciju opiše sa što više detalja i u sadašnjem vremenu te da tada postavi navedeno pitanje.</a:t>
            </a:r>
            <a:endParaRPr lang="en-US" dirty="0"/>
          </a:p>
          <a:p>
            <a:pPr lvl="0"/>
            <a:r>
              <a:rPr lang="hr-HR" dirty="0"/>
              <a:t>Ako je potrebno, tražiti od pacijenta igranje uloga za konkretnu situaciju i zatim postaviti </a:t>
            </a:r>
            <a:r>
              <a:rPr lang="hr-HR" dirty="0" smtClean="0"/>
              <a:t> navedeno pitanje.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10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78197"/>
            <a:ext cx="8042276" cy="1336956"/>
          </a:xfrm>
        </p:spPr>
        <p:txBody>
          <a:bodyPr/>
          <a:lstStyle/>
          <a:p>
            <a:r>
              <a:rPr lang="ta-IN" sz="4000" dirty="0"/>
              <a:t>T</a:t>
            </a:r>
            <a:r>
              <a:rPr lang="hr-HR" sz="4000" dirty="0"/>
              <a:t>ehnike za identificiranje </a:t>
            </a:r>
            <a:r>
              <a:rPr lang="hr-HR" sz="4000" dirty="0">
                <a:ea typeface="ＭＳ 明朝"/>
                <a:cs typeface="Times New Roman"/>
              </a:rPr>
              <a:t>automatskih misli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257486"/>
            <a:ext cx="8042276" cy="40843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b="1" dirty="0" smtClean="0"/>
              <a:t>Dodatna </a:t>
            </a:r>
            <a:r>
              <a:rPr lang="hr-HR" b="1" dirty="0"/>
              <a:t>pitanja za otkrivanje automatskih misli</a:t>
            </a:r>
            <a:r>
              <a:rPr lang="hr-HR" b="1" dirty="0" smtClean="0"/>
              <a:t>:</a:t>
            </a:r>
          </a:p>
          <a:p>
            <a:pPr marL="0" indent="0">
              <a:buNone/>
            </a:pPr>
            <a:endParaRPr lang="en-US" sz="1100" b="1" dirty="0"/>
          </a:p>
          <a:p>
            <a:pPr lvl="0"/>
            <a:r>
              <a:rPr lang="hr-HR" dirty="0"/>
              <a:t>Što predpostavljate da ste mogli misliti?</a:t>
            </a:r>
            <a:endParaRPr lang="en-US" dirty="0"/>
          </a:p>
          <a:p>
            <a:pPr lvl="0"/>
            <a:r>
              <a:rPr lang="hr-HR" dirty="0"/>
              <a:t>Mislite li da ste mogli misliti o  ----------- ili ------------</a:t>
            </a:r>
            <a:r>
              <a:rPr lang="hr-HR" dirty="0" smtClean="0"/>
              <a:t>?</a:t>
            </a:r>
            <a:r>
              <a:rPr lang="ta-IN" dirty="0"/>
              <a:t> </a:t>
            </a:r>
            <a:r>
              <a:rPr lang="hr-HR" i="1" dirty="0" smtClean="0"/>
              <a:t>(</a:t>
            </a:r>
            <a:r>
              <a:rPr lang="hr-HR" i="1" dirty="0"/>
              <a:t>Terapeut predlaže nekoliko vjerojatnih mogućnosti)</a:t>
            </a:r>
            <a:endParaRPr lang="en-US" i="1" dirty="0"/>
          </a:p>
          <a:p>
            <a:pPr lvl="0"/>
            <a:r>
              <a:rPr lang="hr-HR" dirty="0"/>
              <a:t>Jeste li zamislili nešto što se moglo dogoditi ili zapamtili nešto što se dogodilo?</a:t>
            </a:r>
            <a:endParaRPr lang="en-US" dirty="0"/>
          </a:p>
          <a:p>
            <a:pPr lvl="0"/>
            <a:r>
              <a:rPr lang="hr-HR" dirty="0"/>
              <a:t>Što vama znači ta situacija? (Ili o </a:t>
            </a:r>
            <a:r>
              <a:rPr lang="hr-HR" dirty="0" smtClean="0"/>
              <a:t>Vama </a:t>
            </a:r>
            <a:r>
              <a:rPr lang="hr-HR" dirty="0"/>
              <a:t>kaže?)</a:t>
            </a:r>
            <a:endParaRPr lang="en-US" dirty="0"/>
          </a:p>
          <a:p>
            <a:pPr lvl="0"/>
            <a:r>
              <a:rPr lang="hr-HR" dirty="0"/>
              <a:t>Jeste li pomislili  --------------? </a:t>
            </a:r>
            <a:r>
              <a:rPr lang="hr-HR" i="1" dirty="0"/>
              <a:t>(Terapeut predlaže misao suprotnu onoj koju očekuje)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84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49275" y="412954"/>
            <a:ext cx="8042276" cy="1031577"/>
          </a:xfrm>
        </p:spPr>
        <p:txBody>
          <a:bodyPr/>
          <a:lstStyle/>
          <a:p>
            <a:r>
              <a:rPr lang="ta-IN" sz="3200" dirty="0" smtClean="0"/>
              <a:t>Inicijalna i dodatna automatska misao i reakcija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56758592"/>
              </p:ext>
            </p:extLst>
          </p:nvPr>
        </p:nvGraphicFramePr>
        <p:xfrm>
          <a:off x="179766" y="1792011"/>
          <a:ext cx="5150857" cy="44640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27633734"/>
              </p:ext>
            </p:extLst>
          </p:nvPr>
        </p:nvGraphicFramePr>
        <p:xfrm>
          <a:off x="5330623" y="1829929"/>
          <a:ext cx="3566160" cy="4056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0" name="Straight Arrow Connector 9"/>
          <p:cNvCxnSpPr/>
          <p:nvPr/>
        </p:nvCxnSpPr>
        <p:spPr>
          <a:xfrm flipV="1">
            <a:off x="4083538" y="2110154"/>
            <a:ext cx="1247085" cy="586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235938" y="2422769"/>
            <a:ext cx="1094685" cy="6799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707080" y="2637692"/>
            <a:ext cx="623543" cy="12113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869092" y="2637692"/>
            <a:ext cx="461531" cy="21453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018851" y="2774462"/>
            <a:ext cx="451918" cy="31115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903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63244"/>
            <a:ext cx="8042276" cy="1336956"/>
          </a:xfrm>
        </p:spPr>
        <p:txBody>
          <a:bodyPr/>
          <a:lstStyle/>
          <a:p>
            <a:r>
              <a:rPr lang="hr-HR" sz="4000" dirty="0" smtClean="0"/>
              <a:t>Identificiranje problematične situacije</a:t>
            </a:r>
            <a:endParaRPr lang="hr-HR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57546" y="1740311"/>
            <a:ext cx="3462286" cy="4343399"/>
          </a:xfrm>
        </p:spPr>
        <p:txBody>
          <a:bodyPr>
            <a:normAutofit fontScale="85000" lnSpcReduction="10000"/>
          </a:bodyPr>
          <a:lstStyle/>
          <a:p>
            <a:r>
              <a:rPr lang="hr-HR" dirty="0"/>
              <a:t>U</a:t>
            </a:r>
            <a:r>
              <a:rPr lang="hr-HR" dirty="0" smtClean="0"/>
              <a:t>z teškoće identificiranja automatskih misli i združenih emocija, pacijent ima teškoća i u određivanju problema koji je za njega najteži</a:t>
            </a:r>
          </a:p>
          <a:p>
            <a:r>
              <a:rPr lang="hr-HR" dirty="0" smtClean="0"/>
              <a:t>Terapeut pomaže odrediti najproblematičniju situaciju predlažući brojne uznemirujuće probleme</a:t>
            </a:r>
          </a:p>
          <a:p>
            <a:r>
              <a:rPr lang="hr-HR" dirty="0" smtClean="0"/>
              <a:t>Jednom kada je specifična situacija određena, automatska misao će lakše biti otkrivena</a:t>
            </a:r>
            <a:endParaRPr lang="hr-HR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20155557"/>
              </p:ext>
            </p:extLst>
          </p:nvPr>
        </p:nvGraphicFramePr>
        <p:xfrm>
          <a:off x="3819832" y="1600200"/>
          <a:ext cx="5324168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6371303" y="1740311"/>
            <a:ext cx="1297858" cy="17845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799006" y="1401757"/>
            <a:ext cx="2035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solidFill>
                  <a:srgbClr val="FF0000"/>
                </a:solidFill>
              </a:rPr>
              <a:t>Automatska misao</a:t>
            </a:r>
            <a:endParaRPr lang="hr-HR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55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58299"/>
            <a:ext cx="8042276" cy="1336956"/>
          </a:xfrm>
        </p:spPr>
        <p:txBody>
          <a:bodyPr/>
          <a:lstStyle/>
          <a:p>
            <a:r>
              <a:rPr lang="hr-HR" sz="4000" dirty="0" smtClean="0"/>
              <a:t>Razlika između automatskih misli i interpretacije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895169"/>
            <a:ext cx="3840480" cy="4343400"/>
          </a:xfrm>
        </p:spPr>
        <p:txBody>
          <a:bodyPr>
            <a:normAutofit/>
          </a:bodyPr>
          <a:lstStyle/>
          <a:p>
            <a:r>
              <a:rPr lang="hr-HR" dirty="0" smtClean="0"/>
              <a:t>Kada terapeut otkriva pacijentove automatske misli, on traži aktualne riječi ili predodžbe koje prolaze kroz glavu</a:t>
            </a:r>
          </a:p>
          <a:p>
            <a:r>
              <a:rPr lang="hr-HR" dirty="0" smtClean="0"/>
              <a:t>Dok ne nauče prepoznavati misli mnogi pacijenti iznose interpretacije</a:t>
            </a:r>
          </a:p>
          <a:p>
            <a:r>
              <a:rPr lang="hr-HR" dirty="0" smtClean="0"/>
              <a:t>Pacijent može iznositi i brojne misli nevažne za problem</a:t>
            </a:r>
          </a:p>
          <a:p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895169"/>
            <a:ext cx="3840480" cy="4343400"/>
          </a:xfrm>
        </p:spPr>
        <p:txBody>
          <a:bodyPr>
            <a:normAutofit/>
          </a:bodyPr>
          <a:lstStyle/>
          <a:p>
            <a:r>
              <a:rPr lang="hr-HR" b="1" dirty="0" smtClean="0"/>
              <a:t>T: </a:t>
            </a:r>
            <a:r>
              <a:rPr lang="hr-HR" i="1" dirty="0" smtClean="0"/>
              <a:t>Kada ste vidjeli ženu u kafiću, što Vam je prošlo kroz glavu?</a:t>
            </a:r>
          </a:p>
          <a:p>
            <a:r>
              <a:rPr lang="hr-HR" b="1" dirty="0" smtClean="0"/>
              <a:t>P:</a:t>
            </a:r>
            <a:r>
              <a:rPr lang="hr-HR" i="1" dirty="0" smtClean="0"/>
              <a:t>Mislim da sam poricala svoje stvarne osjećaje.</a:t>
            </a:r>
          </a:p>
          <a:p>
            <a:r>
              <a:rPr lang="hr-HR" b="1" dirty="0" smtClean="0"/>
              <a:t>T: </a:t>
            </a:r>
            <a:r>
              <a:rPr lang="hr-HR" i="1" dirty="0" smtClean="0"/>
              <a:t>Što ste stvarno mislili?</a:t>
            </a:r>
          </a:p>
          <a:p>
            <a:r>
              <a:rPr lang="hr-HR" b="1" dirty="0" smtClean="0"/>
              <a:t>P: </a:t>
            </a:r>
            <a:r>
              <a:rPr lang="hr-HR" i="1" dirty="0" smtClean="0"/>
              <a:t>Nisam sigurna što mislite</a:t>
            </a:r>
            <a:r>
              <a:rPr lang="hr-HR" dirty="0" smtClean="0"/>
              <a:t>.</a:t>
            </a:r>
          </a:p>
          <a:p>
            <a:pPr marL="0" indent="0" algn="ctr">
              <a:buNone/>
            </a:pPr>
            <a:r>
              <a:rPr lang="hr-HR" dirty="0" smtClean="0"/>
              <a:t>…</a:t>
            </a:r>
          </a:p>
          <a:p>
            <a:pPr marL="0" indent="0" algn="ctr">
              <a:buNone/>
            </a:pPr>
            <a:r>
              <a:rPr lang="hr-HR" b="1" dirty="0" smtClean="0"/>
              <a:t>P: </a:t>
            </a:r>
            <a:r>
              <a:rPr lang="hr-HR" i="1" dirty="0" smtClean="0"/>
              <a:t>Jako je pametna. Ja nisam ništa u usporedbi s njom.</a:t>
            </a:r>
            <a:endParaRPr lang="hr-HR" i="1" dirty="0"/>
          </a:p>
        </p:txBody>
      </p:sp>
    </p:spTree>
    <p:extLst>
      <p:ext uri="{BB962C8B-B14F-4D97-AF65-F5344CB8AC3E}">
        <p14:creationId xmlns:p14="http://schemas.microsoft.com/office/powerpoint/2010/main" val="241761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99305"/>
            <a:ext cx="8042276" cy="1336956"/>
          </a:xfrm>
        </p:spPr>
        <p:txBody>
          <a:bodyPr/>
          <a:lstStyle/>
          <a:p>
            <a:r>
              <a:rPr lang="hr-HR" sz="3600" dirty="0" smtClean="0"/>
              <a:t>Imenovanje automatskih misli ugrađenih u govor</a:t>
            </a:r>
            <a:endParaRPr lang="hr-HR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16539" y="1968910"/>
            <a:ext cx="3840480" cy="4343400"/>
          </a:xfrm>
        </p:spPr>
        <p:txBody>
          <a:bodyPr/>
          <a:lstStyle/>
          <a:p>
            <a:pPr marL="349250" lvl="1" indent="0" algn="ctr">
              <a:spcBef>
                <a:spcPct val="0"/>
              </a:spcBef>
              <a:buNone/>
            </a:pPr>
            <a:r>
              <a:rPr lang="vi-VN" sz="28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Ugrađeni</a:t>
            </a:r>
            <a:r>
              <a:rPr lang="hr-HR" sz="28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izrazi</a:t>
            </a:r>
          </a:p>
          <a:p>
            <a:r>
              <a:rPr lang="hr-HR" dirty="0" smtClean="0"/>
              <a:t>Mislim da sam pitao sviđa li mu se.</a:t>
            </a:r>
          </a:p>
          <a:p>
            <a:r>
              <a:rPr lang="hr-HR" dirty="0" smtClean="0"/>
              <a:t>Ne znam hoće li odlazak profesoru biti gubljenje vremena.</a:t>
            </a:r>
          </a:p>
          <a:p>
            <a:r>
              <a:rPr lang="hr-HR" dirty="0" smtClean="0"/>
              <a:t>Ne mogu se natjerati na čitanje.</a:t>
            </a:r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257019" y="1968910"/>
            <a:ext cx="4711493" cy="4962831"/>
          </a:xfrm>
        </p:spPr>
        <p:txBody>
          <a:bodyPr/>
          <a:lstStyle/>
          <a:p>
            <a:pPr marL="349250" lvl="1" indent="0" algn="ctr">
              <a:spcBef>
                <a:spcPct val="0"/>
              </a:spcBef>
              <a:buNone/>
            </a:pPr>
            <a:r>
              <a:rPr lang="hr-HR" sz="28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Stvarne automatske misli</a:t>
            </a:r>
          </a:p>
          <a:p>
            <a:r>
              <a:rPr lang="hr-HR" dirty="0" smtClean="0"/>
              <a:t>Sviđam li mu se?</a:t>
            </a:r>
          </a:p>
          <a:p>
            <a:endParaRPr lang="hr-HR" sz="1000" dirty="0" smtClean="0"/>
          </a:p>
          <a:p>
            <a:r>
              <a:rPr lang="hr-HR" dirty="0" smtClean="0"/>
              <a:t>Vjerojatno će biti gubitak vremena ako odem.</a:t>
            </a:r>
          </a:p>
          <a:p>
            <a:pPr marL="0" indent="0">
              <a:buNone/>
            </a:pPr>
            <a:endParaRPr lang="hr-HR" sz="800" dirty="0" smtClean="0"/>
          </a:p>
          <a:p>
            <a:r>
              <a:rPr lang="hr-HR" dirty="0" smtClean="0"/>
              <a:t>Ne mogu to napraviti.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6164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3239"/>
            <a:ext cx="8042276" cy="1168650"/>
          </a:xfrm>
        </p:spPr>
        <p:txBody>
          <a:bodyPr/>
          <a:lstStyle/>
          <a:p>
            <a:r>
              <a:rPr lang="hr-HR" sz="3200" dirty="0" smtClean="0"/>
              <a:t>Mijenjanje misli iznesenih u stenografskom obliku ili obliku pitanja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860493" cy="477110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hr-HR" b="1" dirty="0" smtClean="0"/>
              <a:t>Pitanje</a:t>
            </a:r>
          </a:p>
          <a:p>
            <a:r>
              <a:rPr lang="hr-HR" dirty="0" smtClean="0"/>
              <a:t>Hoću li se moći suočiti?</a:t>
            </a:r>
          </a:p>
          <a:p>
            <a:r>
              <a:rPr lang="hr-HR" dirty="0" smtClean="0"/>
              <a:t>Hoću li moći podnijeti ako ona ode?</a:t>
            </a:r>
          </a:p>
          <a:p>
            <a:r>
              <a:rPr lang="hr-HR" dirty="0" smtClean="0"/>
              <a:t>Što ako to ne mogu napraviti?</a:t>
            </a:r>
          </a:p>
          <a:p>
            <a:endParaRPr lang="hr-HR" sz="1000" dirty="0" smtClean="0"/>
          </a:p>
          <a:p>
            <a:r>
              <a:rPr lang="hr-HR" dirty="0" smtClean="0"/>
              <a:t>Kako ću to prebroditi?</a:t>
            </a:r>
          </a:p>
          <a:p>
            <a:r>
              <a:rPr lang="hr-HR" dirty="0" smtClean="0"/>
              <a:t>Što ako se naljuti na mene?</a:t>
            </a:r>
            <a:endParaRPr lang="hr-HR" sz="1000" dirty="0" smtClean="0"/>
          </a:p>
          <a:p>
            <a:r>
              <a:rPr lang="hr-HR" dirty="0" smtClean="0"/>
              <a:t>Kako će to proći?</a:t>
            </a:r>
          </a:p>
          <a:p>
            <a:r>
              <a:rPr lang="hr-HR" dirty="0" smtClean="0"/>
              <a:t>Što ako se ne mogu promijeniti</a:t>
            </a:r>
          </a:p>
          <a:p>
            <a:endParaRPr lang="hr-HR" sz="1000" dirty="0" smtClean="0"/>
          </a:p>
          <a:p>
            <a:r>
              <a:rPr lang="hr-HR" dirty="0" smtClean="0"/>
              <a:t>Zašto se to događa samo meni?</a:t>
            </a:r>
          </a:p>
          <a:p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714504" cy="477110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hr-HR" b="1" dirty="0" smtClean="0"/>
              <a:t>Tvrdnja</a:t>
            </a:r>
          </a:p>
          <a:p>
            <a:r>
              <a:rPr lang="hr-HR" dirty="0" smtClean="0"/>
              <a:t>Neću se moći suočiti.</a:t>
            </a:r>
          </a:p>
          <a:p>
            <a:r>
              <a:rPr lang="hr-HR" dirty="0" smtClean="0"/>
              <a:t>Neću moći podnijeti ako ona ode.</a:t>
            </a:r>
          </a:p>
          <a:p>
            <a:r>
              <a:rPr lang="hr-HR" dirty="0" smtClean="0"/>
              <a:t>Izgubit ću posao ako to ne budem mogla napraviti.</a:t>
            </a:r>
            <a:endParaRPr lang="hr-HR" sz="1000" dirty="0" smtClean="0"/>
          </a:p>
          <a:p>
            <a:r>
              <a:rPr lang="hr-HR" dirty="0" smtClean="0"/>
              <a:t>Neću to moći prebroditi.</a:t>
            </a:r>
          </a:p>
          <a:p>
            <a:r>
              <a:rPr lang="hr-HR" dirty="0" smtClean="0"/>
              <a:t>Povrijedit će me ako se naljuti na mene.</a:t>
            </a:r>
          </a:p>
          <a:p>
            <a:r>
              <a:rPr lang="hr-HR" dirty="0" smtClean="0"/>
              <a:t>Neću to moći proći.</a:t>
            </a:r>
            <a:endParaRPr lang="hr-HR" sz="1000" dirty="0" smtClean="0"/>
          </a:p>
          <a:p>
            <a:r>
              <a:rPr lang="hr-HR" dirty="0" smtClean="0"/>
              <a:t>Bit ću zauvijek nesretna ako se ne mogu promijeniti.</a:t>
            </a:r>
          </a:p>
          <a:p>
            <a:r>
              <a:rPr lang="hr-HR" dirty="0" smtClean="0"/>
              <a:t>To se meni se bi smjelo događati.</a:t>
            </a:r>
          </a:p>
        </p:txBody>
      </p:sp>
    </p:spTree>
    <p:extLst>
      <p:ext uri="{BB962C8B-B14F-4D97-AF65-F5344CB8AC3E}">
        <p14:creationId xmlns:p14="http://schemas.microsoft.com/office/powerpoint/2010/main" val="380825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27495"/>
            <a:ext cx="8042276" cy="1478711"/>
          </a:xfrm>
        </p:spPr>
        <p:txBody>
          <a:bodyPr>
            <a:normAutofit fontScale="90000"/>
          </a:bodyPr>
          <a:lstStyle/>
          <a:p>
            <a:pPr lvl="0"/>
            <a:r>
              <a:rPr lang="ta-IN" sz="4000" dirty="0" smtClean="0"/>
              <a:t>P</a:t>
            </a:r>
            <a:r>
              <a:rPr lang="hr-HR" sz="4000" dirty="0" smtClean="0"/>
              <a:t>oučavanje </a:t>
            </a:r>
            <a:r>
              <a:rPr lang="hr-HR" sz="4000" dirty="0"/>
              <a:t>pacijenta kako identificirati vlastite </a:t>
            </a:r>
            <a:r>
              <a:rPr lang="ta-IN" sz="4000" dirty="0">
                <a:ea typeface="ＭＳ 明朝"/>
                <a:cs typeface="Calibri"/>
              </a:rPr>
              <a:t>automatske </a:t>
            </a:r>
            <a:r>
              <a:rPr lang="ta-IN" sz="4000" dirty="0" smtClean="0">
                <a:ea typeface="ＭＳ 明朝"/>
                <a:cs typeface="Calibri"/>
              </a:rPr>
              <a:t>misli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301642"/>
            <a:ext cx="8042276" cy="4343400"/>
          </a:xfrm>
        </p:spPr>
        <p:txBody>
          <a:bodyPr/>
          <a:lstStyle/>
          <a:p>
            <a:r>
              <a:rPr lang="hr-HR" dirty="0" smtClean="0"/>
              <a:t>Terapeut počinje educirati pacijenta vještini identificiranja automatskih misli već na prvoj seansi</a:t>
            </a:r>
          </a:p>
          <a:p>
            <a:pPr lvl="1"/>
            <a:endParaRPr lang="hr-HR" dirty="0" smtClean="0"/>
          </a:p>
          <a:p>
            <a:pPr lvl="1"/>
            <a:r>
              <a:rPr lang="hr-HR" dirty="0" smtClean="0"/>
              <a:t>Demonstrira kognitivni model</a:t>
            </a:r>
          </a:p>
          <a:p>
            <a:pPr lvl="1"/>
            <a:r>
              <a:rPr lang="hr-HR" dirty="0" smtClean="0"/>
              <a:t>Osnovno pitanje </a:t>
            </a:r>
          </a:p>
          <a:p>
            <a:pPr lvl="1"/>
            <a:r>
              <a:rPr lang="hr-HR" dirty="0" smtClean="0"/>
              <a:t>Pretpostavljanje</a:t>
            </a:r>
          </a:p>
          <a:p>
            <a:pPr lvl="1"/>
            <a:r>
              <a:rPr lang="hr-HR" dirty="0" smtClean="0"/>
              <a:t>Tehnika imaginacije</a:t>
            </a:r>
          </a:p>
          <a:p>
            <a:pPr lvl="1"/>
            <a:r>
              <a:rPr lang="hr-HR" dirty="0" smtClean="0"/>
              <a:t>Igranje uloga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42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54000"/>
            <a:ext cx="8042276" cy="995147"/>
          </a:xfrm>
        </p:spPr>
        <p:txBody>
          <a:bodyPr/>
          <a:lstStyle/>
          <a:p>
            <a:r>
              <a:rPr lang="ta-IN" dirty="0" smtClean="0"/>
              <a:t>Kognitivni model</a:t>
            </a:r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549278" y="4563565"/>
            <a:ext cx="8133666" cy="2161902"/>
            <a:chOff x="1440" y="2566"/>
            <a:chExt cx="12816" cy="4184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1520" y="2566"/>
              <a:ext cx="2736" cy="110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a-IN" sz="1400" b="1" dirty="0" smtClean="0"/>
                <a:t>Fiziološka reakcija</a:t>
              </a:r>
              <a:endParaRPr lang="en-US" dirty="0"/>
            </a:p>
            <a:p>
              <a:pPr algn="ctr" eaLnBrk="0" hangingPunct="0"/>
              <a:endParaRPr lang="en-US" sz="1200" dirty="0"/>
            </a:p>
          </p:txBody>
        </p:sp>
        <p:sp>
          <p:nvSpPr>
            <p:cNvPr id="6" name="Oval 6"/>
            <p:cNvSpPr>
              <a:spLocks noChangeArrowheads="1"/>
            </p:cNvSpPr>
            <p:nvPr/>
          </p:nvSpPr>
          <p:spPr bwMode="auto">
            <a:xfrm>
              <a:off x="11232" y="3960"/>
              <a:ext cx="2880" cy="158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a-IN" sz="1400" b="1" dirty="0" smtClean="0"/>
                <a:t>Osjećaji/emocije</a:t>
              </a:r>
              <a:endParaRPr lang="en-US" sz="1400" b="1" dirty="0"/>
            </a:p>
            <a:p>
              <a:pPr algn="ctr" eaLnBrk="0" hangingPunct="0"/>
              <a:endParaRPr lang="en-US" sz="1200" b="1" dirty="0"/>
            </a:p>
          </p:txBody>
        </p:sp>
        <p:sp>
          <p:nvSpPr>
            <p:cNvPr id="7" name="Oval 7"/>
            <p:cNvSpPr>
              <a:spLocks noChangeArrowheads="1"/>
            </p:cNvSpPr>
            <p:nvPr/>
          </p:nvSpPr>
          <p:spPr bwMode="auto">
            <a:xfrm>
              <a:off x="11376" y="5764"/>
              <a:ext cx="2736" cy="98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a-IN" sz="1400" b="1" dirty="0" smtClean="0"/>
                <a:t>Ponašanje</a:t>
              </a:r>
              <a:endParaRPr lang="en-US" sz="1400" b="1" dirty="0"/>
            </a:p>
            <a:p>
              <a:pPr algn="ctr" eaLnBrk="0" hangingPunct="0"/>
              <a:endParaRPr lang="en-US" sz="1200" dirty="0"/>
            </a:p>
          </p:txBody>
        </p:sp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6336" y="3672"/>
              <a:ext cx="3024" cy="18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a-IN" sz="1400" b="1" dirty="0" smtClean="0"/>
                <a:t>Automatske misli</a:t>
              </a:r>
              <a:endParaRPr lang="en-US" sz="1400" b="1" dirty="0"/>
            </a:p>
            <a:p>
              <a:pPr algn="ctr" eaLnBrk="0" hangingPunct="0"/>
              <a:endParaRPr lang="en-US" sz="1000" b="1" dirty="0"/>
            </a:p>
          </p:txBody>
        </p:sp>
        <p:sp>
          <p:nvSpPr>
            <p:cNvPr id="9" name="Oval 9"/>
            <p:cNvSpPr>
              <a:spLocks noChangeArrowheads="1"/>
            </p:cNvSpPr>
            <p:nvPr/>
          </p:nvSpPr>
          <p:spPr bwMode="auto">
            <a:xfrm>
              <a:off x="1440" y="3672"/>
              <a:ext cx="2880" cy="201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a-IN" sz="1400" b="1" dirty="0" smtClean="0"/>
                <a:t>Trenutna situacija</a:t>
              </a:r>
              <a:endParaRPr lang="en-US" sz="1400" b="1" dirty="0"/>
            </a:p>
            <a:p>
              <a:pPr algn="ctr" eaLnBrk="0" hangingPunct="0"/>
              <a:endParaRPr lang="en-US" dirty="0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4320" y="4540"/>
              <a:ext cx="18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9360" y="4590"/>
              <a:ext cx="18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9360" y="3172"/>
              <a:ext cx="216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9360" y="4590"/>
              <a:ext cx="2016" cy="17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549275" y="1565593"/>
            <a:ext cx="8042276" cy="275492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hr-HR" dirty="0"/>
              <a:t>Interpretacija situacije često izražena automatskim mislima utječe na emocije, ponašanje i fiziološke </a:t>
            </a:r>
            <a:r>
              <a:rPr lang="hr-HR" dirty="0" smtClean="0"/>
              <a:t>odgovore</a:t>
            </a:r>
            <a:endParaRPr lang="en-US" dirty="0"/>
          </a:p>
          <a:p>
            <a:pPr lvl="0"/>
            <a:r>
              <a:rPr lang="hr-HR" dirty="0" smtClean="0"/>
              <a:t>Osobe </a:t>
            </a:r>
            <a:r>
              <a:rPr lang="hr-HR" dirty="0"/>
              <a:t>s psihičkim poremećajima često pogrešno tumače neutralne ili čak pozitivne događaje i zbog toga </a:t>
            </a:r>
            <a:r>
              <a:rPr lang="hr-HR" dirty="0" smtClean="0"/>
              <a:t>su njihove automatske </a:t>
            </a:r>
            <a:r>
              <a:rPr lang="hr-HR" dirty="0"/>
              <a:t>misli pristrane</a:t>
            </a:r>
            <a:endParaRPr lang="en-US" dirty="0"/>
          </a:p>
          <a:p>
            <a:pPr lvl="0"/>
            <a:r>
              <a:rPr lang="hr-HR" dirty="0"/>
              <a:t>Kritičkim ispitivanjem misli i ispravljanjem pogrešaka u mišljenju osjećaju se </a:t>
            </a:r>
            <a:r>
              <a:rPr lang="hr-HR" dirty="0" smtClean="0"/>
              <a:t>bolje</a:t>
            </a:r>
          </a:p>
          <a:p>
            <a:pPr marL="0" lvl="0" indent="0">
              <a:buNone/>
            </a:pPr>
            <a:endParaRPr lang="ta-IN" dirty="0" smtClean="0"/>
          </a:p>
        </p:txBody>
      </p:sp>
    </p:spTree>
    <p:extLst>
      <p:ext uri="{BB962C8B-B14F-4D97-AF65-F5344CB8AC3E}">
        <p14:creationId xmlns:p14="http://schemas.microsoft.com/office/powerpoint/2010/main" val="382300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568735"/>
            <a:ext cx="8042276" cy="1012508"/>
          </a:xfrm>
        </p:spPr>
        <p:txBody>
          <a:bodyPr>
            <a:normAutofit fontScale="90000"/>
          </a:bodyPr>
          <a:lstStyle/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ta-IN" sz="4800" dirty="0" smtClean="0">
                <a:latin typeface="Cambria"/>
                <a:ea typeface="ＭＳ 明朝"/>
                <a:cs typeface="Calibri"/>
              </a:rPr>
              <a:t>K</a:t>
            </a:r>
            <a:r>
              <a:rPr lang="hr-HR" sz="4800" dirty="0" smtClean="0">
                <a:ea typeface="ＭＳ 明朝"/>
                <a:cs typeface="Times New Roman"/>
              </a:rPr>
              <a:t>arakteristik</a:t>
            </a:r>
            <a:r>
              <a:rPr lang="ta-IN" sz="4800" dirty="0" smtClean="0">
                <a:latin typeface="Cambria"/>
                <a:ea typeface="ＭＳ 明朝"/>
                <a:cs typeface="Calibri"/>
              </a:rPr>
              <a:t>e automatskih misli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ta-IN" dirty="0" smtClean="0"/>
          </a:p>
          <a:p>
            <a:pPr lvl="0"/>
            <a:r>
              <a:rPr lang="ta-IN" dirty="0" smtClean="0"/>
              <a:t>Automatsk</a:t>
            </a:r>
            <a:r>
              <a:rPr lang="hr-HR" dirty="0" smtClean="0"/>
              <a:t>e</a:t>
            </a:r>
            <a:r>
              <a:rPr lang="ta-IN" dirty="0" smtClean="0"/>
              <a:t> </a:t>
            </a:r>
            <a:r>
              <a:rPr lang="ta-IN" dirty="0"/>
              <a:t>misli</a:t>
            </a:r>
            <a:r>
              <a:rPr lang="hr-HR" dirty="0"/>
              <a:t> su tijek mišljenja koji istodobno postoji uz manifestniji tijek misli (Beck, 1964.)</a:t>
            </a:r>
            <a:endParaRPr lang="en-US" dirty="0"/>
          </a:p>
          <a:p>
            <a:pPr lvl="0"/>
            <a:r>
              <a:rPr lang="hr-HR" dirty="0"/>
              <a:t>Prisutne kod svih osoba</a:t>
            </a:r>
            <a:endParaRPr lang="en-US" dirty="0"/>
          </a:p>
          <a:p>
            <a:pPr lvl="0"/>
            <a:r>
              <a:rPr lang="hr-HR" dirty="0"/>
              <a:t>Većnu vremena ih nismo svjesni</a:t>
            </a:r>
            <a:r>
              <a:rPr lang="hr-HR" dirty="0" smtClean="0"/>
              <a:t>, međutim </a:t>
            </a:r>
            <a:r>
              <a:rPr lang="hr-HR" dirty="0"/>
              <a:t>uz malo vježbe moguće ih lako osvijestiti</a:t>
            </a:r>
            <a:endParaRPr lang="en-US" dirty="0"/>
          </a:p>
          <a:p>
            <a:pPr>
              <a:spcAft>
                <a:spcPts val="0"/>
              </a:spcAft>
            </a:pPr>
            <a:r>
              <a:rPr lang="hr-HR" dirty="0"/>
              <a:t>Obično kada ih postanemo </a:t>
            </a:r>
            <a:r>
              <a:rPr lang="hr-HR" dirty="0" smtClean="0"/>
              <a:t>svjesni</a:t>
            </a:r>
            <a:r>
              <a:rPr lang="ta-IN" dirty="0" smtClean="0"/>
              <a:t> </a:t>
            </a:r>
            <a:r>
              <a:rPr lang="hr-HR" dirty="0" smtClean="0"/>
              <a:t>automatski</a:t>
            </a:r>
            <a:r>
              <a:rPr lang="ta-IN" dirty="0" smtClean="0"/>
              <a:t> </a:t>
            </a:r>
            <a:r>
              <a:rPr lang="ta-IN" dirty="0"/>
              <a:t>provjeravamo njihovu valjanost</a:t>
            </a:r>
            <a:r>
              <a:rPr lang="hr-HR" dirty="0"/>
              <a:t>, ukoliko nema psihičke </a:t>
            </a:r>
            <a:r>
              <a:rPr lang="hr-HR" dirty="0" smtClean="0"/>
              <a:t>disfunkcije 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04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z="4400" dirty="0">
                <a:latin typeface="Cambria"/>
                <a:ea typeface="ＭＳ 明朝"/>
                <a:cs typeface="Calibri"/>
              </a:rPr>
              <a:t>K</a:t>
            </a:r>
            <a:r>
              <a:rPr lang="hr-HR" sz="4400" dirty="0">
                <a:ea typeface="ＭＳ 明朝"/>
                <a:cs typeface="Times New Roman"/>
              </a:rPr>
              <a:t>arakteristik</a:t>
            </a:r>
            <a:r>
              <a:rPr lang="ta-IN" sz="4400" dirty="0">
                <a:latin typeface="Cambria"/>
                <a:ea typeface="ＭＳ 明朝"/>
                <a:cs typeface="Calibri"/>
              </a:rPr>
              <a:t>e automatskih misli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452" y="2020529"/>
            <a:ext cx="8149100" cy="3952568"/>
          </a:xfrm>
        </p:spPr>
        <p:txBody>
          <a:bodyPr>
            <a:normAutofit/>
          </a:bodyPr>
          <a:lstStyle/>
          <a:p>
            <a:pPr lvl="0"/>
            <a:r>
              <a:rPr lang="ta-IN" sz="2000" dirty="0"/>
              <a:t>Pojavljivanje se čini spontano međutim njihovo pojavljivanje postaje poprilično predvidljivo kada se identificiraju pacijentova bazična vjerovanja</a:t>
            </a:r>
            <a:endParaRPr lang="en-US" sz="2000" dirty="0"/>
          </a:p>
          <a:p>
            <a:pPr lvl="0"/>
            <a:r>
              <a:rPr lang="ta-IN" sz="2000" dirty="0"/>
              <a:t>Kognitivni terapeut </a:t>
            </a:r>
            <a:r>
              <a:rPr lang="ta-IN" sz="2000" dirty="0" smtClean="0"/>
              <a:t>zainteresiran je </a:t>
            </a:r>
            <a:r>
              <a:rPr lang="ta-IN" sz="2000" dirty="0"/>
              <a:t>upravo za disfunkcionalne misli koje iskrivljuju </a:t>
            </a:r>
            <a:r>
              <a:rPr lang="ta-IN" sz="2000" dirty="0" smtClean="0"/>
              <a:t>stvarnost</a:t>
            </a:r>
            <a:r>
              <a:rPr lang="hr-HR" sz="2000" dirty="0" smtClean="0"/>
              <a:t> ili one </a:t>
            </a:r>
            <a:r>
              <a:rPr lang="ta-IN" sz="2000" dirty="0" smtClean="0"/>
              <a:t>emocionalno uznemirujuće</a:t>
            </a:r>
            <a:r>
              <a:rPr lang="hr-HR" sz="2000" dirty="0" smtClean="0"/>
              <a:t> koje </a:t>
            </a:r>
            <a:r>
              <a:rPr lang="ta-IN" sz="2000" dirty="0" smtClean="0"/>
              <a:t>ometaju </a:t>
            </a:r>
            <a:r>
              <a:rPr lang="ta-IN" sz="2000" dirty="0"/>
              <a:t>pacijenta u postizanju ciljeva</a:t>
            </a:r>
            <a:endParaRPr lang="en-US" sz="2000" dirty="0"/>
          </a:p>
          <a:p>
            <a:pPr lvl="0"/>
            <a:r>
              <a:rPr lang="ta-IN" sz="2000" dirty="0"/>
              <a:t>Disfunkcionalne automatske misli </a:t>
            </a:r>
            <a:r>
              <a:rPr lang="hr-HR" sz="2000" dirty="0" smtClean="0"/>
              <a:t>su </a:t>
            </a:r>
            <a:r>
              <a:rPr lang="ta-IN" sz="2000" dirty="0" smtClean="0"/>
              <a:t>gotovo </a:t>
            </a:r>
            <a:r>
              <a:rPr lang="ta-IN" sz="2000" dirty="0"/>
              <a:t>uvijek negativne, osim u slučaju maničnosti, narcističkog poremećaja ličnosti ili zloporabe </a:t>
            </a:r>
            <a:r>
              <a:rPr lang="ta-IN" sz="2000" dirty="0" smtClean="0"/>
              <a:t>droge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6239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z="4400" dirty="0">
                <a:solidFill>
                  <a:srgbClr val="2C7C9F"/>
                </a:solidFill>
                <a:latin typeface="Cambria"/>
                <a:ea typeface="ＭＳ 明朝"/>
                <a:cs typeface="Calibri"/>
              </a:rPr>
              <a:t>K</a:t>
            </a:r>
            <a:r>
              <a:rPr lang="hr-HR" sz="4400" dirty="0">
                <a:solidFill>
                  <a:srgbClr val="2C7C9F"/>
                </a:solidFill>
                <a:ea typeface="ＭＳ 明朝"/>
                <a:cs typeface="Times New Roman"/>
              </a:rPr>
              <a:t>arakteristik</a:t>
            </a:r>
            <a:r>
              <a:rPr lang="ta-IN" sz="4400" dirty="0">
                <a:solidFill>
                  <a:srgbClr val="2C7C9F"/>
                </a:solidFill>
                <a:latin typeface="Cambria"/>
                <a:ea typeface="ＭＳ 明朝"/>
                <a:cs typeface="Calibri"/>
              </a:rPr>
              <a:t>e automatskih misli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289" y="2028091"/>
            <a:ext cx="7564558" cy="3714261"/>
          </a:xfrm>
        </p:spPr>
        <p:txBody>
          <a:bodyPr>
            <a:noAutofit/>
          </a:bodyPr>
          <a:lstStyle/>
          <a:p>
            <a:pPr marL="342900" lvl="0" indent="-342900">
              <a:spcAft>
                <a:spcPts val="0"/>
              </a:spcAft>
              <a:buFont typeface="Wingdings 2"/>
              <a:buChar char=""/>
              <a:tabLst>
                <a:tab pos="457200" algn="l"/>
              </a:tabLst>
            </a:pPr>
            <a:r>
              <a:rPr lang="hr-HR" sz="2000" dirty="0" smtClean="0">
                <a:ea typeface="ＭＳ 明朝"/>
                <a:cs typeface="Calibri"/>
              </a:rPr>
              <a:t>Automatske misli brze i kratke i pacijent je obično svjesniji emocija koje su rezultat misli – može biti svjestan anksioznosti, tuge ili nelagode, ali ne i misli dok ga terapeut ne ispita </a:t>
            </a:r>
            <a:endParaRPr lang="hr-HR" sz="2000" dirty="0" smtClean="0">
              <a:ea typeface="ＭＳ 明朝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 2"/>
              <a:buChar char=""/>
              <a:tabLst>
                <a:tab pos="457200" algn="l"/>
              </a:tabLst>
            </a:pPr>
            <a:r>
              <a:rPr lang="hr-HR" sz="2000" dirty="0" smtClean="0">
                <a:ea typeface="ＭＳ 明朝"/>
                <a:cs typeface="Calibri"/>
              </a:rPr>
              <a:t>Emocija koju pacijent osjeća obično je logički povezana za sadržajem </a:t>
            </a:r>
            <a:r>
              <a:rPr lang="hr-HR" sz="2000" dirty="0" smtClean="0">
                <a:ea typeface="ＭＳ 明朝"/>
                <a:cs typeface="Times New Roman"/>
              </a:rPr>
              <a:t>automatskih misli</a:t>
            </a:r>
          </a:p>
          <a:p>
            <a:pPr marL="342900" lvl="0" indent="-342900">
              <a:spcAft>
                <a:spcPts val="0"/>
              </a:spcAft>
              <a:buFont typeface="Wingdings 2"/>
              <a:buChar char=""/>
              <a:tabLst>
                <a:tab pos="457200" algn="l"/>
              </a:tabLst>
            </a:pPr>
            <a:r>
              <a:rPr lang="hr-HR" sz="2000" dirty="0" smtClean="0">
                <a:ea typeface="ＭＳ 明朝"/>
                <a:cs typeface="Calibri"/>
              </a:rPr>
              <a:t>Često su u stenografskoj formi, ali se mogu lako razjasniti kada terapeut traži njihovo značenje («Oh, ne!»)</a:t>
            </a:r>
            <a:endParaRPr lang="hr-HR" sz="2000" dirty="0" smtClean="0">
              <a:ea typeface="ＭＳ 明朝"/>
              <a:cs typeface="Times New Roman"/>
            </a:endParaRP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86050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49275" y="234461"/>
            <a:ext cx="8042276" cy="1073301"/>
          </a:xfrm>
        </p:spPr>
        <p:txBody>
          <a:bodyPr/>
          <a:lstStyle/>
          <a:p>
            <a:r>
              <a:rPr lang="ta-IN" sz="4400" dirty="0">
                <a:latin typeface="Cambria"/>
                <a:ea typeface="ＭＳ 明朝"/>
                <a:cs typeface="Calibri"/>
              </a:rPr>
              <a:t>K</a:t>
            </a:r>
            <a:r>
              <a:rPr lang="hr-HR" sz="4400" dirty="0">
                <a:ea typeface="ＭＳ 明朝"/>
                <a:cs typeface="Times New Roman"/>
              </a:rPr>
              <a:t>arakteristik</a:t>
            </a:r>
            <a:r>
              <a:rPr lang="ta-IN" sz="4400" dirty="0">
                <a:latin typeface="Cambria"/>
                <a:ea typeface="ＭＳ 明朝"/>
                <a:cs typeface="Calibri"/>
              </a:rPr>
              <a:t>e automatskih misli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872605"/>
            <a:ext cx="2869885" cy="4233227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hr-HR" dirty="0" smtClean="0"/>
              <a:t>Mogu se pojaviti u verbalnoj i vizualnoj formi (predodžbe) ili oboje istovremeno</a:t>
            </a:r>
          </a:p>
          <a:p>
            <a:pPr lvl="0"/>
            <a:r>
              <a:rPr lang="hr-HR" dirty="0" smtClean="0"/>
              <a:t>Mogu se vrednovati u odnosu na svoju </a:t>
            </a:r>
            <a:r>
              <a:rPr lang="hr-HR" b="1" dirty="0" smtClean="0"/>
              <a:t>valjanosti</a:t>
            </a:r>
            <a:r>
              <a:rPr lang="hr-HR" dirty="0" smtClean="0"/>
              <a:t> i </a:t>
            </a:r>
            <a:r>
              <a:rPr lang="hr-HR" b="1" dirty="0" smtClean="0"/>
              <a:t>korisnost</a:t>
            </a:r>
          </a:p>
          <a:p>
            <a:r>
              <a:rPr lang="hr-HR" dirty="0" smtClean="0"/>
              <a:t>Vrednujući valjanost i/ili korisnost automatskih misli i adaptivno odgovarajući na njih, općenito proizvodi pozitivan pomak u emocijama</a:t>
            </a:r>
          </a:p>
          <a:p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927231" y="1600200"/>
            <a:ext cx="4865078" cy="4984261"/>
          </a:xfrm>
        </p:spPr>
        <p:txBody>
          <a:bodyPr>
            <a:normAutofit fontScale="85000" lnSpcReduction="1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hr-HR" b="1" dirty="0"/>
              <a:t>Uobičajeni tip </a:t>
            </a:r>
            <a:r>
              <a:rPr lang="hr-HR" dirty="0"/>
              <a:t>je na neki način iskrivljen i pojavljuje se usprkos objektivnim dokazima koji kazuju </a:t>
            </a:r>
            <a:r>
              <a:rPr lang="hr-HR" dirty="0" smtClean="0"/>
              <a:t>suprotno</a:t>
            </a:r>
          </a:p>
          <a:p>
            <a:pPr marL="0" indent="0">
              <a:buNone/>
            </a:pPr>
            <a:r>
              <a:rPr lang="hr-HR" i="1" dirty="0" smtClean="0"/>
              <a:t>« Nikada </a:t>
            </a:r>
            <a:r>
              <a:rPr lang="hr-HR" i="1" dirty="0"/>
              <a:t>neću razumjeti ovo gradivo</a:t>
            </a:r>
            <a:r>
              <a:rPr lang="hr-HR" i="1" dirty="0" smtClean="0"/>
              <a:t>.» 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hr-HR" b="1" dirty="0" smtClean="0"/>
              <a:t>Točne, ali izvedeni zaključci su iskrivljeni </a:t>
            </a:r>
            <a:endParaRPr lang="ta-IN" b="1" dirty="0" smtClean="0"/>
          </a:p>
          <a:p>
            <a:pPr marL="0" lvl="0" indent="0">
              <a:buNone/>
            </a:pPr>
            <a:r>
              <a:rPr lang="hr-HR" i="1" dirty="0" smtClean="0"/>
              <a:t>«</a:t>
            </a:r>
            <a:r>
              <a:rPr lang="hr-HR" i="1" dirty="0"/>
              <a:t>Nisam napravio što sam obećao – zbog toga nisam dobra </a:t>
            </a:r>
            <a:r>
              <a:rPr lang="hr-HR" i="1" dirty="0" smtClean="0"/>
              <a:t>osoba.»</a:t>
            </a:r>
            <a:endParaRPr lang="ta-IN" i="1" dirty="0" smtClean="0"/>
          </a:p>
          <a:p>
            <a:pPr lvl="0">
              <a:buFont typeface="Courier New"/>
              <a:buChar char="o"/>
            </a:pPr>
            <a:r>
              <a:rPr lang="hr-HR" dirty="0" smtClean="0"/>
              <a:t> </a:t>
            </a:r>
            <a:r>
              <a:rPr lang="hr-HR" dirty="0"/>
              <a:t>valjana misao, međutim zaključak nije</a:t>
            </a:r>
            <a:endParaRPr lang="en-US" dirty="0"/>
          </a:p>
          <a:p>
            <a:pPr marL="457200" lvl="0" indent="-457200">
              <a:buFont typeface="+mj-lt"/>
              <a:buAutoNum type="arabicPeriod" startAt="3"/>
            </a:pPr>
            <a:r>
              <a:rPr lang="hr-HR" b="1" dirty="0"/>
              <a:t>Točne, ali disfunkcionalne </a:t>
            </a:r>
            <a:endParaRPr lang="ta-IN" b="1" dirty="0"/>
          </a:p>
          <a:p>
            <a:pPr marL="0" lvl="0" indent="0">
              <a:buNone/>
            </a:pPr>
            <a:r>
              <a:rPr lang="hr-HR" i="1" dirty="0"/>
              <a:t>«Trajat će satima dok ovo ne završim. Bit ću budna najmanje do tri poslje ponoći.</a:t>
            </a:r>
            <a:r>
              <a:rPr lang="hr-HR" i="1" dirty="0" smtClean="0"/>
              <a:t>»</a:t>
            </a:r>
            <a:endParaRPr lang="ta-IN" i="1" dirty="0" smtClean="0"/>
          </a:p>
          <a:p>
            <a:pPr lvl="0">
              <a:buFont typeface="Courier New"/>
              <a:buChar char="o"/>
            </a:pPr>
            <a:r>
              <a:rPr lang="hr-HR" i="1" dirty="0" smtClean="0"/>
              <a:t> </a:t>
            </a:r>
            <a:r>
              <a:rPr lang="hr-HR" dirty="0"/>
              <a:t>povisila anksioznost, a smanjila motivaciju i koncentraciju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40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124394"/>
              </p:ext>
            </p:extLst>
          </p:nvPr>
        </p:nvGraphicFramePr>
        <p:xfrm>
          <a:off x="474916" y="1356148"/>
          <a:ext cx="8190993" cy="487611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30331"/>
                <a:gridCol w="2730331"/>
                <a:gridCol w="2730331"/>
              </a:tblGrid>
              <a:tr h="334424"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Calibri"/>
                          <a:cs typeface="Calibri"/>
                        </a:rPr>
                        <a:t>Situacija/podražaj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Calibri"/>
                          <a:cs typeface="Calibri"/>
                        </a:rPr>
                        <a:t>Primjer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Calibri"/>
                          <a:cs typeface="Calibri"/>
                        </a:rPr>
                        <a:t>Automatska</a:t>
                      </a:r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 misao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85242"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Vanjski</a:t>
                      </a:r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 događaj (ili serija događaja)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Uzastopno poklapanje</a:t>
                      </a:r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 slušalice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“Kako se usuđuje tako</a:t>
                      </a:r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 ponašati prema meni!”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85242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/>
                          <a:cs typeface="Calibri"/>
                        </a:rPr>
                        <a:t>T</a:t>
                      </a:r>
                      <a:r>
                        <a:rPr lang="ta-IN" sz="1400" dirty="0" smtClean="0">
                          <a:latin typeface="Calibri"/>
                          <a:cs typeface="Calibri"/>
                        </a:rPr>
                        <a:t>ijek misli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Ramišljanje o ispitu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“Nikada neću ovo naučiti.”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1214335"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Misao,</a:t>
                      </a:r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 slika, uvjerenje, sanjarenje, san, sjećanje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Postati</a:t>
                      </a:r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 svjestan nasilne slike</a:t>
                      </a:r>
                    </a:p>
                    <a:p>
                      <a:endParaRPr lang="ta-IN" sz="1400" baseline="0" dirty="0" smtClean="0">
                        <a:latin typeface="Calibri"/>
                        <a:cs typeface="Calibri"/>
                      </a:endParaRPr>
                    </a:p>
                    <a:p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Prisjećanje traumatičnog događaja.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“Mora</a:t>
                      </a:r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 da sam lud.</a:t>
                      </a:r>
                    </a:p>
                    <a:p>
                      <a:endParaRPr lang="ta-IN" sz="1400" baseline="0" dirty="0" smtClean="0">
                        <a:latin typeface="Calibri"/>
                        <a:cs typeface="Calibri"/>
                      </a:endParaRPr>
                    </a:p>
                    <a:p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“Nikada neću ovo preboljeti, uvijek će me mučiti ova strašnja sjećanja.”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80988"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Emocija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Ljutnja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“Ne bih tebao biti ljut na njega</a:t>
                      </a:r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, ja sam  tako loša osoba.”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85242"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Ponašanje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Prejedanje 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“Tako sam slab, ne mogu se kontrolirati.”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990642"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Fiziološko ili mentalno iskustvo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Ubrzan</a:t>
                      </a:r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o kucanje srca</a:t>
                      </a:r>
                    </a:p>
                    <a:p>
                      <a:endParaRPr lang="ta-IN" sz="1400" baseline="0" dirty="0" smtClean="0">
                        <a:latin typeface="Calibri"/>
                        <a:cs typeface="Calibri"/>
                      </a:endParaRPr>
                    </a:p>
                    <a:p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Osjećaj gubitka realiteta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 smtClean="0">
                          <a:latin typeface="Calibri"/>
                          <a:cs typeface="Calibri"/>
                        </a:rPr>
                        <a:t>“Što ako sa</a:t>
                      </a:r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 mnom nešto ozbiljno nije u redu?”</a:t>
                      </a:r>
                    </a:p>
                    <a:p>
                      <a:r>
                        <a:rPr lang="ta-IN" sz="1400" baseline="0" dirty="0" smtClean="0">
                          <a:latin typeface="Calibri"/>
                          <a:cs typeface="Calibri"/>
                        </a:rPr>
                        <a:t>“Poludjet ću.”</a:t>
                      </a:r>
                    </a:p>
                    <a:p>
                      <a:endParaRPr lang="en-US" sz="1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5" name="Title 5"/>
          <p:cNvSpPr txBox="1">
            <a:spLocks/>
          </p:cNvSpPr>
          <p:nvPr/>
        </p:nvSpPr>
        <p:spPr>
          <a:xfrm>
            <a:off x="549275" y="322877"/>
            <a:ext cx="8042276" cy="6947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a-IN" sz="3200" dirty="0" smtClean="0">
                <a:latin typeface="Book Antiqua" panose="02040602050305030304" pitchFamily="18" charset="0"/>
                <a:cs typeface="Calibri"/>
              </a:rPr>
              <a:t>Situacije koje izazivaju automatske misli</a:t>
            </a:r>
            <a:endParaRPr lang="en-US" sz="3200" dirty="0">
              <a:latin typeface="Book Antiqua" panose="02040602050305030304" pitchFamily="18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023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3" y="358299"/>
            <a:ext cx="8042276" cy="1336956"/>
          </a:xfrm>
        </p:spPr>
        <p:txBody>
          <a:bodyPr>
            <a:normAutofit fontScale="90000"/>
          </a:bodyPr>
          <a:lstStyle/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hr-HR" sz="4800" dirty="0" smtClean="0">
                <a:ea typeface="ＭＳ 明朝"/>
                <a:cs typeface="Calibri"/>
              </a:rPr>
              <a:t>Pojašnjvanje automatskih misli pacijentu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4" y="1875692"/>
            <a:ext cx="4701151" cy="4343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r-HR" b="1" dirty="0" smtClean="0"/>
          </a:p>
          <a:p>
            <a:pPr marL="0" indent="0" algn="ctr">
              <a:buNone/>
            </a:pPr>
            <a:endParaRPr lang="hr-HR" b="1" dirty="0" smtClean="0"/>
          </a:p>
          <a:p>
            <a:pPr marL="0" indent="0" algn="ctr">
              <a:buNone/>
            </a:pPr>
            <a:r>
              <a:rPr lang="hr-HR" b="1" dirty="0" smtClean="0"/>
              <a:t>Misli 	</a:t>
            </a:r>
            <a:r>
              <a:rPr lang="hr-HR" b="1" dirty="0" smtClean="0">
                <a:latin typeface="Wingdings"/>
              </a:rPr>
              <a:t>è</a:t>
            </a:r>
            <a:r>
              <a:rPr lang="hr-HR" b="1" dirty="0" smtClean="0"/>
              <a:t>       Osjećaji</a:t>
            </a:r>
          </a:p>
          <a:p>
            <a:pPr marL="0" indent="0">
              <a:buNone/>
            </a:pPr>
            <a:r>
              <a:rPr lang="hr-HR" dirty="0" smtClean="0"/>
              <a:t>Ono što misliš utječe na to kako se osjećaš.</a:t>
            </a:r>
          </a:p>
          <a:p>
            <a:pPr marL="0" indent="0">
              <a:buNone/>
            </a:pPr>
            <a:r>
              <a:rPr lang="hr-HR" dirty="0" smtClean="0"/>
              <a:t>Ponekad tvoje mišljenje nije ispravno ili je samo djelomično ispravno.</a:t>
            </a:r>
          </a:p>
          <a:p>
            <a:pPr marL="0" indent="0" algn="ctr">
              <a:buNone/>
            </a:pPr>
            <a:endParaRPr lang="hr-HR" b="1" dirty="0" smtClean="0"/>
          </a:p>
          <a:p>
            <a:pPr marL="0" indent="0" algn="ctr">
              <a:buNone/>
            </a:pPr>
            <a:endParaRPr lang="hr-HR" dirty="0" smtClean="0"/>
          </a:p>
          <a:p>
            <a:endParaRPr lang="hr-HR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22111616"/>
              </p:ext>
            </p:extLst>
          </p:nvPr>
        </p:nvGraphicFramePr>
        <p:xfrm>
          <a:off x="4389755" y="1875692"/>
          <a:ext cx="4742474" cy="4630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3792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400653"/>
            <a:ext cx="8042276" cy="1336956"/>
          </a:xfrm>
        </p:spPr>
        <p:txBody>
          <a:bodyPr/>
          <a:lstStyle/>
          <a:p>
            <a:r>
              <a:rPr lang="ta-IN" sz="4400" dirty="0">
                <a:latin typeface="Cambria"/>
                <a:ea typeface="ＭＳ 明朝"/>
                <a:cs typeface="Calibri"/>
              </a:rPr>
              <a:t>Pojašnjvanje automatskih misli pacijentu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241755"/>
            <a:ext cx="8042276" cy="340687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hr-HR" b="1" dirty="0" smtClean="0"/>
          </a:p>
          <a:p>
            <a:pPr marL="0" indent="0" algn="ctr">
              <a:buNone/>
            </a:pPr>
            <a:r>
              <a:rPr lang="hr-HR" b="1" dirty="0" smtClean="0"/>
              <a:t>Koraci </a:t>
            </a:r>
            <a:r>
              <a:rPr lang="hr-HR" b="1" dirty="0"/>
              <a:t>u </a:t>
            </a:r>
            <a:r>
              <a:rPr lang="hr-HR" b="1" dirty="0" smtClean="0"/>
              <a:t>terapiji</a:t>
            </a:r>
            <a:endParaRPr lang="ta-IN" b="1" dirty="0" smtClean="0"/>
          </a:p>
          <a:p>
            <a:pPr algn="ctr"/>
            <a:endParaRPr lang="en-US" dirty="0"/>
          </a:p>
          <a:p>
            <a:pPr marL="457200" indent="-457200" algn="ctr">
              <a:buFont typeface="+mj-lt"/>
              <a:buAutoNum type="arabicPeriod"/>
            </a:pPr>
            <a:r>
              <a:rPr lang="hr-HR" dirty="0"/>
              <a:t>Identificirati automatske misli </a:t>
            </a:r>
            <a:endParaRPr lang="en-US" dirty="0"/>
          </a:p>
          <a:p>
            <a:pPr marL="457200" indent="-457200" algn="ctr">
              <a:buFont typeface="+mj-lt"/>
              <a:buAutoNum type="arabicPeriod"/>
            </a:pPr>
            <a:r>
              <a:rPr lang="hr-HR" dirty="0"/>
              <a:t>Vrednovati </a:t>
            </a:r>
            <a:r>
              <a:rPr lang="hr-HR" dirty="0" smtClean="0"/>
              <a:t>i odgovoriti </a:t>
            </a:r>
            <a:r>
              <a:rPr lang="hr-HR" dirty="0"/>
              <a:t>na automatskih misli </a:t>
            </a:r>
            <a:endParaRPr lang="en-US" dirty="0"/>
          </a:p>
          <a:p>
            <a:pPr marL="457200" indent="-457200" algn="ctr">
              <a:buFont typeface="+mj-lt"/>
              <a:buAutoNum type="arabicPeriod"/>
            </a:pPr>
            <a:r>
              <a:rPr lang="hr-HR" dirty="0"/>
              <a:t>Rješavati problem ako je misao </a:t>
            </a:r>
            <a:r>
              <a:rPr lang="hr-HR" dirty="0" smtClean="0"/>
              <a:t>točna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6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4153</TotalTime>
  <Words>1177</Words>
  <Application>Microsoft Office PowerPoint</Application>
  <PresentationFormat>On-screen Show (4:3)</PresentationFormat>
  <Paragraphs>175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Breeze</vt:lpstr>
      <vt:lpstr>         Identificiranje automatskih  misli </vt:lpstr>
      <vt:lpstr>Kognitivni model</vt:lpstr>
      <vt:lpstr>Karakteristike automatskih misli</vt:lpstr>
      <vt:lpstr>Karakteristike automatskih misli</vt:lpstr>
      <vt:lpstr>Karakteristike automatskih misli</vt:lpstr>
      <vt:lpstr>Karakteristike automatskih misli</vt:lpstr>
      <vt:lpstr>PowerPoint Presentation</vt:lpstr>
      <vt:lpstr>Pojašnjvanje automatskih misli pacijentu</vt:lpstr>
      <vt:lpstr>Pojašnjvanje automatskih misli pacijentu</vt:lpstr>
      <vt:lpstr>Otkrivanje automatskih misli</vt:lpstr>
      <vt:lpstr>Tehnike za identificiranje  automatskih misli </vt:lpstr>
      <vt:lpstr>Tehnike za identificiranje automatskih misli </vt:lpstr>
      <vt:lpstr>Inicijalna i dodatna automatska misao i reakcija</vt:lpstr>
      <vt:lpstr>Identificiranje problematične situacije</vt:lpstr>
      <vt:lpstr>Razlika između automatskih misli i interpretacije</vt:lpstr>
      <vt:lpstr>Imenovanje automatskih misli ugrađenih u govor</vt:lpstr>
      <vt:lpstr>Mijenjanje misli iznesenih u stenografskom obliku ili obliku pitanja</vt:lpstr>
      <vt:lpstr>Poučavanje pacijenta kako identificirati vlastite automatske misli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automatskih misli</dc:title>
  <dc:creator>Zrinka Turalija</dc:creator>
  <cp:lastModifiedBy>Renata Jakić</cp:lastModifiedBy>
  <cp:revision>120</cp:revision>
  <dcterms:created xsi:type="dcterms:W3CDTF">2016-09-04T16:38:55Z</dcterms:created>
  <dcterms:modified xsi:type="dcterms:W3CDTF">2016-09-09T12:28:16Z</dcterms:modified>
</cp:coreProperties>
</file>