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ssandra" initials="A" lastIdx="1" clrIdx="0">
    <p:extLst>
      <p:ext uri="{19B8F6BF-5375-455C-9EA6-DF929625EA0E}">
        <p15:presenceInfo xmlns:p15="http://schemas.microsoft.com/office/powerpoint/2012/main" xmlns="" userId="Alessandra" providerId="None"/>
      </p:ext>
    </p:extLst>
  </p:cmAuthor>
  <p:cmAuthor id="2" name="Ivan" initials="I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jpeg"/><Relationship Id="rId2" Type="http://schemas.openxmlformats.org/officeDocument/2006/relationships/image" Target="../media/image61.jpeg"/><Relationship Id="rId1" Type="http://schemas.openxmlformats.org/officeDocument/2006/relationships/image" Target="../media/image5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E7C588-138A-4543-88DB-4E1B5044B9AF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256AF68-EF57-4DD1-B40E-B1BA867179B0}" type="pres">
      <dgm:prSet presAssocID="{DBE7C588-138A-4543-88DB-4E1B5044B9A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</dgm:ptLst>
  <dgm:cxnLst>
    <dgm:cxn modelId="{B01083AF-5292-49FD-BB07-CB82DB46A05A}" type="presOf" srcId="{DBE7C588-138A-4543-88DB-4E1B5044B9AF}" destId="{0256AF68-EF57-4DD1-B40E-B1BA867179B0}" srcOrd="0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17FE23-2183-4746-882D-AA5CB805AD9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48AA3E5-E644-4130-8788-C9CB7D3BC06C}">
      <dgm:prSet phldrT="[Text]"/>
      <dgm:spPr/>
      <dgm:t>
        <a:bodyPr/>
        <a:lstStyle/>
        <a:p>
          <a:pPr algn="ctr"/>
          <a:r>
            <a:rPr lang="hr-HR" dirty="0" smtClean="0"/>
            <a:t>BV</a:t>
          </a:r>
          <a:endParaRPr lang="hr-HR" dirty="0"/>
        </a:p>
      </dgm:t>
    </dgm:pt>
    <dgm:pt modelId="{2FB8C405-A468-4813-8F88-C1EB68AEF940}" type="parTrans" cxnId="{44084A6E-9C9B-4CF9-829C-E60B35F77B75}">
      <dgm:prSet/>
      <dgm:spPr/>
      <dgm:t>
        <a:bodyPr/>
        <a:lstStyle/>
        <a:p>
          <a:pPr algn="ctr"/>
          <a:endParaRPr lang="hr-HR"/>
        </a:p>
      </dgm:t>
    </dgm:pt>
    <dgm:pt modelId="{F6030E64-2AEE-48F5-B7DB-F6A7C1FC40A8}" type="sibTrans" cxnId="{44084A6E-9C9B-4CF9-829C-E60B35F77B75}">
      <dgm:prSet/>
      <dgm:spPr/>
      <dgm:t>
        <a:bodyPr/>
        <a:lstStyle/>
        <a:p>
          <a:pPr algn="ctr"/>
          <a:endParaRPr lang="hr-HR"/>
        </a:p>
      </dgm:t>
    </dgm:pt>
    <dgm:pt modelId="{795616F1-14C8-4125-8441-3FF239D55B14}">
      <dgm:prSet phldrT="[Text]"/>
      <dgm:spPr/>
      <dgm:t>
        <a:bodyPr/>
        <a:lstStyle/>
        <a:p>
          <a:pPr algn="ctr"/>
          <a:r>
            <a:rPr lang="hr-HR" dirty="0" smtClean="0"/>
            <a:t>STRES</a:t>
          </a:r>
        </a:p>
        <a:p>
          <a:pPr algn="ctr"/>
          <a:r>
            <a:rPr lang="hr-HR" dirty="0" smtClean="0"/>
            <a:t>DEPRESIJA</a:t>
          </a:r>
          <a:endParaRPr lang="hr-HR" dirty="0"/>
        </a:p>
      </dgm:t>
    </dgm:pt>
    <dgm:pt modelId="{A18D3919-CE2F-4FBC-8F95-341F041E0613}" type="parTrans" cxnId="{A967499C-640E-4275-9AD9-232578C79556}">
      <dgm:prSet/>
      <dgm:spPr/>
      <dgm:t>
        <a:bodyPr/>
        <a:lstStyle/>
        <a:p>
          <a:pPr algn="ctr"/>
          <a:endParaRPr lang="hr-HR"/>
        </a:p>
      </dgm:t>
    </dgm:pt>
    <dgm:pt modelId="{EB9AEB55-545A-48A0-BEE0-7BF334E2D3EE}" type="sibTrans" cxnId="{A967499C-640E-4275-9AD9-232578C79556}">
      <dgm:prSet/>
      <dgm:spPr/>
      <dgm:t>
        <a:bodyPr/>
        <a:lstStyle/>
        <a:p>
          <a:pPr algn="ctr"/>
          <a:endParaRPr lang="hr-HR"/>
        </a:p>
      </dgm:t>
    </dgm:pt>
    <dgm:pt modelId="{D812E5AF-6E26-43BB-B84F-3016363D1460}">
      <dgm:prSet phldrT="[Text]"/>
      <dgm:spPr/>
      <dgm:t>
        <a:bodyPr/>
        <a:lstStyle/>
        <a:p>
          <a:pPr algn="ctr"/>
          <a:r>
            <a:rPr lang="hr-HR" dirty="0" smtClean="0"/>
            <a:t>PROCESIRANJE INFORMACIJA</a:t>
          </a:r>
          <a:endParaRPr lang="hr-HR" dirty="0"/>
        </a:p>
      </dgm:t>
    </dgm:pt>
    <dgm:pt modelId="{EFDE8D77-90D7-4674-A80E-A40AEB718B3C}" type="parTrans" cxnId="{24D75DA6-2A3F-46EE-9F05-50DE89E0AA29}">
      <dgm:prSet/>
      <dgm:spPr/>
      <dgm:t>
        <a:bodyPr/>
        <a:lstStyle/>
        <a:p>
          <a:pPr algn="ctr"/>
          <a:endParaRPr lang="hr-HR"/>
        </a:p>
      </dgm:t>
    </dgm:pt>
    <dgm:pt modelId="{D9CB3EF8-961B-4B54-9994-4E33F9E233A8}" type="sibTrans" cxnId="{24D75DA6-2A3F-46EE-9F05-50DE89E0AA29}">
      <dgm:prSet/>
      <dgm:spPr/>
      <dgm:t>
        <a:bodyPr/>
        <a:lstStyle/>
        <a:p>
          <a:pPr algn="ctr"/>
          <a:endParaRPr lang="hr-HR"/>
        </a:p>
      </dgm:t>
    </dgm:pt>
    <dgm:pt modelId="{6ACF31BA-D1A6-4F56-A719-D377FC5F832F}" type="pres">
      <dgm:prSet presAssocID="{A217FE23-2183-4746-882D-AA5CB805AD98}" presName="linearFlow" presStyleCnt="0">
        <dgm:presLayoutVars>
          <dgm:resizeHandles val="exact"/>
        </dgm:presLayoutVars>
      </dgm:prSet>
      <dgm:spPr/>
    </dgm:pt>
    <dgm:pt modelId="{2A63A575-2CC3-41F8-9119-FA8BFD8614D0}" type="pres">
      <dgm:prSet presAssocID="{E48AA3E5-E644-4130-8788-C9CB7D3BC06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AFB2E82-871F-4D2D-B40F-D7F122BF6263}" type="pres">
      <dgm:prSet presAssocID="{F6030E64-2AEE-48F5-B7DB-F6A7C1FC40A8}" presName="sibTrans" presStyleLbl="sibTrans2D1" presStyleIdx="0" presStyleCnt="2"/>
      <dgm:spPr/>
      <dgm:t>
        <a:bodyPr/>
        <a:lstStyle/>
        <a:p>
          <a:endParaRPr lang="hr-HR"/>
        </a:p>
      </dgm:t>
    </dgm:pt>
    <dgm:pt modelId="{1F4066E3-3A78-40FD-B131-8DD233DE7EA7}" type="pres">
      <dgm:prSet presAssocID="{F6030E64-2AEE-48F5-B7DB-F6A7C1FC40A8}" presName="connectorText" presStyleLbl="sibTrans2D1" presStyleIdx="0" presStyleCnt="2"/>
      <dgm:spPr/>
      <dgm:t>
        <a:bodyPr/>
        <a:lstStyle/>
        <a:p>
          <a:endParaRPr lang="hr-HR"/>
        </a:p>
      </dgm:t>
    </dgm:pt>
    <dgm:pt modelId="{B59DF7F9-9E46-480C-8750-C60BF1A8237A}" type="pres">
      <dgm:prSet presAssocID="{795616F1-14C8-4125-8441-3FF239D55B1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AE75ABF-15E7-4462-AB76-1F693A06A505}" type="pres">
      <dgm:prSet presAssocID="{EB9AEB55-545A-48A0-BEE0-7BF334E2D3EE}" presName="sibTrans" presStyleLbl="sibTrans2D1" presStyleIdx="1" presStyleCnt="2"/>
      <dgm:spPr/>
      <dgm:t>
        <a:bodyPr/>
        <a:lstStyle/>
        <a:p>
          <a:endParaRPr lang="hr-HR"/>
        </a:p>
      </dgm:t>
    </dgm:pt>
    <dgm:pt modelId="{E1C92900-1E74-4E29-8005-29CE43176A7F}" type="pres">
      <dgm:prSet presAssocID="{EB9AEB55-545A-48A0-BEE0-7BF334E2D3EE}" presName="connectorText" presStyleLbl="sibTrans2D1" presStyleIdx="1" presStyleCnt="2"/>
      <dgm:spPr/>
      <dgm:t>
        <a:bodyPr/>
        <a:lstStyle/>
        <a:p>
          <a:endParaRPr lang="hr-HR"/>
        </a:p>
      </dgm:t>
    </dgm:pt>
    <dgm:pt modelId="{DBB1768D-88EE-42E7-AC51-24A3ED527F73}" type="pres">
      <dgm:prSet presAssocID="{D812E5AF-6E26-43BB-B84F-3016363D146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2EB13C4-13B8-4472-81A6-83B19E1E5D28}" type="presOf" srcId="{E48AA3E5-E644-4130-8788-C9CB7D3BC06C}" destId="{2A63A575-2CC3-41F8-9119-FA8BFD8614D0}" srcOrd="0" destOrd="0" presId="urn:microsoft.com/office/officeart/2005/8/layout/process2"/>
    <dgm:cxn modelId="{A967499C-640E-4275-9AD9-232578C79556}" srcId="{A217FE23-2183-4746-882D-AA5CB805AD98}" destId="{795616F1-14C8-4125-8441-3FF239D55B14}" srcOrd="1" destOrd="0" parTransId="{A18D3919-CE2F-4FBC-8F95-341F041E0613}" sibTransId="{EB9AEB55-545A-48A0-BEE0-7BF334E2D3EE}"/>
    <dgm:cxn modelId="{C85C2DD9-ACAF-428E-938E-8D32B0DB82E4}" type="presOf" srcId="{EB9AEB55-545A-48A0-BEE0-7BF334E2D3EE}" destId="{AAE75ABF-15E7-4462-AB76-1F693A06A505}" srcOrd="0" destOrd="0" presId="urn:microsoft.com/office/officeart/2005/8/layout/process2"/>
    <dgm:cxn modelId="{1887A230-8B33-4E0F-8834-E8AF48EBFEA4}" type="presOf" srcId="{F6030E64-2AEE-48F5-B7DB-F6A7C1FC40A8}" destId="{BAFB2E82-871F-4D2D-B40F-D7F122BF6263}" srcOrd="0" destOrd="0" presId="urn:microsoft.com/office/officeart/2005/8/layout/process2"/>
    <dgm:cxn modelId="{67361A70-A575-42C4-A061-060A8C0A45D9}" type="presOf" srcId="{F6030E64-2AEE-48F5-B7DB-F6A7C1FC40A8}" destId="{1F4066E3-3A78-40FD-B131-8DD233DE7EA7}" srcOrd="1" destOrd="0" presId="urn:microsoft.com/office/officeart/2005/8/layout/process2"/>
    <dgm:cxn modelId="{44084A6E-9C9B-4CF9-829C-E60B35F77B75}" srcId="{A217FE23-2183-4746-882D-AA5CB805AD98}" destId="{E48AA3E5-E644-4130-8788-C9CB7D3BC06C}" srcOrd="0" destOrd="0" parTransId="{2FB8C405-A468-4813-8F88-C1EB68AEF940}" sibTransId="{F6030E64-2AEE-48F5-B7DB-F6A7C1FC40A8}"/>
    <dgm:cxn modelId="{7348BA01-A81A-48B4-A944-96E3EA1E2312}" type="presOf" srcId="{A217FE23-2183-4746-882D-AA5CB805AD98}" destId="{6ACF31BA-D1A6-4F56-A719-D377FC5F832F}" srcOrd="0" destOrd="0" presId="urn:microsoft.com/office/officeart/2005/8/layout/process2"/>
    <dgm:cxn modelId="{1C2EE9F0-3EC3-4C84-BD9F-737251F4D83C}" type="presOf" srcId="{D812E5AF-6E26-43BB-B84F-3016363D1460}" destId="{DBB1768D-88EE-42E7-AC51-24A3ED527F73}" srcOrd="0" destOrd="0" presId="urn:microsoft.com/office/officeart/2005/8/layout/process2"/>
    <dgm:cxn modelId="{24D75DA6-2A3F-46EE-9F05-50DE89E0AA29}" srcId="{A217FE23-2183-4746-882D-AA5CB805AD98}" destId="{D812E5AF-6E26-43BB-B84F-3016363D1460}" srcOrd="2" destOrd="0" parTransId="{EFDE8D77-90D7-4674-A80E-A40AEB718B3C}" sibTransId="{D9CB3EF8-961B-4B54-9994-4E33F9E233A8}"/>
    <dgm:cxn modelId="{C33F6DB9-75CB-4506-B090-77C290C71E40}" type="presOf" srcId="{EB9AEB55-545A-48A0-BEE0-7BF334E2D3EE}" destId="{E1C92900-1E74-4E29-8005-29CE43176A7F}" srcOrd="1" destOrd="0" presId="urn:microsoft.com/office/officeart/2005/8/layout/process2"/>
    <dgm:cxn modelId="{5ADB993A-985B-441D-8D16-EDAC83D081DC}" type="presOf" srcId="{795616F1-14C8-4125-8441-3FF239D55B14}" destId="{B59DF7F9-9E46-480C-8750-C60BF1A8237A}" srcOrd="0" destOrd="0" presId="urn:microsoft.com/office/officeart/2005/8/layout/process2"/>
    <dgm:cxn modelId="{AADB947E-26CA-45FD-8162-3D18C9D6EFB0}" type="presParOf" srcId="{6ACF31BA-D1A6-4F56-A719-D377FC5F832F}" destId="{2A63A575-2CC3-41F8-9119-FA8BFD8614D0}" srcOrd="0" destOrd="0" presId="urn:microsoft.com/office/officeart/2005/8/layout/process2"/>
    <dgm:cxn modelId="{9CB4611D-7A93-48C2-B61F-8FDD301018E6}" type="presParOf" srcId="{6ACF31BA-D1A6-4F56-A719-D377FC5F832F}" destId="{BAFB2E82-871F-4D2D-B40F-D7F122BF6263}" srcOrd="1" destOrd="0" presId="urn:microsoft.com/office/officeart/2005/8/layout/process2"/>
    <dgm:cxn modelId="{705F687E-7C36-415C-935B-0C4A73F574DD}" type="presParOf" srcId="{BAFB2E82-871F-4D2D-B40F-D7F122BF6263}" destId="{1F4066E3-3A78-40FD-B131-8DD233DE7EA7}" srcOrd="0" destOrd="0" presId="urn:microsoft.com/office/officeart/2005/8/layout/process2"/>
    <dgm:cxn modelId="{E9E19BB9-1F82-4E26-9091-E98C95DC58E1}" type="presParOf" srcId="{6ACF31BA-D1A6-4F56-A719-D377FC5F832F}" destId="{B59DF7F9-9E46-480C-8750-C60BF1A8237A}" srcOrd="2" destOrd="0" presId="urn:microsoft.com/office/officeart/2005/8/layout/process2"/>
    <dgm:cxn modelId="{EC836536-8789-405B-857D-2BEB921CCCA6}" type="presParOf" srcId="{6ACF31BA-D1A6-4F56-A719-D377FC5F832F}" destId="{AAE75ABF-15E7-4462-AB76-1F693A06A505}" srcOrd="3" destOrd="0" presId="urn:microsoft.com/office/officeart/2005/8/layout/process2"/>
    <dgm:cxn modelId="{77E1570B-9BA0-4625-840F-A3A00A75C6EF}" type="presParOf" srcId="{AAE75ABF-15E7-4462-AB76-1F693A06A505}" destId="{E1C92900-1E74-4E29-8005-29CE43176A7F}" srcOrd="0" destOrd="0" presId="urn:microsoft.com/office/officeart/2005/8/layout/process2"/>
    <dgm:cxn modelId="{571DB5BE-3589-4B1B-99DF-7F79E01935B1}" type="presParOf" srcId="{6ACF31BA-D1A6-4F56-A719-D377FC5F832F}" destId="{DBB1768D-88EE-42E7-AC51-24A3ED527F73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2383DB-34A0-4A0C-8935-A3B21D6AC61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BF8D1E7-81DB-4B06-B770-67AC58E549DB}">
      <dgm:prSet phldrT="[Text]"/>
      <dgm:spPr/>
      <dgm:t>
        <a:bodyPr/>
        <a:lstStyle/>
        <a:p>
          <a:r>
            <a:rPr lang="hr-HR" dirty="0" smtClean="0"/>
            <a:t>AUTOMATSKA MISAO</a:t>
          </a:r>
          <a:endParaRPr lang="hr-HR" dirty="0"/>
        </a:p>
      </dgm:t>
    </dgm:pt>
    <dgm:pt modelId="{8D5E8818-6D97-4E8B-8B5C-EBA831DFC8DB}" type="parTrans" cxnId="{053956AF-B6D1-4077-9A55-C7A7616DCCD1}">
      <dgm:prSet/>
      <dgm:spPr/>
      <dgm:t>
        <a:bodyPr/>
        <a:lstStyle/>
        <a:p>
          <a:endParaRPr lang="hr-HR"/>
        </a:p>
      </dgm:t>
    </dgm:pt>
    <dgm:pt modelId="{D6957D15-AA2F-42A3-9B12-71CFB5665651}" type="sibTrans" cxnId="{053956AF-B6D1-4077-9A55-C7A7616DCCD1}">
      <dgm:prSet/>
      <dgm:spPr/>
      <dgm:t>
        <a:bodyPr/>
        <a:lstStyle/>
        <a:p>
          <a:endParaRPr lang="hr-HR"/>
        </a:p>
      </dgm:t>
    </dgm:pt>
    <dgm:pt modelId="{1BD9E820-B233-4BE4-A970-375F1040756D}">
      <dgm:prSet phldrT="[Text]" custT="1"/>
      <dgm:spPr/>
      <dgm:t>
        <a:bodyPr/>
        <a:lstStyle/>
        <a:p>
          <a:r>
            <a:rPr lang="hr-HR" sz="1800" dirty="0" smtClean="0"/>
            <a:t>TRENUTNE RIJEČI</a:t>
          </a:r>
          <a:endParaRPr lang="hr-HR" sz="1800" dirty="0"/>
        </a:p>
      </dgm:t>
    </dgm:pt>
    <dgm:pt modelId="{CA946879-4FF7-4C16-BC87-05A9436E3F63}" type="parTrans" cxnId="{093758B7-C10B-4E17-AD9A-C2B452FCC09D}">
      <dgm:prSet/>
      <dgm:spPr/>
      <dgm:t>
        <a:bodyPr/>
        <a:lstStyle/>
        <a:p>
          <a:endParaRPr lang="hr-HR"/>
        </a:p>
      </dgm:t>
    </dgm:pt>
    <dgm:pt modelId="{2C5E8315-AEE2-4E49-966C-2B88EBCFBC0F}" type="sibTrans" cxnId="{093758B7-C10B-4E17-AD9A-C2B452FCC09D}">
      <dgm:prSet/>
      <dgm:spPr/>
      <dgm:t>
        <a:bodyPr/>
        <a:lstStyle/>
        <a:p>
          <a:endParaRPr lang="hr-HR"/>
        </a:p>
      </dgm:t>
    </dgm:pt>
    <dgm:pt modelId="{0625A32E-DC0F-4897-A9A3-6C000329F04C}">
      <dgm:prSet phldrT="[Text]" custT="1"/>
      <dgm:spPr/>
      <dgm:t>
        <a:bodyPr/>
        <a:lstStyle/>
        <a:p>
          <a:r>
            <a:rPr lang="hr-HR" sz="1800" dirty="0" smtClean="0"/>
            <a:t>PREDODŽBA</a:t>
          </a:r>
          <a:endParaRPr lang="hr-HR" sz="1800" dirty="0"/>
        </a:p>
      </dgm:t>
    </dgm:pt>
    <dgm:pt modelId="{2C17A1C7-624E-4D77-890D-282270175ADE}" type="parTrans" cxnId="{3640F2F0-A06E-47AE-A10D-21EAFB808112}">
      <dgm:prSet/>
      <dgm:spPr/>
      <dgm:t>
        <a:bodyPr/>
        <a:lstStyle/>
        <a:p>
          <a:endParaRPr lang="hr-HR"/>
        </a:p>
      </dgm:t>
    </dgm:pt>
    <dgm:pt modelId="{9884F25A-69D9-4634-974D-E83D3EE4D066}" type="sibTrans" cxnId="{3640F2F0-A06E-47AE-A10D-21EAFB808112}">
      <dgm:prSet/>
      <dgm:spPr/>
      <dgm:t>
        <a:bodyPr/>
        <a:lstStyle/>
        <a:p>
          <a:endParaRPr lang="hr-HR"/>
        </a:p>
      </dgm:t>
    </dgm:pt>
    <dgm:pt modelId="{A780F1EF-5144-49E3-90FA-9906612B3BD6}">
      <dgm:prSet phldrT="[Text]"/>
      <dgm:spPr/>
      <dgm:t>
        <a:bodyPr/>
        <a:lstStyle/>
        <a:p>
          <a:r>
            <a:rPr lang="hr-HR" dirty="0" smtClean="0"/>
            <a:t>POSREDUJUĆA VJEROVANJA</a:t>
          </a:r>
          <a:endParaRPr lang="hr-HR" dirty="0"/>
        </a:p>
      </dgm:t>
    </dgm:pt>
    <dgm:pt modelId="{A29AE505-C172-41C7-8F55-97AA8E166E49}" type="parTrans" cxnId="{07499818-AB1C-4BFF-B8B3-2DD81CDB8332}">
      <dgm:prSet/>
      <dgm:spPr/>
      <dgm:t>
        <a:bodyPr/>
        <a:lstStyle/>
        <a:p>
          <a:endParaRPr lang="hr-HR"/>
        </a:p>
      </dgm:t>
    </dgm:pt>
    <dgm:pt modelId="{F909E197-C330-4F25-9EBC-110BDCFC633F}" type="sibTrans" cxnId="{07499818-AB1C-4BFF-B8B3-2DD81CDB8332}">
      <dgm:prSet/>
      <dgm:spPr/>
      <dgm:t>
        <a:bodyPr/>
        <a:lstStyle/>
        <a:p>
          <a:endParaRPr lang="hr-HR"/>
        </a:p>
      </dgm:t>
    </dgm:pt>
    <dgm:pt modelId="{92CD761A-950A-4C89-A735-DF685D1B71C5}">
      <dgm:prSet phldrT="[Text]" custT="1"/>
      <dgm:spPr/>
      <dgm:t>
        <a:bodyPr/>
        <a:lstStyle/>
        <a:p>
          <a:r>
            <a:rPr lang="hr-HR" sz="1800" dirty="0" smtClean="0"/>
            <a:t>STAVOVI        PRAVILA</a:t>
          </a:r>
          <a:endParaRPr lang="hr-HR" sz="1800" dirty="0"/>
        </a:p>
      </dgm:t>
    </dgm:pt>
    <dgm:pt modelId="{076C23E0-51B9-49A6-8EDC-FB3ACF8A71CB}" type="parTrans" cxnId="{2DA83AAC-D092-45C9-B423-E00000F217F7}">
      <dgm:prSet/>
      <dgm:spPr/>
      <dgm:t>
        <a:bodyPr/>
        <a:lstStyle/>
        <a:p>
          <a:endParaRPr lang="hr-HR"/>
        </a:p>
      </dgm:t>
    </dgm:pt>
    <dgm:pt modelId="{0C4273FB-7C1F-4342-B093-479CC05BFD6A}" type="sibTrans" cxnId="{2DA83AAC-D092-45C9-B423-E00000F217F7}">
      <dgm:prSet/>
      <dgm:spPr/>
      <dgm:t>
        <a:bodyPr/>
        <a:lstStyle/>
        <a:p>
          <a:endParaRPr lang="hr-HR"/>
        </a:p>
      </dgm:t>
    </dgm:pt>
    <dgm:pt modelId="{D45A851C-9FEE-4942-8A4B-90DC336465CB}">
      <dgm:prSet phldrT="[Text]" custT="1"/>
      <dgm:spPr/>
      <dgm:t>
        <a:bodyPr/>
        <a:lstStyle/>
        <a:p>
          <a:r>
            <a:rPr lang="hr-HR" sz="1800" dirty="0" smtClean="0"/>
            <a:t>PRETPOSTAVKE</a:t>
          </a:r>
          <a:endParaRPr lang="hr-HR" sz="1800" dirty="0"/>
        </a:p>
      </dgm:t>
    </dgm:pt>
    <dgm:pt modelId="{AFDEEF50-265E-4FE0-AADE-092A1BA87A54}" type="parTrans" cxnId="{09873406-F5BB-4FF0-952C-710C754CB890}">
      <dgm:prSet/>
      <dgm:spPr/>
      <dgm:t>
        <a:bodyPr/>
        <a:lstStyle/>
        <a:p>
          <a:endParaRPr lang="hr-HR"/>
        </a:p>
      </dgm:t>
    </dgm:pt>
    <dgm:pt modelId="{ED12B720-4391-4164-9BAC-36B14350B4DE}" type="sibTrans" cxnId="{09873406-F5BB-4FF0-952C-710C754CB890}">
      <dgm:prSet/>
      <dgm:spPr/>
      <dgm:t>
        <a:bodyPr/>
        <a:lstStyle/>
        <a:p>
          <a:endParaRPr lang="hr-HR"/>
        </a:p>
      </dgm:t>
    </dgm:pt>
    <dgm:pt modelId="{9EF283B8-2A59-45C7-8E17-C47E403C1307}">
      <dgm:prSet phldrT="[Text]"/>
      <dgm:spPr/>
      <dgm:t>
        <a:bodyPr/>
        <a:lstStyle/>
        <a:p>
          <a:r>
            <a:rPr lang="hr-HR" dirty="0" smtClean="0"/>
            <a:t>BAZIČNA VJEROVANJA</a:t>
          </a:r>
          <a:endParaRPr lang="hr-HR" dirty="0"/>
        </a:p>
      </dgm:t>
    </dgm:pt>
    <dgm:pt modelId="{B8E77CF8-3043-468A-8622-7D2B1FD3D994}" type="parTrans" cxnId="{6DF000F0-8BC0-4FE1-A58D-17D5C0F2CE06}">
      <dgm:prSet/>
      <dgm:spPr/>
      <dgm:t>
        <a:bodyPr/>
        <a:lstStyle/>
        <a:p>
          <a:endParaRPr lang="hr-HR"/>
        </a:p>
      </dgm:t>
    </dgm:pt>
    <dgm:pt modelId="{0C464091-48D4-4EC9-8101-C2DCE8B7C753}" type="sibTrans" cxnId="{6DF000F0-8BC0-4FE1-A58D-17D5C0F2CE06}">
      <dgm:prSet/>
      <dgm:spPr/>
      <dgm:t>
        <a:bodyPr/>
        <a:lstStyle/>
        <a:p>
          <a:endParaRPr lang="hr-HR"/>
        </a:p>
      </dgm:t>
    </dgm:pt>
    <dgm:pt modelId="{61A8C10E-8E10-4FCB-8E58-0673C197AE66}">
      <dgm:prSet phldrT="[Text]" custT="1"/>
      <dgm:spPr/>
      <dgm:t>
        <a:bodyPr/>
        <a:lstStyle/>
        <a:p>
          <a:r>
            <a:rPr lang="hr-HR" sz="1800" dirty="0" smtClean="0"/>
            <a:t>BESPOMOĆNOSTI</a:t>
          </a:r>
          <a:endParaRPr lang="hr-HR" sz="1800" dirty="0"/>
        </a:p>
      </dgm:t>
    </dgm:pt>
    <dgm:pt modelId="{D8BD0AEE-C92E-413E-A940-CC4BFFB5E645}" type="parTrans" cxnId="{9207EB61-511B-4DA3-823C-85F0B384F8F9}">
      <dgm:prSet/>
      <dgm:spPr/>
      <dgm:t>
        <a:bodyPr/>
        <a:lstStyle/>
        <a:p>
          <a:endParaRPr lang="hr-HR"/>
        </a:p>
      </dgm:t>
    </dgm:pt>
    <dgm:pt modelId="{9401E81E-595E-4890-B22D-F45B9DB4494A}" type="sibTrans" cxnId="{9207EB61-511B-4DA3-823C-85F0B384F8F9}">
      <dgm:prSet/>
      <dgm:spPr/>
      <dgm:t>
        <a:bodyPr/>
        <a:lstStyle/>
        <a:p>
          <a:endParaRPr lang="hr-HR"/>
        </a:p>
      </dgm:t>
    </dgm:pt>
    <dgm:pt modelId="{9B8AEDE7-FC05-4BEB-B175-1044526CB1F3}">
      <dgm:prSet phldrT="[Text]" custT="1"/>
      <dgm:spPr/>
      <dgm:t>
        <a:bodyPr/>
        <a:lstStyle/>
        <a:p>
          <a:r>
            <a:rPr lang="hr-HR" sz="1800" dirty="0" smtClean="0"/>
            <a:t>NEVOLJENOSTI</a:t>
          </a:r>
          <a:endParaRPr lang="hr-HR" sz="1800" dirty="0"/>
        </a:p>
      </dgm:t>
    </dgm:pt>
    <dgm:pt modelId="{65D68691-52BC-4C24-9816-63A8572BEFAF}" type="parTrans" cxnId="{4F179257-0270-4665-A527-9A9D8F76B3BD}">
      <dgm:prSet/>
      <dgm:spPr/>
      <dgm:t>
        <a:bodyPr/>
        <a:lstStyle/>
        <a:p>
          <a:endParaRPr lang="hr-HR"/>
        </a:p>
      </dgm:t>
    </dgm:pt>
    <dgm:pt modelId="{9756F846-73CF-4224-BE5A-17F5EB55852C}" type="sibTrans" cxnId="{4F179257-0270-4665-A527-9A9D8F76B3BD}">
      <dgm:prSet/>
      <dgm:spPr/>
      <dgm:t>
        <a:bodyPr/>
        <a:lstStyle/>
        <a:p>
          <a:endParaRPr lang="hr-HR"/>
        </a:p>
      </dgm:t>
    </dgm:pt>
    <dgm:pt modelId="{13E2BA0D-77FB-4E4D-9B71-3AC57B2378C4}" type="pres">
      <dgm:prSet presAssocID="{AB2383DB-34A0-4A0C-8935-A3B21D6AC61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00D014B-6BC1-424A-A214-6C1088811E32}" type="pres">
      <dgm:prSet presAssocID="{9EF283B8-2A59-45C7-8E17-C47E403C1307}" presName="boxAndChildren" presStyleCnt="0"/>
      <dgm:spPr/>
    </dgm:pt>
    <dgm:pt modelId="{104B975A-A77F-4A12-9D3D-7CB2B8780BC1}" type="pres">
      <dgm:prSet presAssocID="{9EF283B8-2A59-45C7-8E17-C47E403C1307}" presName="parentTextBox" presStyleLbl="node1" presStyleIdx="0" presStyleCnt="3"/>
      <dgm:spPr/>
      <dgm:t>
        <a:bodyPr/>
        <a:lstStyle/>
        <a:p>
          <a:endParaRPr lang="hr-HR"/>
        </a:p>
      </dgm:t>
    </dgm:pt>
    <dgm:pt modelId="{7BB08701-981E-45CB-BF40-0C09D7B3046B}" type="pres">
      <dgm:prSet presAssocID="{9EF283B8-2A59-45C7-8E17-C47E403C1307}" presName="entireBox" presStyleLbl="node1" presStyleIdx="0" presStyleCnt="3"/>
      <dgm:spPr/>
      <dgm:t>
        <a:bodyPr/>
        <a:lstStyle/>
        <a:p>
          <a:endParaRPr lang="hr-HR"/>
        </a:p>
      </dgm:t>
    </dgm:pt>
    <dgm:pt modelId="{0C28688E-4DFD-45E3-B3EA-074E21CA2137}" type="pres">
      <dgm:prSet presAssocID="{9EF283B8-2A59-45C7-8E17-C47E403C1307}" presName="descendantBox" presStyleCnt="0"/>
      <dgm:spPr/>
    </dgm:pt>
    <dgm:pt modelId="{253930EE-85F6-48D1-8CF3-DFC25ABFEBF2}" type="pres">
      <dgm:prSet presAssocID="{61A8C10E-8E10-4FCB-8E58-0673C197AE66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1505FFA-4CA9-4620-BD9D-4CC1861D1694}" type="pres">
      <dgm:prSet presAssocID="{9B8AEDE7-FC05-4BEB-B175-1044526CB1F3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1CF1E93-3727-47B5-A95D-3827A6EA6484}" type="pres">
      <dgm:prSet presAssocID="{F909E197-C330-4F25-9EBC-110BDCFC633F}" presName="sp" presStyleCnt="0"/>
      <dgm:spPr/>
    </dgm:pt>
    <dgm:pt modelId="{9079834A-9A8B-4921-9D7C-8995D262F451}" type="pres">
      <dgm:prSet presAssocID="{A780F1EF-5144-49E3-90FA-9906612B3BD6}" presName="arrowAndChildren" presStyleCnt="0"/>
      <dgm:spPr/>
    </dgm:pt>
    <dgm:pt modelId="{CF8803ED-822B-4114-9E50-8D10B6F87FA1}" type="pres">
      <dgm:prSet presAssocID="{A780F1EF-5144-49E3-90FA-9906612B3BD6}" presName="parentTextArrow" presStyleLbl="node1" presStyleIdx="0" presStyleCnt="3"/>
      <dgm:spPr/>
      <dgm:t>
        <a:bodyPr/>
        <a:lstStyle/>
        <a:p>
          <a:endParaRPr lang="hr-HR"/>
        </a:p>
      </dgm:t>
    </dgm:pt>
    <dgm:pt modelId="{F7D55C26-5F77-4B02-9CC8-2A803646A414}" type="pres">
      <dgm:prSet presAssocID="{A780F1EF-5144-49E3-90FA-9906612B3BD6}" presName="arrow" presStyleLbl="node1" presStyleIdx="1" presStyleCnt="3"/>
      <dgm:spPr/>
      <dgm:t>
        <a:bodyPr/>
        <a:lstStyle/>
        <a:p>
          <a:endParaRPr lang="hr-HR"/>
        </a:p>
      </dgm:t>
    </dgm:pt>
    <dgm:pt modelId="{12D4B23E-70E3-441C-864E-44C33182D264}" type="pres">
      <dgm:prSet presAssocID="{A780F1EF-5144-49E3-90FA-9906612B3BD6}" presName="descendantArrow" presStyleCnt="0"/>
      <dgm:spPr/>
    </dgm:pt>
    <dgm:pt modelId="{A48EDDA2-3E77-42AB-BA74-49C272A35C32}" type="pres">
      <dgm:prSet presAssocID="{92CD761A-950A-4C89-A735-DF685D1B71C5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E95AF0C-B288-4A2A-A1BC-2F0D18BF2985}" type="pres">
      <dgm:prSet presAssocID="{D45A851C-9FEE-4942-8A4B-90DC336465CB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CF9BFBC-A5FF-422F-9E3E-F2E00C9A7AB3}" type="pres">
      <dgm:prSet presAssocID="{D6957D15-AA2F-42A3-9B12-71CFB5665651}" presName="sp" presStyleCnt="0"/>
      <dgm:spPr/>
    </dgm:pt>
    <dgm:pt modelId="{854F9CBF-A99F-4E3D-9A45-4F3B1627956A}" type="pres">
      <dgm:prSet presAssocID="{0BF8D1E7-81DB-4B06-B770-67AC58E549DB}" presName="arrowAndChildren" presStyleCnt="0"/>
      <dgm:spPr/>
    </dgm:pt>
    <dgm:pt modelId="{BB002EE9-8BD4-4D57-94B5-36A674CFEC03}" type="pres">
      <dgm:prSet presAssocID="{0BF8D1E7-81DB-4B06-B770-67AC58E549DB}" presName="parentTextArrow" presStyleLbl="node1" presStyleIdx="1" presStyleCnt="3"/>
      <dgm:spPr/>
      <dgm:t>
        <a:bodyPr/>
        <a:lstStyle/>
        <a:p>
          <a:endParaRPr lang="hr-HR"/>
        </a:p>
      </dgm:t>
    </dgm:pt>
    <dgm:pt modelId="{DC239C04-4730-477C-8285-E7C4C39DB27A}" type="pres">
      <dgm:prSet presAssocID="{0BF8D1E7-81DB-4B06-B770-67AC58E549DB}" presName="arrow" presStyleLbl="node1" presStyleIdx="2" presStyleCnt="3"/>
      <dgm:spPr/>
      <dgm:t>
        <a:bodyPr/>
        <a:lstStyle/>
        <a:p>
          <a:endParaRPr lang="hr-HR"/>
        </a:p>
      </dgm:t>
    </dgm:pt>
    <dgm:pt modelId="{36DA1805-AA0B-4CE1-81FA-3E5D5AE511D9}" type="pres">
      <dgm:prSet presAssocID="{0BF8D1E7-81DB-4B06-B770-67AC58E549DB}" presName="descendantArrow" presStyleCnt="0"/>
      <dgm:spPr/>
    </dgm:pt>
    <dgm:pt modelId="{DB9E973B-B91B-4B37-9F40-C97DCD0FC2A2}" type="pres">
      <dgm:prSet presAssocID="{1BD9E820-B233-4BE4-A970-375F1040756D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028828F-CADE-4D90-B4F8-CC0B9CA17270}" type="pres">
      <dgm:prSet presAssocID="{0625A32E-DC0F-4897-A9A3-6C000329F04C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640F2F0-A06E-47AE-A10D-21EAFB808112}" srcId="{0BF8D1E7-81DB-4B06-B770-67AC58E549DB}" destId="{0625A32E-DC0F-4897-A9A3-6C000329F04C}" srcOrd="1" destOrd="0" parTransId="{2C17A1C7-624E-4D77-890D-282270175ADE}" sibTransId="{9884F25A-69D9-4634-974D-E83D3EE4D066}"/>
    <dgm:cxn modelId="{2AA9971B-92EB-4966-A198-591BAC1228E5}" type="presOf" srcId="{AB2383DB-34A0-4A0C-8935-A3B21D6AC618}" destId="{13E2BA0D-77FB-4E4D-9B71-3AC57B2378C4}" srcOrd="0" destOrd="0" presId="urn:microsoft.com/office/officeart/2005/8/layout/process4"/>
    <dgm:cxn modelId="{053956AF-B6D1-4077-9A55-C7A7616DCCD1}" srcId="{AB2383DB-34A0-4A0C-8935-A3B21D6AC618}" destId="{0BF8D1E7-81DB-4B06-B770-67AC58E549DB}" srcOrd="0" destOrd="0" parTransId="{8D5E8818-6D97-4E8B-8B5C-EBA831DFC8DB}" sibTransId="{D6957D15-AA2F-42A3-9B12-71CFB5665651}"/>
    <dgm:cxn modelId="{F5DF0A8A-AF4A-4C55-A603-CBF7718751A5}" type="presOf" srcId="{0625A32E-DC0F-4897-A9A3-6C000329F04C}" destId="{5028828F-CADE-4D90-B4F8-CC0B9CA17270}" srcOrd="0" destOrd="0" presId="urn:microsoft.com/office/officeart/2005/8/layout/process4"/>
    <dgm:cxn modelId="{07499818-AB1C-4BFF-B8B3-2DD81CDB8332}" srcId="{AB2383DB-34A0-4A0C-8935-A3B21D6AC618}" destId="{A780F1EF-5144-49E3-90FA-9906612B3BD6}" srcOrd="1" destOrd="0" parTransId="{A29AE505-C172-41C7-8F55-97AA8E166E49}" sibTransId="{F909E197-C330-4F25-9EBC-110BDCFC633F}"/>
    <dgm:cxn modelId="{F4BD8F39-41FB-4ED3-8A64-A6A488FDCCD2}" type="presOf" srcId="{92CD761A-950A-4C89-A735-DF685D1B71C5}" destId="{A48EDDA2-3E77-42AB-BA74-49C272A35C32}" srcOrd="0" destOrd="0" presId="urn:microsoft.com/office/officeart/2005/8/layout/process4"/>
    <dgm:cxn modelId="{1DBD9D00-E3C9-494D-AB39-8445CB7476E0}" type="presOf" srcId="{A780F1EF-5144-49E3-90FA-9906612B3BD6}" destId="{CF8803ED-822B-4114-9E50-8D10B6F87FA1}" srcOrd="0" destOrd="0" presId="urn:microsoft.com/office/officeart/2005/8/layout/process4"/>
    <dgm:cxn modelId="{3FF644B5-BC24-46DD-8A5C-F68BB4E16489}" type="presOf" srcId="{9EF283B8-2A59-45C7-8E17-C47E403C1307}" destId="{7BB08701-981E-45CB-BF40-0C09D7B3046B}" srcOrd="1" destOrd="0" presId="urn:microsoft.com/office/officeart/2005/8/layout/process4"/>
    <dgm:cxn modelId="{093758B7-C10B-4E17-AD9A-C2B452FCC09D}" srcId="{0BF8D1E7-81DB-4B06-B770-67AC58E549DB}" destId="{1BD9E820-B233-4BE4-A970-375F1040756D}" srcOrd="0" destOrd="0" parTransId="{CA946879-4FF7-4C16-BC87-05A9436E3F63}" sibTransId="{2C5E8315-AEE2-4E49-966C-2B88EBCFBC0F}"/>
    <dgm:cxn modelId="{09873406-F5BB-4FF0-952C-710C754CB890}" srcId="{A780F1EF-5144-49E3-90FA-9906612B3BD6}" destId="{D45A851C-9FEE-4942-8A4B-90DC336465CB}" srcOrd="1" destOrd="0" parTransId="{AFDEEF50-265E-4FE0-AADE-092A1BA87A54}" sibTransId="{ED12B720-4391-4164-9BAC-36B14350B4DE}"/>
    <dgm:cxn modelId="{C7A3465F-8929-43CF-A756-64E224ECF2C5}" type="presOf" srcId="{0BF8D1E7-81DB-4B06-B770-67AC58E549DB}" destId="{BB002EE9-8BD4-4D57-94B5-36A674CFEC03}" srcOrd="0" destOrd="0" presId="urn:microsoft.com/office/officeart/2005/8/layout/process4"/>
    <dgm:cxn modelId="{4F179257-0270-4665-A527-9A9D8F76B3BD}" srcId="{9EF283B8-2A59-45C7-8E17-C47E403C1307}" destId="{9B8AEDE7-FC05-4BEB-B175-1044526CB1F3}" srcOrd="1" destOrd="0" parTransId="{65D68691-52BC-4C24-9816-63A8572BEFAF}" sibTransId="{9756F846-73CF-4224-BE5A-17F5EB55852C}"/>
    <dgm:cxn modelId="{2DA83AAC-D092-45C9-B423-E00000F217F7}" srcId="{A780F1EF-5144-49E3-90FA-9906612B3BD6}" destId="{92CD761A-950A-4C89-A735-DF685D1B71C5}" srcOrd="0" destOrd="0" parTransId="{076C23E0-51B9-49A6-8EDC-FB3ACF8A71CB}" sibTransId="{0C4273FB-7C1F-4342-B093-479CC05BFD6A}"/>
    <dgm:cxn modelId="{2A19E77A-2691-40F9-91E0-62C8A15A2934}" type="presOf" srcId="{9EF283B8-2A59-45C7-8E17-C47E403C1307}" destId="{104B975A-A77F-4A12-9D3D-7CB2B8780BC1}" srcOrd="0" destOrd="0" presId="urn:microsoft.com/office/officeart/2005/8/layout/process4"/>
    <dgm:cxn modelId="{9207EB61-511B-4DA3-823C-85F0B384F8F9}" srcId="{9EF283B8-2A59-45C7-8E17-C47E403C1307}" destId="{61A8C10E-8E10-4FCB-8E58-0673C197AE66}" srcOrd="0" destOrd="0" parTransId="{D8BD0AEE-C92E-413E-A940-CC4BFFB5E645}" sibTransId="{9401E81E-595E-4890-B22D-F45B9DB4494A}"/>
    <dgm:cxn modelId="{C3BE6236-5629-47A0-B2D9-4D38BFFE064C}" type="presOf" srcId="{1BD9E820-B233-4BE4-A970-375F1040756D}" destId="{DB9E973B-B91B-4B37-9F40-C97DCD0FC2A2}" srcOrd="0" destOrd="0" presId="urn:microsoft.com/office/officeart/2005/8/layout/process4"/>
    <dgm:cxn modelId="{6DF000F0-8BC0-4FE1-A58D-17D5C0F2CE06}" srcId="{AB2383DB-34A0-4A0C-8935-A3B21D6AC618}" destId="{9EF283B8-2A59-45C7-8E17-C47E403C1307}" srcOrd="2" destOrd="0" parTransId="{B8E77CF8-3043-468A-8622-7D2B1FD3D994}" sibTransId="{0C464091-48D4-4EC9-8101-C2DCE8B7C753}"/>
    <dgm:cxn modelId="{BA6FC06B-F20A-4BDD-AF7D-C3D859050DC3}" type="presOf" srcId="{0BF8D1E7-81DB-4B06-B770-67AC58E549DB}" destId="{DC239C04-4730-477C-8285-E7C4C39DB27A}" srcOrd="1" destOrd="0" presId="urn:microsoft.com/office/officeart/2005/8/layout/process4"/>
    <dgm:cxn modelId="{06B9EC45-D820-4D5E-BAE6-D0237D80E455}" type="presOf" srcId="{A780F1EF-5144-49E3-90FA-9906612B3BD6}" destId="{F7D55C26-5F77-4B02-9CC8-2A803646A414}" srcOrd="1" destOrd="0" presId="urn:microsoft.com/office/officeart/2005/8/layout/process4"/>
    <dgm:cxn modelId="{C2BB1551-1982-46DA-9630-294B80728BD2}" type="presOf" srcId="{61A8C10E-8E10-4FCB-8E58-0673C197AE66}" destId="{253930EE-85F6-48D1-8CF3-DFC25ABFEBF2}" srcOrd="0" destOrd="0" presId="urn:microsoft.com/office/officeart/2005/8/layout/process4"/>
    <dgm:cxn modelId="{61DF9D4F-4838-43CC-BF93-0015F556B8A7}" type="presOf" srcId="{9B8AEDE7-FC05-4BEB-B175-1044526CB1F3}" destId="{B1505FFA-4CA9-4620-BD9D-4CC1861D1694}" srcOrd="0" destOrd="0" presId="urn:microsoft.com/office/officeart/2005/8/layout/process4"/>
    <dgm:cxn modelId="{DAA5FC00-1DFD-40B6-8408-24982E676797}" type="presOf" srcId="{D45A851C-9FEE-4942-8A4B-90DC336465CB}" destId="{0E95AF0C-B288-4A2A-A1BC-2F0D18BF2985}" srcOrd="0" destOrd="0" presId="urn:microsoft.com/office/officeart/2005/8/layout/process4"/>
    <dgm:cxn modelId="{07CC6FCF-ECE7-4BCF-9C1E-BBB5C90B484B}" type="presParOf" srcId="{13E2BA0D-77FB-4E4D-9B71-3AC57B2378C4}" destId="{500D014B-6BC1-424A-A214-6C1088811E32}" srcOrd="0" destOrd="0" presId="urn:microsoft.com/office/officeart/2005/8/layout/process4"/>
    <dgm:cxn modelId="{08B5739C-7BA9-43A0-95BE-2E3AD6983ED0}" type="presParOf" srcId="{500D014B-6BC1-424A-A214-6C1088811E32}" destId="{104B975A-A77F-4A12-9D3D-7CB2B8780BC1}" srcOrd="0" destOrd="0" presId="urn:microsoft.com/office/officeart/2005/8/layout/process4"/>
    <dgm:cxn modelId="{A979810A-2171-4CE4-B829-6C4B696DEE41}" type="presParOf" srcId="{500D014B-6BC1-424A-A214-6C1088811E32}" destId="{7BB08701-981E-45CB-BF40-0C09D7B3046B}" srcOrd="1" destOrd="0" presId="urn:microsoft.com/office/officeart/2005/8/layout/process4"/>
    <dgm:cxn modelId="{F7F9B1BC-0D87-4CB6-8820-CD36F6A5B330}" type="presParOf" srcId="{500D014B-6BC1-424A-A214-6C1088811E32}" destId="{0C28688E-4DFD-45E3-B3EA-074E21CA2137}" srcOrd="2" destOrd="0" presId="urn:microsoft.com/office/officeart/2005/8/layout/process4"/>
    <dgm:cxn modelId="{BE81E6BF-EE78-495D-8C63-B50801958995}" type="presParOf" srcId="{0C28688E-4DFD-45E3-B3EA-074E21CA2137}" destId="{253930EE-85F6-48D1-8CF3-DFC25ABFEBF2}" srcOrd="0" destOrd="0" presId="urn:microsoft.com/office/officeart/2005/8/layout/process4"/>
    <dgm:cxn modelId="{BBEEA8FE-55AB-4426-A1E8-124C16D154E3}" type="presParOf" srcId="{0C28688E-4DFD-45E3-B3EA-074E21CA2137}" destId="{B1505FFA-4CA9-4620-BD9D-4CC1861D1694}" srcOrd="1" destOrd="0" presId="urn:microsoft.com/office/officeart/2005/8/layout/process4"/>
    <dgm:cxn modelId="{4DFD2B10-8064-401D-8F3B-9A2169FD4069}" type="presParOf" srcId="{13E2BA0D-77FB-4E4D-9B71-3AC57B2378C4}" destId="{01CF1E93-3727-47B5-A95D-3827A6EA6484}" srcOrd="1" destOrd="0" presId="urn:microsoft.com/office/officeart/2005/8/layout/process4"/>
    <dgm:cxn modelId="{A9D5CFAF-7CFE-4C1C-B161-7CAC131CF5DA}" type="presParOf" srcId="{13E2BA0D-77FB-4E4D-9B71-3AC57B2378C4}" destId="{9079834A-9A8B-4921-9D7C-8995D262F451}" srcOrd="2" destOrd="0" presId="urn:microsoft.com/office/officeart/2005/8/layout/process4"/>
    <dgm:cxn modelId="{BDAD7863-F348-4283-8CB8-29105BE15E62}" type="presParOf" srcId="{9079834A-9A8B-4921-9D7C-8995D262F451}" destId="{CF8803ED-822B-4114-9E50-8D10B6F87FA1}" srcOrd="0" destOrd="0" presId="urn:microsoft.com/office/officeart/2005/8/layout/process4"/>
    <dgm:cxn modelId="{B7648BCB-29F3-46FE-BB61-2EA7E084C98B}" type="presParOf" srcId="{9079834A-9A8B-4921-9D7C-8995D262F451}" destId="{F7D55C26-5F77-4B02-9CC8-2A803646A414}" srcOrd="1" destOrd="0" presId="urn:microsoft.com/office/officeart/2005/8/layout/process4"/>
    <dgm:cxn modelId="{C9112995-0822-40ED-8C34-EBC1CDD25D59}" type="presParOf" srcId="{9079834A-9A8B-4921-9D7C-8995D262F451}" destId="{12D4B23E-70E3-441C-864E-44C33182D264}" srcOrd="2" destOrd="0" presId="urn:microsoft.com/office/officeart/2005/8/layout/process4"/>
    <dgm:cxn modelId="{B5B0CFF4-0755-4758-A10F-C6F1F7A63B36}" type="presParOf" srcId="{12D4B23E-70E3-441C-864E-44C33182D264}" destId="{A48EDDA2-3E77-42AB-BA74-49C272A35C32}" srcOrd="0" destOrd="0" presId="urn:microsoft.com/office/officeart/2005/8/layout/process4"/>
    <dgm:cxn modelId="{A2670503-10E4-440C-8F8E-A30C60A69451}" type="presParOf" srcId="{12D4B23E-70E3-441C-864E-44C33182D264}" destId="{0E95AF0C-B288-4A2A-A1BC-2F0D18BF2985}" srcOrd="1" destOrd="0" presId="urn:microsoft.com/office/officeart/2005/8/layout/process4"/>
    <dgm:cxn modelId="{6575B186-AE89-4DE2-A9FE-B917539A0F69}" type="presParOf" srcId="{13E2BA0D-77FB-4E4D-9B71-3AC57B2378C4}" destId="{0CF9BFBC-A5FF-422F-9E3E-F2E00C9A7AB3}" srcOrd="3" destOrd="0" presId="urn:microsoft.com/office/officeart/2005/8/layout/process4"/>
    <dgm:cxn modelId="{9A928290-7CFA-4E0F-83A5-D45355B33594}" type="presParOf" srcId="{13E2BA0D-77FB-4E4D-9B71-3AC57B2378C4}" destId="{854F9CBF-A99F-4E3D-9A45-4F3B1627956A}" srcOrd="4" destOrd="0" presId="urn:microsoft.com/office/officeart/2005/8/layout/process4"/>
    <dgm:cxn modelId="{AFA2B7A6-3EB1-4C9F-BFB5-BCBDC2425FFC}" type="presParOf" srcId="{854F9CBF-A99F-4E3D-9A45-4F3B1627956A}" destId="{BB002EE9-8BD4-4D57-94B5-36A674CFEC03}" srcOrd="0" destOrd="0" presId="urn:microsoft.com/office/officeart/2005/8/layout/process4"/>
    <dgm:cxn modelId="{A029DB3B-AFD8-43D6-A1E0-4BF53C63B19E}" type="presParOf" srcId="{854F9CBF-A99F-4E3D-9A45-4F3B1627956A}" destId="{DC239C04-4730-477C-8285-E7C4C39DB27A}" srcOrd="1" destOrd="0" presId="urn:microsoft.com/office/officeart/2005/8/layout/process4"/>
    <dgm:cxn modelId="{E37B8E1B-1F36-4276-9825-0B981EFD7139}" type="presParOf" srcId="{854F9CBF-A99F-4E3D-9A45-4F3B1627956A}" destId="{36DA1805-AA0B-4CE1-81FA-3E5D5AE511D9}" srcOrd="2" destOrd="0" presId="urn:microsoft.com/office/officeart/2005/8/layout/process4"/>
    <dgm:cxn modelId="{3A674F9B-8405-45C6-98BD-B3E4A8E0AEFE}" type="presParOf" srcId="{36DA1805-AA0B-4CE1-81FA-3E5D5AE511D9}" destId="{DB9E973B-B91B-4B37-9F40-C97DCD0FC2A2}" srcOrd="0" destOrd="0" presId="urn:microsoft.com/office/officeart/2005/8/layout/process4"/>
    <dgm:cxn modelId="{6FA57D69-E0B7-470E-8412-BB93D2B5DF3A}" type="presParOf" srcId="{36DA1805-AA0B-4CE1-81FA-3E5D5AE511D9}" destId="{5028828F-CADE-4D90-B4F8-CC0B9CA17270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12FE48-3AE7-49AB-96E6-95C8C45D69F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C46955D2-87A4-4BB9-8872-D75609DEAC36}">
      <dgm:prSet phldrT="[Text]"/>
      <dgm:spPr/>
      <dgm:t>
        <a:bodyPr/>
        <a:lstStyle/>
        <a:p>
          <a:r>
            <a:rPr lang="hr-HR" dirty="0" smtClean="0"/>
            <a:t>IDENTIFIKACIJA BV</a:t>
          </a:r>
          <a:endParaRPr lang="hr-HR" dirty="0"/>
        </a:p>
      </dgm:t>
    </dgm:pt>
    <dgm:pt modelId="{81913C0D-B239-4F30-A04E-F30291563DB2}" type="parTrans" cxnId="{877A3C72-CA72-46FA-B42D-BFB41F1E75D8}">
      <dgm:prSet/>
      <dgm:spPr/>
      <dgm:t>
        <a:bodyPr/>
        <a:lstStyle/>
        <a:p>
          <a:endParaRPr lang="hr-HR"/>
        </a:p>
      </dgm:t>
    </dgm:pt>
    <dgm:pt modelId="{F4E29CDD-43D0-4401-BC01-54DBE9EF5269}" type="sibTrans" cxnId="{877A3C72-CA72-46FA-B42D-BFB41F1E75D8}">
      <dgm:prSet/>
      <dgm:spPr/>
      <dgm:t>
        <a:bodyPr/>
        <a:lstStyle/>
        <a:p>
          <a:endParaRPr lang="hr-HR"/>
        </a:p>
      </dgm:t>
    </dgm:pt>
    <dgm:pt modelId="{38D4932A-618D-43C9-A03E-72DBAB6E6267}">
      <dgm:prSet phldrT="[Text]"/>
      <dgm:spPr/>
      <dgm:t>
        <a:bodyPr/>
        <a:lstStyle/>
        <a:p>
          <a:r>
            <a:rPr lang="hr-HR" dirty="0" smtClean="0"/>
            <a:t>POKAZIVANJE BV PACIJENTU</a:t>
          </a:r>
          <a:endParaRPr lang="hr-HR" dirty="0"/>
        </a:p>
      </dgm:t>
    </dgm:pt>
    <dgm:pt modelId="{644AB0C6-D99A-4442-95FB-536D5FDF924B}" type="parTrans" cxnId="{E3ADB5DF-EDC2-43D5-8406-238536034FDC}">
      <dgm:prSet/>
      <dgm:spPr/>
      <dgm:t>
        <a:bodyPr/>
        <a:lstStyle/>
        <a:p>
          <a:endParaRPr lang="hr-HR"/>
        </a:p>
      </dgm:t>
    </dgm:pt>
    <dgm:pt modelId="{0EF0BCB6-3E9E-40F2-A736-8F97B408BD3B}" type="sibTrans" cxnId="{E3ADB5DF-EDC2-43D5-8406-238536034FDC}">
      <dgm:prSet/>
      <dgm:spPr/>
      <dgm:t>
        <a:bodyPr/>
        <a:lstStyle/>
        <a:p>
          <a:endParaRPr lang="hr-HR"/>
        </a:p>
      </dgm:t>
    </dgm:pt>
    <dgm:pt modelId="{C831BEE2-1727-40EC-9658-F9B14D646336}">
      <dgm:prSet phldrT="[Text]"/>
      <dgm:spPr/>
      <dgm:t>
        <a:bodyPr/>
        <a:lstStyle/>
        <a:p>
          <a:r>
            <a:rPr lang="hr-HR" dirty="0" smtClean="0"/>
            <a:t>KATEGORIZIRANJE BV</a:t>
          </a:r>
          <a:endParaRPr lang="hr-HR" dirty="0"/>
        </a:p>
      </dgm:t>
    </dgm:pt>
    <dgm:pt modelId="{2B3239AE-3332-469F-84D4-3CBD8C17F345}" type="sibTrans" cxnId="{E9CEADA0-8AF2-4355-9C6A-11440F953A98}">
      <dgm:prSet/>
      <dgm:spPr/>
      <dgm:t>
        <a:bodyPr/>
        <a:lstStyle/>
        <a:p>
          <a:endParaRPr lang="hr-HR"/>
        </a:p>
      </dgm:t>
    </dgm:pt>
    <dgm:pt modelId="{8D6ED023-5522-4A62-BA40-F503333D4D66}" type="parTrans" cxnId="{E9CEADA0-8AF2-4355-9C6A-11440F953A98}">
      <dgm:prSet/>
      <dgm:spPr/>
      <dgm:t>
        <a:bodyPr/>
        <a:lstStyle/>
        <a:p>
          <a:endParaRPr lang="hr-HR"/>
        </a:p>
      </dgm:t>
    </dgm:pt>
    <dgm:pt modelId="{AF0A058F-C08C-433B-AEDC-E3E354F374D7}" type="pres">
      <dgm:prSet presAssocID="{5812FE48-3AE7-49AB-96E6-95C8C45D69F3}" presName="linearFlow" presStyleCnt="0">
        <dgm:presLayoutVars>
          <dgm:dir/>
          <dgm:resizeHandles val="exact"/>
        </dgm:presLayoutVars>
      </dgm:prSet>
      <dgm:spPr/>
    </dgm:pt>
    <dgm:pt modelId="{C02F5D9B-F53D-46DD-8729-65BB5A2FC446}" type="pres">
      <dgm:prSet presAssocID="{C831BEE2-1727-40EC-9658-F9B14D646336}" presName="composite" presStyleCnt="0"/>
      <dgm:spPr/>
    </dgm:pt>
    <dgm:pt modelId="{7DDEE7CA-18DC-4B69-AF4F-6EF79DDF94DF}" type="pres">
      <dgm:prSet presAssocID="{C831BEE2-1727-40EC-9658-F9B14D646336}" presName="imgShp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ABBE73A-D829-44CF-929A-9F6B75B5793F}" type="pres">
      <dgm:prSet presAssocID="{C831BEE2-1727-40EC-9658-F9B14D646336}" presName="txShp" presStyleLbl="node1" presStyleIdx="0" presStyleCnt="3" custLinFactNeighborX="745" custLinFactNeighborY="264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DD5E3AC-29FB-4DD5-A20A-46D4CE401A7C}" type="pres">
      <dgm:prSet presAssocID="{2B3239AE-3332-469F-84D4-3CBD8C17F345}" presName="spacing" presStyleCnt="0"/>
      <dgm:spPr/>
    </dgm:pt>
    <dgm:pt modelId="{FC73894F-6B8F-4C31-A502-37EC4B3396AF}" type="pres">
      <dgm:prSet presAssocID="{C46955D2-87A4-4BB9-8872-D75609DEAC36}" presName="composite" presStyleCnt="0"/>
      <dgm:spPr/>
    </dgm:pt>
    <dgm:pt modelId="{9072996D-8E03-4639-B7BC-A3D4790FCECE}" type="pres">
      <dgm:prSet presAssocID="{C46955D2-87A4-4BB9-8872-D75609DEAC36}" presName="imgShp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5D7C99BD-9FF0-4F04-A329-00C32E59DECD}" type="pres">
      <dgm:prSet presAssocID="{C46955D2-87A4-4BB9-8872-D75609DEAC36}" presName="txShp" presStyleLbl="node1" presStyleIdx="1" presStyleCnt="3" custScaleX="107842" custLinFactNeighborX="-2779" custLinFactNeighborY="-63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EA3685-5CCA-46DA-95A3-273CE2ACD19C}" type="pres">
      <dgm:prSet presAssocID="{F4E29CDD-43D0-4401-BC01-54DBE9EF5269}" presName="spacing" presStyleCnt="0"/>
      <dgm:spPr/>
    </dgm:pt>
    <dgm:pt modelId="{952EAC3D-F956-416D-A7C5-E78831E06FA1}" type="pres">
      <dgm:prSet presAssocID="{38D4932A-618D-43C9-A03E-72DBAB6E6267}" presName="composite" presStyleCnt="0"/>
      <dgm:spPr/>
    </dgm:pt>
    <dgm:pt modelId="{F1831AFE-34BF-4EBD-95CD-A2A5E85F36B9}" type="pres">
      <dgm:prSet presAssocID="{38D4932A-618D-43C9-A03E-72DBAB6E6267}" presName="imgShp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719C6581-ABED-4F4C-BF8A-3A6A3C6BBD23}" type="pres">
      <dgm:prSet presAssocID="{38D4932A-618D-43C9-A03E-72DBAB6E6267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77A3C72-CA72-46FA-B42D-BFB41F1E75D8}" srcId="{5812FE48-3AE7-49AB-96E6-95C8C45D69F3}" destId="{C46955D2-87A4-4BB9-8872-D75609DEAC36}" srcOrd="1" destOrd="0" parTransId="{81913C0D-B239-4F30-A04E-F30291563DB2}" sibTransId="{F4E29CDD-43D0-4401-BC01-54DBE9EF5269}"/>
    <dgm:cxn modelId="{6335D9A0-5098-4C08-BF02-3FF719B9A2C3}" type="presOf" srcId="{5812FE48-3AE7-49AB-96E6-95C8C45D69F3}" destId="{AF0A058F-C08C-433B-AEDC-E3E354F374D7}" srcOrd="0" destOrd="0" presId="urn:microsoft.com/office/officeart/2005/8/layout/vList3#1"/>
    <dgm:cxn modelId="{E3ADB5DF-EDC2-43D5-8406-238536034FDC}" srcId="{5812FE48-3AE7-49AB-96E6-95C8C45D69F3}" destId="{38D4932A-618D-43C9-A03E-72DBAB6E6267}" srcOrd="2" destOrd="0" parTransId="{644AB0C6-D99A-4442-95FB-536D5FDF924B}" sibTransId="{0EF0BCB6-3E9E-40F2-A736-8F97B408BD3B}"/>
    <dgm:cxn modelId="{53BD61F2-6ADA-446C-9D3C-93083B5C9595}" type="presOf" srcId="{C831BEE2-1727-40EC-9658-F9B14D646336}" destId="{AABBE73A-D829-44CF-929A-9F6B75B5793F}" srcOrd="0" destOrd="0" presId="urn:microsoft.com/office/officeart/2005/8/layout/vList3#1"/>
    <dgm:cxn modelId="{E9CEADA0-8AF2-4355-9C6A-11440F953A98}" srcId="{5812FE48-3AE7-49AB-96E6-95C8C45D69F3}" destId="{C831BEE2-1727-40EC-9658-F9B14D646336}" srcOrd="0" destOrd="0" parTransId="{8D6ED023-5522-4A62-BA40-F503333D4D66}" sibTransId="{2B3239AE-3332-469F-84D4-3CBD8C17F345}"/>
    <dgm:cxn modelId="{8D17BC3D-8B0C-4269-986E-9896D396167B}" type="presOf" srcId="{C46955D2-87A4-4BB9-8872-D75609DEAC36}" destId="{5D7C99BD-9FF0-4F04-A329-00C32E59DECD}" srcOrd="0" destOrd="0" presId="urn:microsoft.com/office/officeart/2005/8/layout/vList3#1"/>
    <dgm:cxn modelId="{461598AE-B684-4E5B-B2CA-6A8701FC28E7}" type="presOf" srcId="{38D4932A-618D-43C9-A03E-72DBAB6E6267}" destId="{719C6581-ABED-4F4C-BF8A-3A6A3C6BBD23}" srcOrd="0" destOrd="0" presId="urn:microsoft.com/office/officeart/2005/8/layout/vList3#1"/>
    <dgm:cxn modelId="{B05B48FE-5DF1-4753-865B-02D4CD23F45B}" type="presParOf" srcId="{AF0A058F-C08C-433B-AEDC-E3E354F374D7}" destId="{C02F5D9B-F53D-46DD-8729-65BB5A2FC446}" srcOrd="0" destOrd="0" presId="urn:microsoft.com/office/officeart/2005/8/layout/vList3#1"/>
    <dgm:cxn modelId="{6DF0F806-FDC3-4DE9-B111-B0926D08CD80}" type="presParOf" srcId="{C02F5D9B-F53D-46DD-8729-65BB5A2FC446}" destId="{7DDEE7CA-18DC-4B69-AF4F-6EF79DDF94DF}" srcOrd="0" destOrd="0" presId="urn:microsoft.com/office/officeart/2005/8/layout/vList3#1"/>
    <dgm:cxn modelId="{95C9D4A7-F222-41F8-B3DF-7E02257E81FA}" type="presParOf" srcId="{C02F5D9B-F53D-46DD-8729-65BB5A2FC446}" destId="{AABBE73A-D829-44CF-929A-9F6B75B5793F}" srcOrd="1" destOrd="0" presId="urn:microsoft.com/office/officeart/2005/8/layout/vList3#1"/>
    <dgm:cxn modelId="{B4624BCF-185E-4481-AC36-B7880465592E}" type="presParOf" srcId="{AF0A058F-C08C-433B-AEDC-E3E354F374D7}" destId="{DDD5E3AC-29FB-4DD5-A20A-46D4CE401A7C}" srcOrd="1" destOrd="0" presId="urn:microsoft.com/office/officeart/2005/8/layout/vList3#1"/>
    <dgm:cxn modelId="{23818ABE-9A8C-4FFE-BE36-3A6F194D5E07}" type="presParOf" srcId="{AF0A058F-C08C-433B-AEDC-E3E354F374D7}" destId="{FC73894F-6B8F-4C31-A502-37EC4B3396AF}" srcOrd="2" destOrd="0" presId="urn:microsoft.com/office/officeart/2005/8/layout/vList3#1"/>
    <dgm:cxn modelId="{643CAD7C-AAFB-4112-9CE3-2AAACA05B291}" type="presParOf" srcId="{FC73894F-6B8F-4C31-A502-37EC4B3396AF}" destId="{9072996D-8E03-4639-B7BC-A3D4790FCECE}" srcOrd="0" destOrd="0" presId="urn:microsoft.com/office/officeart/2005/8/layout/vList3#1"/>
    <dgm:cxn modelId="{EF898882-B459-41F8-BDA5-2996562E3408}" type="presParOf" srcId="{FC73894F-6B8F-4C31-A502-37EC4B3396AF}" destId="{5D7C99BD-9FF0-4F04-A329-00C32E59DECD}" srcOrd="1" destOrd="0" presId="urn:microsoft.com/office/officeart/2005/8/layout/vList3#1"/>
    <dgm:cxn modelId="{2F885275-AD35-4335-A506-B86A8BBD32DB}" type="presParOf" srcId="{AF0A058F-C08C-433B-AEDC-E3E354F374D7}" destId="{61EA3685-5CCA-46DA-95A3-273CE2ACD19C}" srcOrd="3" destOrd="0" presId="urn:microsoft.com/office/officeart/2005/8/layout/vList3#1"/>
    <dgm:cxn modelId="{4796E045-6D99-48DB-BA68-E13114E7CA28}" type="presParOf" srcId="{AF0A058F-C08C-433B-AEDC-E3E354F374D7}" destId="{952EAC3D-F956-416D-A7C5-E78831E06FA1}" srcOrd="4" destOrd="0" presId="urn:microsoft.com/office/officeart/2005/8/layout/vList3#1"/>
    <dgm:cxn modelId="{B440EA0C-BD3C-45CE-9909-25C222B3222E}" type="presParOf" srcId="{952EAC3D-F956-416D-A7C5-E78831E06FA1}" destId="{F1831AFE-34BF-4EBD-95CD-A2A5E85F36B9}" srcOrd="0" destOrd="0" presId="urn:microsoft.com/office/officeart/2005/8/layout/vList3#1"/>
    <dgm:cxn modelId="{69133A3D-6CCC-4A24-8472-5B4F8B583027}" type="presParOf" srcId="{952EAC3D-F956-416D-A7C5-E78831E06FA1}" destId="{719C6581-ABED-4F4C-BF8A-3A6A3C6BBD23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DCC3F9-CA6E-4392-8CF2-DBDB702DEA1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712E8BC-F4A2-4819-91FE-1AE0FB1400F5}">
      <dgm:prSet phldrT="[Text]"/>
      <dgm:spPr/>
      <dgm:t>
        <a:bodyPr/>
        <a:lstStyle/>
        <a:p>
          <a:r>
            <a:rPr lang="hr-HR" dirty="0" smtClean="0"/>
            <a:t>AUTOMATSKA</a:t>
          </a:r>
        </a:p>
        <a:p>
          <a:r>
            <a:rPr lang="hr-HR" dirty="0" smtClean="0"/>
            <a:t>MISAO</a:t>
          </a:r>
          <a:endParaRPr lang="hr-HR" dirty="0"/>
        </a:p>
      </dgm:t>
    </dgm:pt>
    <dgm:pt modelId="{9AD7FF82-7C1F-4903-9F48-A55D78971144}" type="parTrans" cxnId="{0E05990C-3888-42C2-8132-F4B8A1C77E5F}">
      <dgm:prSet/>
      <dgm:spPr/>
      <dgm:t>
        <a:bodyPr/>
        <a:lstStyle/>
        <a:p>
          <a:endParaRPr lang="hr-HR"/>
        </a:p>
      </dgm:t>
    </dgm:pt>
    <dgm:pt modelId="{E8739992-3C97-4D0E-9248-355B210735D1}" type="sibTrans" cxnId="{0E05990C-3888-42C2-8132-F4B8A1C77E5F}">
      <dgm:prSet/>
      <dgm:spPr/>
      <dgm:t>
        <a:bodyPr/>
        <a:lstStyle/>
        <a:p>
          <a:endParaRPr lang="hr-HR"/>
        </a:p>
      </dgm:t>
    </dgm:pt>
    <dgm:pt modelId="{3756174B-B0E1-4EFE-A253-8D907721A04E}">
      <dgm:prSet phldrT="[Text]"/>
      <dgm:spPr/>
      <dgm:t>
        <a:bodyPr/>
        <a:lstStyle/>
        <a:p>
          <a:r>
            <a:rPr lang="hr-HR" dirty="0" smtClean="0"/>
            <a:t>REAKCIJE</a:t>
          </a:r>
          <a:endParaRPr lang="hr-HR" dirty="0"/>
        </a:p>
      </dgm:t>
    </dgm:pt>
    <dgm:pt modelId="{0478448D-C358-464B-85E6-A308836BD9B6}" type="parTrans" cxnId="{28BDA94D-156B-46C5-AE12-F98AB3E73D0B}">
      <dgm:prSet/>
      <dgm:spPr/>
      <dgm:t>
        <a:bodyPr/>
        <a:lstStyle/>
        <a:p>
          <a:endParaRPr lang="hr-HR"/>
        </a:p>
      </dgm:t>
    </dgm:pt>
    <dgm:pt modelId="{DD7BE867-ABF6-4BB3-BA9D-AEFB48820D68}" type="sibTrans" cxnId="{28BDA94D-156B-46C5-AE12-F98AB3E73D0B}">
      <dgm:prSet/>
      <dgm:spPr/>
      <dgm:t>
        <a:bodyPr/>
        <a:lstStyle/>
        <a:p>
          <a:endParaRPr lang="hr-HR"/>
        </a:p>
      </dgm:t>
    </dgm:pt>
    <dgm:pt modelId="{E0238741-0F38-42FD-B804-433E7C8B92A0}">
      <dgm:prSet phldrT="[Text]"/>
      <dgm:spPr/>
      <dgm:t>
        <a:bodyPr/>
        <a:lstStyle/>
        <a:p>
          <a:r>
            <a:rPr lang="hr-HR" dirty="0" smtClean="0"/>
            <a:t>SITUACIJA</a:t>
          </a:r>
          <a:endParaRPr lang="hr-HR" dirty="0"/>
        </a:p>
      </dgm:t>
    </dgm:pt>
    <dgm:pt modelId="{AEBF864B-0EB0-4A25-B743-84A13135F0F2}" type="parTrans" cxnId="{42F4F3C9-306B-40A3-9F31-D34CDE180DE3}">
      <dgm:prSet/>
      <dgm:spPr/>
      <dgm:t>
        <a:bodyPr/>
        <a:lstStyle/>
        <a:p>
          <a:endParaRPr lang="hr-HR"/>
        </a:p>
      </dgm:t>
    </dgm:pt>
    <dgm:pt modelId="{80E26D75-3E44-4B5C-BEA9-892B5B51BC7F}" type="sibTrans" cxnId="{42F4F3C9-306B-40A3-9F31-D34CDE180DE3}">
      <dgm:prSet/>
      <dgm:spPr/>
      <dgm:t>
        <a:bodyPr/>
        <a:lstStyle/>
        <a:p>
          <a:endParaRPr lang="hr-HR"/>
        </a:p>
      </dgm:t>
    </dgm:pt>
    <dgm:pt modelId="{80D3C1CD-E76C-44F5-9891-FB7630987D05}" type="pres">
      <dgm:prSet presAssocID="{46DCC3F9-CA6E-4392-8CF2-DBDB702DEA1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013444B-23E2-4A7E-AF32-53C04A38B0DD}" type="pres">
      <dgm:prSet presAssocID="{0712E8BC-F4A2-4819-91FE-1AE0FB1400F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AB06C5D-CFAD-4D1B-B9E4-37B19F3BE5D9}" type="pres">
      <dgm:prSet presAssocID="{E8739992-3C97-4D0E-9248-355B210735D1}" presName="sibTrans" presStyleLbl="sibTrans2D1" presStyleIdx="0" presStyleCnt="3"/>
      <dgm:spPr/>
      <dgm:t>
        <a:bodyPr/>
        <a:lstStyle/>
        <a:p>
          <a:endParaRPr lang="hr-HR"/>
        </a:p>
      </dgm:t>
    </dgm:pt>
    <dgm:pt modelId="{2CE0FB99-2CED-4259-9353-499165514EA4}" type="pres">
      <dgm:prSet presAssocID="{E8739992-3C97-4D0E-9248-355B210735D1}" presName="connectorText" presStyleLbl="sibTrans2D1" presStyleIdx="0" presStyleCnt="3"/>
      <dgm:spPr/>
      <dgm:t>
        <a:bodyPr/>
        <a:lstStyle/>
        <a:p>
          <a:endParaRPr lang="hr-HR"/>
        </a:p>
      </dgm:t>
    </dgm:pt>
    <dgm:pt modelId="{E1368F75-0968-4895-A36C-C8C1CD417729}" type="pres">
      <dgm:prSet presAssocID="{3756174B-B0E1-4EFE-A253-8D907721A04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E47A1A7-AA75-423C-9321-4CEB816EB633}" type="pres">
      <dgm:prSet presAssocID="{DD7BE867-ABF6-4BB3-BA9D-AEFB48820D68}" presName="sibTrans" presStyleLbl="sibTrans2D1" presStyleIdx="1" presStyleCnt="3"/>
      <dgm:spPr/>
      <dgm:t>
        <a:bodyPr/>
        <a:lstStyle/>
        <a:p>
          <a:endParaRPr lang="hr-HR"/>
        </a:p>
      </dgm:t>
    </dgm:pt>
    <dgm:pt modelId="{20D9562A-574F-4904-A876-2A87C22FD998}" type="pres">
      <dgm:prSet presAssocID="{DD7BE867-ABF6-4BB3-BA9D-AEFB48820D68}" presName="connectorText" presStyleLbl="sibTrans2D1" presStyleIdx="1" presStyleCnt="3"/>
      <dgm:spPr/>
      <dgm:t>
        <a:bodyPr/>
        <a:lstStyle/>
        <a:p>
          <a:endParaRPr lang="hr-HR"/>
        </a:p>
      </dgm:t>
    </dgm:pt>
    <dgm:pt modelId="{3BD39306-88CD-4138-B8BB-151315676B22}" type="pres">
      <dgm:prSet presAssocID="{E0238741-0F38-42FD-B804-433E7C8B92A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C909A6F-FACF-4F30-B44D-1459EDE9D12A}" type="pres">
      <dgm:prSet presAssocID="{80E26D75-3E44-4B5C-BEA9-892B5B51BC7F}" presName="sibTrans" presStyleLbl="sibTrans2D1" presStyleIdx="2" presStyleCnt="3"/>
      <dgm:spPr/>
      <dgm:t>
        <a:bodyPr/>
        <a:lstStyle/>
        <a:p>
          <a:endParaRPr lang="hr-HR"/>
        </a:p>
      </dgm:t>
    </dgm:pt>
    <dgm:pt modelId="{5052A206-841A-46BD-951C-3A911486E808}" type="pres">
      <dgm:prSet presAssocID="{80E26D75-3E44-4B5C-BEA9-892B5B51BC7F}" presName="connectorText" presStyleLbl="sibTrans2D1" presStyleIdx="2" presStyleCnt="3"/>
      <dgm:spPr/>
      <dgm:t>
        <a:bodyPr/>
        <a:lstStyle/>
        <a:p>
          <a:endParaRPr lang="hr-HR"/>
        </a:p>
      </dgm:t>
    </dgm:pt>
  </dgm:ptLst>
  <dgm:cxnLst>
    <dgm:cxn modelId="{1F8D73AD-395F-4ABE-814C-2916FF48AD04}" type="presOf" srcId="{80E26D75-3E44-4B5C-BEA9-892B5B51BC7F}" destId="{5052A206-841A-46BD-951C-3A911486E808}" srcOrd="1" destOrd="0" presId="urn:microsoft.com/office/officeart/2005/8/layout/cycle7"/>
    <dgm:cxn modelId="{5AED957C-31E6-414E-B323-E18FC8999B00}" type="presOf" srcId="{DD7BE867-ABF6-4BB3-BA9D-AEFB48820D68}" destId="{2E47A1A7-AA75-423C-9321-4CEB816EB633}" srcOrd="0" destOrd="0" presId="urn:microsoft.com/office/officeart/2005/8/layout/cycle7"/>
    <dgm:cxn modelId="{28BDA94D-156B-46C5-AE12-F98AB3E73D0B}" srcId="{46DCC3F9-CA6E-4392-8CF2-DBDB702DEA18}" destId="{3756174B-B0E1-4EFE-A253-8D907721A04E}" srcOrd="1" destOrd="0" parTransId="{0478448D-C358-464B-85E6-A308836BD9B6}" sibTransId="{DD7BE867-ABF6-4BB3-BA9D-AEFB48820D68}"/>
    <dgm:cxn modelId="{9658DC8E-24FB-4E34-9D58-44FE426A20C2}" type="presOf" srcId="{46DCC3F9-CA6E-4392-8CF2-DBDB702DEA18}" destId="{80D3C1CD-E76C-44F5-9891-FB7630987D05}" srcOrd="0" destOrd="0" presId="urn:microsoft.com/office/officeart/2005/8/layout/cycle7"/>
    <dgm:cxn modelId="{42F4F3C9-306B-40A3-9F31-D34CDE180DE3}" srcId="{46DCC3F9-CA6E-4392-8CF2-DBDB702DEA18}" destId="{E0238741-0F38-42FD-B804-433E7C8B92A0}" srcOrd="2" destOrd="0" parTransId="{AEBF864B-0EB0-4A25-B743-84A13135F0F2}" sibTransId="{80E26D75-3E44-4B5C-BEA9-892B5B51BC7F}"/>
    <dgm:cxn modelId="{EF51634B-7FCC-441B-BC77-BF34363821BC}" type="presOf" srcId="{E8739992-3C97-4D0E-9248-355B210735D1}" destId="{6AB06C5D-CFAD-4D1B-B9E4-37B19F3BE5D9}" srcOrd="0" destOrd="0" presId="urn:microsoft.com/office/officeart/2005/8/layout/cycle7"/>
    <dgm:cxn modelId="{D68C2D80-BC47-47EB-A85C-4A1114A6F120}" type="presOf" srcId="{DD7BE867-ABF6-4BB3-BA9D-AEFB48820D68}" destId="{20D9562A-574F-4904-A876-2A87C22FD998}" srcOrd="1" destOrd="0" presId="urn:microsoft.com/office/officeart/2005/8/layout/cycle7"/>
    <dgm:cxn modelId="{40D94915-214A-4F9C-ADBB-50A333B6DB70}" type="presOf" srcId="{E8739992-3C97-4D0E-9248-355B210735D1}" destId="{2CE0FB99-2CED-4259-9353-499165514EA4}" srcOrd="1" destOrd="0" presId="urn:microsoft.com/office/officeart/2005/8/layout/cycle7"/>
    <dgm:cxn modelId="{C2545A62-CF28-4CFC-808F-C1E94D14D6B0}" type="presOf" srcId="{0712E8BC-F4A2-4819-91FE-1AE0FB1400F5}" destId="{8013444B-23E2-4A7E-AF32-53C04A38B0DD}" srcOrd="0" destOrd="0" presId="urn:microsoft.com/office/officeart/2005/8/layout/cycle7"/>
    <dgm:cxn modelId="{B1432023-09CD-4037-899C-EB3C26A03988}" type="presOf" srcId="{80E26D75-3E44-4B5C-BEA9-892B5B51BC7F}" destId="{EC909A6F-FACF-4F30-B44D-1459EDE9D12A}" srcOrd="0" destOrd="0" presId="urn:microsoft.com/office/officeart/2005/8/layout/cycle7"/>
    <dgm:cxn modelId="{DD39C4AC-B1AC-4991-A90F-3B8AF2DFBB57}" type="presOf" srcId="{3756174B-B0E1-4EFE-A253-8D907721A04E}" destId="{E1368F75-0968-4895-A36C-C8C1CD417729}" srcOrd="0" destOrd="0" presId="urn:microsoft.com/office/officeart/2005/8/layout/cycle7"/>
    <dgm:cxn modelId="{7DB77252-7DC9-4B83-BEC8-7C709D146F7C}" type="presOf" srcId="{E0238741-0F38-42FD-B804-433E7C8B92A0}" destId="{3BD39306-88CD-4138-B8BB-151315676B22}" srcOrd="0" destOrd="0" presId="urn:microsoft.com/office/officeart/2005/8/layout/cycle7"/>
    <dgm:cxn modelId="{0E05990C-3888-42C2-8132-F4B8A1C77E5F}" srcId="{46DCC3F9-CA6E-4392-8CF2-DBDB702DEA18}" destId="{0712E8BC-F4A2-4819-91FE-1AE0FB1400F5}" srcOrd="0" destOrd="0" parTransId="{9AD7FF82-7C1F-4903-9F48-A55D78971144}" sibTransId="{E8739992-3C97-4D0E-9248-355B210735D1}"/>
    <dgm:cxn modelId="{98483937-9FDC-4BD5-BBF0-516639D78033}" type="presParOf" srcId="{80D3C1CD-E76C-44F5-9891-FB7630987D05}" destId="{8013444B-23E2-4A7E-AF32-53C04A38B0DD}" srcOrd="0" destOrd="0" presId="urn:microsoft.com/office/officeart/2005/8/layout/cycle7"/>
    <dgm:cxn modelId="{F6A6408A-191D-43EC-8845-DA290DF97FD8}" type="presParOf" srcId="{80D3C1CD-E76C-44F5-9891-FB7630987D05}" destId="{6AB06C5D-CFAD-4D1B-B9E4-37B19F3BE5D9}" srcOrd="1" destOrd="0" presId="urn:microsoft.com/office/officeart/2005/8/layout/cycle7"/>
    <dgm:cxn modelId="{437B6922-38FF-49F8-BCFD-662CE433D3D4}" type="presParOf" srcId="{6AB06C5D-CFAD-4D1B-B9E4-37B19F3BE5D9}" destId="{2CE0FB99-2CED-4259-9353-499165514EA4}" srcOrd="0" destOrd="0" presId="urn:microsoft.com/office/officeart/2005/8/layout/cycle7"/>
    <dgm:cxn modelId="{16BE4AD8-6778-4DF3-B256-F4DB8C912955}" type="presParOf" srcId="{80D3C1CD-E76C-44F5-9891-FB7630987D05}" destId="{E1368F75-0968-4895-A36C-C8C1CD417729}" srcOrd="2" destOrd="0" presId="urn:microsoft.com/office/officeart/2005/8/layout/cycle7"/>
    <dgm:cxn modelId="{30973725-C191-4BF3-9573-EE1A84ED0147}" type="presParOf" srcId="{80D3C1CD-E76C-44F5-9891-FB7630987D05}" destId="{2E47A1A7-AA75-423C-9321-4CEB816EB633}" srcOrd="3" destOrd="0" presId="urn:microsoft.com/office/officeart/2005/8/layout/cycle7"/>
    <dgm:cxn modelId="{12C674D2-4E1A-4DB4-BB3A-5D20194F54BB}" type="presParOf" srcId="{2E47A1A7-AA75-423C-9321-4CEB816EB633}" destId="{20D9562A-574F-4904-A876-2A87C22FD998}" srcOrd="0" destOrd="0" presId="urn:microsoft.com/office/officeart/2005/8/layout/cycle7"/>
    <dgm:cxn modelId="{AAD223CE-3C07-464B-A666-FD79A942DFC0}" type="presParOf" srcId="{80D3C1CD-E76C-44F5-9891-FB7630987D05}" destId="{3BD39306-88CD-4138-B8BB-151315676B22}" srcOrd="4" destOrd="0" presId="urn:microsoft.com/office/officeart/2005/8/layout/cycle7"/>
    <dgm:cxn modelId="{4F34F29B-AD6A-4AE9-89CA-0FE0769A66B2}" type="presParOf" srcId="{80D3C1CD-E76C-44F5-9891-FB7630987D05}" destId="{EC909A6F-FACF-4F30-B44D-1459EDE9D12A}" srcOrd="5" destOrd="0" presId="urn:microsoft.com/office/officeart/2005/8/layout/cycle7"/>
    <dgm:cxn modelId="{E02B7B20-E40A-431C-AE7A-4405ED334617}" type="presParOf" srcId="{EC909A6F-FACF-4F30-B44D-1459EDE9D12A}" destId="{5052A206-841A-46BD-951C-3A911486E80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3A575-2CC3-41F8-9119-FA8BFD8614D0}">
      <dsp:nvSpPr>
        <dsp:cNvPr id="0" name=""/>
        <dsp:cNvSpPr/>
      </dsp:nvSpPr>
      <dsp:spPr>
        <a:xfrm>
          <a:off x="2177149" y="0"/>
          <a:ext cx="2075120" cy="8036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BV</a:t>
          </a:r>
          <a:endParaRPr lang="hr-HR" sz="1800" kern="1200" dirty="0"/>
        </a:p>
      </dsp:txBody>
      <dsp:txXfrm>
        <a:off x="2200688" y="23539"/>
        <a:ext cx="2028042" cy="756599"/>
      </dsp:txXfrm>
    </dsp:sp>
    <dsp:sp modelId="{BAFB2E82-871F-4D2D-B40F-D7F122BF6263}">
      <dsp:nvSpPr>
        <dsp:cNvPr id="0" name=""/>
        <dsp:cNvSpPr/>
      </dsp:nvSpPr>
      <dsp:spPr>
        <a:xfrm rot="5400000">
          <a:off x="3064020" y="823769"/>
          <a:ext cx="301379" cy="361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/>
        </a:p>
      </dsp:txBody>
      <dsp:txXfrm rot="-5400000">
        <a:off x="3106214" y="853906"/>
        <a:ext cx="216992" cy="210965"/>
      </dsp:txXfrm>
    </dsp:sp>
    <dsp:sp modelId="{B59DF7F9-9E46-480C-8750-C60BF1A8237A}">
      <dsp:nvSpPr>
        <dsp:cNvPr id="0" name=""/>
        <dsp:cNvSpPr/>
      </dsp:nvSpPr>
      <dsp:spPr>
        <a:xfrm>
          <a:off x="2177149" y="1205516"/>
          <a:ext cx="2075120" cy="8036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STRES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DEPRESIJA</a:t>
          </a:r>
          <a:endParaRPr lang="hr-HR" sz="1800" kern="1200" dirty="0"/>
        </a:p>
      </dsp:txBody>
      <dsp:txXfrm>
        <a:off x="2200688" y="1229055"/>
        <a:ext cx="2028042" cy="756599"/>
      </dsp:txXfrm>
    </dsp:sp>
    <dsp:sp modelId="{AAE75ABF-15E7-4462-AB76-1F693A06A505}">
      <dsp:nvSpPr>
        <dsp:cNvPr id="0" name=""/>
        <dsp:cNvSpPr/>
      </dsp:nvSpPr>
      <dsp:spPr>
        <a:xfrm rot="5400000">
          <a:off x="3064020" y="2029285"/>
          <a:ext cx="301379" cy="361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/>
        </a:p>
      </dsp:txBody>
      <dsp:txXfrm rot="-5400000">
        <a:off x="3106214" y="2059422"/>
        <a:ext cx="216992" cy="210965"/>
      </dsp:txXfrm>
    </dsp:sp>
    <dsp:sp modelId="{DBB1768D-88EE-42E7-AC51-24A3ED527F73}">
      <dsp:nvSpPr>
        <dsp:cNvPr id="0" name=""/>
        <dsp:cNvSpPr/>
      </dsp:nvSpPr>
      <dsp:spPr>
        <a:xfrm>
          <a:off x="2177149" y="2411032"/>
          <a:ext cx="2075120" cy="8036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PROCESIRANJE </a:t>
          </a:r>
          <a:r>
            <a:rPr lang="hr-HR" sz="1800" kern="1200" dirty="0" smtClean="0"/>
            <a:t>INFORMACIJA</a:t>
          </a:r>
          <a:endParaRPr lang="hr-HR" sz="1800" kern="1200" dirty="0"/>
        </a:p>
      </dsp:txBody>
      <dsp:txXfrm>
        <a:off x="2200688" y="2434571"/>
        <a:ext cx="2028042" cy="7565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B08701-981E-45CB-BF40-0C09D7B3046B}">
      <dsp:nvSpPr>
        <dsp:cNvPr id="0" name=""/>
        <dsp:cNvSpPr/>
      </dsp:nvSpPr>
      <dsp:spPr>
        <a:xfrm>
          <a:off x="0" y="3059187"/>
          <a:ext cx="6096000" cy="10040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BAZIČNA VJEROVANJA</a:t>
          </a:r>
          <a:endParaRPr lang="hr-HR" sz="1900" kern="1200" dirty="0"/>
        </a:p>
      </dsp:txBody>
      <dsp:txXfrm>
        <a:off x="0" y="3059187"/>
        <a:ext cx="6096000" cy="542210"/>
      </dsp:txXfrm>
    </dsp:sp>
    <dsp:sp modelId="{253930EE-85F6-48D1-8CF3-DFC25ABFEBF2}">
      <dsp:nvSpPr>
        <dsp:cNvPr id="0" name=""/>
        <dsp:cNvSpPr/>
      </dsp:nvSpPr>
      <dsp:spPr>
        <a:xfrm>
          <a:off x="0" y="3581316"/>
          <a:ext cx="3047999" cy="4618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BESPOMOĆNOSTI</a:t>
          </a:r>
          <a:endParaRPr lang="hr-HR" sz="1800" kern="1200" dirty="0"/>
        </a:p>
      </dsp:txBody>
      <dsp:txXfrm>
        <a:off x="0" y="3581316"/>
        <a:ext cx="3047999" cy="461883"/>
      </dsp:txXfrm>
    </dsp:sp>
    <dsp:sp modelId="{B1505FFA-4CA9-4620-BD9D-4CC1861D1694}">
      <dsp:nvSpPr>
        <dsp:cNvPr id="0" name=""/>
        <dsp:cNvSpPr/>
      </dsp:nvSpPr>
      <dsp:spPr>
        <a:xfrm>
          <a:off x="3048000" y="3581316"/>
          <a:ext cx="3047999" cy="4618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NEVOLJENOSTI</a:t>
          </a:r>
          <a:endParaRPr lang="hr-HR" sz="1800" kern="1200" dirty="0"/>
        </a:p>
      </dsp:txBody>
      <dsp:txXfrm>
        <a:off x="3048000" y="3581316"/>
        <a:ext cx="3047999" cy="461883"/>
      </dsp:txXfrm>
    </dsp:sp>
    <dsp:sp modelId="{F7D55C26-5F77-4B02-9CC8-2A803646A414}">
      <dsp:nvSpPr>
        <dsp:cNvPr id="0" name=""/>
        <dsp:cNvSpPr/>
      </dsp:nvSpPr>
      <dsp:spPr>
        <a:xfrm rot="10800000">
          <a:off x="0" y="1529953"/>
          <a:ext cx="609600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POSREDUJUĆA VJEROVANJA</a:t>
          </a:r>
          <a:endParaRPr lang="hr-HR" sz="1900" kern="1200" dirty="0"/>
        </a:p>
      </dsp:txBody>
      <dsp:txXfrm rot="-10800000">
        <a:off x="0" y="1529953"/>
        <a:ext cx="6096000" cy="542047"/>
      </dsp:txXfrm>
    </dsp:sp>
    <dsp:sp modelId="{A48EDDA2-3E77-42AB-BA74-49C272A35C32}">
      <dsp:nvSpPr>
        <dsp:cNvPr id="0" name=""/>
        <dsp:cNvSpPr/>
      </dsp:nvSpPr>
      <dsp:spPr>
        <a:xfrm>
          <a:off x="0" y="2072001"/>
          <a:ext cx="3047999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STAVOVI        PRAVILA</a:t>
          </a:r>
          <a:endParaRPr lang="hr-HR" sz="1800" kern="1200" dirty="0"/>
        </a:p>
      </dsp:txBody>
      <dsp:txXfrm>
        <a:off x="0" y="2072001"/>
        <a:ext cx="3047999" cy="461744"/>
      </dsp:txXfrm>
    </dsp:sp>
    <dsp:sp modelId="{0E95AF0C-B288-4A2A-A1BC-2F0D18BF2985}">
      <dsp:nvSpPr>
        <dsp:cNvPr id="0" name=""/>
        <dsp:cNvSpPr/>
      </dsp:nvSpPr>
      <dsp:spPr>
        <a:xfrm>
          <a:off x="3048000" y="2072001"/>
          <a:ext cx="3047999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PRETPOSTAVKE</a:t>
          </a:r>
          <a:endParaRPr lang="hr-HR" sz="1800" kern="1200" dirty="0"/>
        </a:p>
      </dsp:txBody>
      <dsp:txXfrm>
        <a:off x="3048000" y="2072001"/>
        <a:ext cx="3047999" cy="461744"/>
      </dsp:txXfrm>
    </dsp:sp>
    <dsp:sp modelId="{DC239C04-4730-477C-8285-E7C4C39DB27A}">
      <dsp:nvSpPr>
        <dsp:cNvPr id="0" name=""/>
        <dsp:cNvSpPr/>
      </dsp:nvSpPr>
      <dsp:spPr>
        <a:xfrm rot="10800000">
          <a:off x="0" y="718"/>
          <a:ext cx="609600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AUTOMATSKA MISAO</a:t>
          </a:r>
          <a:endParaRPr lang="hr-HR" sz="1900" kern="1200" dirty="0"/>
        </a:p>
      </dsp:txBody>
      <dsp:txXfrm rot="-10800000">
        <a:off x="0" y="718"/>
        <a:ext cx="6096000" cy="542047"/>
      </dsp:txXfrm>
    </dsp:sp>
    <dsp:sp modelId="{DB9E973B-B91B-4B37-9F40-C97DCD0FC2A2}">
      <dsp:nvSpPr>
        <dsp:cNvPr id="0" name=""/>
        <dsp:cNvSpPr/>
      </dsp:nvSpPr>
      <dsp:spPr>
        <a:xfrm>
          <a:off x="0" y="542766"/>
          <a:ext cx="3047999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TRENUTNE RIJEČI</a:t>
          </a:r>
          <a:endParaRPr lang="hr-HR" sz="1800" kern="1200" dirty="0"/>
        </a:p>
      </dsp:txBody>
      <dsp:txXfrm>
        <a:off x="0" y="542766"/>
        <a:ext cx="3047999" cy="461744"/>
      </dsp:txXfrm>
    </dsp:sp>
    <dsp:sp modelId="{5028828F-CADE-4D90-B4F8-CC0B9CA17270}">
      <dsp:nvSpPr>
        <dsp:cNvPr id="0" name=""/>
        <dsp:cNvSpPr/>
      </dsp:nvSpPr>
      <dsp:spPr>
        <a:xfrm>
          <a:off x="3048000" y="542766"/>
          <a:ext cx="3047999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PREDODŽBA</a:t>
          </a:r>
          <a:endParaRPr lang="hr-HR" sz="1800" kern="1200" dirty="0"/>
        </a:p>
      </dsp:txBody>
      <dsp:txXfrm>
        <a:off x="3048000" y="542766"/>
        <a:ext cx="3047999" cy="4617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BE73A-D829-44CF-929A-9F6B75B5793F}">
      <dsp:nvSpPr>
        <dsp:cNvPr id="0" name=""/>
        <dsp:cNvSpPr/>
      </dsp:nvSpPr>
      <dsp:spPr>
        <a:xfrm rot="10800000">
          <a:off x="1208600" y="18657"/>
          <a:ext cx="3990526" cy="69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456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KATEGORIZIRANJE BV</a:t>
          </a:r>
          <a:endParaRPr lang="hr-HR" sz="1900" kern="1200" dirty="0"/>
        </a:p>
      </dsp:txBody>
      <dsp:txXfrm rot="10800000">
        <a:off x="1382339" y="18657"/>
        <a:ext cx="3816787" cy="694955"/>
      </dsp:txXfrm>
    </dsp:sp>
    <dsp:sp modelId="{7DDEE7CA-18DC-4B69-AF4F-6EF79DDF94DF}">
      <dsp:nvSpPr>
        <dsp:cNvPr id="0" name=""/>
        <dsp:cNvSpPr/>
      </dsp:nvSpPr>
      <dsp:spPr>
        <a:xfrm>
          <a:off x="831393" y="283"/>
          <a:ext cx="694955" cy="69495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7C99BD-9FF0-4F04-A329-00C32E59DECD}">
      <dsp:nvSpPr>
        <dsp:cNvPr id="0" name=""/>
        <dsp:cNvSpPr/>
      </dsp:nvSpPr>
      <dsp:spPr>
        <a:xfrm rot="10800000">
          <a:off x="833271" y="898302"/>
          <a:ext cx="4303463" cy="69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456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IDENTIFIKACIJA BV</a:t>
          </a:r>
          <a:endParaRPr lang="hr-HR" sz="1900" kern="1200" dirty="0"/>
        </a:p>
      </dsp:txBody>
      <dsp:txXfrm rot="10800000">
        <a:off x="1007010" y="898302"/>
        <a:ext cx="4129724" cy="694955"/>
      </dsp:txXfrm>
    </dsp:sp>
    <dsp:sp modelId="{9072996D-8E03-4639-B7BC-A3D4790FCECE}">
      <dsp:nvSpPr>
        <dsp:cNvPr id="0" name=""/>
        <dsp:cNvSpPr/>
      </dsp:nvSpPr>
      <dsp:spPr>
        <a:xfrm>
          <a:off x="753159" y="902687"/>
          <a:ext cx="694955" cy="69495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9C6581-ABED-4F4C-BF8A-3A6A3C6BBD23}">
      <dsp:nvSpPr>
        <dsp:cNvPr id="0" name=""/>
        <dsp:cNvSpPr/>
      </dsp:nvSpPr>
      <dsp:spPr>
        <a:xfrm rot="10800000">
          <a:off x="1178871" y="1805091"/>
          <a:ext cx="3990526" cy="69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456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POKAZIVANJE BV PACIJENTU</a:t>
          </a:r>
          <a:endParaRPr lang="hr-HR" sz="1900" kern="1200" dirty="0"/>
        </a:p>
      </dsp:txBody>
      <dsp:txXfrm rot="10800000">
        <a:off x="1352610" y="1805091"/>
        <a:ext cx="3816787" cy="694955"/>
      </dsp:txXfrm>
    </dsp:sp>
    <dsp:sp modelId="{F1831AFE-34BF-4EBD-95CD-A2A5E85F36B9}">
      <dsp:nvSpPr>
        <dsp:cNvPr id="0" name=""/>
        <dsp:cNvSpPr/>
      </dsp:nvSpPr>
      <dsp:spPr>
        <a:xfrm>
          <a:off x="831393" y="1805091"/>
          <a:ext cx="694955" cy="694955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3444B-23E2-4A7E-AF32-53C04A38B0DD}">
      <dsp:nvSpPr>
        <dsp:cNvPr id="0" name=""/>
        <dsp:cNvSpPr/>
      </dsp:nvSpPr>
      <dsp:spPr>
        <a:xfrm>
          <a:off x="1453316" y="722"/>
          <a:ext cx="1665398" cy="832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AUTOMATSKA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MISAO</a:t>
          </a:r>
          <a:endParaRPr lang="hr-HR" sz="1500" kern="1200" dirty="0"/>
        </a:p>
      </dsp:txBody>
      <dsp:txXfrm>
        <a:off x="1477705" y="25111"/>
        <a:ext cx="1616620" cy="783921"/>
      </dsp:txXfrm>
    </dsp:sp>
    <dsp:sp modelId="{6AB06C5D-CFAD-4D1B-B9E4-37B19F3BE5D9}">
      <dsp:nvSpPr>
        <dsp:cNvPr id="0" name=""/>
        <dsp:cNvSpPr/>
      </dsp:nvSpPr>
      <dsp:spPr>
        <a:xfrm rot="3600000">
          <a:off x="2539849" y="1461632"/>
          <a:ext cx="866753" cy="29144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/>
        </a:p>
      </dsp:txBody>
      <dsp:txXfrm>
        <a:off x="2627282" y="1519921"/>
        <a:ext cx="691887" cy="174866"/>
      </dsp:txXfrm>
    </dsp:sp>
    <dsp:sp modelId="{E1368F75-0968-4895-A36C-C8C1CD417729}">
      <dsp:nvSpPr>
        <dsp:cNvPr id="0" name=""/>
        <dsp:cNvSpPr/>
      </dsp:nvSpPr>
      <dsp:spPr>
        <a:xfrm>
          <a:off x="2827737" y="2381288"/>
          <a:ext cx="1665398" cy="832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REAKCIJE</a:t>
          </a:r>
          <a:endParaRPr lang="hr-HR" sz="1500" kern="1200" dirty="0"/>
        </a:p>
      </dsp:txBody>
      <dsp:txXfrm>
        <a:off x="2852126" y="2405677"/>
        <a:ext cx="1616620" cy="783921"/>
      </dsp:txXfrm>
    </dsp:sp>
    <dsp:sp modelId="{2E47A1A7-AA75-423C-9321-4CEB816EB633}">
      <dsp:nvSpPr>
        <dsp:cNvPr id="0" name=""/>
        <dsp:cNvSpPr/>
      </dsp:nvSpPr>
      <dsp:spPr>
        <a:xfrm rot="10800000">
          <a:off x="1852639" y="2651915"/>
          <a:ext cx="866753" cy="29144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/>
        </a:p>
      </dsp:txBody>
      <dsp:txXfrm rot="10800000">
        <a:off x="1940072" y="2710204"/>
        <a:ext cx="691887" cy="174866"/>
      </dsp:txXfrm>
    </dsp:sp>
    <dsp:sp modelId="{3BD39306-88CD-4138-B8BB-151315676B22}">
      <dsp:nvSpPr>
        <dsp:cNvPr id="0" name=""/>
        <dsp:cNvSpPr/>
      </dsp:nvSpPr>
      <dsp:spPr>
        <a:xfrm>
          <a:off x="78896" y="2381288"/>
          <a:ext cx="1665398" cy="832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SITUACIJA</a:t>
          </a:r>
          <a:endParaRPr lang="hr-HR" sz="1500" kern="1200" dirty="0"/>
        </a:p>
      </dsp:txBody>
      <dsp:txXfrm>
        <a:off x="103285" y="2405677"/>
        <a:ext cx="1616620" cy="783921"/>
      </dsp:txXfrm>
    </dsp:sp>
    <dsp:sp modelId="{EC909A6F-FACF-4F30-B44D-1459EDE9D12A}">
      <dsp:nvSpPr>
        <dsp:cNvPr id="0" name=""/>
        <dsp:cNvSpPr/>
      </dsp:nvSpPr>
      <dsp:spPr>
        <a:xfrm rot="18000000">
          <a:off x="1165428" y="1461632"/>
          <a:ext cx="866753" cy="29144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/>
        </a:p>
      </dsp:txBody>
      <dsp:txXfrm>
        <a:off x="1252861" y="1519921"/>
        <a:ext cx="691887" cy="1748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6EB5D-9B27-4A24-A6AD-36E47EA759F7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B3C43-0624-4BF2-9B0C-0F77E1B61E3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2249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B3C43-0624-4BF2-9B0C-0F77E1B61E3B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2852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B3C43-0624-4BF2-9B0C-0F77E1B61E3B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081049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B3C43-0624-4BF2-9B0C-0F77E1B61E3B}" type="slidenum">
              <a:rPr lang="hr-HR" smtClean="0"/>
              <a:pPr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635774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E3514A1-CAA1-42A2-AA3F-B809ABCF9422}" type="datetimeFigureOut">
              <a:rPr lang="sr-Latn-CS" smtClean="0"/>
              <a:pPr/>
              <a:t>10.3.2017.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A655BA8-EC69-4BF7-AF51-BF9856F2709E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microsoft.com/office/2007/relationships/diagramDrawing" Target="../diagrams/drawing1.xml"/><Relationship Id="rId5" Type="http://schemas.openxmlformats.org/officeDocument/2006/relationships/diagramQuickStyle" Target="../diagrams/quickStyle1.xml"/><Relationship Id="rId10" Type="http://schemas.openxmlformats.org/officeDocument/2006/relationships/diagramColors" Target="../diagrams/colors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H="1" flipV="1">
            <a:off x="2240279" y="3214686"/>
            <a:ext cx="45719" cy="7143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  </a:t>
            </a:r>
            <a:endParaRPr lang="hr-HR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</p:txBody>
      </p:sp>
      <p:pic>
        <p:nvPicPr>
          <p:cNvPr id="5" name="Picture 4" descr="images (2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500042"/>
            <a:ext cx="7858180" cy="37100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00166" y="4643446"/>
            <a:ext cx="76097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4400" b="1" dirty="0" smtClean="0"/>
              <a:t>BAZIČNA VJ EROVANJA</a:t>
            </a:r>
            <a:endParaRPr lang="hr-HR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86182" y="5643578"/>
            <a:ext cx="4336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000" dirty="0" smtClean="0"/>
              <a:t>Borka Babić, dipl.psiholog-profesor</a:t>
            </a:r>
            <a:endParaRPr lang="hr-HR" sz="20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285860"/>
            <a:ext cx="75724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2400" b="1" dirty="0" smtClean="0"/>
          </a:p>
          <a:p>
            <a:pPr>
              <a:lnSpc>
                <a:spcPct val="200000"/>
              </a:lnSpc>
            </a:pPr>
            <a:r>
              <a:rPr lang="hr-HR" b="1" dirty="0" smtClean="0"/>
              <a:t>1.PREPOZNAVAJUĆI BV IZRAŽENA U OBLIKU AM</a:t>
            </a:r>
          </a:p>
          <a:p>
            <a:pPr>
              <a:lnSpc>
                <a:spcPct val="200000"/>
              </a:lnSpc>
            </a:pPr>
            <a:r>
              <a:rPr lang="hr-HR" b="1" dirty="0" smtClean="0"/>
              <a:t>2.NUDEĆI PRVI DIO BV PACIJENTU ”ŠTO AKO” I </a:t>
            </a:r>
          </a:p>
          <a:p>
            <a:pPr>
              <a:lnSpc>
                <a:spcPct val="200000"/>
              </a:lnSpc>
            </a:pPr>
            <a:r>
              <a:rPr lang="hr-HR" b="1" dirty="0" smtClean="0"/>
              <a:t>   TRAŽIMO NJENO DOVRŠAVANJE</a:t>
            </a:r>
          </a:p>
          <a:p>
            <a:pPr>
              <a:lnSpc>
                <a:spcPct val="200000"/>
              </a:lnSpc>
            </a:pPr>
            <a:r>
              <a:rPr lang="hr-HR" b="1" dirty="0" smtClean="0"/>
              <a:t>3.DIREKTNO IZAZIVAJUĆI BV  </a:t>
            </a:r>
          </a:p>
          <a:p>
            <a:pPr>
              <a:lnSpc>
                <a:spcPct val="200000"/>
              </a:lnSpc>
            </a:pPr>
            <a:r>
              <a:rPr lang="hr-HR" b="1" dirty="0" smtClean="0"/>
              <a:t>4.KORISTEĆI TEHNIKU SILAZNE STRELICE</a:t>
            </a:r>
          </a:p>
          <a:p>
            <a:pPr>
              <a:lnSpc>
                <a:spcPct val="200000"/>
              </a:lnSpc>
            </a:pPr>
            <a:r>
              <a:rPr lang="hr-HR" b="1" dirty="0" smtClean="0"/>
              <a:t>5.TRAŽENJE CENTRALNE TEME U AM</a:t>
            </a:r>
          </a:p>
          <a:p>
            <a:pPr>
              <a:lnSpc>
                <a:spcPct val="200000"/>
              </a:lnSpc>
            </a:pPr>
            <a:r>
              <a:rPr lang="hr-HR" b="1" dirty="0" smtClean="0"/>
              <a:t>6.PITATI PACIJENTA KOJA SU NJEGOVA VJEROVANJA</a:t>
            </a:r>
          </a:p>
          <a:p>
            <a:pPr>
              <a:lnSpc>
                <a:spcPct val="200000"/>
              </a:lnSpc>
            </a:pPr>
            <a:r>
              <a:rPr lang="hr-HR" b="1" dirty="0" smtClean="0"/>
              <a:t>7.ISPUNJAVANJE UPITNIKA VJEROVANJA</a:t>
            </a:r>
          </a:p>
          <a:p>
            <a:endParaRPr lang="hr-HR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2420268" y="642918"/>
            <a:ext cx="4303463" cy="1000133"/>
            <a:chOff x="833271" y="898302"/>
            <a:chExt cx="4303463" cy="694955"/>
          </a:xfrm>
        </p:grpSpPr>
        <p:sp>
          <p:nvSpPr>
            <p:cNvPr id="4" name="Pentagon 3"/>
            <p:cNvSpPr/>
            <p:nvPr/>
          </p:nvSpPr>
          <p:spPr>
            <a:xfrm rot="10800000">
              <a:off x="833271" y="898302"/>
              <a:ext cx="4303463" cy="694955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Pentagon 4"/>
            <p:cNvSpPr/>
            <p:nvPr/>
          </p:nvSpPr>
          <p:spPr>
            <a:xfrm rot="21600000">
              <a:off x="1007012" y="898302"/>
              <a:ext cx="4129722" cy="6949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6456" tIns="72390" rIns="135128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900" kern="1200" dirty="0" smtClean="0"/>
                <a:t>IDENTIFIKACIJA BV</a:t>
              </a:r>
              <a:endParaRPr lang="hr-HR" sz="1900" kern="1200"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576737" y="428605"/>
            <a:ext cx="3990526" cy="1071570"/>
            <a:chOff x="1178871" y="1805091"/>
            <a:chExt cx="3990526" cy="694955"/>
          </a:xfrm>
        </p:grpSpPr>
        <p:sp>
          <p:nvSpPr>
            <p:cNvPr id="3" name="Pentagon 2"/>
            <p:cNvSpPr/>
            <p:nvPr/>
          </p:nvSpPr>
          <p:spPr>
            <a:xfrm rot="10800000">
              <a:off x="1178871" y="1805091"/>
              <a:ext cx="3990526" cy="694955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Pentagon 4"/>
            <p:cNvSpPr/>
            <p:nvPr/>
          </p:nvSpPr>
          <p:spPr>
            <a:xfrm rot="21600000">
              <a:off x="1352612" y="1805091"/>
              <a:ext cx="3816785" cy="6949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6456" tIns="72390" rIns="135128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900" kern="1200" dirty="0" smtClean="0"/>
                <a:t>POKAZIVANJE BV PACIJENTU</a:t>
              </a:r>
              <a:endParaRPr lang="hr-HR" sz="1900" kern="12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500166" y="1928802"/>
            <a:ext cx="705674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hr-HR" b="1" dirty="0" smtClean="0"/>
              <a:t>1. DIREKTNO IZNOŠENJE KONCEPTUALIZACIJE</a:t>
            </a:r>
          </a:p>
          <a:p>
            <a:pPr>
              <a:lnSpc>
                <a:spcPct val="200000"/>
              </a:lnSpc>
            </a:pPr>
            <a:r>
              <a:rPr lang="hr-HR" b="1" dirty="0" smtClean="0"/>
              <a:t>2. S PACIJENTOM  PREGLEDATI POVEZANE AM</a:t>
            </a:r>
          </a:p>
          <a:p>
            <a:pPr>
              <a:lnSpc>
                <a:spcPct val="200000"/>
              </a:lnSpc>
            </a:pPr>
            <a:r>
              <a:rPr lang="hr-HR" b="1" dirty="0" smtClean="0"/>
              <a:t>   KOJE JE IMAO U RAZLIČITIM  SITUACIJAMA I</a:t>
            </a:r>
          </a:p>
          <a:p>
            <a:pPr>
              <a:lnSpc>
                <a:spcPct val="200000"/>
              </a:lnSpc>
            </a:pPr>
            <a:r>
              <a:rPr lang="hr-HR" b="1" dirty="0" smtClean="0"/>
              <a:t>   TRAŽITI ŠTO IM JE ZAJEDNIČKO</a:t>
            </a:r>
          </a:p>
          <a:p>
            <a:pPr>
              <a:lnSpc>
                <a:spcPct val="200000"/>
              </a:lnSpc>
            </a:pPr>
            <a:r>
              <a:rPr lang="hr-HR" b="1" dirty="0" smtClean="0"/>
              <a:t>3. S DIJAGRAMOM KOGNITIVNE</a:t>
            </a:r>
          </a:p>
          <a:p>
            <a:pPr>
              <a:lnSpc>
                <a:spcPct val="200000"/>
              </a:lnSpc>
            </a:pPr>
            <a:r>
              <a:rPr lang="hr-HR" b="1" smtClean="0"/>
              <a:t>   KONCEPTUALIZACIJE</a:t>
            </a:r>
            <a:endParaRPr lang="hr-HR" b="1" dirty="0" smtClean="0"/>
          </a:p>
          <a:p>
            <a:pPr>
              <a:lnSpc>
                <a:spcPct val="200000"/>
              </a:lnSpc>
            </a:pPr>
            <a:r>
              <a:rPr lang="hr-HR" b="1" dirty="0" smtClean="0"/>
              <a:t>  ( PRIKUPITI PODATKE IZ PACIJENTOVE PROŠLOSTI)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ocess 1"/>
          <p:cNvSpPr/>
          <p:nvPr/>
        </p:nvSpPr>
        <p:spPr>
          <a:xfrm>
            <a:off x="2786050" y="500042"/>
            <a:ext cx="3857652" cy="78581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EDUCIRANJE PACIJENTA O BV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1071538" y="1500174"/>
            <a:ext cx="72491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dirty="0" smtClean="0"/>
              <a:t>BV SU SAMO IDEJA, NE NUŽNO I ISTINA</a:t>
            </a:r>
          </a:p>
          <a:p>
            <a:pPr>
              <a:buFont typeface="Arial" pitchFamily="34" charset="0"/>
              <a:buChar char="•"/>
            </a:pPr>
            <a:endParaRPr lang="hr-HR" dirty="0" smtClean="0"/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VJERUJEMO U NJU SNAŽNO, “OSJEĆAMO” TOČNOM, A DA </a:t>
            </a:r>
          </a:p>
          <a:p>
            <a:r>
              <a:rPr lang="hr-HR" dirty="0" smtClean="0"/>
              <a:t>  JE IPAK VEĆINOM ILI POTPUNO NETOČNA</a:t>
            </a:r>
          </a:p>
          <a:p>
            <a:endParaRPr lang="hr-HR" dirty="0" smtClean="0"/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KAO IDEJA MOŽE SE PROVJERITI</a:t>
            </a:r>
          </a:p>
          <a:p>
            <a:pPr>
              <a:buFont typeface="Arial" pitchFamily="34" charset="0"/>
              <a:buChar char="•"/>
            </a:pPr>
            <a:endParaRPr lang="hr-HR" dirty="0" smtClean="0"/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IMA KORJENE U DJETINJSTVU</a:t>
            </a:r>
          </a:p>
          <a:p>
            <a:pPr>
              <a:buFont typeface="Arial" pitchFamily="34" charset="0"/>
              <a:buChar char="•"/>
            </a:pPr>
            <a:endParaRPr lang="hr-HR" dirty="0" smtClean="0"/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ODRŽALI SU JE SVOJOM SHEMOM, U KOJOJ SPREMNIJE</a:t>
            </a:r>
          </a:p>
          <a:p>
            <a:r>
              <a:rPr lang="hr-HR" dirty="0" smtClean="0"/>
              <a:t> PREPOZNAJI INFORMACIJE KOJE PODRŽAVAJU BV, DOK</a:t>
            </a:r>
          </a:p>
          <a:p>
            <a:r>
              <a:rPr lang="hr-HR" dirty="0" smtClean="0"/>
              <a:t>  IGNORIRAJU ILI KRIVO TUMAČE INFORMACIJE KOJE MU</a:t>
            </a:r>
          </a:p>
          <a:p>
            <a:r>
              <a:rPr lang="hr-HR" dirty="0" smtClean="0"/>
              <a:t>  PROTURIJEČE</a:t>
            </a:r>
          </a:p>
          <a:p>
            <a:endParaRPr lang="hr-HR" dirty="0" smtClean="0"/>
          </a:p>
          <a:p>
            <a:pPr>
              <a:buFont typeface="Arial" pitchFamily="34" charset="0"/>
              <a:buChar char="•"/>
            </a:pPr>
            <a:r>
              <a:rPr lang="hr-HR" dirty="0" smtClean="0"/>
              <a:t>ZAJEDNIČKIM RADOM TERAPEUTA I PACIJENTA</a:t>
            </a:r>
          </a:p>
          <a:p>
            <a:r>
              <a:rPr lang="hr-HR" dirty="0" smtClean="0"/>
              <a:t>  KORIŠTENJEM RAZLIČITIH STRATEGIJA ZA MIJENJANJE</a:t>
            </a:r>
          </a:p>
          <a:p>
            <a:r>
              <a:rPr lang="hr-HR" dirty="0" smtClean="0"/>
              <a:t> TE IDEJE PACIJEN SEBE VIDI NA RELISTIČNIJI NAČIN</a:t>
            </a:r>
          </a:p>
          <a:p>
            <a:endParaRPr lang="hr-HR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ocess 1"/>
          <p:cNvSpPr/>
          <p:nvPr/>
        </p:nvSpPr>
        <p:spPr>
          <a:xfrm>
            <a:off x="2928926" y="428604"/>
            <a:ext cx="3571900" cy="78581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MODIFICIRANJE BV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1285852" y="2214554"/>
            <a:ext cx="6300123" cy="35548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400" b="1" dirty="0" smtClean="0"/>
              <a:t>TEHNIKE ZA SLABLJENJE  NBV: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1.</a:t>
            </a:r>
            <a:r>
              <a:rPr lang="en-US" dirty="0" smtClean="0"/>
              <a:t> </a:t>
            </a:r>
            <a:r>
              <a:rPr lang="hr-HR" dirty="0" smtClean="0"/>
              <a:t>SOKRATOVSKI DIJALOG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2. ISTRAŽIVANJE PREDNOSTI I NEDOSTATAKA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3. RACIONALNO-EMOCIONALNO IGRANJE ULOGA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4. PONAŠANJE “KAO DA”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5. PONAŠAJNI EKSPERIMENT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6. SAMOOTKRIVANJE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7. KOGNITIVNI KONTINUUM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2667000"/>
            <a:ext cx="1524000" cy="152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14414" y="714356"/>
            <a:ext cx="68050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 smtClean="0"/>
              <a:t>RAZVIJANJE NOVOG, ADAPTIVNIJEG VJEROVANJA</a:t>
            </a:r>
            <a:endParaRPr lang="hr-HR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14348" y="1643050"/>
            <a:ext cx="7776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POREMEĆAJ NA OSI I – VODIMO PACIJENTA PREMA</a:t>
            </a:r>
          </a:p>
          <a:p>
            <a:r>
              <a:rPr lang="hr-HR" dirty="0" smtClean="0"/>
              <a:t> </a:t>
            </a:r>
            <a:r>
              <a:rPr lang="hr-HR" b="1" dirty="0" smtClean="0"/>
              <a:t>RELATIVNO POZITIVNOM </a:t>
            </a:r>
            <a:r>
              <a:rPr lang="hr-HR" dirty="0" smtClean="0"/>
              <a:t>VJEROVANJU</a:t>
            </a:r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4929198"/>
            <a:ext cx="6590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POREMEĆAJ NA OSI II – POMAŽEMO U RAZVIJANJU </a:t>
            </a:r>
          </a:p>
          <a:p>
            <a:r>
              <a:rPr lang="hr-HR" b="1" dirty="0" smtClean="0"/>
              <a:t>ALTERNATIVNOG POZITIVNOG </a:t>
            </a:r>
            <a:r>
              <a:rPr lang="hr-HR" dirty="0" smtClean="0"/>
              <a:t>VJEROVANJA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928670"/>
            <a:ext cx="83738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dirty="0" smtClean="0"/>
              <a:t>DODATNE TEHNIKE ZA MODIFICIRANJE BV I </a:t>
            </a:r>
            <a:r>
              <a:rPr lang="hr-HR" sz="2000" b="1" dirty="0" smtClean="0"/>
              <a:t>JAČANJE</a:t>
            </a:r>
            <a:r>
              <a:rPr lang="hr-HR" sz="2000" dirty="0" smtClean="0"/>
              <a:t> </a:t>
            </a:r>
          </a:p>
          <a:p>
            <a:pPr algn="ctr"/>
            <a:r>
              <a:rPr lang="hr-HR" sz="2000" b="1" dirty="0" smtClean="0"/>
              <a:t>NOVIH  BV</a:t>
            </a:r>
            <a:endParaRPr lang="hr-HR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1643050"/>
            <a:ext cx="67866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hr-HR" dirty="0" smtClean="0"/>
              <a:t>OBRAZAC BAZIČNOG VJEROVANJA</a:t>
            </a:r>
          </a:p>
          <a:p>
            <a:pPr marL="342900" indent="-342900">
              <a:lnSpc>
                <a:spcPct val="150000"/>
              </a:lnSpc>
              <a:buAutoNum type="arabicPeriod" startAt="2"/>
            </a:pPr>
            <a:r>
              <a:rPr lang="hr-HR" dirty="0" smtClean="0"/>
              <a:t>EKSTREMNI KONTRAST</a:t>
            </a:r>
          </a:p>
          <a:p>
            <a:pPr marL="342900" indent="-342900">
              <a:lnSpc>
                <a:spcPct val="150000"/>
              </a:lnSpc>
              <a:buAutoNum type="arabicPeriod" startAt="3"/>
            </a:pPr>
            <a:r>
              <a:rPr lang="hr-HR" dirty="0" smtClean="0"/>
              <a:t>RAZVIJANJE METAFORA</a:t>
            </a:r>
          </a:p>
          <a:p>
            <a:pPr marL="342900" indent="-342900">
              <a:lnSpc>
                <a:spcPct val="150000"/>
              </a:lnSpc>
              <a:buAutoNum type="arabicPeriod" startAt="4"/>
            </a:pPr>
            <a:r>
              <a:rPr lang="hr-HR" dirty="0" smtClean="0"/>
              <a:t>POVIJESNI TESTOVI</a:t>
            </a:r>
          </a:p>
          <a:p>
            <a:pPr marL="342900" indent="-342900">
              <a:lnSpc>
                <a:spcPct val="150000"/>
              </a:lnSpc>
              <a:buAutoNum type="arabicPeriod" startAt="5"/>
            </a:pPr>
            <a:r>
              <a:rPr lang="hr-HR" dirty="0" smtClean="0"/>
              <a:t>RESTRUKTURIRANJE RANIH USPOMENA</a:t>
            </a:r>
          </a:p>
          <a:p>
            <a:pPr marL="342900" indent="-342900">
              <a:lnSpc>
                <a:spcPct val="150000"/>
              </a:lnSpc>
            </a:pPr>
            <a:r>
              <a:rPr lang="hr-HR" dirty="0" smtClean="0"/>
              <a:t>6.   KARTICE ZA SUOČAVANJE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8596" y="4429132"/>
            <a:ext cx="87343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 OVIM TEHNIKAMA ZAPOČINJEMO KADA JE PACIJENT</a:t>
            </a:r>
          </a:p>
          <a:p>
            <a:r>
              <a:rPr lang="hr-HR" dirty="0" smtClean="0"/>
              <a:t>USPJEŠNO NAUČIO PROCES VREDNOVANJA I MIJENJANJA </a:t>
            </a:r>
          </a:p>
          <a:p>
            <a:r>
              <a:rPr lang="hr-HR" dirty="0" smtClean="0"/>
              <a:t>AUTOMATSKIH MISLI, STVARNO RAZUMIO DA MOŽE MIJENJATI</a:t>
            </a:r>
          </a:p>
          <a:p>
            <a:r>
              <a:rPr lang="hr-HR" dirty="0" smtClean="0"/>
              <a:t>SVOJE DISFUNKCIONALNO MIŠLJENJE I USPOSTAVIO USPJEŠNU</a:t>
            </a:r>
          </a:p>
          <a:p>
            <a:r>
              <a:rPr lang="hr-HR" dirty="0" smtClean="0"/>
              <a:t>SURADNJU SA SVOJIM TERAPEUTOM.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2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2466974"/>
            <a:ext cx="3857651" cy="30337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142984"/>
            <a:ext cx="9209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 smtClean="0"/>
              <a:t>BAZIČNA VJEROVANJA ZAHTIJEVAJU KONZISTENTAN, </a:t>
            </a:r>
          </a:p>
          <a:p>
            <a:pPr algn="ctr"/>
            <a:r>
              <a:rPr lang="hr-HR" sz="2000" b="1" dirty="0" smtClean="0"/>
              <a:t>SUSTAVNI RAD.</a:t>
            </a:r>
            <a:endParaRPr lang="hr-HR" sz="20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780928"/>
            <a:ext cx="6172200" cy="2237634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LITERATURA</a:t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Beck, J. </a:t>
            </a:r>
            <a:r>
              <a:rPr lang="hr-HR" smtClean="0"/>
              <a:t>(</a:t>
            </a:r>
            <a:r>
              <a:rPr lang="hr-HR" smtClean="0"/>
              <a:t>2011). </a:t>
            </a:r>
            <a:r>
              <a:rPr lang="hr-HR" dirty="0" smtClean="0"/>
              <a:t>Osnove kognitivne terapije</a:t>
            </a:r>
            <a:r>
              <a:rPr lang="en-US" dirty="0" smtClean="0"/>
              <a:t>. </a:t>
            </a:r>
            <a:r>
              <a:rPr lang="en-US" dirty="0" err="1" smtClean="0"/>
              <a:t>Jastrebarsko</a:t>
            </a:r>
            <a:r>
              <a:rPr lang="en-US" dirty="0" smtClean="0"/>
              <a:t>: </a:t>
            </a:r>
            <a:r>
              <a:rPr lang="hr-HR" dirty="0" smtClean="0"/>
              <a:t>naklada slap</a:t>
            </a:r>
            <a:r>
              <a:rPr lang="en-US" dirty="0" smtClean="0"/>
              <a:t>.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642918"/>
            <a:ext cx="530786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000" b="1" dirty="0" smtClean="0"/>
              <a:t>CENTRALNE IDEJE </a:t>
            </a:r>
          </a:p>
          <a:p>
            <a:pPr>
              <a:buFont typeface="Courier New" pitchFamily="49" charset="0"/>
              <a:buChar char="o"/>
            </a:pPr>
            <a:endParaRPr lang="hr-HR" b="1" dirty="0" smtClean="0"/>
          </a:p>
          <a:p>
            <a:pPr>
              <a:buFont typeface="Courier New" pitchFamily="49" charset="0"/>
              <a:buChar char="o"/>
            </a:pPr>
            <a:r>
              <a:rPr lang="hr-HR" dirty="0" smtClean="0"/>
              <a:t>   O SEBI SAMIMA</a:t>
            </a:r>
          </a:p>
          <a:p>
            <a:pPr>
              <a:buFont typeface="Courier New" pitchFamily="49" charset="0"/>
              <a:buChar char="o"/>
            </a:pPr>
            <a:endParaRPr lang="hr-HR" dirty="0" smtClean="0"/>
          </a:p>
          <a:p>
            <a:pPr>
              <a:buFont typeface="Courier New" pitchFamily="49" charset="0"/>
              <a:buChar char="o"/>
            </a:pPr>
            <a:r>
              <a:rPr lang="hr-HR" dirty="0" smtClean="0"/>
              <a:t>   DRUGIM LJUDIMA</a:t>
            </a:r>
          </a:p>
          <a:p>
            <a:pPr>
              <a:buFont typeface="Courier New" pitchFamily="49" charset="0"/>
              <a:buChar char="o"/>
            </a:pPr>
            <a:endParaRPr lang="hr-HR" dirty="0" smtClean="0"/>
          </a:p>
          <a:p>
            <a:pPr>
              <a:buFont typeface="Courier New" pitchFamily="49" charset="0"/>
              <a:buChar char="o"/>
            </a:pPr>
            <a:r>
              <a:rPr lang="hr-HR" dirty="0" smtClean="0"/>
              <a:t>   SVIJETU OKO SEBE                                      </a:t>
            </a:r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3429000"/>
            <a:ext cx="76067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itchFamily="49" charset="0"/>
              <a:buChar char="o"/>
            </a:pPr>
            <a:r>
              <a:rPr lang="hr-HR" dirty="0" smtClean="0"/>
              <a:t> OPĆA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hr-HR" dirty="0" smtClean="0"/>
              <a:t> RIGIDNA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hr-HR" dirty="0" smtClean="0"/>
              <a:t> PREGENERALIZIRANA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hr-HR" dirty="0" smtClean="0"/>
              <a:t> TEMELJNA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hr-HR" dirty="0" smtClean="0"/>
              <a:t> DUBOKA</a:t>
            </a:r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5357826"/>
            <a:ext cx="5716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BV</a:t>
            </a:r>
            <a:r>
              <a:rPr lang="hr-HR" dirty="0" smtClean="0"/>
              <a:t> SU NAJOSNOVNIJA RAZINA VJEROVANJA</a:t>
            </a:r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1000100" y="32861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</p:txBody>
      </p:sp>
      <p:pic>
        <p:nvPicPr>
          <p:cNvPr id="8" name="Picture 7" descr="images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9" y="142853"/>
            <a:ext cx="3786214" cy="307183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714356"/>
            <a:ext cx="4235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 smtClean="0"/>
              <a:t>BAZIČNA VJEROVANJA </a:t>
            </a:r>
            <a:endParaRPr lang="hr-HR" sz="2400" b="1" dirty="0"/>
          </a:p>
        </p:txBody>
      </p:sp>
      <p:pic>
        <p:nvPicPr>
          <p:cNvPr id="3" name="Picture 2" descr="images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357298"/>
            <a:ext cx="7500990" cy="29432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57224" y="4786322"/>
            <a:ext cx="30171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dirty="0" smtClean="0"/>
              <a:t>1. POZITIVNA BV</a:t>
            </a:r>
          </a:p>
          <a:p>
            <a:r>
              <a:rPr lang="hr-HR" sz="2400" dirty="0" smtClean="0"/>
              <a:t>2. NEGATIVNA BV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1143000"/>
          </a:xfrm>
        </p:spPr>
        <p:txBody>
          <a:bodyPr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NEGATIVNA BAZIČNA VJEROVANJA</a:t>
            </a:r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472" y="1643050"/>
            <a:ext cx="36576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b="1" dirty="0" smtClean="0"/>
              <a:t>BESPOMOĆNOST</a:t>
            </a:r>
          </a:p>
          <a:p>
            <a:pPr>
              <a:buNone/>
            </a:pPr>
            <a:r>
              <a:rPr lang="hr-HR" sz="2000" b="1" dirty="0" smtClean="0"/>
              <a:t>1.OSOBNA NEMOĆ</a:t>
            </a:r>
          </a:p>
          <a:p>
            <a:r>
              <a:rPr lang="hr-HR" sz="2000" dirty="0" smtClean="0"/>
              <a:t>“ja sam ranjiv/a”/ranjivost/slabost</a:t>
            </a:r>
          </a:p>
          <a:p>
            <a:r>
              <a:rPr lang="hr-HR" sz="2000" dirty="0" smtClean="0"/>
              <a:t>“trebam pomoć”/nemoć/potreba</a:t>
            </a:r>
          </a:p>
          <a:p>
            <a:r>
              <a:rPr lang="hr-HR" sz="2000" dirty="0" smtClean="0"/>
              <a:t>“uhvaćen/a sam u zamku”/nemogućnost kontrole</a:t>
            </a:r>
          </a:p>
          <a:p>
            <a:pPr>
              <a:buNone/>
            </a:pPr>
            <a:r>
              <a:rPr lang="hr-HR" sz="2000" b="1" dirty="0" smtClean="0"/>
              <a:t>2.NEMOĆ U POSTIZANJU USPJEHA</a:t>
            </a:r>
          </a:p>
          <a:p>
            <a:r>
              <a:rPr lang="hr-HR" sz="2000" dirty="0" smtClean="0"/>
              <a:t>“ja sam promašaj”/neuspješan/inferioran/a /nedovoljno dobar/a/ gubitnik/ca /nepoštovan/a</a:t>
            </a:r>
            <a:endParaRPr lang="hr-HR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b="1" dirty="0" smtClean="0"/>
              <a:t>NEVOLJENOST</a:t>
            </a:r>
          </a:p>
          <a:p>
            <a:r>
              <a:rPr lang="hr-HR" dirty="0" smtClean="0"/>
              <a:t>bezvrijednost</a:t>
            </a:r>
          </a:p>
          <a:p>
            <a:r>
              <a:rPr lang="hr-HR" dirty="0" smtClean="0"/>
              <a:t>nepoželjnost</a:t>
            </a:r>
          </a:p>
          <a:p>
            <a:r>
              <a:rPr lang="hr-HR" dirty="0" smtClean="0"/>
              <a:t>neusporedivost s drugima</a:t>
            </a:r>
          </a:p>
          <a:p>
            <a:r>
              <a:rPr lang="hr-HR" dirty="0" smtClean="0"/>
              <a:t>“ja sam loš/a”</a:t>
            </a:r>
          </a:p>
          <a:p>
            <a:r>
              <a:rPr lang="hr-HR" dirty="0" smtClean="0"/>
              <a:t>“ja sam drugačiji/ja”</a:t>
            </a:r>
          </a:p>
          <a:p>
            <a:r>
              <a:rPr lang="hr-HR" dirty="0" smtClean="0"/>
              <a:t>“ja sam nedostatna/an”</a:t>
            </a:r>
          </a:p>
          <a:p>
            <a:r>
              <a:rPr lang="hr-HR" dirty="0" smtClean="0"/>
              <a:t>“sigurno ću biti sam/a”</a:t>
            </a:r>
          </a:p>
          <a:p>
            <a:r>
              <a:rPr lang="hr-HR" dirty="0" smtClean="0"/>
              <a:t>“sigurno ću biti odbačen/a</a:t>
            </a:r>
            <a:endParaRPr lang="hr-HR" dirty="0"/>
          </a:p>
        </p:txBody>
      </p:sp>
      <p:sp>
        <p:nvSpPr>
          <p:cNvPr id="5" name="Rectangle 4"/>
          <p:cNvSpPr/>
          <p:nvPr/>
        </p:nvSpPr>
        <p:spPr>
          <a:xfrm>
            <a:off x="642910" y="1500174"/>
            <a:ext cx="271464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BESPOMOĆNOST</a:t>
            </a:r>
            <a:endParaRPr lang="hr-HR" sz="2000" dirty="0"/>
          </a:p>
        </p:txBody>
      </p:sp>
      <p:sp>
        <p:nvSpPr>
          <p:cNvPr id="6" name="Rectangle 5"/>
          <p:cNvSpPr/>
          <p:nvPr/>
        </p:nvSpPr>
        <p:spPr>
          <a:xfrm>
            <a:off x="4357686" y="1500174"/>
            <a:ext cx="264320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NEVOLJENOST</a:t>
            </a: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23938" y="428604"/>
            <a:ext cx="6428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/>
              <a:t>AKTIVACIJA I ODRŽAVANJE BV</a:t>
            </a:r>
            <a:endParaRPr lang="hr-HR" sz="2800" b="1" dirty="0"/>
          </a:p>
        </p:txBody>
      </p:sp>
      <p:graphicFrame>
        <p:nvGraphicFramePr>
          <p:cNvPr id="18" name="Diagram 17"/>
          <p:cNvGraphicFramePr/>
          <p:nvPr/>
        </p:nvGraphicFramePr>
        <p:xfrm>
          <a:off x="1571604" y="3929066"/>
          <a:ext cx="5715040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xmlns="" val="2899927471"/>
              </p:ext>
            </p:extLst>
          </p:nvPr>
        </p:nvGraphicFramePr>
        <p:xfrm>
          <a:off x="1357290" y="928670"/>
          <a:ext cx="6429420" cy="321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Left-Right Arrow 10"/>
          <p:cNvSpPr/>
          <p:nvPr/>
        </p:nvSpPr>
        <p:spPr>
          <a:xfrm>
            <a:off x="3000364" y="4214818"/>
            <a:ext cx="314327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Rectangle 11"/>
          <p:cNvSpPr/>
          <p:nvPr/>
        </p:nvSpPr>
        <p:spPr>
          <a:xfrm>
            <a:off x="1000100" y="4429132"/>
            <a:ext cx="2000264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KOJE PODRŽAVAJU</a:t>
            </a:r>
          </a:p>
          <a:p>
            <a:pPr algn="ctr"/>
            <a:r>
              <a:rPr lang="hr-HR" dirty="0" smtClean="0"/>
              <a:t>POTVRĐUJU</a:t>
            </a:r>
            <a:endParaRPr lang="hr-HR" dirty="0"/>
          </a:p>
        </p:txBody>
      </p:sp>
      <p:sp>
        <p:nvSpPr>
          <p:cNvPr id="13" name="Rectangle 12"/>
          <p:cNvSpPr/>
          <p:nvPr/>
        </p:nvSpPr>
        <p:spPr>
          <a:xfrm>
            <a:off x="6143636" y="4500570"/>
            <a:ext cx="2143140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dirty="0" smtClean="0"/>
              <a:t>IGNORIRANJE</a:t>
            </a:r>
          </a:p>
          <a:p>
            <a:pPr algn="ctr"/>
            <a:r>
              <a:rPr lang="hr-HR" sz="1600" dirty="0" smtClean="0"/>
              <a:t>UMANJIVANJE</a:t>
            </a:r>
          </a:p>
          <a:p>
            <a:pPr algn="ctr"/>
            <a:r>
              <a:rPr lang="hr-HR" sz="1600" dirty="0" smtClean="0"/>
              <a:t>ISKRIVLJAVANJE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00430" y="5643578"/>
            <a:ext cx="2357454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ODRŽAVANJE</a:t>
            </a:r>
          </a:p>
          <a:p>
            <a:pPr algn="ctr"/>
            <a:r>
              <a:rPr lang="hr-HR" dirty="0" smtClean="0"/>
              <a:t>BV</a:t>
            </a:r>
            <a:endParaRPr lang="hr-HR" dirty="0"/>
          </a:p>
        </p:txBody>
      </p:sp>
      <p:sp>
        <p:nvSpPr>
          <p:cNvPr id="20" name="Down Arrow 19"/>
          <p:cNvSpPr/>
          <p:nvPr/>
        </p:nvSpPr>
        <p:spPr>
          <a:xfrm>
            <a:off x="2714612" y="5500702"/>
            <a:ext cx="28575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Down Arrow 21"/>
          <p:cNvSpPr/>
          <p:nvPr/>
        </p:nvSpPr>
        <p:spPr>
          <a:xfrm>
            <a:off x="6286512" y="5572140"/>
            <a:ext cx="28575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KB TERAPEUT</a:t>
            </a:r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dirty="0" smtClean="0"/>
              <a:t>1.KONCEPTUALIZACIJA U KOGNITIVNIM TERMINIMA</a:t>
            </a:r>
          </a:p>
          <a:p>
            <a:pPr>
              <a:buNone/>
            </a:pPr>
            <a:r>
              <a:rPr lang="hr-HR" dirty="0" smtClean="0"/>
              <a:t>2.PRETPOSTAVKE O PACIJENTU</a:t>
            </a:r>
          </a:p>
          <a:p>
            <a:pPr>
              <a:buNone/>
            </a:pPr>
            <a:r>
              <a:rPr lang="hr-HR" dirty="0" smtClean="0"/>
              <a:t>3.POTVRĐUJE,</a:t>
            </a:r>
            <a:r>
              <a:rPr lang="en-US" dirty="0" smtClean="0"/>
              <a:t> </a:t>
            </a:r>
            <a:r>
              <a:rPr lang="hr-HR" dirty="0" smtClean="0"/>
              <a:t>POBIJA ILI MIJENJA</a:t>
            </a:r>
          </a:p>
          <a:p>
            <a:pPr>
              <a:buNone/>
            </a:pPr>
            <a:r>
              <a:rPr lang="hr-HR" dirty="0" smtClean="0"/>
              <a:t>4.IZRAVNO PROVJERAVANJE S PACIJENTOM</a:t>
            </a:r>
          </a:p>
          <a:p>
            <a:pPr>
              <a:buNone/>
            </a:pPr>
            <a:r>
              <a:rPr lang="hr-HR" dirty="0" smtClean="0"/>
              <a:t>5.ODLUČUJE O TRETMANU</a:t>
            </a:r>
          </a:p>
          <a:p>
            <a:endParaRPr lang="hr-HR" dirty="0" smtClean="0"/>
          </a:p>
          <a:p>
            <a:pPr>
              <a:buNone/>
            </a:pPr>
            <a:r>
              <a:rPr lang="hr-HR" dirty="0" smtClean="0"/>
              <a:t>KB TERAPEUT UČI PACIJENTA: </a:t>
            </a:r>
          </a:p>
          <a:p>
            <a:r>
              <a:rPr lang="hr-HR" dirty="0" smtClean="0"/>
              <a:t>IDENTIFICIRATI</a:t>
            </a:r>
          </a:p>
          <a:p>
            <a:r>
              <a:rPr lang="hr-HR" dirty="0" smtClean="0"/>
              <a:t>VREDNOVATI</a:t>
            </a:r>
          </a:p>
          <a:p>
            <a:r>
              <a:rPr lang="hr-HR" dirty="0" smtClean="0"/>
              <a:t>ADAPTIVNO ODGOVORITI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5214942" y="4929198"/>
            <a:ext cx="2857520" cy="128588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NAJPRIJE AM I POSREDUJUĆA VJEROVANJA</a:t>
            </a:r>
            <a:endParaRPr lang="hr-HR" dirty="0"/>
          </a:p>
        </p:txBody>
      </p:sp>
      <p:sp>
        <p:nvSpPr>
          <p:cNvPr id="5" name="Oval Callout 4"/>
          <p:cNvSpPr/>
          <p:nvPr/>
        </p:nvSpPr>
        <p:spPr>
          <a:xfrm>
            <a:off x="5572132" y="1928802"/>
            <a:ext cx="1785950" cy="85725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U </a:t>
            </a:r>
            <a:r>
              <a:rPr lang="en-US" dirty="0" smtClean="0"/>
              <a:t>M</a:t>
            </a:r>
            <a:r>
              <a:rPr lang="hr-HR" sz="1600" dirty="0" smtClean="0"/>
              <a:t>ISLIMA</a:t>
            </a:r>
            <a:endParaRPr lang="hr-HR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0364" y="571480"/>
            <a:ext cx="4155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200" b="1" dirty="0" smtClean="0"/>
              <a:t>TRETMAN BV</a:t>
            </a:r>
            <a:endParaRPr lang="hr-HR" sz="3200" b="1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500166" y="1357298"/>
          <a:ext cx="6000792" cy="2500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Flowchart: Process 8"/>
          <p:cNvSpPr/>
          <p:nvPr/>
        </p:nvSpPr>
        <p:spPr>
          <a:xfrm>
            <a:off x="3071802" y="4500570"/>
            <a:ext cx="3571900" cy="7143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EDUCIRANJE PACIJENTA O BV</a:t>
            </a:r>
            <a:endParaRPr lang="hr-HR" dirty="0"/>
          </a:p>
        </p:txBody>
      </p:sp>
      <p:sp>
        <p:nvSpPr>
          <p:cNvPr id="11" name="Flowchart: Process 10"/>
          <p:cNvSpPr/>
          <p:nvPr/>
        </p:nvSpPr>
        <p:spPr>
          <a:xfrm>
            <a:off x="3071802" y="5715016"/>
            <a:ext cx="3571900" cy="7143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MODIFICIRANJE BV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785794"/>
            <a:ext cx="6617517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sz="2000" b="1" dirty="0" smtClean="0"/>
          </a:p>
          <a:p>
            <a:r>
              <a:rPr lang="hr-HR" sz="2000" b="1" dirty="0" smtClean="0"/>
              <a:t>NA TEMELJU  PACIJENTOVIH PODATAKA U  </a:t>
            </a:r>
          </a:p>
          <a:p>
            <a:r>
              <a:rPr lang="hr-HR" sz="2000" b="1" dirty="0" smtClean="0"/>
              <a:t>OBLIKU VLASTITIH REAKCIJA NA SITUACIJE</a:t>
            </a:r>
          </a:p>
          <a:p>
            <a:endParaRPr lang="hr-HR" sz="2000" dirty="0" smtClean="0"/>
          </a:p>
          <a:p>
            <a:endParaRPr lang="hr-HR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214414" y="2214554"/>
          <a:ext cx="4572032" cy="3214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rved Down Arrow 4"/>
          <p:cNvSpPr/>
          <p:nvPr/>
        </p:nvSpPr>
        <p:spPr>
          <a:xfrm>
            <a:off x="5643570" y="4286256"/>
            <a:ext cx="285752" cy="28575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6072198" y="4500570"/>
            <a:ext cx="1714512" cy="3571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 smtClean="0"/>
              <a:t>EMOCIONALNE</a:t>
            </a:r>
            <a:endParaRPr lang="hr-HR" sz="1400" dirty="0"/>
          </a:p>
        </p:txBody>
      </p:sp>
      <p:sp>
        <p:nvSpPr>
          <p:cNvPr id="7" name="Flowchart: Process 6"/>
          <p:cNvSpPr/>
          <p:nvPr/>
        </p:nvSpPr>
        <p:spPr>
          <a:xfrm>
            <a:off x="6072198" y="5072074"/>
            <a:ext cx="1714512" cy="2857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 smtClean="0"/>
              <a:t>PONAŠANJE</a:t>
            </a:r>
            <a:endParaRPr lang="hr-HR" sz="1400" dirty="0"/>
          </a:p>
        </p:txBody>
      </p:sp>
      <p:sp>
        <p:nvSpPr>
          <p:cNvPr id="8" name="Flowchart: Process 7"/>
          <p:cNvSpPr/>
          <p:nvPr/>
        </p:nvSpPr>
        <p:spPr>
          <a:xfrm>
            <a:off x="6072198" y="5715016"/>
            <a:ext cx="1785950" cy="3571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 smtClean="0"/>
              <a:t>FIZIOLOŠKE</a:t>
            </a:r>
            <a:endParaRPr lang="hr-HR" sz="1400" dirty="0"/>
          </a:p>
        </p:txBody>
      </p:sp>
      <p:grpSp>
        <p:nvGrpSpPr>
          <p:cNvPr id="9" name="Group 8"/>
          <p:cNvGrpSpPr/>
          <p:nvPr/>
        </p:nvGrpSpPr>
        <p:grpSpPr>
          <a:xfrm>
            <a:off x="2576737" y="285727"/>
            <a:ext cx="3990526" cy="785819"/>
            <a:chOff x="1208600" y="18657"/>
            <a:chExt cx="3990526" cy="694955"/>
          </a:xfrm>
        </p:grpSpPr>
        <p:sp>
          <p:nvSpPr>
            <p:cNvPr id="10" name="Pentagon 9"/>
            <p:cNvSpPr/>
            <p:nvPr/>
          </p:nvSpPr>
          <p:spPr>
            <a:xfrm rot="10800000">
              <a:off x="1208600" y="18657"/>
              <a:ext cx="3990526" cy="694955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Pentagon 4"/>
            <p:cNvSpPr/>
            <p:nvPr/>
          </p:nvSpPr>
          <p:spPr>
            <a:xfrm rot="21600000">
              <a:off x="1382341" y="18657"/>
              <a:ext cx="3816785" cy="6949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6456" tIns="72390" rIns="135128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900" kern="1200" dirty="0" smtClean="0"/>
                <a:t>KATEGORIZIRANJE BV</a:t>
              </a:r>
              <a:endParaRPr lang="hr-HR" sz="1900" kern="1200" dirty="0"/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479</TotalTime>
  <Words>538</Words>
  <Application>Microsoft Office PowerPoint</Application>
  <PresentationFormat>On-screen Show (4:3)</PresentationFormat>
  <Paragraphs>158</Paragraphs>
  <Slides>17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  </vt:lpstr>
      <vt:lpstr>Slide 2</vt:lpstr>
      <vt:lpstr>Slide 3</vt:lpstr>
      <vt:lpstr>NEGATIVNA BAZIČNA VJEROVANJA</vt:lpstr>
      <vt:lpstr>Slide 5</vt:lpstr>
      <vt:lpstr>Slide 6</vt:lpstr>
      <vt:lpstr>KB TERAPEUT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LITERATURA  Beck, J. (2011). Osnove kognitivne terapije. Jastrebarsko: naklada slap.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BAZIČNA VJEROVANJA</dc:title>
  <dc:creator>Ivan</dc:creator>
  <cp:lastModifiedBy>Ivan</cp:lastModifiedBy>
  <cp:revision>56</cp:revision>
  <dcterms:created xsi:type="dcterms:W3CDTF">2017-02-26T19:23:00Z</dcterms:created>
  <dcterms:modified xsi:type="dcterms:W3CDTF">2017-03-10T06:38:45Z</dcterms:modified>
</cp:coreProperties>
</file>