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61" r:id="rId5"/>
    <p:sldId id="262" r:id="rId6"/>
    <p:sldId id="263" r:id="rId7"/>
    <p:sldId id="264" r:id="rId8"/>
    <p:sldId id="265" r:id="rId9"/>
    <p:sldId id="267" r:id="rId10"/>
    <p:sldId id="274" r:id="rId11"/>
    <p:sldId id="266" r:id="rId12"/>
    <p:sldId id="268" r:id="rId13"/>
    <p:sldId id="270" r:id="rId14"/>
    <p:sldId id="271" r:id="rId15"/>
    <p:sldId id="272" r:id="rId16"/>
    <p:sldId id="275" r:id="rId17"/>
    <p:sldId id="276" r:id="rId18"/>
    <p:sldId id="277" r:id="rId19"/>
    <p:sldId id="278" r:id="rId20"/>
    <p:sldId id="279" r:id="rId21"/>
    <p:sldId id="283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6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8B28D4-C1C6-43F8-9BDA-FDB5BDB43375}" type="doc">
      <dgm:prSet loTypeId="urn:microsoft.com/office/officeart/2005/8/layout/cycle1" loCatId="cycle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hr-HR"/>
        </a:p>
      </dgm:t>
    </dgm:pt>
    <dgm:pt modelId="{435F156A-9E99-4381-83B8-3BD1DAD370A3}">
      <dgm:prSet phldrT="[Text]" custT="1"/>
      <dgm:spPr/>
      <dgm:t>
        <a:bodyPr/>
        <a:lstStyle/>
        <a:p>
          <a:r>
            <a:rPr lang="hr-HR" sz="3200" b="1" dirty="0" smtClean="0">
              <a:solidFill>
                <a:schemeClr val="accent3">
                  <a:lumMod val="50000"/>
                </a:schemeClr>
              </a:solidFill>
            </a:rPr>
            <a:t>Briga oko utjecaja nespavanja na dnevne aktivnosti</a:t>
          </a:r>
          <a:endParaRPr lang="hr-HR" sz="3200" b="1" dirty="0">
            <a:solidFill>
              <a:schemeClr val="accent3">
                <a:lumMod val="50000"/>
              </a:schemeClr>
            </a:solidFill>
          </a:endParaRPr>
        </a:p>
      </dgm:t>
    </dgm:pt>
    <dgm:pt modelId="{26A1CC29-994B-4E89-AF55-59B2D4EC5DE3}" type="parTrans" cxnId="{7B18FCD9-D29F-4E4D-AB37-BC2D127F3BFD}">
      <dgm:prSet/>
      <dgm:spPr/>
      <dgm:t>
        <a:bodyPr/>
        <a:lstStyle/>
        <a:p>
          <a:endParaRPr lang="hr-HR"/>
        </a:p>
      </dgm:t>
    </dgm:pt>
    <dgm:pt modelId="{3E32F118-47FB-422F-A07C-3D87AC106EE9}" type="sibTrans" cxnId="{7B18FCD9-D29F-4E4D-AB37-BC2D127F3BFD}">
      <dgm:prSet/>
      <dgm:spPr/>
      <dgm:t>
        <a:bodyPr/>
        <a:lstStyle/>
        <a:p>
          <a:endParaRPr lang="hr-HR"/>
        </a:p>
      </dgm:t>
    </dgm:pt>
    <dgm:pt modelId="{B7B857B0-17CC-487B-A485-50742488C3B7}">
      <dgm:prSet phldrT="[Text]" custT="1"/>
      <dgm:spPr/>
      <dgm:t>
        <a:bodyPr/>
        <a:lstStyle/>
        <a:p>
          <a:r>
            <a:rPr lang="hr-HR" sz="3200" b="1" dirty="0" smtClean="0">
              <a:solidFill>
                <a:schemeClr val="accent3">
                  <a:lumMod val="50000"/>
                </a:schemeClr>
              </a:solidFill>
            </a:rPr>
            <a:t>Nemogućnost spavanja</a:t>
          </a:r>
          <a:endParaRPr lang="hr-HR" sz="3200" b="1" dirty="0">
            <a:solidFill>
              <a:schemeClr val="accent3">
                <a:lumMod val="50000"/>
              </a:schemeClr>
            </a:solidFill>
          </a:endParaRPr>
        </a:p>
      </dgm:t>
    </dgm:pt>
    <dgm:pt modelId="{81A60EA7-1CA2-49C7-AF03-C59C4FCD377A}" type="parTrans" cxnId="{D090752E-89BC-4CD1-8241-42E2A54FAA47}">
      <dgm:prSet/>
      <dgm:spPr/>
      <dgm:t>
        <a:bodyPr/>
        <a:lstStyle/>
        <a:p>
          <a:endParaRPr lang="hr-HR"/>
        </a:p>
      </dgm:t>
    </dgm:pt>
    <dgm:pt modelId="{1D62E113-D336-4512-88FA-5C7BE95FAC58}" type="sibTrans" cxnId="{D090752E-89BC-4CD1-8241-42E2A54FAA47}">
      <dgm:prSet/>
      <dgm:spPr/>
      <dgm:t>
        <a:bodyPr/>
        <a:lstStyle/>
        <a:p>
          <a:endParaRPr lang="hr-HR"/>
        </a:p>
      </dgm:t>
    </dgm:pt>
    <dgm:pt modelId="{C45D8683-9B6E-409D-A1C1-60536A47F78A}">
      <dgm:prSet phldrT="[Text]" custT="1"/>
      <dgm:spPr/>
      <dgm:t>
        <a:bodyPr/>
        <a:lstStyle/>
        <a:p>
          <a:r>
            <a:rPr lang="hr-HR" sz="3200" b="1" dirty="0" smtClean="0">
              <a:solidFill>
                <a:schemeClr val="accent3">
                  <a:lumMod val="50000"/>
                </a:schemeClr>
              </a:solidFill>
            </a:rPr>
            <a:t>Briga oko problema spavanja</a:t>
          </a:r>
          <a:endParaRPr lang="hr-HR" sz="3200" b="1" dirty="0">
            <a:solidFill>
              <a:schemeClr val="accent3">
                <a:lumMod val="50000"/>
              </a:schemeClr>
            </a:solidFill>
          </a:endParaRPr>
        </a:p>
      </dgm:t>
    </dgm:pt>
    <dgm:pt modelId="{2239E27A-9705-4410-99FE-BBEEB2CAA5A1}" type="parTrans" cxnId="{3030B8EA-A179-43F4-BF94-4DE144FE27FB}">
      <dgm:prSet/>
      <dgm:spPr/>
      <dgm:t>
        <a:bodyPr/>
        <a:lstStyle/>
        <a:p>
          <a:endParaRPr lang="hr-HR"/>
        </a:p>
      </dgm:t>
    </dgm:pt>
    <dgm:pt modelId="{6B5D57C8-81C2-4F74-801A-E92DD60210D6}" type="sibTrans" cxnId="{3030B8EA-A179-43F4-BF94-4DE144FE27FB}">
      <dgm:prSet/>
      <dgm:spPr/>
      <dgm:t>
        <a:bodyPr/>
        <a:lstStyle/>
        <a:p>
          <a:endParaRPr lang="hr-HR"/>
        </a:p>
      </dgm:t>
    </dgm:pt>
    <dgm:pt modelId="{305D3009-FA67-4FE0-8935-64B5182DA9E9}">
      <dgm:prSet phldrT="[Text]" custT="1"/>
      <dgm:spPr/>
      <dgm:t>
        <a:bodyPr/>
        <a:lstStyle/>
        <a:p>
          <a:r>
            <a:rPr lang="hr-HR" sz="3200" b="1" dirty="0" smtClean="0">
              <a:solidFill>
                <a:schemeClr val="accent3">
                  <a:lumMod val="50000"/>
                </a:schemeClr>
              </a:solidFill>
            </a:rPr>
            <a:t>Pokušaj i neuspjeh</a:t>
          </a:r>
          <a:endParaRPr lang="hr-HR" sz="3200" b="1" dirty="0">
            <a:solidFill>
              <a:schemeClr val="accent3">
                <a:lumMod val="50000"/>
              </a:schemeClr>
            </a:solidFill>
          </a:endParaRPr>
        </a:p>
      </dgm:t>
    </dgm:pt>
    <dgm:pt modelId="{D07A28E2-1FEB-4EA5-B5E9-0EC23D9F41BF}" type="parTrans" cxnId="{1C0177AA-3E8B-4443-9300-F870CD62E2D2}">
      <dgm:prSet/>
      <dgm:spPr/>
      <dgm:t>
        <a:bodyPr/>
        <a:lstStyle/>
        <a:p>
          <a:endParaRPr lang="hr-HR"/>
        </a:p>
      </dgm:t>
    </dgm:pt>
    <dgm:pt modelId="{DCBBA1C1-2674-499C-846D-C2A5569B5A1A}" type="sibTrans" cxnId="{1C0177AA-3E8B-4443-9300-F870CD62E2D2}">
      <dgm:prSet/>
      <dgm:spPr/>
      <dgm:t>
        <a:bodyPr/>
        <a:lstStyle/>
        <a:p>
          <a:endParaRPr lang="hr-HR"/>
        </a:p>
      </dgm:t>
    </dgm:pt>
    <dgm:pt modelId="{97C16169-1691-4AD4-A699-6959D93CCD14}" type="pres">
      <dgm:prSet presAssocID="{3B8B28D4-C1C6-43F8-9BDA-FDB5BDB433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60B63088-F65A-4A03-9CD7-0F4BB6BEABCF}" type="pres">
      <dgm:prSet presAssocID="{435F156A-9E99-4381-83B8-3BD1DAD370A3}" presName="dummy" presStyleCnt="0"/>
      <dgm:spPr/>
    </dgm:pt>
    <dgm:pt modelId="{3532E4CF-1120-47BD-A949-40E9073C1A94}" type="pres">
      <dgm:prSet presAssocID="{435F156A-9E99-4381-83B8-3BD1DAD370A3}" presName="node" presStyleLbl="revTx" presStyleIdx="0" presStyleCnt="4" custScaleX="16208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0244AFB-261A-4BAC-ADB0-234CC0B2A247}" type="pres">
      <dgm:prSet presAssocID="{3E32F118-47FB-422F-A07C-3D87AC106EE9}" presName="sibTrans" presStyleLbl="node1" presStyleIdx="0" presStyleCnt="4"/>
      <dgm:spPr/>
      <dgm:t>
        <a:bodyPr/>
        <a:lstStyle/>
        <a:p>
          <a:endParaRPr lang="hr-HR"/>
        </a:p>
      </dgm:t>
    </dgm:pt>
    <dgm:pt modelId="{50E55E7C-9C0F-47F4-BDED-CAC8459D8AE3}" type="pres">
      <dgm:prSet presAssocID="{305D3009-FA67-4FE0-8935-64B5182DA9E9}" presName="dummy" presStyleCnt="0"/>
      <dgm:spPr/>
    </dgm:pt>
    <dgm:pt modelId="{423CBD02-AE58-49C9-AC00-5F4835888275}" type="pres">
      <dgm:prSet presAssocID="{305D3009-FA67-4FE0-8935-64B5182DA9E9}" presName="node" presStyleLbl="revTx" presStyleIdx="1" presStyleCnt="4" custScaleX="1300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FAE0A5-E1B3-4784-9889-1D477FDE0309}" type="pres">
      <dgm:prSet presAssocID="{DCBBA1C1-2674-499C-846D-C2A5569B5A1A}" presName="sibTrans" presStyleLbl="node1" presStyleIdx="1" presStyleCnt="4"/>
      <dgm:spPr/>
      <dgm:t>
        <a:bodyPr/>
        <a:lstStyle/>
        <a:p>
          <a:endParaRPr lang="hr-HR"/>
        </a:p>
      </dgm:t>
    </dgm:pt>
    <dgm:pt modelId="{A975062C-8458-4AB8-9DD3-3F44351AC472}" type="pres">
      <dgm:prSet presAssocID="{B7B857B0-17CC-487B-A485-50742488C3B7}" presName="dummy" presStyleCnt="0"/>
      <dgm:spPr/>
    </dgm:pt>
    <dgm:pt modelId="{315464AA-7EA6-4D4E-A477-78FE6F497EAC}" type="pres">
      <dgm:prSet presAssocID="{B7B857B0-17CC-487B-A485-50742488C3B7}" presName="node" presStyleLbl="revTx" presStyleIdx="2" presStyleCnt="4" custScaleX="1300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328B1CA-BE6C-4ABA-A21B-FD7858FC1171}" type="pres">
      <dgm:prSet presAssocID="{1D62E113-D336-4512-88FA-5C7BE95FAC58}" presName="sibTrans" presStyleLbl="node1" presStyleIdx="2" presStyleCnt="4"/>
      <dgm:spPr/>
      <dgm:t>
        <a:bodyPr/>
        <a:lstStyle/>
        <a:p>
          <a:endParaRPr lang="hr-HR"/>
        </a:p>
      </dgm:t>
    </dgm:pt>
    <dgm:pt modelId="{C671D8FA-2EB0-4C9E-8268-23FDA7B65073}" type="pres">
      <dgm:prSet presAssocID="{C45D8683-9B6E-409D-A1C1-60536A47F78A}" presName="dummy" presStyleCnt="0"/>
      <dgm:spPr/>
    </dgm:pt>
    <dgm:pt modelId="{EC347895-D1F9-4A9E-9F43-E723E0A2FB73}" type="pres">
      <dgm:prSet presAssocID="{C45D8683-9B6E-409D-A1C1-60536A47F78A}" presName="node" presStyleLbl="revTx" presStyleIdx="3" presStyleCnt="4" custScaleX="1174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1B00680-D5C2-40F3-8961-2B4AF415848D}" type="pres">
      <dgm:prSet presAssocID="{6B5D57C8-81C2-4F74-801A-E92DD60210D6}" presName="sibTrans" presStyleLbl="node1" presStyleIdx="3" presStyleCnt="4"/>
      <dgm:spPr/>
      <dgm:t>
        <a:bodyPr/>
        <a:lstStyle/>
        <a:p>
          <a:endParaRPr lang="hr-HR"/>
        </a:p>
      </dgm:t>
    </dgm:pt>
  </dgm:ptLst>
  <dgm:cxnLst>
    <dgm:cxn modelId="{6F652180-29FB-4322-BE48-71EBB441F855}" type="presOf" srcId="{DCBBA1C1-2674-499C-846D-C2A5569B5A1A}" destId="{66FAE0A5-E1B3-4784-9889-1D477FDE0309}" srcOrd="0" destOrd="0" presId="urn:microsoft.com/office/officeart/2005/8/layout/cycle1"/>
    <dgm:cxn modelId="{808719F4-189C-4BE1-8F71-DE361A009671}" type="presOf" srcId="{3B8B28D4-C1C6-43F8-9BDA-FDB5BDB43375}" destId="{97C16169-1691-4AD4-A699-6959D93CCD14}" srcOrd="0" destOrd="0" presId="urn:microsoft.com/office/officeart/2005/8/layout/cycle1"/>
    <dgm:cxn modelId="{E2CCD638-E959-4AAE-9BCC-BCF31F558752}" type="presOf" srcId="{B7B857B0-17CC-487B-A485-50742488C3B7}" destId="{315464AA-7EA6-4D4E-A477-78FE6F497EAC}" srcOrd="0" destOrd="0" presId="urn:microsoft.com/office/officeart/2005/8/layout/cycle1"/>
    <dgm:cxn modelId="{1C0177AA-3E8B-4443-9300-F870CD62E2D2}" srcId="{3B8B28D4-C1C6-43F8-9BDA-FDB5BDB43375}" destId="{305D3009-FA67-4FE0-8935-64B5182DA9E9}" srcOrd="1" destOrd="0" parTransId="{D07A28E2-1FEB-4EA5-B5E9-0EC23D9F41BF}" sibTransId="{DCBBA1C1-2674-499C-846D-C2A5569B5A1A}"/>
    <dgm:cxn modelId="{D090752E-89BC-4CD1-8241-42E2A54FAA47}" srcId="{3B8B28D4-C1C6-43F8-9BDA-FDB5BDB43375}" destId="{B7B857B0-17CC-487B-A485-50742488C3B7}" srcOrd="2" destOrd="0" parTransId="{81A60EA7-1CA2-49C7-AF03-C59C4FCD377A}" sibTransId="{1D62E113-D336-4512-88FA-5C7BE95FAC58}"/>
    <dgm:cxn modelId="{C374A6EF-AF9B-4BD1-B7CF-946AD9DA3DFC}" type="presOf" srcId="{305D3009-FA67-4FE0-8935-64B5182DA9E9}" destId="{423CBD02-AE58-49C9-AC00-5F4835888275}" srcOrd="0" destOrd="0" presId="urn:microsoft.com/office/officeart/2005/8/layout/cycle1"/>
    <dgm:cxn modelId="{5E1F3D23-9121-47A4-96EB-360434BDDDBA}" type="presOf" srcId="{435F156A-9E99-4381-83B8-3BD1DAD370A3}" destId="{3532E4CF-1120-47BD-A949-40E9073C1A94}" srcOrd="0" destOrd="0" presId="urn:microsoft.com/office/officeart/2005/8/layout/cycle1"/>
    <dgm:cxn modelId="{3030B8EA-A179-43F4-BF94-4DE144FE27FB}" srcId="{3B8B28D4-C1C6-43F8-9BDA-FDB5BDB43375}" destId="{C45D8683-9B6E-409D-A1C1-60536A47F78A}" srcOrd="3" destOrd="0" parTransId="{2239E27A-9705-4410-99FE-BBEEB2CAA5A1}" sibTransId="{6B5D57C8-81C2-4F74-801A-E92DD60210D6}"/>
    <dgm:cxn modelId="{3C753E75-A013-4EEB-9B1F-E6CE7F1DC284}" type="presOf" srcId="{6B5D57C8-81C2-4F74-801A-E92DD60210D6}" destId="{D1B00680-D5C2-40F3-8961-2B4AF415848D}" srcOrd="0" destOrd="0" presId="urn:microsoft.com/office/officeart/2005/8/layout/cycle1"/>
    <dgm:cxn modelId="{558517B3-F075-4953-95DD-E2AF07FAA311}" type="presOf" srcId="{3E32F118-47FB-422F-A07C-3D87AC106EE9}" destId="{20244AFB-261A-4BAC-ADB0-234CC0B2A247}" srcOrd="0" destOrd="0" presId="urn:microsoft.com/office/officeart/2005/8/layout/cycle1"/>
    <dgm:cxn modelId="{1E8FC5DB-F0E3-4DC6-8CA1-DF8BEC72BB2E}" type="presOf" srcId="{C45D8683-9B6E-409D-A1C1-60536A47F78A}" destId="{EC347895-D1F9-4A9E-9F43-E723E0A2FB73}" srcOrd="0" destOrd="0" presId="urn:microsoft.com/office/officeart/2005/8/layout/cycle1"/>
    <dgm:cxn modelId="{7B18FCD9-D29F-4E4D-AB37-BC2D127F3BFD}" srcId="{3B8B28D4-C1C6-43F8-9BDA-FDB5BDB43375}" destId="{435F156A-9E99-4381-83B8-3BD1DAD370A3}" srcOrd="0" destOrd="0" parTransId="{26A1CC29-994B-4E89-AF55-59B2D4EC5DE3}" sibTransId="{3E32F118-47FB-422F-A07C-3D87AC106EE9}"/>
    <dgm:cxn modelId="{863BEEE1-1DE1-41DF-8962-5C7C7D6DA715}" type="presOf" srcId="{1D62E113-D336-4512-88FA-5C7BE95FAC58}" destId="{6328B1CA-BE6C-4ABA-A21B-FD7858FC1171}" srcOrd="0" destOrd="0" presId="urn:microsoft.com/office/officeart/2005/8/layout/cycle1"/>
    <dgm:cxn modelId="{0405C433-6205-4A4A-9C4D-1F4A74F97D6D}" type="presParOf" srcId="{97C16169-1691-4AD4-A699-6959D93CCD14}" destId="{60B63088-F65A-4A03-9CD7-0F4BB6BEABCF}" srcOrd="0" destOrd="0" presId="urn:microsoft.com/office/officeart/2005/8/layout/cycle1"/>
    <dgm:cxn modelId="{F368A7D3-D48B-4DC5-A2E6-F369DB8E41BE}" type="presParOf" srcId="{97C16169-1691-4AD4-A699-6959D93CCD14}" destId="{3532E4CF-1120-47BD-A949-40E9073C1A94}" srcOrd="1" destOrd="0" presId="urn:microsoft.com/office/officeart/2005/8/layout/cycle1"/>
    <dgm:cxn modelId="{FAFB2697-F664-4459-AD11-6065DC711D6F}" type="presParOf" srcId="{97C16169-1691-4AD4-A699-6959D93CCD14}" destId="{20244AFB-261A-4BAC-ADB0-234CC0B2A247}" srcOrd="2" destOrd="0" presId="urn:microsoft.com/office/officeart/2005/8/layout/cycle1"/>
    <dgm:cxn modelId="{AD01DAC0-1611-4F29-990E-BE8310EB6C66}" type="presParOf" srcId="{97C16169-1691-4AD4-A699-6959D93CCD14}" destId="{50E55E7C-9C0F-47F4-BDED-CAC8459D8AE3}" srcOrd="3" destOrd="0" presId="urn:microsoft.com/office/officeart/2005/8/layout/cycle1"/>
    <dgm:cxn modelId="{71FE2476-CAC9-42A3-9928-5915A4AA5CA9}" type="presParOf" srcId="{97C16169-1691-4AD4-A699-6959D93CCD14}" destId="{423CBD02-AE58-49C9-AC00-5F4835888275}" srcOrd="4" destOrd="0" presId="urn:microsoft.com/office/officeart/2005/8/layout/cycle1"/>
    <dgm:cxn modelId="{9ECF0C5B-F3DE-43D2-A645-B8B5F067FACA}" type="presParOf" srcId="{97C16169-1691-4AD4-A699-6959D93CCD14}" destId="{66FAE0A5-E1B3-4784-9889-1D477FDE0309}" srcOrd="5" destOrd="0" presId="urn:microsoft.com/office/officeart/2005/8/layout/cycle1"/>
    <dgm:cxn modelId="{FFB969B1-747A-4E50-BBA5-2C00C9919873}" type="presParOf" srcId="{97C16169-1691-4AD4-A699-6959D93CCD14}" destId="{A975062C-8458-4AB8-9DD3-3F44351AC472}" srcOrd="6" destOrd="0" presId="urn:microsoft.com/office/officeart/2005/8/layout/cycle1"/>
    <dgm:cxn modelId="{5F3EB505-CF28-43A1-BB21-B43ADFD622DC}" type="presParOf" srcId="{97C16169-1691-4AD4-A699-6959D93CCD14}" destId="{315464AA-7EA6-4D4E-A477-78FE6F497EAC}" srcOrd="7" destOrd="0" presId="urn:microsoft.com/office/officeart/2005/8/layout/cycle1"/>
    <dgm:cxn modelId="{5B70A779-D654-4DF1-9CB2-44279989883D}" type="presParOf" srcId="{97C16169-1691-4AD4-A699-6959D93CCD14}" destId="{6328B1CA-BE6C-4ABA-A21B-FD7858FC1171}" srcOrd="8" destOrd="0" presId="urn:microsoft.com/office/officeart/2005/8/layout/cycle1"/>
    <dgm:cxn modelId="{1241C923-ABE4-4F93-8495-EE14F3923736}" type="presParOf" srcId="{97C16169-1691-4AD4-A699-6959D93CCD14}" destId="{C671D8FA-2EB0-4C9E-8268-23FDA7B65073}" srcOrd="9" destOrd="0" presId="urn:microsoft.com/office/officeart/2005/8/layout/cycle1"/>
    <dgm:cxn modelId="{243C19BD-C1AF-4B1E-B654-F7E6FBED632A}" type="presParOf" srcId="{97C16169-1691-4AD4-A699-6959D93CCD14}" destId="{EC347895-D1F9-4A9E-9F43-E723E0A2FB73}" srcOrd="10" destOrd="0" presId="urn:microsoft.com/office/officeart/2005/8/layout/cycle1"/>
    <dgm:cxn modelId="{E395424A-1D73-4A11-81BB-E921CECE5CB3}" type="presParOf" srcId="{97C16169-1691-4AD4-A699-6959D93CCD14}" destId="{D1B00680-D5C2-40F3-8961-2B4AF415848D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56E4BB-23AF-47D0-AD29-8466013485C1}" type="doc">
      <dgm:prSet loTypeId="urn:microsoft.com/office/officeart/2005/8/layout/radial1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607221D6-FDF5-4C4F-9801-A5AB18D32B21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b="1" dirty="0" smtClean="0">
              <a:solidFill>
                <a:schemeClr val="bg1"/>
              </a:solidFill>
            </a:rPr>
            <a:t>Dobra higijena spavanja</a:t>
          </a:r>
          <a:endParaRPr lang="hr-HR" b="1" dirty="0">
            <a:solidFill>
              <a:schemeClr val="bg1"/>
            </a:solidFill>
          </a:endParaRPr>
        </a:p>
      </dgm:t>
    </dgm:pt>
    <dgm:pt modelId="{4E70D799-83A6-44D1-9DAC-855C62775FA4}" type="parTrans" cxnId="{BF7DB583-0F86-47E6-B57E-E1B888961448}">
      <dgm:prSet/>
      <dgm:spPr/>
      <dgm:t>
        <a:bodyPr/>
        <a:lstStyle/>
        <a:p>
          <a:endParaRPr lang="hr-HR"/>
        </a:p>
      </dgm:t>
    </dgm:pt>
    <dgm:pt modelId="{9261D308-56B0-4090-A2F0-4EB204BA9899}" type="sibTrans" cxnId="{BF7DB583-0F86-47E6-B57E-E1B888961448}">
      <dgm:prSet/>
      <dgm:spPr/>
      <dgm:t>
        <a:bodyPr/>
        <a:lstStyle/>
        <a:p>
          <a:endParaRPr lang="hr-HR"/>
        </a:p>
      </dgm:t>
    </dgm:pt>
    <dgm:pt modelId="{D917F16D-E25A-48CA-AFB6-43C27BFD99B4}">
      <dgm:prSet phldrT="[Text]" custT="1"/>
      <dgm:spPr/>
      <dgm:t>
        <a:bodyPr/>
        <a:lstStyle/>
        <a:p>
          <a:r>
            <a:rPr lang="hr-HR" sz="2100" b="1" dirty="0" smtClean="0">
              <a:solidFill>
                <a:srgbClr val="C00000"/>
              </a:solidFill>
            </a:rPr>
            <a:t>Ograničen unos kofeina</a:t>
          </a:r>
          <a:endParaRPr lang="hr-HR" sz="2100" b="1" dirty="0">
            <a:solidFill>
              <a:srgbClr val="C00000"/>
            </a:solidFill>
          </a:endParaRPr>
        </a:p>
      </dgm:t>
    </dgm:pt>
    <dgm:pt modelId="{F26A5B25-7525-46CC-A658-F3EA6B134BA5}" type="parTrans" cxnId="{1BCF6A43-8C61-4EA8-A6CB-A1B1C7492F76}">
      <dgm:prSet/>
      <dgm:spPr/>
      <dgm:t>
        <a:bodyPr/>
        <a:lstStyle/>
        <a:p>
          <a:endParaRPr lang="hr-HR"/>
        </a:p>
      </dgm:t>
    </dgm:pt>
    <dgm:pt modelId="{8EA1DC2B-7E03-417F-A932-EABBD22765C7}" type="sibTrans" cxnId="{1BCF6A43-8C61-4EA8-A6CB-A1B1C7492F76}">
      <dgm:prSet/>
      <dgm:spPr/>
      <dgm:t>
        <a:bodyPr/>
        <a:lstStyle/>
        <a:p>
          <a:endParaRPr lang="hr-HR"/>
        </a:p>
      </dgm:t>
    </dgm:pt>
    <dgm:pt modelId="{13E4C770-F634-4999-91D6-519EF5573E8A}">
      <dgm:prSet phldrT="[Text]" custT="1"/>
      <dgm:spPr/>
      <dgm:t>
        <a:bodyPr/>
        <a:lstStyle/>
        <a:p>
          <a:r>
            <a:rPr lang="hr-HR" sz="2100" b="1" dirty="0" smtClean="0">
              <a:solidFill>
                <a:srgbClr val="C00000"/>
              </a:solidFill>
            </a:rPr>
            <a:t>Ograničen unos nikotina</a:t>
          </a:r>
          <a:endParaRPr lang="hr-HR" sz="2100" b="1" dirty="0">
            <a:solidFill>
              <a:srgbClr val="C00000"/>
            </a:solidFill>
          </a:endParaRPr>
        </a:p>
      </dgm:t>
    </dgm:pt>
    <dgm:pt modelId="{C2D96502-A452-42B5-A745-5122B905369B}" type="parTrans" cxnId="{43A62800-50DA-4F36-8143-266D7411081B}">
      <dgm:prSet/>
      <dgm:spPr/>
      <dgm:t>
        <a:bodyPr/>
        <a:lstStyle/>
        <a:p>
          <a:endParaRPr lang="hr-HR"/>
        </a:p>
      </dgm:t>
    </dgm:pt>
    <dgm:pt modelId="{AB6D4B62-E04E-4790-8D53-A6FDDC959CA6}" type="sibTrans" cxnId="{43A62800-50DA-4F36-8143-266D7411081B}">
      <dgm:prSet/>
      <dgm:spPr/>
      <dgm:t>
        <a:bodyPr/>
        <a:lstStyle/>
        <a:p>
          <a:endParaRPr lang="hr-HR"/>
        </a:p>
      </dgm:t>
    </dgm:pt>
    <dgm:pt modelId="{79694468-425B-48F5-A96C-37F6860BA1C5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Temperatura </a:t>
          </a:r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sobe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62DBF5B8-459F-43AA-B80E-26724F834C7E}" type="parTrans" cxnId="{785709D6-8C78-48A1-9F04-C2809CCC2586}">
      <dgm:prSet/>
      <dgm:spPr/>
      <dgm:t>
        <a:bodyPr/>
        <a:lstStyle/>
        <a:p>
          <a:endParaRPr lang="hr-HR"/>
        </a:p>
      </dgm:t>
    </dgm:pt>
    <dgm:pt modelId="{FED8514D-FA20-419A-95AD-A08F555CC626}" type="sibTrans" cxnId="{785709D6-8C78-48A1-9F04-C2809CCC2586}">
      <dgm:prSet/>
      <dgm:spPr/>
      <dgm:t>
        <a:bodyPr/>
        <a:lstStyle/>
        <a:p>
          <a:endParaRPr lang="hr-HR"/>
        </a:p>
      </dgm:t>
    </dgm:pt>
    <dgm:pt modelId="{7A894980-03BD-413C-BDC2-62BF616C1C8C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Udobnost kreveta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D3C7B18A-A786-4EED-87BC-8FADCE367AFA}" type="parTrans" cxnId="{FA36AECF-3402-439A-998A-B968C8085DB6}">
      <dgm:prSet/>
      <dgm:spPr/>
      <dgm:t>
        <a:bodyPr/>
        <a:lstStyle/>
        <a:p>
          <a:endParaRPr lang="hr-HR"/>
        </a:p>
      </dgm:t>
    </dgm:pt>
    <dgm:pt modelId="{E4614F5C-14E2-4B61-8DD5-196CC861D382}" type="sibTrans" cxnId="{FA36AECF-3402-439A-998A-B968C8085DB6}">
      <dgm:prSet/>
      <dgm:spPr/>
      <dgm:t>
        <a:bodyPr/>
        <a:lstStyle/>
        <a:p>
          <a:endParaRPr lang="hr-HR"/>
        </a:p>
      </dgm:t>
    </dgm:pt>
    <dgm:pt modelId="{65551C4F-B94E-4E90-8CBE-74A3FDC1BFDC}">
      <dgm:prSet phldrT="[Text]" phldr="1"/>
      <dgm:spPr/>
      <dgm:t>
        <a:bodyPr/>
        <a:lstStyle/>
        <a:p>
          <a:endParaRPr lang="hr-HR" dirty="0"/>
        </a:p>
      </dgm:t>
    </dgm:pt>
    <dgm:pt modelId="{9A5EBBB6-7BB6-4D8D-BE65-8518885B9B76}" type="parTrans" cxnId="{4B7D7D43-8F4A-4BA4-8D09-565DF6842C22}">
      <dgm:prSet/>
      <dgm:spPr/>
      <dgm:t>
        <a:bodyPr/>
        <a:lstStyle/>
        <a:p>
          <a:endParaRPr lang="hr-HR"/>
        </a:p>
      </dgm:t>
    </dgm:pt>
    <dgm:pt modelId="{D84CFE4A-AAF0-4FC7-B829-A9AFDA9FBECC}" type="sibTrans" cxnId="{4B7D7D43-8F4A-4BA4-8D09-565DF6842C22}">
      <dgm:prSet/>
      <dgm:spPr/>
      <dgm:t>
        <a:bodyPr/>
        <a:lstStyle/>
        <a:p>
          <a:endParaRPr lang="hr-HR"/>
        </a:p>
      </dgm:t>
    </dgm:pt>
    <dgm:pt modelId="{554EB789-F86B-40AF-8A70-D7121DEE3A99}">
      <dgm:prSet phldrT="[Text]" custT="1"/>
      <dgm:spPr/>
      <dgm:t>
        <a:bodyPr/>
        <a:lstStyle/>
        <a:p>
          <a:r>
            <a:rPr lang="hr-HR" sz="2100" b="1" dirty="0" smtClean="0">
              <a:solidFill>
                <a:srgbClr val="C00000"/>
              </a:solidFill>
            </a:rPr>
            <a:t>Ograničen unos alkohola</a:t>
          </a:r>
          <a:endParaRPr lang="hr-HR" sz="2100" b="1" dirty="0">
            <a:solidFill>
              <a:srgbClr val="C00000"/>
            </a:solidFill>
          </a:endParaRPr>
        </a:p>
      </dgm:t>
    </dgm:pt>
    <dgm:pt modelId="{65452F55-420A-46AE-9010-594CFF042EAF}" type="parTrans" cxnId="{85A48D51-FACF-4F38-8B0E-225580623A80}">
      <dgm:prSet/>
      <dgm:spPr/>
      <dgm:t>
        <a:bodyPr/>
        <a:lstStyle/>
        <a:p>
          <a:endParaRPr lang="hr-HR"/>
        </a:p>
      </dgm:t>
    </dgm:pt>
    <dgm:pt modelId="{3D0F4F25-0659-4347-8D89-0E1D6B87BE0E}" type="sibTrans" cxnId="{85A48D51-FACF-4F38-8B0E-225580623A80}">
      <dgm:prSet/>
      <dgm:spPr/>
      <dgm:t>
        <a:bodyPr/>
        <a:lstStyle/>
        <a:p>
          <a:endParaRPr lang="hr-HR"/>
        </a:p>
      </dgm:t>
    </dgm:pt>
    <dgm:pt modelId="{B64E1CFF-B252-4AE4-B8A1-8E44AA81B26F}">
      <dgm:prSet phldrT="[Text]" custT="1"/>
      <dgm:spPr/>
      <dgm:t>
        <a:bodyPr/>
        <a:lstStyle/>
        <a:p>
          <a:r>
            <a:rPr lang="hr-HR" sz="2100" b="1" dirty="0" smtClean="0">
              <a:solidFill>
                <a:srgbClr val="C00000"/>
              </a:solidFill>
            </a:rPr>
            <a:t>Kontrolirana prehrana</a:t>
          </a:r>
          <a:endParaRPr lang="hr-HR" sz="2100" b="1" dirty="0">
            <a:solidFill>
              <a:srgbClr val="C00000"/>
            </a:solidFill>
          </a:endParaRPr>
        </a:p>
      </dgm:t>
    </dgm:pt>
    <dgm:pt modelId="{D6EA779F-8FCC-4D6A-B95F-14D68DC46C53}" type="parTrans" cxnId="{DBACB8AE-0FB9-4253-9EE6-8FF7A74F4A03}">
      <dgm:prSet/>
      <dgm:spPr/>
      <dgm:t>
        <a:bodyPr/>
        <a:lstStyle/>
        <a:p>
          <a:endParaRPr lang="hr-HR"/>
        </a:p>
      </dgm:t>
    </dgm:pt>
    <dgm:pt modelId="{DB20D95B-2395-4DA2-9954-87A236489DDF}" type="sibTrans" cxnId="{DBACB8AE-0FB9-4253-9EE6-8FF7A74F4A03}">
      <dgm:prSet/>
      <dgm:spPr/>
      <dgm:t>
        <a:bodyPr/>
        <a:lstStyle/>
        <a:p>
          <a:endParaRPr lang="hr-HR"/>
        </a:p>
      </dgm:t>
    </dgm:pt>
    <dgm:pt modelId="{EE4883C6-B483-44AA-B31C-83EE64DFAE62}">
      <dgm:prSet phldrT="[Text]" custT="1"/>
      <dgm:spPr/>
      <dgm:t>
        <a:bodyPr/>
        <a:lstStyle/>
        <a:p>
          <a:r>
            <a:rPr lang="hr-HR" sz="2100" b="1" dirty="0" smtClean="0">
              <a:solidFill>
                <a:srgbClr val="C00000"/>
              </a:solidFill>
            </a:rPr>
            <a:t>Tjelesna  aktivnost</a:t>
          </a:r>
          <a:endParaRPr lang="hr-HR" sz="2100" b="1" dirty="0">
            <a:solidFill>
              <a:srgbClr val="C00000"/>
            </a:solidFill>
          </a:endParaRPr>
        </a:p>
      </dgm:t>
    </dgm:pt>
    <dgm:pt modelId="{D9120A22-2AD4-4F82-89C5-96AB3B6B93EE}" type="parTrans" cxnId="{8B3C3E78-5055-45D3-8819-3BB7933F6F66}">
      <dgm:prSet/>
      <dgm:spPr/>
      <dgm:t>
        <a:bodyPr/>
        <a:lstStyle/>
        <a:p>
          <a:endParaRPr lang="hr-HR"/>
        </a:p>
      </dgm:t>
    </dgm:pt>
    <dgm:pt modelId="{1A02ACB9-763B-4F8A-A882-5A3CA41590D6}" type="sibTrans" cxnId="{8B3C3E78-5055-45D3-8819-3BB7933F6F66}">
      <dgm:prSet/>
      <dgm:spPr/>
      <dgm:t>
        <a:bodyPr/>
        <a:lstStyle/>
        <a:p>
          <a:endParaRPr lang="hr-HR"/>
        </a:p>
      </dgm:t>
    </dgm:pt>
    <dgm:pt modelId="{EFD89CEA-ABDE-43C5-B7C1-D6E2ABD6BAD4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Smanjena buka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268E70E4-BC88-444E-A669-10181ED85A00}" type="parTrans" cxnId="{7F731CA1-5F65-4C29-B5F3-D6832889AF93}">
      <dgm:prSet/>
      <dgm:spPr/>
      <dgm:t>
        <a:bodyPr/>
        <a:lstStyle/>
        <a:p>
          <a:endParaRPr lang="hr-HR"/>
        </a:p>
      </dgm:t>
    </dgm:pt>
    <dgm:pt modelId="{4F388FB2-A830-4647-8250-B19B9BD29F11}" type="sibTrans" cxnId="{7F731CA1-5F65-4C29-B5F3-D6832889AF93}">
      <dgm:prSet/>
      <dgm:spPr/>
      <dgm:t>
        <a:bodyPr/>
        <a:lstStyle/>
        <a:p>
          <a:endParaRPr lang="hr-HR"/>
        </a:p>
      </dgm:t>
    </dgm:pt>
    <dgm:pt modelId="{8DC6560C-4052-4A4C-A9E6-E2613C85E5AA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Temperatura tijela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2C0D55D5-4FE8-4414-A7F1-B8926E241371}" type="parTrans" cxnId="{A70E614F-0612-4B6F-8C2F-AE8ABEE10597}">
      <dgm:prSet/>
      <dgm:spPr/>
      <dgm:t>
        <a:bodyPr/>
        <a:lstStyle/>
        <a:p>
          <a:endParaRPr lang="hr-HR"/>
        </a:p>
      </dgm:t>
    </dgm:pt>
    <dgm:pt modelId="{3F2EF4EC-85F6-405E-A4D7-F91E9E55377D}" type="sibTrans" cxnId="{A70E614F-0612-4B6F-8C2F-AE8ABEE10597}">
      <dgm:prSet/>
      <dgm:spPr/>
      <dgm:t>
        <a:bodyPr/>
        <a:lstStyle/>
        <a:p>
          <a:endParaRPr lang="hr-HR"/>
        </a:p>
      </dgm:t>
    </dgm:pt>
    <dgm:pt modelId="{BB585D8D-52EB-4EF2-B8BB-A0274BF2497F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Kvaliteta zraka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DBD67EFD-208E-48C7-B1A6-81EB412BCEE5}" type="parTrans" cxnId="{72CCE3E2-3168-4E07-BD9E-2E15028EC296}">
      <dgm:prSet/>
      <dgm:spPr/>
      <dgm:t>
        <a:bodyPr/>
        <a:lstStyle/>
        <a:p>
          <a:endParaRPr lang="hr-HR"/>
        </a:p>
      </dgm:t>
    </dgm:pt>
    <dgm:pt modelId="{D5DEBB49-B301-4A3F-8E29-8A2BFD9758A8}" type="sibTrans" cxnId="{72CCE3E2-3168-4E07-BD9E-2E15028EC296}">
      <dgm:prSet/>
      <dgm:spPr/>
      <dgm:t>
        <a:bodyPr/>
        <a:lstStyle/>
        <a:p>
          <a:endParaRPr lang="hr-HR"/>
        </a:p>
      </dgm:t>
    </dgm:pt>
    <dgm:pt modelId="{C5CE0757-EBCE-42C1-AC1D-D71410309210}">
      <dgm:prSet phldrT="[Text]" custT="1"/>
      <dgm:spPr/>
      <dgm:t>
        <a:bodyPr/>
        <a:lstStyle/>
        <a:p>
          <a:r>
            <a:rPr lang="hr-HR" sz="2100" b="1" dirty="0" smtClean="0">
              <a:solidFill>
                <a:schemeClr val="tx2">
                  <a:lumMod val="75000"/>
                </a:schemeClr>
              </a:solidFill>
            </a:rPr>
            <a:t>Tama</a:t>
          </a:r>
          <a:endParaRPr lang="hr-HR" sz="2100" b="1" dirty="0">
            <a:solidFill>
              <a:schemeClr val="tx2">
                <a:lumMod val="75000"/>
              </a:schemeClr>
            </a:solidFill>
          </a:endParaRPr>
        </a:p>
      </dgm:t>
    </dgm:pt>
    <dgm:pt modelId="{F2400E46-EBFC-4A07-9DE8-1E97A7F92694}" type="parTrans" cxnId="{04CA4BB7-7AE8-45BA-9B4F-3E02F23776F3}">
      <dgm:prSet/>
      <dgm:spPr/>
      <dgm:t>
        <a:bodyPr/>
        <a:lstStyle/>
        <a:p>
          <a:endParaRPr lang="hr-HR"/>
        </a:p>
      </dgm:t>
    </dgm:pt>
    <dgm:pt modelId="{5907DC1B-7C2A-41B5-BC95-79031F6D53F9}" type="sibTrans" cxnId="{04CA4BB7-7AE8-45BA-9B4F-3E02F23776F3}">
      <dgm:prSet/>
      <dgm:spPr/>
      <dgm:t>
        <a:bodyPr/>
        <a:lstStyle/>
        <a:p>
          <a:endParaRPr lang="hr-HR"/>
        </a:p>
      </dgm:t>
    </dgm:pt>
    <dgm:pt modelId="{F435B567-8962-49A2-A98E-BC6B430C84AB}" type="pres">
      <dgm:prSet presAssocID="{5B56E4BB-23AF-47D0-AD29-8466013485C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528BD05E-0CC2-47AB-81B8-9AE1029DEA15}" type="pres">
      <dgm:prSet presAssocID="{607221D6-FDF5-4C4F-9801-A5AB18D32B21}" presName="centerShape" presStyleLbl="node0" presStyleIdx="0" presStyleCnt="1" custScaleX="199505" custScaleY="153774"/>
      <dgm:spPr/>
      <dgm:t>
        <a:bodyPr/>
        <a:lstStyle/>
        <a:p>
          <a:endParaRPr lang="hr-HR"/>
        </a:p>
      </dgm:t>
    </dgm:pt>
    <dgm:pt modelId="{64749FAF-8304-4930-BB57-9BA0C418BC9B}" type="pres">
      <dgm:prSet presAssocID="{F26A5B25-7525-46CC-A658-F3EA6B134BA5}" presName="Name9" presStyleLbl="parChTrans1D2" presStyleIdx="0" presStyleCnt="11"/>
      <dgm:spPr/>
      <dgm:t>
        <a:bodyPr/>
        <a:lstStyle/>
        <a:p>
          <a:endParaRPr lang="hr-HR"/>
        </a:p>
      </dgm:t>
    </dgm:pt>
    <dgm:pt modelId="{98CFFBB1-830D-47A9-93B2-210EB26B0CA0}" type="pres">
      <dgm:prSet presAssocID="{F26A5B25-7525-46CC-A658-F3EA6B134BA5}" presName="connTx" presStyleLbl="parChTrans1D2" presStyleIdx="0" presStyleCnt="11"/>
      <dgm:spPr/>
      <dgm:t>
        <a:bodyPr/>
        <a:lstStyle/>
        <a:p>
          <a:endParaRPr lang="hr-HR"/>
        </a:p>
      </dgm:t>
    </dgm:pt>
    <dgm:pt modelId="{7F3AC67C-C053-4011-B78F-8FF1A3C2EC10}" type="pres">
      <dgm:prSet presAssocID="{D917F16D-E25A-48CA-AFB6-43C27BFD99B4}" presName="node" presStyleLbl="node1" presStyleIdx="0" presStyleCnt="11" custScaleX="205402" custRadScaleRad="110022" custRadScaleInc="-15216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150551-713B-4D2C-8825-9661200D25EF}" type="pres">
      <dgm:prSet presAssocID="{C2D96502-A452-42B5-A745-5122B905369B}" presName="Name9" presStyleLbl="parChTrans1D2" presStyleIdx="1" presStyleCnt="11"/>
      <dgm:spPr/>
      <dgm:t>
        <a:bodyPr/>
        <a:lstStyle/>
        <a:p>
          <a:endParaRPr lang="hr-HR"/>
        </a:p>
      </dgm:t>
    </dgm:pt>
    <dgm:pt modelId="{0406640F-3ACC-4436-90DD-AB494A4D1E69}" type="pres">
      <dgm:prSet presAssocID="{C2D96502-A452-42B5-A745-5122B905369B}" presName="connTx" presStyleLbl="parChTrans1D2" presStyleIdx="1" presStyleCnt="11"/>
      <dgm:spPr/>
      <dgm:t>
        <a:bodyPr/>
        <a:lstStyle/>
        <a:p>
          <a:endParaRPr lang="hr-HR"/>
        </a:p>
      </dgm:t>
    </dgm:pt>
    <dgm:pt modelId="{13DA1C06-E349-40E4-BA53-C07C3FABF15A}" type="pres">
      <dgm:prSet presAssocID="{13E4C770-F634-4999-91D6-519EF5573E8A}" presName="node" presStyleLbl="node1" presStyleIdx="1" presStyleCnt="11" custScaleX="205402" custRadScaleRad="105481" custRadScaleInc="-4230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016D73-F3EB-44EF-B9FC-B7C54E57596D}" type="pres">
      <dgm:prSet presAssocID="{65452F55-420A-46AE-9010-594CFF042EAF}" presName="Name9" presStyleLbl="parChTrans1D2" presStyleIdx="2" presStyleCnt="11"/>
      <dgm:spPr/>
      <dgm:t>
        <a:bodyPr/>
        <a:lstStyle/>
        <a:p>
          <a:endParaRPr lang="hr-HR"/>
        </a:p>
      </dgm:t>
    </dgm:pt>
    <dgm:pt modelId="{295712F0-E036-4A71-AA42-C9BFF2398B0E}" type="pres">
      <dgm:prSet presAssocID="{65452F55-420A-46AE-9010-594CFF042EAF}" presName="connTx" presStyleLbl="parChTrans1D2" presStyleIdx="2" presStyleCnt="11"/>
      <dgm:spPr/>
      <dgm:t>
        <a:bodyPr/>
        <a:lstStyle/>
        <a:p>
          <a:endParaRPr lang="hr-HR"/>
        </a:p>
      </dgm:t>
    </dgm:pt>
    <dgm:pt modelId="{15599A81-503B-48B3-8707-6404D9CE2F33}" type="pres">
      <dgm:prSet presAssocID="{554EB789-F86B-40AF-8A70-D7121DEE3A99}" presName="node" presStyleLbl="node1" presStyleIdx="2" presStyleCnt="11" custScaleX="205402" custRadScaleRad="142988" custRadScaleInc="-2091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A0B32CC-6BE1-422F-942C-F5C750B9CD2B}" type="pres">
      <dgm:prSet presAssocID="{D6EA779F-8FCC-4D6A-B95F-14D68DC46C53}" presName="Name9" presStyleLbl="parChTrans1D2" presStyleIdx="3" presStyleCnt="11"/>
      <dgm:spPr/>
      <dgm:t>
        <a:bodyPr/>
        <a:lstStyle/>
        <a:p>
          <a:endParaRPr lang="hr-HR"/>
        </a:p>
      </dgm:t>
    </dgm:pt>
    <dgm:pt modelId="{EC4BC913-D505-44AB-8CA3-1A85EE3182B2}" type="pres">
      <dgm:prSet presAssocID="{D6EA779F-8FCC-4D6A-B95F-14D68DC46C53}" presName="connTx" presStyleLbl="parChTrans1D2" presStyleIdx="3" presStyleCnt="11"/>
      <dgm:spPr/>
      <dgm:t>
        <a:bodyPr/>
        <a:lstStyle/>
        <a:p>
          <a:endParaRPr lang="hr-HR"/>
        </a:p>
      </dgm:t>
    </dgm:pt>
    <dgm:pt modelId="{BF8BAF07-7933-4989-B743-C611F7685D7B}" type="pres">
      <dgm:prSet presAssocID="{B64E1CFF-B252-4AE4-B8A1-8E44AA81B26F}" presName="node" presStyleLbl="node1" presStyleIdx="3" presStyleCnt="11" custScaleX="205402" custRadScaleRad="133386" custRadScaleInc="-9629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6839A5-2F79-425D-AF2B-C8BB47F6188E}" type="pres">
      <dgm:prSet presAssocID="{D9120A22-2AD4-4F82-89C5-96AB3B6B93EE}" presName="Name9" presStyleLbl="parChTrans1D2" presStyleIdx="4" presStyleCnt="11"/>
      <dgm:spPr/>
      <dgm:t>
        <a:bodyPr/>
        <a:lstStyle/>
        <a:p>
          <a:endParaRPr lang="hr-HR"/>
        </a:p>
      </dgm:t>
    </dgm:pt>
    <dgm:pt modelId="{7C52DE86-365A-4038-89B3-6536D5D79C8B}" type="pres">
      <dgm:prSet presAssocID="{D9120A22-2AD4-4F82-89C5-96AB3B6B93EE}" presName="connTx" presStyleLbl="parChTrans1D2" presStyleIdx="4" presStyleCnt="11"/>
      <dgm:spPr/>
      <dgm:t>
        <a:bodyPr/>
        <a:lstStyle/>
        <a:p>
          <a:endParaRPr lang="hr-HR"/>
        </a:p>
      </dgm:t>
    </dgm:pt>
    <dgm:pt modelId="{CC79DDD4-D7B4-4525-9422-76BF8A69677C}" type="pres">
      <dgm:prSet presAssocID="{EE4883C6-B483-44AA-B31C-83EE64DFAE62}" presName="node" presStyleLbl="node1" presStyleIdx="4" presStyleCnt="11" custScaleX="205402" custRadScaleRad="130512" custRadScaleInc="-16047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5A955B2-6AED-4372-8FF6-AF42C3F60526}" type="pres">
      <dgm:prSet presAssocID="{268E70E4-BC88-444E-A669-10181ED85A00}" presName="Name9" presStyleLbl="parChTrans1D2" presStyleIdx="5" presStyleCnt="11"/>
      <dgm:spPr/>
      <dgm:t>
        <a:bodyPr/>
        <a:lstStyle/>
        <a:p>
          <a:endParaRPr lang="hr-HR"/>
        </a:p>
      </dgm:t>
    </dgm:pt>
    <dgm:pt modelId="{A0056BA7-6F70-41B1-87E9-0A12B62432D5}" type="pres">
      <dgm:prSet presAssocID="{268E70E4-BC88-444E-A669-10181ED85A00}" presName="connTx" presStyleLbl="parChTrans1D2" presStyleIdx="5" presStyleCnt="11"/>
      <dgm:spPr/>
      <dgm:t>
        <a:bodyPr/>
        <a:lstStyle/>
        <a:p>
          <a:endParaRPr lang="hr-HR"/>
        </a:p>
      </dgm:t>
    </dgm:pt>
    <dgm:pt modelId="{AA66F2BF-8425-4E9B-BEAB-367CC368DCB8}" type="pres">
      <dgm:prSet presAssocID="{EFD89CEA-ABDE-43C5-B7C1-D6E2ABD6BAD4}" presName="node" presStyleLbl="node1" presStyleIdx="5" presStyleCnt="11" custScaleX="205402" custRadScaleRad="121563" custRadScaleInc="-2074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7195E4-492B-444F-B35D-39135E4E0804}" type="pres">
      <dgm:prSet presAssocID="{62DBF5B8-459F-43AA-B80E-26724F834C7E}" presName="Name9" presStyleLbl="parChTrans1D2" presStyleIdx="6" presStyleCnt="11"/>
      <dgm:spPr/>
      <dgm:t>
        <a:bodyPr/>
        <a:lstStyle/>
        <a:p>
          <a:endParaRPr lang="hr-HR"/>
        </a:p>
      </dgm:t>
    </dgm:pt>
    <dgm:pt modelId="{AC0C81C9-4ACF-47B1-858E-CB19DAE5830C}" type="pres">
      <dgm:prSet presAssocID="{62DBF5B8-459F-43AA-B80E-26724F834C7E}" presName="connTx" presStyleLbl="parChTrans1D2" presStyleIdx="6" presStyleCnt="11"/>
      <dgm:spPr/>
      <dgm:t>
        <a:bodyPr/>
        <a:lstStyle/>
        <a:p>
          <a:endParaRPr lang="hr-HR"/>
        </a:p>
      </dgm:t>
    </dgm:pt>
    <dgm:pt modelId="{7473083F-5DF4-496D-B203-1C07FAEEECD1}" type="pres">
      <dgm:prSet presAssocID="{79694468-425B-48F5-A96C-37F6860BA1C5}" presName="node" presStyleLbl="node1" presStyleIdx="6" presStyleCnt="11" custScaleX="219158" custRadScaleRad="95519" custRadScaleInc="-9376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EADA18-588F-45C6-A713-25D99AC58181}" type="pres">
      <dgm:prSet presAssocID="{2C0D55D5-4FE8-4414-A7F1-B8926E241371}" presName="Name9" presStyleLbl="parChTrans1D2" presStyleIdx="7" presStyleCnt="11"/>
      <dgm:spPr/>
      <dgm:t>
        <a:bodyPr/>
        <a:lstStyle/>
        <a:p>
          <a:endParaRPr lang="hr-HR"/>
        </a:p>
      </dgm:t>
    </dgm:pt>
    <dgm:pt modelId="{E2AEDF33-5025-40F7-A2DC-0E42FB72B8BB}" type="pres">
      <dgm:prSet presAssocID="{2C0D55D5-4FE8-4414-A7F1-B8926E241371}" presName="connTx" presStyleLbl="parChTrans1D2" presStyleIdx="7" presStyleCnt="11"/>
      <dgm:spPr/>
      <dgm:t>
        <a:bodyPr/>
        <a:lstStyle/>
        <a:p>
          <a:endParaRPr lang="hr-HR"/>
        </a:p>
      </dgm:t>
    </dgm:pt>
    <dgm:pt modelId="{EC9DFFDF-6981-4713-8B8D-FFA89B820835}" type="pres">
      <dgm:prSet presAssocID="{8DC6560C-4052-4A4C-A9E6-E2613C85E5AA}" presName="node" presStyleLbl="node1" presStyleIdx="7" presStyleCnt="11" custScaleX="205402" custRadScaleRad="124731" custRadScaleInc="2526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C84FDD2-8E76-44C9-89D7-8B288058BD9F}" type="pres">
      <dgm:prSet presAssocID="{DBD67EFD-208E-48C7-B1A6-81EB412BCEE5}" presName="Name9" presStyleLbl="parChTrans1D2" presStyleIdx="8" presStyleCnt="11"/>
      <dgm:spPr/>
      <dgm:t>
        <a:bodyPr/>
        <a:lstStyle/>
        <a:p>
          <a:endParaRPr lang="hr-HR"/>
        </a:p>
      </dgm:t>
    </dgm:pt>
    <dgm:pt modelId="{60EE81B8-DF26-4BDB-A243-795336D4EA96}" type="pres">
      <dgm:prSet presAssocID="{DBD67EFD-208E-48C7-B1A6-81EB412BCEE5}" presName="connTx" presStyleLbl="parChTrans1D2" presStyleIdx="8" presStyleCnt="11"/>
      <dgm:spPr/>
      <dgm:t>
        <a:bodyPr/>
        <a:lstStyle/>
        <a:p>
          <a:endParaRPr lang="hr-HR"/>
        </a:p>
      </dgm:t>
    </dgm:pt>
    <dgm:pt modelId="{091BB0BD-34B5-43F5-A21F-681D8E190CC5}" type="pres">
      <dgm:prSet presAssocID="{BB585D8D-52EB-4EF2-B8BB-A0274BF2497F}" presName="node" presStyleLbl="node1" presStyleIdx="8" presStyleCnt="11" custScaleX="205402" custRadScaleRad="128962" custRadScaleInc="-157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318127-7E6A-4460-AB32-717D3D0769C7}" type="pres">
      <dgm:prSet presAssocID="{F2400E46-EBFC-4A07-9DE8-1E97A7F92694}" presName="Name9" presStyleLbl="parChTrans1D2" presStyleIdx="9" presStyleCnt="11"/>
      <dgm:spPr/>
      <dgm:t>
        <a:bodyPr/>
        <a:lstStyle/>
        <a:p>
          <a:endParaRPr lang="hr-HR"/>
        </a:p>
      </dgm:t>
    </dgm:pt>
    <dgm:pt modelId="{467DDD42-2DFA-4AB9-8103-204DC36F2AED}" type="pres">
      <dgm:prSet presAssocID="{F2400E46-EBFC-4A07-9DE8-1E97A7F92694}" presName="connTx" presStyleLbl="parChTrans1D2" presStyleIdx="9" presStyleCnt="11"/>
      <dgm:spPr/>
      <dgm:t>
        <a:bodyPr/>
        <a:lstStyle/>
        <a:p>
          <a:endParaRPr lang="hr-HR"/>
        </a:p>
      </dgm:t>
    </dgm:pt>
    <dgm:pt modelId="{E1A57706-C693-41AB-8F6D-F96BFDC7C4F2}" type="pres">
      <dgm:prSet presAssocID="{C5CE0757-EBCE-42C1-AC1D-D71410309210}" presName="node" presStyleLbl="node1" presStyleIdx="9" presStyleCnt="11" custScaleX="205402" custRadScaleRad="145478" custRadScaleInc="-8582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D30F3D-B4D6-43C6-AA12-944E24F478C9}" type="pres">
      <dgm:prSet presAssocID="{D3C7B18A-A786-4EED-87BC-8FADCE367AFA}" presName="Name9" presStyleLbl="parChTrans1D2" presStyleIdx="10" presStyleCnt="11"/>
      <dgm:spPr/>
      <dgm:t>
        <a:bodyPr/>
        <a:lstStyle/>
        <a:p>
          <a:endParaRPr lang="hr-HR"/>
        </a:p>
      </dgm:t>
    </dgm:pt>
    <dgm:pt modelId="{EC04D1B7-7058-4AAC-9CAC-5225AD6F7F07}" type="pres">
      <dgm:prSet presAssocID="{D3C7B18A-A786-4EED-87BC-8FADCE367AFA}" presName="connTx" presStyleLbl="parChTrans1D2" presStyleIdx="10" presStyleCnt="11"/>
      <dgm:spPr/>
      <dgm:t>
        <a:bodyPr/>
        <a:lstStyle/>
        <a:p>
          <a:endParaRPr lang="hr-HR"/>
        </a:p>
      </dgm:t>
    </dgm:pt>
    <dgm:pt modelId="{969D3D3D-00D4-4EC9-A3F2-76F080E24DAE}" type="pres">
      <dgm:prSet presAssocID="{7A894980-03BD-413C-BDC2-62BF616C1C8C}" presName="node" presStyleLbl="node1" presStyleIdx="10" presStyleCnt="11" custScaleX="205402" custRadScaleRad="137593" custRadScaleInc="-15969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05D3E32-ACDF-4ACA-843E-465B04B222D8}" type="presOf" srcId="{65452F55-420A-46AE-9010-594CFF042EAF}" destId="{6C016D73-F3EB-44EF-B9FC-B7C54E57596D}" srcOrd="0" destOrd="0" presId="urn:microsoft.com/office/officeart/2005/8/layout/radial1"/>
    <dgm:cxn modelId="{0B96AA5B-E0CB-4D9B-8676-5E0BD60BC520}" type="presOf" srcId="{79694468-425B-48F5-A96C-37F6860BA1C5}" destId="{7473083F-5DF4-496D-B203-1C07FAEEECD1}" srcOrd="0" destOrd="0" presId="urn:microsoft.com/office/officeart/2005/8/layout/radial1"/>
    <dgm:cxn modelId="{642DE4A4-C711-4D59-855C-79E9DBC3B12B}" type="presOf" srcId="{D3C7B18A-A786-4EED-87BC-8FADCE367AFA}" destId="{EC04D1B7-7058-4AAC-9CAC-5225AD6F7F07}" srcOrd="1" destOrd="0" presId="urn:microsoft.com/office/officeart/2005/8/layout/radial1"/>
    <dgm:cxn modelId="{E0AE6E1A-9E09-4F43-8824-3A8E126D7B36}" type="presOf" srcId="{C2D96502-A452-42B5-A745-5122B905369B}" destId="{ED150551-713B-4D2C-8825-9661200D25EF}" srcOrd="0" destOrd="0" presId="urn:microsoft.com/office/officeart/2005/8/layout/radial1"/>
    <dgm:cxn modelId="{FAA1FAD0-B356-445A-9CD2-799B0B2798D4}" type="presOf" srcId="{8DC6560C-4052-4A4C-A9E6-E2613C85E5AA}" destId="{EC9DFFDF-6981-4713-8B8D-FFA89B820835}" srcOrd="0" destOrd="0" presId="urn:microsoft.com/office/officeart/2005/8/layout/radial1"/>
    <dgm:cxn modelId="{F301207D-CF45-453E-8541-53F156543015}" type="presOf" srcId="{EFD89CEA-ABDE-43C5-B7C1-D6E2ABD6BAD4}" destId="{AA66F2BF-8425-4E9B-BEAB-367CC368DCB8}" srcOrd="0" destOrd="0" presId="urn:microsoft.com/office/officeart/2005/8/layout/radial1"/>
    <dgm:cxn modelId="{785709D6-8C78-48A1-9F04-C2809CCC2586}" srcId="{607221D6-FDF5-4C4F-9801-A5AB18D32B21}" destId="{79694468-425B-48F5-A96C-37F6860BA1C5}" srcOrd="6" destOrd="0" parTransId="{62DBF5B8-459F-43AA-B80E-26724F834C7E}" sibTransId="{FED8514D-FA20-419A-95AD-A08F555CC626}"/>
    <dgm:cxn modelId="{5CCBBD38-BD72-4316-8C5B-294A2E7AC12D}" type="presOf" srcId="{7A894980-03BD-413C-BDC2-62BF616C1C8C}" destId="{969D3D3D-00D4-4EC9-A3F2-76F080E24DAE}" srcOrd="0" destOrd="0" presId="urn:microsoft.com/office/officeart/2005/8/layout/radial1"/>
    <dgm:cxn modelId="{3A26EC1B-9B0A-4CCA-9236-A113AB84D7F3}" type="presOf" srcId="{13E4C770-F634-4999-91D6-519EF5573E8A}" destId="{13DA1C06-E349-40E4-BA53-C07C3FABF15A}" srcOrd="0" destOrd="0" presId="urn:microsoft.com/office/officeart/2005/8/layout/radial1"/>
    <dgm:cxn modelId="{9F256F1E-075E-40EA-A55F-8A178055634E}" type="presOf" srcId="{268E70E4-BC88-444E-A669-10181ED85A00}" destId="{05A955B2-6AED-4372-8FF6-AF42C3F60526}" srcOrd="0" destOrd="0" presId="urn:microsoft.com/office/officeart/2005/8/layout/radial1"/>
    <dgm:cxn modelId="{E098A09A-B423-42E3-A599-E8B1F0FCE367}" type="presOf" srcId="{62DBF5B8-459F-43AA-B80E-26724F834C7E}" destId="{AC0C81C9-4ACF-47B1-858E-CB19DAE5830C}" srcOrd="1" destOrd="0" presId="urn:microsoft.com/office/officeart/2005/8/layout/radial1"/>
    <dgm:cxn modelId="{72CCE3E2-3168-4E07-BD9E-2E15028EC296}" srcId="{607221D6-FDF5-4C4F-9801-A5AB18D32B21}" destId="{BB585D8D-52EB-4EF2-B8BB-A0274BF2497F}" srcOrd="8" destOrd="0" parTransId="{DBD67EFD-208E-48C7-B1A6-81EB412BCEE5}" sibTransId="{D5DEBB49-B301-4A3F-8E29-8A2BFD9758A8}"/>
    <dgm:cxn modelId="{75CA5112-8481-40B8-84C6-4AE4052E8576}" type="presOf" srcId="{65452F55-420A-46AE-9010-594CFF042EAF}" destId="{295712F0-E036-4A71-AA42-C9BFF2398B0E}" srcOrd="1" destOrd="0" presId="urn:microsoft.com/office/officeart/2005/8/layout/radial1"/>
    <dgm:cxn modelId="{AE43FFDA-E3AE-4736-B502-6ADCC68BCFD6}" type="presOf" srcId="{D9120A22-2AD4-4F82-89C5-96AB3B6B93EE}" destId="{FF6839A5-2F79-425D-AF2B-C8BB47F6188E}" srcOrd="0" destOrd="0" presId="urn:microsoft.com/office/officeart/2005/8/layout/radial1"/>
    <dgm:cxn modelId="{05B128A0-4745-471D-9E95-A1383FBB929E}" type="presOf" srcId="{DBD67EFD-208E-48C7-B1A6-81EB412BCEE5}" destId="{BC84FDD2-8E76-44C9-89D7-8B288058BD9F}" srcOrd="0" destOrd="0" presId="urn:microsoft.com/office/officeart/2005/8/layout/radial1"/>
    <dgm:cxn modelId="{4B7D7D43-8F4A-4BA4-8D09-565DF6842C22}" srcId="{5B56E4BB-23AF-47D0-AD29-8466013485C1}" destId="{65551C4F-B94E-4E90-8CBE-74A3FDC1BFDC}" srcOrd="1" destOrd="0" parTransId="{9A5EBBB6-7BB6-4D8D-BE65-8518885B9B76}" sibTransId="{D84CFE4A-AAF0-4FC7-B829-A9AFDA9FBECC}"/>
    <dgm:cxn modelId="{FA36AECF-3402-439A-998A-B968C8085DB6}" srcId="{607221D6-FDF5-4C4F-9801-A5AB18D32B21}" destId="{7A894980-03BD-413C-BDC2-62BF616C1C8C}" srcOrd="10" destOrd="0" parTransId="{D3C7B18A-A786-4EED-87BC-8FADCE367AFA}" sibTransId="{E4614F5C-14E2-4B61-8DD5-196CC861D382}"/>
    <dgm:cxn modelId="{24809B2E-C3FE-42BE-A21A-76E85ADF22EF}" type="presOf" srcId="{607221D6-FDF5-4C4F-9801-A5AB18D32B21}" destId="{528BD05E-0CC2-47AB-81B8-9AE1029DEA15}" srcOrd="0" destOrd="0" presId="urn:microsoft.com/office/officeart/2005/8/layout/radial1"/>
    <dgm:cxn modelId="{A70E614F-0612-4B6F-8C2F-AE8ABEE10597}" srcId="{607221D6-FDF5-4C4F-9801-A5AB18D32B21}" destId="{8DC6560C-4052-4A4C-A9E6-E2613C85E5AA}" srcOrd="7" destOrd="0" parTransId="{2C0D55D5-4FE8-4414-A7F1-B8926E241371}" sibTransId="{3F2EF4EC-85F6-405E-A4D7-F91E9E55377D}"/>
    <dgm:cxn modelId="{C5C95A1E-486D-4C05-A5FD-D9C3AE2220AA}" type="presOf" srcId="{D6EA779F-8FCC-4D6A-B95F-14D68DC46C53}" destId="{8A0B32CC-6BE1-422F-942C-F5C750B9CD2B}" srcOrd="0" destOrd="0" presId="urn:microsoft.com/office/officeart/2005/8/layout/radial1"/>
    <dgm:cxn modelId="{54EF4A3D-F131-459C-8BB9-F02C3C34D350}" type="presOf" srcId="{C2D96502-A452-42B5-A745-5122B905369B}" destId="{0406640F-3ACC-4436-90DD-AB494A4D1E69}" srcOrd="1" destOrd="0" presId="urn:microsoft.com/office/officeart/2005/8/layout/radial1"/>
    <dgm:cxn modelId="{500B9393-F149-47F5-AA66-F2B3E517D0FD}" type="presOf" srcId="{D9120A22-2AD4-4F82-89C5-96AB3B6B93EE}" destId="{7C52DE86-365A-4038-89B3-6536D5D79C8B}" srcOrd="1" destOrd="0" presId="urn:microsoft.com/office/officeart/2005/8/layout/radial1"/>
    <dgm:cxn modelId="{7DEC0736-FA2B-4E8F-9849-F87A248D9048}" type="presOf" srcId="{C5CE0757-EBCE-42C1-AC1D-D71410309210}" destId="{E1A57706-C693-41AB-8F6D-F96BFDC7C4F2}" srcOrd="0" destOrd="0" presId="urn:microsoft.com/office/officeart/2005/8/layout/radial1"/>
    <dgm:cxn modelId="{44C21CE4-1FCF-4062-902B-EF506C1AFEEF}" type="presOf" srcId="{2C0D55D5-4FE8-4414-A7F1-B8926E241371}" destId="{E2AEDF33-5025-40F7-A2DC-0E42FB72B8BB}" srcOrd="1" destOrd="0" presId="urn:microsoft.com/office/officeart/2005/8/layout/radial1"/>
    <dgm:cxn modelId="{FE490C4F-D44C-4E1B-A6DF-6DC5B7497D23}" type="presOf" srcId="{D917F16D-E25A-48CA-AFB6-43C27BFD99B4}" destId="{7F3AC67C-C053-4011-B78F-8FF1A3C2EC10}" srcOrd="0" destOrd="0" presId="urn:microsoft.com/office/officeart/2005/8/layout/radial1"/>
    <dgm:cxn modelId="{24C322A0-8430-4CB8-BA37-4F63EA7EE457}" type="presOf" srcId="{F2400E46-EBFC-4A07-9DE8-1E97A7F92694}" destId="{E1318127-7E6A-4460-AB32-717D3D0769C7}" srcOrd="0" destOrd="0" presId="urn:microsoft.com/office/officeart/2005/8/layout/radial1"/>
    <dgm:cxn modelId="{8F3C2E2A-EC4A-4F7E-AEF4-AB96D4D23774}" type="presOf" srcId="{F2400E46-EBFC-4A07-9DE8-1E97A7F92694}" destId="{467DDD42-2DFA-4AB9-8103-204DC36F2AED}" srcOrd="1" destOrd="0" presId="urn:microsoft.com/office/officeart/2005/8/layout/radial1"/>
    <dgm:cxn modelId="{4AC774BB-5924-4D54-8AAD-BF54BDB298B5}" type="presOf" srcId="{B64E1CFF-B252-4AE4-B8A1-8E44AA81B26F}" destId="{BF8BAF07-7933-4989-B743-C611F7685D7B}" srcOrd="0" destOrd="0" presId="urn:microsoft.com/office/officeart/2005/8/layout/radial1"/>
    <dgm:cxn modelId="{DBACB8AE-0FB9-4253-9EE6-8FF7A74F4A03}" srcId="{607221D6-FDF5-4C4F-9801-A5AB18D32B21}" destId="{B64E1CFF-B252-4AE4-B8A1-8E44AA81B26F}" srcOrd="3" destOrd="0" parTransId="{D6EA779F-8FCC-4D6A-B95F-14D68DC46C53}" sibTransId="{DB20D95B-2395-4DA2-9954-87A236489DDF}"/>
    <dgm:cxn modelId="{85A48D51-FACF-4F38-8B0E-225580623A80}" srcId="{607221D6-FDF5-4C4F-9801-A5AB18D32B21}" destId="{554EB789-F86B-40AF-8A70-D7121DEE3A99}" srcOrd="2" destOrd="0" parTransId="{65452F55-420A-46AE-9010-594CFF042EAF}" sibTransId="{3D0F4F25-0659-4347-8D89-0E1D6B87BE0E}"/>
    <dgm:cxn modelId="{5BE63462-C3B6-4AA9-A855-B8F7B7795E5F}" type="presOf" srcId="{EE4883C6-B483-44AA-B31C-83EE64DFAE62}" destId="{CC79DDD4-D7B4-4525-9422-76BF8A69677C}" srcOrd="0" destOrd="0" presId="urn:microsoft.com/office/officeart/2005/8/layout/radial1"/>
    <dgm:cxn modelId="{37C86287-D160-484D-A9E2-14B765B628CA}" type="presOf" srcId="{2C0D55D5-4FE8-4414-A7F1-B8926E241371}" destId="{EDEADA18-588F-45C6-A713-25D99AC58181}" srcOrd="0" destOrd="0" presId="urn:microsoft.com/office/officeart/2005/8/layout/radial1"/>
    <dgm:cxn modelId="{135FDC82-2378-4044-9C98-CDC4ACA03C4B}" type="presOf" srcId="{268E70E4-BC88-444E-A669-10181ED85A00}" destId="{A0056BA7-6F70-41B1-87E9-0A12B62432D5}" srcOrd="1" destOrd="0" presId="urn:microsoft.com/office/officeart/2005/8/layout/radial1"/>
    <dgm:cxn modelId="{6336579C-D4A6-49CF-82F9-7E8435A06D26}" type="presOf" srcId="{DBD67EFD-208E-48C7-B1A6-81EB412BCEE5}" destId="{60EE81B8-DF26-4BDB-A243-795336D4EA96}" srcOrd="1" destOrd="0" presId="urn:microsoft.com/office/officeart/2005/8/layout/radial1"/>
    <dgm:cxn modelId="{BF7DB583-0F86-47E6-B57E-E1B888961448}" srcId="{5B56E4BB-23AF-47D0-AD29-8466013485C1}" destId="{607221D6-FDF5-4C4F-9801-A5AB18D32B21}" srcOrd="0" destOrd="0" parTransId="{4E70D799-83A6-44D1-9DAC-855C62775FA4}" sibTransId="{9261D308-56B0-4090-A2F0-4EB204BA9899}"/>
    <dgm:cxn modelId="{393E4134-81DA-4318-9E4F-AB8C83E7FA0A}" type="presOf" srcId="{D6EA779F-8FCC-4D6A-B95F-14D68DC46C53}" destId="{EC4BC913-D505-44AB-8CA3-1A85EE3182B2}" srcOrd="1" destOrd="0" presId="urn:microsoft.com/office/officeart/2005/8/layout/radial1"/>
    <dgm:cxn modelId="{7F731CA1-5F65-4C29-B5F3-D6832889AF93}" srcId="{607221D6-FDF5-4C4F-9801-A5AB18D32B21}" destId="{EFD89CEA-ABDE-43C5-B7C1-D6E2ABD6BAD4}" srcOrd="5" destOrd="0" parTransId="{268E70E4-BC88-444E-A669-10181ED85A00}" sibTransId="{4F388FB2-A830-4647-8250-B19B9BD29F11}"/>
    <dgm:cxn modelId="{093B1285-FD7C-4DC9-AD03-A50F8A32D5E1}" type="presOf" srcId="{F26A5B25-7525-46CC-A658-F3EA6B134BA5}" destId="{98CFFBB1-830D-47A9-93B2-210EB26B0CA0}" srcOrd="1" destOrd="0" presId="urn:microsoft.com/office/officeart/2005/8/layout/radial1"/>
    <dgm:cxn modelId="{F7594AC3-FE37-402D-A0D9-8642F0543246}" type="presOf" srcId="{F26A5B25-7525-46CC-A658-F3EA6B134BA5}" destId="{64749FAF-8304-4930-BB57-9BA0C418BC9B}" srcOrd="0" destOrd="0" presId="urn:microsoft.com/office/officeart/2005/8/layout/radial1"/>
    <dgm:cxn modelId="{60D7C675-D1FC-4F20-AF50-DAA3CDA53DD9}" type="presOf" srcId="{554EB789-F86B-40AF-8A70-D7121DEE3A99}" destId="{15599A81-503B-48B3-8707-6404D9CE2F33}" srcOrd="0" destOrd="0" presId="urn:microsoft.com/office/officeart/2005/8/layout/radial1"/>
    <dgm:cxn modelId="{8B3C3E78-5055-45D3-8819-3BB7933F6F66}" srcId="{607221D6-FDF5-4C4F-9801-A5AB18D32B21}" destId="{EE4883C6-B483-44AA-B31C-83EE64DFAE62}" srcOrd="4" destOrd="0" parTransId="{D9120A22-2AD4-4F82-89C5-96AB3B6B93EE}" sibTransId="{1A02ACB9-763B-4F8A-A882-5A3CA41590D6}"/>
    <dgm:cxn modelId="{EC56A72C-EB2E-4F7B-A8E0-ED6E27B35DDF}" type="presOf" srcId="{D3C7B18A-A786-4EED-87BC-8FADCE367AFA}" destId="{9ED30F3D-B4D6-43C6-AA12-944E24F478C9}" srcOrd="0" destOrd="0" presId="urn:microsoft.com/office/officeart/2005/8/layout/radial1"/>
    <dgm:cxn modelId="{AF701013-0D59-4A01-809C-FAD3C198C911}" type="presOf" srcId="{BB585D8D-52EB-4EF2-B8BB-A0274BF2497F}" destId="{091BB0BD-34B5-43F5-A21F-681D8E190CC5}" srcOrd="0" destOrd="0" presId="urn:microsoft.com/office/officeart/2005/8/layout/radial1"/>
    <dgm:cxn modelId="{05177B2C-D453-4572-B2C0-AA9D4EC84999}" type="presOf" srcId="{62DBF5B8-459F-43AA-B80E-26724F834C7E}" destId="{707195E4-492B-444F-B35D-39135E4E0804}" srcOrd="0" destOrd="0" presId="urn:microsoft.com/office/officeart/2005/8/layout/radial1"/>
    <dgm:cxn modelId="{43A62800-50DA-4F36-8143-266D7411081B}" srcId="{607221D6-FDF5-4C4F-9801-A5AB18D32B21}" destId="{13E4C770-F634-4999-91D6-519EF5573E8A}" srcOrd="1" destOrd="0" parTransId="{C2D96502-A452-42B5-A745-5122B905369B}" sibTransId="{AB6D4B62-E04E-4790-8D53-A6FDDC959CA6}"/>
    <dgm:cxn modelId="{49F34DAA-9BD4-4E6B-A7E1-2A39683BCD4B}" type="presOf" srcId="{5B56E4BB-23AF-47D0-AD29-8466013485C1}" destId="{F435B567-8962-49A2-A98E-BC6B430C84AB}" srcOrd="0" destOrd="0" presId="urn:microsoft.com/office/officeart/2005/8/layout/radial1"/>
    <dgm:cxn modelId="{1BCF6A43-8C61-4EA8-A6CB-A1B1C7492F76}" srcId="{607221D6-FDF5-4C4F-9801-A5AB18D32B21}" destId="{D917F16D-E25A-48CA-AFB6-43C27BFD99B4}" srcOrd="0" destOrd="0" parTransId="{F26A5B25-7525-46CC-A658-F3EA6B134BA5}" sibTransId="{8EA1DC2B-7E03-417F-A932-EABBD22765C7}"/>
    <dgm:cxn modelId="{04CA4BB7-7AE8-45BA-9B4F-3E02F23776F3}" srcId="{607221D6-FDF5-4C4F-9801-A5AB18D32B21}" destId="{C5CE0757-EBCE-42C1-AC1D-D71410309210}" srcOrd="9" destOrd="0" parTransId="{F2400E46-EBFC-4A07-9DE8-1E97A7F92694}" sibTransId="{5907DC1B-7C2A-41B5-BC95-79031F6D53F9}"/>
    <dgm:cxn modelId="{7A4E4FF3-C3E9-4DDA-B565-30C70C1A2A9C}" type="presParOf" srcId="{F435B567-8962-49A2-A98E-BC6B430C84AB}" destId="{528BD05E-0CC2-47AB-81B8-9AE1029DEA15}" srcOrd="0" destOrd="0" presId="urn:microsoft.com/office/officeart/2005/8/layout/radial1"/>
    <dgm:cxn modelId="{7EF2EA42-8FF9-4DB5-BB36-3ECF20FC345D}" type="presParOf" srcId="{F435B567-8962-49A2-A98E-BC6B430C84AB}" destId="{64749FAF-8304-4930-BB57-9BA0C418BC9B}" srcOrd="1" destOrd="0" presId="urn:microsoft.com/office/officeart/2005/8/layout/radial1"/>
    <dgm:cxn modelId="{386DDCCB-3157-4F53-AEDA-3CEEFEDC35F2}" type="presParOf" srcId="{64749FAF-8304-4930-BB57-9BA0C418BC9B}" destId="{98CFFBB1-830D-47A9-93B2-210EB26B0CA0}" srcOrd="0" destOrd="0" presId="urn:microsoft.com/office/officeart/2005/8/layout/radial1"/>
    <dgm:cxn modelId="{CE26B5EE-F040-4092-B08B-195D53571E8C}" type="presParOf" srcId="{F435B567-8962-49A2-A98E-BC6B430C84AB}" destId="{7F3AC67C-C053-4011-B78F-8FF1A3C2EC10}" srcOrd="2" destOrd="0" presId="urn:microsoft.com/office/officeart/2005/8/layout/radial1"/>
    <dgm:cxn modelId="{01C725DA-445A-4716-ACD3-084C04E81A2E}" type="presParOf" srcId="{F435B567-8962-49A2-A98E-BC6B430C84AB}" destId="{ED150551-713B-4D2C-8825-9661200D25EF}" srcOrd="3" destOrd="0" presId="urn:microsoft.com/office/officeart/2005/8/layout/radial1"/>
    <dgm:cxn modelId="{F40879E9-D238-4D04-89CA-827F92DC0380}" type="presParOf" srcId="{ED150551-713B-4D2C-8825-9661200D25EF}" destId="{0406640F-3ACC-4436-90DD-AB494A4D1E69}" srcOrd="0" destOrd="0" presId="urn:microsoft.com/office/officeart/2005/8/layout/radial1"/>
    <dgm:cxn modelId="{5716BB59-3114-4131-BAA5-A43FA07CF0BD}" type="presParOf" srcId="{F435B567-8962-49A2-A98E-BC6B430C84AB}" destId="{13DA1C06-E349-40E4-BA53-C07C3FABF15A}" srcOrd="4" destOrd="0" presId="urn:microsoft.com/office/officeart/2005/8/layout/radial1"/>
    <dgm:cxn modelId="{09116250-69A3-4B1B-951E-29A3D1F4D2BB}" type="presParOf" srcId="{F435B567-8962-49A2-A98E-BC6B430C84AB}" destId="{6C016D73-F3EB-44EF-B9FC-B7C54E57596D}" srcOrd="5" destOrd="0" presId="urn:microsoft.com/office/officeart/2005/8/layout/radial1"/>
    <dgm:cxn modelId="{B3EEA003-ACE8-4DFF-9AE6-FDD7B9459A85}" type="presParOf" srcId="{6C016D73-F3EB-44EF-B9FC-B7C54E57596D}" destId="{295712F0-E036-4A71-AA42-C9BFF2398B0E}" srcOrd="0" destOrd="0" presId="urn:microsoft.com/office/officeart/2005/8/layout/radial1"/>
    <dgm:cxn modelId="{FAFDD9EA-F18F-4FAD-87CF-3CED84569A36}" type="presParOf" srcId="{F435B567-8962-49A2-A98E-BC6B430C84AB}" destId="{15599A81-503B-48B3-8707-6404D9CE2F33}" srcOrd="6" destOrd="0" presId="urn:microsoft.com/office/officeart/2005/8/layout/radial1"/>
    <dgm:cxn modelId="{4EC1F639-2EE9-4C90-A64D-A7106FECA678}" type="presParOf" srcId="{F435B567-8962-49A2-A98E-BC6B430C84AB}" destId="{8A0B32CC-6BE1-422F-942C-F5C750B9CD2B}" srcOrd="7" destOrd="0" presId="urn:microsoft.com/office/officeart/2005/8/layout/radial1"/>
    <dgm:cxn modelId="{26CAED4E-3805-4345-B53D-C651AF0FDDEE}" type="presParOf" srcId="{8A0B32CC-6BE1-422F-942C-F5C750B9CD2B}" destId="{EC4BC913-D505-44AB-8CA3-1A85EE3182B2}" srcOrd="0" destOrd="0" presId="urn:microsoft.com/office/officeart/2005/8/layout/radial1"/>
    <dgm:cxn modelId="{E7AAB8C9-8773-49F4-AC9E-0F7AA017F913}" type="presParOf" srcId="{F435B567-8962-49A2-A98E-BC6B430C84AB}" destId="{BF8BAF07-7933-4989-B743-C611F7685D7B}" srcOrd="8" destOrd="0" presId="urn:microsoft.com/office/officeart/2005/8/layout/radial1"/>
    <dgm:cxn modelId="{36E238C6-E6A6-4A2B-A3AD-2DF4B444EDF3}" type="presParOf" srcId="{F435B567-8962-49A2-A98E-BC6B430C84AB}" destId="{FF6839A5-2F79-425D-AF2B-C8BB47F6188E}" srcOrd="9" destOrd="0" presId="urn:microsoft.com/office/officeart/2005/8/layout/radial1"/>
    <dgm:cxn modelId="{F4CB6402-9DDE-440E-8427-B926A15E7F15}" type="presParOf" srcId="{FF6839A5-2F79-425D-AF2B-C8BB47F6188E}" destId="{7C52DE86-365A-4038-89B3-6536D5D79C8B}" srcOrd="0" destOrd="0" presId="urn:microsoft.com/office/officeart/2005/8/layout/radial1"/>
    <dgm:cxn modelId="{CE522759-4A5A-4D30-9602-8839749A5AFD}" type="presParOf" srcId="{F435B567-8962-49A2-A98E-BC6B430C84AB}" destId="{CC79DDD4-D7B4-4525-9422-76BF8A69677C}" srcOrd="10" destOrd="0" presId="urn:microsoft.com/office/officeart/2005/8/layout/radial1"/>
    <dgm:cxn modelId="{EAB926CE-5897-4288-B52C-C0D0DE28F298}" type="presParOf" srcId="{F435B567-8962-49A2-A98E-BC6B430C84AB}" destId="{05A955B2-6AED-4372-8FF6-AF42C3F60526}" srcOrd="11" destOrd="0" presId="urn:microsoft.com/office/officeart/2005/8/layout/radial1"/>
    <dgm:cxn modelId="{6359F098-5893-4A90-88BD-C12639E3C4BF}" type="presParOf" srcId="{05A955B2-6AED-4372-8FF6-AF42C3F60526}" destId="{A0056BA7-6F70-41B1-87E9-0A12B62432D5}" srcOrd="0" destOrd="0" presId="urn:microsoft.com/office/officeart/2005/8/layout/radial1"/>
    <dgm:cxn modelId="{6DBEFF74-86A6-4A9B-BBE2-145002FBEBC6}" type="presParOf" srcId="{F435B567-8962-49A2-A98E-BC6B430C84AB}" destId="{AA66F2BF-8425-4E9B-BEAB-367CC368DCB8}" srcOrd="12" destOrd="0" presId="urn:microsoft.com/office/officeart/2005/8/layout/radial1"/>
    <dgm:cxn modelId="{F2D7F236-BE35-4F77-B5DE-C5B25D2AC907}" type="presParOf" srcId="{F435B567-8962-49A2-A98E-BC6B430C84AB}" destId="{707195E4-492B-444F-B35D-39135E4E0804}" srcOrd="13" destOrd="0" presId="urn:microsoft.com/office/officeart/2005/8/layout/radial1"/>
    <dgm:cxn modelId="{E309B997-2585-4E74-8624-B58BBC352BA0}" type="presParOf" srcId="{707195E4-492B-444F-B35D-39135E4E0804}" destId="{AC0C81C9-4ACF-47B1-858E-CB19DAE5830C}" srcOrd="0" destOrd="0" presId="urn:microsoft.com/office/officeart/2005/8/layout/radial1"/>
    <dgm:cxn modelId="{9E8B4FB0-7C82-4BE7-AC52-B433F1D9E5A2}" type="presParOf" srcId="{F435B567-8962-49A2-A98E-BC6B430C84AB}" destId="{7473083F-5DF4-496D-B203-1C07FAEEECD1}" srcOrd="14" destOrd="0" presId="urn:microsoft.com/office/officeart/2005/8/layout/radial1"/>
    <dgm:cxn modelId="{C3378799-DE6A-421F-B3FE-6B885EAE85D0}" type="presParOf" srcId="{F435B567-8962-49A2-A98E-BC6B430C84AB}" destId="{EDEADA18-588F-45C6-A713-25D99AC58181}" srcOrd="15" destOrd="0" presId="urn:microsoft.com/office/officeart/2005/8/layout/radial1"/>
    <dgm:cxn modelId="{BBAEEDDD-13FD-4450-B19E-DEE4137976A5}" type="presParOf" srcId="{EDEADA18-588F-45C6-A713-25D99AC58181}" destId="{E2AEDF33-5025-40F7-A2DC-0E42FB72B8BB}" srcOrd="0" destOrd="0" presId="urn:microsoft.com/office/officeart/2005/8/layout/radial1"/>
    <dgm:cxn modelId="{6C96CD6E-9D50-4E2C-996D-6405C3B9CF59}" type="presParOf" srcId="{F435B567-8962-49A2-A98E-BC6B430C84AB}" destId="{EC9DFFDF-6981-4713-8B8D-FFA89B820835}" srcOrd="16" destOrd="0" presId="urn:microsoft.com/office/officeart/2005/8/layout/radial1"/>
    <dgm:cxn modelId="{BB376CE5-D193-4D3D-8EA2-C057686EAEA8}" type="presParOf" srcId="{F435B567-8962-49A2-A98E-BC6B430C84AB}" destId="{BC84FDD2-8E76-44C9-89D7-8B288058BD9F}" srcOrd="17" destOrd="0" presId="urn:microsoft.com/office/officeart/2005/8/layout/radial1"/>
    <dgm:cxn modelId="{95C26065-73AE-481B-A22D-C43E6667E059}" type="presParOf" srcId="{BC84FDD2-8E76-44C9-89D7-8B288058BD9F}" destId="{60EE81B8-DF26-4BDB-A243-795336D4EA96}" srcOrd="0" destOrd="0" presId="urn:microsoft.com/office/officeart/2005/8/layout/radial1"/>
    <dgm:cxn modelId="{9AACC53F-1A7E-436B-81A7-A88A849B21F8}" type="presParOf" srcId="{F435B567-8962-49A2-A98E-BC6B430C84AB}" destId="{091BB0BD-34B5-43F5-A21F-681D8E190CC5}" srcOrd="18" destOrd="0" presId="urn:microsoft.com/office/officeart/2005/8/layout/radial1"/>
    <dgm:cxn modelId="{4BEEDC8B-3341-467C-89F8-6D2FAE1274D8}" type="presParOf" srcId="{F435B567-8962-49A2-A98E-BC6B430C84AB}" destId="{E1318127-7E6A-4460-AB32-717D3D0769C7}" srcOrd="19" destOrd="0" presId="urn:microsoft.com/office/officeart/2005/8/layout/radial1"/>
    <dgm:cxn modelId="{43476CB8-3AB6-4EE8-8FCF-DC945E0153DB}" type="presParOf" srcId="{E1318127-7E6A-4460-AB32-717D3D0769C7}" destId="{467DDD42-2DFA-4AB9-8103-204DC36F2AED}" srcOrd="0" destOrd="0" presId="urn:microsoft.com/office/officeart/2005/8/layout/radial1"/>
    <dgm:cxn modelId="{B9BCA2F3-8AA3-4A0B-9757-83EA6011C230}" type="presParOf" srcId="{F435B567-8962-49A2-A98E-BC6B430C84AB}" destId="{E1A57706-C693-41AB-8F6D-F96BFDC7C4F2}" srcOrd="20" destOrd="0" presId="urn:microsoft.com/office/officeart/2005/8/layout/radial1"/>
    <dgm:cxn modelId="{EA9CFA24-623A-452B-AEAE-A4623204E5C4}" type="presParOf" srcId="{F435B567-8962-49A2-A98E-BC6B430C84AB}" destId="{9ED30F3D-B4D6-43C6-AA12-944E24F478C9}" srcOrd="21" destOrd="0" presId="urn:microsoft.com/office/officeart/2005/8/layout/radial1"/>
    <dgm:cxn modelId="{072F399A-5F3C-4D2A-9A88-6D318F89385D}" type="presParOf" srcId="{9ED30F3D-B4D6-43C6-AA12-944E24F478C9}" destId="{EC04D1B7-7058-4AAC-9CAC-5225AD6F7F07}" srcOrd="0" destOrd="0" presId="urn:microsoft.com/office/officeart/2005/8/layout/radial1"/>
    <dgm:cxn modelId="{01932C34-A8C3-4B99-9469-D2A9C6E3326D}" type="presParOf" srcId="{F435B567-8962-49A2-A98E-BC6B430C84AB}" destId="{969D3D3D-00D4-4EC9-A3F2-76F080E24DAE}" srcOrd="2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32E4CF-1120-47BD-A949-40E9073C1A94}">
      <dsp:nvSpPr>
        <dsp:cNvPr id="0" name=""/>
        <dsp:cNvSpPr/>
      </dsp:nvSpPr>
      <dsp:spPr>
        <a:xfrm>
          <a:off x="4135181" y="126290"/>
          <a:ext cx="3264433" cy="201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>
              <a:solidFill>
                <a:schemeClr val="accent3">
                  <a:lumMod val="50000"/>
                </a:schemeClr>
              </a:solidFill>
            </a:rPr>
            <a:t>Briga oko utjecaja nespavanja na dnevne aktivnosti</a:t>
          </a:r>
          <a:endParaRPr lang="hr-HR" sz="32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135181" y="126290"/>
        <a:ext cx="3264433" cy="2014087"/>
      </dsp:txXfrm>
    </dsp:sp>
    <dsp:sp modelId="{20244AFB-261A-4BAC-ADB0-234CC0B2A247}">
      <dsp:nvSpPr>
        <dsp:cNvPr id="0" name=""/>
        <dsp:cNvSpPr/>
      </dsp:nvSpPr>
      <dsp:spPr>
        <a:xfrm>
          <a:off x="1211248" y="-852"/>
          <a:ext cx="5690337" cy="5690337"/>
        </a:xfrm>
        <a:prstGeom prst="circularArrow">
          <a:avLst>
            <a:gd name="adj1" fmla="val 6902"/>
            <a:gd name="adj2" fmla="val 465347"/>
            <a:gd name="adj3" fmla="val 549436"/>
            <a:gd name="adj4" fmla="val 20585217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23CBD02-AE58-49C9-AC00-5F4835888275}">
      <dsp:nvSpPr>
        <dsp:cNvPr id="0" name=""/>
        <dsp:cNvSpPr/>
      </dsp:nvSpPr>
      <dsp:spPr>
        <a:xfrm>
          <a:off x="4457627" y="3548253"/>
          <a:ext cx="2619542" cy="201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>
              <a:solidFill>
                <a:schemeClr val="accent3">
                  <a:lumMod val="50000"/>
                </a:schemeClr>
              </a:solidFill>
            </a:rPr>
            <a:t>Pokušaj i neuspjeh</a:t>
          </a:r>
          <a:endParaRPr lang="hr-HR" sz="32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4457627" y="3548253"/>
        <a:ext cx="2619542" cy="2014087"/>
      </dsp:txXfrm>
    </dsp:sp>
    <dsp:sp modelId="{66FAE0A5-E1B3-4784-9889-1D477FDE0309}">
      <dsp:nvSpPr>
        <dsp:cNvPr id="0" name=""/>
        <dsp:cNvSpPr/>
      </dsp:nvSpPr>
      <dsp:spPr>
        <a:xfrm>
          <a:off x="1211248" y="-852"/>
          <a:ext cx="5690337" cy="5690337"/>
        </a:xfrm>
        <a:prstGeom prst="circularArrow">
          <a:avLst>
            <a:gd name="adj1" fmla="val 6902"/>
            <a:gd name="adj2" fmla="val 465347"/>
            <a:gd name="adj3" fmla="val 5507311"/>
            <a:gd name="adj4" fmla="val 4827342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5464AA-7EA6-4D4E-A477-78FE6F497EAC}">
      <dsp:nvSpPr>
        <dsp:cNvPr id="0" name=""/>
        <dsp:cNvSpPr/>
      </dsp:nvSpPr>
      <dsp:spPr>
        <a:xfrm>
          <a:off x="1035664" y="3548253"/>
          <a:ext cx="2619542" cy="201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>
              <a:solidFill>
                <a:schemeClr val="accent3">
                  <a:lumMod val="50000"/>
                </a:schemeClr>
              </a:solidFill>
            </a:rPr>
            <a:t>Nemogućnost spavanja</a:t>
          </a:r>
          <a:endParaRPr lang="hr-HR" sz="32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035664" y="3548253"/>
        <a:ext cx="2619542" cy="2014087"/>
      </dsp:txXfrm>
    </dsp:sp>
    <dsp:sp modelId="{6328B1CA-BE6C-4ABA-A21B-FD7858FC1171}">
      <dsp:nvSpPr>
        <dsp:cNvPr id="0" name=""/>
        <dsp:cNvSpPr/>
      </dsp:nvSpPr>
      <dsp:spPr>
        <a:xfrm>
          <a:off x="1211248" y="-852"/>
          <a:ext cx="5690337" cy="5690337"/>
        </a:xfrm>
        <a:prstGeom prst="circularArrow">
          <a:avLst>
            <a:gd name="adj1" fmla="val 6902"/>
            <a:gd name="adj2" fmla="val 465347"/>
            <a:gd name="adj3" fmla="val 11349436"/>
            <a:gd name="adj4" fmla="val 9785217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C347895-D1F9-4A9E-9F43-E723E0A2FB73}">
      <dsp:nvSpPr>
        <dsp:cNvPr id="0" name=""/>
        <dsp:cNvSpPr/>
      </dsp:nvSpPr>
      <dsp:spPr>
        <a:xfrm>
          <a:off x="1162481" y="126290"/>
          <a:ext cx="2365908" cy="201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b="1" kern="1200" dirty="0" smtClean="0">
              <a:solidFill>
                <a:schemeClr val="accent3">
                  <a:lumMod val="50000"/>
                </a:schemeClr>
              </a:solidFill>
            </a:rPr>
            <a:t>Briga oko problema spavanja</a:t>
          </a:r>
          <a:endParaRPr lang="hr-HR" sz="3200" b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162481" y="126290"/>
        <a:ext cx="2365908" cy="2014087"/>
      </dsp:txXfrm>
    </dsp:sp>
    <dsp:sp modelId="{D1B00680-D5C2-40F3-8961-2B4AF415848D}">
      <dsp:nvSpPr>
        <dsp:cNvPr id="0" name=""/>
        <dsp:cNvSpPr/>
      </dsp:nvSpPr>
      <dsp:spPr>
        <a:xfrm>
          <a:off x="1211248" y="-852"/>
          <a:ext cx="5690337" cy="5690337"/>
        </a:xfrm>
        <a:prstGeom prst="circularArrow">
          <a:avLst>
            <a:gd name="adj1" fmla="val 6902"/>
            <a:gd name="adj2" fmla="val 465347"/>
            <a:gd name="adj3" fmla="val 15846576"/>
            <a:gd name="adj4" fmla="val 15443728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BD05E-0CC2-47AB-81B8-9AE1029DEA15}">
      <dsp:nvSpPr>
        <dsp:cNvPr id="0" name=""/>
        <dsp:cNvSpPr/>
      </dsp:nvSpPr>
      <dsp:spPr>
        <a:xfrm>
          <a:off x="3383930" y="2160240"/>
          <a:ext cx="2088677" cy="1609906"/>
        </a:xfrm>
        <a:prstGeom prst="ellipse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b="1" kern="1200" dirty="0" smtClean="0">
              <a:solidFill>
                <a:schemeClr val="bg1"/>
              </a:solidFill>
            </a:rPr>
            <a:t>Dobra higijena spavanja</a:t>
          </a:r>
          <a:endParaRPr lang="hr-HR" sz="2500" b="1" kern="1200" dirty="0">
            <a:solidFill>
              <a:schemeClr val="bg1"/>
            </a:solidFill>
          </a:endParaRPr>
        </a:p>
      </dsp:txBody>
      <dsp:txXfrm>
        <a:off x="3689810" y="2396005"/>
        <a:ext cx="1476917" cy="1138376"/>
      </dsp:txXfrm>
    </dsp:sp>
    <dsp:sp modelId="{64749FAF-8304-4930-BB57-9BA0C418BC9B}">
      <dsp:nvSpPr>
        <dsp:cNvPr id="0" name=""/>
        <dsp:cNvSpPr/>
      </dsp:nvSpPr>
      <dsp:spPr>
        <a:xfrm rot="14706016">
          <a:off x="3178666" y="1623583"/>
          <a:ext cx="1263587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263587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3778870" y="1602632"/>
        <a:ext cx="63179" cy="63179"/>
      </dsp:txXfrm>
    </dsp:sp>
    <dsp:sp modelId="{7F3AC67C-C053-4011-B78F-8FF1A3C2EC10}">
      <dsp:nvSpPr>
        <dsp:cNvPr id="0" name=""/>
        <dsp:cNvSpPr/>
      </dsp:nvSpPr>
      <dsp:spPr>
        <a:xfrm>
          <a:off x="2232243" y="27101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rgbClr val="C00000"/>
              </a:solidFill>
            </a:rPr>
            <a:t>Ograničen unos kofeina</a:t>
          </a:r>
          <a:endParaRPr lang="hr-HR" sz="2100" b="1" kern="1200" dirty="0">
            <a:solidFill>
              <a:srgbClr val="C00000"/>
            </a:solidFill>
          </a:endParaRPr>
        </a:p>
      </dsp:txBody>
      <dsp:txXfrm>
        <a:off x="2547164" y="180420"/>
        <a:ext cx="1520573" cy="740291"/>
      </dsp:txXfrm>
    </dsp:sp>
    <dsp:sp modelId="{ED150551-713B-4D2C-8825-9661200D25EF}">
      <dsp:nvSpPr>
        <dsp:cNvPr id="0" name=""/>
        <dsp:cNvSpPr/>
      </dsp:nvSpPr>
      <dsp:spPr>
        <a:xfrm rot="17748278">
          <a:off x="4468722" y="1683332"/>
          <a:ext cx="114841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148411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014218" y="1665261"/>
        <a:ext cx="57420" cy="57420"/>
      </dsp:txXfrm>
    </dsp:sp>
    <dsp:sp modelId="{13DA1C06-E349-40E4-BA53-C07C3FABF15A}">
      <dsp:nvSpPr>
        <dsp:cNvPr id="0" name=""/>
        <dsp:cNvSpPr/>
      </dsp:nvSpPr>
      <dsp:spPr>
        <a:xfrm>
          <a:off x="4464045" y="144020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rgbClr val="C00000"/>
              </a:solidFill>
            </a:rPr>
            <a:t>Ograničen unos nikotina</a:t>
          </a:r>
          <a:endParaRPr lang="hr-HR" sz="2100" b="1" kern="1200" dirty="0">
            <a:solidFill>
              <a:srgbClr val="C00000"/>
            </a:solidFill>
          </a:endParaRPr>
        </a:p>
      </dsp:txBody>
      <dsp:txXfrm>
        <a:off x="4778966" y="297339"/>
        <a:ext cx="1520573" cy="740291"/>
      </dsp:txXfrm>
    </dsp:sp>
    <dsp:sp modelId="{6C016D73-F3EB-44EF-B9FC-B7C54E57596D}">
      <dsp:nvSpPr>
        <dsp:cNvPr id="0" name=""/>
        <dsp:cNvSpPr/>
      </dsp:nvSpPr>
      <dsp:spPr>
        <a:xfrm rot="19921925">
          <a:off x="5191158" y="2107877"/>
          <a:ext cx="1663263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663263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981208" y="2076934"/>
        <a:ext cx="83163" cy="83163"/>
      </dsp:txXfrm>
    </dsp:sp>
    <dsp:sp modelId="{15599A81-503B-48B3-8707-6404D9CE2F33}">
      <dsp:nvSpPr>
        <dsp:cNvPr id="0" name=""/>
        <dsp:cNvSpPr/>
      </dsp:nvSpPr>
      <dsp:spPr>
        <a:xfrm>
          <a:off x="6408720" y="819200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rgbClr val="C00000"/>
              </a:solidFill>
            </a:rPr>
            <a:t>Ograničen unos alkohola</a:t>
          </a:r>
          <a:endParaRPr lang="hr-HR" sz="2100" b="1" kern="1200" dirty="0">
            <a:solidFill>
              <a:srgbClr val="C00000"/>
            </a:solidFill>
          </a:endParaRPr>
        </a:p>
      </dsp:txBody>
      <dsp:txXfrm>
        <a:off x="6723641" y="972519"/>
        <a:ext cx="1520573" cy="740291"/>
      </dsp:txXfrm>
    </dsp:sp>
    <dsp:sp modelId="{8A0B32CC-6BE1-422F-942C-F5C750B9CD2B}">
      <dsp:nvSpPr>
        <dsp:cNvPr id="0" name=""/>
        <dsp:cNvSpPr/>
      </dsp:nvSpPr>
      <dsp:spPr>
        <a:xfrm rot="21145438">
          <a:off x="5452410" y="2742338"/>
          <a:ext cx="1142864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142864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995271" y="2724405"/>
        <a:ext cx="57143" cy="57143"/>
      </dsp:txXfrm>
    </dsp:sp>
    <dsp:sp modelId="{BF8BAF07-7933-4989-B743-C611F7685D7B}">
      <dsp:nvSpPr>
        <dsp:cNvPr id="0" name=""/>
        <dsp:cNvSpPr/>
      </dsp:nvSpPr>
      <dsp:spPr>
        <a:xfrm>
          <a:off x="6552278" y="2016223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rgbClr val="C00000"/>
              </a:solidFill>
            </a:rPr>
            <a:t>Kontrolirana prehrana</a:t>
          </a:r>
          <a:endParaRPr lang="hr-HR" sz="2100" b="1" kern="1200" dirty="0">
            <a:solidFill>
              <a:srgbClr val="C00000"/>
            </a:solidFill>
          </a:endParaRPr>
        </a:p>
      </dsp:txBody>
      <dsp:txXfrm>
        <a:off x="6867199" y="2169542"/>
        <a:ext cx="1520573" cy="740291"/>
      </dsp:txXfrm>
    </dsp:sp>
    <dsp:sp modelId="{FF6839A5-2F79-425D-AF2B-C8BB47F6188E}">
      <dsp:nvSpPr>
        <dsp:cNvPr id="0" name=""/>
        <dsp:cNvSpPr/>
      </dsp:nvSpPr>
      <dsp:spPr>
        <a:xfrm rot="878963">
          <a:off x="5398481" y="3359321"/>
          <a:ext cx="115648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156481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947810" y="3341048"/>
        <a:ext cx="57824" cy="57824"/>
      </dsp:txXfrm>
    </dsp:sp>
    <dsp:sp modelId="{CC79DDD4-D7B4-4525-9422-76BF8A69677C}">
      <dsp:nvSpPr>
        <dsp:cNvPr id="0" name=""/>
        <dsp:cNvSpPr/>
      </dsp:nvSpPr>
      <dsp:spPr>
        <a:xfrm>
          <a:off x="6408255" y="3240359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rgbClr val="C00000"/>
              </a:solidFill>
            </a:rPr>
            <a:t>Tjelesna  aktivnost</a:t>
          </a:r>
          <a:endParaRPr lang="hr-HR" sz="2100" b="1" kern="1200" dirty="0">
            <a:solidFill>
              <a:srgbClr val="C00000"/>
            </a:solidFill>
          </a:endParaRPr>
        </a:p>
      </dsp:txBody>
      <dsp:txXfrm>
        <a:off x="6723176" y="3393678"/>
        <a:ext cx="1520573" cy="740291"/>
      </dsp:txXfrm>
    </dsp:sp>
    <dsp:sp modelId="{05A955B2-6AED-4372-8FF6-AF42C3F60526}">
      <dsp:nvSpPr>
        <dsp:cNvPr id="0" name=""/>
        <dsp:cNvSpPr/>
      </dsp:nvSpPr>
      <dsp:spPr>
        <a:xfrm rot="2381891">
          <a:off x="4987716" y="3963104"/>
          <a:ext cx="1310871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310871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>
        <a:off x="5610380" y="3940971"/>
        <a:ext cx="65543" cy="65543"/>
      </dsp:txXfrm>
    </dsp:sp>
    <dsp:sp modelId="{AA66F2BF-8425-4E9B-BEAB-367CC368DCB8}">
      <dsp:nvSpPr>
        <dsp:cNvPr id="0" name=""/>
        <dsp:cNvSpPr/>
      </dsp:nvSpPr>
      <dsp:spPr>
        <a:xfrm>
          <a:off x="5616172" y="4320478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Smanjena buka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931093" y="4473797"/>
        <a:ext cx="1520573" cy="740291"/>
      </dsp:txXfrm>
    </dsp:sp>
    <dsp:sp modelId="{707195E4-492B-444F-B35D-39135E4E0804}">
      <dsp:nvSpPr>
        <dsp:cNvPr id="0" name=""/>
        <dsp:cNvSpPr/>
      </dsp:nvSpPr>
      <dsp:spPr>
        <a:xfrm rot="5461197">
          <a:off x="3913879" y="4250668"/>
          <a:ext cx="982629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982629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4380628" y="4236741"/>
        <a:ext cx="49131" cy="49131"/>
      </dsp:txXfrm>
    </dsp:sp>
    <dsp:sp modelId="{7473083F-5DF4-496D-B203-1C07FAEEECD1}">
      <dsp:nvSpPr>
        <dsp:cNvPr id="0" name=""/>
        <dsp:cNvSpPr/>
      </dsp:nvSpPr>
      <dsp:spPr>
        <a:xfrm>
          <a:off x="3239913" y="4752526"/>
          <a:ext cx="2294430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Temperatura </a:t>
          </a: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sobe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575924" y="4905845"/>
        <a:ext cx="1622408" cy="740291"/>
      </dsp:txXfrm>
    </dsp:sp>
    <dsp:sp modelId="{EDEADA18-588F-45C6-A713-25D99AC58181}">
      <dsp:nvSpPr>
        <dsp:cNvPr id="0" name=""/>
        <dsp:cNvSpPr/>
      </dsp:nvSpPr>
      <dsp:spPr>
        <a:xfrm rot="8593550">
          <a:off x="2463473" y="3918797"/>
          <a:ext cx="1349305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349305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3104393" y="3895703"/>
        <a:ext cx="67465" cy="67465"/>
      </dsp:txXfrm>
    </dsp:sp>
    <dsp:sp modelId="{EC9DFFDF-6981-4713-8B8D-FFA89B820835}">
      <dsp:nvSpPr>
        <dsp:cNvPr id="0" name=""/>
        <dsp:cNvSpPr/>
      </dsp:nvSpPr>
      <dsp:spPr>
        <a:xfrm>
          <a:off x="935659" y="4248476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Temperatura tijela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250580" y="4401795"/>
        <a:ext cx="1520573" cy="740291"/>
      </dsp:txXfrm>
    </dsp:sp>
    <dsp:sp modelId="{BC84FDD2-8E76-44C9-89D7-8B288058BD9F}">
      <dsp:nvSpPr>
        <dsp:cNvPr id="0" name=""/>
        <dsp:cNvSpPr/>
      </dsp:nvSpPr>
      <dsp:spPr>
        <a:xfrm rot="10154337">
          <a:off x="2354991" y="3247035"/>
          <a:ext cx="1068705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068705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2862626" y="3230957"/>
        <a:ext cx="53435" cy="53435"/>
      </dsp:txXfrm>
    </dsp:sp>
    <dsp:sp modelId="{091BB0BD-34B5-43F5-A21F-681D8E190CC5}">
      <dsp:nvSpPr>
        <dsp:cNvPr id="0" name=""/>
        <dsp:cNvSpPr/>
      </dsp:nvSpPr>
      <dsp:spPr>
        <a:xfrm>
          <a:off x="287587" y="3024339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Kvaliteta zraka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602508" y="3177658"/>
        <a:ext cx="1520573" cy="740291"/>
      </dsp:txXfrm>
    </dsp:sp>
    <dsp:sp modelId="{E1318127-7E6A-4460-AB32-717D3D0769C7}">
      <dsp:nvSpPr>
        <dsp:cNvPr id="0" name=""/>
        <dsp:cNvSpPr/>
      </dsp:nvSpPr>
      <dsp:spPr>
        <a:xfrm rot="11449874">
          <a:off x="2063773" y="2632560"/>
          <a:ext cx="1363057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363057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2711225" y="2609122"/>
        <a:ext cx="68152" cy="68152"/>
      </dsp:txXfrm>
    </dsp:sp>
    <dsp:sp modelId="{E1A57706-C693-41AB-8F6D-F96BFDC7C4F2}">
      <dsp:nvSpPr>
        <dsp:cNvPr id="0" name=""/>
        <dsp:cNvSpPr/>
      </dsp:nvSpPr>
      <dsp:spPr>
        <a:xfrm>
          <a:off x="0" y="1800202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Tama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314921" y="1953521"/>
        <a:ext cx="1520573" cy="740291"/>
      </dsp:txXfrm>
    </dsp:sp>
    <dsp:sp modelId="{9ED30F3D-B4D6-43C6-AA12-944E24F478C9}">
      <dsp:nvSpPr>
        <dsp:cNvPr id="0" name=""/>
        <dsp:cNvSpPr/>
      </dsp:nvSpPr>
      <dsp:spPr>
        <a:xfrm rot="12668429">
          <a:off x="2139548" y="2049233"/>
          <a:ext cx="1580696" cy="21277"/>
        </a:xfrm>
        <a:custGeom>
          <a:avLst/>
          <a:gdLst/>
          <a:ahLst/>
          <a:cxnLst/>
          <a:rect l="0" t="0" r="0" b="0"/>
          <a:pathLst>
            <a:path>
              <a:moveTo>
                <a:pt x="0" y="10638"/>
              </a:moveTo>
              <a:lnTo>
                <a:pt x="1580696" y="1063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500" kern="1200"/>
        </a:p>
      </dsp:txBody>
      <dsp:txXfrm rot="10800000">
        <a:off x="2890379" y="2020354"/>
        <a:ext cx="79034" cy="79034"/>
      </dsp:txXfrm>
    </dsp:sp>
    <dsp:sp modelId="{969D3D3D-00D4-4EC9-A3F2-76F080E24DAE}">
      <dsp:nvSpPr>
        <dsp:cNvPr id="0" name=""/>
        <dsp:cNvSpPr/>
      </dsp:nvSpPr>
      <dsp:spPr>
        <a:xfrm>
          <a:off x="503608" y="720080"/>
          <a:ext cx="2150415" cy="1046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kern="1200" dirty="0" smtClean="0">
              <a:solidFill>
                <a:schemeClr val="tx2">
                  <a:lumMod val="75000"/>
                </a:schemeClr>
              </a:solidFill>
            </a:rPr>
            <a:t>Udobnost kreveta</a:t>
          </a:r>
          <a:endParaRPr lang="hr-HR" sz="21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818529" y="873399"/>
        <a:ext cx="1520573" cy="7402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C568738-005B-4053-A5B9-DD61B6EFA5ED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A3BCB21-2A78-46B6-AD74-0F7B364C6FB4}" type="datetimeFigureOut">
              <a:rPr lang="hr-HR" smtClean="0"/>
              <a:t>28.11.2017.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BK TEHNIKE ZA RAD S NESANICOM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Nina Radović</a:t>
            </a:r>
            <a:endParaRPr lang="hr-HR" sz="3200" dirty="0"/>
          </a:p>
        </p:txBody>
      </p:sp>
    </p:spTree>
    <p:extLst>
      <p:ext uri="{BB962C8B-B14F-4D97-AF65-F5344CB8AC3E}">
        <p14:creationId xmlns:p14="http://schemas.microsoft.com/office/powerpoint/2010/main" val="14083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990183"/>
              </p:ext>
            </p:extLst>
          </p:nvPr>
        </p:nvGraphicFramePr>
        <p:xfrm>
          <a:off x="395536" y="1700808"/>
          <a:ext cx="789769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09601"/>
                <a:gridCol w="373161"/>
                <a:gridCol w="373161"/>
                <a:gridCol w="373161"/>
                <a:gridCol w="373161"/>
                <a:gridCol w="373161"/>
                <a:gridCol w="373161"/>
                <a:gridCol w="349123"/>
              </a:tblGrid>
              <a:tr h="370840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Mjerenje</a:t>
                      </a:r>
                      <a:r>
                        <a:rPr lang="hr-HR" sz="2000" baseline="0" dirty="0" smtClean="0"/>
                        <a:t> kvalitete spavanja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Koliko</a:t>
                      </a:r>
                      <a:r>
                        <a:rPr lang="hr-HR" sz="2000" baseline="0" dirty="0" smtClean="0"/>
                        <a:t> osvježeno ste se osjećali  jutros?</a:t>
                      </a:r>
                    </a:p>
                    <a:p>
                      <a:endParaRPr lang="hr-HR" sz="2000" baseline="0" dirty="0" smtClean="0"/>
                    </a:p>
                    <a:p>
                      <a:r>
                        <a:rPr lang="hr-HR" sz="2000" baseline="0" dirty="0" smtClean="0"/>
                        <a:t>       0           1           2           3           4</a:t>
                      </a:r>
                    </a:p>
                    <a:p>
                      <a:r>
                        <a:rPr lang="hr-HR" sz="2000" dirty="0" smtClean="0"/>
                        <a:t>uopće ne          umjereno              jako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Kako biste ocijenili kvalitetu</a:t>
                      </a:r>
                      <a:r>
                        <a:rPr lang="hr-HR" sz="2000" baseline="0" dirty="0" smtClean="0"/>
                        <a:t> vašeg sinoćnjeg sna?</a:t>
                      </a:r>
                    </a:p>
                    <a:p>
                      <a:endParaRPr lang="hr-HR" sz="2000" baseline="0" dirty="0" smtClean="0"/>
                    </a:p>
                    <a:p>
                      <a:r>
                        <a:rPr lang="hr-HR" sz="2000" baseline="0" dirty="0" smtClean="0"/>
                        <a:t>       </a:t>
                      </a:r>
                      <a:r>
                        <a:rPr lang="hr-HR" sz="2000" baseline="0" dirty="0" smtClean="0"/>
                        <a:t>0           </a:t>
                      </a:r>
                      <a:r>
                        <a:rPr lang="hr-HR" sz="2000" baseline="0" dirty="0" smtClean="0"/>
                        <a:t>1           2           3           4</a:t>
                      </a:r>
                    </a:p>
                    <a:p>
                      <a:r>
                        <a:rPr lang="hr-HR" sz="2000" dirty="0" smtClean="0"/>
                        <a:t>    </a:t>
                      </a:r>
                      <a:r>
                        <a:rPr lang="hr-HR" sz="2000" dirty="0" smtClean="0"/>
                        <a:t> </a:t>
                      </a:r>
                      <a:r>
                        <a:rPr lang="hr-HR" sz="2000" dirty="0" smtClean="0"/>
                        <a:t>loše                                         vrlo dobro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87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/>
              <a:t>Tretman nesanice</a:t>
            </a:r>
            <a:br>
              <a:rPr lang="hr-HR" altLang="sr-Latn-R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064896" cy="5060032"/>
          </a:xfrm>
        </p:spPr>
        <p:txBody>
          <a:bodyPr>
            <a:normAutofit/>
          </a:bodyPr>
          <a:lstStyle/>
          <a:p>
            <a:pPr marL="571500" indent="-457200">
              <a:lnSpc>
                <a:spcPct val="80000"/>
              </a:lnSpc>
              <a:buFont typeface="+mj-lt"/>
              <a:buAutoNum type="arabicPeriod" startAt="3"/>
            </a:pPr>
            <a:r>
              <a:rPr lang="hr-HR" altLang="sr-Latn-RS" sz="2800" b="1" dirty="0"/>
              <a:t>Povećanje učinkovitosti spavanja</a:t>
            </a:r>
          </a:p>
          <a:p>
            <a:pPr>
              <a:lnSpc>
                <a:spcPct val="80000"/>
              </a:lnSpc>
              <a:buNone/>
            </a:pPr>
            <a:endParaRPr lang="hr-HR" altLang="sr-Latn-RS" dirty="0"/>
          </a:p>
          <a:p>
            <a:r>
              <a:rPr lang="hr-HR" sz="2600" dirty="0"/>
              <a:t>o</a:t>
            </a:r>
            <a:r>
              <a:rPr lang="hr-HR" sz="2600" dirty="0" smtClean="0"/>
              <a:t>sobe </a:t>
            </a:r>
            <a:r>
              <a:rPr lang="hr-HR" sz="2600" dirty="0"/>
              <a:t>s nesanicom </a:t>
            </a:r>
            <a:r>
              <a:rPr lang="hr-HR" sz="2600" dirty="0" smtClean="0"/>
              <a:t>su neefikasni </a:t>
            </a:r>
            <a:r>
              <a:rPr lang="hr-HR" sz="2600" dirty="0"/>
              <a:t>spavači – spavaju samo dio noći, dok </a:t>
            </a:r>
            <a:r>
              <a:rPr lang="hr-HR" sz="2600" dirty="0" smtClean="0"/>
              <a:t>efikasni spavači </a:t>
            </a:r>
            <a:r>
              <a:rPr lang="hr-HR" sz="2600" dirty="0"/>
              <a:t>spavaju većinu noći</a:t>
            </a:r>
          </a:p>
          <a:p>
            <a:r>
              <a:rPr lang="hr-HR" sz="2600" dirty="0"/>
              <a:t>d</a:t>
            </a:r>
            <a:r>
              <a:rPr lang="hr-HR" sz="2600" dirty="0" smtClean="0"/>
              <a:t>obri spavači spavaju </a:t>
            </a:r>
            <a:r>
              <a:rPr lang="hr-HR" sz="2600" dirty="0"/>
              <a:t>90% </a:t>
            </a:r>
            <a:r>
              <a:rPr lang="hr-HR" sz="2600" dirty="0" smtClean="0"/>
              <a:t>vremena (npr. od 8 sati provedenih </a:t>
            </a:r>
            <a:r>
              <a:rPr lang="hr-HR" sz="2600" dirty="0"/>
              <a:t>u krevetu (480 </a:t>
            </a:r>
            <a:r>
              <a:rPr lang="hr-HR" sz="2600" dirty="0" smtClean="0"/>
              <a:t>min) samo su 48 min budni (10</a:t>
            </a:r>
            <a:r>
              <a:rPr lang="hr-HR" sz="2600" dirty="0"/>
              <a:t>% )</a:t>
            </a:r>
            <a:r>
              <a:rPr lang="hr-HR" sz="2600" dirty="0" smtClean="0"/>
              <a:t>)</a:t>
            </a:r>
            <a:endParaRPr lang="hr-HR" sz="2600" dirty="0"/>
          </a:p>
          <a:p>
            <a:r>
              <a:rPr lang="hr-HR" sz="2600" dirty="0" smtClean="0"/>
              <a:t>formula </a:t>
            </a:r>
            <a:r>
              <a:rPr lang="hr-HR" sz="2600" dirty="0"/>
              <a:t>za računanje efikasnosti spavanja</a:t>
            </a:r>
            <a:r>
              <a:rPr lang="hr-HR" sz="2600" dirty="0" smtClean="0"/>
              <a:t>:</a:t>
            </a:r>
          </a:p>
          <a:p>
            <a:pPr marL="114300" indent="0">
              <a:buNone/>
            </a:pPr>
            <a:endParaRPr lang="hr-HR" sz="2600" dirty="0" smtClean="0"/>
          </a:p>
          <a:p>
            <a:pPr marL="619125">
              <a:lnSpc>
                <a:spcPct val="80000"/>
              </a:lnSpc>
              <a:buNone/>
            </a:pPr>
            <a:r>
              <a:rPr lang="hr-HR" altLang="sr-Latn-RS" sz="2600" dirty="0"/>
              <a:t>UKUPNO VRIJEME  </a:t>
            </a:r>
            <a:r>
              <a:rPr lang="hr-HR" altLang="sr-Latn-RS" sz="2600" dirty="0" smtClean="0"/>
              <a:t>   </a:t>
            </a:r>
            <a:r>
              <a:rPr lang="hr-HR" altLang="sr-Latn-RS" sz="2600" dirty="0"/>
              <a:t>UKUPNO VRIJEME</a:t>
            </a:r>
          </a:p>
          <a:p>
            <a:pPr marL="619125">
              <a:lnSpc>
                <a:spcPct val="80000"/>
              </a:lnSpc>
              <a:buNone/>
            </a:pPr>
            <a:r>
              <a:rPr lang="hr-HR" altLang="sr-Latn-RS" sz="2600" dirty="0"/>
              <a:t>SPAVANJA                    </a:t>
            </a:r>
            <a:r>
              <a:rPr lang="hr-HR" altLang="sr-Latn-RS" sz="2600" dirty="0" smtClean="0"/>
              <a:t>PROVEDENO </a:t>
            </a:r>
            <a:r>
              <a:rPr lang="hr-HR" altLang="sr-Latn-RS" sz="2600" dirty="0"/>
              <a:t>U KREVETU     X </a:t>
            </a:r>
            <a:r>
              <a:rPr lang="hr-HR" altLang="sr-Latn-RS" sz="2600" dirty="0" smtClean="0"/>
              <a:t> 100</a:t>
            </a:r>
            <a:endParaRPr lang="hr-HR" sz="2600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2987824" y="5157192"/>
            <a:ext cx="432048" cy="7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042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18"/>
            <a:ext cx="8229600" cy="792088"/>
          </a:xfrm>
        </p:spPr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hr-HR" sz="4000" b="1" dirty="0" smtClean="0">
                <a:solidFill>
                  <a:schemeClr val="accent3">
                    <a:lumMod val="50000"/>
                  </a:schemeClr>
                </a:solidFill>
              </a:rPr>
              <a:t>Poboljšanje higijene spavanja</a:t>
            </a:r>
            <a:endParaRPr lang="hr-HR" sz="4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858702"/>
              </p:ext>
            </p:extLst>
          </p:nvPr>
        </p:nvGraphicFramePr>
        <p:xfrm>
          <a:off x="107504" y="1025624"/>
          <a:ext cx="8856538" cy="5832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80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424936" cy="720080"/>
          </a:xfrm>
        </p:spPr>
        <p:txBody>
          <a:bodyPr>
            <a:normAutofit fontScale="90000"/>
          </a:bodyPr>
          <a:lstStyle/>
          <a:p>
            <a:pPr marL="536575" indent="-536575">
              <a:buFont typeface="+mj-lt"/>
              <a:buAutoNum type="arabicPeriod" startAt="5"/>
            </a:pPr>
            <a:r>
              <a:rPr lang="hr-HR" b="1" dirty="0" smtClean="0"/>
              <a:t>Poboljšanje pripreme za spavanje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7931224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altLang="en-US" sz="2800" b="1" dirty="0"/>
              <a:t>P</a:t>
            </a:r>
            <a:r>
              <a:rPr lang="hr-HR" altLang="en-US" sz="2800" b="1" dirty="0" smtClean="0"/>
              <a:t>ostupno smanjivanje </a:t>
            </a:r>
            <a:r>
              <a:rPr lang="hr-HR" altLang="en-US" sz="2800" b="1" dirty="0"/>
              <a:t>aktivnosti </a:t>
            </a:r>
            <a:endParaRPr lang="hr-HR" altLang="en-US" sz="2800" b="1" dirty="0" smtClean="0"/>
          </a:p>
          <a:p>
            <a:pPr marL="0" indent="0">
              <a:buNone/>
            </a:pPr>
            <a:endParaRPr lang="hr-HR" altLang="en-US" sz="1000" dirty="0" smtClean="0"/>
          </a:p>
          <a:p>
            <a:pPr marL="457200" indent="-457200"/>
            <a:r>
              <a:rPr lang="hr-HR" altLang="en-US" sz="2600" dirty="0"/>
              <a:t>s</a:t>
            </a:r>
            <a:r>
              <a:rPr lang="hr-HR" altLang="en-US" sz="2600" dirty="0" smtClean="0"/>
              <a:t>tvaranje rutine koja počinje 60 – 90 minuta </a:t>
            </a:r>
            <a:r>
              <a:rPr lang="hr-HR" altLang="en-US" sz="2600" dirty="0"/>
              <a:t>prije odlaska u </a:t>
            </a:r>
            <a:r>
              <a:rPr lang="hr-HR" altLang="en-US" sz="2600" dirty="0" smtClean="0"/>
              <a:t>krevet</a:t>
            </a:r>
          </a:p>
          <a:p>
            <a:pPr marL="457200" indent="-457200"/>
            <a:r>
              <a:rPr lang="hr-HR" sz="2600" dirty="0"/>
              <a:t>v</a:t>
            </a:r>
            <a:r>
              <a:rPr lang="hr-HR" sz="2600" dirty="0" smtClean="0"/>
              <a:t>rijeme </a:t>
            </a:r>
            <a:r>
              <a:rPr lang="hr-HR" sz="2600" dirty="0"/>
              <a:t>opuštanja i pripreme za spavanje </a:t>
            </a:r>
            <a:r>
              <a:rPr lang="hr-HR" sz="2600" dirty="0" smtClean="0"/>
              <a:t>koje </a:t>
            </a:r>
            <a:r>
              <a:rPr lang="hr-HR" sz="2600" dirty="0"/>
              <a:t>olakšava zaspivanje nakon odlaska u </a:t>
            </a:r>
            <a:r>
              <a:rPr lang="hr-HR" sz="2600" dirty="0" smtClean="0"/>
              <a:t>krevet</a:t>
            </a:r>
            <a:endParaRPr lang="hr-HR" altLang="en-US" sz="2600" dirty="0"/>
          </a:p>
          <a:p>
            <a:pPr marL="457200" indent="-457200"/>
            <a:r>
              <a:rPr lang="hr-HR" altLang="en-US" sz="2600" dirty="0" smtClean="0"/>
              <a:t>treba </a:t>
            </a:r>
            <a:r>
              <a:rPr lang="hr-HR" altLang="en-US" sz="2600" dirty="0"/>
              <a:t>uključivati lagano usporavanje i završavanje </a:t>
            </a:r>
            <a:r>
              <a:rPr lang="hr-HR" altLang="en-US" sz="2600" dirty="0" smtClean="0"/>
              <a:t>poslova i aktivnosti</a:t>
            </a:r>
          </a:p>
          <a:p>
            <a:pPr marL="457200" indent="-457200"/>
            <a:r>
              <a:rPr lang="hr-HR" altLang="en-US" sz="2600" dirty="0"/>
              <a:t>t</a:t>
            </a:r>
            <a:r>
              <a:rPr lang="hr-HR" altLang="en-US" sz="2600" dirty="0" smtClean="0"/>
              <a:t>reba biti pažljivo isplanirana</a:t>
            </a:r>
          </a:p>
          <a:p>
            <a:pPr marL="457200" indent="-457200"/>
            <a:r>
              <a:rPr lang="hr-HR" altLang="en-US" sz="2600" dirty="0"/>
              <a:t>a</a:t>
            </a:r>
            <a:r>
              <a:rPr lang="hr-HR" altLang="en-US" sz="2600" dirty="0" smtClean="0"/>
              <a:t>li </a:t>
            </a:r>
            <a:r>
              <a:rPr lang="hr-HR" altLang="en-US" sz="2600" dirty="0"/>
              <a:t>n</a:t>
            </a:r>
            <a:r>
              <a:rPr lang="hr-HR" altLang="en-US" sz="2600" dirty="0" smtClean="0"/>
              <a:t>e </a:t>
            </a:r>
            <a:r>
              <a:rPr lang="hr-HR" altLang="en-US" sz="2600" dirty="0"/>
              <a:t>smije biti prestroga jer bi </a:t>
            </a:r>
            <a:r>
              <a:rPr lang="hr-HR" altLang="en-US" sz="2600" dirty="0" smtClean="0"/>
              <a:t>osoba mogla </a:t>
            </a:r>
            <a:r>
              <a:rPr lang="hr-HR" altLang="en-US" sz="2600" dirty="0"/>
              <a:t>postati </a:t>
            </a:r>
            <a:r>
              <a:rPr lang="hr-HR" altLang="en-US" sz="2600" dirty="0" smtClean="0"/>
              <a:t>preanksiozna </a:t>
            </a:r>
            <a:r>
              <a:rPr lang="hr-HR" altLang="en-US" sz="2600" dirty="0"/>
              <a:t>ili </a:t>
            </a:r>
            <a:r>
              <a:rPr lang="hr-HR" altLang="en-US" sz="2600" dirty="0" smtClean="0"/>
              <a:t>razočarana </a:t>
            </a:r>
            <a:r>
              <a:rPr lang="hr-HR" altLang="en-US" sz="2600" dirty="0"/>
              <a:t>ako ne </a:t>
            </a:r>
            <a:r>
              <a:rPr lang="hr-HR" altLang="en-US" sz="2600" dirty="0" smtClean="0"/>
              <a:t>uspije </a:t>
            </a:r>
            <a:r>
              <a:rPr lang="hr-HR" altLang="en-US" sz="2600" dirty="0"/>
              <a:t>napraviti sve na </a:t>
            </a:r>
            <a:r>
              <a:rPr lang="hr-HR" altLang="en-US" sz="2600" dirty="0" smtClean="0"/>
              <a:t>vrijeme</a:t>
            </a:r>
          </a:p>
          <a:p>
            <a:pPr marL="457200" indent="-457200"/>
            <a:r>
              <a:rPr lang="hr-HR" sz="2600" dirty="0"/>
              <a:t>c</a:t>
            </a:r>
            <a:r>
              <a:rPr lang="hr-HR" sz="2600" dirty="0" smtClean="0"/>
              <a:t>ilj </a:t>
            </a:r>
            <a:r>
              <a:rPr lang="hr-HR" sz="2600" dirty="0"/>
              <a:t>dobro osmišljene rutine - opuštanje</a:t>
            </a:r>
          </a:p>
          <a:p>
            <a:pPr marL="0" indent="0">
              <a:buNone/>
            </a:pPr>
            <a:endParaRPr lang="hr-HR" altLang="en-US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001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</a:t>
            </a:r>
            <a:r>
              <a:rPr lang="hr-HR" dirty="0" smtClean="0"/>
              <a:t>puštanje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učenje </a:t>
            </a:r>
            <a:r>
              <a:rPr lang="hr-HR" sz="2800" dirty="0"/>
              <a:t>o važnosti opuštanja</a:t>
            </a:r>
          </a:p>
          <a:p>
            <a:r>
              <a:rPr lang="hr-HR" sz="2800" dirty="0" smtClean="0"/>
              <a:t>bitno </a:t>
            </a:r>
            <a:r>
              <a:rPr lang="hr-HR" sz="2800" dirty="0"/>
              <a:t>za mentalno zdravlje</a:t>
            </a:r>
          </a:p>
          <a:p>
            <a:r>
              <a:rPr lang="hr-HR" sz="2800" dirty="0" smtClean="0"/>
              <a:t>različiti </a:t>
            </a:r>
            <a:r>
              <a:rPr lang="hr-HR" sz="2800" dirty="0"/>
              <a:t>načini opuštanja (već 5-10 min ima </a:t>
            </a:r>
            <a:r>
              <a:rPr lang="hr-HR" sz="2800" dirty="0" smtClean="0"/>
              <a:t>efekt)</a:t>
            </a:r>
            <a:endParaRPr lang="hr-HR" sz="2800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69660"/>
              </p:ext>
            </p:extLst>
          </p:nvPr>
        </p:nvGraphicFramePr>
        <p:xfrm>
          <a:off x="467545" y="3645024"/>
          <a:ext cx="7272807" cy="2175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69"/>
                <a:gridCol w="2424269"/>
                <a:gridCol w="2424269"/>
              </a:tblGrid>
              <a:tr h="472854">
                <a:tc>
                  <a:txBody>
                    <a:bodyPr/>
                    <a:lstStyle/>
                    <a:p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Aktivno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Pasivno</a:t>
                      </a:r>
                      <a:endParaRPr lang="hr-HR" sz="2400" dirty="0"/>
                    </a:p>
                  </a:txBody>
                  <a:tcPr anchor="ctr"/>
                </a:tc>
              </a:tr>
              <a:tr h="851137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Fizičko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Vježbanje u teretani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Lagana šetnja</a:t>
                      </a:r>
                      <a:endParaRPr lang="hr-HR" sz="2400" dirty="0"/>
                    </a:p>
                  </a:txBody>
                  <a:tcPr anchor="ctr"/>
                </a:tc>
              </a:tr>
              <a:tr h="851137"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Mentalno 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Rješavanje križaljki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2400" dirty="0" smtClean="0"/>
                        <a:t>Slušanje muzike</a:t>
                      </a:r>
                      <a:endParaRPr lang="hr-HR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8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45624" cy="778098"/>
          </a:xfrm>
        </p:spPr>
        <p:txBody>
          <a:bodyPr/>
          <a:lstStyle/>
          <a:p>
            <a:pPr marL="623888" indent="-623888">
              <a:buFont typeface="+mj-lt"/>
              <a:buAutoNum type="arabicPeriod" startAt="6"/>
            </a:pPr>
            <a:r>
              <a:rPr lang="hr-HR" sz="4000" b="1" dirty="0" smtClean="0"/>
              <a:t>Poboljšanje veze krevet - spavanje</a:t>
            </a:r>
            <a:endParaRPr lang="hr-H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568952" cy="5688632"/>
          </a:xfrm>
        </p:spPr>
        <p:txBody>
          <a:bodyPr>
            <a:normAutofit/>
          </a:bodyPr>
          <a:lstStyle/>
          <a:p>
            <a:pPr marL="536575" indent="0">
              <a:lnSpc>
                <a:spcPct val="80000"/>
              </a:lnSpc>
              <a:buNone/>
            </a:pPr>
            <a:r>
              <a:rPr lang="hr-HR" altLang="en-US" sz="3600" dirty="0" smtClean="0"/>
              <a:t>4 </a:t>
            </a:r>
            <a:r>
              <a:rPr lang="hr-HR" altLang="en-US" sz="3600" dirty="0" smtClean="0"/>
              <a:t>pravila</a:t>
            </a:r>
          </a:p>
          <a:p>
            <a:pPr marL="0" indent="0">
              <a:lnSpc>
                <a:spcPct val="80000"/>
              </a:lnSpc>
              <a:buNone/>
            </a:pPr>
            <a:endParaRPr lang="hr-HR" altLang="en-US" sz="3600" dirty="0" smtClean="0"/>
          </a:p>
          <a:p>
            <a:pPr marL="536575" indent="-463550">
              <a:lnSpc>
                <a:spcPct val="80000"/>
              </a:lnSpc>
              <a:buFont typeface="+mj-lt"/>
              <a:buAutoNum type="arabicPeriod"/>
            </a:pPr>
            <a:r>
              <a:rPr lang="hr-HR" altLang="en-US" sz="3200" b="1" dirty="0" smtClean="0"/>
              <a:t>Krevet </a:t>
            </a:r>
            <a:r>
              <a:rPr lang="hr-HR" altLang="en-US" sz="3200" b="1" dirty="0"/>
              <a:t>služi samo za </a:t>
            </a:r>
            <a:r>
              <a:rPr lang="hr-HR" altLang="en-US" sz="3200" b="1" dirty="0" smtClean="0"/>
              <a:t>spavanje</a:t>
            </a:r>
          </a:p>
          <a:p>
            <a:pPr marL="73025" indent="0">
              <a:lnSpc>
                <a:spcPct val="80000"/>
              </a:lnSpc>
              <a:buNone/>
            </a:pPr>
            <a:endParaRPr lang="hr-HR" altLang="en-US" sz="3200" b="1" dirty="0"/>
          </a:p>
          <a:p>
            <a:pPr marL="587375" indent="-514350">
              <a:lnSpc>
                <a:spcPct val="80000"/>
              </a:lnSpc>
              <a:buFont typeface="+mj-lt"/>
              <a:buAutoNum type="arabicPeriod" startAt="2"/>
            </a:pPr>
            <a:r>
              <a:rPr lang="hr-HR" altLang="en-US" sz="3200" b="1" dirty="0"/>
              <a:t>Pravilo 15 </a:t>
            </a:r>
            <a:r>
              <a:rPr lang="hr-HR" altLang="en-US" sz="3200" b="1" dirty="0" smtClean="0"/>
              <a:t>minuta</a:t>
            </a:r>
          </a:p>
          <a:p>
            <a:pPr marL="812800" indent="-276225">
              <a:lnSpc>
                <a:spcPct val="80000"/>
              </a:lnSpc>
            </a:pPr>
            <a:r>
              <a:rPr lang="hr-HR" altLang="en-US" sz="3200" dirty="0"/>
              <a:t>b</a:t>
            </a:r>
            <a:r>
              <a:rPr lang="hr-HR" altLang="en-US" sz="3200" dirty="0" smtClean="0"/>
              <a:t>udno ležanje </a:t>
            </a:r>
            <a:r>
              <a:rPr lang="hr-HR" altLang="en-US" sz="3200" dirty="0"/>
              <a:t>u </a:t>
            </a:r>
            <a:r>
              <a:rPr lang="hr-HR" altLang="en-US" sz="3200" dirty="0" smtClean="0"/>
              <a:t>krevetu </a:t>
            </a:r>
            <a:r>
              <a:rPr lang="hr-HR" altLang="en-US" sz="3200" dirty="0"/>
              <a:t>samo učvršćuje vezu između kreveta i </a:t>
            </a:r>
            <a:r>
              <a:rPr lang="hr-HR" altLang="en-US" sz="3200" dirty="0" smtClean="0"/>
              <a:t>budnosti</a:t>
            </a:r>
          </a:p>
          <a:p>
            <a:pPr marL="812800" indent="-276225">
              <a:lnSpc>
                <a:spcPct val="80000"/>
              </a:lnSpc>
            </a:pPr>
            <a:r>
              <a:rPr lang="hr-HR" sz="3200" dirty="0" smtClean="0"/>
              <a:t>ako </a:t>
            </a:r>
            <a:r>
              <a:rPr lang="hr-HR" sz="3200" dirty="0"/>
              <a:t>osoba ne zaspe u vremenu od 15 minuta, </a:t>
            </a:r>
            <a:r>
              <a:rPr lang="hr-HR" sz="3200" dirty="0" smtClean="0"/>
              <a:t>treba ustati </a:t>
            </a:r>
            <a:r>
              <a:rPr lang="hr-HR" sz="3200" dirty="0"/>
              <a:t>iz kreveta i </a:t>
            </a:r>
            <a:r>
              <a:rPr lang="hr-HR" sz="3200" dirty="0" smtClean="0"/>
              <a:t>raditi </a:t>
            </a:r>
            <a:r>
              <a:rPr lang="hr-HR" sz="3200" dirty="0"/>
              <a:t>nešto drugo dok se opet ne osjeti pospanom </a:t>
            </a:r>
            <a:endParaRPr lang="hr-HR" sz="3200" dirty="0" smtClean="0"/>
          </a:p>
          <a:p>
            <a:pPr marL="812800" indent="-276225">
              <a:lnSpc>
                <a:spcPct val="80000"/>
              </a:lnSpc>
            </a:pPr>
            <a:r>
              <a:rPr lang="hr-HR" sz="3200" dirty="0" smtClean="0"/>
              <a:t>ponovno </a:t>
            </a:r>
            <a:r>
              <a:rPr lang="hr-HR" sz="3200" dirty="0"/>
              <a:t>se daje ‘’prilika od 15 minuta’’ – ponavljati dok osoba ne </a:t>
            </a:r>
            <a:r>
              <a:rPr lang="hr-HR" sz="3200" dirty="0" smtClean="0"/>
              <a:t>zaspe</a:t>
            </a:r>
            <a:endParaRPr lang="hr-HR" altLang="en-US" sz="32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2914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92500" lnSpcReduction="10000"/>
          </a:bodyPr>
          <a:lstStyle/>
          <a:p>
            <a:pPr marL="536575" indent="-463550">
              <a:buFont typeface="+mj-lt"/>
              <a:buAutoNum type="arabicPeriod" startAt="3"/>
            </a:pPr>
            <a:r>
              <a:rPr lang="hr-HR" altLang="en-US" sz="3600" b="1" dirty="0"/>
              <a:t>Pravilo pospan – </a:t>
            </a:r>
            <a:r>
              <a:rPr lang="hr-HR" altLang="en-US" sz="3600" b="1" dirty="0" smtClean="0"/>
              <a:t>umoran</a:t>
            </a:r>
            <a:endParaRPr lang="hr-HR" altLang="en-US" sz="1000" b="1" dirty="0"/>
          </a:p>
          <a:p>
            <a:pPr marL="73025" indent="0">
              <a:buNone/>
            </a:pPr>
            <a:endParaRPr lang="hr-HR" altLang="en-US" sz="900" b="1" dirty="0" smtClean="0"/>
          </a:p>
          <a:p>
            <a:pPr marL="812800" indent="-276225"/>
            <a:r>
              <a:rPr lang="hr-HR" altLang="en-US" sz="3000" dirty="0"/>
              <a:t>t</a:t>
            </a:r>
            <a:r>
              <a:rPr lang="hr-HR" altLang="en-US" sz="3000" dirty="0" smtClean="0"/>
              <a:t>reba </a:t>
            </a:r>
            <a:r>
              <a:rPr lang="hr-HR" altLang="en-US" sz="3000" dirty="0"/>
              <a:t>ići u krevet samo kada </a:t>
            </a:r>
            <a:r>
              <a:rPr lang="hr-HR" altLang="en-US" sz="3000" dirty="0" smtClean="0"/>
              <a:t>se osoba osjeća umorna </a:t>
            </a:r>
            <a:r>
              <a:rPr lang="hr-HR" altLang="en-US" sz="3000" dirty="0"/>
              <a:t>i </a:t>
            </a:r>
            <a:r>
              <a:rPr lang="hr-HR" altLang="en-US" sz="3000" dirty="0" smtClean="0"/>
              <a:t>pospana, </a:t>
            </a:r>
            <a:r>
              <a:rPr lang="hr-HR" altLang="en-US" sz="3000" dirty="0"/>
              <a:t>a ne samo iz </a:t>
            </a:r>
            <a:r>
              <a:rPr lang="hr-HR" altLang="en-US" sz="3000" dirty="0" smtClean="0"/>
              <a:t>navike</a:t>
            </a:r>
            <a:endParaRPr lang="hr-HR" sz="3000" dirty="0" smtClean="0"/>
          </a:p>
          <a:p>
            <a:pPr marL="812800" indent="-276225"/>
            <a:r>
              <a:rPr lang="hr-HR" sz="3000" dirty="0"/>
              <a:t>o</a:t>
            </a:r>
            <a:r>
              <a:rPr lang="hr-HR" sz="3000" dirty="0" smtClean="0"/>
              <a:t>sobe </a:t>
            </a:r>
            <a:r>
              <a:rPr lang="hr-HR" sz="3000" dirty="0"/>
              <a:t>koje pate od nesanice ne znaju prepoznati kada su umorne, a kada pospane </a:t>
            </a:r>
            <a:endParaRPr lang="hr-HR" sz="3000" dirty="0" smtClean="0"/>
          </a:p>
          <a:p>
            <a:pPr marL="812800" lvl="2" indent="-276225">
              <a:buClr>
                <a:schemeClr val="accent1"/>
              </a:buClr>
            </a:pPr>
            <a:r>
              <a:rPr lang="hr-HR" sz="3000" dirty="0"/>
              <a:t>z</a:t>
            </a:r>
            <a:r>
              <a:rPr lang="hr-HR" sz="3000" dirty="0" smtClean="0"/>
              <a:t>nakovi pospanosti - umorne oči, bolni mišići, nekontrolirane </a:t>
            </a:r>
            <a:r>
              <a:rPr lang="hr-HR" sz="3000" dirty="0"/>
              <a:t>reakcije kimanja </a:t>
            </a:r>
            <a:r>
              <a:rPr lang="hr-HR" sz="3000" dirty="0" smtClean="0"/>
              <a:t>glavom, manjak energije, </a:t>
            </a:r>
            <a:r>
              <a:rPr lang="hr-HR" sz="3000" dirty="0" smtClean="0"/>
              <a:t>zijevanje</a:t>
            </a:r>
            <a:endParaRPr lang="hr-HR" sz="3000" dirty="0"/>
          </a:p>
          <a:p>
            <a:pPr marL="812800" indent="-276225"/>
            <a:endParaRPr lang="hr-HR" sz="3000" dirty="0"/>
          </a:p>
          <a:p>
            <a:pPr marL="536575" indent="-463550">
              <a:lnSpc>
                <a:spcPct val="80000"/>
              </a:lnSpc>
              <a:buFont typeface="+mj-lt"/>
              <a:buAutoNum type="arabicPeriod" startAt="4"/>
            </a:pPr>
            <a:r>
              <a:rPr lang="hr-HR" altLang="en-US" sz="3600" b="1" dirty="0" smtClean="0"/>
              <a:t>Pravilo </a:t>
            </a:r>
            <a:r>
              <a:rPr lang="hr-HR" altLang="en-US" sz="3600" b="1" dirty="0"/>
              <a:t>izbjegavanja </a:t>
            </a:r>
            <a:r>
              <a:rPr lang="hr-HR" altLang="en-US" sz="3600" b="1" dirty="0" smtClean="0"/>
              <a:t>drijemanja</a:t>
            </a:r>
            <a:endParaRPr lang="hr-HR" altLang="en-US" sz="2800" dirty="0"/>
          </a:p>
          <a:p>
            <a:pPr marL="808038"/>
            <a:r>
              <a:rPr lang="hr-HR" sz="3000" dirty="0" smtClean="0"/>
              <a:t>izbjegavati </a:t>
            </a:r>
            <a:r>
              <a:rPr lang="hr-HR" sz="3000" dirty="0"/>
              <a:t>spavanje tijekom dana </a:t>
            </a:r>
          </a:p>
          <a:p>
            <a:pPr marL="808038"/>
            <a:r>
              <a:rPr lang="hr-HR" sz="3000" dirty="0" smtClean="0"/>
              <a:t>spavanje </a:t>
            </a:r>
            <a:r>
              <a:rPr lang="hr-HR" sz="3000" dirty="0"/>
              <a:t>preko dana može smanjiti potrebu za spavanjem navečer</a:t>
            </a:r>
          </a:p>
          <a:p>
            <a:pPr marL="73025" indent="0">
              <a:lnSpc>
                <a:spcPct val="80000"/>
              </a:lnSpc>
              <a:buNone/>
            </a:pPr>
            <a:endParaRPr lang="hr-HR" altLang="en-US" sz="36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780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620000" cy="936104"/>
          </a:xfrm>
        </p:spPr>
        <p:txBody>
          <a:bodyPr/>
          <a:lstStyle/>
          <a:p>
            <a:r>
              <a:rPr lang="hr-HR" b="1" dirty="0" smtClean="0"/>
              <a:t>Kognitivne tehnike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7992888" cy="5688632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hr-HR" altLang="sr-Latn-RS" sz="2800" dirty="0" smtClean="0"/>
              <a:t>Negativne automatske misli</a:t>
            </a:r>
            <a:endParaRPr lang="hr-HR" altLang="sr-Latn-RS" sz="2800" dirty="0"/>
          </a:p>
          <a:p>
            <a:r>
              <a:rPr lang="hr-HR" altLang="sr-Latn-RS" sz="2400" dirty="0" smtClean="0"/>
              <a:t>većina </a:t>
            </a:r>
            <a:r>
              <a:rPr lang="hr-HR" altLang="sr-Latn-RS" sz="2400" dirty="0"/>
              <a:t>ljudi koji pate od nesanice osjećaju se tjelesno umorno i iscrpljeno, ali mentalno </a:t>
            </a:r>
            <a:r>
              <a:rPr lang="hr-HR" altLang="sr-Latn-RS" sz="2400" dirty="0" smtClean="0"/>
              <a:t>budno</a:t>
            </a:r>
          </a:p>
          <a:p>
            <a:pPr marL="114300" indent="0">
              <a:buNone/>
            </a:pPr>
            <a:endParaRPr lang="hr-HR" altLang="sr-Latn-RS" sz="2400" dirty="0" smtClean="0"/>
          </a:p>
          <a:p>
            <a:r>
              <a:rPr lang="hr-HR" altLang="sr-Latn-RS" sz="2400" dirty="0"/>
              <a:t>o</a:t>
            </a:r>
            <a:r>
              <a:rPr lang="hr-HR" altLang="sr-Latn-RS" sz="2400" dirty="0" smtClean="0"/>
              <a:t>dvojiti 20-ak </a:t>
            </a:r>
            <a:r>
              <a:rPr lang="hr-HR" altLang="sr-Latn-RS" sz="2400" dirty="0"/>
              <a:t>min. </a:t>
            </a:r>
            <a:r>
              <a:rPr lang="hr-HR" altLang="sr-Latn-RS" sz="2400" dirty="0" smtClean="0"/>
              <a:t>svaku </a:t>
            </a:r>
            <a:r>
              <a:rPr lang="hr-HR" altLang="sr-Latn-RS" sz="2400" dirty="0"/>
              <a:t>večer u isto </a:t>
            </a:r>
            <a:r>
              <a:rPr lang="hr-HR" altLang="sr-Latn-RS" sz="2400" dirty="0" smtClean="0"/>
              <a:t>vrijeme, bez ometanja </a:t>
            </a:r>
            <a:endParaRPr lang="hr-HR" altLang="sr-Latn-RS" sz="2400" dirty="0"/>
          </a:p>
          <a:p>
            <a:r>
              <a:rPr lang="hr-HR" altLang="sr-Latn-RS" sz="2400" dirty="0" smtClean="0"/>
              <a:t>razmisliti o događajima i osjećajima tijekom dana</a:t>
            </a:r>
            <a:endParaRPr lang="hr-HR" altLang="sr-Latn-RS" sz="2400" dirty="0"/>
          </a:p>
          <a:p>
            <a:r>
              <a:rPr lang="hr-HR" altLang="sr-Latn-RS" sz="2400" dirty="0" smtClean="0"/>
              <a:t>zapisati najbitnije u dnevnik (dobro i loše)</a:t>
            </a:r>
            <a:endParaRPr lang="hr-HR" altLang="sr-Latn-RS" sz="2400" dirty="0"/>
          </a:p>
          <a:p>
            <a:r>
              <a:rPr lang="hr-HR" altLang="sr-Latn-RS" sz="2400" dirty="0"/>
              <a:t>z</a:t>
            </a:r>
            <a:r>
              <a:rPr lang="hr-HR" altLang="sr-Latn-RS" sz="2400" dirty="0" smtClean="0"/>
              <a:t>apisati svoje planove i obaveze za drugi dan</a:t>
            </a:r>
          </a:p>
          <a:p>
            <a:r>
              <a:rPr lang="hr-HR" altLang="sr-Latn-RS" sz="2400" dirty="0"/>
              <a:t>s</a:t>
            </a:r>
            <a:r>
              <a:rPr lang="hr-HR" altLang="sr-Latn-RS" sz="2400" dirty="0" smtClean="0"/>
              <a:t>vrha je postizanje osjećaja kontrole</a:t>
            </a:r>
            <a:endParaRPr lang="hr-HR" altLang="sr-Latn-RS" sz="2400" dirty="0"/>
          </a:p>
          <a:p>
            <a:r>
              <a:rPr lang="hr-HR" altLang="sr-Latn-RS" sz="2400" dirty="0" smtClean="0"/>
              <a:t>ako </a:t>
            </a:r>
            <a:r>
              <a:rPr lang="hr-HR" altLang="sr-Latn-RS" sz="2400" dirty="0"/>
              <a:t>se misli vezane </a:t>
            </a:r>
            <a:r>
              <a:rPr lang="hr-HR" altLang="sr-Latn-RS" sz="2400" dirty="0" smtClean="0"/>
              <a:t>uz obaveze budu </a:t>
            </a:r>
            <a:r>
              <a:rPr lang="hr-HR" altLang="sr-Latn-RS" sz="2400" dirty="0"/>
              <a:t>vraćale, podsjetiti se da </a:t>
            </a:r>
            <a:r>
              <a:rPr lang="hr-HR" altLang="sr-Latn-RS" sz="2400" dirty="0" smtClean="0"/>
              <a:t>su već riješene</a:t>
            </a:r>
            <a:endParaRPr lang="hr-HR" altLang="sr-Latn-RS" sz="2400" dirty="0"/>
          </a:p>
          <a:p>
            <a:r>
              <a:rPr lang="hr-HR" altLang="sr-Latn-RS" sz="2400" dirty="0" smtClean="0"/>
              <a:t>ako </a:t>
            </a:r>
            <a:r>
              <a:rPr lang="hr-HR" altLang="sr-Latn-RS" sz="2400" dirty="0"/>
              <a:t>se pojave neke nove misli zabilježiti ih na komad papira i </a:t>
            </a:r>
            <a:r>
              <a:rPr lang="hr-HR" altLang="sr-Latn-RS" sz="2400" dirty="0" smtClean="0"/>
              <a:t>baviti se njima sutra</a:t>
            </a:r>
            <a:endParaRPr lang="en-US" altLang="sr-Latn-RS" sz="28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1379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4425637"/>
              </p:ext>
            </p:extLst>
          </p:nvPr>
        </p:nvGraphicFramePr>
        <p:xfrm>
          <a:off x="107504" y="392"/>
          <a:ext cx="8784976" cy="6857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/>
                <a:gridCol w="2196244"/>
                <a:gridCol w="2196244"/>
                <a:gridCol w="2196244"/>
              </a:tblGrid>
              <a:tr h="792088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Moje misli</a:t>
                      </a:r>
                      <a:r>
                        <a:rPr lang="hr-HR" sz="2000" baseline="0" dirty="0" smtClean="0"/>
                        <a:t> o spavanju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Kako se osjećam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Točnija verzija mojih misli  bila</a:t>
                      </a:r>
                      <a:r>
                        <a:rPr lang="hr-HR" sz="2000" baseline="0" dirty="0" smtClean="0"/>
                        <a:t> bi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Kako se osjećam sada</a:t>
                      </a:r>
                      <a:endParaRPr lang="hr-HR" sz="2000" dirty="0"/>
                    </a:p>
                  </a:txBody>
                  <a:tcPr/>
                </a:tc>
              </a:tr>
              <a:tr h="2315038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‘’Čini mi se da sam budan pola</a:t>
                      </a:r>
                      <a:r>
                        <a:rPr lang="hr-HR" sz="2000" baseline="0" dirty="0" smtClean="0"/>
                        <a:t> noći dok svi drugi spavaju’’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Anksiozno,</a:t>
                      </a:r>
                      <a:r>
                        <a:rPr lang="hr-HR" sz="2000" baseline="0" dirty="0" smtClean="0"/>
                        <a:t> iznervirano, usamljeno, ljubomorno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‘’Vjerojatno spavam 6 sati,</a:t>
                      </a:r>
                      <a:r>
                        <a:rPr lang="hr-HR" sz="2000" baseline="0" dirty="0" smtClean="0"/>
                        <a:t> a 2 sam budan, to je 75%, ne 50%. 10% ljudi ima problem s nesanicom, to znači da ne spavaju svi!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Sigurnije, optimističnije, manje ljuto</a:t>
                      </a:r>
                      <a:endParaRPr lang="hr-HR" sz="2000" dirty="0"/>
                    </a:p>
                  </a:txBody>
                  <a:tcPr/>
                </a:tc>
              </a:tr>
              <a:tr h="1213354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‘’Nikada neću zaspati’’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Demoralizirano,</a:t>
                      </a:r>
                      <a:r>
                        <a:rPr lang="hr-HR" sz="2000" baseline="0" dirty="0" smtClean="0"/>
                        <a:t> bez kontrole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‘’Gotovo sigurno ću zaspati. Uvijek </a:t>
                      </a:r>
                      <a:r>
                        <a:rPr lang="hr-HR" sz="2000" dirty="0" smtClean="0"/>
                        <a:t>zaspem, nikad </a:t>
                      </a:r>
                      <a:r>
                        <a:rPr lang="hr-HR" sz="2000" dirty="0" smtClean="0"/>
                        <a:t>ne spavam manje od 3 sata. ‘’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Prihvaćam to, osjećam olakšanje, </a:t>
                      </a:r>
                      <a:r>
                        <a:rPr lang="hr-HR" sz="2000" dirty="0" smtClean="0"/>
                        <a:t>opušteniji</a:t>
                      </a:r>
                      <a:r>
                        <a:rPr lang="hr-HR" sz="2000" baseline="0" dirty="0" smtClean="0"/>
                        <a:t> sam</a:t>
                      </a:r>
                      <a:endParaRPr lang="hr-HR" sz="2000" dirty="0"/>
                    </a:p>
                  </a:txBody>
                  <a:tcPr/>
                </a:tc>
              </a:tr>
              <a:tr h="1773364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‘’Tako sam umoran, ne mogu</a:t>
                      </a:r>
                      <a:r>
                        <a:rPr lang="hr-HR" sz="2000" baseline="0" dirty="0" smtClean="0"/>
                        <a:t> se koncentrirati. To je zato što sam loše spavao.’’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Beznadno, zaokupljeno</a:t>
                      </a:r>
                      <a:r>
                        <a:rPr lang="hr-HR" sz="2000" baseline="0" dirty="0" smtClean="0"/>
                        <a:t> spavanjem, iritabilno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‘’Moja</a:t>
                      </a:r>
                      <a:r>
                        <a:rPr lang="hr-HR" sz="2000" baseline="0" dirty="0" smtClean="0"/>
                        <a:t> koncentracija ne ovisi samo o spavanju. Možda mi je dosadno ili preteško ovo…’’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Imam</a:t>
                      </a:r>
                      <a:r>
                        <a:rPr lang="hr-HR" sz="2000" baseline="0" dirty="0" smtClean="0"/>
                        <a:t> </a:t>
                      </a:r>
                      <a:r>
                        <a:rPr lang="hr-HR" sz="2000" dirty="0" smtClean="0"/>
                        <a:t>kontrolu, mogu se koncentrirati</a:t>
                      </a:r>
                      <a:endParaRPr lang="hr-H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41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Terapija ograničenja spavanja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92500" lnSpcReduction="20000"/>
          </a:bodyPr>
          <a:lstStyle/>
          <a:p>
            <a:r>
              <a:rPr lang="hr-HR" sz="2800" dirty="0"/>
              <a:t>o</a:t>
            </a:r>
            <a:r>
              <a:rPr lang="hr-HR" sz="2800" dirty="0" smtClean="0"/>
              <a:t>graničava se vrijeme spavanja  da bi se postiglo izjednačenje vremena provedenog u krevetu </a:t>
            </a:r>
            <a:r>
              <a:rPr lang="hr-HR" sz="2800" dirty="0" smtClean="0"/>
              <a:t>s individualnom </a:t>
            </a:r>
            <a:r>
              <a:rPr lang="hr-HR" sz="2800" dirty="0" smtClean="0"/>
              <a:t>potrebom za snom</a:t>
            </a:r>
          </a:p>
          <a:p>
            <a:r>
              <a:rPr lang="hr-HR" sz="2800" dirty="0"/>
              <a:t>i</a:t>
            </a:r>
            <a:r>
              <a:rPr lang="hr-HR" sz="2800" dirty="0" smtClean="0"/>
              <a:t>zračuna se prosječno vrijeme spavanja tijekom 2 tjedna</a:t>
            </a:r>
          </a:p>
          <a:p>
            <a:r>
              <a:rPr lang="hr-HR" sz="2800" dirty="0"/>
              <a:t>i</a:t>
            </a:r>
            <a:r>
              <a:rPr lang="hr-HR" sz="2800" dirty="0" smtClean="0"/>
              <a:t>nicijalno vrijeme u krevetu je prosječno individualno vrijeme spavanja (nije ispod 5 sati)</a:t>
            </a:r>
          </a:p>
          <a:p>
            <a:r>
              <a:rPr lang="hr-HR" sz="2800" dirty="0"/>
              <a:t>k</a:t>
            </a:r>
            <a:r>
              <a:rPr lang="hr-HR" sz="2800" dirty="0" smtClean="0"/>
              <a:t>asnije se tom vremenu tjedno dodaje ili oduzima 15 minuta</a:t>
            </a:r>
          </a:p>
          <a:p>
            <a:r>
              <a:rPr lang="hr-HR" sz="2800" dirty="0"/>
              <a:t>v</a:t>
            </a:r>
            <a:r>
              <a:rPr lang="hr-HR" sz="2800" dirty="0" smtClean="0"/>
              <a:t>rijeme buđenja je uvijek isto</a:t>
            </a:r>
          </a:p>
          <a:p>
            <a:r>
              <a:rPr lang="hr-HR" sz="2800" dirty="0"/>
              <a:t>c</a:t>
            </a:r>
            <a:r>
              <a:rPr lang="hr-HR" sz="2800" dirty="0" smtClean="0"/>
              <a:t>ilj je postići 85% učinkovitosti sna u jednom tjednu da bi se produžilo vrijeme</a:t>
            </a:r>
          </a:p>
          <a:p>
            <a:r>
              <a:rPr lang="hr-HR" sz="2800" dirty="0"/>
              <a:t>k</a:t>
            </a:r>
            <a:r>
              <a:rPr lang="hr-HR" sz="2800" dirty="0" smtClean="0"/>
              <a:t>ombinira se s drugim tehnikama</a:t>
            </a:r>
          </a:p>
          <a:p>
            <a:endParaRPr lang="hr-HR" sz="2600" dirty="0" smtClean="0"/>
          </a:p>
          <a:p>
            <a:pPr marL="1143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618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r>
              <a:rPr lang="hr-HR" b="1" dirty="0" smtClean="0"/>
              <a:t>O nesanici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7620000" cy="561662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hr-HR" altLang="sr-Latn-RS" sz="2600" dirty="0" smtClean="0"/>
          </a:p>
          <a:p>
            <a:r>
              <a:rPr lang="hr-HR" altLang="sr-Latn-RS" sz="2800" dirty="0" smtClean="0"/>
              <a:t>poteškoće s uspavljivanjem, održavanjem sna te trajna pospanost unatoč odgovarajućoj duljini spavanja (neodmarajuće spavanje) </a:t>
            </a:r>
          </a:p>
          <a:p>
            <a:r>
              <a:rPr lang="hr-HR" altLang="sr-Latn-RS" sz="2800" dirty="0" smtClean="0"/>
              <a:t>poremećaj koji traje 24 sata – </a:t>
            </a:r>
            <a:r>
              <a:rPr lang="hr-HR" sz="2800" dirty="0" smtClean="0"/>
              <a:t>uz teškoće spavanja po noći i dnevni problem - razlog traženja pomoći (problemi na poslu, u vezi, umor, iritabilnost)</a:t>
            </a:r>
          </a:p>
          <a:p>
            <a:r>
              <a:rPr lang="hr-HR" sz="2800" dirty="0" smtClean="0"/>
              <a:t>1/3 odrasle populacije – povremena nesanica</a:t>
            </a:r>
          </a:p>
          <a:p>
            <a:r>
              <a:rPr lang="hr-HR" sz="2800" dirty="0" smtClean="0"/>
              <a:t>10 do 15% - kronični problemi sa spavanjem</a:t>
            </a:r>
          </a:p>
          <a:p>
            <a:r>
              <a:rPr lang="hr-HR" sz="2800" dirty="0" smtClean="0"/>
              <a:t>1 do 2% - primarna nesanica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056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864096"/>
          </a:xfrm>
        </p:spPr>
        <p:txBody>
          <a:bodyPr/>
          <a:lstStyle/>
          <a:p>
            <a:r>
              <a:rPr lang="hr-HR" dirty="0" smtClean="0"/>
              <a:t>Bihevioralni eksperiment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8136904" cy="5616624"/>
          </a:xfrm>
        </p:spPr>
        <p:txBody>
          <a:bodyPr>
            <a:normAutofit fontScale="92500" lnSpcReduction="20000"/>
          </a:bodyPr>
          <a:lstStyle/>
          <a:p>
            <a:r>
              <a:rPr lang="hr-HR" sz="2600" dirty="0"/>
              <a:t>k</a:t>
            </a:r>
            <a:r>
              <a:rPr lang="hr-HR" sz="2600" dirty="0" smtClean="0"/>
              <a:t>lijenti imaju razna vjerovanja o spavanju koja im odmažu u napretku tretmana</a:t>
            </a:r>
          </a:p>
          <a:p>
            <a:pPr marL="709613" indent="0">
              <a:buNone/>
            </a:pPr>
            <a:r>
              <a:rPr lang="hr-HR" sz="2600" i="1" dirty="0" smtClean="0"/>
              <a:t>„Moram spavati 8 sati svaku noć.”</a:t>
            </a:r>
          </a:p>
          <a:p>
            <a:pPr marL="709613" indent="0">
              <a:buNone/>
            </a:pPr>
            <a:r>
              <a:rPr lang="hr-HR" sz="2600" i="1" dirty="0" smtClean="0"/>
              <a:t>„Ako loše spavam, znam da drugi dan neću moći ništa napraviti na poslu.”</a:t>
            </a:r>
          </a:p>
          <a:p>
            <a:pPr marL="709613" indent="0">
              <a:buNone/>
            </a:pPr>
            <a:r>
              <a:rPr lang="hr-HR" sz="2600" i="1" dirty="0" smtClean="0"/>
              <a:t>„Kad imam problema sa zaspivanjem, moram ostati u krevetu i više se potruditi.”</a:t>
            </a:r>
          </a:p>
          <a:p>
            <a:r>
              <a:rPr lang="hr-HR" sz="2600" dirty="0"/>
              <a:t>b</a:t>
            </a:r>
            <a:r>
              <a:rPr lang="hr-HR" sz="2600" dirty="0" smtClean="0"/>
              <a:t>ihevioralni eksperiment koristan je u radu s disfunkcionalnim vjerovanjima o spavanju i stvaranju novih funkcionalnih vjerovanja</a:t>
            </a:r>
          </a:p>
          <a:p>
            <a:r>
              <a:rPr lang="hr-HR" sz="2600" dirty="0" smtClean="0"/>
              <a:t>svrha je da klijent stvori nova iskustva i mogućnosti (čak i ako su neočekivana)</a:t>
            </a:r>
          </a:p>
          <a:p>
            <a:r>
              <a:rPr lang="hr-HR" sz="2600" dirty="0"/>
              <a:t>i</a:t>
            </a:r>
            <a:r>
              <a:rPr lang="hr-HR" sz="2600" dirty="0" smtClean="0"/>
              <a:t>skustvo eksperimenta može rezultirati promjenom vjerovanja te spoznajom o važnosti misli i ponašanja u održavanju nesanice</a:t>
            </a:r>
          </a:p>
          <a:p>
            <a:r>
              <a:rPr lang="hr-HR" sz="2600" dirty="0"/>
              <a:t>i</a:t>
            </a:r>
            <a:r>
              <a:rPr lang="hr-HR" sz="2600" dirty="0" smtClean="0"/>
              <a:t>skustveno učenje - nova vjerovanja i ponašanja mogu smanjiti anksioznost i poboljšati san</a:t>
            </a:r>
          </a:p>
        </p:txBody>
      </p:sp>
    </p:spTree>
    <p:extLst>
      <p:ext uri="{BB962C8B-B14F-4D97-AF65-F5344CB8AC3E}">
        <p14:creationId xmlns:p14="http://schemas.microsoft.com/office/powerpoint/2010/main" val="264981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620000" cy="850106"/>
          </a:xfrm>
        </p:spPr>
        <p:txBody>
          <a:bodyPr/>
          <a:lstStyle/>
          <a:p>
            <a:r>
              <a:rPr lang="hr-HR" dirty="0"/>
              <a:t>Bihevioralni eksperiment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7897688" cy="4968552"/>
          </a:xfrm>
        </p:spPr>
        <p:txBody>
          <a:bodyPr/>
          <a:lstStyle/>
          <a:p>
            <a:endParaRPr lang="hr-HR" sz="2800" dirty="0" smtClean="0"/>
          </a:p>
          <a:p>
            <a:r>
              <a:rPr lang="hr-HR" sz="2800" dirty="0"/>
              <a:t>a</a:t>
            </a:r>
            <a:r>
              <a:rPr lang="hr-HR" sz="2800" dirty="0" smtClean="0"/>
              <a:t>ko je moguće napraviti eksperiment tijekom seanse iako je kod tretmana nesanice to ponekad nemoguće (bolja kontrola) – tada je potrebno detaljno isplanirati eksperiment</a:t>
            </a:r>
          </a:p>
          <a:p>
            <a:r>
              <a:rPr lang="hr-HR" sz="2800" dirty="0"/>
              <a:t>o</a:t>
            </a:r>
            <a:r>
              <a:rPr lang="hr-HR" sz="2800" dirty="0" smtClean="0"/>
              <a:t>peracionalizirati ciljeve i definirati ishode</a:t>
            </a:r>
          </a:p>
          <a:p>
            <a:r>
              <a:rPr lang="hr-HR" sz="2800" dirty="0"/>
              <a:t>u</a:t>
            </a:r>
            <a:r>
              <a:rPr lang="hr-HR" sz="2800" dirty="0" smtClean="0"/>
              <a:t>vježbavati vještine potrebne za provođenje eksperimenta na seansi, prije nego što ga klijent isproba kod kuće</a:t>
            </a:r>
          </a:p>
          <a:p>
            <a:r>
              <a:rPr lang="hr-HR" sz="2800" dirty="0"/>
              <a:t>p</a:t>
            </a:r>
            <a:r>
              <a:rPr lang="hr-HR" sz="2800" dirty="0" smtClean="0"/>
              <a:t>rovodi se u 6 koraka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9892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4469"/>
            <a:ext cx="7620000" cy="864096"/>
          </a:xfrm>
        </p:spPr>
        <p:txBody>
          <a:bodyPr/>
          <a:lstStyle/>
          <a:p>
            <a:r>
              <a:rPr lang="hr-HR" dirty="0" smtClean="0"/>
              <a:t>Bihevioralni eksperiment</a:t>
            </a:r>
            <a:endParaRPr lang="hr-H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2736"/>
            <a:ext cx="8388424" cy="5805264"/>
          </a:xfrm>
        </p:spPr>
        <p:txBody>
          <a:bodyPr>
            <a:normAutofit fontScale="92500"/>
          </a:bodyPr>
          <a:lstStyle/>
          <a:p>
            <a:pPr marL="571500" indent="-457200">
              <a:buFont typeface="+mj-lt"/>
              <a:buAutoNum type="arabicPeriod"/>
            </a:pPr>
            <a:r>
              <a:rPr lang="hr-HR" sz="2400" b="1" dirty="0" smtClean="0"/>
              <a:t>Točno identificirati vjerovanja, misli i ponašanja</a:t>
            </a:r>
          </a:p>
          <a:p>
            <a:pPr marL="619125"/>
            <a:r>
              <a:rPr lang="hr-HR" dirty="0"/>
              <a:t>o</a:t>
            </a:r>
            <a:r>
              <a:rPr lang="hr-HR" dirty="0" smtClean="0"/>
              <a:t>drediti svrhu i cilj provođenja eksperimenta – npr. provjeravanje istinitosti određenog vjerovanja ili misli; testiranje novog vjerovanja i sl.</a:t>
            </a:r>
          </a:p>
          <a:p>
            <a:pPr marL="1073150" indent="0" defTabSz="1074738">
              <a:buNone/>
            </a:pPr>
            <a:r>
              <a:rPr lang="hr-HR" i="1" dirty="0"/>
              <a:t>	M</a:t>
            </a:r>
            <a:r>
              <a:rPr lang="hr-HR" i="1" dirty="0" smtClean="0"/>
              <a:t>oram spavati 8 sati da bi dobro funkcionirao ili će se to loše odraziti na moje zdravlje.</a:t>
            </a:r>
          </a:p>
          <a:p>
            <a:pPr marL="630238" indent="-457200" defTabSz="261938">
              <a:buFont typeface="+mj-lt"/>
              <a:buAutoNum type="arabicPeriod" startAt="2"/>
              <a:tabLst>
                <a:tab pos="174625" algn="l"/>
              </a:tabLst>
            </a:pPr>
            <a:r>
              <a:rPr lang="hr-HR" sz="2400" b="1" dirty="0" smtClean="0"/>
              <a:t>Zajedno s klijentom smisliti ideje za eksperiment (brainstorm)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i</a:t>
            </a:r>
            <a:r>
              <a:rPr lang="hr-HR" dirty="0" smtClean="0"/>
              <a:t>deje bi trebale biti što konkretnije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d</a:t>
            </a:r>
            <a:r>
              <a:rPr lang="hr-HR" dirty="0" smtClean="0"/>
              <a:t>efinirati vrijeme i mjesto provođenja eksperimenta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k</a:t>
            </a:r>
            <a:r>
              <a:rPr lang="hr-HR" dirty="0" smtClean="0"/>
              <a:t>oristiti klijentove ideje – bolja motivacija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a</a:t>
            </a:r>
            <a:r>
              <a:rPr lang="hr-HR" dirty="0" smtClean="0"/>
              <a:t>nksioznost </a:t>
            </a:r>
            <a:r>
              <a:rPr lang="hr-HR" dirty="0"/>
              <a:t>klijenta – manifestacija pogrešnog </a:t>
            </a:r>
            <a:r>
              <a:rPr lang="hr-HR" dirty="0" smtClean="0"/>
              <a:t>vjerovanja</a:t>
            </a:r>
          </a:p>
          <a:p>
            <a:pPr marL="985838" indent="0" defTabSz="261938">
              <a:buNone/>
              <a:tabLst>
                <a:tab pos="812800" algn="l"/>
              </a:tabLst>
            </a:pPr>
            <a:r>
              <a:rPr lang="hr-HR" i="1" dirty="0" smtClean="0"/>
              <a:t>	Skratiti spavanje za 1 do 1.5 sat u odnosu na uobičajeno spavanje.</a:t>
            </a:r>
          </a:p>
          <a:p>
            <a:pPr marL="630238" indent="-457200" defTabSz="261938">
              <a:buFont typeface="+mj-lt"/>
              <a:buAutoNum type="arabicPeriod" startAt="3"/>
              <a:tabLst>
                <a:tab pos="174625" algn="l"/>
              </a:tabLst>
            </a:pPr>
            <a:r>
              <a:rPr lang="hr-HR" sz="2400" b="1" dirty="0" smtClean="0"/>
              <a:t>Zapisati pretpostavke o ishodu i sam ishod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 smtClean="0"/>
              <a:t>tablica u koju će klijent zapisivati učinke eksperimenta na svoju sposobnost suočavanja, umora, </a:t>
            </a:r>
            <a:r>
              <a:rPr lang="hr-HR" dirty="0" smtClean="0"/>
              <a:t>produktivnosti </a:t>
            </a:r>
            <a:r>
              <a:rPr lang="hr-HR" dirty="0" smtClean="0"/>
              <a:t>i raspoloženja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n</a:t>
            </a:r>
            <a:r>
              <a:rPr lang="hr-HR" dirty="0" smtClean="0"/>
              <a:t>astaviti voditi dnevnik spavanja svako jutro</a:t>
            </a:r>
          </a:p>
          <a:p>
            <a:pPr marL="630238" indent="-180975" defTabSz="261938">
              <a:tabLst>
                <a:tab pos="174625" algn="l"/>
              </a:tabLst>
            </a:pPr>
            <a:r>
              <a:rPr lang="hr-HR" dirty="0"/>
              <a:t>b</a:t>
            </a:r>
            <a:r>
              <a:rPr lang="hr-HR" dirty="0" smtClean="0"/>
              <a:t>ilježiti odmah nakon provođenja eksperimenta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1854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469"/>
            <a:ext cx="7620000" cy="792088"/>
          </a:xfrm>
        </p:spPr>
        <p:txBody>
          <a:bodyPr/>
          <a:lstStyle/>
          <a:p>
            <a:r>
              <a:rPr lang="hr-HR" sz="4400" dirty="0" smtClean="0"/>
              <a:t>Bihevioralni eksperiment</a:t>
            </a:r>
            <a:endParaRPr lang="hr-HR" sz="3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9317"/>
            <a:ext cx="8136904" cy="5805264"/>
          </a:xfrm>
        </p:spPr>
        <p:txBody>
          <a:bodyPr>
            <a:normAutofit/>
          </a:bodyPr>
          <a:lstStyle/>
          <a:p>
            <a:pPr marL="571500" indent="-457200">
              <a:buFont typeface="+mj-lt"/>
              <a:buAutoNum type="arabicPeriod" startAt="4"/>
            </a:pPr>
            <a:r>
              <a:rPr lang="hr-HR" sz="2400" b="1" dirty="0" smtClean="0"/>
              <a:t>Predvidjeti probleme i smisliti rješenja</a:t>
            </a:r>
          </a:p>
          <a:p>
            <a:pPr marL="536575" indent="-187325"/>
            <a:r>
              <a:rPr lang="hr-HR" dirty="0"/>
              <a:t>a</a:t>
            </a:r>
            <a:r>
              <a:rPr lang="hr-HR" dirty="0" smtClean="0"/>
              <a:t>ko klijent nije siguran želi li probati eksperiment podsjetiti ga na prošla iskustva koja nisu u skladu s disfunkcionalnim vjerovanjem</a:t>
            </a:r>
          </a:p>
          <a:p>
            <a:pPr marL="536575" indent="-187325"/>
            <a:r>
              <a:rPr lang="hr-HR" dirty="0"/>
              <a:t>z</a:t>
            </a:r>
            <a:r>
              <a:rPr lang="hr-HR" dirty="0" smtClean="0"/>
              <a:t>ajedno s klijentom naći korisne strategije suočavanja  koje će mu pomoći</a:t>
            </a:r>
          </a:p>
          <a:p>
            <a:pPr marL="536575" indent="-187325"/>
            <a:r>
              <a:rPr lang="hr-HR" dirty="0"/>
              <a:t>u</a:t>
            </a:r>
            <a:r>
              <a:rPr lang="hr-HR" dirty="0" smtClean="0"/>
              <a:t>vježbavati ih na seansi prije provođenja eksperimenta</a:t>
            </a:r>
          </a:p>
          <a:p>
            <a:pPr marL="114300" indent="0">
              <a:buNone/>
            </a:pPr>
            <a:endParaRPr lang="hr-HR" sz="800" dirty="0" smtClean="0"/>
          </a:p>
          <a:p>
            <a:pPr marL="571500" indent="-457200">
              <a:buFont typeface="+mj-lt"/>
              <a:buAutoNum type="arabicPeriod" startAt="5"/>
            </a:pPr>
            <a:r>
              <a:rPr lang="hr-HR" sz="2400" b="1" dirty="0" smtClean="0"/>
              <a:t>Provođenje eksperimenta</a:t>
            </a:r>
          </a:p>
          <a:p>
            <a:pPr marL="114300" indent="0">
              <a:buNone/>
            </a:pPr>
            <a:endParaRPr lang="hr-HR" sz="800" b="1" dirty="0" smtClean="0"/>
          </a:p>
          <a:p>
            <a:pPr marL="571500" indent="-457200">
              <a:buFont typeface="+mj-lt"/>
              <a:buAutoNum type="arabicPeriod" startAt="6"/>
            </a:pPr>
            <a:r>
              <a:rPr lang="hr-HR" sz="2400" b="1" dirty="0" smtClean="0"/>
              <a:t>Analiza eksperimenta i donošenje zaključaka</a:t>
            </a:r>
          </a:p>
          <a:p>
            <a:pPr marL="619125"/>
            <a:r>
              <a:rPr lang="hr-HR" dirty="0"/>
              <a:t>z</a:t>
            </a:r>
            <a:r>
              <a:rPr lang="hr-HR" dirty="0" smtClean="0"/>
              <a:t>apisati sve zaključke</a:t>
            </a:r>
          </a:p>
          <a:p>
            <a:pPr marL="619125"/>
            <a:r>
              <a:rPr lang="hr-HR" dirty="0"/>
              <a:t>k</a:t>
            </a:r>
            <a:r>
              <a:rPr lang="hr-HR" dirty="0" smtClean="0"/>
              <a:t>lijenti su obično iznenađeni kad vide da se dobro nose s manje sna i da to ne mora biti okidač za veće probleme sa spavanjem</a:t>
            </a:r>
          </a:p>
          <a:p>
            <a:pPr marL="619125"/>
            <a:r>
              <a:rPr lang="hr-HR" dirty="0"/>
              <a:t>p</a:t>
            </a:r>
            <a:r>
              <a:rPr lang="hr-HR" dirty="0" smtClean="0"/>
              <a:t>onekad eksperimet neće rezutirati očekivanim ishodom</a:t>
            </a:r>
          </a:p>
          <a:p>
            <a:endParaRPr lang="hr-HR" sz="800" dirty="0" smtClean="0"/>
          </a:p>
          <a:p>
            <a:pPr marL="571500" indent="-457200">
              <a:buFont typeface="+mj-lt"/>
              <a:buAutoNum type="arabicPeriod" startAt="7"/>
            </a:pPr>
            <a:r>
              <a:rPr lang="hr-HR" sz="2400" b="1" dirty="0" smtClean="0"/>
              <a:t>Follow up eksperiment po potrebi</a:t>
            </a:r>
            <a:endParaRPr lang="hr-HR" sz="2400" b="1" dirty="0"/>
          </a:p>
        </p:txBody>
      </p:sp>
    </p:spTree>
    <p:extLst>
      <p:ext uri="{BB962C8B-B14F-4D97-AF65-F5344CB8AC3E}">
        <p14:creationId xmlns:p14="http://schemas.microsoft.com/office/powerpoint/2010/main" val="321416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656708"/>
              </p:ext>
            </p:extLst>
          </p:nvPr>
        </p:nvGraphicFramePr>
        <p:xfrm>
          <a:off x="179512" y="116632"/>
          <a:ext cx="8208915" cy="635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783"/>
                <a:gridCol w="1641783"/>
                <a:gridCol w="1641783"/>
                <a:gridCol w="1641783"/>
                <a:gridCol w="1641783"/>
              </a:tblGrid>
              <a:tr h="370840">
                <a:tc gridSpan="5">
                  <a:txBody>
                    <a:bodyPr/>
                    <a:lstStyle/>
                    <a:p>
                      <a:r>
                        <a:rPr lang="hr-HR" sz="2100" b="1" dirty="0" smtClean="0"/>
                        <a:t>Eksperiment  - strah od lošeg sna </a:t>
                      </a:r>
                      <a:r>
                        <a:rPr lang="hr-HR" sz="2100" b="1" i="1" dirty="0" smtClean="0"/>
                        <a:t>(„Loš san je opasan.”)</a:t>
                      </a:r>
                      <a:endParaRPr lang="hr-HR" sz="2100" b="1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hr-HR" sz="2100" b="1" dirty="0" smtClean="0"/>
                    </a:p>
                    <a:p>
                      <a:pPr algn="ctr"/>
                      <a:r>
                        <a:rPr lang="hr-HR" sz="2100" b="1" dirty="0" smtClean="0"/>
                        <a:t>Cilj</a:t>
                      </a:r>
                      <a:endParaRPr lang="hr-HR" sz="2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100" b="1" dirty="0" smtClean="0"/>
                        <a:t>Eksperiment </a:t>
                      </a:r>
                    </a:p>
                    <a:p>
                      <a:pPr algn="ctr"/>
                      <a:r>
                        <a:rPr lang="hr-HR" sz="2100" b="1" dirty="0" smtClean="0"/>
                        <a:t>(način na koji će to postići)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100" b="1" dirty="0" smtClean="0"/>
                    </a:p>
                    <a:p>
                      <a:pPr algn="ctr"/>
                      <a:r>
                        <a:rPr lang="hr-HR" sz="2100" b="1" dirty="0" smtClean="0"/>
                        <a:t>Pretpostavke</a:t>
                      </a:r>
                      <a:endParaRPr lang="hr-HR" sz="2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100" b="1" dirty="0" smtClean="0"/>
                        <a:t>Što se stvarno dogodilo</a:t>
                      </a:r>
                      <a:endParaRPr lang="hr-HR" sz="2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100" b="1" dirty="0" smtClean="0"/>
                    </a:p>
                    <a:p>
                      <a:pPr algn="ctr"/>
                      <a:r>
                        <a:rPr lang="hr-HR" sz="2100" b="1" dirty="0" smtClean="0"/>
                        <a:t>Ishod</a:t>
                      </a:r>
                      <a:endParaRPr lang="hr-HR" sz="21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sz="2100" dirty="0" smtClean="0"/>
                        <a:t>Namjerno</a:t>
                      </a:r>
                      <a:r>
                        <a:rPr lang="hr-HR" sz="2100" baseline="0" dirty="0" smtClean="0"/>
                        <a:t> smanjiti količinu spavanja (u satima)</a:t>
                      </a:r>
                      <a:endParaRPr lang="hr-H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100" dirty="0" smtClean="0"/>
                        <a:t>Ili ići u krevet kasnije, oko 1 sat iza ponoći (gledati zvijezde, prošetati se) ILI se ranije ustati i trčati ujutro.</a:t>
                      </a:r>
                    </a:p>
                    <a:p>
                      <a:r>
                        <a:rPr lang="hr-HR" sz="2100" dirty="0" smtClean="0"/>
                        <a:t>Cilj je 5,5</a:t>
                      </a:r>
                      <a:r>
                        <a:rPr lang="hr-HR" sz="2100" baseline="0" dirty="0" smtClean="0"/>
                        <a:t> do 6 sati sna (u krevetu oko 6,5 sati)</a:t>
                      </a:r>
                      <a:endParaRPr lang="hr-H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100" dirty="0" smtClean="0"/>
                        <a:t>Možda ću</a:t>
                      </a:r>
                      <a:r>
                        <a:rPr lang="hr-HR" sz="2100" baseline="0" dirty="0" smtClean="0"/>
                        <a:t> čak i bolje spavati?</a:t>
                      </a:r>
                    </a:p>
                    <a:p>
                      <a:r>
                        <a:rPr lang="hr-HR" sz="2100" baseline="0" dirty="0" smtClean="0"/>
                        <a:t>Osjećat ću se dobro ujutro.</a:t>
                      </a:r>
                    </a:p>
                    <a:p>
                      <a:r>
                        <a:rPr lang="hr-HR" sz="2100" baseline="0" dirty="0" smtClean="0"/>
                        <a:t>Bit će zanimljivo vidjeti što će biti. </a:t>
                      </a:r>
                      <a:endParaRPr lang="hr-HR" sz="2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100" dirty="0" smtClean="0"/>
                        <a:t>Sastao sam se s prijateljima,</a:t>
                      </a:r>
                      <a:r>
                        <a:rPr lang="hr-HR" sz="2100" baseline="0" dirty="0" smtClean="0"/>
                        <a:t> vratio se oko ponoći.</a:t>
                      </a:r>
                    </a:p>
                    <a:p>
                      <a:r>
                        <a:rPr lang="hr-HR" sz="2100" baseline="0" dirty="0" smtClean="0"/>
                        <a:t>Gledao sam film do 1.30. U krevetu sam bio od 1.45 do 7.45. </a:t>
                      </a:r>
                    </a:p>
                    <a:p>
                      <a:r>
                        <a:rPr lang="hr-HR" sz="2100" baseline="0" dirty="0" smtClean="0"/>
                        <a:t>Spavao sam 5 sati, budio se 2 puta.</a:t>
                      </a:r>
                      <a:endParaRPr lang="hr-HR" sz="2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100" dirty="0" smtClean="0"/>
                        <a:t>Osjećao sam se umorno povremeno tijekom dana, ali sam se dobro nosio s</a:t>
                      </a:r>
                      <a:r>
                        <a:rPr lang="hr-HR" sz="2100" baseline="0" dirty="0" smtClean="0"/>
                        <a:t> tim i funkcionirao sam dobro. </a:t>
                      </a:r>
                    </a:p>
                    <a:p>
                      <a:r>
                        <a:rPr lang="hr-HR" sz="2100" baseline="0" dirty="0" smtClean="0"/>
                        <a:t>Mogu preživjeti s 5 sati sna!</a:t>
                      </a:r>
                      <a:endParaRPr lang="hr-HR" sz="2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54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O nesanici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različiti poremećaji spavanja često se javljaju zajedno, a ponekad ih je teško razlikovati (kriva dijagnoza)</a:t>
            </a:r>
          </a:p>
          <a:p>
            <a:pPr marL="1660525" indent="-457200">
              <a:buFont typeface="Courier New" panose="02070309020205020404" pitchFamily="49" charset="0"/>
              <a:buChar char="o"/>
            </a:pPr>
            <a:r>
              <a:rPr lang="hr-HR" sz="2800" dirty="0"/>
              <a:t>narkolepsija</a:t>
            </a:r>
          </a:p>
          <a:p>
            <a:pPr marL="1660525" indent="-457200">
              <a:buFont typeface="Courier New" panose="02070309020205020404" pitchFamily="49" charset="0"/>
              <a:buChar char="o"/>
            </a:pPr>
            <a:r>
              <a:rPr lang="hr-HR" sz="2800" dirty="0"/>
              <a:t>apneja (poremećaj disanja u spavanju)</a:t>
            </a:r>
          </a:p>
          <a:p>
            <a:pPr marL="1660525" indent="-457200">
              <a:buFont typeface="Courier New" panose="02070309020205020404" pitchFamily="49" charset="0"/>
              <a:buChar char="o"/>
            </a:pPr>
            <a:r>
              <a:rPr lang="hr-HR" sz="2800" dirty="0"/>
              <a:t>motorički poremećaji spavanja (sindrom nemirnih nogu)</a:t>
            </a:r>
          </a:p>
          <a:p>
            <a:pPr marL="1660525" indent="-457200">
              <a:buFont typeface="Courier New" panose="02070309020205020404" pitchFamily="49" charset="0"/>
              <a:buChar char="o"/>
            </a:pPr>
            <a:r>
              <a:rPr lang="hr-HR" sz="2800" dirty="0"/>
              <a:t>poremećaji cirkadijurnog ritma</a:t>
            </a:r>
          </a:p>
          <a:p>
            <a:pPr marL="1660525" indent="-457200">
              <a:buFont typeface="Courier New" panose="02070309020205020404" pitchFamily="49" charset="0"/>
              <a:buChar char="o"/>
            </a:pPr>
            <a:r>
              <a:rPr lang="hr-HR" sz="2800" dirty="0"/>
              <a:t>parasomnije (mjesečarenje, noćni strah...)</a:t>
            </a:r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04067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528" y="1487794"/>
            <a:ext cx="2736304" cy="158417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>
                <a:solidFill>
                  <a:srgbClr val="FF0000"/>
                </a:solidFill>
              </a:rPr>
              <a:t>P</a:t>
            </a:r>
            <a:r>
              <a:rPr lang="hr-HR" sz="2800" b="1" dirty="0" smtClean="0"/>
              <a:t>redisponirajući faktori</a:t>
            </a:r>
            <a:endParaRPr lang="hr-HR" sz="2800" b="1" dirty="0"/>
          </a:p>
        </p:txBody>
      </p:sp>
      <p:sp>
        <p:nvSpPr>
          <p:cNvPr id="3" name="Rounded Rectangle 2"/>
          <p:cNvSpPr/>
          <p:nvPr/>
        </p:nvSpPr>
        <p:spPr>
          <a:xfrm>
            <a:off x="323528" y="3239004"/>
            <a:ext cx="2736304" cy="158417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>
                <a:solidFill>
                  <a:srgbClr val="FF0000"/>
                </a:solidFill>
              </a:rPr>
              <a:t>P</a:t>
            </a:r>
            <a:r>
              <a:rPr lang="hr-HR" sz="2800" b="1" dirty="0" smtClean="0"/>
              <a:t>recipitirajući faktori</a:t>
            </a:r>
            <a:endParaRPr lang="hr-HR" sz="28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04395" y="5013176"/>
            <a:ext cx="2736304" cy="158417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 smtClean="0">
                <a:solidFill>
                  <a:srgbClr val="FF0000"/>
                </a:solidFill>
              </a:rPr>
              <a:t>P</a:t>
            </a:r>
            <a:r>
              <a:rPr lang="hr-HR" sz="2800" b="1" dirty="0" smtClean="0"/>
              <a:t>održavajući faktori</a:t>
            </a:r>
            <a:endParaRPr lang="hr-HR" sz="28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070254" y="1484784"/>
            <a:ext cx="5822225" cy="15841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hr-HR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Faktori koji povećavaju vjerojatnost razvitka nesanice (npr. obiteljska povijest problema sa spavanjem, sklonost anksioznosti).</a:t>
            </a:r>
          </a:p>
          <a:p>
            <a:pPr lvl="0"/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Sami za sebe nisu dovoljni za razvoj nesanice.</a:t>
            </a:r>
          </a:p>
          <a:p>
            <a:pPr algn="ctr"/>
            <a:endParaRPr lang="hr-H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70255" y="5030994"/>
            <a:ext cx="5822224" cy="15841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hr-HR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Faktori </a:t>
            </a: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koji održavaju problem jednom kad se 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pojavio </a:t>
            </a: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  <a:p>
            <a:pPr lvl="0"/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Č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esto ih je teško prepoznati </a:t>
            </a: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– problem sa spavanjem je prisutan, a glavnih 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okidača </a:t>
            </a:r>
            <a:r>
              <a:rPr lang="hr-HR" sz="2000" dirty="0">
                <a:solidFill>
                  <a:schemeClr val="accent5">
                    <a:lumMod val="50000"/>
                  </a:schemeClr>
                </a:solidFill>
              </a:rPr>
              <a:t>koji su doveli do nastanka nesanice više </a:t>
            </a:r>
            <a:r>
              <a:rPr lang="hr-HR" sz="2000" dirty="0" smtClean="0">
                <a:solidFill>
                  <a:schemeClr val="accent5">
                    <a:lumMod val="50000"/>
                  </a:schemeClr>
                </a:solidFill>
              </a:rPr>
              <a:t>nema.</a:t>
            </a:r>
            <a:endParaRPr lang="hr-HR" sz="20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7" name="Rounded Rectangle 6"/>
          <p:cNvSpPr/>
          <p:nvPr/>
        </p:nvSpPr>
        <p:spPr>
          <a:xfrm>
            <a:off x="3040699" y="3262861"/>
            <a:ext cx="5851780" cy="15841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hr-HR" sz="19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</a:rPr>
              <a:t>Okidači, događaji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koji utječu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</a:rPr>
              <a:t>na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spavanje (npr. stres zbog bolesti ili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</a:rPr>
              <a:t>nezaposlenosti, svakodnevni događaji, dobri ili loši)</a:t>
            </a:r>
            <a:endParaRPr lang="hr-HR" sz="2000" dirty="0">
              <a:solidFill>
                <a:schemeClr val="accent3">
                  <a:lumMod val="50000"/>
                </a:schemeClr>
              </a:solidFill>
            </a:endParaRPr>
          </a:p>
          <a:p>
            <a:pPr lvl="0"/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</a:rPr>
              <a:t>Dovode do akutne nesanice </a:t>
            </a:r>
            <a:r>
              <a:rPr lang="hr-HR" sz="2000" dirty="0">
                <a:solidFill>
                  <a:schemeClr val="accent3">
                    <a:lumMod val="50000"/>
                  </a:schemeClr>
                </a:solidFill>
              </a:rPr>
              <a:t>– problemi sa spavanjem traju kraće od 3 </a:t>
            </a:r>
            <a:r>
              <a:rPr lang="hr-HR" sz="2000" dirty="0" smtClean="0">
                <a:solidFill>
                  <a:schemeClr val="accent3">
                    <a:lumMod val="50000"/>
                  </a:schemeClr>
                </a:solidFill>
              </a:rPr>
              <a:t>mjeseca.</a:t>
            </a:r>
            <a:endParaRPr lang="hr-HR" sz="20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endParaRPr lang="hr-HR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4739" y="188640"/>
            <a:ext cx="8229600" cy="954360"/>
          </a:xfrm>
        </p:spPr>
        <p:txBody>
          <a:bodyPr>
            <a:normAutofit/>
          </a:bodyPr>
          <a:lstStyle/>
          <a:p>
            <a:r>
              <a:rPr lang="hr-HR" sz="5400" b="1" i="1" dirty="0" smtClean="0">
                <a:solidFill>
                  <a:schemeClr val="accent3">
                    <a:lumMod val="50000"/>
                  </a:schemeClr>
                </a:solidFill>
              </a:rPr>
              <a:t>Uzrok nesanice</a:t>
            </a:r>
            <a:endParaRPr lang="hr-HR" sz="5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8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999417"/>
              </p:ext>
            </p:extLst>
          </p:nvPr>
        </p:nvGraphicFramePr>
        <p:xfrm>
          <a:off x="395536" y="692696"/>
          <a:ext cx="843528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764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hr-HR" dirty="0" smtClean="0">
                <a:solidFill>
                  <a:schemeClr val="accent3">
                    <a:lumMod val="50000"/>
                  </a:schemeClr>
                </a:solidFill>
              </a:rPr>
              <a:t>Tretmani nesanice</a:t>
            </a:r>
            <a:endParaRPr lang="hr-HR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600" dirty="0" smtClean="0"/>
              <a:t>Lijekovi</a:t>
            </a:r>
          </a:p>
          <a:p>
            <a:pPr marL="0" indent="0">
              <a:buNone/>
            </a:pPr>
            <a:endParaRPr lang="hr-HR" b="1" dirty="0" smtClean="0"/>
          </a:p>
          <a:p>
            <a:pPr marL="0" indent="0">
              <a:buNone/>
            </a:pPr>
            <a:r>
              <a:rPr lang="hr-HR" b="1" dirty="0" smtClean="0"/>
              <a:t>Benzodiazepini</a:t>
            </a:r>
            <a:r>
              <a:rPr lang="hr-HR" dirty="0" smtClean="0"/>
              <a:t> – pomažu pri zaspivanju, ali ne pomažu dugoročno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n</a:t>
            </a:r>
            <a:r>
              <a:rPr lang="hr-HR" dirty="0" smtClean="0"/>
              <a:t>isu prikladni za perzistirajuću nesanicu koja traje mjesecima ili godinama</a:t>
            </a:r>
          </a:p>
          <a:p>
            <a:pPr marL="0" indent="0">
              <a:buNone/>
            </a:pPr>
            <a:r>
              <a:rPr lang="hr-HR" b="1" dirty="0" smtClean="0"/>
              <a:t>Antidepresivi i antihistaminici</a:t>
            </a:r>
            <a:r>
              <a:rPr lang="hr-HR" dirty="0" smtClean="0"/>
              <a:t> – propisani za drugu svrhu, ali uzrokuju pospanost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m</a:t>
            </a:r>
            <a:r>
              <a:rPr lang="hr-HR" dirty="0" smtClean="0"/>
              <a:t>alo znanstvenih dokaza da ti lijekovi pomažu u liječenju nesanice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liječnici ih propisuju jer ih je </a:t>
            </a:r>
            <a:r>
              <a:rPr lang="hr-HR" dirty="0"/>
              <a:t>moguće </a:t>
            </a:r>
            <a:r>
              <a:rPr lang="hr-HR" dirty="0" smtClean="0"/>
              <a:t>propisati na </a:t>
            </a:r>
            <a:r>
              <a:rPr lang="hr-HR" dirty="0" smtClean="0"/>
              <a:t>duži period</a:t>
            </a:r>
          </a:p>
          <a:p>
            <a:pPr marL="0" indent="0">
              <a:buNone/>
            </a:pPr>
            <a:r>
              <a:rPr lang="hr-HR" b="1" dirty="0" smtClean="0"/>
              <a:t>Melatonin</a:t>
            </a:r>
            <a:r>
              <a:rPr lang="hr-HR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 smtClean="0"/>
              <a:t>ne funkcionira </a:t>
            </a:r>
            <a:r>
              <a:rPr lang="hr-HR" dirty="0" smtClean="0"/>
              <a:t>dugoročno, </a:t>
            </a:r>
            <a:r>
              <a:rPr lang="hr-HR" dirty="0" smtClean="0"/>
              <a:t>nije  </a:t>
            </a:r>
            <a:r>
              <a:rPr lang="hr-HR" dirty="0" smtClean="0"/>
              <a:t>dobro rješenje za perzistirajuću nesanicu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r-HR" dirty="0"/>
              <a:t>o</a:t>
            </a:r>
            <a:r>
              <a:rPr lang="hr-HR" dirty="0" smtClean="0"/>
              <a:t>dmah nakon prekida uzimanja povratak problema sa spavanjem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70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3">
                    <a:lumMod val="50000"/>
                  </a:schemeClr>
                </a:solidFill>
              </a:rPr>
              <a:t>Tretmani nesanice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9263" indent="0">
              <a:buNone/>
            </a:pPr>
            <a:r>
              <a:rPr lang="hr-HR" sz="3600" b="1" dirty="0" smtClean="0"/>
              <a:t>Psihoterapija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 smtClean="0"/>
          </a:p>
          <a:p>
            <a:pPr marL="447675" indent="0">
              <a:buNone/>
            </a:pPr>
            <a:r>
              <a:rPr lang="hr-HR" sz="2800" dirty="0" smtClean="0"/>
              <a:t>Puno znanstvenih dokaza da pomaže kod problema s nesanicom, osobito KBT – pomaže i kratkoročno i dugoročno (misli, ponašanja i emocije onemogućuju spavanje)</a:t>
            </a:r>
          </a:p>
          <a:p>
            <a:pPr marL="447675" indent="0">
              <a:buNone/>
            </a:pPr>
            <a:endParaRPr lang="hr-HR" sz="2800" dirty="0" smtClean="0"/>
          </a:p>
          <a:p>
            <a:pPr marL="447675" indent="0">
              <a:buNone/>
            </a:pPr>
            <a:r>
              <a:rPr lang="hr-HR" sz="2800" dirty="0" smtClean="0"/>
              <a:t>Terapija svjetlom – </a:t>
            </a:r>
            <a:r>
              <a:rPr lang="hr-HR" sz="2800" dirty="0" smtClean="0"/>
              <a:t>učinkovita </a:t>
            </a:r>
            <a:r>
              <a:rPr lang="hr-HR" sz="2800" dirty="0" smtClean="0"/>
              <a:t>u tretmanu poremećaja cirkadijurnog ritma, kod nesanice se može koristiti zajedno s KBT-om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414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altLang="sr-Latn-RS" dirty="0" smtClean="0"/>
              <a:t>Tretman nesanice</a:t>
            </a:r>
            <a:r>
              <a:rPr lang="hr-HR" altLang="sr-Latn-RS" dirty="0"/>
              <a:t/>
            </a:r>
            <a:br>
              <a:rPr lang="hr-HR" altLang="sr-Latn-RS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064896" cy="518457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endParaRPr lang="hr-HR" altLang="sr-Latn-RS" dirty="0" smtClean="0"/>
          </a:p>
          <a:p>
            <a:pPr marL="541338" indent="-4572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hr-HR" altLang="sr-Latn-RS" sz="2800" b="1" dirty="0" smtClean="0"/>
              <a:t>Postavljanje jasnih  i određenih ciljeva: </a:t>
            </a:r>
            <a:r>
              <a:rPr lang="hr-HR" altLang="sr-Latn-RS" sz="2800" dirty="0" smtClean="0"/>
              <a:t>„ Želim spavati, učinkovitije funkcionirati tijekom dana i dobro se slagati s drugim </a:t>
            </a:r>
            <a:r>
              <a:rPr lang="hr-HR" altLang="sr-Latn-RS" sz="2800" dirty="0" smtClean="0"/>
              <a:t>ljudima.”</a:t>
            </a:r>
            <a:endParaRPr lang="hr-HR" altLang="sr-Latn-RS" sz="2800" dirty="0" smtClean="0"/>
          </a:p>
          <a:p>
            <a:pPr marL="541338" indent="-457200">
              <a:lnSpc>
                <a:spcPct val="80000"/>
              </a:lnSpc>
              <a:buFont typeface="+mj-lt"/>
              <a:buAutoNum type="arabicPeriod"/>
            </a:pPr>
            <a:endParaRPr lang="hr-HR" altLang="sr-Latn-RS" sz="2800" dirty="0" smtClean="0"/>
          </a:p>
          <a:p>
            <a:pPr marL="619125" indent="-444500">
              <a:lnSpc>
                <a:spcPct val="80000"/>
              </a:lnSpc>
              <a:buFont typeface="Wingdings" pitchFamily="2" charset="2"/>
              <a:buAutoNum type="arabicPeriod"/>
              <a:tabLst>
                <a:tab pos="536575" algn="l"/>
              </a:tabLst>
            </a:pPr>
            <a:r>
              <a:rPr lang="hr-HR" altLang="sr-Latn-RS" sz="2800" b="1" dirty="0" smtClean="0"/>
              <a:t>Vođenje dnevnika spavanja</a:t>
            </a:r>
          </a:p>
          <a:p>
            <a:pPr marL="1081088" indent="-457200">
              <a:tabLst>
                <a:tab pos="711200" algn="l"/>
              </a:tabLst>
            </a:pPr>
            <a:r>
              <a:rPr lang="hr-HR" sz="2800" dirty="0" smtClean="0"/>
              <a:t>pomaže </a:t>
            </a:r>
            <a:r>
              <a:rPr lang="hr-HR" sz="2800" dirty="0" smtClean="0"/>
              <a:t>pri praćenju napretka</a:t>
            </a:r>
          </a:p>
          <a:p>
            <a:pPr marL="1079500" indent="-457200">
              <a:tabLst>
                <a:tab pos="536575" algn="l"/>
              </a:tabLst>
            </a:pPr>
            <a:r>
              <a:rPr lang="hr-HR" sz="2800" dirty="0"/>
              <a:t>t</a:t>
            </a:r>
            <a:r>
              <a:rPr lang="hr-HR" sz="2800" dirty="0" smtClean="0"/>
              <a:t>ablica koja se ispunjava svako jutro – pokazuje kako je osoba spavala</a:t>
            </a:r>
          </a:p>
          <a:p>
            <a:pPr marL="1079500" indent="-457200">
              <a:tabLst>
                <a:tab pos="536575" algn="l"/>
              </a:tabLst>
            </a:pPr>
            <a:r>
              <a:rPr lang="hr-HR" sz="2800" dirty="0" smtClean="0"/>
              <a:t>potrebno pisati sve dok problemi s nesanicom ne prođu</a:t>
            </a:r>
          </a:p>
          <a:p>
            <a:pPr>
              <a:lnSpc>
                <a:spcPct val="80000"/>
              </a:lnSpc>
              <a:buFont typeface="Wingdings" pitchFamily="2" charset="2"/>
              <a:buAutoNum type="arabicPeriod"/>
            </a:pPr>
            <a:endParaRPr lang="hr-HR" altLang="sr-Latn-RS" b="1" u="sng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492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573086"/>
              </p:ext>
            </p:extLst>
          </p:nvPr>
        </p:nvGraphicFramePr>
        <p:xfrm>
          <a:off x="179511" y="332656"/>
          <a:ext cx="7980041" cy="609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7"/>
                <a:gridCol w="360040"/>
                <a:gridCol w="360040"/>
                <a:gridCol w="360040"/>
                <a:gridCol w="360040"/>
                <a:gridCol w="288032"/>
                <a:gridCol w="360040"/>
                <a:gridCol w="347192"/>
              </a:tblGrid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Mjerenje spavanja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6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7</a:t>
                      </a:r>
                      <a:endParaRPr lang="hr-HR" dirty="0"/>
                    </a:p>
                  </a:txBody>
                  <a:tcPr/>
                </a:tc>
              </a:tr>
              <a:tr h="722103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1.</a:t>
                      </a:r>
                      <a:r>
                        <a:rPr lang="hr-HR" sz="2000" baseline="0" dirty="0" smtClean="0"/>
                        <a:t> Jeste li jučer spavali preko dana? Ako da, koliko dugo (u minutama)?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2. U koliko ste se sati jutros ustali?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3. U koliko ste se sati jutros</a:t>
                      </a:r>
                      <a:r>
                        <a:rPr lang="hr-HR" sz="2000" baseline="0" dirty="0" smtClean="0"/>
                        <a:t> probudili?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4. Kada ste sinoć otišli u krevet</a:t>
                      </a:r>
                      <a:r>
                        <a:rPr lang="hr-HR" sz="2000" baseline="0" dirty="0" smtClean="0"/>
                        <a:t>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2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dirty="0" smtClean="0"/>
                        <a:t>5. U koliko</a:t>
                      </a:r>
                      <a:r>
                        <a:rPr lang="hr-HR" sz="2000" baseline="0" dirty="0" smtClean="0"/>
                        <a:t> ste sati sinoć ugasili svjetlo s namjerom da idete spavati?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54758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6.</a:t>
                      </a:r>
                      <a:r>
                        <a:rPr lang="hr-HR" sz="2000" baseline="0" dirty="0" smtClean="0"/>
                        <a:t> Koliko vam je bilo potrebno da zaspete? (u minutama)?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22103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7. Koliko dugo ste bili budni </a:t>
                      </a:r>
                      <a:r>
                        <a:rPr lang="hr-HR" sz="2000" b="0" u="sng" dirty="0" smtClean="0"/>
                        <a:t>tijekom</a:t>
                      </a:r>
                      <a:r>
                        <a:rPr lang="hr-HR" sz="2000" dirty="0" smtClean="0"/>
                        <a:t> noći (ukupno u minutama)?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8. Koliko ste ukupno spavali?</a:t>
                      </a:r>
                      <a:r>
                        <a:rPr lang="hr-HR" sz="2000" baseline="0" dirty="0" smtClean="0"/>
                        <a:t> (sati/minute)?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418361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9. Koliko ste alkohola sinoć popili?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722103">
                <a:tc>
                  <a:txBody>
                    <a:bodyPr/>
                    <a:lstStyle/>
                    <a:p>
                      <a:r>
                        <a:rPr lang="hr-HR" sz="2000" dirty="0" smtClean="0"/>
                        <a:t>10. Jeste li sinoć uzeli</a:t>
                      </a:r>
                      <a:r>
                        <a:rPr lang="hr-HR" sz="2000" baseline="0" dirty="0" smtClean="0"/>
                        <a:t> tablete za spavanje? Ako da, koliko?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67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821</TotalTime>
  <Words>1709</Words>
  <Application>Microsoft Office PowerPoint</Application>
  <PresentationFormat>On-screen Show (4:3)</PresentationFormat>
  <Paragraphs>246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Adjacency</vt:lpstr>
      <vt:lpstr>BK TEHNIKE ZA RAD S NESANICOM</vt:lpstr>
      <vt:lpstr>O nesanici</vt:lpstr>
      <vt:lpstr>O nesanici</vt:lpstr>
      <vt:lpstr>Uzrok nesanice</vt:lpstr>
      <vt:lpstr>PowerPoint Presentation</vt:lpstr>
      <vt:lpstr>Tretmani nesanice</vt:lpstr>
      <vt:lpstr>Tretmani nesanice</vt:lpstr>
      <vt:lpstr>Tretman nesanice </vt:lpstr>
      <vt:lpstr>PowerPoint Presentation</vt:lpstr>
      <vt:lpstr>PowerPoint Presentation</vt:lpstr>
      <vt:lpstr>Tretman nesanice </vt:lpstr>
      <vt:lpstr>Poboljšanje higijene spavanja</vt:lpstr>
      <vt:lpstr>Poboljšanje pripreme za spavanje</vt:lpstr>
      <vt:lpstr>Opuštanje</vt:lpstr>
      <vt:lpstr>Poboljšanje veze krevet - spavanje</vt:lpstr>
      <vt:lpstr>PowerPoint Presentation</vt:lpstr>
      <vt:lpstr>Kognitivne tehnike</vt:lpstr>
      <vt:lpstr>PowerPoint Presentation</vt:lpstr>
      <vt:lpstr>Terapija ograničenja spavanja</vt:lpstr>
      <vt:lpstr>Bihevioralni eksperiment</vt:lpstr>
      <vt:lpstr>Bihevioralni eksperiment</vt:lpstr>
      <vt:lpstr>Bihevioralni eksperiment</vt:lpstr>
      <vt:lpstr>Bihevioralni eksperiment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ZA RAD S NESANICOM</dc:title>
  <dc:creator>Nina</dc:creator>
  <cp:lastModifiedBy>Nina</cp:lastModifiedBy>
  <cp:revision>71</cp:revision>
  <dcterms:created xsi:type="dcterms:W3CDTF">2017-11-25T11:18:16Z</dcterms:created>
  <dcterms:modified xsi:type="dcterms:W3CDTF">2017-11-28T22:01:44Z</dcterms:modified>
</cp:coreProperties>
</file>