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26"/>
  </p:notesMasterIdLst>
  <p:sldIdLst>
    <p:sldId id="273" r:id="rId2"/>
    <p:sldId id="274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7" r:id="rId11"/>
    <p:sldId id="288" r:id="rId12"/>
    <p:sldId id="289" r:id="rId13"/>
    <p:sldId id="285" r:id="rId14"/>
    <p:sldId id="284" r:id="rId15"/>
    <p:sldId id="283" r:id="rId16"/>
    <p:sldId id="298" r:id="rId17"/>
    <p:sldId id="290" r:id="rId18"/>
    <p:sldId id="291" r:id="rId19"/>
    <p:sldId id="293" r:id="rId20"/>
    <p:sldId id="294" r:id="rId21"/>
    <p:sldId id="295" r:id="rId22"/>
    <p:sldId id="296" r:id="rId23"/>
    <p:sldId id="297" r:id="rId24"/>
    <p:sldId id="275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429"/>
    <a:srgbClr val="FF6B6B"/>
    <a:srgbClr val="556270"/>
    <a:srgbClr val="C7F464"/>
    <a:srgbClr val="C44D58"/>
    <a:srgbClr val="4ECDC4"/>
    <a:srgbClr val="BDCD00"/>
    <a:srgbClr val="003E22"/>
    <a:srgbClr val="0F72B5"/>
    <a:srgbClr val="0000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5" autoAdjust="0"/>
    <p:restoredTop sz="94622" autoAdjust="0"/>
  </p:normalViewPr>
  <p:slideViewPr>
    <p:cSldViewPr showGuides="1">
      <p:cViewPr varScale="1">
        <p:scale>
          <a:sx n="87" d="100"/>
          <a:sy n="87" d="100"/>
        </p:scale>
        <p:origin x="151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B58EC-47B0-4D6E-BCA2-66EC4B22F61C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A9186-2D37-401C-AD2F-685E5D274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13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 userDrawn="1"/>
        </p:nvGrpSpPr>
        <p:grpSpPr>
          <a:xfrm>
            <a:off x="192088" y="90000"/>
            <a:ext cx="8766175" cy="6790010"/>
            <a:chOff x="192088" y="90000"/>
            <a:chExt cx="8766175" cy="6790010"/>
          </a:xfrm>
        </p:grpSpPr>
        <p:sp>
          <p:nvSpPr>
            <p:cNvPr id="129" name="Rectangle 94"/>
            <p:cNvSpPr>
              <a:spLocks noChangeArrowheads="1"/>
            </p:cNvSpPr>
            <p:nvPr userDrawn="1"/>
          </p:nvSpPr>
          <p:spPr bwMode="auto">
            <a:xfrm>
              <a:off x="5366069" y="2099773"/>
              <a:ext cx="45719" cy="4758227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47" name="Rectangle 14"/>
            <p:cNvSpPr>
              <a:spLocks noChangeArrowheads="1"/>
            </p:cNvSpPr>
            <p:nvPr userDrawn="1"/>
          </p:nvSpPr>
          <p:spPr bwMode="auto">
            <a:xfrm>
              <a:off x="685801" y="5568950"/>
              <a:ext cx="60325" cy="1289050"/>
            </a:xfrm>
            <a:prstGeom prst="rect">
              <a:avLst/>
            </a:pr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624138" y="4632325"/>
              <a:ext cx="82550" cy="2225675"/>
            </a:xfrm>
            <a:prstGeom prst="rect">
              <a:avLst/>
            </a:pr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 userDrawn="1"/>
          </p:nvSpPr>
          <p:spPr bwMode="auto">
            <a:xfrm>
              <a:off x="2624138" y="1391750"/>
              <a:ext cx="82550" cy="2232025"/>
            </a:xfrm>
            <a:prstGeom prst="rect">
              <a:avLst/>
            </a:pr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 userDrawn="1"/>
          </p:nvSpPr>
          <p:spPr bwMode="auto">
            <a:xfrm>
              <a:off x="2378076" y="6137275"/>
              <a:ext cx="53975" cy="720725"/>
            </a:xfrm>
            <a:prstGeom prst="rect">
              <a:avLst/>
            </a:prstGeom>
            <a:solidFill>
              <a:srgbClr val="B1CC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 userDrawn="1"/>
          </p:nvSpPr>
          <p:spPr bwMode="auto">
            <a:xfrm>
              <a:off x="3884613" y="4610100"/>
              <a:ext cx="79375" cy="2247900"/>
            </a:xfrm>
            <a:prstGeom prst="rect">
              <a:avLst/>
            </a:prstGeom>
            <a:solidFill>
              <a:srgbClr val="B1CC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 userDrawn="1"/>
          </p:nvSpPr>
          <p:spPr bwMode="auto">
            <a:xfrm>
              <a:off x="3884613" y="2296625"/>
              <a:ext cx="79375" cy="1108075"/>
            </a:xfrm>
            <a:prstGeom prst="rect">
              <a:avLst/>
            </a:prstGeom>
            <a:solidFill>
              <a:srgbClr val="B1CC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 userDrawn="1"/>
          </p:nvSpPr>
          <p:spPr bwMode="auto">
            <a:xfrm>
              <a:off x="1001713" y="1949450"/>
              <a:ext cx="79375" cy="4908550"/>
            </a:xfrm>
            <a:prstGeom prst="rect">
              <a:avLst/>
            </a:pr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 userDrawn="1"/>
          </p:nvSpPr>
          <p:spPr bwMode="auto">
            <a:xfrm>
              <a:off x="1682750" y="5140325"/>
              <a:ext cx="63500" cy="1717675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 userDrawn="1"/>
          </p:nvSpPr>
          <p:spPr bwMode="auto">
            <a:xfrm>
              <a:off x="1682750" y="2744300"/>
              <a:ext cx="63500" cy="2895600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 userDrawn="1"/>
          </p:nvSpPr>
          <p:spPr bwMode="auto">
            <a:xfrm>
              <a:off x="3476625" y="5854700"/>
              <a:ext cx="57150" cy="1003300"/>
            </a:xfrm>
            <a:prstGeom prst="rect">
              <a:avLst/>
            </a:pr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608013" y="2553800"/>
              <a:ext cx="307975" cy="311150"/>
            </a:xfrm>
            <a:custGeom>
              <a:avLst/>
              <a:gdLst>
                <a:gd name="T0" fmla="*/ 194 w 194"/>
                <a:gd name="T1" fmla="*/ 58 h 196"/>
                <a:gd name="T2" fmla="*/ 188 w 194"/>
                <a:gd name="T3" fmla="*/ 52 h 196"/>
                <a:gd name="T4" fmla="*/ 164 w 194"/>
                <a:gd name="T5" fmla="*/ 48 h 196"/>
                <a:gd name="T6" fmla="*/ 146 w 194"/>
                <a:gd name="T7" fmla="*/ 50 h 196"/>
                <a:gd name="T8" fmla="*/ 146 w 194"/>
                <a:gd name="T9" fmla="*/ 18 h 196"/>
                <a:gd name="T10" fmla="*/ 142 w 194"/>
                <a:gd name="T11" fmla="*/ 4 h 196"/>
                <a:gd name="T12" fmla="*/ 138 w 194"/>
                <a:gd name="T13" fmla="*/ 2 h 196"/>
                <a:gd name="T14" fmla="*/ 130 w 194"/>
                <a:gd name="T15" fmla="*/ 2 h 196"/>
                <a:gd name="T16" fmla="*/ 108 w 194"/>
                <a:gd name="T17" fmla="*/ 16 h 196"/>
                <a:gd name="T18" fmla="*/ 98 w 194"/>
                <a:gd name="T19" fmla="*/ 30 h 196"/>
                <a:gd name="T20" fmla="*/ 76 w 194"/>
                <a:gd name="T21" fmla="*/ 6 h 196"/>
                <a:gd name="T22" fmla="*/ 62 w 194"/>
                <a:gd name="T23" fmla="*/ 0 h 196"/>
                <a:gd name="T24" fmla="*/ 58 w 194"/>
                <a:gd name="T25" fmla="*/ 2 h 196"/>
                <a:gd name="T26" fmla="*/ 52 w 194"/>
                <a:gd name="T27" fmla="*/ 6 h 196"/>
                <a:gd name="T28" fmla="*/ 48 w 194"/>
                <a:gd name="T29" fmla="*/ 32 h 196"/>
                <a:gd name="T30" fmla="*/ 50 w 194"/>
                <a:gd name="T31" fmla="*/ 50 h 196"/>
                <a:gd name="T32" fmla="*/ 16 w 194"/>
                <a:gd name="T33" fmla="*/ 48 h 196"/>
                <a:gd name="T34" fmla="*/ 2 w 194"/>
                <a:gd name="T35" fmla="*/ 54 h 196"/>
                <a:gd name="T36" fmla="*/ 0 w 194"/>
                <a:gd name="T37" fmla="*/ 58 h 196"/>
                <a:gd name="T38" fmla="*/ 0 w 194"/>
                <a:gd name="T39" fmla="*/ 66 h 196"/>
                <a:gd name="T40" fmla="*/ 14 w 194"/>
                <a:gd name="T41" fmla="*/ 86 h 196"/>
                <a:gd name="T42" fmla="*/ 28 w 194"/>
                <a:gd name="T43" fmla="*/ 98 h 196"/>
                <a:gd name="T44" fmla="*/ 4 w 194"/>
                <a:gd name="T45" fmla="*/ 120 h 196"/>
                <a:gd name="T46" fmla="*/ 0 w 194"/>
                <a:gd name="T47" fmla="*/ 134 h 196"/>
                <a:gd name="T48" fmla="*/ 0 w 194"/>
                <a:gd name="T49" fmla="*/ 138 h 196"/>
                <a:gd name="T50" fmla="*/ 6 w 194"/>
                <a:gd name="T51" fmla="*/ 144 h 196"/>
                <a:gd name="T52" fmla="*/ 30 w 194"/>
                <a:gd name="T53" fmla="*/ 148 h 196"/>
                <a:gd name="T54" fmla="*/ 48 w 194"/>
                <a:gd name="T55" fmla="*/ 146 h 196"/>
                <a:gd name="T56" fmla="*/ 48 w 194"/>
                <a:gd name="T57" fmla="*/ 178 h 196"/>
                <a:gd name="T58" fmla="*/ 52 w 194"/>
                <a:gd name="T59" fmla="*/ 192 h 196"/>
                <a:gd name="T60" fmla="*/ 56 w 194"/>
                <a:gd name="T61" fmla="*/ 194 h 196"/>
                <a:gd name="T62" fmla="*/ 64 w 194"/>
                <a:gd name="T63" fmla="*/ 194 h 196"/>
                <a:gd name="T64" fmla="*/ 86 w 194"/>
                <a:gd name="T65" fmla="*/ 180 h 196"/>
                <a:gd name="T66" fmla="*/ 96 w 194"/>
                <a:gd name="T67" fmla="*/ 166 h 196"/>
                <a:gd name="T68" fmla="*/ 118 w 194"/>
                <a:gd name="T69" fmla="*/ 190 h 196"/>
                <a:gd name="T70" fmla="*/ 132 w 194"/>
                <a:gd name="T71" fmla="*/ 196 h 196"/>
                <a:gd name="T72" fmla="*/ 136 w 194"/>
                <a:gd name="T73" fmla="*/ 196 h 196"/>
                <a:gd name="T74" fmla="*/ 142 w 194"/>
                <a:gd name="T75" fmla="*/ 190 h 196"/>
                <a:gd name="T76" fmla="*/ 146 w 194"/>
                <a:gd name="T77" fmla="*/ 164 h 196"/>
                <a:gd name="T78" fmla="*/ 144 w 194"/>
                <a:gd name="T79" fmla="*/ 146 h 196"/>
                <a:gd name="T80" fmla="*/ 178 w 194"/>
                <a:gd name="T81" fmla="*/ 148 h 196"/>
                <a:gd name="T82" fmla="*/ 192 w 194"/>
                <a:gd name="T83" fmla="*/ 142 h 196"/>
                <a:gd name="T84" fmla="*/ 194 w 194"/>
                <a:gd name="T85" fmla="*/ 138 h 196"/>
                <a:gd name="T86" fmla="*/ 194 w 194"/>
                <a:gd name="T87" fmla="*/ 130 h 196"/>
                <a:gd name="T88" fmla="*/ 180 w 194"/>
                <a:gd name="T89" fmla="*/ 110 h 196"/>
                <a:gd name="T90" fmla="*/ 166 w 194"/>
                <a:gd name="T91" fmla="*/ 98 h 196"/>
                <a:gd name="T92" fmla="*/ 190 w 194"/>
                <a:gd name="T93" fmla="*/ 76 h 196"/>
                <a:gd name="T94" fmla="*/ 194 w 194"/>
                <a:gd name="T95" fmla="*/ 62 h 196"/>
                <a:gd name="T96" fmla="*/ 194 w 194"/>
                <a:gd name="T97" fmla="*/ 5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4" h="196">
                  <a:moveTo>
                    <a:pt x="194" y="58"/>
                  </a:moveTo>
                  <a:lnTo>
                    <a:pt x="194" y="58"/>
                  </a:lnTo>
                  <a:lnTo>
                    <a:pt x="192" y="56"/>
                  </a:lnTo>
                  <a:lnTo>
                    <a:pt x="188" y="52"/>
                  </a:lnTo>
                  <a:lnTo>
                    <a:pt x="178" y="50"/>
                  </a:lnTo>
                  <a:lnTo>
                    <a:pt x="164" y="48"/>
                  </a:lnTo>
                  <a:lnTo>
                    <a:pt x="146" y="50"/>
                  </a:lnTo>
                  <a:lnTo>
                    <a:pt x="146" y="50"/>
                  </a:lnTo>
                  <a:lnTo>
                    <a:pt x="148" y="32"/>
                  </a:lnTo>
                  <a:lnTo>
                    <a:pt x="146" y="18"/>
                  </a:lnTo>
                  <a:lnTo>
                    <a:pt x="144" y="8"/>
                  </a:lnTo>
                  <a:lnTo>
                    <a:pt x="142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34" y="0"/>
                  </a:lnTo>
                  <a:lnTo>
                    <a:pt x="130" y="2"/>
                  </a:lnTo>
                  <a:lnTo>
                    <a:pt x="120" y="6"/>
                  </a:lnTo>
                  <a:lnTo>
                    <a:pt x="108" y="16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86" y="16"/>
                  </a:lnTo>
                  <a:lnTo>
                    <a:pt x="76" y="6"/>
                  </a:lnTo>
                  <a:lnTo>
                    <a:pt x="66" y="2"/>
                  </a:lnTo>
                  <a:lnTo>
                    <a:pt x="62" y="0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54" y="4"/>
                  </a:lnTo>
                  <a:lnTo>
                    <a:pt x="52" y="6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32" y="48"/>
                  </a:lnTo>
                  <a:lnTo>
                    <a:pt x="16" y="48"/>
                  </a:lnTo>
                  <a:lnTo>
                    <a:pt x="6" y="52"/>
                  </a:lnTo>
                  <a:lnTo>
                    <a:pt x="2" y="5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62"/>
                  </a:lnTo>
                  <a:lnTo>
                    <a:pt x="0" y="66"/>
                  </a:lnTo>
                  <a:lnTo>
                    <a:pt x="6" y="76"/>
                  </a:lnTo>
                  <a:lnTo>
                    <a:pt x="14" y="86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14" y="108"/>
                  </a:lnTo>
                  <a:lnTo>
                    <a:pt x="4" y="120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2" y="140"/>
                  </a:lnTo>
                  <a:lnTo>
                    <a:pt x="6" y="144"/>
                  </a:lnTo>
                  <a:lnTo>
                    <a:pt x="16" y="148"/>
                  </a:lnTo>
                  <a:lnTo>
                    <a:pt x="30" y="148"/>
                  </a:lnTo>
                  <a:lnTo>
                    <a:pt x="48" y="146"/>
                  </a:lnTo>
                  <a:lnTo>
                    <a:pt x="48" y="146"/>
                  </a:lnTo>
                  <a:lnTo>
                    <a:pt x="46" y="164"/>
                  </a:lnTo>
                  <a:lnTo>
                    <a:pt x="48" y="178"/>
                  </a:lnTo>
                  <a:lnTo>
                    <a:pt x="50" y="188"/>
                  </a:lnTo>
                  <a:lnTo>
                    <a:pt x="52" y="192"/>
                  </a:lnTo>
                  <a:lnTo>
                    <a:pt x="56" y="194"/>
                  </a:lnTo>
                  <a:lnTo>
                    <a:pt x="56" y="194"/>
                  </a:lnTo>
                  <a:lnTo>
                    <a:pt x="60" y="196"/>
                  </a:lnTo>
                  <a:lnTo>
                    <a:pt x="64" y="194"/>
                  </a:lnTo>
                  <a:lnTo>
                    <a:pt x="74" y="190"/>
                  </a:lnTo>
                  <a:lnTo>
                    <a:pt x="86" y="180"/>
                  </a:lnTo>
                  <a:lnTo>
                    <a:pt x="96" y="166"/>
                  </a:lnTo>
                  <a:lnTo>
                    <a:pt x="96" y="166"/>
                  </a:lnTo>
                  <a:lnTo>
                    <a:pt x="108" y="180"/>
                  </a:lnTo>
                  <a:lnTo>
                    <a:pt x="118" y="190"/>
                  </a:lnTo>
                  <a:lnTo>
                    <a:pt x="128" y="196"/>
                  </a:lnTo>
                  <a:lnTo>
                    <a:pt x="132" y="196"/>
                  </a:lnTo>
                  <a:lnTo>
                    <a:pt x="136" y="196"/>
                  </a:lnTo>
                  <a:lnTo>
                    <a:pt x="136" y="196"/>
                  </a:lnTo>
                  <a:lnTo>
                    <a:pt x="140" y="192"/>
                  </a:lnTo>
                  <a:lnTo>
                    <a:pt x="142" y="190"/>
                  </a:lnTo>
                  <a:lnTo>
                    <a:pt x="146" y="180"/>
                  </a:lnTo>
                  <a:lnTo>
                    <a:pt x="146" y="164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62" y="148"/>
                  </a:lnTo>
                  <a:lnTo>
                    <a:pt x="178" y="148"/>
                  </a:lnTo>
                  <a:lnTo>
                    <a:pt x="188" y="144"/>
                  </a:lnTo>
                  <a:lnTo>
                    <a:pt x="192" y="142"/>
                  </a:lnTo>
                  <a:lnTo>
                    <a:pt x="194" y="138"/>
                  </a:lnTo>
                  <a:lnTo>
                    <a:pt x="194" y="138"/>
                  </a:lnTo>
                  <a:lnTo>
                    <a:pt x="194" y="136"/>
                  </a:lnTo>
                  <a:lnTo>
                    <a:pt x="194" y="130"/>
                  </a:lnTo>
                  <a:lnTo>
                    <a:pt x="188" y="120"/>
                  </a:lnTo>
                  <a:lnTo>
                    <a:pt x="180" y="110"/>
                  </a:lnTo>
                  <a:lnTo>
                    <a:pt x="166" y="98"/>
                  </a:lnTo>
                  <a:lnTo>
                    <a:pt x="166" y="98"/>
                  </a:lnTo>
                  <a:lnTo>
                    <a:pt x="180" y="88"/>
                  </a:lnTo>
                  <a:lnTo>
                    <a:pt x="190" y="76"/>
                  </a:lnTo>
                  <a:lnTo>
                    <a:pt x="194" y="68"/>
                  </a:lnTo>
                  <a:lnTo>
                    <a:pt x="194" y="62"/>
                  </a:lnTo>
                  <a:lnTo>
                    <a:pt x="194" y="58"/>
                  </a:lnTo>
                  <a:lnTo>
                    <a:pt x="19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728663" y="2674450"/>
              <a:ext cx="66675" cy="69850"/>
            </a:xfrm>
            <a:custGeom>
              <a:avLst/>
              <a:gdLst>
                <a:gd name="T0" fmla="*/ 42 w 42"/>
                <a:gd name="T1" fmla="*/ 14 h 44"/>
                <a:gd name="T2" fmla="*/ 42 w 42"/>
                <a:gd name="T3" fmla="*/ 14 h 44"/>
                <a:gd name="T4" fmla="*/ 42 w 42"/>
                <a:gd name="T5" fmla="*/ 22 h 44"/>
                <a:gd name="T6" fmla="*/ 40 w 42"/>
                <a:gd name="T7" fmla="*/ 30 h 44"/>
                <a:gd name="T8" fmla="*/ 36 w 42"/>
                <a:gd name="T9" fmla="*/ 38 h 44"/>
                <a:gd name="T10" fmla="*/ 30 w 42"/>
                <a:gd name="T11" fmla="*/ 42 h 44"/>
                <a:gd name="T12" fmla="*/ 30 w 42"/>
                <a:gd name="T13" fmla="*/ 42 h 44"/>
                <a:gd name="T14" fmla="*/ 20 w 42"/>
                <a:gd name="T15" fmla="*/ 44 h 44"/>
                <a:gd name="T16" fmla="*/ 12 w 42"/>
                <a:gd name="T17" fmla="*/ 42 h 44"/>
                <a:gd name="T18" fmla="*/ 6 w 42"/>
                <a:gd name="T19" fmla="*/ 38 h 44"/>
                <a:gd name="T20" fmla="*/ 2 w 42"/>
                <a:gd name="T21" fmla="*/ 30 h 44"/>
                <a:gd name="T22" fmla="*/ 2 w 42"/>
                <a:gd name="T23" fmla="*/ 30 h 44"/>
                <a:gd name="T24" fmla="*/ 0 w 42"/>
                <a:gd name="T25" fmla="*/ 22 h 44"/>
                <a:gd name="T26" fmla="*/ 2 w 42"/>
                <a:gd name="T27" fmla="*/ 14 h 44"/>
                <a:gd name="T28" fmla="*/ 6 w 42"/>
                <a:gd name="T29" fmla="*/ 6 h 44"/>
                <a:gd name="T30" fmla="*/ 12 w 42"/>
                <a:gd name="T31" fmla="*/ 2 h 44"/>
                <a:gd name="T32" fmla="*/ 12 w 42"/>
                <a:gd name="T33" fmla="*/ 2 h 44"/>
                <a:gd name="T34" fmla="*/ 22 w 42"/>
                <a:gd name="T35" fmla="*/ 0 h 44"/>
                <a:gd name="T36" fmla="*/ 30 w 42"/>
                <a:gd name="T37" fmla="*/ 2 h 44"/>
                <a:gd name="T38" fmla="*/ 36 w 42"/>
                <a:gd name="T39" fmla="*/ 6 h 44"/>
                <a:gd name="T40" fmla="*/ 42 w 42"/>
                <a:gd name="T41" fmla="*/ 14 h 44"/>
                <a:gd name="T42" fmla="*/ 42 w 42"/>
                <a:gd name="T43" fmla="*/ 1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2" h="44">
                  <a:moveTo>
                    <a:pt x="42" y="14"/>
                  </a:moveTo>
                  <a:lnTo>
                    <a:pt x="42" y="14"/>
                  </a:lnTo>
                  <a:lnTo>
                    <a:pt x="42" y="22"/>
                  </a:lnTo>
                  <a:lnTo>
                    <a:pt x="40" y="30"/>
                  </a:lnTo>
                  <a:lnTo>
                    <a:pt x="36" y="3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0" y="44"/>
                  </a:lnTo>
                  <a:lnTo>
                    <a:pt x="12" y="42"/>
                  </a:lnTo>
                  <a:lnTo>
                    <a:pt x="6" y="38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2" y="14"/>
                  </a:lnTo>
                  <a:lnTo>
                    <a:pt x="42" y="14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3" name="Rectangle 20"/>
            <p:cNvSpPr>
              <a:spLocks noChangeArrowheads="1"/>
            </p:cNvSpPr>
            <p:nvPr userDrawn="1"/>
          </p:nvSpPr>
          <p:spPr bwMode="auto">
            <a:xfrm>
              <a:off x="3814763" y="4476750"/>
              <a:ext cx="15875" cy="2381250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4" name="Rectangle 21"/>
            <p:cNvSpPr>
              <a:spLocks noChangeArrowheads="1"/>
            </p:cNvSpPr>
            <p:nvPr userDrawn="1"/>
          </p:nvSpPr>
          <p:spPr bwMode="auto">
            <a:xfrm>
              <a:off x="3814763" y="1055200"/>
              <a:ext cx="15875" cy="2317750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5" name="Freeform 22"/>
            <p:cNvSpPr>
              <a:spLocks/>
            </p:cNvSpPr>
            <p:nvPr userDrawn="1"/>
          </p:nvSpPr>
          <p:spPr bwMode="auto">
            <a:xfrm>
              <a:off x="3668713" y="918675"/>
              <a:ext cx="307975" cy="311150"/>
            </a:xfrm>
            <a:custGeom>
              <a:avLst/>
              <a:gdLst>
                <a:gd name="T0" fmla="*/ 194 w 194"/>
                <a:gd name="T1" fmla="*/ 58 h 196"/>
                <a:gd name="T2" fmla="*/ 188 w 194"/>
                <a:gd name="T3" fmla="*/ 52 h 196"/>
                <a:gd name="T4" fmla="*/ 164 w 194"/>
                <a:gd name="T5" fmla="*/ 48 h 196"/>
                <a:gd name="T6" fmla="*/ 146 w 194"/>
                <a:gd name="T7" fmla="*/ 50 h 196"/>
                <a:gd name="T8" fmla="*/ 148 w 194"/>
                <a:gd name="T9" fmla="*/ 18 h 196"/>
                <a:gd name="T10" fmla="*/ 142 w 194"/>
                <a:gd name="T11" fmla="*/ 4 h 196"/>
                <a:gd name="T12" fmla="*/ 138 w 194"/>
                <a:gd name="T13" fmla="*/ 2 h 196"/>
                <a:gd name="T14" fmla="*/ 130 w 194"/>
                <a:gd name="T15" fmla="*/ 2 h 196"/>
                <a:gd name="T16" fmla="*/ 108 w 194"/>
                <a:gd name="T17" fmla="*/ 16 h 196"/>
                <a:gd name="T18" fmla="*/ 98 w 194"/>
                <a:gd name="T19" fmla="*/ 30 h 196"/>
                <a:gd name="T20" fmla="*/ 76 w 194"/>
                <a:gd name="T21" fmla="*/ 6 h 196"/>
                <a:gd name="T22" fmla="*/ 62 w 194"/>
                <a:gd name="T23" fmla="*/ 0 h 196"/>
                <a:gd name="T24" fmla="*/ 58 w 194"/>
                <a:gd name="T25" fmla="*/ 0 h 196"/>
                <a:gd name="T26" fmla="*/ 52 w 194"/>
                <a:gd name="T27" fmla="*/ 6 h 196"/>
                <a:gd name="T28" fmla="*/ 48 w 194"/>
                <a:gd name="T29" fmla="*/ 32 h 196"/>
                <a:gd name="T30" fmla="*/ 50 w 194"/>
                <a:gd name="T31" fmla="*/ 50 h 196"/>
                <a:gd name="T32" fmla="*/ 16 w 194"/>
                <a:gd name="T33" fmla="*/ 48 h 196"/>
                <a:gd name="T34" fmla="*/ 2 w 194"/>
                <a:gd name="T35" fmla="*/ 54 h 196"/>
                <a:gd name="T36" fmla="*/ 0 w 194"/>
                <a:gd name="T37" fmla="*/ 58 h 196"/>
                <a:gd name="T38" fmla="*/ 0 w 194"/>
                <a:gd name="T39" fmla="*/ 66 h 196"/>
                <a:gd name="T40" fmla="*/ 16 w 194"/>
                <a:gd name="T41" fmla="*/ 86 h 196"/>
                <a:gd name="T42" fmla="*/ 28 w 194"/>
                <a:gd name="T43" fmla="*/ 98 h 196"/>
                <a:gd name="T44" fmla="*/ 6 w 194"/>
                <a:gd name="T45" fmla="*/ 120 h 196"/>
                <a:gd name="T46" fmla="*/ 0 w 194"/>
                <a:gd name="T47" fmla="*/ 134 h 196"/>
                <a:gd name="T48" fmla="*/ 0 w 194"/>
                <a:gd name="T49" fmla="*/ 138 h 196"/>
                <a:gd name="T50" fmla="*/ 6 w 194"/>
                <a:gd name="T51" fmla="*/ 144 h 196"/>
                <a:gd name="T52" fmla="*/ 30 w 194"/>
                <a:gd name="T53" fmla="*/ 148 h 196"/>
                <a:gd name="T54" fmla="*/ 48 w 194"/>
                <a:gd name="T55" fmla="*/ 146 h 196"/>
                <a:gd name="T56" fmla="*/ 48 w 194"/>
                <a:gd name="T57" fmla="*/ 178 h 196"/>
                <a:gd name="T58" fmla="*/ 54 w 194"/>
                <a:gd name="T59" fmla="*/ 192 h 196"/>
                <a:gd name="T60" fmla="*/ 56 w 194"/>
                <a:gd name="T61" fmla="*/ 194 h 196"/>
                <a:gd name="T62" fmla="*/ 64 w 194"/>
                <a:gd name="T63" fmla="*/ 194 h 196"/>
                <a:gd name="T64" fmla="*/ 86 w 194"/>
                <a:gd name="T65" fmla="*/ 180 h 196"/>
                <a:gd name="T66" fmla="*/ 96 w 194"/>
                <a:gd name="T67" fmla="*/ 166 h 196"/>
                <a:gd name="T68" fmla="*/ 118 w 194"/>
                <a:gd name="T69" fmla="*/ 190 h 196"/>
                <a:gd name="T70" fmla="*/ 132 w 194"/>
                <a:gd name="T71" fmla="*/ 196 h 196"/>
                <a:gd name="T72" fmla="*/ 136 w 194"/>
                <a:gd name="T73" fmla="*/ 194 h 196"/>
                <a:gd name="T74" fmla="*/ 142 w 194"/>
                <a:gd name="T75" fmla="*/ 190 h 196"/>
                <a:gd name="T76" fmla="*/ 146 w 194"/>
                <a:gd name="T77" fmla="*/ 164 h 196"/>
                <a:gd name="T78" fmla="*/ 146 w 194"/>
                <a:gd name="T79" fmla="*/ 146 h 196"/>
                <a:gd name="T80" fmla="*/ 178 w 194"/>
                <a:gd name="T81" fmla="*/ 148 h 196"/>
                <a:gd name="T82" fmla="*/ 192 w 194"/>
                <a:gd name="T83" fmla="*/ 142 h 196"/>
                <a:gd name="T84" fmla="*/ 194 w 194"/>
                <a:gd name="T85" fmla="*/ 138 h 196"/>
                <a:gd name="T86" fmla="*/ 194 w 194"/>
                <a:gd name="T87" fmla="*/ 130 h 196"/>
                <a:gd name="T88" fmla="*/ 180 w 194"/>
                <a:gd name="T89" fmla="*/ 110 h 196"/>
                <a:gd name="T90" fmla="*/ 166 w 194"/>
                <a:gd name="T91" fmla="*/ 98 h 196"/>
                <a:gd name="T92" fmla="*/ 190 w 194"/>
                <a:gd name="T93" fmla="*/ 76 h 196"/>
                <a:gd name="T94" fmla="*/ 194 w 194"/>
                <a:gd name="T95" fmla="*/ 62 h 196"/>
                <a:gd name="T96" fmla="*/ 194 w 194"/>
                <a:gd name="T97" fmla="*/ 5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4" h="196">
                  <a:moveTo>
                    <a:pt x="194" y="58"/>
                  </a:moveTo>
                  <a:lnTo>
                    <a:pt x="194" y="58"/>
                  </a:lnTo>
                  <a:lnTo>
                    <a:pt x="192" y="56"/>
                  </a:lnTo>
                  <a:lnTo>
                    <a:pt x="188" y="52"/>
                  </a:lnTo>
                  <a:lnTo>
                    <a:pt x="178" y="48"/>
                  </a:lnTo>
                  <a:lnTo>
                    <a:pt x="164" y="48"/>
                  </a:lnTo>
                  <a:lnTo>
                    <a:pt x="146" y="50"/>
                  </a:lnTo>
                  <a:lnTo>
                    <a:pt x="146" y="50"/>
                  </a:lnTo>
                  <a:lnTo>
                    <a:pt x="148" y="32"/>
                  </a:lnTo>
                  <a:lnTo>
                    <a:pt x="148" y="18"/>
                  </a:lnTo>
                  <a:lnTo>
                    <a:pt x="144" y="8"/>
                  </a:lnTo>
                  <a:lnTo>
                    <a:pt x="142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34" y="0"/>
                  </a:lnTo>
                  <a:lnTo>
                    <a:pt x="130" y="2"/>
                  </a:lnTo>
                  <a:lnTo>
                    <a:pt x="120" y="6"/>
                  </a:lnTo>
                  <a:lnTo>
                    <a:pt x="108" y="16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86" y="16"/>
                  </a:lnTo>
                  <a:lnTo>
                    <a:pt x="76" y="6"/>
                  </a:lnTo>
                  <a:lnTo>
                    <a:pt x="66" y="0"/>
                  </a:lnTo>
                  <a:lnTo>
                    <a:pt x="62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54" y="2"/>
                  </a:lnTo>
                  <a:lnTo>
                    <a:pt x="52" y="6"/>
                  </a:lnTo>
                  <a:lnTo>
                    <a:pt x="48" y="16"/>
                  </a:lnTo>
                  <a:lnTo>
                    <a:pt x="48" y="32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32" y="48"/>
                  </a:lnTo>
                  <a:lnTo>
                    <a:pt x="16" y="48"/>
                  </a:lnTo>
                  <a:lnTo>
                    <a:pt x="6" y="52"/>
                  </a:lnTo>
                  <a:lnTo>
                    <a:pt x="2" y="5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6" y="76"/>
                  </a:lnTo>
                  <a:lnTo>
                    <a:pt x="16" y="86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14" y="108"/>
                  </a:lnTo>
                  <a:lnTo>
                    <a:pt x="6" y="120"/>
                  </a:lnTo>
                  <a:lnTo>
                    <a:pt x="0" y="128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2" y="140"/>
                  </a:lnTo>
                  <a:lnTo>
                    <a:pt x="6" y="144"/>
                  </a:lnTo>
                  <a:lnTo>
                    <a:pt x="16" y="146"/>
                  </a:lnTo>
                  <a:lnTo>
                    <a:pt x="30" y="148"/>
                  </a:lnTo>
                  <a:lnTo>
                    <a:pt x="48" y="146"/>
                  </a:lnTo>
                  <a:lnTo>
                    <a:pt x="48" y="146"/>
                  </a:lnTo>
                  <a:lnTo>
                    <a:pt x="46" y="164"/>
                  </a:lnTo>
                  <a:lnTo>
                    <a:pt x="48" y="178"/>
                  </a:lnTo>
                  <a:lnTo>
                    <a:pt x="50" y="188"/>
                  </a:lnTo>
                  <a:lnTo>
                    <a:pt x="54" y="192"/>
                  </a:lnTo>
                  <a:lnTo>
                    <a:pt x="56" y="194"/>
                  </a:lnTo>
                  <a:lnTo>
                    <a:pt x="56" y="194"/>
                  </a:lnTo>
                  <a:lnTo>
                    <a:pt x="60" y="196"/>
                  </a:lnTo>
                  <a:lnTo>
                    <a:pt x="64" y="194"/>
                  </a:lnTo>
                  <a:lnTo>
                    <a:pt x="74" y="190"/>
                  </a:lnTo>
                  <a:lnTo>
                    <a:pt x="86" y="180"/>
                  </a:lnTo>
                  <a:lnTo>
                    <a:pt x="96" y="166"/>
                  </a:lnTo>
                  <a:lnTo>
                    <a:pt x="96" y="166"/>
                  </a:lnTo>
                  <a:lnTo>
                    <a:pt x="108" y="180"/>
                  </a:lnTo>
                  <a:lnTo>
                    <a:pt x="118" y="190"/>
                  </a:lnTo>
                  <a:lnTo>
                    <a:pt x="128" y="194"/>
                  </a:lnTo>
                  <a:lnTo>
                    <a:pt x="132" y="196"/>
                  </a:lnTo>
                  <a:lnTo>
                    <a:pt x="136" y="194"/>
                  </a:lnTo>
                  <a:lnTo>
                    <a:pt x="136" y="194"/>
                  </a:lnTo>
                  <a:lnTo>
                    <a:pt x="140" y="192"/>
                  </a:lnTo>
                  <a:lnTo>
                    <a:pt x="142" y="190"/>
                  </a:lnTo>
                  <a:lnTo>
                    <a:pt x="146" y="178"/>
                  </a:lnTo>
                  <a:lnTo>
                    <a:pt x="146" y="164"/>
                  </a:lnTo>
                  <a:lnTo>
                    <a:pt x="146" y="146"/>
                  </a:lnTo>
                  <a:lnTo>
                    <a:pt x="146" y="146"/>
                  </a:lnTo>
                  <a:lnTo>
                    <a:pt x="162" y="148"/>
                  </a:lnTo>
                  <a:lnTo>
                    <a:pt x="178" y="148"/>
                  </a:lnTo>
                  <a:lnTo>
                    <a:pt x="188" y="144"/>
                  </a:lnTo>
                  <a:lnTo>
                    <a:pt x="192" y="142"/>
                  </a:lnTo>
                  <a:lnTo>
                    <a:pt x="194" y="138"/>
                  </a:lnTo>
                  <a:lnTo>
                    <a:pt x="194" y="138"/>
                  </a:lnTo>
                  <a:lnTo>
                    <a:pt x="194" y="134"/>
                  </a:lnTo>
                  <a:lnTo>
                    <a:pt x="194" y="130"/>
                  </a:lnTo>
                  <a:lnTo>
                    <a:pt x="188" y="120"/>
                  </a:lnTo>
                  <a:lnTo>
                    <a:pt x="180" y="110"/>
                  </a:lnTo>
                  <a:lnTo>
                    <a:pt x="166" y="98"/>
                  </a:lnTo>
                  <a:lnTo>
                    <a:pt x="166" y="98"/>
                  </a:lnTo>
                  <a:lnTo>
                    <a:pt x="180" y="88"/>
                  </a:lnTo>
                  <a:lnTo>
                    <a:pt x="190" y="76"/>
                  </a:lnTo>
                  <a:lnTo>
                    <a:pt x="194" y="66"/>
                  </a:lnTo>
                  <a:lnTo>
                    <a:pt x="194" y="62"/>
                  </a:lnTo>
                  <a:lnTo>
                    <a:pt x="194" y="58"/>
                  </a:lnTo>
                  <a:lnTo>
                    <a:pt x="194" y="58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6" name="Freeform 23"/>
            <p:cNvSpPr>
              <a:spLocks/>
            </p:cNvSpPr>
            <p:nvPr userDrawn="1"/>
          </p:nvSpPr>
          <p:spPr bwMode="auto">
            <a:xfrm>
              <a:off x="3789363" y="1039325"/>
              <a:ext cx="66675" cy="69850"/>
            </a:xfrm>
            <a:custGeom>
              <a:avLst/>
              <a:gdLst>
                <a:gd name="T0" fmla="*/ 42 w 42"/>
                <a:gd name="T1" fmla="*/ 14 h 44"/>
                <a:gd name="T2" fmla="*/ 42 w 42"/>
                <a:gd name="T3" fmla="*/ 14 h 44"/>
                <a:gd name="T4" fmla="*/ 42 w 42"/>
                <a:gd name="T5" fmla="*/ 22 h 44"/>
                <a:gd name="T6" fmla="*/ 42 w 42"/>
                <a:gd name="T7" fmla="*/ 30 h 44"/>
                <a:gd name="T8" fmla="*/ 36 w 42"/>
                <a:gd name="T9" fmla="*/ 38 h 44"/>
                <a:gd name="T10" fmla="*/ 30 w 42"/>
                <a:gd name="T11" fmla="*/ 42 h 44"/>
                <a:gd name="T12" fmla="*/ 30 w 42"/>
                <a:gd name="T13" fmla="*/ 42 h 44"/>
                <a:gd name="T14" fmla="*/ 20 w 42"/>
                <a:gd name="T15" fmla="*/ 44 h 44"/>
                <a:gd name="T16" fmla="*/ 12 w 42"/>
                <a:gd name="T17" fmla="*/ 42 h 44"/>
                <a:gd name="T18" fmla="*/ 6 w 42"/>
                <a:gd name="T19" fmla="*/ 38 h 44"/>
                <a:gd name="T20" fmla="*/ 2 w 42"/>
                <a:gd name="T21" fmla="*/ 30 h 44"/>
                <a:gd name="T22" fmla="*/ 2 w 42"/>
                <a:gd name="T23" fmla="*/ 30 h 44"/>
                <a:gd name="T24" fmla="*/ 0 w 42"/>
                <a:gd name="T25" fmla="*/ 22 h 44"/>
                <a:gd name="T26" fmla="*/ 2 w 42"/>
                <a:gd name="T27" fmla="*/ 14 h 44"/>
                <a:gd name="T28" fmla="*/ 6 w 42"/>
                <a:gd name="T29" fmla="*/ 6 h 44"/>
                <a:gd name="T30" fmla="*/ 14 w 42"/>
                <a:gd name="T31" fmla="*/ 2 h 44"/>
                <a:gd name="T32" fmla="*/ 14 w 42"/>
                <a:gd name="T33" fmla="*/ 2 h 44"/>
                <a:gd name="T34" fmla="*/ 22 w 42"/>
                <a:gd name="T35" fmla="*/ 0 h 44"/>
                <a:gd name="T36" fmla="*/ 30 w 42"/>
                <a:gd name="T37" fmla="*/ 2 h 44"/>
                <a:gd name="T38" fmla="*/ 36 w 42"/>
                <a:gd name="T39" fmla="*/ 6 h 44"/>
                <a:gd name="T40" fmla="*/ 42 w 42"/>
                <a:gd name="T41" fmla="*/ 14 h 44"/>
                <a:gd name="T42" fmla="*/ 42 w 42"/>
                <a:gd name="T43" fmla="*/ 1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2" h="44">
                  <a:moveTo>
                    <a:pt x="42" y="14"/>
                  </a:moveTo>
                  <a:lnTo>
                    <a:pt x="42" y="14"/>
                  </a:lnTo>
                  <a:lnTo>
                    <a:pt x="42" y="22"/>
                  </a:lnTo>
                  <a:lnTo>
                    <a:pt x="42" y="30"/>
                  </a:lnTo>
                  <a:lnTo>
                    <a:pt x="36" y="3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0" y="44"/>
                  </a:lnTo>
                  <a:lnTo>
                    <a:pt x="12" y="42"/>
                  </a:lnTo>
                  <a:lnTo>
                    <a:pt x="6" y="38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22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2" y="14"/>
                  </a:lnTo>
                  <a:lnTo>
                    <a:pt x="42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4"/>
            <p:cNvSpPr>
              <a:spLocks noChangeArrowheads="1"/>
            </p:cNvSpPr>
            <p:nvPr userDrawn="1"/>
          </p:nvSpPr>
          <p:spPr bwMode="auto">
            <a:xfrm>
              <a:off x="2979738" y="4568825"/>
              <a:ext cx="15875" cy="2289175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5"/>
            <p:cNvSpPr>
              <a:spLocks noChangeArrowheads="1"/>
            </p:cNvSpPr>
            <p:nvPr userDrawn="1"/>
          </p:nvSpPr>
          <p:spPr bwMode="auto">
            <a:xfrm>
              <a:off x="2979738" y="2793240"/>
              <a:ext cx="15875" cy="838200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9" name="Freeform 26"/>
            <p:cNvSpPr>
              <a:spLocks/>
            </p:cNvSpPr>
            <p:nvPr userDrawn="1"/>
          </p:nvSpPr>
          <p:spPr bwMode="auto">
            <a:xfrm>
              <a:off x="2833688" y="2583690"/>
              <a:ext cx="307975" cy="311150"/>
            </a:xfrm>
            <a:custGeom>
              <a:avLst/>
              <a:gdLst>
                <a:gd name="T0" fmla="*/ 194 w 194"/>
                <a:gd name="T1" fmla="*/ 58 h 196"/>
                <a:gd name="T2" fmla="*/ 188 w 194"/>
                <a:gd name="T3" fmla="*/ 52 h 196"/>
                <a:gd name="T4" fmla="*/ 164 w 194"/>
                <a:gd name="T5" fmla="*/ 48 h 196"/>
                <a:gd name="T6" fmla="*/ 146 w 194"/>
                <a:gd name="T7" fmla="*/ 50 h 196"/>
                <a:gd name="T8" fmla="*/ 148 w 194"/>
                <a:gd name="T9" fmla="*/ 18 h 196"/>
                <a:gd name="T10" fmla="*/ 142 w 194"/>
                <a:gd name="T11" fmla="*/ 4 h 196"/>
                <a:gd name="T12" fmla="*/ 138 w 194"/>
                <a:gd name="T13" fmla="*/ 2 h 196"/>
                <a:gd name="T14" fmla="*/ 130 w 194"/>
                <a:gd name="T15" fmla="*/ 2 h 196"/>
                <a:gd name="T16" fmla="*/ 110 w 194"/>
                <a:gd name="T17" fmla="*/ 16 h 196"/>
                <a:gd name="T18" fmla="*/ 98 w 194"/>
                <a:gd name="T19" fmla="*/ 30 h 196"/>
                <a:gd name="T20" fmla="*/ 76 w 194"/>
                <a:gd name="T21" fmla="*/ 6 h 196"/>
                <a:gd name="T22" fmla="*/ 62 w 194"/>
                <a:gd name="T23" fmla="*/ 0 h 196"/>
                <a:gd name="T24" fmla="*/ 58 w 194"/>
                <a:gd name="T25" fmla="*/ 2 h 196"/>
                <a:gd name="T26" fmla="*/ 52 w 194"/>
                <a:gd name="T27" fmla="*/ 6 h 196"/>
                <a:gd name="T28" fmla="*/ 48 w 194"/>
                <a:gd name="T29" fmla="*/ 32 h 196"/>
                <a:gd name="T30" fmla="*/ 50 w 194"/>
                <a:gd name="T31" fmla="*/ 50 h 196"/>
                <a:gd name="T32" fmla="*/ 16 w 194"/>
                <a:gd name="T33" fmla="*/ 48 h 196"/>
                <a:gd name="T34" fmla="*/ 2 w 194"/>
                <a:gd name="T35" fmla="*/ 54 h 196"/>
                <a:gd name="T36" fmla="*/ 0 w 194"/>
                <a:gd name="T37" fmla="*/ 58 h 196"/>
                <a:gd name="T38" fmla="*/ 0 w 194"/>
                <a:gd name="T39" fmla="*/ 66 h 196"/>
                <a:gd name="T40" fmla="*/ 16 w 194"/>
                <a:gd name="T41" fmla="*/ 86 h 196"/>
                <a:gd name="T42" fmla="*/ 28 w 194"/>
                <a:gd name="T43" fmla="*/ 98 h 196"/>
                <a:gd name="T44" fmla="*/ 6 w 194"/>
                <a:gd name="T45" fmla="*/ 120 h 196"/>
                <a:gd name="T46" fmla="*/ 0 w 194"/>
                <a:gd name="T47" fmla="*/ 134 h 196"/>
                <a:gd name="T48" fmla="*/ 0 w 194"/>
                <a:gd name="T49" fmla="*/ 138 h 196"/>
                <a:gd name="T50" fmla="*/ 6 w 194"/>
                <a:gd name="T51" fmla="*/ 144 h 196"/>
                <a:gd name="T52" fmla="*/ 30 w 194"/>
                <a:gd name="T53" fmla="*/ 148 h 196"/>
                <a:gd name="T54" fmla="*/ 48 w 194"/>
                <a:gd name="T55" fmla="*/ 146 h 196"/>
                <a:gd name="T56" fmla="*/ 48 w 194"/>
                <a:gd name="T57" fmla="*/ 178 h 196"/>
                <a:gd name="T58" fmla="*/ 54 w 194"/>
                <a:gd name="T59" fmla="*/ 192 h 196"/>
                <a:gd name="T60" fmla="*/ 56 w 194"/>
                <a:gd name="T61" fmla="*/ 194 h 196"/>
                <a:gd name="T62" fmla="*/ 64 w 194"/>
                <a:gd name="T63" fmla="*/ 194 h 196"/>
                <a:gd name="T64" fmla="*/ 86 w 194"/>
                <a:gd name="T65" fmla="*/ 180 h 196"/>
                <a:gd name="T66" fmla="*/ 96 w 194"/>
                <a:gd name="T67" fmla="*/ 166 h 196"/>
                <a:gd name="T68" fmla="*/ 118 w 194"/>
                <a:gd name="T69" fmla="*/ 190 h 196"/>
                <a:gd name="T70" fmla="*/ 132 w 194"/>
                <a:gd name="T71" fmla="*/ 196 h 196"/>
                <a:gd name="T72" fmla="*/ 136 w 194"/>
                <a:gd name="T73" fmla="*/ 196 h 196"/>
                <a:gd name="T74" fmla="*/ 142 w 194"/>
                <a:gd name="T75" fmla="*/ 190 h 196"/>
                <a:gd name="T76" fmla="*/ 146 w 194"/>
                <a:gd name="T77" fmla="*/ 164 h 196"/>
                <a:gd name="T78" fmla="*/ 146 w 194"/>
                <a:gd name="T79" fmla="*/ 146 h 196"/>
                <a:gd name="T80" fmla="*/ 178 w 194"/>
                <a:gd name="T81" fmla="*/ 148 h 196"/>
                <a:gd name="T82" fmla="*/ 192 w 194"/>
                <a:gd name="T83" fmla="*/ 142 h 196"/>
                <a:gd name="T84" fmla="*/ 194 w 194"/>
                <a:gd name="T85" fmla="*/ 138 h 196"/>
                <a:gd name="T86" fmla="*/ 194 w 194"/>
                <a:gd name="T87" fmla="*/ 130 h 196"/>
                <a:gd name="T88" fmla="*/ 180 w 194"/>
                <a:gd name="T89" fmla="*/ 110 h 196"/>
                <a:gd name="T90" fmla="*/ 166 w 194"/>
                <a:gd name="T91" fmla="*/ 98 h 196"/>
                <a:gd name="T92" fmla="*/ 190 w 194"/>
                <a:gd name="T93" fmla="*/ 76 h 196"/>
                <a:gd name="T94" fmla="*/ 194 w 194"/>
                <a:gd name="T95" fmla="*/ 62 h 196"/>
                <a:gd name="T96" fmla="*/ 194 w 194"/>
                <a:gd name="T97" fmla="*/ 5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4" h="196">
                  <a:moveTo>
                    <a:pt x="194" y="58"/>
                  </a:moveTo>
                  <a:lnTo>
                    <a:pt x="194" y="58"/>
                  </a:lnTo>
                  <a:lnTo>
                    <a:pt x="192" y="56"/>
                  </a:lnTo>
                  <a:lnTo>
                    <a:pt x="188" y="52"/>
                  </a:lnTo>
                  <a:lnTo>
                    <a:pt x="178" y="50"/>
                  </a:lnTo>
                  <a:lnTo>
                    <a:pt x="164" y="48"/>
                  </a:lnTo>
                  <a:lnTo>
                    <a:pt x="146" y="50"/>
                  </a:lnTo>
                  <a:lnTo>
                    <a:pt x="146" y="50"/>
                  </a:lnTo>
                  <a:lnTo>
                    <a:pt x="148" y="32"/>
                  </a:lnTo>
                  <a:lnTo>
                    <a:pt x="148" y="18"/>
                  </a:lnTo>
                  <a:lnTo>
                    <a:pt x="144" y="8"/>
                  </a:lnTo>
                  <a:lnTo>
                    <a:pt x="142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34" y="0"/>
                  </a:lnTo>
                  <a:lnTo>
                    <a:pt x="130" y="2"/>
                  </a:lnTo>
                  <a:lnTo>
                    <a:pt x="120" y="6"/>
                  </a:lnTo>
                  <a:lnTo>
                    <a:pt x="110" y="16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86" y="16"/>
                  </a:lnTo>
                  <a:lnTo>
                    <a:pt x="76" y="6"/>
                  </a:lnTo>
                  <a:lnTo>
                    <a:pt x="66" y="2"/>
                  </a:lnTo>
                  <a:lnTo>
                    <a:pt x="62" y="0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54" y="4"/>
                  </a:lnTo>
                  <a:lnTo>
                    <a:pt x="52" y="6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32" y="48"/>
                  </a:lnTo>
                  <a:lnTo>
                    <a:pt x="16" y="48"/>
                  </a:lnTo>
                  <a:lnTo>
                    <a:pt x="6" y="52"/>
                  </a:lnTo>
                  <a:lnTo>
                    <a:pt x="2" y="5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62"/>
                  </a:lnTo>
                  <a:lnTo>
                    <a:pt x="0" y="66"/>
                  </a:lnTo>
                  <a:lnTo>
                    <a:pt x="6" y="76"/>
                  </a:lnTo>
                  <a:lnTo>
                    <a:pt x="16" y="86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14" y="108"/>
                  </a:lnTo>
                  <a:lnTo>
                    <a:pt x="6" y="120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2" y="140"/>
                  </a:lnTo>
                  <a:lnTo>
                    <a:pt x="6" y="144"/>
                  </a:lnTo>
                  <a:lnTo>
                    <a:pt x="16" y="148"/>
                  </a:lnTo>
                  <a:lnTo>
                    <a:pt x="30" y="148"/>
                  </a:lnTo>
                  <a:lnTo>
                    <a:pt x="48" y="146"/>
                  </a:lnTo>
                  <a:lnTo>
                    <a:pt x="48" y="146"/>
                  </a:lnTo>
                  <a:lnTo>
                    <a:pt x="46" y="164"/>
                  </a:lnTo>
                  <a:lnTo>
                    <a:pt x="48" y="178"/>
                  </a:lnTo>
                  <a:lnTo>
                    <a:pt x="50" y="188"/>
                  </a:lnTo>
                  <a:lnTo>
                    <a:pt x="54" y="192"/>
                  </a:lnTo>
                  <a:lnTo>
                    <a:pt x="56" y="194"/>
                  </a:lnTo>
                  <a:lnTo>
                    <a:pt x="56" y="194"/>
                  </a:lnTo>
                  <a:lnTo>
                    <a:pt x="60" y="196"/>
                  </a:lnTo>
                  <a:lnTo>
                    <a:pt x="64" y="194"/>
                  </a:lnTo>
                  <a:lnTo>
                    <a:pt x="74" y="190"/>
                  </a:lnTo>
                  <a:lnTo>
                    <a:pt x="86" y="180"/>
                  </a:lnTo>
                  <a:lnTo>
                    <a:pt x="96" y="166"/>
                  </a:lnTo>
                  <a:lnTo>
                    <a:pt x="96" y="166"/>
                  </a:lnTo>
                  <a:lnTo>
                    <a:pt x="108" y="180"/>
                  </a:lnTo>
                  <a:lnTo>
                    <a:pt x="118" y="190"/>
                  </a:lnTo>
                  <a:lnTo>
                    <a:pt x="128" y="196"/>
                  </a:lnTo>
                  <a:lnTo>
                    <a:pt x="132" y="196"/>
                  </a:lnTo>
                  <a:lnTo>
                    <a:pt x="136" y="196"/>
                  </a:lnTo>
                  <a:lnTo>
                    <a:pt x="136" y="196"/>
                  </a:lnTo>
                  <a:lnTo>
                    <a:pt x="140" y="192"/>
                  </a:lnTo>
                  <a:lnTo>
                    <a:pt x="142" y="190"/>
                  </a:lnTo>
                  <a:lnTo>
                    <a:pt x="146" y="180"/>
                  </a:lnTo>
                  <a:lnTo>
                    <a:pt x="146" y="164"/>
                  </a:lnTo>
                  <a:lnTo>
                    <a:pt x="146" y="146"/>
                  </a:lnTo>
                  <a:lnTo>
                    <a:pt x="146" y="146"/>
                  </a:lnTo>
                  <a:lnTo>
                    <a:pt x="162" y="148"/>
                  </a:lnTo>
                  <a:lnTo>
                    <a:pt x="178" y="148"/>
                  </a:lnTo>
                  <a:lnTo>
                    <a:pt x="188" y="144"/>
                  </a:lnTo>
                  <a:lnTo>
                    <a:pt x="192" y="142"/>
                  </a:lnTo>
                  <a:lnTo>
                    <a:pt x="194" y="138"/>
                  </a:lnTo>
                  <a:lnTo>
                    <a:pt x="194" y="138"/>
                  </a:lnTo>
                  <a:lnTo>
                    <a:pt x="194" y="136"/>
                  </a:lnTo>
                  <a:lnTo>
                    <a:pt x="194" y="130"/>
                  </a:lnTo>
                  <a:lnTo>
                    <a:pt x="188" y="120"/>
                  </a:lnTo>
                  <a:lnTo>
                    <a:pt x="180" y="110"/>
                  </a:lnTo>
                  <a:lnTo>
                    <a:pt x="166" y="98"/>
                  </a:lnTo>
                  <a:lnTo>
                    <a:pt x="166" y="98"/>
                  </a:lnTo>
                  <a:lnTo>
                    <a:pt x="180" y="88"/>
                  </a:lnTo>
                  <a:lnTo>
                    <a:pt x="190" y="76"/>
                  </a:lnTo>
                  <a:lnTo>
                    <a:pt x="194" y="68"/>
                  </a:lnTo>
                  <a:lnTo>
                    <a:pt x="194" y="62"/>
                  </a:lnTo>
                  <a:lnTo>
                    <a:pt x="194" y="58"/>
                  </a:lnTo>
                  <a:lnTo>
                    <a:pt x="194" y="58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0" name="Freeform 27"/>
            <p:cNvSpPr>
              <a:spLocks/>
            </p:cNvSpPr>
            <p:nvPr userDrawn="1"/>
          </p:nvSpPr>
          <p:spPr bwMode="auto">
            <a:xfrm>
              <a:off x="2954338" y="2704340"/>
              <a:ext cx="66675" cy="69850"/>
            </a:xfrm>
            <a:custGeom>
              <a:avLst/>
              <a:gdLst>
                <a:gd name="T0" fmla="*/ 42 w 42"/>
                <a:gd name="T1" fmla="*/ 14 h 44"/>
                <a:gd name="T2" fmla="*/ 42 w 42"/>
                <a:gd name="T3" fmla="*/ 14 h 44"/>
                <a:gd name="T4" fmla="*/ 42 w 42"/>
                <a:gd name="T5" fmla="*/ 22 h 44"/>
                <a:gd name="T6" fmla="*/ 42 w 42"/>
                <a:gd name="T7" fmla="*/ 30 h 44"/>
                <a:gd name="T8" fmla="*/ 36 w 42"/>
                <a:gd name="T9" fmla="*/ 38 h 44"/>
                <a:gd name="T10" fmla="*/ 30 w 42"/>
                <a:gd name="T11" fmla="*/ 42 h 44"/>
                <a:gd name="T12" fmla="*/ 30 w 42"/>
                <a:gd name="T13" fmla="*/ 42 h 44"/>
                <a:gd name="T14" fmla="*/ 20 w 42"/>
                <a:gd name="T15" fmla="*/ 44 h 44"/>
                <a:gd name="T16" fmla="*/ 12 w 42"/>
                <a:gd name="T17" fmla="*/ 42 h 44"/>
                <a:gd name="T18" fmla="*/ 6 w 42"/>
                <a:gd name="T19" fmla="*/ 38 h 44"/>
                <a:gd name="T20" fmla="*/ 2 w 42"/>
                <a:gd name="T21" fmla="*/ 30 h 44"/>
                <a:gd name="T22" fmla="*/ 2 w 42"/>
                <a:gd name="T23" fmla="*/ 30 h 44"/>
                <a:gd name="T24" fmla="*/ 0 w 42"/>
                <a:gd name="T25" fmla="*/ 22 h 44"/>
                <a:gd name="T26" fmla="*/ 2 w 42"/>
                <a:gd name="T27" fmla="*/ 14 h 44"/>
                <a:gd name="T28" fmla="*/ 6 w 42"/>
                <a:gd name="T29" fmla="*/ 6 h 44"/>
                <a:gd name="T30" fmla="*/ 14 w 42"/>
                <a:gd name="T31" fmla="*/ 2 h 44"/>
                <a:gd name="T32" fmla="*/ 14 w 42"/>
                <a:gd name="T33" fmla="*/ 2 h 44"/>
                <a:gd name="T34" fmla="*/ 22 w 42"/>
                <a:gd name="T35" fmla="*/ 0 h 44"/>
                <a:gd name="T36" fmla="*/ 30 w 42"/>
                <a:gd name="T37" fmla="*/ 2 h 44"/>
                <a:gd name="T38" fmla="*/ 36 w 42"/>
                <a:gd name="T39" fmla="*/ 6 h 44"/>
                <a:gd name="T40" fmla="*/ 42 w 42"/>
                <a:gd name="T41" fmla="*/ 14 h 44"/>
                <a:gd name="T42" fmla="*/ 42 w 42"/>
                <a:gd name="T43" fmla="*/ 1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2" h="44">
                  <a:moveTo>
                    <a:pt x="42" y="14"/>
                  </a:moveTo>
                  <a:lnTo>
                    <a:pt x="42" y="14"/>
                  </a:lnTo>
                  <a:lnTo>
                    <a:pt x="42" y="22"/>
                  </a:lnTo>
                  <a:lnTo>
                    <a:pt x="42" y="30"/>
                  </a:lnTo>
                  <a:lnTo>
                    <a:pt x="36" y="3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0" y="44"/>
                  </a:lnTo>
                  <a:lnTo>
                    <a:pt x="12" y="42"/>
                  </a:lnTo>
                  <a:lnTo>
                    <a:pt x="6" y="38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22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2" y="14"/>
                  </a:lnTo>
                  <a:lnTo>
                    <a:pt x="42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8"/>
            <p:cNvSpPr>
              <a:spLocks/>
            </p:cNvSpPr>
            <p:nvPr userDrawn="1"/>
          </p:nvSpPr>
          <p:spPr bwMode="auto">
            <a:xfrm>
              <a:off x="4370388" y="2922100"/>
              <a:ext cx="377825" cy="377825"/>
            </a:xfrm>
            <a:custGeom>
              <a:avLst/>
              <a:gdLst>
                <a:gd name="T0" fmla="*/ 238 w 238"/>
                <a:gd name="T1" fmla="*/ 120 h 238"/>
                <a:gd name="T2" fmla="*/ 230 w 238"/>
                <a:gd name="T3" fmla="*/ 98 h 238"/>
                <a:gd name="T4" fmla="*/ 210 w 238"/>
                <a:gd name="T5" fmla="*/ 82 h 238"/>
                <a:gd name="T6" fmla="*/ 212 w 238"/>
                <a:gd name="T7" fmla="*/ 68 h 238"/>
                <a:gd name="T8" fmla="*/ 210 w 238"/>
                <a:gd name="T9" fmla="*/ 44 h 238"/>
                <a:gd name="T10" fmla="*/ 204 w 238"/>
                <a:gd name="T11" fmla="*/ 36 h 238"/>
                <a:gd name="T12" fmla="*/ 184 w 238"/>
                <a:gd name="T13" fmla="*/ 26 h 238"/>
                <a:gd name="T14" fmla="*/ 156 w 238"/>
                <a:gd name="T15" fmla="*/ 28 h 238"/>
                <a:gd name="T16" fmla="*/ 148 w 238"/>
                <a:gd name="T17" fmla="*/ 16 h 238"/>
                <a:gd name="T18" fmla="*/ 130 w 238"/>
                <a:gd name="T19" fmla="*/ 2 h 238"/>
                <a:gd name="T20" fmla="*/ 120 w 238"/>
                <a:gd name="T21" fmla="*/ 0 h 238"/>
                <a:gd name="T22" fmla="*/ 98 w 238"/>
                <a:gd name="T23" fmla="*/ 8 h 238"/>
                <a:gd name="T24" fmla="*/ 82 w 238"/>
                <a:gd name="T25" fmla="*/ 28 h 238"/>
                <a:gd name="T26" fmla="*/ 68 w 238"/>
                <a:gd name="T27" fmla="*/ 26 h 238"/>
                <a:gd name="T28" fmla="*/ 44 w 238"/>
                <a:gd name="T29" fmla="*/ 30 h 238"/>
                <a:gd name="T30" fmla="*/ 36 w 238"/>
                <a:gd name="T31" fmla="*/ 36 h 238"/>
                <a:gd name="T32" fmla="*/ 26 w 238"/>
                <a:gd name="T33" fmla="*/ 54 h 238"/>
                <a:gd name="T34" fmla="*/ 28 w 238"/>
                <a:gd name="T35" fmla="*/ 82 h 238"/>
                <a:gd name="T36" fmla="*/ 16 w 238"/>
                <a:gd name="T37" fmla="*/ 90 h 238"/>
                <a:gd name="T38" fmla="*/ 2 w 238"/>
                <a:gd name="T39" fmla="*/ 108 h 238"/>
                <a:gd name="T40" fmla="*/ 0 w 238"/>
                <a:gd name="T41" fmla="*/ 120 h 238"/>
                <a:gd name="T42" fmla="*/ 8 w 238"/>
                <a:gd name="T43" fmla="*/ 140 h 238"/>
                <a:gd name="T44" fmla="*/ 28 w 238"/>
                <a:gd name="T45" fmla="*/ 156 h 238"/>
                <a:gd name="T46" fmla="*/ 26 w 238"/>
                <a:gd name="T47" fmla="*/ 170 h 238"/>
                <a:gd name="T48" fmla="*/ 30 w 238"/>
                <a:gd name="T49" fmla="*/ 194 h 238"/>
                <a:gd name="T50" fmla="*/ 36 w 238"/>
                <a:gd name="T51" fmla="*/ 204 h 238"/>
                <a:gd name="T52" fmla="*/ 54 w 238"/>
                <a:gd name="T53" fmla="*/ 212 h 238"/>
                <a:gd name="T54" fmla="*/ 82 w 238"/>
                <a:gd name="T55" fmla="*/ 210 h 238"/>
                <a:gd name="T56" fmla="*/ 90 w 238"/>
                <a:gd name="T57" fmla="*/ 222 h 238"/>
                <a:gd name="T58" fmla="*/ 108 w 238"/>
                <a:gd name="T59" fmla="*/ 236 h 238"/>
                <a:gd name="T60" fmla="*/ 120 w 238"/>
                <a:gd name="T61" fmla="*/ 238 h 238"/>
                <a:gd name="T62" fmla="*/ 140 w 238"/>
                <a:gd name="T63" fmla="*/ 230 h 238"/>
                <a:gd name="T64" fmla="*/ 156 w 238"/>
                <a:gd name="T65" fmla="*/ 210 h 238"/>
                <a:gd name="T66" fmla="*/ 170 w 238"/>
                <a:gd name="T67" fmla="*/ 212 h 238"/>
                <a:gd name="T68" fmla="*/ 194 w 238"/>
                <a:gd name="T69" fmla="*/ 210 h 238"/>
                <a:gd name="T70" fmla="*/ 204 w 238"/>
                <a:gd name="T71" fmla="*/ 204 h 238"/>
                <a:gd name="T72" fmla="*/ 212 w 238"/>
                <a:gd name="T73" fmla="*/ 184 h 238"/>
                <a:gd name="T74" fmla="*/ 210 w 238"/>
                <a:gd name="T75" fmla="*/ 156 h 238"/>
                <a:gd name="T76" fmla="*/ 222 w 238"/>
                <a:gd name="T77" fmla="*/ 148 h 238"/>
                <a:gd name="T78" fmla="*/ 236 w 238"/>
                <a:gd name="T79" fmla="*/ 130 h 238"/>
                <a:gd name="T80" fmla="*/ 238 w 238"/>
                <a:gd name="T81" fmla="*/ 12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8" h="238">
                  <a:moveTo>
                    <a:pt x="238" y="120"/>
                  </a:moveTo>
                  <a:lnTo>
                    <a:pt x="238" y="120"/>
                  </a:lnTo>
                  <a:lnTo>
                    <a:pt x="236" y="108"/>
                  </a:lnTo>
                  <a:lnTo>
                    <a:pt x="230" y="98"/>
                  </a:lnTo>
                  <a:lnTo>
                    <a:pt x="222" y="90"/>
                  </a:lnTo>
                  <a:lnTo>
                    <a:pt x="210" y="82"/>
                  </a:lnTo>
                  <a:lnTo>
                    <a:pt x="210" y="82"/>
                  </a:lnTo>
                  <a:lnTo>
                    <a:pt x="212" y="68"/>
                  </a:lnTo>
                  <a:lnTo>
                    <a:pt x="212" y="54"/>
                  </a:lnTo>
                  <a:lnTo>
                    <a:pt x="210" y="44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194" y="30"/>
                  </a:lnTo>
                  <a:lnTo>
                    <a:pt x="184" y="26"/>
                  </a:lnTo>
                  <a:lnTo>
                    <a:pt x="170" y="26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6"/>
                  </a:lnTo>
                  <a:lnTo>
                    <a:pt x="140" y="8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08" y="2"/>
                  </a:lnTo>
                  <a:lnTo>
                    <a:pt x="98" y="8"/>
                  </a:lnTo>
                  <a:lnTo>
                    <a:pt x="90" y="16"/>
                  </a:lnTo>
                  <a:lnTo>
                    <a:pt x="82" y="28"/>
                  </a:lnTo>
                  <a:lnTo>
                    <a:pt x="82" y="28"/>
                  </a:lnTo>
                  <a:lnTo>
                    <a:pt x="68" y="26"/>
                  </a:lnTo>
                  <a:lnTo>
                    <a:pt x="54" y="26"/>
                  </a:lnTo>
                  <a:lnTo>
                    <a:pt x="44" y="30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0" y="44"/>
                  </a:lnTo>
                  <a:lnTo>
                    <a:pt x="26" y="54"/>
                  </a:lnTo>
                  <a:lnTo>
                    <a:pt x="26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6" y="90"/>
                  </a:lnTo>
                  <a:lnTo>
                    <a:pt x="8" y="98"/>
                  </a:lnTo>
                  <a:lnTo>
                    <a:pt x="2" y="108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2" y="130"/>
                  </a:lnTo>
                  <a:lnTo>
                    <a:pt x="8" y="140"/>
                  </a:lnTo>
                  <a:lnTo>
                    <a:pt x="16" y="148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26" y="170"/>
                  </a:lnTo>
                  <a:lnTo>
                    <a:pt x="26" y="184"/>
                  </a:lnTo>
                  <a:lnTo>
                    <a:pt x="30" y="194"/>
                  </a:lnTo>
                  <a:lnTo>
                    <a:pt x="36" y="204"/>
                  </a:lnTo>
                  <a:lnTo>
                    <a:pt x="36" y="204"/>
                  </a:lnTo>
                  <a:lnTo>
                    <a:pt x="44" y="210"/>
                  </a:lnTo>
                  <a:lnTo>
                    <a:pt x="54" y="212"/>
                  </a:lnTo>
                  <a:lnTo>
                    <a:pt x="68" y="212"/>
                  </a:lnTo>
                  <a:lnTo>
                    <a:pt x="82" y="210"/>
                  </a:lnTo>
                  <a:lnTo>
                    <a:pt x="82" y="210"/>
                  </a:lnTo>
                  <a:lnTo>
                    <a:pt x="90" y="222"/>
                  </a:lnTo>
                  <a:lnTo>
                    <a:pt x="98" y="230"/>
                  </a:lnTo>
                  <a:lnTo>
                    <a:pt x="108" y="236"/>
                  </a:lnTo>
                  <a:lnTo>
                    <a:pt x="120" y="238"/>
                  </a:lnTo>
                  <a:lnTo>
                    <a:pt x="120" y="238"/>
                  </a:lnTo>
                  <a:lnTo>
                    <a:pt x="130" y="236"/>
                  </a:lnTo>
                  <a:lnTo>
                    <a:pt x="140" y="230"/>
                  </a:lnTo>
                  <a:lnTo>
                    <a:pt x="148" y="222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70" y="212"/>
                  </a:lnTo>
                  <a:lnTo>
                    <a:pt x="184" y="212"/>
                  </a:lnTo>
                  <a:lnTo>
                    <a:pt x="194" y="210"/>
                  </a:lnTo>
                  <a:lnTo>
                    <a:pt x="204" y="204"/>
                  </a:lnTo>
                  <a:lnTo>
                    <a:pt x="204" y="204"/>
                  </a:lnTo>
                  <a:lnTo>
                    <a:pt x="210" y="194"/>
                  </a:lnTo>
                  <a:lnTo>
                    <a:pt x="212" y="184"/>
                  </a:lnTo>
                  <a:lnTo>
                    <a:pt x="212" y="170"/>
                  </a:lnTo>
                  <a:lnTo>
                    <a:pt x="210" y="156"/>
                  </a:lnTo>
                  <a:lnTo>
                    <a:pt x="210" y="156"/>
                  </a:lnTo>
                  <a:lnTo>
                    <a:pt x="222" y="148"/>
                  </a:lnTo>
                  <a:lnTo>
                    <a:pt x="230" y="140"/>
                  </a:lnTo>
                  <a:lnTo>
                    <a:pt x="236" y="130"/>
                  </a:lnTo>
                  <a:lnTo>
                    <a:pt x="238" y="120"/>
                  </a:lnTo>
                  <a:lnTo>
                    <a:pt x="238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4" name="Freeform 29"/>
            <p:cNvSpPr>
              <a:spLocks/>
            </p:cNvSpPr>
            <p:nvPr userDrawn="1"/>
          </p:nvSpPr>
          <p:spPr bwMode="auto">
            <a:xfrm>
              <a:off x="4497388" y="3052275"/>
              <a:ext cx="123825" cy="120650"/>
            </a:xfrm>
            <a:custGeom>
              <a:avLst/>
              <a:gdLst>
                <a:gd name="T0" fmla="*/ 78 w 78"/>
                <a:gd name="T1" fmla="*/ 38 h 76"/>
                <a:gd name="T2" fmla="*/ 78 w 78"/>
                <a:gd name="T3" fmla="*/ 38 h 76"/>
                <a:gd name="T4" fmla="*/ 76 w 78"/>
                <a:gd name="T5" fmla="*/ 44 h 76"/>
                <a:gd name="T6" fmla="*/ 74 w 78"/>
                <a:gd name="T7" fmla="*/ 52 h 76"/>
                <a:gd name="T8" fmla="*/ 70 w 78"/>
                <a:gd name="T9" fmla="*/ 58 h 76"/>
                <a:gd name="T10" fmla="*/ 66 w 78"/>
                <a:gd name="T11" fmla="*/ 64 h 76"/>
                <a:gd name="T12" fmla="*/ 60 w 78"/>
                <a:gd name="T13" fmla="*/ 68 h 76"/>
                <a:gd name="T14" fmla="*/ 54 w 78"/>
                <a:gd name="T15" fmla="*/ 72 h 76"/>
                <a:gd name="T16" fmla="*/ 46 w 78"/>
                <a:gd name="T17" fmla="*/ 74 h 76"/>
                <a:gd name="T18" fmla="*/ 40 w 78"/>
                <a:gd name="T19" fmla="*/ 76 h 76"/>
                <a:gd name="T20" fmla="*/ 40 w 78"/>
                <a:gd name="T21" fmla="*/ 76 h 76"/>
                <a:gd name="T22" fmla="*/ 32 w 78"/>
                <a:gd name="T23" fmla="*/ 74 h 76"/>
                <a:gd name="T24" fmla="*/ 24 w 78"/>
                <a:gd name="T25" fmla="*/ 72 h 76"/>
                <a:gd name="T26" fmla="*/ 18 w 78"/>
                <a:gd name="T27" fmla="*/ 68 h 76"/>
                <a:gd name="T28" fmla="*/ 12 w 78"/>
                <a:gd name="T29" fmla="*/ 64 h 76"/>
                <a:gd name="T30" fmla="*/ 8 w 78"/>
                <a:gd name="T31" fmla="*/ 58 h 76"/>
                <a:gd name="T32" fmla="*/ 4 w 78"/>
                <a:gd name="T33" fmla="*/ 52 h 76"/>
                <a:gd name="T34" fmla="*/ 2 w 78"/>
                <a:gd name="T35" fmla="*/ 44 h 76"/>
                <a:gd name="T36" fmla="*/ 0 w 78"/>
                <a:gd name="T37" fmla="*/ 38 h 76"/>
                <a:gd name="T38" fmla="*/ 0 w 78"/>
                <a:gd name="T39" fmla="*/ 38 h 76"/>
                <a:gd name="T40" fmla="*/ 2 w 78"/>
                <a:gd name="T41" fmla="*/ 30 h 76"/>
                <a:gd name="T42" fmla="*/ 4 w 78"/>
                <a:gd name="T43" fmla="*/ 22 h 76"/>
                <a:gd name="T44" fmla="*/ 8 w 78"/>
                <a:gd name="T45" fmla="*/ 16 h 76"/>
                <a:gd name="T46" fmla="*/ 12 w 78"/>
                <a:gd name="T47" fmla="*/ 10 h 76"/>
                <a:gd name="T48" fmla="*/ 18 w 78"/>
                <a:gd name="T49" fmla="*/ 6 h 76"/>
                <a:gd name="T50" fmla="*/ 24 w 78"/>
                <a:gd name="T51" fmla="*/ 2 h 76"/>
                <a:gd name="T52" fmla="*/ 32 w 78"/>
                <a:gd name="T53" fmla="*/ 0 h 76"/>
                <a:gd name="T54" fmla="*/ 40 w 78"/>
                <a:gd name="T55" fmla="*/ 0 h 76"/>
                <a:gd name="T56" fmla="*/ 40 w 78"/>
                <a:gd name="T57" fmla="*/ 0 h 76"/>
                <a:gd name="T58" fmla="*/ 46 w 78"/>
                <a:gd name="T59" fmla="*/ 0 h 76"/>
                <a:gd name="T60" fmla="*/ 54 w 78"/>
                <a:gd name="T61" fmla="*/ 2 h 76"/>
                <a:gd name="T62" fmla="*/ 60 w 78"/>
                <a:gd name="T63" fmla="*/ 6 h 76"/>
                <a:gd name="T64" fmla="*/ 66 w 78"/>
                <a:gd name="T65" fmla="*/ 10 h 76"/>
                <a:gd name="T66" fmla="*/ 70 w 78"/>
                <a:gd name="T67" fmla="*/ 16 h 76"/>
                <a:gd name="T68" fmla="*/ 74 w 78"/>
                <a:gd name="T69" fmla="*/ 22 h 76"/>
                <a:gd name="T70" fmla="*/ 76 w 78"/>
                <a:gd name="T71" fmla="*/ 30 h 76"/>
                <a:gd name="T72" fmla="*/ 78 w 78"/>
                <a:gd name="T73" fmla="*/ 38 h 76"/>
                <a:gd name="T74" fmla="*/ 78 w 78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8" h="76">
                  <a:moveTo>
                    <a:pt x="78" y="38"/>
                  </a:moveTo>
                  <a:lnTo>
                    <a:pt x="78" y="38"/>
                  </a:lnTo>
                  <a:lnTo>
                    <a:pt x="76" y="44"/>
                  </a:lnTo>
                  <a:lnTo>
                    <a:pt x="74" y="52"/>
                  </a:lnTo>
                  <a:lnTo>
                    <a:pt x="70" y="58"/>
                  </a:lnTo>
                  <a:lnTo>
                    <a:pt x="66" y="64"/>
                  </a:lnTo>
                  <a:lnTo>
                    <a:pt x="60" y="68"/>
                  </a:lnTo>
                  <a:lnTo>
                    <a:pt x="54" y="72"/>
                  </a:lnTo>
                  <a:lnTo>
                    <a:pt x="46" y="74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32" y="74"/>
                  </a:lnTo>
                  <a:lnTo>
                    <a:pt x="24" y="72"/>
                  </a:lnTo>
                  <a:lnTo>
                    <a:pt x="18" y="68"/>
                  </a:lnTo>
                  <a:lnTo>
                    <a:pt x="12" y="64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4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30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4" y="2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0" y="6"/>
                  </a:lnTo>
                  <a:lnTo>
                    <a:pt x="66" y="10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6" y="30"/>
                  </a:lnTo>
                  <a:lnTo>
                    <a:pt x="78" y="38"/>
                  </a:lnTo>
                  <a:lnTo>
                    <a:pt x="78" y="38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25" name="Rectangle 30"/>
            <p:cNvSpPr>
              <a:spLocks noChangeArrowheads="1"/>
            </p:cNvSpPr>
            <p:nvPr userDrawn="1"/>
          </p:nvSpPr>
          <p:spPr bwMode="auto">
            <a:xfrm>
              <a:off x="2300288" y="4914900"/>
              <a:ext cx="19050" cy="1943100"/>
            </a:xfrm>
            <a:prstGeom prst="rect">
              <a:avLst/>
            </a:prstGeom>
            <a:solidFill>
              <a:srgbClr val="003E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7" name="Freeform 31"/>
            <p:cNvSpPr>
              <a:spLocks/>
            </p:cNvSpPr>
            <p:nvPr userDrawn="1"/>
          </p:nvSpPr>
          <p:spPr bwMode="auto">
            <a:xfrm>
              <a:off x="2122488" y="4757250"/>
              <a:ext cx="374650" cy="377825"/>
            </a:xfrm>
            <a:custGeom>
              <a:avLst/>
              <a:gdLst>
                <a:gd name="T0" fmla="*/ 236 w 236"/>
                <a:gd name="T1" fmla="*/ 120 h 238"/>
                <a:gd name="T2" fmla="*/ 230 w 236"/>
                <a:gd name="T3" fmla="*/ 100 h 238"/>
                <a:gd name="T4" fmla="*/ 208 w 236"/>
                <a:gd name="T5" fmla="*/ 82 h 238"/>
                <a:gd name="T6" fmla="*/ 212 w 236"/>
                <a:gd name="T7" fmla="*/ 68 h 238"/>
                <a:gd name="T8" fmla="*/ 208 w 236"/>
                <a:gd name="T9" fmla="*/ 44 h 238"/>
                <a:gd name="T10" fmla="*/ 202 w 236"/>
                <a:gd name="T11" fmla="*/ 36 h 238"/>
                <a:gd name="T12" fmla="*/ 182 w 236"/>
                <a:gd name="T13" fmla="*/ 26 h 238"/>
                <a:gd name="T14" fmla="*/ 156 w 236"/>
                <a:gd name="T15" fmla="*/ 28 h 238"/>
                <a:gd name="T16" fmla="*/ 148 w 236"/>
                <a:gd name="T17" fmla="*/ 18 h 238"/>
                <a:gd name="T18" fmla="*/ 128 w 236"/>
                <a:gd name="T19" fmla="*/ 2 h 238"/>
                <a:gd name="T20" fmla="*/ 118 w 236"/>
                <a:gd name="T21" fmla="*/ 0 h 238"/>
                <a:gd name="T22" fmla="*/ 98 w 236"/>
                <a:gd name="T23" fmla="*/ 8 h 238"/>
                <a:gd name="T24" fmla="*/ 80 w 236"/>
                <a:gd name="T25" fmla="*/ 28 h 238"/>
                <a:gd name="T26" fmla="*/ 66 w 236"/>
                <a:gd name="T27" fmla="*/ 26 h 238"/>
                <a:gd name="T28" fmla="*/ 42 w 236"/>
                <a:gd name="T29" fmla="*/ 30 h 238"/>
                <a:gd name="T30" fmla="*/ 34 w 236"/>
                <a:gd name="T31" fmla="*/ 36 h 238"/>
                <a:gd name="T32" fmla="*/ 24 w 236"/>
                <a:gd name="T33" fmla="*/ 56 h 238"/>
                <a:gd name="T34" fmla="*/ 28 w 236"/>
                <a:gd name="T35" fmla="*/ 82 h 238"/>
                <a:gd name="T36" fmla="*/ 16 w 236"/>
                <a:gd name="T37" fmla="*/ 90 h 238"/>
                <a:gd name="T38" fmla="*/ 2 w 236"/>
                <a:gd name="T39" fmla="*/ 110 h 238"/>
                <a:gd name="T40" fmla="*/ 0 w 236"/>
                <a:gd name="T41" fmla="*/ 120 h 238"/>
                <a:gd name="T42" fmla="*/ 6 w 236"/>
                <a:gd name="T43" fmla="*/ 140 h 238"/>
                <a:gd name="T44" fmla="*/ 28 w 236"/>
                <a:gd name="T45" fmla="*/ 158 h 238"/>
                <a:gd name="T46" fmla="*/ 24 w 236"/>
                <a:gd name="T47" fmla="*/ 172 h 238"/>
                <a:gd name="T48" fmla="*/ 28 w 236"/>
                <a:gd name="T49" fmla="*/ 194 h 238"/>
                <a:gd name="T50" fmla="*/ 34 w 236"/>
                <a:gd name="T51" fmla="*/ 204 h 238"/>
                <a:gd name="T52" fmla="*/ 54 w 236"/>
                <a:gd name="T53" fmla="*/ 212 h 238"/>
                <a:gd name="T54" fmla="*/ 80 w 236"/>
                <a:gd name="T55" fmla="*/ 210 h 238"/>
                <a:gd name="T56" fmla="*/ 88 w 236"/>
                <a:gd name="T57" fmla="*/ 222 h 238"/>
                <a:gd name="T58" fmla="*/ 108 w 236"/>
                <a:gd name="T59" fmla="*/ 236 h 238"/>
                <a:gd name="T60" fmla="*/ 118 w 236"/>
                <a:gd name="T61" fmla="*/ 238 h 238"/>
                <a:gd name="T62" fmla="*/ 138 w 236"/>
                <a:gd name="T63" fmla="*/ 232 h 238"/>
                <a:gd name="T64" fmla="*/ 156 w 236"/>
                <a:gd name="T65" fmla="*/ 210 h 238"/>
                <a:gd name="T66" fmla="*/ 170 w 236"/>
                <a:gd name="T67" fmla="*/ 214 h 238"/>
                <a:gd name="T68" fmla="*/ 194 w 236"/>
                <a:gd name="T69" fmla="*/ 210 h 238"/>
                <a:gd name="T70" fmla="*/ 202 w 236"/>
                <a:gd name="T71" fmla="*/ 204 h 238"/>
                <a:gd name="T72" fmla="*/ 212 w 236"/>
                <a:gd name="T73" fmla="*/ 184 h 238"/>
                <a:gd name="T74" fmla="*/ 208 w 236"/>
                <a:gd name="T75" fmla="*/ 158 h 238"/>
                <a:gd name="T76" fmla="*/ 220 w 236"/>
                <a:gd name="T77" fmla="*/ 150 h 238"/>
                <a:gd name="T78" fmla="*/ 234 w 236"/>
                <a:gd name="T79" fmla="*/ 130 h 238"/>
                <a:gd name="T80" fmla="*/ 236 w 236"/>
                <a:gd name="T81" fmla="*/ 12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6" h="238">
                  <a:moveTo>
                    <a:pt x="236" y="120"/>
                  </a:moveTo>
                  <a:lnTo>
                    <a:pt x="236" y="120"/>
                  </a:lnTo>
                  <a:lnTo>
                    <a:pt x="234" y="110"/>
                  </a:lnTo>
                  <a:lnTo>
                    <a:pt x="230" y="100"/>
                  </a:lnTo>
                  <a:lnTo>
                    <a:pt x="220" y="90"/>
                  </a:lnTo>
                  <a:lnTo>
                    <a:pt x="208" y="82"/>
                  </a:lnTo>
                  <a:lnTo>
                    <a:pt x="208" y="82"/>
                  </a:lnTo>
                  <a:lnTo>
                    <a:pt x="212" y="68"/>
                  </a:lnTo>
                  <a:lnTo>
                    <a:pt x="212" y="56"/>
                  </a:lnTo>
                  <a:lnTo>
                    <a:pt x="208" y="44"/>
                  </a:lnTo>
                  <a:lnTo>
                    <a:pt x="202" y="36"/>
                  </a:lnTo>
                  <a:lnTo>
                    <a:pt x="202" y="36"/>
                  </a:lnTo>
                  <a:lnTo>
                    <a:pt x="194" y="30"/>
                  </a:lnTo>
                  <a:lnTo>
                    <a:pt x="182" y="26"/>
                  </a:lnTo>
                  <a:lnTo>
                    <a:pt x="170" y="26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8"/>
                  </a:lnTo>
                  <a:lnTo>
                    <a:pt x="138" y="8"/>
                  </a:lnTo>
                  <a:lnTo>
                    <a:pt x="128" y="2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2"/>
                  </a:lnTo>
                  <a:lnTo>
                    <a:pt x="98" y="8"/>
                  </a:lnTo>
                  <a:lnTo>
                    <a:pt x="88" y="18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66" y="26"/>
                  </a:lnTo>
                  <a:lnTo>
                    <a:pt x="54" y="26"/>
                  </a:lnTo>
                  <a:lnTo>
                    <a:pt x="42" y="30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28" y="44"/>
                  </a:lnTo>
                  <a:lnTo>
                    <a:pt x="24" y="56"/>
                  </a:lnTo>
                  <a:lnTo>
                    <a:pt x="24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6" y="90"/>
                  </a:lnTo>
                  <a:lnTo>
                    <a:pt x="6" y="100"/>
                  </a:lnTo>
                  <a:lnTo>
                    <a:pt x="2" y="110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2" y="130"/>
                  </a:lnTo>
                  <a:lnTo>
                    <a:pt x="6" y="140"/>
                  </a:lnTo>
                  <a:lnTo>
                    <a:pt x="16" y="150"/>
                  </a:lnTo>
                  <a:lnTo>
                    <a:pt x="28" y="158"/>
                  </a:lnTo>
                  <a:lnTo>
                    <a:pt x="28" y="158"/>
                  </a:lnTo>
                  <a:lnTo>
                    <a:pt x="24" y="172"/>
                  </a:lnTo>
                  <a:lnTo>
                    <a:pt x="24" y="184"/>
                  </a:lnTo>
                  <a:lnTo>
                    <a:pt x="28" y="194"/>
                  </a:lnTo>
                  <a:lnTo>
                    <a:pt x="34" y="204"/>
                  </a:lnTo>
                  <a:lnTo>
                    <a:pt x="34" y="204"/>
                  </a:lnTo>
                  <a:lnTo>
                    <a:pt x="42" y="210"/>
                  </a:lnTo>
                  <a:lnTo>
                    <a:pt x="54" y="212"/>
                  </a:lnTo>
                  <a:lnTo>
                    <a:pt x="66" y="214"/>
                  </a:lnTo>
                  <a:lnTo>
                    <a:pt x="80" y="210"/>
                  </a:lnTo>
                  <a:lnTo>
                    <a:pt x="80" y="210"/>
                  </a:lnTo>
                  <a:lnTo>
                    <a:pt x="88" y="222"/>
                  </a:lnTo>
                  <a:lnTo>
                    <a:pt x="98" y="232"/>
                  </a:lnTo>
                  <a:lnTo>
                    <a:pt x="108" y="236"/>
                  </a:lnTo>
                  <a:lnTo>
                    <a:pt x="118" y="238"/>
                  </a:lnTo>
                  <a:lnTo>
                    <a:pt x="118" y="238"/>
                  </a:lnTo>
                  <a:lnTo>
                    <a:pt x="128" y="236"/>
                  </a:lnTo>
                  <a:lnTo>
                    <a:pt x="138" y="232"/>
                  </a:lnTo>
                  <a:lnTo>
                    <a:pt x="148" y="222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70" y="214"/>
                  </a:lnTo>
                  <a:lnTo>
                    <a:pt x="182" y="212"/>
                  </a:lnTo>
                  <a:lnTo>
                    <a:pt x="194" y="210"/>
                  </a:lnTo>
                  <a:lnTo>
                    <a:pt x="202" y="204"/>
                  </a:lnTo>
                  <a:lnTo>
                    <a:pt x="202" y="204"/>
                  </a:lnTo>
                  <a:lnTo>
                    <a:pt x="208" y="194"/>
                  </a:lnTo>
                  <a:lnTo>
                    <a:pt x="212" y="184"/>
                  </a:lnTo>
                  <a:lnTo>
                    <a:pt x="212" y="172"/>
                  </a:lnTo>
                  <a:lnTo>
                    <a:pt x="208" y="158"/>
                  </a:lnTo>
                  <a:lnTo>
                    <a:pt x="208" y="158"/>
                  </a:lnTo>
                  <a:lnTo>
                    <a:pt x="220" y="150"/>
                  </a:lnTo>
                  <a:lnTo>
                    <a:pt x="230" y="140"/>
                  </a:lnTo>
                  <a:lnTo>
                    <a:pt x="234" y="130"/>
                  </a:lnTo>
                  <a:lnTo>
                    <a:pt x="236" y="120"/>
                  </a:lnTo>
                  <a:lnTo>
                    <a:pt x="236" y="120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28" name="Freeform 32"/>
            <p:cNvSpPr>
              <a:spLocks/>
            </p:cNvSpPr>
            <p:nvPr userDrawn="1"/>
          </p:nvSpPr>
          <p:spPr bwMode="auto">
            <a:xfrm>
              <a:off x="2249488" y="4887425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2 h 76"/>
                <a:gd name="T8" fmla="*/ 70 w 76"/>
                <a:gd name="T9" fmla="*/ 60 h 76"/>
                <a:gd name="T10" fmla="*/ 66 w 76"/>
                <a:gd name="T11" fmla="*/ 64 h 76"/>
                <a:gd name="T12" fmla="*/ 60 w 76"/>
                <a:gd name="T13" fmla="*/ 70 h 76"/>
                <a:gd name="T14" fmla="*/ 52 w 76"/>
                <a:gd name="T15" fmla="*/ 72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4 w 76"/>
                <a:gd name="T25" fmla="*/ 72 h 76"/>
                <a:gd name="T26" fmla="*/ 16 w 76"/>
                <a:gd name="T27" fmla="*/ 70 h 76"/>
                <a:gd name="T28" fmla="*/ 12 w 76"/>
                <a:gd name="T29" fmla="*/ 64 h 76"/>
                <a:gd name="T30" fmla="*/ 6 w 76"/>
                <a:gd name="T31" fmla="*/ 60 h 76"/>
                <a:gd name="T32" fmla="*/ 2 w 76"/>
                <a:gd name="T33" fmla="*/ 52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0 h 76"/>
                <a:gd name="T42" fmla="*/ 2 w 76"/>
                <a:gd name="T43" fmla="*/ 22 h 76"/>
                <a:gd name="T44" fmla="*/ 6 w 76"/>
                <a:gd name="T45" fmla="*/ 16 h 76"/>
                <a:gd name="T46" fmla="*/ 12 w 76"/>
                <a:gd name="T47" fmla="*/ 10 h 76"/>
                <a:gd name="T48" fmla="*/ 16 w 76"/>
                <a:gd name="T49" fmla="*/ 6 h 76"/>
                <a:gd name="T50" fmla="*/ 24 w 76"/>
                <a:gd name="T51" fmla="*/ 2 h 76"/>
                <a:gd name="T52" fmla="*/ 30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2 w 76"/>
                <a:gd name="T61" fmla="*/ 2 h 76"/>
                <a:gd name="T62" fmla="*/ 60 w 76"/>
                <a:gd name="T63" fmla="*/ 6 h 76"/>
                <a:gd name="T64" fmla="*/ 66 w 76"/>
                <a:gd name="T65" fmla="*/ 10 h 76"/>
                <a:gd name="T66" fmla="*/ 70 w 76"/>
                <a:gd name="T67" fmla="*/ 16 h 76"/>
                <a:gd name="T68" fmla="*/ 74 w 76"/>
                <a:gd name="T69" fmla="*/ 22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2"/>
                  </a:lnTo>
                  <a:lnTo>
                    <a:pt x="70" y="60"/>
                  </a:lnTo>
                  <a:lnTo>
                    <a:pt x="66" y="64"/>
                  </a:lnTo>
                  <a:lnTo>
                    <a:pt x="60" y="70"/>
                  </a:lnTo>
                  <a:lnTo>
                    <a:pt x="52" y="72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4" y="72"/>
                  </a:lnTo>
                  <a:lnTo>
                    <a:pt x="16" y="70"/>
                  </a:lnTo>
                  <a:lnTo>
                    <a:pt x="12" y="64"/>
                  </a:lnTo>
                  <a:lnTo>
                    <a:pt x="6" y="60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2" y="10"/>
                  </a:lnTo>
                  <a:lnTo>
                    <a:pt x="16" y="6"/>
                  </a:lnTo>
                  <a:lnTo>
                    <a:pt x="24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2" y="2"/>
                  </a:lnTo>
                  <a:lnTo>
                    <a:pt x="60" y="6"/>
                  </a:lnTo>
                  <a:lnTo>
                    <a:pt x="66" y="10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29" name="Rectangle 33"/>
            <p:cNvSpPr>
              <a:spLocks noChangeArrowheads="1"/>
            </p:cNvSpPr>
            <p:nvPr userDrawn="1"/>
          </p:nvSpPr>
          <p:spPr bwMode="auto">
            <a:xfrm>
              <a:off x="601663" y="3994150"/>
              <a:ext cx="22225" cy="2863850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30" name="Freeform 34"/>
            <p:cNvSpPr>
              <a:spLocks/>
            </p:cNvSpPr>
            <p:nvPr userDrawn="1"/>
          </p:nvSpPr>
          <p:spPr bwMode="auto">
            <a:xfrm>
              <a:off x="423863" y="3753950"/>
              <a:ext cx="377825" cy="374650"/>
            </a:xfrm>
            <a:custGeom>
              <a:avLst/>
              <a:gdLst>
                <a:gd name="T0" fmla="*/ 238 w 238"/>
                <a:gd name="T1" fmla="*/ 118 h 236"/>
                <a:gd name="T2" fmla="*/ 230 w 238"/>
                <a:gd name="T3" fmla="*/ 98 h 236"/>
                <a:gd name="T4" fmla="*/ 210 w 238"/>
                <a:gd name="T5" fmla="*/ 80 h 236"/>
                <a:gd name="T6" fmla="*/ 212 w 238"/>
                <a:gd name="T7" fmla="*/ 66 h 236"/>
                <a:gd name="T8" fmla="*/ 210 w 238"/>
                <a:gd name="T9" fmla="*/ 42 h 236"/>
                <a:gd name="T10" fmla="*/ 204 w 238"/>
                <a:gd name="T11" fmla="*/ 34 h 236"/>
                <a:gd name="T12" fmla="*/ 184 w 238"/>
                <a:gd name="T13" fmla="*/ 24 h 236"/>
                <a:gd name="T14" fmla="*/ 156 w 238"/>
                <a:gd name="T15" fmla="*/ 28 h 236"/>
                <a:gd name="T16" fmla="*/ 148 w 238"/>
                <a:gd name="T17" fmla="*/ 16 h 236"/>
                <a:gd name="T18" fmla="*/ 130 w 238"/>
                <a:gd name="T19" fmla="*/ 2 h 236"/>
                <a:gd name="T20" fmla="*/ 120 w 238"/>
                <a:gd name="T21" fmla="*/ 0 h 236"/>
                <a:gd name="T22" fmla="*/ 98 w 238"/>
                <a:gd name="T23" fmla="*/ 6 h 236"/>
                <a:gd name="T24" fmla="*/ 82 w 238"/>
                <a:gd name="T25" fmla="*/ 28 h 236"/>
                <a:gd name="T26" fmla="*/ 68 w 238"/>
                <a:gd name="T27" fmla="*/ 24 h 236"/>
                <a:gd name="T28" fmla="*/ 44 w 238"/>
                <a:gd name="T29" fmla="*/ 28 h 236"/>
                <a:gd name="T30" fmla="*/ 36 w 238"/>
                <a:gd name="T31" fmla="*/ 34 h 236"/>
                <a:gd name="T32" fmla="*/ 26 w 238"/>
                <a:gd name="T33" fmla="*/ 54 h 236"/>
                <a:gd name="T34" fmla="*/ 28 w 238"/>
                <a:gd name="T35" fmla="*/ 80 h 236"/>
                <a:gd name="T36" fmla="*/ 16 w 238"/>
                <a:gd name="T37" fmla="*/ 88 h 236"/>
                <a:gd name="T38" fmla="*/ 2 w 238"/>
                <a:gd name="T39" fmla="*/ 108 h 236"/>
                <a:gd name="T40" fmla="*/ 0 w 238"/>
                <a:gd name="T41" fmla="*/ 118 h 236"/>
                <a:gd name="T42" fmla="*/ 8 w 238"/>
                <a:gd name="T43" fmla="*/ 138 h 236"/>
                <a:gd name="T44" fmla="*/ 28 w 238"/>
                <a:gd name="T45" fmla="*/ 156 h 236"/>
                <a:gd name="T46" fmla="*/ 26 w 238"/>
                <a:gd name="T47" fmla="*/ 170 h 236"/>
                <a:gd name="T48" fmla="*/ 30 w 238"/>
                <a:gd name="T49" fmla="*/ 194 h 236"/>
                <a:gd name="T50" fmla="*/ 36 w 238"/>
                <a:gd name="T51" fmla="*/ 202 h 236"/>
                <a:gd name="T52" fmla="*/ 54 w 238"/>
                <a:gd name="T53" fmla="*/ 212 h 236"/>
                <a:gd name="T54" fmla="*/ 82 w 238"/>
                <a:gd name="T55" fmla="*/ 208 h 236"/>
                <a:gd name="T56" fmla="*/ 90 w 238"/>
                <a:gd name="T57" fmla="*/ 220 h 236"/>
                <a:gd name="T58" fmla="*/ 108 w 238"/>
                <a:gd name="T59" fmla="*/ 234 h 236"/>
                <a:gd name="T60" fmla="*/ 120 w 238"/>
                <a:gd name="T61" fmla="*/ 236 h 236"/>
                <a:gd name="T62" fmla="*/ 140 w 238"/>
                <a:gd name="T63" fmla="*/ 230 h 236"/>
                <a:gd name="T64" fmla="*/ 156 w 238"/>
                <a:gd name="T65" fmla="*/ 208 h 236"/>
                <a:gd name="T66" fmla="*/ 170 w 238"/>
                <a:gd name="T67" fmla="*/ 212 h 236"/>
                <a:gd name="T68" fmla="*/ 194 w 238"/>
                <a:gd name="T69" fmla="*/ 208 h 236"/>
                <a:gd name="T70" fmla="*/ 204 w 238"/>
                <a:gd name="T71" fmla="*/ 202 h 236"/>
                <a:gd name="T72" fmla="*/ 212 w 238"/>
                <a:gd name="T73" fmla="*/ 182 h 236"/>
                <a:gd name="T74" fmla="*/ 210 w 238"/>
                <a:gd name="T75" fmla="*/ 156 h 236"/>
                <a:gd name="T76" fmla="*/ 222 w 238"/>
                <a:gd name="T77" fmla="*/ 148 h 236"/>
                <a:gd name="T78" fmla="*/ 236 w 238"/>
                <a:gd name="T79" fmla="*/ 128 h 236"/>
                <a:gd name="T80" fmla="*/ 238 w 238"/>
                <a:gd name="T81" fmla="*/ 118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8" h="236">
                  <a:moveTo>
                    <a:pt x="238" y="118"/>
                  </a:moveTo>
                  <a:lnTo>
                    <a:pt x="238" y="118"/>
                  </a:lnTo>
                  <a:lnTo>
                    <a:pt x="236" y="108"/>
                  </a:lnTo>
                  <a:lnTo>
                    <a:pt x="230" y="98"/>
                  </a:lnTo>
                  <a:lnTo>
                    <a:pt x="222" y="88"/>
                  </a:lnTo>
                  <a:lnTo>
                    <a:pt x="210" y="80"/>
                  </a:lnTo>
                  <a:lnTo>
                    <a:pt x="210" y="80"/>
                  </a:lnTo>
                  <a:lnTo>
                    <a:pt x="212" y="66"/>
                  </a:lnTo>
                  <a:lnTo>
                    <a:pt x="212" y="54"/>
                  </a:lnTo>
                  <a:lnTo>
                    <a:pt x="210" y="42"/>
                  </a:lnTo>
                  <a:lnTo>
                    <a:pt x="204" y="34"/>
                  </a:lnTo>
                  <a:lnTo>
                    <a:pt x="204" y="34"/>
                  </a:lnTo>
                  <a:lnTo>
                    <a:pt x="194" y="28"/>
                  </a:lnTo>
                  <a:lnTo>
                    <a:pt x="184" y="24"/>
                  </a:lnTo>
                  <a:lnTo>
                    <a:pt x="170" y="24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6"/>
                  </a:lnTo>
                  <a:lnTo>
                    <a:pt x="140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08" y="2"/>
                  </a:lnTo>
                  <a:lnTo>
                    <a:pt x="98" y="6"/>
                  </a:lnTo>
                  <a:lnTo>
                    <a:pt x="90" y="16"/>
                  </a:lnTo>
                  <a:lnTo>
                    <a:pt x="82" y="28"/>
                  </a:lnTo>
                  <a:lnTo>
                    <a:pt x="82" y="28"/>
                  </a:lnTo>
                  <a:lnTo>
                    <a:pt x="68" y="24"/>
                  </a:lnTo>
                  <a:lnTo>
                    <a:pt x="54" y="24"/>
                  </a:lnTo>
                  <a:lnTo>
                    <a:pt x="44" y="28"/>
                  </a:lnTo>
                  <a:lnTo>
                    <a:pt x="36" y="34"/>
                  </a:lnTo>
                  <a:lnTo>
                    <a:pt x="36" y="34"/>
                  </a:lnTo>
                  <a:lnTo>
                    <a:pt x="30" y="42"/>
                  </a:lnTo>
                  <a:lnTo>
                    <a:pt x="26" y="54"/>
                  </a:lnTo>
                  <a:lnTo>
                    <a:pt x="26" y="66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16" y="88"/>
                  </a:lnTo>
                  <a:lnTo>
                    <a:pt x="8" y="98"/>
                  </a:lnTo>
                  <a:lnTo>
                    <a:pt x="2" y="10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28"/>
                  </a:lnTo>
                  <a:lnTo>
                    <a:pt x="8" y="138"/>
                  </a:lnTo>
                  <a:lnTo>
                    <a:pt x="16" y="148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26" y="170"/>
                  </a:lnTo>
                  <a:lnTo>
                    <a:pt x="26" y="182"/>
                  </a:lnTo>
                  <a:lnTo>
                    <a:pt x="30" y="194"/>
                  </a:lnTo>
                  <a:lnTo>
                    <a:pt x="36" y="202"/>
                  </a:lnTo>
                  <a:lnTo>
                    <a:pt x="36" y="202"/>
                  </a:lnTo>
                  <a:lnTo>
                    <a:pt x="44" y="208"/>
                  </a:lnTo>
                  <a:lnTo>
                    <a:pt x="54" y="212"/>
                  </a:lnTo>
                  <a:lnTo>
                    <a:pt x="68" y="212"/>
                  </a:lnTo>
                  <a:lnTo>
                    <a:pt x="82" y="208"/>
                  </a:lnTo>
                  <a:lnTo>
                    <a:pt x="82" y="208"/>
                  </a:lnTo>
                  <a:lnTo>
                    <a:pt x="90" y="220"/>
                  </a:lnTo>
                  <a:lnTo>
                    <a:pt x="98" y="230"/>
                  </a:lnTo>
                  <a:lnTo>
                    <a:pt x="108" y="234"/>
                  </a:lnTo>
                  <a:lnTo>
                    <a:pt x="120" y="236"/>
                  </a:lnTo>
                  <a:lnTo>
                    <a:pt x="120" y="236"/>
                  </a:lnTo>
                  <a:lnTo>
                    <a:pt x="130" y="234"/>
                  </a:lnTo>
                  <a:lnTo>
                    <a:pt x="140" y="230"/>
                  </a:lnTo>
                  <a:lnTo>
                    <a:pt x="148" y="220"/>
                  </a:lnTo>
                  <a:lnTo>
                    <a:pt x="156" y="208"/>
                  </a:lnTo>
                  <a:lnTo>
                    <a:pt x="156" y="208"/>
                  </a:lnTo>
                  <a:lnTo>
                    <a:pt x="170" y="212"/>
                  </a:lnTo>
                  <a:lnTo>
                    <a:pt x="184" y="212"/>
                  </a:lnTo>
                  <a:lnTo>
                    <a:pt x="194" y="208"/>
                  </a:lnTo>
                  <a:lnTo>
                    <a:pt x="204" y="202"/>
                  </a:lnTo>
                  <a:lnTo>
                    <a:pt x="204" y="202"/>
                  </a:lnTo>
                  <a:lnTo>
                    <a:pt x="210" y="194"/>
                  </a:lnTo>
                  <a:lnTo>
                    <a:pt x="212" y="182"/>
                  </a:lnTo>
                  <a:lnTo>
                    <a:pt x="212" y="170"/>
                  </a:lnTo>
                  <a:lnTo>
                    <a:pt x="210" y="156"/>
                  </a:lnTo>
                  <a:lnTo>
                    <a:pt x="210" y="156"/>
                  </a:lnTo>
                  <a:lnTo>
                    <a:pt x="222" y="148"/>
                  </a:lnTo>
                  <a:lnTo>
                    <a:pt x="230" y="138"/>
                  </a:lnTo>
                  <a:lnTo>
                    <a:pt x="236" y="128"/>
                  </a:lnTo>
                  <a:lnTo>
                    <a:pt x="238" y="118"/>
                  </a:lnTo>
                  <a:lnTo>
                    <a:pt x="238" y="118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31" name="Freeform 35"/>
            <p:cNvSpPr>
              <a:spLocks/>
            </p:cNvSpPr>
            <p:nvPr userDrawn="1"/>
          </p:nvSpPr>
          <p:spPr bwMode="auto">
            <a:xfrm>
              <a:off x="550863" y="3880950"/>
              <a:ext cx="123825" cy="120650"/>
            </a:xfrm>
            <a:custGeom>
              <a:avLst/>
              <a:gdLst>
                <a:gd name="T0" fmla="*/ 78 w 78"/>
                <a:gd name="T1" fmla="*/ 38 h 76"/>
                <a:gd name="T2" fmla="*/ 78 w 78"/>
                <a:gd name="T3" fmla="*/ 38 h 76"/>
                <a:gd name="T4" fmla="*/ 76 w 78"/>
                <a:gd name="T5" fmla="*/ 46 h 76"/>
                <a:gd name="T6" fmla="*/ 74 w 78"/>
                <a:gd name="T7" fmla="*/ 52 h 76"/>
                <a:gd name="T8" fmla="*/ 70 w 78"/>
                <a:gd name="T9" fmla="*/ 60 h 76"/>
                <a:gd name="T10" fmla="*/ 66 w 78"/>
                <a:gd name="T11" fmla="*/ 64 h 76"/>
                <a:gd name="T12" fmla="*/ 60 w 78"/>
                <a:gd name="T13" fmla="*/ 70 h 76"/>
                <a:gd name="T14" fmla="*/ 54 w 78"/>
                <a:gd name="T15" fmla="*/ 74 h 76"/>
                <a:gd name="T16" fmla="*/ 46 w 78"/>
                <a:gd name="T17" fmla="*/ 76 h 76"/>
                <a:gd name="T18" fmla="*/ 40 w 78"/>
                <a:gd name="T19" fmla="*/ 76 h 76"/>
                <a:gd name="T20" fmla="*/ 40 w 78"/>
                <a:gd name="T21" fmla="*/ 76 h 76"/>
                <a:gd name="T22" fmla="*/ 32 w 78"/>
                <a:gd name="T23" fmla="*/ 76 h 76"/>
                <a:gd name="T24" fmla="*/ 24 w 78"/>
                <a:gd name="T25" fmla="*/ 74 h 76"/>
                <a:gd name="T26" fmla="*/ 18 w 78"/>
                <a:gd name="T27" fmla="*/ 70 h 76"/>
                <a:gd name="T28" fmla="*/ 12 w 78"/>
                <a:gd name="T29" fmla="*/ 64 h 76"/>
                <a:gd name="T30" fmla="*/ 8 w 78"/>
                <a:gd name="T31" fmla="*/ 60 h 76"/>
                <a:gd name="T32" fmla="*/ 4 w 78"/>
                <a:gd name="T33" fmla="*/ 52 h 76"/>
                <a:gd name="T34" fmla="*/ 2 w 78"/>
                <a:gd name="T35" fmla="*/ 46 h 76"/>
                <a:gd name="T36" fmla="*/ 0 w 78"/>
                <a:gd name="T37" fmla="*/ 38 h 76"/>
                <a:gd name="T38" fmla="*/ 0 w 78"/>
                <a:gd name="T39" fmla="*/ 38 h 76"/>
                <a:gd name="T40" fmla="*/ 2 w 78"/>
                <a:gd name="T41" fmla="*/ 30 h 76"/>
                <a:gd name="T42" fmla="*/ 4 w 78"/>
                <a:gd name="T43" fmla="*/ 24 h 76"/>
                <a:gd name="T44" fmla="*/ 8 w 78"/>
                <a:gd name="T45" fmla="*/ 16 h 76"/>
                <a:gd name="T46" fmla="*/ 12 w 78"/>
                <a:gd name="T47" fmla="*/ 10 h 76"/>
                <a:gd name="T48" fmla="*/ 18 w 78"/>
                <a:gd name="T49" fmla="*/ 6 h 76"/>
                <a:gd name="T50" fmla="*/ 24 w 78"/>
                <a:gd name="T51" fmla="*/ 2 h 76"/>
                <a:gd name="T52" fmla="*/ 32 w 78"/>
                <a:gd name="T53" fmla="*/ 0 h 76"/>
                <a:gd name="T54" fmla="*/ 40 w 78"/>
                <a:gd name="T55" fmla="*/ 0 h 76"/>
                <a:gd name="T56" fmla="*/ 40 w 78"/>
                <a:gd name="T57" fmla="*/ 0 h 76"/>
                <a:gd name="T58" fmla="*/ 46 w 78"/>
                <a:gd name="T59" fmla="*/ 0 h 76"/>
                <a:gd name="T60" fmla="*/ 54 w 78"/>
                <a:gd name="T61" fmla="*/ 2 h 76"/>
                <a:gd name="T62" fmla="*/ 60 w 78"/>
                <a:gd name="T63" fmla="*/ 6 h 76"/>
                <a:gd name="T64" fmla="*/ 66 w 78"/>
                <a:gd name="T65" fmla="*/ 10 h 76"/>
                <a:gd name="T66" fmla="*/ 70 w 78"/>
                <a:gd name="T67" fmla="*/ 16 h 76"/>
                <a:gd name="T68" fmla="*/ 74 w 78"/>
                <a:gd name="T69" fmla="*/ 24 h 76"/>
                <a:gd name="T70" fmla="*/ 76 w 78"/>
                <a:gd name="T71" fmla="*/ 30 h 76"/>
                <a:gd name="T72" fmla="*/ 78 w 78"/>
                <a:gd name="T73" fmla="*/ 38 h 76"/>
                <a:gd name="T74" fmla="*/ 78 w 78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8" h="76">
                  <a:moveTo>
                    <a:pt x="78" y="38"/>
                  </a:moveTo>
                  <a:lnTo>
                    <a:pt x="78" y="38"/>
                  </a:lnTo>
                  <a:lnTo>
                    <a:pt x="76" y="46"/>
                  </a:lnTo>
                  <a:lnTo>
                    <a:pt x="74" y="52"/>
                  </a:lnTo>
                  <a:lnTo>
                    <a:pt x="70" y="60"/>
                  </a:lnTo>
                  <a:lnTo>
                    <a:pt x="66" y="64"/>
                  </a:lnTo>
                  <a:lnTo>
                    <a:pt x="60" y="70"/>
                  </a:lnTo>
                  <a:lnTo>
                    <a:pt x="54" y="74"/>
                  </a:lnTo>
                  <a:lnTo>
                    <a:pt x="46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32" y="76"/>
                  </a:lnTo>
                  <a:lnTo>
                    <a:pt x="24" y="74"/>
                  </a:lnTo>
                  <a:lnTo>
                    <a:pt x="18" y="70"/>
                  </a:lnTo>
                  <a:lnTo>
                    <a:pt x="12" y="64"/>
                  </a:lnTo>
                  <a:lnTo>
                    <a:pt x="8" y="60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30"/>
                  </a:lnTo>
                  <a:lnTo>
                    <a:pt x="4" y="24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4" y="2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0" y="6"/>
                  </a:lnTo>
                  <a:lnTo>
                    <a:pt x="66" y="10"/>
                  </a:lnTo>
                  <a:lnTo>
                    <a:pt x="70" y="16"/>
                  </a:lnTo>
                  <a:lnTo>
                    <a:pt x="74" y="24"/>
                  </a:lnTo>
                  <a:lnTo>
                    <a:pt x="76" y="30"/>
                  </a:lnTo>
                  <a:lnTo>
                    <a:pt x="78" y="38"/>
                  </a:lnTo>
                  <a:lnTo>
                    <a:pt x="78" y="38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Rectangle 36"/>
            <p:cNvSpPr>
              <a:spLocks noChangeArrowheads="1"/>
            </p:cNvSpPr>
            <p:nvPr userDrawn="1"/>
          </p:nvSpPr>
          <p:spPr bwMode="auto">
            <a:xfrm>
              <a:off x="2160588" y="4482000"/>
              <a:ext cx="22225" cy="2376000"/>
            </a:xfrm>
            <a:prstGeom prst="rect">
              <a:avLst/>
            </a:pr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33" name="Rectangle 37"/>
            <p:cNvSpPr>
              <a:spLocks noChangeArrowheads="1"/>
            </p:cNvSpPr>
            <p:nvPr userDrawn="1"/>
          </p:nvSpPr>
          <p:spPr bwMode="auto">
            <a:xfrm>
              <a:off x="2160588" y="2112475"/>
              <a:ext cx="22225" cy="1635125"/>
            </a:xfrm>
            <a:prstGeom prst="rect">
              <a:avLst/>
            </a:pr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34" name="Freeform 38"/>
            <p:cNvSpPr>
              <a:spLocks/>
            </p:cNvSpPr>
            <p:nvPr userDrawn="1"/>
          </p:nvSpPr>
          <p:spPr bwMode="auto">
            <a:xfrm>
              <a:off x="1982788" y="1893400"/>
              <a:ext cx="377825" cy="377825"/>
            </a:xfrm>
            <a:custGeom>
              <a:avLst/>
              <a:gdLst>
                <a:gd name="T0" fmla="*/ 238 w 238"/>
                <a:gd name="T1" fmla="*/ 120 h 238"/>
                <a:gd name="T2" fmla="*/ 230 w 238"/>
                <a:gd name="T3" fmla="*/ 100 h 238"/>
                <a:gd name="T4" fmla="*/ 210 w 238"/>
                <a:gd name="T5" fmla="*/ 82 h 238"/>
                <a:gd name="T6" fmla="*/ 212 w 238"/>
                <a:gd name="T7" fmla="*/ 68 h 238"/>
                <a:gd name="T8" fmla="*/ 208 w 238"/>
                <a:gd name="T9" fmla="*/ 44 h 238"/>
                <a:gd name="T10" fmla="*/ 202 w 238"/>
                <a:gd name="T11" fmla="*/ 36 h 238"/>
                <a:gd name="T12" fmla="*/ 184 w 238"/>
                <a:gd name="T13" fmla="*/ 26 h 238"/>
                <a:gd name="T14" fmla="*/ 156 w 238"/>
                <a:gd name="T15" fmla="*/ 28 h 238"/>
                <a:gd name="T16" fmla="*/ 148 w 238"/>
                <a:gd name="T17" fmla="*/ 16 h 238"/>
                <a:gd name="T18" fmla="*/ 130 w 238"/>
                <a:gd name="T19" fmla="*/ 2 h 238"/>
                <a:gd name="T20" fmla="*/ 118 w 238"/>
                <a:gd name="T21" fmla="*/ 0 h 238"/>
                <a:gd name="T22" fmla="*/ 98 w 238"/>
                <a:gd name="T23" fmla="*/ 8 h 238"/>
                <a:gd name="T24" fmla="*/ 82 w 238"/>
                <a:gd name="T25" fmla="*/ 28 h 238"/>
                <a:gd name="T26" fmla="*/ 68 w 238"/>
                <a:gd name="T27" fmla="*/ 26 h 238"/>
                <a:gd name="T28" fmla="*/ 44 w 238"/>
                <a:gd name="T29" fmla="*/ 30 h 238"/>
                <a:gd name="T30" fmla="*/ 34 w 238"/>
                <a:gd name="T31" fmla="*/ 36 h 238"/>
                <a:gd name="T32" fmla="*/ 26 w 238"/>
                <a:gd name="T33" fmla="*/ 56 h 238"/>
                <a:gd name="T34" fmla="*/ 28 w 238"/>
                <a:gd name="T35" fmla="*/ 82 h 238"/>
                <a:gd name="T36" fmla="*/ 16 w 238"/>
                <a:gd name="T37" fmla="*/ 90 h 238"/>
                <a:gd name="T38" fmla="*/ 2 w 238"/>
                <a:gd name="T39" fmla="*/ 108 h 238"/>
                <a:gd name="T40" fmla="*/ 0 w 238"/>
                <a:gd name="T41" fmla="*/ 120 h 238"/>
                <a:gd name="T42" fmla="*/ 8 w 238"/>
                <a:gd name="T43" fmla="*/ 140 h 238"/>
                <a:gd name="T44" fmla="*/ 28 w 238"/>
                <a:gd name="T45" fmla="*/ 158 h 238"/>
                <a:gd name="T46" fmla="*/ 26 w 238"/>
                <a:gd name="T47" fmla="*/ 172 h 238"/>
                <a:gd name="T48" fmla="*/ 28 w 238"/>
                <a:gd name="T49" fmla="*/ 194 h 238"/>
                <a:gd name="T50" fmla="*/ 34 w 238"/>
                <a:gd name="T51" fmla="*/ 204 h 238"/>
                <a:gd name="T52" fmla="*/ 54 w 238"/>
                <a:gd name="T53" fmla="*/ 212 h 238"/>
                <a:gd name="T54" fmla="*/ 82 w 238"/>
                <a:gd name="T55" fmla="*/ 210 h 238"/>
                <a:gd name="T56" fmla="*/ 90 w 238"/>
                <a:gd name="T57" fmla="*/ 222 h 238"/>
                <a:gd name="T58" fmla="*/ 108 w 238"/>
                <a:gd name="T59" fmla="*/ 236 h 238"/>
                <a:gd name="T60" fmla="*/ 118 w 238"/>
                <a:gd name="T61" fmla="*/ 238 h 238"/>
                <a:gd name="T62" fmla="*/ 140 w 238"/>
                <a:gd name="T63" fmla="*/ 230 h 238"/>
                <a:gd name="T64" fmla="*/ 156 w 238"/>
                <a:gd name="T65" fmla="*/ 210 h 238"/>
                <a:gd name="T66" fmla="*/ 170 w 238"/>
                <a:gd name="T67" fmla="*/ 212 h 238"/>
                <a:gd name="T68" fmla="*/ 194 w 238"/>
                <a:gd name="T69" fmla="*/ 210 h 238"/>
                <a:gd name="T70" fmla="*/ 202 w 238"/>
                <a:gd name="T71" fmla="*/ 204 h 238"/>
                <a:gd name="T72" fmla="*/ 212 w 238"/>
                <a:gd name="T73" fmla="*/ 184 h 238"/>
                <a:gd name="T74" fmla="*/ 210 w 238"/>
                <a:gd name="T75" fmla="*/ 158 h 238"/>
                <a:gd name="T76" fmla="*/ 222 w 238"/>
                <a:gd name="T77" fmla="*/ 148 h 238"/>
                <a:gd name="T78" fmla="*/ 236 w 238"/>
                <a:gd name="T79" fmla="*/ 130 h 238"/>
                <a:gd name="T80" fmla="*/ 238 w 238"/>
                <a:gd name="T81" fmla="*/ 12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8" h="238">
                  <a:moveTo>
                    <a:pt x="238" y="120"/>
                  </a:moveTo>
                  <a:lnTo>
                    <a:pt x="238" y="120"/>
                  </a:lnTo>
                  <a:lnTo>
                    <a:pt x="236" y="108"/>
                  </a:lnTo>
                  <a:lnTo>
                    <a:pt x="230" y="100"/>
                  </a:lnTo>
                  <a:lnTo>
                    <a:pt x="222" y="90"/>
                  </a:lnTo>
                  <a:lnTo>
                    <a:pt x="210" y="82"/>
                  </a:lnTo>
                  <a:lnTo>
                    <a:pt x="210" y="82"/>
                  </a:lnTo>
                  <a:lnTo>
                    <a:pt x="212" y="68"/>
                  </a:lnTo>
                  <a:lnTo>
                    <a:pt x="212" y="56"/>
                  </a:lnTo>
                  <a:lnTo>
                    <a:pt x="208" y="44"/>
                  </a:lnTo>
                  <a:lnTo>
                    <a:pt x="202" y="36"/>
                  </a:lnTo>
                  <a:lnTo>
                    <a:pt x="202" y="36"/>
                  </a:lnTo>
                  <a:lnTo>
                    <a:pt x="194" y="30"/>
                  </a:lnTo>
                  <a:lnTo>
                    <a:pt x="184" y="26"/>
                  </a:lnTo>
                  <a:lnTo>
                    <a:pt x="170" y="26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6"/>
                  </a:lnTo>
                  <a:lnTo>
                    <a:pt x="140" y="8"/>
                  </a:lnTo>
                  <a:lnTo>
                    <a:pt x="130" y="2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2"/>
                  </a:lnTo>
                  <a:lnTo>
                    <a:pt x="98" y="8"/>
                  </a:lnTo>
                  <a:lnTo>
                    <a:pt x="90" y="16"/>
                  </a:lnTo>
                  <a:lnTo>
                    <a:pt x="82" y="28"/>
                  </a:lnTo>
                  <a:lnTo>
                    <a:pt x="82" y="28"/>
                  </a:lnTo>
                  <a:lnTo>
                    <a:pt x="68" y="26"/>
                  </a:lnTo>
                  <a:lnTo>
                    <a:pt x="54" y="26"/>
                  </a:lnTo>
                  <a:lnTo>
                    <a:pt x="44" y="30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28" y="44"/>
                  </a:lnTo>
                  <a:lnTo>
                    <a:pt x="26" y="56"/>
                  </a:lnTo>
                  <a:lnTo>
                    <a:pt x="26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6" y="90"/>
                  </a:lnTo>
                  <a:lnTo>
                    <a:pt x="8" y="100"/>
                  </a:lnTo>
                  <a:lnTo>
                    <a:pt x="2" y="108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2" y="130"/>
                  </a:lnTo>
                  <a:lnTo>
                    <a:pt x="8" y="140"/>
                  </a:lnTo>
                  <a:lnTo>
                    <a:pt x="16" y="148"/>
                  </a:lnTo>
                  <a:lnTo>
                    <a:pt x="28" y="158"/>
                  </a:lnTo>
                  <a:lnTo>
                    <a:pt x="28" y="158"/>
                  </a:lnTo>
                  <a:lnTo>
                    <a:pt x="26" y="172"/>
                  </a:lnTo>
                  <a:lnTo>
                    <a:pt x="26" y="184"/>
                  </a:lnTo>
                  <a:lnTo>
                    <a:pt x="28" y="194"/>
                  </a:lnTo>
                  <a:lnTo>
                    <a:pt x="34" y="204"/>
                  </a:lnTo>
                  <a:lnTo>
                    <a:pt x="34" y="204"/>
                  </a:lnTo>
                  <a:lnTo>
                    <a:pt x="44" y="210"/>
                  </a:lnTo>
                  <a:lnTo>
                    <a:pt x="54" y="212"/>
                  </a:lnTo>
                  <a:lnTo>
                    <a:pt x="68" y="212"/>
                  </a:lnTo>
                  <a:lnTo>
                    <a:pt x="82" y="210"/>
                  </a:lnTo>
                  <a:lnTo>
                    <a:pt x="82" y="210"/>
                  </a:lnTo>
                  <a:lnTo>
                    <a:pt x="90" y="222"/>
                  </a:lnTo>
                  <a:lnTo>
                    <a:pt x="98" y="230"/>
                  </a:lnTo>
                  <a:lnTo>
                    <a:pt x="108" y="236"/>
                  </a:lnTo>
                  <a:lnTo>
                    <a:pt x="118" y="238"/>
                  </a:lnTo>
                  <a:lnTo>
                    <a:pt x="118" y="238"/>
                  </a:lnTo>
                  <a:lnTo>
                    <a:pt x="130" y="236"/>
                  </a:lnTo>
                  <a:lnTo>
                    <a:pt x="140" y="230"/>
                  </a:lnTo>
                  <a:lnTo>
                    <a:pt x="148" y="222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70" y="212"/>
                  </a:lnTo>
                  <a:lnTo>
                    <a:pt x="184" y="212"/>
                  </a:lnTo>
                  <a:lnTo>
                    <a:pt x="194" y="210"/>
                  </a:lnTo>
                  <a:lnTo>
                    <a:pt x="202" y="204"/>
                  </a:lnTo>
                  <a:lnTo>
                    <a:pt x="202" y="204"/>
                  </a:lnTo>
                  <a:lnTo>
                    <a:pt x="208" y="194"/>
                  </a:lnTo>
                  <a:lnTo>
                    <a:pt x="212" y="184"/>
                  </a:lnTo>
                  <a:lnTo>
                    <a:pt x="212" y="172"/>
                  </a:lnTo>
                  <a:lnTo>
                    <a:pt x="210" y="158"/>
                  </a:lnTo>
                  <a:lnTo>
                    <a:pt x="210" y="158"/>
                  </a:lnTo>
                  <a:lnTo>
                    <a:pt x="222" y="148"/>
                  </a:lnTo>
                  <a:lnTo>
                    <a:pt x="230" y="140"/>
                  </a:lnTo>
                  <a:lnTo>
                    <a:pt x="236" y="130"/>
                  </a:lnTo>
                  <a:lnTo>
                    <a:pt x="238" y="120"/>
                  </a:lnTo>
                  <a:lnTo>
                    <a:pt x="238" y="120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35" name="Freeform 39"/>
            <p:cNvSpPr>
              <a:spLocks/>
            </p:cNvSpPr>
            <p:nvPr userDrawn="1"/>
          </p:nvSpPr>
          <p:spPr bwMode="auto">
            <a:xfrm>
              <a:off x="2111375" y="2023575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2 h 76"/>
                <a:gd name="T8" fmla="*/ 70 w 76"/>
                <a:gd name="T9" fmla="*/ 58 h 76"/>
                <a:gd name="T10" fmla="*/ 66 w 76"/>
                <a:gd name="T11" fmla="*/ 64 h 76"/>
                <a:gd name="T12" fmla="*/ 60 w 76"/>
                <a:gd name="T13" fmla="*/ 70 h 76"/>
                <a:gd name="T14" fmla="*/ 54 w 76"/>
                <a:gd name="T15" fmla="*/ 72 h 76"/>
                <a:gd name="T16" fmla="*/ 46 w 76"/>
                <a:gd name="T17" fmla="*/ 74 h 76"/>
                <a:gd name="T18" fmla="*/ 38 w 76"/>
                <a:gd name="T19" fmla="*/ 76 h 76"/>
                <a:gd name="T20" fmla="*/ 38 w 76"/>
                <a:gd name="T21" fmla="*/ 76 h 76"/>
                <a:gd name="T22" fmla="*/ 32 w 76"/>
                <a:gd name="T23" fmla="*/ 74 h 76"/>
                <a:gd name="T24" fmla="*/ 24 w 76"/>
                <a:gd name="T25" fmla="*/ 72 h 76"/>
                <a:gd name="T26" fmla="*/ 18 w 76"/>
                <a:gd name="T27" fmla="*/ 70 h 76"/>
                <a:gd name="T28" fmla="*/ 12 w 76"/>
                <a:gd name="T29" fmla="*/ 64 h 76"/>
                <a:gd name="T30" fmla="*/ 8 w 76"/>
                <a:gd name="T31" fmla="*/ 58 h 76"/>
                <a:gd name="T32" fmla="*/ 4 w 76"/>
                <a:gd name="T33" fmla="*/ 52 h 76"/>
                <a:gd name="T34" fmla="*/ 2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2 w 76"/>
                <a:gd name="T41" fmla="*/ 30 h 76"/>
                <a:gd name="T42" fmla="*/ 4 w 76"/>
                <a:gd name="T43" fmla="*/ 22 h 76"/>
                <a:gd name="T44" fmla="*/ 8 w 76"/>
                <a:gd name="T45" fmla="*/ 16 h 76"/>
                <a:gd name="T46" fmla="*/ 12 w 76"/>
                <a:gd name="T47" fmla="*/ 10 h 76"/>
                <a:gd name="T48" fmla="*/ 18 w 76"/>
                <a:gd name="T49" fmla="*/ 6 h 76"/>
                <a:gd name="T50" fmla="*/ 24 w 76"/>
                <a:gd name="T51" fmla="*/ 2 h 76"/>
                <a:gd name="T52" fmla="*/ 32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4 w 76"/>
                <a:gd name="T61" fmla="*/ 2 h 76"/>
                <a:gd name="T62" fmla="*/ 60 w 76"/>
                <a:gd name="T63" fmla="*/ 6 h 76"/>
                <a:gd name="T64" fmla="*/ 66 w 76"/>
                <a:gd name="T65" fmla="*/ 10 h 76"/>
                <a:gd name="T66" fmla="*/ 70 w 76"/>
                <a:gd name="T67" fmla="*/ 16 h 76"/>
                <a:gd name="T68" fmla="*/ 74 w 76"/>
                <a:gd name="T69" fmla="*/ 22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2"/>
                  </a:lnTo>
                  <a:lnTo>
                    <a:pt x="70" y="58"/>
                  </a:lnTo>
                  <a:lnTo>
                    <a:pt x="66" y="64"/>
                  </a:lnTo>
                  <a:lnTo>
                    <a:pt x="60" y="70"/>
                  </a:lnTo>
                  <a:lnTo>
                    <a:pt x="54" y="72"/>
                  </a:lnTo>
                  <a:lnTo>
                    <a:pt x="46" y="74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2" y="74"/>
                  </a:lnTo>
                  <a:lnTo>
                    <a:pt x="24" y="72"/>
                  </a:lnTo>
                  <a:lnTo>
                    <a:pt x="18" y="70"/>
                  </a:lnTo>
                  <a:lnTo>
                    <a:pt x="12" y="64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30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4" y="2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0" y="6"/>
                  </a:lnTo>
                  <a:lnTo>
                    <a:pt x="66" y="10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36" name="Freeform 40"/>
            <p:cNvSpPr>
              <a:spLocks/>
            </p:cNvSpPr>
            <p:nvPr userDrawn="1"/>
          </p:nvSpPr>
          <p:spPr bwMode="auto">
            <a:xfrm>
              <a:off x="192088" y="4728675"/>
              <a:ext cx="1047750" cy="1044575"/>
            </a:xfrm>
            <a:custGeom>
              <a:avLst/>
              <a:gdLst>
                <a:gd name="T0" fmla="*/ 660 w 660"/>
                <a:gd name="T1" fmla="*/ 330 h 658"/>
                <a:gd name="T2" fmla="*/ 654 w 660"/>
                <a:gd name="T3" fmla="*/ 396 h 658"/>
                <a:gd name="T4" fmla="*/ 634 w 660"/>
                <a:gd name="T5" fmla="*/ 458 h 658"/>
                <a:gd name="T6" fmla="*/ 604 w 660"/>
                <a:gd name="T7" fmla="*/ 514 h 658"/>
                <a:gd name="T8" fmla="*/ 564 w 660"/>
                <a:gd name="T9" fmla="*/ 562 h 658"/>
                <a:gd name="T10" fmla="*/ 514 w 660"/>
                <a:gd name="T11" fmla="*/ 602 h 658"/>
                <a:gd name="T12" fmla="*/ 458 w 660"/>
                <a:gd name="T13" fmla="*/ 632 h 658"/>
                <a:gd name="T14" fmla="*/ 396 w 660"/>
                <a:gd name="T15" fmla="*/ 652 h 658"/>
                <a:gd name="T16" fmla="*/ 330 w 660"/>
                <a:gd name="T17" fmla="*/ 658 h 658"/>
                <a:gd name="T18" fmla="*/ 296 w 660"/>
                <a:gd name="T19" fmla="*/ 658 h 658"/>
                <a:gd name="T20" fmla="*/ 232 w 660"/>
                <a:gd name="T21" fmla="*/ 644 h 658"/>
                <a:gd name="T22" fmla="*/ 174 w 660"/>
                <a:gd name="T23" fmla="*/ 620 h 658"/>
                <a:gd name="T24" fmla="*/ 120 w 660"/>
                <a:gd name="T25" fmla="*/ 584 h 658"/>
                <a:gd name="T26" fmla="*/ 76 w 660"/>
                <a:gd name="T27" fmla="*/ 538 h 658"/>
                <a:gd name="T28" fmla="*/ 40 w 660"/>
                <a:gd name="T29" fmla="*/ 486 h 658"/>
                <a:gd name="T30" fmla="*/ 16 w 660"/>
                <a:gd name="T31" fmla="*/ 428 h 658"/>
                <a:gd name="T32" fmla="*/ 2 w 660"/>
                <a:gd name="T33" fmla="*/ 362 h 658"/>
                <a:gd name="T34" fmla="*/ 0 w 660"/>
                <a:gd name="T35" fmla="*/ 330 h 658"/>
                <a:gd name="T36" fmla="*/ 8 w 660"/>
                <a:gd name="T37" fmla="*/ 262 h 658"/>
                <a:gd name="T38" fmla="*/ 26 w 660"/>
                <a:gd name="T39" fmla="*/ 200 h 658"/>
                <a:gd name="T40" fmla="*/ 56 w 660"/>
                <a:gd name="T41" fmla="*/ 144 h 658"/>
                <a:gd name="T42" fmla="*/ 98 w 660"/>
                <a:gd name="T43" fmla="*/ 96 h 658"/>
                <a:gd name="T44" fmla="*/ 146 w 660"/>
                <a:gd name="T45" fmla="*/ 56 h 658"/>
                <a:gd name="T46" fmla="*/ 202 w 660"/>
                <a:gd name="T47" fmla="*/ 26 h 658"/>
                <a:gd name="T48" fmla="*/ 264 w 660"/>
                <a:gd name="T49" fmla="*/ 6 h 658"/>
                <a:gd name="T50" fmla="*/ 330 w 660"/>
                <a:gd name="T51" fmla="*/ 0 h 658"/>
                <a:gd name="T52" fmla="*/ 364 w 660"/>
                <a:gd name="T53" fmla="*/ 2 h 658"/>
                <a:gd name="T54" fmla="*/ 428 w 660"/>
                <a:gd name="T55" fmla="*/ 14 h 658"/>
                <a:gd name="T56" fmla="*/ 488 w 660"/>
                <a:gd name="T57" fmla="*/ 40 h 658"/>
                <a:gd name="T58" fmla="*/ 540 w 660"/>
                <a:gd name="T59" fmla="*/ 74 h 658"/>
                <a:gd name="T60" fmla="*/ 584 w 660"/>
                <a:gd name="T61" fmla="*/ 120 h 658"/>
                <a:gd name="T62" fmla="*/ 620 w 660"/>
                <a:gd name="T63" fmla="*/ 172 h 658"/>
                <a:gd name="T64" fmla="*/ 646 w 660"/>
                <a:gd name="T65" fmla="*/ 232 h 658"/>
                <a:gd name="T66" fmla="*/ 658 w 660"/>
                <a:gd name="T67" fmla="*/ 296 h 658"/>
                <a:gd name="T68" fmla="*/ 660 w 660"/>
                <a:gd name="T69" fmla="*/ 330 h 6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60" h="658">
                  <a:moveTo>
                    <a:pt x="660" y="330"/>
                  </a:moveTo>
                  <a:lnTo>
                    <a:pt x="660" y="330"/>
                  </a:lnTo>
                  <a:lnTo>
                    <a:pt x="658" y="362"/>
                  </a:lnTo>
                  <a:lnTo>
                    <a:pt x="654" y="396"/>
                  </a:lnTo>
                  <a:lnTo>
                    <a:pt x="646" y="428"/>
                  </a:lnTo>
                  <a:lnTo>
                    <a:pt x="634" y="458"/>
                  </a:lnTo>
                  <a:lnTo>
                    <a:pt x="620" y="486"/>
                  </a:lnTo>
                  <a:lnTo>
                    <a:pt x="604" y="514"/>
                  </a:lnTo>
                  <a:lnTo>
                    <a:pt x="584" y="538"/>
                  </a:lnTo>
                  <a:lnTo>
                    <a:pt x="564" y="562"/>
                  </a:lnTo>
                  <a:lnTo>
                    <a:pt x="540" y="584"/>
                  </a:lnTo>
                  <a:lnTo>
                    <a:pt x="514" y="602"/>
                  </a:lnTo>
                  <a:lnTo>
                    <a:pt x="488" y="620"/>
                  </a:lnTo>
                  <a:lnTo>
                    <a:pt x="458" y="632"/>
                  </a:lnTo>
                  <a:lnTo>
                    <a:pt x="428" y="644"/>
                  </a:lnTo>
                  <a:lnTo>
                    <a:pt x="396" y="652"/>
                  </a:lnTo>
                  <a:lnTo>
                    <a:pt x="364" y="658"/>
                  </a:lnTo>
                  <a:lnTo>
                    <a:pt x="330" y="658"/>
                  </a:lnTo>
                  <a:lnTo>
                    <a:pt x="330" y="658"/>
                  </a:lnTo>
                  <a:lnTo>
                    <a:pt x="296" y="658"/>
                  </a:lnTo>
                  <a:lnTo>
                    <a:pt x="264" y="652"/>
                  </a:lnTo>
                  <a:lnTo>
                    <a:pt x="232" y="644"/>
                  </a:lnTo>
                  <a:lnTo>
                    <a:pt x="202" y="632"/>
                  </a:lnTo>
                  <a:lnTo>
                    <a:pt x="174" y="620"/>
                  </a:lnTo>
                  <a:lnTo>
                    <a:pt x="146" y="602"/>
                  </a:lnTo>
                  <a:lnTo>
                    <a:pt x="120" y="584"/>
                  </a:lnTo>
                  <a:lnTo>
                    <a:pt x="98" y="562"/>
                  </a:lnTo>
                  <a:lnTo>
                    <a:pt x="76" y="538"/>
                  </a:lnTo>
                  <a:lnTo>
                    <a:pt x="56" y="514"/>
                  </a:lnTo>
                  <a:lnTo>
                    <a:pt x="40" y="486"/>
                  </a:lnTo>
                  <a:lnTo>
                    <a:pt x="26" y="458"/>
                  </a:lnTo>
                  <a:lnTo>
                    <a:pt x="16" y="428"/>
                  </a:lnTo>
                  <a:lnTo>
                    <a:pt x="8" y="396"/>
                  </a:lnTo>
                  <a:lnTo>
                    <a:pt x="2" y="362"/>
                  </a:lnTo>
                  <a:lnTo>
                    <a:pt x="0" y="330"/>
                  </a:lnTo>
                  <a:lnTo>
                    <a:pt x="0" y="330"/>
                  </a:lnTo>
                  <a:lnTo>
                    <a:pt x="2" y="296"/>
                  </a:lnTo>
                  <a:lnTo>
                    <a:pt x="8" y="262"/>
                  </a:lnTo>
                  <a:lnTo>
                    <a:pt x="16" y="232"/>
                  </a:lnTo>
                  <a:lnTo>
                    <a:pt x="26" y="200"/>
                  </a:lnTo>
                  <a:lnTo>
                    <a:pt x="40" y="172"/>
                  </a:lnTo>
                  <a:lnTo>
                    <a:pt x="56" y="144"/>
                  </a:lnTo>
                  <a:lnTo>
                    <a:pt x="76" y="120"/>
                  </a:lnTo>
                  <a:lnTo>
                    <a:pt x="98" y="96"/>
                  </a:lnTo>
                  <a:lnTo>
                    <a:pt x="120" y="74"/>
                  </a:lnTo>
                  <a:lnTo>
                    <a:pt x="146" y="56"/>
                  </a:lnTo>
                  <a:lnTo>
                    <a:pt x="174" y="40"/>
                  </a:lnTo>
                  <a:lnTo>
                    <a:pt x="202" y="26"/>
                  </a:lnTo>
                  <a:lnTo>
                    <a:pt x="232" y="14"/>
                  </a:lnTo>
                  <a:lnTo>
                    <a:pt x="264" y="6"/>
                  </a:lnTo>
                  <a:lnTo>
                    <a:pt x="296" y="2"/>
                  </a:lnTo>
                  <a:lnTo>
                    <a:pt x="330" y="0"/>
                  </a:lnTo>
                  <a:lnTo>
                    <a:pt x="330" y="0"/>
                  </a:lnTo>
                  <a:lnTo>
                    <a:pt x="364" y="2"/>
                  </a:lnTo>
                  <a:lnTo>
                    <a:pt x="396" y="6"/>
                  </a:lnTo>
                  <a:lnTo>
                    <a:pt x="428" y="14"/>
                  </a:lnTo>
                  <a:lnTo>
                    <a:pt x="458" y="26"/>
                  </a:lnTo>
                  <a:lnTo>
                    <a:pt x="488" y="40"/>
                  </a:lnTo>
                  <a:lnTo>
                    <a:pt x="514" y="56"/>
                  </a:lnTo>
                  <a:lnTo>
                    <a:pt x="540" y="74"/>
                  </a:lnTo>
                  <a:lnTo>
                    <a:pt x="564" y="96"/>
                  </a:lnTo>
                  <a:lnTo>
                    <a:pt x="584" y="120"/>
                  </a:lnTo>
                  <a:lnTo>
                    <a:pt x="604" y="144"/>
                  </a:lnTo>
                  <a:lnTo>
                    <a:pt x="620" y="172"/>
                  </a:lnTo>
                  <a:lnTo>
                    <a:pt x="634" y="200"/>
                  </a:lnTo>
                  <a:lnTo>
                    <a:pt x="646" y="232"/>
                  </a:lnTo>
                  <a:lnTo>
                    <a:pt x="654" y="262"/>
                  </a:lnTo>
                  <a:lnTo>
                    <a:pt x="658" y="296"/>
                  </a:lnTo>
                  <a:lnTo>
                    <a:pt x="660" y="330"/>
                  </a:lnTo>
                  <a:lnTo>
                    <a:pt x="660" y="330"/>
                  </a:lnTo>
                  <a:close/>
                </a:path>
              </a:pathLst>
            </a:cu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37" name="Freeform 41"/>
            <p:cNvSpPr>
              <a:spLocks/>
            </p:cNvSpPr>
            <p:nvPr userDrawn="1"/>
          </p:nvSpPr>
          <p:spPr bwMode="auto">
            <a:xfrm>
              <a:off x="358776" y="5008075"/>
              <a:ext cx="714375" cy="714375"/>
            </a:xfrm>
            <a:custGeom>
              <a:avLst/>
              <a:gdLst>
                <a:gd name="T0" fmla="*/ 450 w 450"/>
                <a:gd name="T1" fmla="*/ 224 h 450"/>
                <a:gd name="T2" fmla="*/ 446 w 450"/>
                <a:gd name="T3" fmla="*/ 270 h 450"/>
                <a:gd name="T4" fmla="*/ 432 w 450"/>
                <a:gd name="T5" fmla="*/ 312 h 450"/>
                <a:gd name="T6" fmla="*/ 412 w 450"/>
                <a:gd name="T7" fmla="*/ 350 h 450"/>
                <a:gd name="T8" fmla="*/ 384 w 450"/>
                <a:gd name="T9" fmla="*/ 384 h 450"/>
                <a:gd name="T10" fmla="*/ 350 w 450"/>
                <a:gd name="T11" fmla="*/ 412 h 450"/>
                <a:gd name="T12" fmla="*/ 312 w 450"/>
                <a:gd name="T13" fmla="*/ 432 h 450"/>
                <a:gd name="T14" fmla="*/ 270 w 450"/>
                <a:gd name="T15" fmla="*/ 446 h 450"/>
                <a:gd name="T16" fmla="*/ 224 w 450"/>
                <a:gd name="T17" fmla="*/ 450 h 450"/>
                <a:gd name="T18" fmla="*/ 202 w 450"/>
                <a:gd name="T19" fmla="*/ 450 h 450"/>
                <a:gd name="T20" fmla="*/ 158 w 450"/>
                <a:gd name="T21" fmla="*/ 440 h 450"/>
                <a:gd name="T22" fmla="*/ 116 w 450"/>
                <a:gd name="T23" fmla="*/ 424 h 450"/>
                <a:gd name="T24" fmla="*/ 82 w 450"/>
                <a:gd name="T25" fmla="*/ 398 h 450"/>
                <a:gd name="T26" fmla="*/ 50 w 450"/>
                <a:gd name="T27" fmla="*/ 368 h 450"/>
                <a:gd name="T28" fmla="*/ 26 w 450"/>
                <a:gd name="T29" fmla="*/ 332 h 450"/>
                <a:gd name="T30" fmla="*/ 10 w 450"/>
                <a:gd name="T31" fmla="*/ 292 h 450"/>
                <a:gd name="T32" fmla="*/ 0 w 450"/>
                <a:gd name="T33" fmla="*/ 248 h 450"/>
                <a:gd name="T34" fmla="*/ 0 w 450"/>
                <a:gd name="T35" fmla="*/ 224 h 450"/>
                <a:gd name="T36" fmla="*/ 4 w 450"/>
                <a:gd name="T37" fmla="*/ 180 h 450"/>
                <a:gd name="T38" fmla="*/ 16 w 450"/>
                <a:gd name="T39" fmla="*/ 138 h 450"/>
                <a:gd name="T40" fmla="*/ 38 w 450"/>
                <a:gd name="T41" fmla="*/ 100 h 450"/>
                <a:gd name="T42" fmla="*/ 66 w 450"/>
                <a:gd name="T43" fmla="*/ 66 h 450"/>
                <a:gd name="T44" fmla="*/ 98 w 450"/>
                <a:gd name="T45" fmla="*/ 38 h 450"/>
                <a:gd name="T46" fmla="*/ 136 w 450"/>
                <a:gd name="T47" fmla="*/ 18 h 450"/>
                <a:gd name="T48" fmla="*/ 178 w 450"/>
                <a:gd name="T49" fmla="*/ 4 h 450"/>
                <a:gd name="T50" fmla="*/ 224 w 450"/>
                <a:gd name="T51" fmla="*/ 0 h 450"/>
                <a:gd name="T52" fmla="*/ 248 w 450"/>
                <a:gd name="T53" fmla="*/ 0 h 450"/>
                <a:gd name="T54" fmla="*/ 292 w 450"/>
                <a:gd name="T55" fmla="*/ 10 h 450"/>
                <a:gd name="T56" fmla="*/ 332 w 450"/>
                <a:gd name="T57" fmla="*/ 26 h 450"/>
                <a:gd name="T58" fmla="*/ 368 w 450"/>
                <a:gd name="T59" fmla="*/ 52 h 450"/>
                <a:gd name="T60" fmla="*/ 398 w 450"/>
                <a:gd name="T61" fmla="*/ 82 h 450"/>
                <a:gd name="T62" fmla="*/ 422 w 450"/>
                <a:gd name="T63" fmla="*/ 118 h 450"/>
                <a:gd name="T64" fmla="*/ 440 w 450"/>
                <a:gd name="T65" fmla="*/ 158 h 450"/>
                <a:gd name="T66" fmla="*/ 448 w 450"/>
                <a:gd name="T67" fmla="*/ 202 h 450"/>
                <a:gd name="T68" fmla="*/ 450 w 450"/>
                <a:gd name="T69" fmla="*/ 224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0" h="450">
                  <a:moveTo>
                    <a:pt x="450" y="224"/>
                  </a:moveTo>
                  <a:lnTo>
                    <a:pt x="450" y="224"/>
                  </a:lnTo>
                  <a:lnTo>
                    <a:pt x="448" y="248"/>
                  </a:lnTo>
                  <a:lnTo>
                    <a:pt x="446" y="270"/>
                  </a:lnTo>
                  <a:lnTo>
                    <a:pt x="440" y="292"/>
                  </a:lnTo>
                  <a:lnTo>
                    <a:pt x="432" y="312"/>
                  </a:lnTo>
                  <a:lnTo>
                    <a:pt x="422" y="332"/>
                  </a:lnTo>
                  <a:lnTo>
                    <a:pt x="412" y="350"/>
                  </a:lnTo>
                  <a:lnTo>
                    <a:pt x="398" y="368"/>
                  </a:lnTo>
                  <a:lnTo>
                    <a:pt x="384" y="384"/>
                  </a:lnTo>
                  <a:lnTo>
                    <a:pt x="368" y="398"/>
                  </a:lnTo>
                  <a:lnTo>
                    <a:pt x="350" y="412"/>
                  </a:lnTo>
                  <a:lnTo>
                    <a:pt x="332" y="424"/>
                  </a:lnTo>
                  <a:lnTo>
                    <a:pt x="312" y="432"/>
                  </a:lnTo>
                  <a:lnTo>
                    <a:pt x="292" y="440"/>
                  </a:lnTo>
                  <a:lnTo>
                    <a:pt x="270" y="446"/>
                  </a:lnTo>
                  <a:lnTo>
                    <a:pt x="248" y="450"/>
                  </a:lnTo>
                  <a:lnTo>
                    <a:pt x="224" y="450"/>
                  </a:lnTo>
                  <a:lnTo>
                    <a:pt x="224" y="450"/>
                  </a:lnTo>
                  <a:lnTo>
                    <a:pt x="202" y="450"/>
                  </a:lnTo>
                  <a:lnTo>
                    <a:pt x="178" y="446"/>
                  </a:lnTo>
                  <a:lnTo>
                    <a:pt x="158" y="440"/>
                  </a:lnTo>
                  <a:lnTo>
                    <a:pt x="136" y="432"/>
                  </a:lnTo>
                  <a:lnTo>
                    <a:pt x="116" y="424"/>
                  </a:lnTo>
                  <a:lnTo>
                    <a:pt x="98" y="412"/>
                  </a:lnTo>
                  <a:lnTo>
                    <a:pt x="82" y="398"/>
                  </a:lnTo>
                  <a:lnTo>
                    <a:pt x="66" y="384"/>
                  </a:lnTo>
                  <a:lnTo>
                    <a:pt x="50" y="368"/>
                  </a:lnTo>
                  <a:lnTo>
                    <a:pt x="38" y="350"/>
                  </a:lnTo>
                  <a:lnTo>
                    <a:pt x="26" y="332"/>
                  </a:lnTo>
                  <a:lnTo>
                    <a:pt x="16" y="312"/>
                  </a:lnTo>
                  <a:lnTo>
                    <a:pt x="10" y="292"/>
                  </a:lnTo>
                  <a:lnTo>
                    <a:pt x="4" y="270"/>
                  </a:lnTo>
                  <a:lnTo>
                    <a:pt x="0" y="248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0" y="202"/>
                  </a:lnTo>
                  <a:lnTo>
                    <a:pt x="4" y="180"/>
                  </a:lnTo>
                  <a:lnTo>
                    <a:pt x="10" y="158"/>
                  </a:lnTo>
                  <a:lnTo>
                    <a:pt x="16" y="138"/>
                  </a:lnTo>
                  <a:lnTo>
                    <a:pt x="26" y="118"/>
                  </a:lnTo>
                  <a:lnTo>
                    <a:pt x="38" y="100"/>
                  </a:lnTo>
                  <a:lnTo>
                    <a:pt x="50" y="82"/>
                  </a:lnTo>
                  <a:lnTo>
                    <a:pt x="66" y="66"/>
                  </a:lnTo>
                  <a:lnTo>
                    <a:pt x="82" y="52"/>
                  </a:lnTo>
                  <a:lnTo>
                    <a:pt x="98" y="38"/>
                  </a:lnTo>
                  <a:lnTo>
                    <a:pt x="116" y="26"/>
                  </a:lnTo>
                  <a:lnTo>
                    <a:pt x="136" y="18"/>
                  </a:lnTo>
                  <a:lnTo>
                    <a:pt x="158" y="10"/>
                  </a:lnTo>
                  <a:lnTo>
                    <a:pt x="178" y="4"/>
                  </a:lnTo>
                  <a:lnTo>
                    <a:pt x="202" y="0"/>
                  </a:lnTo>
                  <a:lnTo>
                    <a:pt x="224" y="0"/>
                  </a:lnTo>
                  <a:lnTo>
                    <a:pt x="224" y="0"/>
                  </a:lnTo>
                  <a:lnTo>
                    <a:pt x="248" y="0"/>
                  </a:lnTo>
                  <a:lnTo>
                    <a:pt x="270" y="4"/>
                  </a:lnTo>
                  <a:lnTo>
                    <a:pt x="292" y="10"/>
                  </a:lnTo>
                  <a:lnTo>
                    <a:pt x="312" y="18"/>
                  </a:lnTo>
                  <a:lnTo>
                    <a:pt x="332" y="26"/>
                  </a:lnTo>
                  <a:lnTo>
                    <a:pt x="350" y="38"/>
                  </a:lnTo>
                  <a:lnTo>
                    <a:pt x="368" y="52"/>
                  </a:lnTo>
                  <a:lnTo>
                    <a:pt x="384" y="66"/>
                  </a:lnTo>
                  <a:lnTo>
                    <a:pt x="398" y="82"/>
                  </a:lnTo>
                  <a:lnTo>
                    <a:pt x="412" y="100"/>
                  </a:lnTo>
                  <a:lnTo>
                    <a:pt x="422" y="118"/>
                  </a:lnTo>
                  <a:lnTo>
                    <a:pt x="432" y="138"/>
                  </a:lnTo>
                  <a:lnTo>
                    <a:pt x="440" y="158"/>
                  </a:lnTo>
                  <a:lnTo>
                    <a:pt x="446" y="180"/>
                  </a:lnTo>
                  <a:lnTo>
                    <a:pt x="448" y="202"/>
                  </a:lnTo>
                  <a:lnTo>
                    <a:pt x="450" y="224"/>
                  </a:lnTo>
                  <a:lnTo>
                    <a:pt x="450" y="224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38" name="Freeform 42"/>
            <p:cNvSpPr>
              <a:spLocks/>
            </p:cNvSpPr>
            <p:nvPr userDrawn="1"/>
          </p:nvSpPr>
          <p:spPr bwMode="auto">
            <a:xfrm>
              <a:off x="534988" y="5328750"/>
              <a:ext cx="361950" cy="361950"/>
            </a:xfrm>
            <a:custGeom>
              <a:avLst/>
              <a:gdLst>
                <a:gd name="T0" fmla="*/ 228 w 228"/>
                <a:gd name="T1" fmla="*/ 114 h 228"/>
                <a:gd name="T2" fmla="*/ 228 w 228"/>
                <a:gd name="T3" fmla="*/ 114 h 228"/>
                <a:gd name="T4" fmla="*/ 226 w 228"/>
                <a:gd name="T5" fmla="*/ 138 h 228"/>
                <a:gd name="T6" fmla="*/ 220 w 228"/>
                <a:gd name="T7" fmla="*/ 158 h 228"/>
                <a:gd name="T8" fmla="*/ 210 w 228"/>
                <a:gd name="T9" fmla="*/ 178 h 228"/>
                <a:gd name="T10" fmla="*/ 196 w 228"/>
                <a:gd name="T11" fmla="*/ 196 h 228"/>
                <a:gd name="T12" fmla="*/ 178 w 228"/>
                <a:gd name="T13" fmla="*/ 210 h 228"/>
                <a:gd name="T14" fmla="*/ 158 w 228"/>
                <a:gd name="T15" fmla="*/ 220 h 228"/>
                <a:gd name="T16" fmla="*/ 138 w 228"/>
                <a:gd name="T17" fmla="*/ 226 h 228"/>
                <a:gd name="T18" fmla="*/ 114 w 228"/>
                <a:gd name="T19" fmla="*/ 228 h 228"/>
                <a:gd name="T20" fmla="*/ 114 w 228"/>
                <a:gd name="T21" fmla="*/ 228 h 228"/>
                <a:gd name="T22" fmla="*/ 92 w 228"/>
                <a:gd name="T23" fmla="*/ 226 h 228"/>
                <a:gd name="T24" fmla="*/ 70 w 228"/>
                <a:gd name="T25" fmla="*/ 220 h 228"/>
                <a:gd name="T26" fmla="*/ 50 w 228"/>
                <a:gd name="T27" fmla="*/ 210 h 228"/>
                <a:gd name="T28" fmla="*/ 34 w 228"/>
                <a:gd name="T29" fmla="*/ 196 h 228"/>
                <a:gd name="T30" fmla="*/ 20 w 228"/>
                <a:gd name="T31" fmla="*/ 178 h 228"/>
                <a:gd name="T32" fmla="*/ 10 w 228"/>
                <a:gd name="T33" fmla="*/ 158 h 228"/>
                <a:gd name="T34" fmla="*/ 2 w 228"/>
                <a:gd name="T35" fmla="*/ 138 h 228"/>
                <a:gd name="T36" fmla="*/ 0 w 228"/>
                <a:gd name="T37" fmla="*/ 114 h 228"/>
                <a:gd name="T38" fmla="*/ 0 w 228"/>
                <a:gd name="T39" fmla="*/ 114 h 228"/>
                <a:gd name="T40" fmla="*/ 2 w 228"/>
                <a:gd name="T41" fmla="*/ 92 h 228"/>
                <a:gd name="T42" fmla="*/ 10 w 228"/>
                <a:gd name="T43" fmla="*/ 70 h 228"/>
                <a:gd name="T44" fmla="*/ 20 w 228"/>
                <a:gd name="T45" fmla="*/ 50 h 228"/>
                <a:gd name="T46" fmla="*/ 34 w 228"/>
                <a:gd name="T47" fmla="*/ 34 h 228"/>
                <a:gd name="T48" fmla="*/ 50 w 228"/>
                <a:gd name="T49" fmla="*/ 20 h 228"/>
                <a:gd name="T50" fmla="*/ 70 w 228"/>
                <a:gd name="T51" fmla="*/ 10 h 228"/>
                <a:gd name="T52" fmla="*/ 92 w 228"/>
                <a:gd name="T53" fmla="*/ 2 h 228"/>
                <a:gd name="T54" fmla="*/ 114 w 228"/>
                <a:gd name="T55" fmla="*/ 0 h 228"/>
                <a:gd name="T56" fmla="*/ 114 w 228"/>
                <a:gd name="T57" fmla="*/ 0 h 228"/>
                <a:gd name="T58" fmla="*/ 138 w 228"/>
                <a:gd name="T59" fmla="*/ 2 h 228"/>
                <a:gd name="T60" fmla="*/ 158 w 228"/>
                <a:gd name="T61" fmla="*/ 10 h 228"/>
                <a:gd name="T62" fmla="*/ 178 w 228"/>
                <a:gd name="T63" fmla="*/ 20 h 228"/>
                <a:gd name="T64" fmla="*/ 196 w 228"/>
                <a:gd name="T65" fmla="*/ 34 h 228"/>
                <a:gd name="T66" fmla="*/ 210 w 228"/>
                <a:gd name="T67" fmla="*/ 50 h 228"/>
                <a:gd name="T68" fmla="*/ 220 w 228"/>
                <a:gd name="T69" fmla="*/ 70 h 228"/>
                <a:gd name="T70" fmla="*/ 226 w 228"/>
                <a:gd name="T71" fmla="*/ 92 h 228"/>
                <a:gd name="T72" fmla="*/ 228 w 228"/>
                <a:gd name="T73" fmla="*/ 114 h 228"/>
                <a:gd name="T74" fmla="*/ 228 w 228"/>
                <a:gd name="T75" fmla="*/ 114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28" h="228">
                  <a:moveTo>
                    <a:pt x="228" y="114"/>
                  </a:moveTo>
                  <a:lnTo>
                    <a:pt x="228" y="114"/>
                  </a:lnTo>
                  <a:lnTo>
                    <a:pt x="226" y="138"/>
                  </a:lnTo>
                  <a:lnTo>
                    <a:pt x="220" y="158"/>
                  </a:lnTo>
                  <a:lnTo>
                    <a:pt x="210" y="178"/>
                  </a:lnTo>
                  <a:lnTo>
                    <a:pt x="196" y="196"/>
                  </a:lnTo>
                  <a:lnTo>
                    <a:pt x="178" y="210"/>
                  </a:lnTo>
                  <a:lnTo>
                    <a:pt x="158" y="220"/>
                  </a:lnTo>
                  <a:lnTo>
                    <a:pt x="138" y="226"/>
                  </a:lnTo>
                  <a:lnTo>
                    <a:pt x="114" y="228"/>
                  </a:lnTo>
                  <a:lnTo>
                    <a:pt x="114" y="228"/>
                  </a:lnTo>
                  <a:lnTo>
                    <a:pt x="92" y="226"/>
                  </a:lnTo>
                  <a:lnTo>
                    <a:pt x="70" y="220"/>
                  </a:lnTo>
                  <a:lnTo>
                    <a:pt x="50" y="210"/>
                  </a:lnTo>
                  <a:lnTo>
                    <a:pt x="34" y="196"/>
                  </a:lnTo>
                  <a:lnTo>
                    <a:pt x="20" y="178"/>
                  </a:lnTo>
                  <a:lnTo>
                    <a:pt x="10" y="158"/>
                  </a:lnTo>
                  <a:lnTo>
                    <a:pt x="2" y="138"/>
                  </a:lnTo>
                  <a:lnTo>
                    <a:pt x="0" y="114"/>
                  </a:lnTo>
                  <a:lnTo>
                    <a:pt x="0" y="114"/>
                  </a:lnTo>
                  <a:lnTo>
                    <a:pt x="2" y="92"/>
                  </a:lnTo>
                  <a:lnTo>
                    <a:pt x="10" y="70"/>
                  </a:lnTo>
                  <a:lnTo>
                    <a:pt x="20" y="50"/>
                  </a:lnTo>
                  <a:lnTo>
                    <a:pt x="34" y="34"/>
                  </a:lnTo>
                  <a:lnTo>
                    <a:pt x="50" y="20"/>
                  </a:lnTo>
                  <a:lnTo>
                    <a:pt x="70" y="10"/>
                  </a:lnTo>
                  <a:lnTo>
                    <a:pt x="92" y="2"/>
                  </a:lnTo>
                  <a:lnTo>
                    <a:pt x="114" y="0"/>
                  </a:lnTo>
                  <a:lnTo>
                    <a:pt x="114" y="0"/>
                  </a:lnTo>
                  <a:lnTo>
                    <a:pt x="138" y="2"/>
                  </a:lnTo>
                  <a:lnTo>
                    <a:pt x="158" y="10"/>
                  </a:lnTo>
                  <a:lnTo>
                    <a:pt x="178" y="20"/>
                  </a:lnTo>
                  <a:lnTo>
                    <a:pt x="196" y="34"/>
                  </a:lnTo>
                  <a:lnTo>
                    <a:pt x="210" y="50"/>
                  </a:lnTo>
                  <a:lnTo>
                    <a:pt x="220" y="70"/>
                  </a:lnTo>
                  <a:lnTo>
                    <a:pt x="226" y="92"/>
                  </a:lnTo>
                  <a:lnTo>
                    <a:pt x="228" y="114"/>
                  </a:lnTo>
                  <a:lnTo>
                    <a:pt x="228" y="1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43"/>
            <p:cNvSpPr>
              <a:spLocks/>
            </p:cNvSpPr>
            <p:nvPr userDrawn="1"/>
          </p:nvSpPr>
          <p:spPr bwMode="auto">
            <a:xfrm>
              <a:off x="1192213" y="2322025"/>
              <a:ext cx="1044575" cy="1047750"/>
            </a:xfrm>
            <a:custGeom>
              <a:avLst/>
              <a:gdLst>
                <a:gd name="T0" fmla="*/ 658 w 658"/>
                <a:gd name="T1" fmla="*/ 330 h 660"/>
                <a:gd name="T2" fmla="*/ 652 w 658"/>
                <a:gd name="T3" fmla="*/ 396 h 660"/>
                <a:gd name="T4" fmla="*/ 632 w 658"/>
                <a:gd name="T5" fmla="*/ 458 h 660"/>
                <a:gd name="T6" fmla="*/ 602 w 658"/>
                <a:gd name="T7" fmla="*/ 514 h 660"/>
                <a:gd name="T8" fmla="*/ 562 w 658"/>
                <a:gd name="T9" fmla="*/ 562 h 660"/>
                <a:gd name="T10" fmla="*/ 514 w 658"/>
                <a:gd name="T11" fmla="*/ 602 h 660"/>
                <a:gd name="T12" fmla="*/ 458 w 658"/>
                <a:gd name="T13" fmla="*/ 634 h 660"/>
                <a:gd name="T14" fmla="*/ 396 w 658"/>
                <a:gd name="T15" fmla="*/ 652 h 660"/>
                <a:gd name="T16" fmla="*/ 330 w 658"/>
                <a:gd name="T17" fmla="*/ 660 h 660"/>
                <a:gd name="T18" fmla="*/ 296 w 658"/>
                <a:gd name="T19" fmla="*/ 658 h 660"/>
                <a:gd name="T20" fmla="*/ 232 w 658"/>
                <a:gd name="T21" fmla="*/ 644 h 660"/>
                <a:gd name="T22" fmla="*/ 172 w 658"/>
                <a:gd name="T23" fmla="*/ 620 h 660"/>
                <a:gd name="T24" fmla="*/ 120 w 658"/>
                <a:gd name="T25" fmla="*/ 584 h 660"/>
                <a:gd name="T26" fmla="*/ 74 w 658"/>
                <a:gd name="T27" fmla="*/ 540 h 660"/>
                <a:gd name="T28" fmla="*/ 40 w 658"/>
                <a:gd name="T29" fmla="*/ 486 h 660"/>
                <a:gd name="T30" fmla="*/ 14 w 658"/>
                <a:gd name="T31" fmla="*/ 428 h 660"/>
                <a:gd name="T32" fmla="*/ 2 w 658"/>
                <a:gd name="T33" fmla="*/ 362 h 660"/>
                <a:gd name="T34" fmla="*/ 0 w 658"/>
                <a:gd name="T35" fmla="*/ 330 h 660"/>
                <a:gd name="T36" fmla="*/ 6 w 658"/>
                <a:gd name="T37" fmla="*/ 262 h 660"/>
                <a:gd name="T38" fmla="*/ 26 w 658"/>
                <a:gd name="T39" fmla="*/ 200 h 660"/>
                <a:gd name="T40" fmla="*/ 56 w 658"/>
                <a:gd name="T41" fmla="*/ 144 h 660"/>
                <a:gd name="T42" fmla="*/ 96 w 658"/>
                <a:gd name="T43" fmla="*/ 96 h 660"/>
                <a:gd name="T44" fmla="*/ 144 w 658"/>
                <a:gd name="T45" fmla="*/ 56 h 660"/>
                <a:gd name="T46" fmla="*/ 200 w 658"/>
                <a:gd name="T47" fmla="*/ 26 h 660"/>
                <a:gd name="T48" fmla="*/ 262 w 658"/>
                <a:gd name="T49" fmla="*/ 6 h 660"/>
                <a:gd name="T50" fmla="*/ 330 w 658"/>
                <a:gd name="T51" fmla="*/ 0 h 660"/>
                <a:gd name="T52" fmla="*/ 362 w 658"/>
                <a:gd name="T53" fmla="*/ 2 h 660"/>
                <a:gd name="T54" fmla="*/ 428 w 658"/>
                <a:gd name="T55" fmla="*/ 14 h 660"/>
                <a:gd name="T56" fmla="*/ 486 w 658"/>
                <a:gd name="T57" fmla="*/ 40 h 660"/>
                <a:gd name="T58" fmla="*/ 538 w 658"/>
                <a:gd name="T59" fmla="*/ 74 h 660"/>
                <a:gd name="T60" fmla="*/ 584 w 658"/>
                <a:gd name="T61" fmla="*/ 120 h 660"/>
                <a:gd name="T62" fmla="*/ 620 w 658"/>
                <a:gd name="T63" fmla="*/ 172 h 660"/>
                <a:gd name="T64" fmla="*/ 644 w 658"/>
                <a:gd name="T65" fmla="*/ 232 h 660"/>
                <a:gd name="T66" fmla="*/ 658 w 658"/>
                <a:gd name="T67" fmla="*/ 296 h 660"/>
                <a:gd name="T68" fmla="*/ 658 w 658"/>
                <a:gd name="T69" fmla="*/ 33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58" h="660">
                  <a:moveTo>
                    <a:pt x="658" y="330"/>
                  </a:moveTo>
                  <a:lnTo>
                    <a:pt x="658" y="330"/>
                  </a:lnTo>
                  <a:lnTo>
                    <a:pt x="658" y="362"/>
                  </a:lnTo>
                  <a:lnTo>
                    <a:pt x="652" y="396"/>
                  </a:lnTo>
                  <a:lnTo>
                    <a:pt x="644" y="428"/>
                  </a:lnTo>
                  <a:lnTo>
                    <a:pt x="632" y="458"/>
                  </a:lnTo>
                  <a:lnTo>
                    <a:pt x="620" y="486"/>
                  </a:lnTo>
                  <a:lnTo>
                    <a:pt x="602" y="514"/>
                  </a:lnTo>
                  <a:lnTo>
                    <a:pt x="584" y="540"/>
                  </a:lnTo>
                  <a:lnTo>
                    <a:pt x="562" y="562"/>
                  </a:lnTo>
                  <a:lnTo>
                    <a:pt x="538" y="584"/>
                  </a:lnTo>
                  <a:lnTo>
                    <a:pt x="514" y="602"/>
                  </a:lnTo>
                  <a:lnTo>
                    <a:pt x="486" y="620"/>
                  </a:lnTo>
                  <a:lnTo>
                    <a:pt x="458" y="634"/>
                  </a:lnTo>
                  <a:lnTo>
                    <a:pt x="428" y="644"/>
                  </a:lnTo>
                  <a:lnTo>
                    <a:pt x="396" y="652"/>
                  </a:lnTo>
                  <a:lnTo>
                    <a:pt x="362" y="658"/>
                  </a:lnTo>
                  <a:lnTo>
                    <a:pt x="330" y="660"/>
                  </a:lnTo>
                  <a:lnTo>
                    <a:pt x="330" y="660"/>
                  </a:lnTo>
                  <a:lnTo>
                    <a:pt x="296" y="658"/>
                  </a:lnTo>
                  <a:lnTo>
                    <a:pt x="262" y="652"/>
                  </a:lnTo>
                  <a:lnTo>
                    <a:pt x="232" y="644"/>
                  </a:lnTo>
                  <a:lnTo>
                    <a:pt x="200" y="634"/>
                  </a:lnTo>
                  <a:lnTo>
                    <a:pt x="172" y="620"/>
                  </a:lnTo>
                  <a:lnTo>
                    <a:pt x="144" y="602"/>
                  </a:lnTo>
                  <a:lnTo>
                    <a:pt x="120" y="584"/>
                  </a:lnTo>
                  <a:lnTo>
                    <a:pt x="96" y="562"/>
                  </a:lnTo>
                  <a:lnTo>
                    <a:pt x="74" y="540"/>
                  </a:lnTo>
                  <a:lnTo>
                    <a:pt x="56" y="514"/>
                  </a:lnTo>
                  <a:lnTo>
                    <a:pt x="40" y="486"/>
                  </a:lnTo>
                  <a:lnTo>
                    <a:pt x="26" y="458"/>
                  </a:lnTo>
                  <a:lnTo>
                    <a:pt x="14" y="428"/>
                  </a:lnTo>
                  <a:lnTo>
                    <a:pt x="6" y="396"/>
                  </a:lnTo>
                  <a:lnTo>
                    <a:pt x="2" y="362"/>
                  </a:lnTo>
                  <a:lnTo>
                    <a:pt x="0" y="330"/>
                  </a:lnTo>
                  <a:lnTo>
                    <a:pt x="0" y="330"/>
                  </a:lnTo>
                  <a:lnTo>
                    <a:pt x="2" y="296"/>
                  </a:lnTo>
                  <a:lnTo>
                    <a:pt x="6" y="262"/>
                  </a:lnTo>
                  <a:lnTo>
                    <a:pt x="14" y="232"/>
                  </a:lnTo>
                  <a:lnTo>
                    <a:pt x="26" y="200"/>
                  </a:lnTo>
                  <a:lnTo>
                    <a:pt x="40" y="172"/>
                  </a:lnTo>
                  <a:lnTo>
                    <a:pt x="56" y="144"/>
                  </a:lnTo>
                  <a:lnTo>
                    <a:pt x="74" y="120"/>
                  </a:lnTo>
                  <a:lnTo>
                    <a:pt x="96" y="96"/>
                  </a:lnTo>
                  <a:lnTo>
                    <a:pt x="120" y="74"/>
                  </a:lnTo>
                  <a:lnTo>
                    <a:pt x="144" y="56"/>
                  </a:lnTo>
                  <a:lnTo>
                    <a:pt x="172" y="40"/>
                  </a:lnTo>
                  <a:lnTo>
                    <a:pt x="200" y="26"/>
                  </a:lnTo>
                  <a:lnTo>
                    <a:pt x="232" y="14"/>
                  </a:lnTo>
                  <a:lnTo>
                    <a:pt x="262" y="6"/>
                  </a:lnTo>
                  <a:lnTo>
                    <a:pt x="296" y="2"/>
                  </a:lnTo>
                  <a:lnTo>
                    <a:pt x="330" y="0"/>
                  </a:lnTo>
                  <a:lnTo>
                    <a:pt x="330" y="0"/>
                  </a:lnTo>
                  <a:lnTo>
                    <a:pt x="362" y="2"/>
                  </a:lnTo>
                  <a:lnTo>
                    <a:pt x="396" y="6"/>
                  </a:lnTo>
                  <a:lnTo>
                    <a:pt x="428" y="14"/>
                  </a:lnTo>
                  <a:lnTo>
                    <a:pt x="458" y="26"/>
                  </a:lnTo>
                  <a:lnTo>
                    <a:pt x="486" y="40"/>
                  </a:lnTo>
                  <a:lnTo>
                    <a:pt x="514" y="56"/>
                  </a:lnTo>
                  <a:lnTo>
                    <a:pt x="538" y="74"/>
                  </a:lnTo>
                  <a:lnTo>
                    <a:pt x="562" y="96"/>
                  </a:lnTo>
                  <a:lnTo>
                    <a:pt x="584" y="120"/>
                  </a:lnTo>
                  <a:lnTo>
                    <a:pt x="602" y="144"/>
                  </a:lnTo>
                  <a:lnTo>
                    <a:pt x="620" y="172"/>
                  </a:lnTo>
                  <a:lnTo>
                    <a:pt x="632" y="200"/>
                  </a:lnTo>
                  <a:lnTo>
                    <a:pt x="644" y="232"/>
                  </a:lnTo>
                  <a:lnTo>
                    <a:pt x="652" y="262"/>
                  </a:lnTo>
                  <a:lnTo>
                    <a:pt x="658" y="296"/>
                  </a:lnTo>
                  <a:lnTo>
                    <a:pt x="658" y="330"/>
                  </a:lnTo>
                  <a:lnTo>
                    <a:pt x="658" y="330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0" name="Freeform 44"/>
            <p:cNvSpPr>
              <a:spLocks/>
            </p:cNvSpPr>
            <p:nvPr userDrawn="1"/>
          </p:nvSpPr>
          <p:spPr bwMode="auto">
            <a:xfrm>
              <a:off x="1357313" y="2601425"/>
              <a:ext cx="714375" cy="714375"/>
            </a:xfrm>
            <a:custGeom>
              <a:avLst/>
              <a:gdLst>
                <a:gd name="T0" fmla="*/ 450 w 450"/>
                <a:gd name="T1" fmla="*/ 226 h 450"/>
                <a:gd name="T2" fmla="*/ 446 w 450"/>
                <a:gd name="T3" fmla="*/ 270 h 450"/>
                <a:gd name="T4" fmla="*/ 432 w 450"/>
                <a:gd name="T5" fmla="*/ 312 h 450"/>
                <a:gd name="T6" fmla="*/ 412 w 450"/>
                <a:gd name="T7" fmla="*/ 352 h 450"/>
                <a:gd name="T8" fmla="*/ 384 w 450"/>
                <a:gd name="T9" fmla="*/ 384 h 450"/>
                <a:gd name="T10" fmla="*/ 352 w 450"/>
                <a:gd name="T11" fmla="*/ 412 h 450"/>
                <a:gd name="T12" fmla="*/ 312 w 450"/>
                <a:gd name="T13" fmla="*/ 432 h 450"/>
                <a:gd name="T14" fmla="*/ 270 w 450"/>
                <a:gd name="T15" fmla="*/ 446 h 450"/>
                <a:gd name="T16" fmla="*/ 226 w 450"/>
                <a:gd name="T17" fmla="*/ 450 h 450"/>
                <a:gd name="T18" fmla="*/ 202 w 450"/>
                <a:gd name="T19" fmla="*/ 450 h 450"/>
                <a:gd name="T20" fmla="*/ 158 w 450"/>
                <a:gd name="T21" fmla="*/ 440 h 450"/>
                <a:gd name="T22" fmla="*/ 118 w 450"/>
                <a:gd name="T23" fmla="*/ 424 h 450"/>
                <a:gd name="T24" fmla="*/ 82 w 450"/>
                <a:gd name="T25" fmla="*/ 398 h 450"/>
                <a:gd name="T26" fmla="*/ 52 w 450"/>
                <a:gd name="T27" fmla="*/ 368 h 450"/>
                <a:gd name="T28" fmla="*/ 28 w 450"/>
                <a:gd name="T29" fmla="*/ 332 h 450"/>
                <a:gd name="T30" fmla="*/ 10 w 450"/>
                <a:gd name="T31" fmla="*/ 292 h 450"/>
                <a:gd name="T32" fmla="*/ 2 w 450"/>
                <a:gd name="T33" fmla="*/ 248 h 450"/>
                <a:gd name="T34" fmla="*/ 0 w 450"/>
                <a:gd name="T35" fmla="*/ 226 h 450"/>
                <a:gd name="T36" fmla="*/ 4 w 450"/>
                <a:gd name="T37" fmla="*/ 180 h 450"/>
                <a:gd name="T38" fmla="*/ 18 w 450"/>
                <a:gd name="T39" fmla="*/ 138 h 450"/>
                <a:gd name="T40" fmla="*/ 38 w 450"/>
                <a:gd name="T41" fmla="*/ 100 h 450"/>
                <a:gd name="T42" fmla="*/ 66 w 450"/>
                <a:gd name="T43" fmla="*/ 66 h 450"/>
                <a:gd name="T44" fmla="*/ 100 w 450"/>
                <a:gd name="T45" fmla="*/ 38 h 450"/>
                <a:gd name="T46" fmla="*/ 138 w 450"/>
                <a:gd name="T47" fmla="*/ 18 h 450"/>
                <a:gd name="T48" fmla="*/ 180 w 450"/>
                <a:gd name="T49" fmla="*/ 4 h 450"/>
                <a:gd name="T50" fmla="*/ 226 w 450"/>
                <a:gd name="T51" fmla="*/ 0 h 450"/>
                <a:gd name="T52" fmla="*/ 248 w 450"/>
                <a:gd name="T53" fmla="*/ 0 h 450"/>
                <a:gd name="T54" fmla="*/ 292 w 450"/>
                <a:gd name="T55" fmla="*/ 10 h 450"/>
                <a:gd name="T56" fmla="*/ 332 w 450"/>
                <a:gd name="T57" fmla="*/ 28 h 450"/>
                <a:gd name="T58" fmla="*/ 368 w 450"/>
                <a:gd name="T59" fmla="*/ 52 h 450"/>
                <a:gd name="T60" fmla="*/ 398 w 450"/>
                <a:gd name="T61" fmla="*/ 82 h 450"/>
                <a:gd name="T62" fmla="*/ 424 w 450"/>
                <a:gd name="T63" fmla="*/ 118 h 450"/>
                <a:gd name="T64" fmla="*/ 440 w 450"/>
                <a:gd name="T65" fmla="*/ 158 h 450"/>
                <a:gd name="T66" fmla="*/ 450 w 450"/>
                <a:gd name="T67" fmla="*/ 202 h 450"/>
                <a:gd name="T68" fmla="*/ 450 w 450"/>
                <a:gd name="T69" fmla="*/ 226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0" h="450">
                  <a:moveTo>
                    <a:pt x="450" y="226"/>
                  </a:moveTo>
                  <a:lnTo>
                    <a:pt x="450" y="226"/>
                  </a:lnTo>
                  <a:lnTo>
                    <a:pt x="450" y="248"/>
                  </a:lnTo>
                  <a:lnTo>
                    <a:pt x="446" y="270"/>
                  </a:lnTo>
                  <a:lnTo>
                    <a:pt x="440" y="292"/>
                  </a:lnTo>
                  <a:lnTo>
                    <a:pt x="432" y="312"/>
                  </a:lnTo>
                  <a:lnTo>
                    <a:pt x="424" y="332"/>
                  </a:lnTo>
                  <a:lnTo>
                    <a:pt x="412" y="352"/>
                  </a:lnTo>
                  <a:lnTo>
                    <a:pt x="398" y="368"/>
                  </a:lnTo>
                  <a:lnTo>
                    <a:pt x="384" y="384"/>
                  </a:lnTo>
                  <a:lnTo>
                    <a:pt x="368" y="398"/>
                  </a:lnTo>
                  <a:lnTo>
                    <a:pt x="352" y="412"/>
                  </a:lnTo>
                  <a:lnTo>
                    <a:pt x="332" y="424"/>
                  </a:lnTo>
                  <a:lnTo>
                    <a:pt x="312" y="432"/>
                  </a:lnTo>
                  <a:lnTo>
                    <a:pt x="292" y="440"/>
                  </a:lnTo>
                  <a:lnTo>
                    <a:pt x="270" y="446"/>
                  </a:lnTo>
                  <a:lnTo>
                    <a:pt x="248" y="450"/>
                  </a:lnTo>
                  <a:lnTo>
                    <a:pt x="226" y="450"/>
                  </a:lnTo>
                  <a:lnTo>
                    <a:pt x="226" y="450"/>
                  </a:lnTo>
                  <a:lnTo>
                    <a:pt x="202" y="450"/>
                  </a:lnTo>
                  <a:lnTo>
                    <a:pt x="180" y="446"/>
                  </a:lnTo>
                  <a:lnTo>
                    <a:pt x="158" y="440"/>
                  </a:lnTo>
                  <a:lnTo>
                    <a:pt x="138" y="432"/>
                  </a:lnTo>
                  <a:lnTo>
                    <a:pt x="118" y="424"/>
                  </a:lnTo>
                  <a:lnTo>
                    <a:pt x="100" y="412"/>
                  </a:lnTo>
                  <a:lnTo>
                    <a:pt x="82" y="398"/>
                  </a:lnTo>
                  <a:lnTo>
                    <a:pt x="66" y="384"/>
                  </a:lnTo>
                  <a:lnTo>
                    <a:pt x="52" y="368"/>
                  </a:lnTo>
                  <a:lnTo>
                    <a:pt x="38" y="352"/>
                  </a:lnTo>
                  <a:lnTo>
                    <a:pt x="28" y="332"/>
                  </a:lnTo>
                  <a:lnTo>
                    <a:pt x="18" y="312"/>
                  </a:lnTo>
                  <a:lnTo>
                    <a:pt x="10" y="292"/>
                  </a:lnTo>
                  <a:lnTo>
                    <a:pt x="4" y="270"/>
                  </a:lnTo>
                  <a:lnTo>
                    <a:pt x="2" y="248"/>
                  </a:lnTo>
                  <a:lnTo>
                    <a:pt x="0" y="226"/>
                  </a:lnTo>
                  <a:lnTo>
                    <a:pt x="0" y="226"/>
                  </a:lnTo>
                  <a:lnTo>
                    <a:pt x="2" y="202"/>
                  </a:lnTo>
                  <a:lnTo>
                    <a:pt x="4" y="180"/>
                  </a:lnTo>
                  <a:lnTo>
                    <a:pt x="10" y="158"/>
                  </a:lnTo>
                  <a:lnTo>
                    <a:pt x="18" y="138"/>
                  </a:lnTo>
                  <a:lnTo>
                    <a:pt x="28" y="118"/>
                  </a:lnTo>
                  <a:lnTo>
                    <a:pt x="38" y="100"/>
                  </a:lnTo>
                  <a:lnTo>
                    <a:pt x="52" y="82"/>
                  </a:lnTo>
                  <a:lnTo>
                    <a:pt x="66" y="66"/>
                  </a:lnTo>
                  <a:lnTo>
                    <a:pt x="82" y="52"/>
                  </a:lnTo>
                  <a:lnTo>
                    <a:pt x="100" y="38"/>
                  </a:lnTo>
                  <a:lnTo>
                    <a:pt x="118" y="28"/>
                  </a:lnTo>
                  <a:lnTo>
                    <a:pt x="138" y="18"/>
                  </a:lnTo>
                  <a:lnTo>
                    <a:pt x="158" y="10"/>
                  </a:lnTo>
                  <a:lnTo>
                    <a:pt x="180" y="4"/>
                  </a:lnTo>
                  <a:lnTo>
                    <a:pt x="202" y="0"/>
                  </a:lnTo>
                  <a:lnTo>
                    <a:pt x="226" y="0"/>
                  </a:lnTo>
                  <a:lnTo>
                    <a:pt x="226" y="0"/>
                  </a:lnTo>
                  <a:lnTo>
                    <a:pt x="248" y="0"/>
                  </a:lnTo>
                  <a:lnTo>
                    <a:pt x="270" y="4"/>
                  </a:lnTo>
                  <a:lnTo>
                    <a:pt x="292" y="10"/>
                  </a:lnTo>
                  <a:lnTo>
                    <a:pt x="312" y="18"/>
                  </a:lnTo>
                  <a:lnTo>
                    <a:pt x="332" y="28"/>
                  </a:lnTo>
                  <a:lnTo>
                    <a:pt x="352" y="38"/>
                  </a:lnTo>
                  <a:lnTo>
                    <a:pt x="368" y="52"/>
                  </a:lnTo>
                  <a:lnTo>
                    <a:pt x="384" y="66"/>
                  </a:lnTo>
                  <a:lnTo>
                    <a:pt x="398" y="82"/>
                  </a:lnTo>
                  <a:lnTo>
                    <a:pt x="412" y="100"/>
                  </a:lnTo>
                  <a:lnTo>
                    <a:pt x="424" y="118"/>
                  </a:lnTo>
                  <a:lnTo>
                    <a:pt x="432" y="138"/>
                  </a:lnTo>
                  <a:lnTo>
                    <a:pt x="440" y="158"/>
                  </a:lnTo>
                  <a:lnTo>
                    <a:pt x="446" y="180"/>
                  </a:lnTo>
                  <a:lnTo>
                    <a:pt x="450" y="202"/>
                  </a:lnTo>
                  <a:lnTo>
                    <a:pt x="450" y="226"/>
                  </a:lnTo>
                  <a:lnTo>
                    <a:pt x="450" y="226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1" name="Freeform 45"/>
            <p:cNvSpPr>
              <a:spLocks/>
            </p:cNvSpPr>
            <p:nvPr userDrawn="1"/>
          </p:nvSpPr>
          <p:spPr bwMode="auto">
            <a:xfrm>
              <a:off x="1531938" y="2922100"/>
              <a:ext cx="365125" cy="361950"/>
            </a:xfrm>
            <a:custGeom>
              <a:avLst/>
              <a:gdLst>
                <a:gd name="T0" fmla="*/ 230 w 230"/>
                <a:gd name="T1" fmla="*/ 114 h 228"/>
                <a:gd name="T2" fmla="*/ 230 w 230"/>
                <a:gd name="T3" fmla="*/ 114 h 228"/>
                <a:gd name="T4" fmla="*/ 228 w 230"/>
                <a:gd name="T5" fmla="*/ 138 h 228"/>
                <a:gd name="T6" fmla="*/ 220 w 230"/>
                <a:gd name="T7" fmla="*/ 158 h 228"/>
                <a:gd name="T8" fmla="*/ 210 w 230"/>
                <a:gd name="T9" fmla="*/ 178 h 228"/>
                <a:gd name="T10" fmla="*/ 196 w 230"/>
                <a:gd name="T11" fmla="*/ 196 h 228"/>
                <a:gd name="T12" fmla="*/ 180 w 230"/>
                <a:gd name="T13" fmla="*/ 210 h 228"/>
                <a:gd name="T14" fmla="*/ 160 w 230"/>
                <a:gd name="T15" fmla="*/ 220 h 228"/>
                <a:gd name="T16" fmla="*/ 138 w 230"/>
                <a:gd name="T17" fmla="*/ 226 h 228"/>
                <a:gd name="T18" fmla="*/ 116 w 230"/>
                <a:gd name="T19" fmla="*/ 228 h 228"/>
                <a:gd name="T20" fmla="*/ 116 w 230"/>
                <a:gd name="T21" fmla="*/ 228 h 228"/>
                <a:gd name="T22" fmla="*/ 92 w 230"/>
                <a:gd name="T23" fmla="*/ 226 h 228"/>
                <a:gd name="T24" fmla="*/ 70 w 230"/>
                <a:gd name="T25" fmla="*/ 220 h 228"/>
                <a:gd name="T26" fmla="*/ 52 w 230"/>
                <a:gd name="T27" fmla="*/ 210 h 228"/>
                <a:gd name="T28" fmla="*/ 34 w 230"/>
                <a:gd name="T29" fmla="*/ 196 h 228"/>
                <a:gd name="T30" fmla="*/ 20 w 230"/>
                <a:gd name="T31" fmla="*/ 178 h 228"/>
                <a:gd name="T32" fmla="*/ 10 w 230"/>
                <a:gd name="T33" fmla="*/ 158 h 228"/>
                <a:gd name="T34" fmla="*/ 4 w 230"/>
                <a:gd name="T35" fmla="*/ 138 h 228"/>
                <a:gd name="T36" fmla="*/ 0 w 230"/>
                <a:gd name="T37" fmla="*/ 114 h 228"/>
                <a:gd name="T38" fmla="*/ 0 w 230"/>
                <a:gd name="T39" fmla="*/ 114 h 228"/>
                <a:gd name="T40" fmla="*/ 4 w 230"/>
                <a:gd name="T41" fmla="*/ 92 h 228"/>
                <a:gd name="T42" fmla="*/ 10 w 230"/>
                <a:gd name="T43" fmla="*/ 70 h 228"/>
                <a:gd name="T44" fmla="*/ 20 w 230"/>
                <a:gd name="T45" fmla="*/ 50 h 228"/>
                <a:gd name="T46" fmla="*/ 34 w 230"/>
                <a:gd name="T47" fmla="*/ 34 h 228"/>
                <a:gd name="T48" fmla="*/ 52 w 230"/>
                <a:gd name="T49" fmla="*/ 20 h 228"/>
                <a:gd name="T50" fmla="*/ 70 w 230"/>
                <a:gd name="T51" fmla="*/ 10 h 228"/>
                <a:gd name="T52" fmla="*/ 92 w 230"/>
                <a:gd name="T53" fmla="*/ 2 h 228"/>
                <a:gd name="T54" fmla="*/ 116 w 230"/>
                <a:gd name="T55" fmla="*/ 0 h 228"/>
                <a:gd name="T56" fmla="*/ 116 w 230"/>
                <a:gd name="T57" fmla="*/ 0 h 228"/>
                <a:gd name="T58" fmla="*/ 138 w 230"/>
                <a:gd name="T59" fmla="*/ 2 h 228"/>
                <a:gd name="T60" fmla="*/ 160 w 230"/>
                <a:gd name="T61" fmla="*/ 10 h 228"/>
                <a:gd name="T62" fmla="*/ 180 w 230"/>
                <a:gd name="T63" fmla="*/ 20 h 228"/>
                <a:gd name="T64" fmla="*/ 196 w 230"/>
                <a:gd name="T65" fmla="*/ 34 h 228"/>
                <a:gd name="T66" fmla="*/ 210 w 230"/>
                <a:gd name="T67" fmla="*/ 50 h 228"/>
                <a:gd name="T68" fmla="*/ 220 w 230"/>
                <a:gd name="T69" fmla="*/ 70 h 228"/>
                <a:gd name="T70" fmla="*/ 228 w 230"/>
                <a:gd name="T71" fmla="*/ 92 h 228"/>
                <a:gd name="T72" fmla="*/ 230 w 230"/>
                <a:gd name="T73" fmla="*/ 114 h 228"/>
                <a:gd name="T74" fmla="*/ 230 w 230"/>
                <a:gd name="T75" fmla="*/ 114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30" h="228">
                  <a:moveTo>
                    <a:pt x="230" y="114"/>
                  </a:moveTo>
                  <a:lnTo>
                    <a:pt x="230" y="114"/>
                  </a:lnTo>
                  <a:lnTo>
                    <a:pt x="228" y="138"/>
                  </a:lnTo>
                  <a:lnTo>
                    <a:pt x="220" y="158"/>
                  </a:lnTo>
                  <a:lnTo>
                    <a:pt x="210" y="178"/>
                  </a:lnTo>
                  <a:lnTo>
                    <a:pt x="196" y="196"/>
                  </a:lnTo>
                  <a:lnTo>
                    <a:pt x="180" y="210"/>
                  </a:lnTo>
                  <a:lnTo>
                    <a:pt x="160" y="220"/>
                  </a:lnTo>
                  <a:lnTo>
                    <a:pt x="138" y="226"/>
                  </a:lnTo>
                  <a:lnTo>
                    <a:pt x="116" y="228"/>
                  </a:lnTo>
                  <a:lnTo>
                    <a:pt x="116" y="228"/>
                  </a:lnTo>
                  <a:lnTo>
                    <a:pt x="92" y="226"/>
                  </a:lnTo>
                  <a:lnTo>
                    <a:pt x="70" y="220"/>
                  </a:lnTo>
                  <a:lnTo>
                    <a:pt x="52" y="210"/>
                  </a:lnTo>
                  <a:lnTo>
                    <a:pt x="34" y="196"/>
                  </a:lnTo>
                  <a:lnTo>
                    <a:pt x="20" y="178"/>
                  </a:lnTo>
                  <a:lnTo>
                    <a:pt x="10" y="158"/>
                  </a:lnTo>
                  <a:lnTo>
                    <a:pt x="4" y="138"/>
                  </a:lnTo>
                  <a:lnTo>
                    <a:pt x="0" y="114"/>
                  </a:lnTo>
                  <a:lnTo>
                    <a:pt x="0" y="114"/>
                  </a:lnTo>
                  <a:lnTo>
                    <a:pt x="4" y="92"/>
                  </a:lnTo>
                  <a:lnTo>
                    <a:pt x="10" y="70"/>
                  </a:lnTo>
                  <a:lnTo>
                    <a:pt x="20" y="50"/>
                  </a:lnTo>
                  <a:lnTo>
                    <a:pt x="34" y="34"/>
                  </a:lnTo>
                  <a:lnTo>
                    <a:pt x="52" y="20"/>
                  </a:lnTo>
                  <a:lnTo>
                    <a:pt x="70" y="10"/>
                  </a:lnTo>
                  <a:lnTo>
                    <a:pt x="9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138" y="2"/>
                  </a:lnTo>
                  <a:lnTo>
                    <a:pt x="160" y="10"/>
                  </a:lnTo>
                  <a:lnTo>
                    <a:pt x="180" y="20"/>
                  </a:lnTo>
                  <a:lnTo>
                    <a:pt x="196" y="34"/>
                  </a:lnTo>
                  <a:lnTo>
                    <a:pt x="210" y="50"/>
                  </a:lnTo>
                  <a:lnTo>
                    <a:pt x="220" y="70"/>
                  </a:lnTo>
                  <a:lnTo>
                    <a:pt x="228" y="92"/>
                  </a:lnTo>
                  <a:lnTo>
                    <a:pt x="230" y="114"/>
                  </a:lnTo>
                  <a:lnTo>
                    <a:pt x="230" y="1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Freeform 46"/>
            <p:cNvSpPr>
              <a:spLocks/>
            </p:cNvSpPr>
            <p:nvPr userDrawn="1"/>
          </p:nvSpPr>
          <p:spPr bwMode="auto">
            <a:xfrm>
              <a:off x="1881188" y="5211275"/>
              <a:ext cx="1047750" cy="1047750"/>
            </a:xfrm>
            <a:custGeom>
              <a:avLst/>
              <a:gdLst>
                <a:gd name="T0" fmla="*/ 660 w 660"/>
                <a:gd name="T1" fmla="*/ 330 h 660"/>
                <a:gd name="T2" fmla="*/ 652 w 660"/>
                <a:gd name="T3" fmla="*/ 396 h 660"/>
                <a:gd name="T4" fmla="*/ 634 w 660"/>
                <a:gd name="T5" fmla="*/ 458 h 660"/>
                <a:gd name="T6" fmla="*/ 604 w 660"/>
                <a:gd name="T7" fmla="*/ 514 h 660"/>
                <a:gd name="T8" fmla="*/ 562 w 660"/>
                <a:gd name="T9" fmla="*/ 564 h 660"/>
                <a:gd name="T10" fmla="*/ 514 w 660"/>
                <a:gd name="T11" fmla="*/ 604 h 660"/>
                <a:gd name="T12" fmla="*/ 458 w 660"/>
                <a:gd name="T13" fmla="*/ 634 h 660"/>
                <a:gd name="T14" fmla="*/ 396 w 660"/>
                <a:gd name="T15" fmla="*/ 654 h 660"/>
                <a:gd name="T16" fmla="*/ 330 w 660"/>
                <a:gd name="T17" fmla="*/ 660 h 660"/>
                <a:gd name="T18" fmla="*/ 296 w 660"/>
                <a:gd name="T19" fmla="*/ 658 h 660"/>
                <a:gd name="T20" fmla="*/ 232 w 660"/>
                <a:gd name="T21" fmla="*/ 646 h 660"/>
                <a:gd name="T22" fmla="*/ 172 w 660"/>
                <a:gd name="T23" fmla="*/ 620 h 660"/>
                <a:gd name="T24" fmla="*/ 120 w 660"/>
                <a:gd name="T25" fmla="*/ 584 h 660"/>
                <a:gd name="T26" fmla="*/ 76 w 660"/>
                <a:gd name="T27" fmla="*/ 540 h 660"/>
                <a:gd name="T28" fmla="*/ 40 w 660"/>
                <a:gd name="T29" fmla="*/ 488 h 660"/>
                <a:gd name="T30" fmla="*/ 14 w 660"/>
                <a:gd name="T31" fmla="*/ 428 h 660"/>
                <a:gd name="T32" fmla="*/ 2 w 660"/>
                <a:gd name="T33" fmla="*/ 364 h 660"/>
                <a:gd name="T34" fmla="*/ 0 w 660"/>
                <a:gd name="T35" fmla="*/ 330 h 660"/>
                <a:gd name="T36" fmla="*/ 6 w 660"/>
                <a:gd name="T37" fmla="*/ 264 h 660"/>
                <a:gd name="T38" fmla="*/ 26 w 660"/>
                <a:gd name="T39" fmla="*/ 202 h 660"/>
                <a:gd name="T40" fmla="*/ 56 w 660"/>
                <a:gd name="T41" fmla="*/ 146 h 660"/>
                <a:gd name="T42" fmla="*/ 96 w 660"/>
                <a:gd name="T43" fmla="*/ 98 h 660"/>
                <a:gd name="T44" fmla="*/ 146 w 660"/>
                <a:gd name="T45" fmla="*/ 56 h 660"/>
                <a:gd name="T46" fmla="*/ 202 w 660"/>
                <a:gd name="T47" fmla="*/ 26 h 660"/>
                <a:gd name="T48" fmla="*/ 264 w 660"/>
                <a:gd name="T49" fmla="*/ 8 h 660"/>
                <a:gd name="T50" fmla="*/ 330 w 660"/>
                <a:gd name="T51" fmla="*/ 0 h 660"/>
                <a:gd name="T52" fmla="*/ 364 w 660"/>
                <a:gd name="T53" fmla="*/ 2 h 660"/>
                <a:gd name="T54" fmla="*/ 428 w 660"/>
                <a:gd name="T55" fmla="*/ 16 h 660"/>
                <a:gd name="T56" fmla="*/ 486 w 660"/>
                <a:gd name="T57" fmla="*/ 40 h 660"/>
                <a:gd name="T58" fmla="*/ 540 w 660"/>
                <a:gd name="T59" fmla="*/ 76 h 660"/>
                <a:gd name="T60" fmla="*/ 584 w 660"/>
                <a:gd name="T61" fmla="*/ 120 h 660"/>
                <a:gd name="T62" fmla="*/ 620 w 660"/>
                <a:gd name="T63" fmla="*/ 174 h 660"/>
                <a:gd name="T64" fmla="*/ 644 w 660"/>
                <a:gd name="T65" fmla="*/ 232 h 660"/>
                <a:gd name="T66" fmla="*/ 658 w 660"/>
                <a:gd name="T67" fmla="*/ 296 h 660"/>
                <a:gd name="T68" fmla="*/ 660 w 660"/>
                <a:gd name="T69" fmla="*/ 33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60" h="660">
                  <a:moveTo>
                    <a:pt x="660" y="330"/>
                  </a:moveTo>
                  <a:lnTo>
                    <a:pt x="660" y="330"/>
                  </a:lnTo>
                  <a:lnTo>
                    <a:pt x="658" y="364"/>
                  </a:lnTo>
                  <a:lnTo>
                    <a:pt x="652" y="396"/>
                  </a:lnTo>
                  <a:lnTo>
                    <a:pt x="644" y="428"/>
                  </a:lnTo>
                  <a:lnTo>
                    <a:pt x="634" y="458"/>
                  </a:lnTo>
                  <a:lnTo>
                    <a:pt x="620" y="488"/>
                  </a:lnTo>
                  <a:lnTo>
                    <a:pt x="604" y="514"/>
                  </a:lnTo>
                  <a:lnTo>
                    <a:pt x="584" y="540"/>
                  </a:lnTo>
                  <a:lnTo>
                    <a:pt x="562" y="564"/>
                  </a:lnTo>
                  <a:lnTo>
                    <a:pt x="540" y="584"/>
                  </a:lnTo>
                  <a:lnTo>
                    <a:pt x="514" y="604"/>
                  </a:lnTo>
                  <a:lnTo>
                    <a:pt x="486" y="620"/>
                  </a:lnTo>
                  <a:lnTo>
                    <a:pt x="458" y="634"/>
                  </a:lnTo>
                  <a:lnTo>
                    <a:pt x="428" y="646"/>
                  </a:lnTo>
                  <a:lnTo>
                    <a:pt x="396" y="654"/>
                  </a:lnTo>
                  <a:lnTo>
                    <a:pt x="364" y="658"/>
                  </a:lnTo>
                  <a:lnTo>
                    <a:pt x="330" y="660"/>
                  </a:lnTo>
                  <a:lnTo>
                    <a:pt x="330" y="660"/>
                  </a:lnTo>
                  <a:lnTo>
                    <a:pt x="296" y="658"/>
                  </a:lnTo>
                  <a:lnTo>
                    <a:pt x="264" y="654"/>
                  </a:lnTo>
                  <a:lnTo>
                    <a:pt x="232" y="646"/>
                  </a:lnTo>
                  <a:lnTo>
                    <a:pt x="202" y="634"/>
                  </a:lnTo>
                  <a:lnTo>
                    <a:pt x="172" y="620"/>
                  </a:lnTo>
                  <a:lnTo>
                    <a:pt x="146" y="604"/>
                  </a:lnTo>
                  <a:lnTo>
                    <a:pt x="120" y="584"/>
                  </a:lnTo>
                  <a:lnTo>
                    <a:pt x="96" y="564"/>
                  </a:lnTo>
                  <a:lnTo>
                    <a:pt x="76" y="540"/>
                  </a:lnTo>
                  <a:lnTo>
                    <a:pt x="56" y="514"/>
                  </a:lnTo>
                  <a:lnTo>
                    <a:pt x="40" y="488"/>
                  </a:lnTo>
                  <a:lnTo>
                    <a:pt x="26" y="458"/>
                  </a:lnTo>
                  <a:lnTo>
                    <a:pt x="14" y="428"/>
                  </a:lnTo>
                  <a:lnTo>
                    <a:pt x="6" y="396"/>
                  </a:lnTo>
                  <a:lnTo>
                    <a:pt x="2" y="364"/>
                  </a:lnTo>
                  <a:lnTo>
                    <a:pt x="0" y="330"/>
                  </a:lnTo>
                  <a:lnTo>
                    <a:pt x="0" y="330"/>
                  </a:lnTo>
                  <a:lnTo>
                    <a:pt x="2" y="296"/>
                  </a:lnTo>
                  <a:lnTo>
                    <a:pt x="6" y="264"/>
                  </a:lnTo>
                  <a:lnTo>
                    <a:pt x="14" y="232"/>
                  </a:lnTo>
                  <a:lnTo>
                    <a:pt x="26" y="202"/>
                  </a:lnTo>
                  <a:lnTo>
                    <a:pt x="40" y="174"/>
                  </a:lnTo>
                  <a:lnTo>
                    <a:pt x="56" y="146"/>
                  </a:lnTo>
                  <a:lnTo>
                    <a:pt x="76" y="120"/>
                  </a:lnTo>
                  <a:lnTo>
                    <a:pt x="96" y="98"/>
                  </a:lnTo>
                  <a:lnTo>
                    <a:pt x="120" y="76"/>
                  </a:lnTo>
                  <a:lnTo>
                    <a:pt x="146" y="56"/>
                  </a:lnTo>
                  <a:lnTo>
                    <a:pt x="172" y="40"/>
                  </a:lnTo>
                  <a:lnTo>
                    <a:pt x="202" y="26"/>
                  </a:lnTo>
                  <a:lnTo>
                    <a:pt x="232" y="16"/>
                  </a:lnTo>
                  <a:lnTo>
                    <a:pt x="264" y="8"/>
                  </a:lnTo>
                  <a:lnTo>
                    <a:pt x="296" y="2"/>
                  </a:lnTo>
                  <a:lnTo>
                    <a:pt x="330" y="0"/>
                  </a:lnTo>
                  <a:lnTo>
                    <a:pt x="330" y="0"/>
                  </a:lnTo>
                  <a:lnTo>
                    <a:pt x="364" y="2"/>
                  </a:lnTo>
                  <a:lnTo>
                    <a:pt x="396" y="8"/>
                  </a:lnTo>
                  <a:lnTo>
                    <a:pt x="428" y="16"/>
                  </a:lnTo>
                  <a:lnTo>
                    <a:pt x="458" y="26"/>
                  </a:lnTo>
                  <a:lnTo>
                    <a:pt x="486" y="40"/>
                  </a:lnTo>
                  <a:lnTo>
                    <a:pt x="514" y="56"/>
                  </a:lnTo>
                  <a:lnTo>
                    <a:pt x="540" y="76"/>
                  </a:lnTo>
                  <a:lnTo>
                    <a:pt x="562" y="98"/>
                  </a:lnTo>
                  <a:lnTo>
                    <a:pt x="584" y="120"/>
                  </a:lnTo>
                  <a:lnTo>
                    <a:pt x="604" y="146"/>
                  </a:lnTo>
                  <a:lnTo>
                    <a:pt x="620" y="174"/>
                  </a:lnTo>
                  <a:lnTo>
                    <a:pt x="634" y="202"/>
                  </a:lnTo>
                  <a:lnTo>
                    <a:pt x="644" y="232"/>
                  </a:lnTo>
                  <a:lnTo>
                    <a:pt x="652" y="264"/>
                  </a:lnTo>
                  <a:lnTo>
                    <a:pt x="658" y="296"/>
                  </a:lnTo>
                  <a:lnTo>
                    <a:pt x="660" y="330"/>
                  </a:lnTo>
                  <a:lnTo>
                    <a:pt x="660" y="330"/>
                  </a:lnTo>
                  <a:close/>
                </a:path>
              </a:pathLst>
            </a:custGeom>
            <a:solidFill>
              <a:srgbClr val="B1CC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Freeform 47"/>
            <p:cNvSpPr>
              <a:spLocks/>
            </p:cNvSpPr>
            <p:nvPr userDrawn="1"/>
          </p:nvSpPr>
          <p:spPr bwMode="auto">
            <a:xfrm>
              <a:off x="2046288" y="5490675"/>
              <a:ext cx="717550" cy="717550"/>
            </a:xfrm>
            <a:custGeom>
              <a:avLst/>
              <a:gdLst>
                <a:gd name="T0" fmla="*/ 452 w 452"/>
                <a:gd name="T1" fmla="*/ 226 h 452"/>
                <a:gd name="T2" fmla="*/ 446 w 452"/>
                <a:gd name="T3" fmla="*/ 272 h 452"/>
                <a:gd name="T4" fmla="*/ 434 w 452"/>
                <a:gd name="T5" fmla="*/ 314 h 452"/>
                <a:gd name="T6" fmla="*/ 412 w 452"/>
                <a:gd name="T7" fmla="*/ 352 h 452"/>
                <a:gd name="T8" fmla="*/ 386 w 452"/>
                <a:gd name="T9" fmla="*/ 386 h 452"/>
                <a:gd name="T10" fmla="*/ 352 w 452"/>
                <a:gd name="T11" fmla="*/ 412 h 452"/>
                <a:gd name="T12" fmla="*/ 314 w 452"/>
                <a:gd name="T13" fmla="*/ 434 h 452"/>
                <a:gd name="T14" fmla="*/ 272 w 452"/>
                <a:gd name="T15" fmla="*/ 446 h 452"/>
                <a:gd name="T16" fmla="*/ 226 w 452"/>
                <a:gd name="T17" fmla="*/ 452 h 452"/>
                <a:gd name="T18" fmla="*/ 202 w 452"/>
                <a:gd name="T19" fmla="*/ 450 h 452"/>
                <a:gd name="T20" fmla="*/ 158 w 452"/>
                <a:gd name="T21" fmla="*/ 442 h 452"/>
                <a:gd name="T22" fmla="*/ 118 w 452"/>
                <a:gd name="T23" fmla="*/ 424 h 452"/>
                <a:gd name="T24" fmla="*/ 82 w 452"/>
                <a:gd name="T25" fmla="*/ 400 h 452"/>
                <a:gd name="T26" fmla="*/ 52 w 452"/>
                <a:gd name="T27" fmla="*/ 370 h 452"/>
                <a:gd name="T28" fmla="*/ 28 w 452"/>
                <a:gd name="T29" fmla="*/ 334 h 452"/>
                <a:gd name="T30" fmla="*/ 10 w 452"/>
                <a:gd name="T31" fmla="*/ 294 h 452"/>
                <a:gd name="T32" fmla="*/ 2 w 452"/>
                <a:gd name="T33" fmla="*/ 250 h 452"/>
                <a:gd name="T34" fmla="*/ 0 w 452"/>
                <a:gd name="T35" fmla="*/ 226 h 452"/>
                <a:gd name="T36" fmla="*/ 6 w 452"/>
                <a:gd name="T37" fmla="*/ 180 h 452"/>
                <a:gd name="T38" fmla="*/ 18 w 452"/>
                <a:gd name="T39" fmla="*/ 138 h 452"/>
                <a:gd name="T40" fmla="*/ 38 w 452"/>
                <a:gd name="T41" fmla="*/ 100 h 452"/>
                <a:gd name="T42" fmla="*/ 66 w 452"/>
                <a:gd name="T43" fmla="*/ 66 h 452"/>
                <a:gd name="T44" fmla="*/ 100 w 452"/>
                <a:gd name="T45" fmla="*/ 40 h 452"/>
                <a:gd name="T46" fmla="*/ 138 w 452"/>
                <a:gd name="T47" fmla="*/ 18 h 452"/>
                <a:gd name="T48" fmla="*/ 180 w 452"/>
                <a:gd name="T49" fmla="*/ 6 h 452"/>
                <a:gd name="T50" fmla="*/ 226 w 452"/>
                <a:gd name="T51" fmla="*/ 0 h 452"/>
                <a:gd name="T52" fmla="*/ 248 w 452"/>
                <a:gd name="T53" fmla="*/ 2 h 452"/>
                <a:gd name="T54" fmla="*/ 292 w 452"/>
                <a:gd name="T55" fmla="*/ 10 h 452"/>
                <a:gd name="T56" fmla="*/ 334 w 452"/>
                <a:gd name="T57" fmla="*/ 28 h 452"/>
                <a:gd name="T58" fmla="*/ 370 w 452"/>
                <a:gd name="T59" fmla="*/ 52 h 452"/>
                <a:gd name="T60" fmla="*/ 400 w 452"/>
                <a:gd name="T61" fmla="*/ 82 h 452"/>
                <a:gd name="T62" fmla="*/ 424 w 452"/>
                <a:gd name="T63" fmla="*/ 118 h 452"/>
                <a:gd name="T64" fmla="*/ 440 w 452"/>
                <a:gd name="T65" fmla="*/ 160 h 452"/>
                <a:gd name="T66" fmla="*/ 450 w 452"/>
                <a:gd name="T67" fmla="*/ 204 h 452"/>
                <a:gd name="T68" fmla="*/ 452 w 452"/>
                <a:gd name="T69" fmla="*/ 226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2" h="452">
                  <a:moveTo>
                    <a:pt x="452" y="226"/>
                  </a:moveTo>
                  <a:lnTo>
                    <a:pt x="452" y="226"/>
                  </a:lnTo>
                  <a:lnTo>
                    <a:pt x="450" y="250"/>
                  </a:lnTo>
                  <a:lnTo>
                    <a:pt x="446" y="272"/>
                  </a:lnTo>
                  <a:lnTo>
                    <a:pt x="440" y="294"/>
                  </a:lnTo>
                  <a:lnTo>
                    <a:pt x="434" y="314"/>
                  </a:lnTo>
                  <a:lnTo>
                    <a:pt x="424" y="334"/>
                  </a:lnTo>
                  <a:lnTo>
                    <a:pt x="412" y="352"/>
                  </a:lnTo>
                  <a:lnTo>
                    <a:pt x="400" y="370"/>
                  </a:lnTo>
                  <a:lnTo>
                    <a:pt x="386" y="386"/>
                  </a:lnTo>
                  <a:lnTo>
                    <a:pt x="370" y="400"/>
                  </a:lnTo>
                  <a:lnTo>
                    <a:pt x="352" y="412"/>
                  </a:lnTo>
                  <a:lnTo>
                    <a:pt x="334" y="424"/>
                  </a:lnTo>
                  <a:lnTo>
                    <a:pt x="314" y="434"/>
                  </a:lnTo>
                  <a:lnTo>
                    <a:pt x="292" y="442"/>
                  </a:lnTo>
                  <a:lnTo>
                    <a:pt x="272" y="446"/>
                  </a:lnTo>
                  <a:lnTo>
                    <a:pt x="248" y="450"/>
                  </a:lnTo>
                  <a:lnTo>
                    <a:pt x="226" y="452"/>
                  </a:lnTo>
                  <a:lnTo>
                    <a:pt x="226" y="452"/>
                  </a:lnTo>
                  <a:lnTo>
                    <a:pt x="202" y="450"/>
                  </a:lnTo>
                  <a:lnTo>
                    <a:pt x="180" y="446"/>
                  </a:lnTo>
                  <a:lnTo>
                    <a:pt x="158" y="442"/>
                  </a:lnTo>
                  <a:lnTo>
                    <a:pt x="138" y="434"/>
                  </a:lnTo>
                  <a:lnTo>
                    <a:pt x="118" y="424"/>
                  </a:lnTo>
                  <a:lnTo>
                    <a:pt x="100" y="412"/>
                  </a:lnTo>
                  <a:lnTo>
                    <a:pt x="82" y="400"/>
                  </a:lnTo>
                  <a:lnTo>
                    <a:pt x="66" y="386"/>
                  </a:lnTo>
                  <a:lnTo>
                    <a:pt x="52" y="370"/>
                  </a:lnTo>
                  <a:lnTo>
                    <a:pt x="38" y="352"/>
                  </a:lnTo>
                  <a:lnTo>
                    <a:pt x="28" y="334"/>
                  </a:lnTo>
                  <a:lnTo>
                    <a:pt x="18" y="314"/>
                  </a:lnTo>
                  <a:lnTo>
                    <a:pt x="10" y="294"/>
                  </a:lnTo>
                  <a:lnTo>
                    <a:pt x="6" y="272"/>
                  </a:lnTo>
                  <a:lnTo>
                    <a:pt x="2" y="250"/>
                  </a:lnTo>
                  <a:lnTo>
                    <a:pt x="0" y="226"/>
                  </a:lnTo>
                  <a:lnTo>
                    <a:pt x="0" y="226"/>
                  </a:lnTo>
                  <a:lnTo>
                    <a:pt x="2" y="204"/>
                  </a:lnTo>
                  <a:lnTo>
                    <a:pt x="6" y="180"/>
                  </a:lnTo>
                  <a:lnTo>
                    <a:pt x="10" y="160"/>
                  </a:lnTo>
                  <a:lnTo>
                    <a:pt x="18" y="138"/>
                  </a:lnTo>
                  <a:lnTo>
                    <a:pt x="28" y="118"/>
                  </a:lnTo>
                  <a:lnTo>
                    <a:pt x="38" y="100"/>
                  </a:lnTo>
                  <a:lnTo>
                    <a:pt x="52" y="82"/>
                  </a:lnTo>
                  <a:lnTo>
                    <a:pt x="66" y="66"/>
                  </a:lnTo>
                  <a:lnTo>
                    <a:pt x="82" y="52"/>
                  </a:lnTo>
                  <a:lnTo>
                    <a:pt x="100" y="40"/>
                  </a:lnTo>
                  <a:lnTo>
                    <a:pt x="118" y="28"/>
                  </a:lnTo>
                  <a:lnTo>
                    <a:pt x="138" y="18"/>
                  </a:lnTo>
                  <a:lnTo>
                    <a:pt x="158" y="10"/>
                  </a:lnTo>
                  <a:lnTo>
                    <a:pt x="180" y="6"/>
                  </a:lnTo>
                  <a:lnTo>
                    <a:pt x="202" y="2"/>
                  </a:lnTo>
                  <a:lnTo>
                    <a:pt x="226" y="0"/>
                  </a:lnTo>
                  <a:lnTo>
                    <a:pt x="226" y="0"/>
                  </a:lnTo>
                  <a:lnTo>
                    <a:pt x="248" y="2"/>
                  </a:lnTo>
                  <a:lnTo>
                    <a:pt x="272" y="6"/>
                  </a:lnTo>
                  <a:lnTo>
                    <a:pt x="292" y="10"/>
                  </a:lnTo>
                  <a:lnTo>
                    <a:pt x="314" y="18"/>
                  </a:lnTo>
                  <a:lnTo>
                    <a:pt x="334" y="28"/>
                  </a:lnTo>
                  <a:lnTo>
                    <a:pt x="352" y="40"/>
                  </a:lnTo>
                  <a:lnTo>
                    <a:pt x="370" y="52"/>
                  </a:lnTo>
                  <a:lnTo>
                    <a:pt x="386" y="66"/>
                  </a:lnTo>
                  <a:lnTo>
                    <a:pt x="400" y="82"/>
                  </a:lnTo>
                  <a:lnTo>
                    <a:pt x="412" y="100"/>
                  </a:lnTo>
                  <a:lnTo>
                    <a:pt x="424" y="118"/>
                  </a:lnTo>
                  <a:lnTo>
                    <a:pt x="434" y="138"/>
                  </a:lnTo>
                  <a:lnTo>
                    <a:pt x="440" y="160"/>
                  </a:lnTo>
                  <a:lnTo>
                    <a:pt x="446" y="180"/>
                  </a:lnTo>
                  <a:lnTo>
                    <a:pt x="450" y="204"/>
                  </a:lnTo>
                  <a:lnTo>
                    <a:pt x="452" y="226"/>
                  </a:lnTo>
                  <a:lnTo>
                    <a:pt x="452" y="226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4" name="Freeform 48"/>
            <p:cNvSpPr>
              <a:spLocks/>
            </p:cNvSpPr>
            <p:nvPr userDrawn="1"/>
          </p:nvSpPr>
          <p:spPr bwMode="auto">
            <a:xfrm>
              <a:off x="2224088" y="5814525"/>
              <a:ext cx="361950" cy="361950"/>
            </a:xfrm>
            <a:custGeom>
              <a:avLst/>
              <a:gdLst>
                <a:gd name="T0" fmla="*/ 228 w 228"/>
                <a:gd name="T1" fmla="*/ 114 h 228"/>
                <a:gd name="T2" fmla="*/ 228 w 228"/>
                <a:gd name="T3" fmla="*/ 114 h 228"/>
                <a:gd name="T4" fmla="*/ 226 w 228"/>
                <a:gd name="T5" fmla="*/ 136 h 228"/>
                <a:gd name="T6" fmla="*/ 220 w 228"/>
                <a:gd name="T7" fmla="*/ 158 h 228"/>
                <a:gd name="T8" fmla="*/ 208 w 228"/>
                <a:gd name="T9" fmla="*/ 178 h 228"/>
                <a:gd name="T10" fmla="*/ 194 w 228"/>
                <a:gd name="T11" fmla="*/ 194 h 228"/>
                <a:gd name="T12" fmla="*/ 178 w 228"/>
                <a:gd name="T13" fmla="*/ 208 h 228"/>
                <a:gd name="T14" fmla="*/ 158 w 228"/>
                <a:gd name="T15" fmla="*/ 218 h 228"/>
                <a:gd name="T16" fmla="*/ 136 w 228"/>
                <a:gd name="T17" fmla="*/ 226 h 228"/>
                <a:gd name="T18" fmla="*/ 114 w 228"/>
                <a:gd name="T19" fmla="*/ 228 h 228"/>
                <a:gd name="T20" fmla="*/ 114 w 228"/>
                <a:gd name="T21" fmla="*/ 228 h 228"/>
                <a:gd name="T22" fmla="*/ 90 w 228"/>
                <a:gd name="T23" fmla="*/ 226 h 228"/>
                <a:gd name="T24" fmla="*/ 70 w 228"/>
                <a:gd name="T25" fmla="*/ 218 h 228"/>
                <a:gd name="T26" fmla="*/ 50 w 228"/>
                <a:gd name="T27" fmla="*/ 208 h 228"/>
                <a:gd name="T28" fmla="*/ 32 w 228"/>
                <a:gd name="T29" fmla="*/ 194 h 228"/>
                <a:gd name="T30" fmla="*/ 20 w 228"/>
                <a:gd name="T31" fmla="*/ 178 h 228"/>
                <a:gd name="T32" fmla="*/ 8 w 228"/>
                <a:gd name="T33" fmla="*/ 158 h 228"/>
                <a:gd name="T34" fmla="*/ 2 w 228"/>
                <a:gd name="T35" fmla="*/ 136 h 228"/>
                <a:gd name="T36" fmla="*/ 0 w 228"/>
                <a:gd name="T37" fmla="*/ 114 h 228"/>
                <a:gd name="T38" fmla="*/ 0 w 228"/>
                <a:gd name="T39" fmla="*/ 114 h 228"/>
                <a:gd name="T40" fmla="*/ 2 w 228"/>
                <a:gd name="T41" fmla="*/ 90 h 228"/>
                <a:gd name="T42" fmla="*/ 8 w 228"/>
                <a:gd name="T43" fmla="*/ 70 h 228"/>
                <a:gd name="T44" fmla="*/ 20 w 228"/>
                <a:gd name="T45" fmla="*/ 50 h 228"/>
                <a:gd name="T46" fmla="*/ 32 w 228"/>
                <a:gd name="T47" fmla="*/ 32 h 228"/>
                <a:gd name="T48" fmla="*/ 50 w 228"/>
                <a:gd name="T49" fmla="*/ 18 h 228"/>
                <a:gd name="T50" fmla="*/ 70 w 228"/>
                <a:gd name="T51" fmla="*/ 8 h 228"/>
                <a:gd name="T52" fmla="*/ 90 w 228"/>
                <a:gd name="T53" fmla="*/ 2 h 228"/>
                <a:gd name="T54" fmla="*/ 114 w 228"/>
                <a:gd name="T55" fmla="*/ 0 h 228"/>
                <a:gd name="T56" fmla="*/ 114 w 228"/>
                <a:gd name="T57" fmla="*/ 0 h 228"/>
                <a:gd name="T58" fmla="*/ 136 w 228"/>
                <a:gd name="T59" fmla="*/ 2 h 228"/>
                <a:gd name="T60" fmla="*/ 158 w 228"/>
                <a:gd name="T61" fmla="*/ 8 h 228"/>
                <a:gd name="T62" fmla="*/ 178 w 228"/>
                <a:gd name="T63" fmla="*/ 18 h 228"/>
                <a:gd name="T64" fmla="*/ 194 w 228"/>
                <a:gd name="T65" fmla="*/ 32 h 228"/>
                <a:gd name="T66" fmla="*/ 208 w 228"/>
                <a:gd name="T67" fmla="*/ 50 h 228"/>
                <a:gd name="T68" fmla="*/ 220 w 228"/>
                <a:gd name="T69" fmla="*/ 70 h 228"/>
                <a:gd name="T70" fmla="*/ 226 w 228"/>
                <a:gd name="T71" fmla="*/ 90 h 228"/>
                <a:gd name="T72" fmla="*/ 228 w 228"/>
                <a:gd name="T73" fmla="*/ 114 h 228"/>
                <a:gd name="T74" fmla="*/ 228 w 228"/>
                <a:gd name="T75" fmla="*/ 114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28" h="228">
                  <a:moveTo>
                    <a:pt x="228" y="114"/>
                  </a:moveTo>
                  <a:lnTo>
                    <a:pt x="228" y="114"/>
                  </a:lnTo>
                  <a:lnTo>
                    <a:pt x="226" y="136"/>
                  </a:lnTo>
                  <a:lnTo>
                    <a:pt x="220" y="158"/>
                  </a:lnTo>
                  <a:lnTo>
                    <a:pt x="208" y="178"/>
                  </a:lnTo>
                  <a:lnTo>
                    <a:pt x="194" y="194"/>
                  </a:lnTo>
                  <a:lnTo>
                    <a:pt x="178" y="208"/>
                  </a:lnTo>
                  <a:lnTo>
                    <a:pt x="158" y="218"/>
                  </a:lnTo>
                  <a:lnTo>
                    <a:pt x="136" y="226"/>
                  </a:lnTo>
                  <a:lnTo>
                    <a:pt x="114" y="228"/>
                  </a:lnTo>
                  <a:lnTo>
                    <a:pt x="114" y="228"/>
                  </a:lnTo>
                  <a:lnTo>
                    <a:pt x="90" y="226"/>
                  </a:lnTo>
                  <a:lnTo>
                    <a:pt x="70" y="218"/>
                  </a:lnTo>
                  <a:lnTo>
                    <a:pt x="50" y="208"/>
                  </a:lnTo>
                  <a:lnTo>
                    <a:pt x="32" y="194"/>
                  </a:lnTo>
                  <a:lnTo>
                    <a:pt x="20" y="178"/>
                  </a:lnTo>
                  <a:lnTo>
                    <a:pt x="8" y="158"/>
                  </a:lnTo>
                  <a:lnTo>
                    <a:pt x="2" y="136"/>
                  </a:lnTo>
                  <a:lnTo>
                    <a:pt x="0" y="114"/>
                  </a:lnTo>
                  <a:lnTo>
                    <a:pt x="0" y="114"/>
                  </a:lnTo>
                  <a:lnTo>
                    <a:pt x="2" y="90"/>
                  </a:lnTo>
                  <a:lnTo>
                    <a:pt x="8" y="70"/>
                  </a:lnTo>
                  <a:lnTo>
                    <a:pt x="20" y="50"/>
                  </a:lnTo>
                  <a:lnTo>
                    <a:pt x="32" y="32"/>
                  </a:lnTo>
                  <a:lnTo>
                    <a:pt x="50" y="18"/>
                  </a:lnTo>
                  <a:lnTo>
                    <a:pt x="70" y="8"/>
                  </a:lnTo>
                  <a:lnTo>
                    <a:pt x="90" y="2"/>
                  </a:lnTo>
                  <a:lnTo>
                    <a:pt x="114" y="0"/>
                  </a:lnTo>
                  <a:lnTo>
                    <a:pt x="114" y="0"/>
                  </a:lnTo>
                  <a:lnTo>
                    <a:pt x="136" y="2"/>
                  </a:lnTo>
                  <a:lnTo>
                    <a:pt x="158" y="8"/>
                  </a:lnTo>
                  <a:lnTo>
                    <a:pt x="178" y="18"/>
                  </a:lnTo>
                  <a:lnTo>
                    <a:pt x="194" y="32"/>
                  </a:lnTo>
                  <a:lnTo>
                    <a:pt x="208" y="50"/>
                  </a:lnTo>
                  <a:lnTo>
                    <a:pt x="220" y="70"/>
                  </a:lnTo>
                  <a:lnTo>
                    <a:pt x="226" y="90"/>
                  </a:lnTo>
                  <a:lnTo>
                    <a:pt x="228" y="114"/>
                  </a:lnTo>
                  <a:lnTo>
                    <a:pt x="228" y="1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Freeform 49"/>
            <p:cNvSpPr>
              <a:spLocks/>
            </p:cNvSpPr>
            <p:nvPr userDrawn="1"/>
          </p:nvSpPr>
          <p:spPr bwMode="auto">
            <a:xfrm>
              <a:off x="3109913" y="5214450"/>
              <a:ext cx="790575" cy="790575"/>
            </a:xfrm>
            <a:custGeom>
              <a:avLst/>
              <a:gdLst>
                <a:gd name="T0" fmla="*/ 498 w 498"/>
                <a:gd name="T1" fmla="*/ 250 h 498"/>
                <a:gd name="T2" fmla="*/ 494 w 498"/>
                <a:gd name="T3" fmla="*/ 300 h 498"/>
                <a:gd name="T4" fmla="*/ 478 w 498"/>
                <a:gd name="T5" fmla="*/ 346 h 498"/>
                <a:gd name="T6" fmla="*/ 456 w 498"/>
                <a:gd name="T7" fmla="*/ 388 h 498"/>
                <a:gd name="T8" fmla="*/ 426 w 498"/>
                <a:gd name="T9" fmla="*/ 426 h 498"/>
                <a:gd name="T10" fmla="*/ 388 w 498"/>
                <a:gd name="T11" fmla="*/ 456 h 498"/>
                <a:gd name="T12" fmla="*/ 346 w 498"/>
                <a:gd name="T13" fmla="*/ 478 h 498"/>
                <a:gd name="T14" fmla="*/ 300 w 498"/>
                <a:gd name="T15" fmla="*/ 492 h 498"/>
                <a:gd name="T16" fmla="*/ 250 w 498"/>
                <a:gd name="T17" fmla="*/ 498 h 498"/>
                <a:gd name="T18" fmla="*/ 224 w 498"/>
                <a:gd name="T19" fmla="*/ 496 h 498"/>
                <a:gd name="T20" fmla="*/ 176 w 498"/>
                <a:gd name="T21" fmla="*/ 486 h 498"/>
                <a:gd name="T22" fmla="*/ 132 w 498"/>
                <a:gd name="T23" fmla="*/ 468 h 498"/>
                <a:gd name="T24" fmla="*/ 92 w 498"/>
                <a:gd name="T25" fmla="*/ 442 h 498"/>
                <a:gd name="T26" fmla="*/ 58 w 498"/>
                <a:gd name="T27" fmla="*/ 408 h 498"/>
                <a:gd name="T28" fmla="*/ 30 w 498"/>
                <a:gd name="T29" fmla="*/ 368 h 498"/>
                <a:gd name="T30" fmla="*/ 12 w 498"/>
                <a:gd name="T31" fmla="*/ 324 h 498"/>
                <a:gd name="T32" fmla="*/ 2 w 498"/>
                <a:gd name="T33" fmla="*/ 274 h 498"/>
                <a:gd name="T34" fmla="*/ 0 w 498"/>
                <a:gd name="T35" fmla="*/ 250 h 498"/>
                <a:gd name="T36" fmla="*/ 6 w 498"/>
                <a:gd name="T37" fmla="*/ 200 h 498"/>
                <a:gd name="T38" fmla="*/ 20 w 498"/>
                <a:gd name="T39" fmla="*/ 152 h 498"/>
                <a:gd name="T40" fmla="*/ 44 w 498"/>
                <a:gd name="T41" fmla="*/ 110 h 498"/>
                <a:gd name="T42" fmla="*/ 74 w 498"/>
                <a:gd name="T43" fmla="*/ 74 h 498"/>
                <a:gd name="T44" fmla="*/ 110 w 498"/>
                <a:gd name="T45" fmla="*/ 42 h 498"/>
                <a:gd name="T46" fmla="*/ 152 w 498"/>
                <a:gd name="T47" fmla="*/ 20 h 498"/>
                <a:gd name="T48" fmla="*/ 200 w 498"/>
                <a:gd name="T49" fmla="*/ 6 h 498"/>
                <a:gd name="T50" fmla="*/ 250 w 498"/>
                <a:gd name="T51" fmla="*/ 0 h 498"/>
                <a:gd name="T52" fmla="*/ 276 w 498"/>
                <a:gd name="T53" fmla="*/ 2 h 498"/>
                <a:gd name="T54" fmla="*/ 324 w 498"/>
                <a:gd name="T55" fmla="*/ 12 h 498"/>
                <a:gd name="T56" fmla="*/ 368 w 498"/>
                <a:gd name="T57" fmla="*/ 30 h 498"/>
                <a:gd name="T58" fmla="*/ 408 w 498"/>
                <a:gd name="T59" fmla="*/ 58 h 498"/>
                <a:gd name="T60" fmla="*/ 442 w 498"/>
                <a:gd name="T61" fmla="*/ 92 h 498"/>
                <a:gd name="T62" fmla="*/ 468 w 498"/>
                <a:gd name="T63" fmla="*/ 130 h 498"/>
                <a:gd name="T64" fmla="*/ 488 w 498"/>
                <a:gd name="T65" fmla="*/ 176 h 498"/>
                <a:gd name="T66" fmla="*/ 498 w 498"/>
                <a:gd name="T67" fmla="*/ 224 h 498"/>
                <a:gd name="T68" fmla="*/ 498 w 498"/>
                <a:gd name="T69" fmla="*/ 250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8" h="498">
                  <a:moveTo>
                    <a:pt x="498" y="250"/>
                  </a:moveTo>
                  <a:lnTo>
                    <a:pt x="498" y="250"/>
                  </a:lnTo>
                  <a:lnTo>
                    <a:pt x="498" y="274"/>
                  </a:lnTo>
                  <a:lnTo>
                    <a:pt x="494" y="300"/>
                  </a:lnTo>
                  <a:lnTo>
                    <a:pt x="488" y="324"/>
                  </a:lnTo>
                  <a:lnTo>
                    <a:pt x="478" y="346"/>
                  </a:lnTo>
                  <a:lnTo>
                    <a:pt x="468" y="368"/>
                  </a:lnTo>
                  <a:lnTo>
                    <a:pt x="456" y="388"/>
                  </a:lnTo>
                  <a:lnTo>
                    <a:pt x="442" y="408"/>
                  </a:lnTo>
                  <a:lnTo>
                    <a:pt x="426" y="426"/>
                  </a:lnTo>
                  <a:lnTo>
                    <a:pt x="408" y="442"/>
                  </a:lnTo>
                  <a:lnTo>
                    <a:pt x="388" y="456"/>
                  </a:lnTo>
                  <a:lnTo>
                    <a:pt x="368" y="468"/>
                  </a:lnTo>
                  <a:lnTo>
                    <a:pt x="346" y="478"/>
                  </a:lnTo>
                  <a:lnTo>
                    <a:pt x="324" y="486"/>
                  </a:lnTo>
                  <a:lnTo>
                    <a:pt x="300" y="492"/>
                  </a:lnTo>
                  <a:lnTo>
                    <a:pt x="276" y="496"/>
                  </a:lnTo>
                  <a:lnTo>
                    <a:pt x="250" y="498"/>
                  </a:lnTo>
                  <a:lnTo>
                    <a:pt x="250" y="498"/>
                  </a:lnTo>
                  <a:lnTo>
                    <a:pt x="224" y="496"/>
                  </a:lnTo>
                  <a:lnTo>
                    <a:pt x="200" y="492"/>
                  </a:lnTo>
                  <a:lnTo>
                    <a:pt x="176" y="486"/>
                  </a:lnTo>
                  <a:lnTo>
                    <a:pt x="152" y="478"/>
                  </a:lnTo>
                  <a:lnTo>
                    <a:pt x="132" y="468"/>
                  </a:lnTo>
                  <a:lnTo>
                    <a:pt x="110" y="456"/>
                  </a:lnTo>
                  <a:lnTo>
                    <a:pt x="92" y="442"/>
                  </a:lnTo>
                  <a:lnTo>
                    <a:pt x="74" y="426"/>
                  </a:lnTo>
                  <a:lnTo>
                    <a:pt x="58" y="408"/>
                  </a:lnTo>
                  <a:lnTo>
                    <a:pt x="44" y="388"/>
                  </a:lnTo>
                  <a:lnTo>
                    <a:pt x="30" y="368"/>
                  </a:lnTo>
                  <a:lnTo>
                    <a:pt x="20" y="346"/>
                  </a:lnTo>
                  <a:lnTo>
                    <a:pt x="12" y="324"/>
                  </a:lnTo>
                  <a:lnTo>
                    <a:pt x="6" y="300"/>
                  </a:lnTo>
                  <a:lnTo>
                    <a:pt x="2" y="274"/>
                  </a:lnTo>
                  <a:lnTo>
                    <a:pt x="0" y="250"/>
                  </a:lnTo>
                  <a:lnTo>
                    <a:pt x="0" y="250"/>
                  </a:lnTo>
                  <a:lnTo>
                    <a:pt x="2" y="224"/>
                  </a:lnTo>
                  <a:lnTo>
                    <a:pt x="6" y="200"/>
                  </a:lnTo>
                  <a:lnTo>
                    <a:pt x="12" y="176"/>
                  </a:lnTo>
                  <a:lnTo>
                    <a:pt x="20" y="152"/>
                  </a:lnTo>
                  <a:lnTo>
                    <a:pt x="30" y="130"/>
                  </a:lnTo>
                  <a:lnTo>
                    <a:pt x="44" y="110"/>
                  </a:lnTo>
                  <a:lnTo>
                    <a:pt x="58" y="92"/>
                  </a:lnTo>
                  <a:lnTo>
                    <a:pt x="74" y="74"/>
                  </a:lnTo>
                  <a:lnTo>
                    <a:pt x="92" y="58"/>
                  </a:lnTo>
                  <a:lnTo>
                    <a:pt x="110" y="42"/>
                  </a:lnTo>
                  <a:lnTo>
                    <a:pt x="132" y="30"/>
                  </a:lnTo>
                  <a:lnTo>
                    <a:pt x="152" y="20"/>
                  </a:lnTo>
                  <a:lnTo>
                    <a:pt x="176" y="12"/>
                  </a:lnTo>
                  <a:lnTo>
                    <a:pt x="200" y="6"/>
                  </a:lnTo>
                  <a:lnTo>
                    <a:pt x="224" y="2"/>
                  </a:lnTo>
                  <a:lnTo>
                    <a:pt x="250" y="0"/>
                  </a:lnTo>
                  <a:lnTo>
                    <a:pt x="250" y="0"/>
                  </a:lnTo>
                  <a:lnTo>
                    <a:pt x="276" y="2"/>
                  </a:lnTo>
                  <a:lnTo>
                    <a:pt x="300" y="6"/>
                  </a:lnTo>
                  <a:lnTo>
                    <a:pt x="324" y="12"/>
                  </a:lnTo>
                  <a:lnTo>
                    <a:pt x="346" y="20"/>
                  </a:lnTo>
                  <a:lnTo>
                    <a:pt x="368" y="30"/>
                  </a:lnTo>
                  <a:lnTo>
                    <a:pt x="388" y="42"/>
                  </a:lnTo>
                  <a:lnTo>
                    <a:pt x="408" y="58"/>
                  </a:lnTo>
                  <a:lnTo>
                    <a:pt x="426" y="74"/>
                  </a:lnTo>
                  <a:lnTo>
                    <a:pt x="442" y="92"/>
                  </a:lnTo>
                  <a:lnTo>
                    <a:pt x="456" y="110"/>
                  </a:lnTo>
                  <a:lnTo>
                    <a:pt x="468" y="130"/>
                  </a:lnTo>
                  <a:lnTo>
                    <a:pt x="478" y="152"/>
                  </a:lnTo>
                  <a:lnTo>
                    <a:pt x="488" y="176"/>
                  </a:lnTo>
                  <a:lnTo>
                    <a:pt x="494" y="200"/>
                  </a:lnTo>
                  <a:lnTo>
                    <a:pt x="498" y="224"/>
                  </a:lnTo>
                  <a:lnTo>
                    <a:pt x="498" y="250"/>
                  </a:lnTo>
                  <a:lnTo>
                    <a:pt x="498" y="250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6" name="Freeform 50"/>
            <p:cNvSpPr>
              <a:spLocks/>
            </p:cNvSpPr>
            <p:nvPr userDrawn="1"/>
          </p:nvSpPr>
          <p:spPr bwMode="auto">
            <a:xfrm>
              <a:off x="3235325" y="5427175"/>
              <a:ext cx="539750" cy="539750"/>
            </a:xfrm>
            <a:custGeom>
              <a:avLst/>
              <a:gdLst>
                <a:gd name="T0" fmla="*/ 340 w 340"/>
                <a:gd name="T1" fmla="*/ 170 h 340"/>
                <a:gd name="T2" fmla="*/ 336 w 340"/>
                <a:gd name="T3" fmla="*/ 204 h 340"/>
                <a:gd name="T4" fmla="*/ 326 w 340"/>
                <a:gd name="T5" fmla="*/ 236 h 340"/>
                <a:gd name="T6" fmla="*/ 310 w 340"/>
                <a:gd name="T7" fmla="*/ 264 h 340"/>
                <a:gd name="T8" fmla="*/ 290 w 340"/>
                <a:gd name="T9" fmla="*/ 290 h 340"/>
                <a:gd name="T10" fmla="*/ 264 w 340"/>
                <a:gd name="T11" fmla="*/ 310 h 340"/>
                <a:gd name="T12" fmla="*/ 236 w 340"/>
                <a:gd name="T13" fmla="*/ 326 h 340"/>
                <a:gd name="T14" fmla="*/ 204 w 340"/>
                <a:gd name="T15" fmla="*/ 336 h 340"/>
                <a:gd name="T16" fmla="*/ 170 w 340"/>
                <a:gd name="T17" fmla="*/ 340 h 340"/>
                <a:gd name="T18" fmla="*/ 152 w 340"/>
                <a:gd name="T19" fmla="*/ 338 h 340"/>
                <a:gd name="T20" fmla="*/ 120 w 340"/>
                <a:gd name="T21" fmla="*/ 332 h 340"/>
                <a:gd name="T22" fmla="*/ 88 w 340"/>
                <a:gd name="T23" fmla="*/ 318 h 340"/>
                <a:gd name="T24" fmla="*/ 62 w 340"/>
                <a:gd name="T25" fmla="*/ 300 h 340"/>
                <a:gd name="T26" fmla="*/ 38 w 340"/>
                <a:gd name="T27" fmla="*/ 278 h 340"/>
                <a:gd name="T28" fmla="*/ 20 w 340"/>
                <a:gd name="T29" fmla="*/ 250 h 340"/>
                <a:gd name="T30" fmla="*/ 8 w 340"/>
                <a:gd name="T31" fmla="*/ 220 h 340"/>
                <a:gd name="T32" fmla="*/ 0 w 340"/>
                <a:gd name="T33" fmla="*/ 186 h 340"/>
                <a:gd name="T34" fmla="*/ 0 w 340"/>
                <a:gd name="T35" fmla="*/ 170 h 340"/>
                <a:gd name="T36" fmla="*/ 4 w 340"/>
                <a:gd name="T37" fmla="*/ 136 h 340"/>
                <a:gd name="T38" fmla="*/ 14 w 340"/>
                <a:gd name="T39" fmla="*/ 104 h 340"/>
                <a:gd name="T40" fmla="*/ 28 w 340"/>
                <a:gd name="T41" fmla="*/ 74 h 340"/>
                <a:gd name="T42" fmla="*/ 50 w 340"/>
                <a:gd name="T43" fmla="*/ 50 h 340"/>
                <a:gd name="T44" fmla="*/ 74 w 340"/>
                <a:gd name="T45" fmla="*/ 28 h 340"/>
                <a:gd name="T46" fmla="*/ 104 w 340"/>
                <a:gd name="T47" fmla="*/ 12 h 340"/>
                <a:gd name="T48" fmla="*/ 136 w 340"/>
                <a:gd name="T49" fmla="*/ 2 h 340"/>
                <a:gd name="T50" fmla="*/ 170 w 340"/>
                <a:gd name="T51" fmla="*/ 0 h 340"/>
                <a:gd name="T52" fmla="*/ 188 w 340"/>
                <a:gd name="T53" fmla="*/ 0 h 340"/>
                <a:gd name="T54" fmla="*/ 220 w 340"/>
                <a:gd name="T55" fmla="*/ 8 h 340"/>
                <a:gd name="T56" fmla="*/ 250 w 340"/>
                <a:gd name="T57" fmla="*/ 20 h 340"/>
                <a:gd name="T58" fmla="*/ 278 w 340"/>
                <a:gd name="T59" fmla="*/ 38 h 340"/>
                <a:gd name="T60" fmla="*/ 300 w 340"/>
                <a:gd name="T61" fmla="*/ 62 h 340"/>
                <a:gd name="T62" fmla="*/ 320 w 340"/>
                <a:gd name="T63" fmla="*/ 88 h 340"/>
                <a:gd name="T64" fmla="*/ 332 w 340"/>
                <a:gd name="T65" fmla="*/ 118 h 340"/>
                <a:gd name="T66" fmla="*/ 338 w 340"/>
                <a:gd name="T67" fmla="*/ 152 h 340"/>
                <a:gd name="T68" fmla="*/ 340 w 340"/>
                <a:gd name="T69" fmla="*/ 17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0" h="340">
                  <a:moveTo>
                    <a:pt x="340" y="170"/>
                  </a:moveTo>
                  <a:lnTo>
                    <a:pt x="340" y="170"/>
                  </a:lnTo>
                  <a:lnTo>
                    <a:pt x="338" y="186"/>
                  </a:lnTo>
                  <a:lnTo>
                    <a:pt x="336" y="204"/>
                  </a:lnTo>
                  <a:lnTo>
                    <a:pt x="332" y="220"/>
                  </a:lnTo>
                  <a:lnTo>
                    <a:pt x="326" y="236"/>
                  </a:lnTo>
                  <a:lnTo>
                    <a:pt x="320" y="250"/>
                  </a:lnTo>
                  <a:lnTo>
                    <a:pt x="310" y="264"/>
                  </a:lnTo>
                  <a:lnTo>
                    <a:pt x="300" y="278"/>
                  </a:lnTo>
                  <a:lnTo>
                    <a:pt x="290" y="290"/>
                  </a:lnTo>
                  <a:lnTo>
                    <a:pt x="278" y="300"/>
                  </a:lnTo>
                  <a:lnTo>
                    <a:pt x="264" y="310"/>
                  </a:lnTo>
                  <a:lnTo>
                    <a:pt x="250" y="318"/>
                  </a:lnTo>
                  <a:lnTo>
                    <a:pt x="236" y="326"/>
                  </a:lnTo>
                  <a:lnTo>
                    <a:pt x="220" y="332"/>
                  </a:lnTo>
                  <a:lnTo>
                    <a:pt x="204" y="336"/>
                  </a:lnTo>
                  <a:lnTo>
                    <a:pt x="188" y="338"/>
                  </a:lnTo>
                  <a:lnTo>
                    <a:pt x="170" y="340"/>
                  </a:lnTo>
                  <a:lnTo>
                    <a:pt x="170" y="340"/>
                  </a:lnTo>
                  <a:lnTo>
                    <a:pt x="152" y="338"/>
                  </a:lnTo>
                  <a:lnTo>
                    <a:pt x="136" y="336"/>
                  </a:lnTo>
                  <a:lnTo>
                    <a:pt x="120" y="332"/>
                  </a:lnTo>
                  <a:lnTo>
                    <a:pt x="104" y="326"/>
                  </a:lnTo>
                  <a:lnTo>
                    <a:pt x="88" y="318"/>
                  </a:lnTo>
                  <a:lnTo>
                    <a:pt x="74" y="310"/>
                  </a:lnTo>
                  <a:lnTo>
                    <a:pt x="62" y="300"/>
                  </a:lnTo>
                  <a:lnTo>
                    <a:pt x="50" y="290"/>
                  </a:lnTo>
                  <a:lnTo>
                    <a:pt x="38" y="278"/>
                  </a:lnTo>
                  <a:lnTo>
                    <a:pt x="28" y="264"/>
                  </a:lnTo>
                  <a:lnTo>
                    <a:pt x="20" y="250"/>
                  </a:lnTo>
                  <a:lnTo>
                    <a:pt x="14" y="236"/>
                  </a:lnTo>
                  <a:lnTo>
                    <a:pt x="8" y="220"/>
                  </a:lnTo>
                  <a:lnTo>
                    <a:pt x="4" y="204"/>
                  </a:lnTo>
                  <a:lnTo>
                    <a:pt x="0" y="186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0" y="152"/>
                  </a:lnTo>
                  <a:lnTo>
                    <a:pt x="4" y="136"/>
                  </a:lnTo>
                  <a:lnTo>
                    <a:pt x="8" y="118"/>
                  </a:lnTo>
                  <a:lnTo>
                    <a:pt x="14" y="104"/>
                  </a:lnTo>
                  <a:lnTo>
                    <a:pt x="20" y="88"/>
                  </a:lnTo>
                  <a:lnTo>
                    <a:pt x="28" y="74"/>
                  </a:lnTo>
                  <a:lnTo>
                    <a:pt x="38" y="62"/>
                  </a:lnTo>
                  <a:lnTo>
                    <a:pt x="50" y="50"/>
                  </a:lnTo>
                  <a:lnTo>
                    <a:pt x="62" y="38"/>
                  </a:lnTo>
                  <a:lnTo>
                    <a:pt x="74" y="28"/>
                  </a:lnTo>
                  <a:lnTo>
                    <a:pt x="88" y="20"/>
                  </a:lnTo>
                  <a:lnTo>
                    <a:pt x="104" y="12"/>
                  </a:lnTo>
                  <a:lnTo>
                    <a:pt x="120" y="8"/>
                  </a:lnTo>
                  <a:lnTo>
                    <a:pt x="136" y="2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204" y="2"/>
                  </a:lnTo>
                  <a:lnTo>
                    <a:pt x="220" y="8"/>
                  </a:lnTo>
                  <a:lnTo>
                    <a:pt x="236" y="12"/>
                  </a:lnTo>
                  <a:lnTo>
                    <a:pt x="250" y="20"/>
                  </a:lnTo>
                  <a:lnTo>
                    <a:pt x="264" y="28"/>
                  </a:lnTo>
                  <a:lnTo>
                    <a:pt x="278" y="38"/>
                  </a:lnTo>
                  <a:lnTo>
                    <a:pt x="290" y="50"/>
                  </a:lnTo>
                  <a:lnTo>
                    <a:pt x="300" y="62"/>
                  </a:lnTo>
                  <a:lnTo>
                    <a:pt x="310" y="74"/>
                  </a:lnTo>
                  <a:lnTo>
                    <a:pt x="320" y="88"/>
                  </a:lnTo>
                  <a:lnTo>
                    <a:pt x="326" y="104"/>
                  </a:lnTo>
                  <a:lnTo>
                    <a:pt x="332" y="118"/>
                  </a:lnTo>
                  <a:lnTo>
                    <a:pt x="336" y="136"/>
                  </a:lnTo>
                  <a:lnTo>
                    <a:pt x="338" y="152"/>
                  </a:lnTo>
                  <a:lnTo>
                    <a:pt x="340" y="170"/>
                  </a:lnTo>
                  <a:lnTo>
                    <a:pt x="340" y="170"/>
                  </a:lnTo>
                  <a:close/>
                </a:path>
              </a:pathLst>
            </a:cu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7" name="Freeform 51"/>
            <p:cNvSpPr>
              <a:spLocks/>
            </p:cNvSpPr>
            <p:nvPr userDrawn="1"/>
          </p:nvSpPr>
          <p:spPr bwMode="auto">
            <a:xfrm>
              <a:off x="3368675" y="5668475"/>
              <a:ext cx="273050" cy="273050"/>
            </a:xfrm>
            <a:custGeom>
              <a:avLst/>
              <a:gdLst>
                <a:gd name="T0" fmla="*/ 172 w 172"/>
                <a:gd name="T1" fmla="*/ 86 h 172"/>
                <a:gd name="T2" fmla="*/ 172 w 172"/>
                <a:gd name="T3" fmla="*/ 86 h 172"/>
                <a:gd name="T4" fmla="*/ 170 w 172"/>
                <a:gd name="T5" fmla="*/ 104 h 172"/>
                <a:gd name="T6" fmla="*/ 166 w 172"/>
                <a:gd name="T7" fmla="*/ 120 h 172"/>
                <a:gd name="T8" fmla="*/ 158 w 172"/>
                <a:gd name="T9" fmla="*/ 134 h 172"/>
                <a:gd name="T10" fmla="*/ 146 w 172"/>
                <a:gd name="T11" fmla="*/ 148 h 172"/>
                <a:gd name="T12" fmla="*/ 134 w 172"/>
                <a:gd name="T13" fmla="*/ 158 h 172"/>
                <a:gd name="T14" fmla="*/ 120 w 172"/>
                <a:gd name="T15" fmla="*/ 166 h 172"/>
                <a:gd name="T16" fmla="*/ 104 w 172"/>
                <a:gd name="T17" fmla="*/ 170 h 172"/>
                <a:gd name="T18" fmla="*/ 86 w 172"/>
                <a:gd name="T19" fmla="*/ 172 h 172"/>
                <a:gd name="T20" fmla="*/ 86 w 172"/>
                <a:gd name="T21" fmla="*/ 172 h 172"/>
                <a:gd name="T22" fmla="*/ 68 w 172"/>
                <a:gd name="T23" fmla="*/ 170 h 172"/>
                <a:gd name="T24" fmla="*/ 52 w 172"/>
                <a:gd name="T25" fmla="*/ 166 h 172"/>
                <a:gd name="T26" fmla="*/ 38 w 172"/>
                <a:gd name="T27" fmla="*/ 158 h 172"/>
                <a:gd name="T28" fmla="*/ 24 w 172"/>
                <a:gd name="T29" fmla="*/ 148 h 172"/>
                <a:gd name="T30" fmla="*/ 14 w 172"/>
                <a:gd name="T31" fmla="*/ 134 h 172"/>
                <a:gd name="T32" fmla="*/ 6 w 172"/>
                <a:gd name="T33" fmla="*/ 120 h 172"/>
                <a:gd name="T34" fmla="*/ 2 w 172"/>
                <a:gd name="T35" fmla="*/ 104 h 172"/>
                <a:gd name="T36" fmla="*/ 0 w 172"/>
                <a:gd name="T37" fmla="*/ 86 h 172"/>
                <a:gd name="T38" fmla="*/ 0 w 172"/>
                <a:gd name="T39" fmla="*/ 86 h 172"/>
                <a:gd name="T40" fmla="*/ 2 w 172"/>
                <a:gd name="T41" fmla="*/ 68 h 172"/>
                <a:gd name="T42" fmla="*/ 6 w 172"/>
                <a:gd name="T43" fmla="*/ 52 h 172"/>
                <a:gd name="T44" fmla="*/ 14 w 172"/>
                <a:gd name="T45" fmla="*/ 38 h 172"/>
                <a:gd name="T46" fmla="*/ 24 w 172"/>
                <a:gd name="T47" fmla="*/ 26 h 172"/>
                <a:gd name="T48" fmla="*/ 38 w 172"/>
                <a:gd name="T49" fmla="*/ 14 h 172"/>
                <a:gd name="T50" fmla="*/ 52 w 172"/>
                <a:gd name="T51" fmla="*/ 6 h 172"/>
                <a:gd name="T52" fmla="*/ 68 w 172"/>
                <a:gd name="T53" fmla="*/ 2 h 172"/>
                <a:gd name="T54" fmla="*/ 86 w 172"/>
                <a:gd name="T55" fmla="*/ 0 h 172"/>
                <a:gd name="T56" fmla="*/ 86 w 172"/>
                <a:gd name="T57" fmla="*/ 0 h 172"/>
                <a:gd name="T58" fmla="*/ 104 w 172"/>
                <a:gd name="T59" fmla="*/ 2 h 172"/>
                <a:gd name="T60" fmla="*/ 120 w 172"/>
                <a:gd name="T61" fmla="*/ 6 h 172"/>
                <a:gd name="T62" fmla="*/ 134 w 172"/>
                <a:gd name="T63" fmla="*/ 14 h 172"/>
                <a:gd name="T64" fmla="*/ 146 w 172"/>
                <a:gd name="T65" fmla="*/ 26 h 172"/>
                <a:gd name="T66" fmla="*/ 158 w 172"/>
                <a:gd name="T67" fmla="*/ 38 h 172"/>
                <a:gd name="T68" fmla="*/ 166 w 172"/>
                <a:gd name="T69" fmla="*/ 52 h 172"/>
                <a:gd name="T70" fmla="*/ 170 w 172"/>
                <a:gd name="T71" fmla="*/ 68 h 172"/>
                <a:gd name="T72" fmla="*/ 172 w 172"/>
                <a:gd name="T73" fmla="*/ 86 h 172"/>
                <a:gd name="T74" fmla="*/ 172 w 172"/>
                <a:gd name="T75" fmla="*/ 86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2" h="172">
                  <a:moveTo>
                    <a:pt x="172" y="86"/>
                  </a:moveTo>
                  <a:lnTo>
                    <a:pt x="172" y="86"/>
                  </a:lnTo>
                  <a:lnTo>
                    <a:pt x="170" y="104"/>
                  </a:lnTo>
                  <a:lnTo>
                    <a:pt x="166" y="120"/>
                  </a:lnTo>
                  <a:lnTo>
                    <a:pt x="158" y="134"/>
                  </a:lnTo>
                  <a:lnTo>
                    <a:pt x="146" y="148"/>
                  </a:lnTo>
                  <a:lnTo>
                    <a:pt x="134" y="158"/>
                  </a:lnTo>
                  <a:lnTo>
                    <a:pt x="120" y="166"/>
                  </a:lnTo>
                  <a:lnTo>
                    <a:pt x="104" y="170"/>
                  </a:lnTo>
                  <a:lnTo>
                    <a:pt x="86" y="172"/>
                  </a:lnTo>
                  <a:lnTo>
                    <a:pt x="86" y="172"/>
                  </a:lnTo>
                  <a:lnTo>
                    <a:pt x="68" y="170"/>
                  </a:lnTo>
                  <a:lnTo>
                    <a:pt x="52" y="166"/>
                  </a:lnTo>
                  <a:lnTo>
                    <a:pt x="38" y="158"/>
                  </a:lnTo>
                  <a:lnTo>
                    <a:pt x="24" y="148"/>
                  </a:lnTo>
                  <a:lnTo>
                    <a:pt x="14" y="134"/>
                  </a:lnTo>
                  <a:lnTo>
                    <a:pt x="6" y="120"/>
                  </a:lnTo>
                  <a:lnTo>
                    <a:pt x="2" y="104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2" y="68"/>
                  </a:lnTo>
                  <a:lnTo>
                    <a:pt x="6" y="52"/>
                  </a:lnTo>
                  <a:lnTo>
                    <a:pt x="14" y="38"/>
                  </a:lnTo>
                  <a:lnTo>
                    <a:pt x="24" y="26"/>
                  </a:lnTo>
                  <a:lnTo>
                    <a:pt x="38" y="14"/>
                  </a:lnTo>
                  <a:lnTo>
                    <a:pt x="52" y="6"/>
                  </a:lnTo>
                  <a:lnTo>
                    <a:pt x="68" y="2"/>
                  </a:lnTo>
                  <a:lnTo>
                    <a:pt x="86" y="0"/>
                  </a:lnTo>
                  <a:lnTo>
                    <a:pt x="86" y="0"/>
                  </a:lnTo>
                  <a:lnTo>
                    <a:pt x="104" y="2"/>
                  </a:lnTo>
                  <a:lnTo>
                    <a:pt x="120" y="6"/>
                  </a:lnTo>
                  <a:lnTo>
                    <a:pt x="134" y="14"/>
                  </a:lnTo>
                  <a:lnTo>
                    <a:pt x="146" y="26"/>
                  </a:lnTo>
                  <a:lnTo>
                    <a:pt x="158" y="38"/>
                  </a:lnTo>
                  <a:lnTo>
                    <a:pt x="166" y="52"/>
                  </a:lnTo>
                  <a:lnTo>
                    <a:pt x="170" y="68"/>
                  </a:lnTo>
                  <a:lnTo>
                    <a:pt x="172" y="86"/>
                  </a:lnTo>
                  <a:lnTo>
                    <a:pt x="172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Freeform 52"/>
            <p:cNvSpPr>
              <a:spLocks/>
            </p:cNvSpPr>
            <p:nvPr userDrawn="1"/>
          </p:nvSpPr>
          <p:spPr bwMode="auto">
            <a:xfrm>
              <a:off x="369888" y="896450"/>
              <a:ext cx="1365250" cy="1365250"/>
            </a:xfrm>
            <a:custGeom>
              <a:avLst/>
              <a:gdLst>
                <a:gd name="T0" fmla="*/ 860 w 860"/>
                <a:gd name="T1" fmla="*/ 430 h 860"/>
                <a:gd name="T2" fmla="*/ 850 w 860"/>
                <a:gd name="T3" fmla="*/ 516 h 860"/>
                <a:gd name="T4" fmla="*/ 826 w 860"/>
                <a:gd name="T5" fmla="*/ 598 h 860"/>
                <a:gd name="T6" fmla="*/ 786 w 860"/>
                <a:gd name="T7" fmla="*/ 670 h 860"/>
                <a:gd name="T8" fmla="*/ 734 w 860"/>
                <a:gd name="T9" fmla="*/ 734 h 860"/>
                <a:gd name="T10" fmla="*/ 670 w 860"/>
                <a:gd name="T11" fmla="*/ 786 h 860"/>
                <a:gd name="T12" fmla="*/ 598 w 860"/>
                <a:gd name="T13" fmla="*/ 826 h 860"/>
                <a:gd name="T14" fmla="*/ 516 w 860"/>
                <a:gd name="T15" fmla="*/ 852 h 860"/>
                <a:gd name="T16" fmla="*/ 430 w 860"/>
                <a:gd name="T17" fmla="*/ 860 h 860"/>
                <a:gd name="T18" fmla="*/ 386 w 860"/>
                <a:gd name="T19" fmla="*/ 858 h 860"/>
                <a:gd name="T20" fmla="*/ 302 w 860"/>
                <a:gd name="T21" fmla="*/ 840 h 860"/>
                <a:gd name="T22" fmla="*/ 224 w 860"/>
                <a:gd name="T23" fmla="*/ 808 h 860"/>
                <a:gd name="T24" fmla="*/ 156 w 860"/>
                <a:gd name="T25" fmla="*/ 762 h 860"/>
                <a:gd name="T26" fmla="*/ 98 w 860"/>
                <a:gd name="T27" fmla="*/ 704 h 860"/>
                <a:gd name="T28" fmla="*/ 52 w 860"/>
                <a:gd name="T29" fmla="*/ 634 h 860"/>
                <a:gd name="T30" fmla="*/ 20 w 860"/>
                <a:gd name="T31" fmla="*/ 558 h 860"/>
                <a:gd name="T32" fmla="*/ 2 w 860"/>
                <a:gd name="T33" fmla="*/ 474 h 860"/>
                <a:gd name="T34" fmla="*/ 0 w 860"/>
                <a:gd name="T35" fmla="*/ 430 h 860"/>
                <a:gd name="T36" fmla="*/ 8 w 860"/>
                <a:gd name="T37" fmla="*/ 344 h 860"/>
                <a:gd name="T38" fmla="*/ 34 w 860"/>
                <a:gd name="T39" fmla="*/ 262 h 860"/>
                <a:gd name="T40" fmla="*/ 74 w 860"/>
                <a:gd name="T41" fmla="*/ 190 h 860"/>
                <a:gd name="T42" fmla="*/ 126 w 860"/>
                <a:gd name="T43" fmla="*/ 126 h 860"/>
                <a:gd name="T44" fmla="*/ 190 w 860"/>
                <a:gd name="T45" fmla="*/ 74 h 860"/>
                <a:gd name="T46" fmla="*/ 262 w 860"/>
                <a:gd name="T47" fmla="*/ 34 h 860"/>
                <a:gd name="T48" fmla="*/ 344 w 860"/>
                <a:gd name="T49" fmla="*/ 8 h 860"/>
                <a:gd name="T50" fmla="*/ 430 w 860"/>
                <a:gd name="T51" fmla="*/ 0 h 860"/>
                <a:gd name="T52" fmla="*/ 474 w 860"/>
                <a:gd name="T53" fmla="*/ 2 h 860"/>
                <a:gd name="T54" fmla="*/ 558 w 860"/>
                <a:gd name="T55" fmla="*/ 20 h 860"/>
                <a:gd name="T56" fmla="*/ 634 w 860"/>
                <a:gd name="T57" fmla="*/ 52 h 860"/>
                <a:gd name="T58" fmla="*/ 704 w 860"/>
                <a:gd name="T59" fmla="*/ 98 h 860"/>
                <a:gd name="T60" fmla="*/ 762 w 860"/>
                <a:gd name="T61" fmla="*/ 156 h 860"/>
                <a:gd name="T62" fmla="*/ 808 w 860"/>
                <a:gd name="T63" fmla="*/ 224 h 860"/>
                <a:gd name="T64" fmla="*/ 840 w 860"/>
                <a:gd name="T65" fmla="*/ 302 h 860"/>
                <a:gd name="T66" fmla="*/ 858 w 860"/>
                <a:gd name="T67" fmla="*/ 386 h 860"/>
                <a:gd name="T68" fmla="*/ 860 w 860"/>
                <a:gd name="T69" fmla="*/ 430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60">
                  <a:moveTo>
                    <a:pt x="860" y="430"/>
                  </a:moveTo>
                  <a:lnTo>
                    <a:pt x="860" y="430"/>
                  </a:lnTo>
                  <a:lnTo>
                    <a:pt x="858" y="474"/>
                  </a:lnTo>
                  <a:lnTo>
                    <a:pt x="850" y="516"/>
                  </a:lnTo>
                  <a:lnTo>
                    <a:pt x="840" y="558"/>
                  </a:lnTo>
                  <a:lnTo>
                    <a:pt x="826" y="598"/>
                  </a:lnTo>
                  <a:lnTo>
                    <a:pt x="808" y="634"/>
                  </a:lnTo>
                  <a:lnTo>
                    <a:pt x="786" y="670"/>
                  </a:lnTo>
                  <a:lnTo>
                    <a:pt x="762" y="704"/>
                  </a:lnTo>
                  <a:lnTo>
                    <a:pt x="734" y="734"/>
                  </a:lnTo>
                  <a:lnTo>
                    <a:pt x="704" y="762"/>
                  </a:lnTo>
                  <a:lnTo>
                    <a:pt x="670" y="786"/>
                  </a:lnTo>
                  <a:lnTo>
                    <a:pt x="634" y="808"/>
                  </a:lnTo>
                  <a:lnTo>
                    <a:pt x="598" y="826"/>
                  </a:lnTo>
                  <a:lnTo>
                    <a:pt x="558" y="840"/>
                  </a:lnTo>
                  <a:lnTo>
                    <a:pt x="516" y="852"/>
                  </a:lnTo>
                  <a:lnTo>
                    <a:pt x="474" y="858"/>
                  </a:lnTo>
                  <a:lnTo>
                    <a:pt x="430" y="860"/>
                  </a:lnTo>
                  <a:lnTo>
                    <a:pt x="430" y="860"/>
                  </a:lnTo>
                  <a:lnTo>
                    <a:pt x="386" y="858"/>
                  </a:lnTo>
                  <a:lnTo>
                    <a:pt x="344" y="852"/>
                  </a:lnTo>
                  <a:lnTo>
                    <a:pt x="302" y="840"/>
                  </a:lnTo>
                  <a:lnTo>
                    <a:pt x="262" y="826"/>
                  </a:lnTo>
                  <a:lnTo>
                    <a:pt x="224" y="808"/>
                  </a:lnTo>
                  <a:lnTo>
                    <a:pt x="190" y="786"/>
                  </a:lnTo>
                  <a:lnTo>
                    <a:pt x="156" y="762"/>
                  </a:lnTo>
                  <a:lnTo>
                    <a:pt x="126" y="734"/>
                  </a:lnTo>
                  <a:lnTo>
                    <a:pt x="98" y="704"/>
                  </a:lnTo>
                  <a:lnTo>
                    <a:pt x="74" y="670"/>
                  </a:lnTo>
                  <a:lnTo>
                    <a:pt x="52" y="634"/>
                  </a:lnTo>
                  <a:lnTo>
                    <a:pt x="34" y="598"/>
                  </a:lnTo>
                  <a:lnTo>
                    <a:pt x="20" y="558"/>
                  </a:lnTo>
                  <a:lnTo>
                    <a:pt x="8" y="516"/>
                  </a:lnTo>
                  <a:lnTo>
                    <a:pt x="2" y="474"/>
                  </a:lnTo>
                  <a:lnTo>
                    <a:pt x="0" y="430"/>
                  </a:lnTo>
                  <a:lnTo>
                    <a:pt x="0" y="430"/>
                  </a:lnTo>
                  <a:lnTo>
                    <a:pt x="2" y="386"/>
                  </a:lnTo>
                  <a:lnTo>
                    <a:pt x="8" y="344"/>
                  </a:lnTo>
                  <a:lnTo>
                    <a:pt x="20" y="302"/>
                  </a:lnTo>
                  <a:lnTo>
                    <a:pt x="34" y="262"/>
                  </a:lnTo>
                  <a:lnTo>
                    <a:pt x="52" y="224"/>
                  </a:lnTo>
                  <a:lnTo>
                    <a:pt x="74" y="190"/>
                  </a:lnTo>
                  <a:lnTo>
                    <a:pt x="98" y="156"/>
                  </a:lnTo>
                  <a:lnTo>
                    <a:pt x="126" y="126"/>
                  </a:lnTo>
                  <a:lnTo>
                    <a:pt x="156" y="98"/>
                  </a:lnTo>
                  <a:lnTo>
                    <a:pt x="190" y="74"/>
                  </a:lnTo>
                  <a:lnTo>
                    <a:pt x="224" y="52"/>
                  </a:lnTo>
                  <a:lnTo>
                    <a:pt x="262" y="34"/>
                  </a:lnTo>
                  <a:lnTo>
                    <a:pt x="302" y="20"/>
                  </a:lnTo>
                  <a:lnTo>
                    <a:pt x="344" y="8"/>
                  </a:lnTo>
                  <a:lnTo>
                    <a:pt x="386" y="2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474" y="2"/>
                  </a:lnTo>
                  <a:lnTo>
                    <a:pt x="516" y="8"/>
                  </a:lnTo>
                  <a:lnTo>
                    <a:pt x="558" y="20"/>
                  </a:lnTo>
                  <a:lnTo>
                    <a:pt x="598" y="34"/>
                  </a:lnTo>
                  <a:lnTo>
                    <a:pt x="634" y="52"/>
                  </a:lnTo>
                  <a:lnTo>
                    <a:pt x="670" y="74"/>
                  </a:lnTo>
                  <a:lnTo>
                    <a:pt x="704" y="98"/>
                  </a:lnTo>
                  <a:lnTo>
                    <a:pt x="734" y="126"/>
                  </a:lnTo>
                  <a:lnTo>
                    <a:pt x="762" y="156"/>
                  </a:lnTo>
                  <a:lnTo>
                    <a:pt x="786" y="190"/>
                  </a:lnTo>
                  <a:lnTo>
                    <a:pt x="808" y="224"/>
                  </a:lnTo>
                  <a:lnTo>
                    <a:pt x="826" y="262"/>
                  </a:lnTo>
                  <a:lnTo>
                    <a:pt x="840" y="302"/>
                  </a:lnTo>
                  <a:lnTo>
                    <a:pt x="850" y="344"/>
                  </a:lnTo>
                  <a:lnTo>
                    <a:pt x="858" y="386"/>
                  </a:lnTo>
                  <a:lnTo>
                    <a:pt x="860" y="430"/>
                  </a:lnTo>
                  <a:lnTo>
                    <a:pt x="860" y="430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49" name="Freeform 53"/>
            <p:cNvSpPr>
              <a:spLocks/>
            </p:cNvSpPr>
            <p:nvPr userDrawn="1"/>
          </p:nvSpPr>
          <p:spPr bwMode="auto">
            <a:xfrm>
              <a:off x="585788" y="1261575"/>
              <a:ext cx="933450" cy="933450"/>
            </a:xfrm>
            <a:custGeom>
              <a:avLst/>
              <a:gdLst>
                <a:gd name="T0" fmla="*/ 588 w 588"/>
                <a:gd name="T1" fmla="*/ 294 h 588"/>
                <a:gd name="T2" fmla="*/ 582 w 588"/>
                <a:gd name="T3" fmla="*/ 352 h 588"/>
                <a:gd name="T4" fmla="*/ 564 w 588"/>
                <a:gd name="T5" fmla="*/ 408 h 588"/>
                <a:gd name="T6" fmla="*/ 538 w 588"/>
                <a:gd name="T7" fmla="*/ 458 h 588"/>
                <a:gd name="T8" fmla="*/ 502 w 588"/>
                <a:gd name="T9" fmla="*/ 502 h 588"/>
                <a:gd name="T10" fmla="*/ 458 w 588"/>
                <a:gd name="T11" fmla="*/ 538 h 588"/>
                <a:gd name="T12" fmla="*/ 408 w 588"/>
                <a:gd name="T13" fmla="*/ 564 h 588"/>
                <a:gd name="T14" fmla="*/ 352 w 588"/>
                <a:gd name="T15" fmla="*/ 582 h 588"/>
                <a:gd name="T16" fmla="*/ 294 w 588"/>
                <a:gd name="T17" fmla="*/ 588 h 588"/>
                <a:gd name="T18" fmla="*/ 264 w 588"/>
                <a:gd name="T19" fmla="*/ 586 h 588"/>
                <a:gd name="T20" fmla="*/ 206 w 588"/>
                <a:gd name="T21" fmla="*/ 574 h 588"/>
                <a:gd name="T22" fmla="*/ 154 w 588"/>
                <a:gd name="T23" fmla="*/ 552 h 588"/>
                <a:gd name="T24" fmla="*/ 106 w 588"/>
                <a:gd name="T25" fmla="*/ 520 h 588"/>
                <a:gd name="T26" fmla="*/ 68 w 588"/>
                <a:gd name="T27" fmla="*/ 480 h 588"/>
                <a:gd name="T28" fmla="*/ 36 w 588"/>
                <a:gd name="T29" fmla="*/ 434 h 588"/>
                <a:gd name="T30" fmla="*/ 14 w 588"/>
                <a:gd name="T31" fmla="*/ 380 h 588"/>
                <a:gd name="T32" fmla="*/ 2 w 588"/>
                <a:gd name="T33" fmla="*/ 324 h 588"/>
                <a:gd name="T34" fmla="*/ 0 w 588"/>
                <a:gd name="T35" fmla="*/ 294 h 588"/>
                <a:gd name="T36" fmla="*/ 6 w 588"/>
                <a:gd name="T37" fmla="*/ 234 h 588"/>
                <a:gd name="T38" fmla="*/ 24 w 588"/>
                <a:gd name="T39" fmla="*/ 180 h 588"/>
                <a:gd name="T40" fmla="*/ 50 w 588"/>
                <a:gd name="T41" fmla="*/ 130 h 588"/>
                <a:gd name="T42" fmla="*/ 86 w 588"/>
                <a:gd name="T43" fmla="*/ 86 h 588"/>
                <a:gd name="T44" fmla="*/ 130 w 588"/>
                <a:gd name="T45" fmla="*/ 50 h 588"/>
                <a:gd name="T46" fmla="*/ 180 w 588"/>
                <a:gd name="T47" fmla="*/ 22 h 588"/>
                <a:gd name="T48" fmla="*/ 234 w 588"/>
                <a:gd name="T49" fmla="*/ 6 h 588"/>
                <a:gd name="T50" fmla="*/ 294 w 588"/>
                <a:gd name="T51" fmla="*/ 0 h 588"/>
                <a:gd name="T52" fmla="*/ 324 w 588"/>
                <a:gd name="T53" fmla="*/ 2 h 588"/>
                <a:gd name="T54" fmla="*/ 382 w 588"/>
                <a:gd name="T55" fmla="*/ 12 h 588"/>
                <a:gd name="T56" fmla="*/ 434 w 588"/>
                <a:gd name="T57" fmla="*/ 36 h 588"/>
                <a:gd name="T58" fmla="*/ 480 w 588"/>
                <a:gd name="T59" fmla="*/ 66 h 588"/>
                <a:gd name="T60" fmla="*/ 520 w 588"/>
                <a:gd name="T61" fmla="*/ 106 h 588"/>
                <a:gd name="T62" fmla="*/ 552 w 588"/>
                <a:gd name="T63" fmla="*/ 154 h 588"/>
                <a:gd name="T64" fmla="*/ 574 w 588"/>
                <a:gd name="T65" fmla="*/ 206 h 588"/>
                <a:gd name="T66" fmla="*/ 586 w 588"/>
                <a:gd name="T67" fmla="*/ 264 h 588"/>
                <a:gd name="T68" fmla="*/ 588 w 588"/>
                <a:gd name="T69" fmla="*/ 294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8" h="588">
                  <a:moveTo>
                    <a:pt x="588" y="294"/>
                  </a:moveTo>
                  <a:lnTo>
                    <a:pt x="588" y="294"/>
                  </a:lnTo>
                  <a:lnTo>
                    <a:pt x="586" y="324"/>
                  </a:lnTo>
                  <a:lnTo>
                    <a:pt x="582" y="352"/>
                  </a:lnTo>
                  <a:lnTo>
                    <a:pt x="574" y="380"/>
                  </a:lnTo>
                  <a:lnTo>
                    <a:pt x="564" y="408"/>
                  </a:lnTo>
                  <a:lnTo>
                    <a:pt x="552" y="434"/>
                  </a:lnTo>
                  <a:lnTo>
                    <a:pt x="538" y="458"/>
                  </a:lnTo>
                  <a:lnTo>
                    <a:pt x="520" y="480"/>
                  </a:lnTo>
                  <a:lnTo>
                    <a:pt x="502" y="502"/>
                  </a:lnTo>
                  <a:lnTo>
                    <a:pt x="480" y="520"/>
                  </a:lnTo>
                  <a:lnTo>
                    <a:pt x="458" y="538"/>
                  </a:lnTo>
                  <a:lnTo>
                    <a:pt x="434" y="552"/>
                  </a:lnTo>
                  <a:lnTo>
                    <a:pt x="408" y="564"/>
                  </a:lnTo>
                  <a:lnTo>
                    <a:pt x="382" y="574"/>
                  </a:lnTo>
                  <a:lnTo>
                    <a:pt x="352" y="582"/>
                  </a:lnTo>
                  <a:lnTo>
                    <a:pt x="324" y="586"/>
                  </a:lnTo>
                  <a:lnTo>
                    <a:pt x="294" y="588"/>
                  </a:lnTo>
                  <a:lnTo>
                    <a:pt x="294" y="588"/>
                  </a:lnTo>
                  <a:lnTo>
                    <a:pt x="264" y="586"/>
                  </a:lnTo>
                  <a:lnTo>
                    <a:pt x="234" y="582"/>
                  </a:lnTo>
                  <a:lnTo>
                    <a:pt x="206" y="574"/>
                  </a:lnTo>
                  <a:lnTo>
                    <a:pt x="180" y="564"/>
                  </a:lnTo>
                  <a:lnTo>
                    <a:pt x="154" y="552"/>
                  </a:lnTo>
                  <a:lnTo>
                    <a:pt x="130" y="538"/>
                  </a:lnTo>
                  <a:lnTo>
                    <a:pt x="106" y="520"/>
                  </a:lnTo>
                  <a:lnTo>
                    <a:pt x="86" y="502"/>
                  </a:lnTo>
                  <a:lnTo>
                    <a:pt x="68" y="480"/>
                  </a:lnTo>
                  <a:lnTo>
                    <a:pt x="50" y="458"/>
                  </a:lnTo>
                  <a:lnTo>
                    <a:pt x="36" y="434"/>
                  </a:lnTo>
                  <a:lnTo>
                    <a:pt x="24" y="408"/>
                  </a:lnTo>
                  <a:lnTo>
                    <a:pt x="14" y="380"/>
                  </a:lnTo>
                  <a:lnTo>
                    <a:pt x="6" y="352"/>
                  </a:lnTo>
                  <a:lnTo>
                    <a:pt x="2" y="324"/>
                  </a:lnTo>
                  <a:lnTo>
                    <a:pt x="0" y="294"/>
                  </a:lnTo>
                  <a:lnTo>
                    <a:pt x="0" y="294"/>
                  </a:lnTo>
                  <a:lnTo>
                    <a:pt x="2" y="264"/>
                  </a:lnTo>
                  <a:lnTo>
                    <a:pt x="6" y="234"/>
                  </a:lnTo>
                  <a:lnTo>
                    <a:pt x="14" y="206"/>
                  </a:lnTo>
                  <a:lnTo>
                    <a:pt x="24" y="180"/>
                  </a:lnTo>
                  <a:lnTo>
                    <a:pt x="36" y="154"/>
                  </a:lnTo>
                  <a:lnTo>
                    <a:pt x="50" y="130"/>
                  </a:lnTo>
                  <a:lnTo>
                    <a:pt x="68" y="106"/>
                  </a:lnTo>
                  <a:lnTo>
                    <a:pt x="86" y="86"/>
                  </a:lnTo>
                  <a:lnTo>
                    <a:pt x="106" y="66"/>
                  </a:lnTo>
                  <a:lnTo>
                    <a:pt x="130" y="50"/>
                  </a:lnTo>
                  <a:lnTo>
                    <a:pt x="154" y="36"/>
                  </a:lnTo>
                  <a:lnTo>
                    <a:pt x="180" y="22"/>
                  </a:lnTo>
                  <a:lnTo>
                    <a:pt x="206" y="12"/>
                  </a:lnTo>
                  <a:lnTo>
                    <a:pt x="234" y="6"/>
                  </a:lnTo>
                  <a:lnTo>
                    <a:pt x="264" y="2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324" y="2"/>
                  </a:lnTo>
                  <a:lnTo>
                    <a:pt x="352" y="6"/>
                  </a:lnTo>
                  <a:lnTo>
                    <a:pt x="382" y="12"/>
                  </a:lnTo>
                  <a:lnTo>
                    <a:pt x="408" y="22"/>
                  </a:lnTo>
                  <a:lnTo>
                    <a:pt x="434" y="36"/>
                  </a:lnTo>
                  <a:lnTo>
                    <a:pt x="458" y="50"/>
                  </a:lnTo>
                  <a:lnTo>
                    <a:pt x="480" y="66"/>
                  </a:lnTo>
                  <a:lnTo>
                    <a:pt x="502" y="86"/>
                  </a:lnTo>
                  <a:lnTo>
                    <a:pt x="520" y="106"/>
                  </a:lnTo>
                  <a:lnTo>
                    <a:pt x="538" y="130"/>
                  </a:lnTo>
                  <a:lnTo>
                    <a:pt x="552" y="154"/>
                  </a:lnTo>
                  <a:lnTo>
                    <a:pt x="564" y="180"/>
                  </a:lnTo>
                  <a:lnTo>
                    <a:pt x="574" y="206"/>
                  </a:lnTo>
                  <a:lnTo>
                    <a:pt x="582" y="234"/>
                  </a:lnTo>
                  <a:lnTo>
                    <a:pt x="586" y="264"/>
                  </a:lnTo>
                  <a:lnTo>
                    <a:pt x="588" y="294"/>
                  </a:lnTo>
                  <a:lnTo>
                    <a:pt x="588" y="294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50" name="Freeform 54"/>
            <p:cNvSpPr>
              <a:spLocks/>
            </p:cNvSpPr>
            <p:nvPr userDrawn="1"/>
          </p:nvSpPr>
          <p:spPr bwMode="auto">
            <a:xfrm>
              <a:off x="814388" y="1680675"/>
              <a:ext cx="473075" cy="473075"/>
            </a:xfrm>
            <a:custGeom>
              <a:avLst/>
              <a:gdLst>
                <a:gd name="T0" fmla="*/ 298 w 298"/>
                <a:gd name="T1" fmla="*/ 148 h 298"/>
                <a:gd name="T2" fmla="*/ 296 w 298"/>
                <a:gd name="T3" fmla="*/ 178 h 298"/>
                <a:gd name="T4" fmla="*/ 288 w 298"/>
                <a:gd name="T5" fmla="*/ 206 h 298"/>
                <a:gd name="T6" fmla="*/ 274 w 298"/>
                <a:gd name="T7" fmla="*/ 232 h 298"/>
                <a:gd name="T8" fmla="*/ 256 w 298"/>
                <a:gd name="T9" fmla="*/ 254 h 298"/>
                <a:gd name="T10" fmla="*/ 234 w 298"/>
                <a:gd name="T11" fmla="*/ 272 h 298"/>
                <a:gd name="T12" fmla="*/ 208 w 298"/>
                <a:gd name="T13" fmla="*/ 286 h 298"/>
                <a:gd name="T14" fmla="*/ 180 w 298"/>
                <a:gd name="T15" fmla="*/ 294 h 298"/>
                <a:gd name="T16" fmla="*/ 150 w 298"/>
                <a:gd name="T17" fmla="*/ 298 h 298"/>
                <a:gd name="T18" fmla="*/ 134 w 298"/>
                <a:gd name="T19" fmla="*/ 296 h 298"/>
                <a:gd name="T20" fmla="*/ 106 w 298"/>
                <a:gd name="T21" fmla="*/ 292 h 298"/>
                <a:gd name="T22" fmla="*/ 78 w 298"/>
                <a:gd name="T23" fmla="*/ 280 h 298"/>
                <a:gd name="T24" fmla="*/ 54 w 298"/>
                <a:gd name="T25" fmla="*/ 264 h 298"/>
                <a:gd name="T26" fmla="*/ 34 w 298"/>
                <a:gd name="T27" fmla="*/ 244 h 298"/>
                <a:gd name="T28" fmla="*/ 18 w 298"/>
                <a:gd name="T29" fmla="*/ 220 h 298"/>
                <a:gd name="T30" fmla="*/ 8 w 298"/>
                <a:gd name="T31" fmla="*/ 194 h 298"/>
                <a:gd name="T32" fmla="*/ 2 w 298"/>
                <a:gd name="T33" fmla="*/ 164 h 298"/>
                <a:gd name="T34" fmla="*/ 0 w 298"/>
                <a:gd name="T35" fmla="*/ 148 h 298"/>
                <a:gd name="T36" fmla="*/ 4 w 298"/>
                <a:gd name="T37" fmla="*/ 118 h 298"/>
                <a:gd name="T38" fmla="*/ 12 w 298"/>
                <a:gd name="T39" fmla="*/ 90 h 298"/>
                <a:gd name="T40" fmla="*/ 26 w 298"/>
                <a:gd name="T41" fmla="*/ 66 h 298"/>
                <a:gd name="T42" fmla="*/ 44 w 298"/>
                <a:gd name="T43" fmla="*/ 44 h 298"/>
                <a:gd name="T44" fmla="*/ 66 w 298"/>
                <a:gd name="T45" fmla="*/ 26 h 298"/>
                <a:gd name="T46" fmla="*/ 92 w 298"/>
                <a:gd name="T47" fmla="*/ 12 h 298"/>
                <a:gd name="T48" fmla="*/ 120 w 298"/>
                <a:gd name="T49" fmla="*/ 2 h 298"/>
                <a:gd name="T50" fmla="*/ 150 w 298"/>
                <a:gd name="T51" fmla="*/ 0 h 298"/>
                <a:gd name="T52" fmla="*/ 164 w 298"/>
                <a:gd name="T53" fmla="*/ 0 h 298"/>
                <a:gd name="T54" fmla="*/ 194 w 298"/>
                <a:gd name="T55" fmla="*/ 6 h 298"/>
                <a:gd name="T56" fmla="*/ 220 w 298"/>
                <a:gd name="T57" fmla="*/ 18 h 298"/>
                <a:gd name="T58" fmla="*/ 244 w 298"/>
                <a:gd name="T59" fmla="*/ 34 h 298"/>
                <a:gd name="T60" fmla="*/ 264 w 298"/>
                <a:gd name="T61" fmla="*/ 54 h 298"/>
                <a:gd name="T62" fmla="*/ 280 w 298"/>
                <a:gd name="T63" fmla="*/ 78 h 298"/>
                <a:gd name="T64" fmla="*/ 292 w 298"/>
                <a:gd name="T65" fmla="*/ 104 h 298"/>
                <a:gd name="T66" fmla="*/ 298 w 298"/>
                <a:gd name="T67" fmla="*/ 134 h 298"/>
                <a:gd name="T68" fmla="*/ 298 w 298"/>
                <a:gd name="T69" fmla="*/ 14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8" h="298">
                  <a:moveTo>
                    <a:pt x="298" y="148"/>
                  </a:moveTo>
                  <a:lnTo>
                    <a:pt x="298" y="148"/>
                  </a:lnTo>
                  <a:lnTo>
                    <a:pt x="298" y="164"/>
                  </a:lnTo>
                  <a:lnTo>
                    <a:pt x="296" y="178"/>
                  </a:lnTo>
                  <a:lnTo>
                    <a:pt x="292" y="194"/>
                  </a:lnTo>
                  <a:lnTo>
                    <a:pt x="288" y="206"/>
                  </a:lnTo>
                  <a:lnTo>
                    <a:pt x="280" y="220"/>
                  </a:lnTo>
                  <a:lnTo>
                    <a:pt x="274" y="232"/>
                  </a:lnTo>
                  <a:lnTo>
                    <a:pt x="264" y="244"/>
                  </a:lnTo>
                  <a:lnTo>
                    <a:pt x="256" y="254"/>
                  </a:lnTo>
                  <a:lnTo>
                    <a:pt x="244" y="264"/>
                  </a:lnTo>
                  <a:lnTo>
                    <a:pt x="234" y="272"/>
                  </a:lnTo>
                  <a:lnTo>
                    <a:pt x="220" y="280"/>
                  </a:lnTo>
                  <a:lnTo>
                    <a:pt x="208" y="286"/>
                  </a:lnTo>
                  <a:lnTo>
                    <a:pt x="194" y="292"/>
                  </a:lnTo>
                  <a:lnTo>
                    <a:pt x="180" y="294"/>
                  </a:lnTo>
                  <a:lnTo>
                    <a:pt x="164" y="296"/>
                  </a:lnTo>
                  <a:lnTo>
                    <a:pt x="150" y="298"/>
                  </a:lnTo>
                  <a:lnTo>
                    <a:pt x="150" y="298"/>
                  </a:lnTo>
                  <a:lnTo>
                    <a:pt x="134" y="296"/>
                  </a:lnTo>
                  <a:lnTo>
                    <a:pt x="120" y="294"/>
                  </a:lnTo>
                  <a:lnTo>
                    <a:pt x="106" y="292"/>
                  </a:lnTo>
                  <a:lnTo>
                    <a:pt x="92" y="286"/>
                  </a:lnTo>
                  <a:lnTo>
                    <a:pt x="78" y="280"/>
                  </a:lnTo>
                  <a:lnTo>
                    <a:pt x="66" y="272"/>
                  </a:lnTo>
                  <a:lnTo>
                    <a:pt x="54" y="264"/>
                  </a:lnTo>
                  <a:lnTo>
                    <a:pt x="44" y="254"/>
                  </a:lnTo>
                  <a:lnTo>
                    <a:pt x="34" y="244"/>
                  </a:lnTo>
                  <a:lnTo>
                    <a:pt x="26" y="232"/>
                  </a:lnTo>
                  <a:lnTo>
                    <a:pt x="18" y="220"/>
                  </a:lnTo>
                  <a:lnTo>
                    <a:pt x="12" y="206"/>
                  </a:lnTo>
                  <a:lnTo>
                    <a:pt x="8" y="194"/>
                  </a:lnTo>
                  <a:lnTo>
                    <a:pt x="4" y="178"/>
                  </a:lnTo>
                  <a:lnTo>
                    <a:pt x="2" y="164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2" y="134"/>
                  </a:lnTo>
                  <a:lnTo>
                    <a:pt x="4" y="118"/>
                  </a:lnTo>
                  <a:lnTo>
                    <a:pt x="8" y="104"/>
                  </a:lnTo>
                  <a:lnTo>
                    <a:pt x="12" y="90"/>
                  </a:lnTo>
                  <a:lnTo>
                    <a:pt x="18" y="78"/>
                  </a:lnTo>
                  <a:lnTo>
                    <a:pt x="26" y="66"/>
                  </a:lnTo>
                  <a:lnTo>
                    <a:pt x="34" y="54"/>
                  </a:lnTo>
                  <a:lnTo>
                    <a:pt x="44" y="44"/>
                  </a:lnTo>
                  <a:lnTo>
                    <a:pt x="54" y="34"/>
                  </a:lnTo>
                  <a:lnTo>
                    <a:pt x="66" y="26"/>
                  </a:lnTo>
                  <a:lnTo>
                    <a:pt x="78" y="18"/>
                  </a:lnTo>
                  <a:lnTo>
                    <a:pt x="92" y="12"/>
                  </a:lnTo>
                  <a:lnTo>
                    <a:pt x="106" y="6"/>
                  </a:lnTo>
                  <a:lnTo>
                    <a:pt x="120" y="2"/>
                  </a:lnTo>
                  <a:lnTo>
                    <a:pt x="134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0"/>
                  </a:lnTo>
                  <a:lnTo>
                    <a:pt x="180" y="2"/>
                  </a:lnTo>
                  <a:lnTo>
                    <a:pt x="194" y="6"/>
                  </a:lnTo>
                  <a:lnTo>
                    <a:pt x="208" y="12"/>
                  </a:lnTo>
                  <a:lnTo>
                    <a:pt x="220" y="18"/>
                  </a:lnTo>
                  <a:lnTo>
                    <a:pt x="234" y="26"/>
                  </a:lnTo>
                  <a:lnTo>
                    <a:pt x="244" y="34"/>
                  </a:lnTo>
                  <a:lnTo>
                    <a:pt x="256" y="44"/>
                  </a:lnTo>
                  <a:lnTo>
                    <a:pt x="264" y="54"/>
                  </a:lnTo>
                  <a:lnTo>
                    <a:pt x="274" y="66"/>
                  </a:lnTo>
                  <a:lnTo>
                    <a:pt x="280" y="78"/>
                  </a:lnTo>
                  <a:lnTo>
                    <a:pt x="288" y="90"/>
                  </a:lnTo>
                  <a:lnTo>
                    <a:pt x="292" y="104"/>
                  </a:lnTo>
                  <a:lnTo>
                    <a:pt x="296" y="118"/>
                  </a:lnTo>
                  <a:lnTo>
                    <a:pt x="298" y="134"/>
                  </a:lnTo>
                  <a:lnTo>
                    <a:pt x="298" y="148"/>
                  </a:lnTo>
                  <a:lnTo>
                    <a:pt x="298" y="1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55"/>
            <p:cNvSpPr>
              <a:spLocks/>
            </p:cNvSpPr>
            <p:nvPr userDrawn="1"/>
          </p:nvSpPr>
          <p:spPr bwMode="auto">
            <a:xfrm>
              <a:off x="1982788" y="242400"/>
              <a:ext cx="1365250" cy="1365250"/>
            </a:xfrm>
            <a:custGeom>
              <a:avLst/>
              <a:gdLst>
                <a:gd name="T0" fmla="*/ 860 w 860"/>
                <a:gd name="T1" fmla="*/ 430 h 860"/>
                <a:gd name="T2" fmla="*/ 852 w 860"/>
                <a:gd name="T3" fmla="*/ 516 h 860"/>
                <a:gd name="T4" fmla="*/ 828 w 860"/>
                <a:gd name="T5" fmla="*/ 596 h 860"/>
                <a:gd name="T6" fmla="*/ 788 w 860"/>
                <a:gd name="T7" fmla="*/ 670 h 860"/>
                <a:gd name="T8" fmla="*/ 734 w 860"/>
                <a:gd name="T9" fmla="*/ 734 h 860"/>
                <a:gd name="T10" fmla="*/ 672 w 860"/>
                <a:gd name="T11" fmla="*/ 786 h 860"/>
                <a:gd name="T12" fmla="*/ 598 w 860"/>
                <a:gd name="T13" fmla="*/ 826 h 860"/>
                <a:gd name="T14" fmla="*/ 518 w 860"/>
                <a:gd name="T15" fmla="*/ 850 h 860"/>
                <a:gd name="T16" fmla="*/ 430 w 860"/>
                <a:gd name="T17" fmla="*/ 860 h 860"/>
                <a:gd name="T18" fmla="*/ 386 w 860"/>
                <a:gd name="T19" fmla="*/ 858 h 860"/>
                <a:gd name="T20" fmla="*/ 304 w 860"/>
                <a:gd name="T21" fmla="*/ 840 h 860"/>
                <a:gd name="T22" fmla="*/ 226 w 860"/>
                <a:gd name="T23" fmla="*/ 808 h 860"/>
                <a:gd name="T24" fmla="*/ 158 w 860"/>
                <a:gd name="T25" fmla="*/ 762 h 860"/>
                <a:gd name="T26" fmla="*/ 100 w 860"/>
                <a:gd name="T27" fmla="*/ 702 h 860"/>
                <a:gd name="T28" fmla="*/ 52 w 860"/>
                <a:gd name="T29" fmla="*/ 634 h 860"/>
                <a:gd name="T30" fmla="*/ 20 w 860"/>
                <a:gd name="T31" fmla="*/ 558 h 860"/>
                <a:gd name="T32" fmla="*/ 4 w 860"/>
                <a:gd name="T33" fmla="*/ 474 h 860"/>
                <a:gd name="T34" fmla="*/ 0 w 860"/>
                <a:gd name="T35" fmla="*/ 430 h 860"/>
                <a:gd name="T36" fmla="*/ 10 w 860"/>
                <a:gd name="T37" fmla="*/ 342 h 860"/>
                <a:gd name="T38" fmla="*/ 34 w 860"/>
                <a:gd name="T39" fmla="*/ 262 h 860"/>
                <a:gd name="T40" fmla="*/ 74 w 860"/>
                <a:gd name="T41" fmla="*/ 188 h 860"/>
                <a:gd name="T42" fmla="*/ 126 w 860"/>
                <a:gd name="T43" fmla="*/ 126 h 860"/>
                <a:gd name="T44" fmla="*/ 190 w 860"/>
                <a:gd name="T45" fmla="*/ 72 h 860"/>
                <a:gd name="T46" fmla="*/ 264 w 860"/>
                <a:gd name="T47" fmla="*/ 34 h 860"/>
                <a:gd name="T48" fmla="*/ 344 w 860"/>
                <a:gd name="T49" fmla="*/ 8 h 860"/>
                <a:gd name="T50" fmla="*/ 430 w 860"/>
                <a:gd name="T51" fmla="*/ 0 h 860"/>
                <a:gd name="T52" fmla="*/ 474 w 860"/>
                <a:gd name="T53" fmla="*/ 2 h 860"/>
                <a:gd name="T54" fmla="*/ 558 w 860"/>
                <a:gd name="T55" fmla="*/ 18 h 860"/>
                <a:gd name="T56" fmla="*/ 636 w 860"/>
                <a:gd name="T57" fmla="*/ 52 h 860"/>
                <a:gd name="T58" fmla="*/ 704 w 860"/>
                <a:gd name="T59" fmla="*/ 98 h 860"/>
                <a:gd name="T60" fmla="*/ 762 w 860"/>
                <a:gd name="T61" fmla="*/ 156 h 860"/>
                <a:gd name="T62" fmla="*/ 810 w 860"/>
                <a:gd name="T63" fmla="*/ 224 h 860"/>
                <a:gd name="T64" fmla="*/ 842 w 860"/>
                <a:gd name="T65" fmla="*/ 302 h 860"/>
                <a:gd name="T66" fmla="*/ 858 w 860"/>
                <a:gd name="T67" fmla="*/ 386 h 860"/>
                <a:gd name="T68" fmla="*/ 860 w 860"/>
                <a:gd name="T69" fmla="*/ 430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60">
                  <a:moveTo>
                    <a:pt x="860" y="430"/>
                  </a:moveTo>
                  <a:lnTo>
                    <a:pt x="860" y="430"/>
                  </a:lnTo>
                  <a:lnTo>
                    <a:pt x="858" y="474"/>
                  </a:lnTo>
                  <a:lnTo>
                    <a:pt x="852" y="516"/>
                  </a:lnTo>
                  <a:lnTo>
                    <a:pt x="842" y="558"/>
                  </a:lnTo>
                  <a:lnTo>
                    <a:pt x="828" y="596"/>
                  </a:lnTo>
                  <a:lnTo>
                    <a:pt x="810" y="634"/>
                  </a:lnTo>
                  <a:lnTo>
                    <a:pt x="788" y="670"/>
                  </a:lnTo>
                  <a:lnTo>
                    <a:pt x="762" y="702"/>
                  </a:lnTo>
                  <a:lnTo>
                    <a:pt x="734" y="734"/>
                  </a:lnTo>
                  <a:lnTo>
                    <a:pt x="704" y="762"/>
                  </a:lnTo>
                  <a:lnTo>
                    <a:pt x="672" y="786"/>
                  </a:lnTo>
                  <a:lnTo>
                    <a:pt x="636" y="808"/>
                  </a:lnTo>
                  <a:lnTo>
                    <a:pt x="598" y="826"/>
                  </a:lnTo>
                  <a:lnTo>
                    <a:pt x="558" y="840"/>
                  </a:lnTo>
                  <a:lnTo>
                    <a:pt x="518" y="850"/>
                  </a:lnTo>
                  <a:lnTo>
                    <a:pt x="474" y="858"/>
                  </a:lnTo>
                  <a:lnTo>
                    <a:pt x="430" y="860"/>
                  </a:lnTo>
                  <a:lnTo>
                    <a:pt x="430" y="860"/>
                  </a:lnTo>
                  <a:lnTo>
                    <a:pt x="386" y="858"/>
                  </a:lnTo>
                  <a:lnTo>
                    <a:pt x="344" y="850"/>
                  </a:lnTo>
                  <a:lnTo>
                    <a:pt x="304" y="840"/>
                  </a:lnTo>
                  <a:lnTo>
                    <a:pt x="264" y="826"/>
                  </a:lnTo>
                  <a:lnTo>
                    <a:pt x="226" y="808"/>
                  </a:lnTo>
                  <a:lnTo>
                    <a:pt x="190" y="786"/>
                  </a:lnTo>
                  <a:lnTo>
                    <a:pt x="158" y="762"/>
                  </a:lnTo>
                  <a:lnTo>
                    <a:pt x="126" y="734"/>
                  </a:lnTo>
                  <a:lnTo>
                    <a:pt x="100" y="702"/>
                  </a:lnTo>
                  <a:lnTo>
                    <a:pt x="74" y="670"/>
                  </a:lnTo>
                  <a:lnTo>
                    <a:pt x="52" y="634"/>
                  </a:lnTo>
                  <a:lnTo>
                    <a:pt x="34" y="596"/>
                  </a:lnTo>
                  <a:lnTo>
                    <a:pt x="20" y="558"/>
                  </a:lnTo>
                  <a:lnTo>
                    <a:pt x="10" y="516"/>
                  </a:lnTo>
                  <a:lnTo>
                    <a:pt x="4" y="474"/>
                  </a:lnTo>
                  <a:lnTo>
                    <a:pt x="0" y="430"/>
                  </a:lnTo>
                  <a:lnTo>
                    <a:pt x="0" y="430"/>
                  </a:lnTo>
                  <a:lnTo>
                    <a:pt x="4" y="386"/>
                  </a:lnTo>
                  <a:lnTo>
                    <a:pt x="10" y="342"/>
                  </a:lnTo>
                  <a:lnTo>
                    <a:pt x="20" y="302"/>
                  </a:lnTo>
                  <a:lnTo>
                    <a:pt x="34" y="262"/>
                  </a:lnTo>
                  <a:lnTo>
                    <a:pt x="52" y="224"/>
                  </a:lnTo>
                  <a:lnTo>
                    <a:pt x="74" y="188"/>
                  </a:lnTo>
                  <a:lnTo>
                    <a:pt x="100" y="156"/>
                  </a:lnTo>
                  <a:lnTo>
                    <a:pt x="126" y="126"/>
                  </a:lnTo>
                  <a:lnTo>
                    <a:pt x="158" y="98"/>
                  </a:lnTo>
                  <a:lnTo>
                    <a:pt x="190" y="72"/>
                  </a:lnTo>
                  <a:lnTo>
                    <a:pt x="226" y="52"/>
                  </a:lnTo>
                  <a:lnTo>
                    <a:pt x="264" y="34"/>
                  </a:lnTo>
                  <a:lnTo>
                    <a:pt x="304" y="18"/>
                  </a:lnTo>
                  <a:lnTo>
                    <a:pt x="344" y="8"/>
                  </a:lnTo>
                  <a:lnTo>
                    <a:pt x="386" y="2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474" y="2"/>
                  </a:lnTo>
                  <a:lnTo>
                    <a:pt x="518" y="8"/>
                  </a:lnTo>
                  <a:lnTo>
                    <a:pt x="558" y="18"/>
                  </a:lnTo>
                  <a:lnTo>
                    <a:pt x="598" y="34"/>
                  </a:lnTo>
                  <a:lnTo>
                    <a:pt x="636" y="52"/>
                  </a:lnTo>
                  <a:lnTo>
                    <a:pt x="672" y="72"/>
                  </a:lnTo>
                  <a:lnTo>
                    <a:pt x="704" y="98"/>
                  </a:lnTo>
                  <a:lnTo>
                    <a:pt x="734" y="126"/>
                  </a:lnTo>
                  <a:lnTo>
                    <a:pt x="762" y="156"/>
                  </a:lnTo>
                  <a:lnTo>
                    <a:pt x="788" y="188"/>
                  </a:lnTo>
                  <a:lnTo>
                    <a:pt x="810" y="224"/>
                  </a:lnTo>
                  <a:lnTo>
                    <a:pt x="828" y="262"/>
                  </a:lnTo>
                  <a:lnTo>
                    <a:pt x="842" y="302"/>
                  </a:lnTo>
                  <a:lnTo>
                    <a:pt x="852" y="342"/>
                  </a:lnTo>
                  <a:lnTo>
                    <a:pt x="858" y="386"/>
                  </a:lnTo>
                  <a:lnTo>
                    <a:pt x="860" y="430"/>
                  </a:lnTo>
                  <a:lnTo>
                    <a:pt x="860" y="430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52" name="Freeform 56"/>
            <p:cNvSpPr>
              <a:spLocks/>
            </p:cNvSpPr>
            <p:nvPr userDrawn="1"/>
          </p:nvSpPr>
          <p:spPr bwMode="auto">
            <a:xfrm>
              <a:off x="2200276" y="607525"/>
              <a:ext cx="930275" cy="930275"/>
            </a:xfrm>
            <a:custGeom>
              <a:avLst/>
              <a:gdLst>
                <a:gd name="T0" fmla="*/ 586 w 586"/>
                <a:gd name="T1" fmla="*/ 292 h 586"/>
                <a:gd name="T2" fmla="*/ 580 w 586"/>
                <a:gd name="T3" fmla="*/ 352 h 586"/>
                <a:gd name="T4" fmla="*/ 564 w 586"/>
                <a:gd name="T5" fmla="*/ 408 h 586"/>
                <a:gd name="T6" fmla="*/ 536 w 586"/>
                <a:gd name="T7" fmla="*/ 458 h 586"/>
                <a:gd name="T8" fmla="*/ 500 w 586"/>
                <a:gd name="T9" fmla="*/ 500 h 586"/>
                <a:gd name="T10" fmla="*/ 458 w 586"/>
                <a:gd name="T11" fmla="*/ 536 h 586"/>
                <a:gd name="T12" fmla="*/ 408 w 586"/>
                <a:gd name="T13" fmla="*/ 564 h 586"/>
                <a:gd name="T14" fmla="*/ 352 w 586"/>
                <a:gd name="T15" fmla="*/ 580 h 586"/>
                <a:gd name="T16" fmla="*/ 292 w 586"/>
                <a:gd name="T17" fmla="*/ 586 h 586"/>
                <a:gd name="T18" fmla="*/ 262 w 586"/>
                <a:gd name="T19" fmla="*/ 586 h 586"/>
                <a:gd name="T20" fmla="*/ 206 w 586"/>
                <a:gd name="T21" fmla="*/ 574 h 586"/>
                <a:gd name="T22" fmla="*/ 152 w 586"/>
                <a:gd name="T23" fmla="*/ 552 h 586"/>
                <a:gd name="T24" fmla="*/ 106 w 586"/>
                <a:gd name="T25" fmla="*/ 520 h 586"/>
                <a:gd name="T26" fmla="*/ 66 w 586"/>
                <a:gd name="T27" fmla="*/ 480 h 586"/>
                <a:gd name="T28" fmla="*/ 34 w 586"/>
                <a:gd name="T29" fmla="*/ 432 h 586"/>
                <a:gd name="T30" fmla="*/ 12 w 586"/>
                <a:gd name="T31" fmla="*/ 380 h 586"/>
                <a:gd name="T32" fmla="*/ 0 w 586"/>
                <a:gd name="T33" fmla="*/ 322 h 586"/>
                <a:gd name="T34" fmla="*/ 0 w 586"/>
                <a:gd name="T35" fmla="*/ 292 h 586"/>
                <a:gd name="T36" fmla="*/ 6 w 586"/>
                <a:gd name="T37" fmla="*/ 234 h 586"/>
                <a:gd name="T38" fmla="*/ 22 w 586"/>
                <a:gd name="T39" fmla="*/ 178 h 586"/>
                <a:gd name="T40" fmla="*/ 50 w 586"/>
                <a:gd name="T41" fmla="*/ 128 h 586"/>
                <a:gd name="T42" fmla="*/ 86 w 586"/>
                <a:gd name="T43" fmla="*/ 86 h 586"/>
                <a:gd name="T44" fmla="*/ 128 w 586"/>
                <a:gd name="T45" fmla="*/ 50 h 586"/>
                <a:gd name="T46" fmla="*/ 178 w 586"/>
                <a:gd name="T47" fmla="*/ 22 h 586"/>
                <a:gd name="T48" fmla="*/ 234 w 586"/>
                <a:gd name="T49" fmla="*/ 6 h 586"/>
                <a:gd name="T50" fmla="*/ 292 w 586"/>
                <a:gd name="T51" fmla="*/ 0 h 586"/>
                <a:gd name="T52" fmla="*/ 322 w 586"/>
                <a:gd name="T53" fmla="*/ 0 h 586"/>
                <a:gd name="T54" fmla="*/ 380 w 586"/>
                <a:gd name="T55" fmla="*/ 12 h 586"/>
                <a:gd name="T56" fmla="*/ 432 w 586"/>
                <a:gd name="T57" fmla="*/ 34 h 586"/>
                <a:gd name="T58" fmla="*/ 480 w 586"/>
                <a:gd name="T59" fmla="*/ 66 h 586"/>
                <a:gd name="T60" fmla="*/ 520 w 586"/>
                <a:gd name="T61" fmla="*/ 106 h 586"/>
                <a:gd name="T62" fmla="*/ 552 w 586"/>
                <a:gd name="T63" fmla="*/ 152 h 586"/>
                <a:gd name="T64" fmla="*/ 574 w 586"/>
                <a:gd name="T65" fmla="*/ 206 h 586"/>
                <a:gd name="T66" fmla="*/ 586 w 586"/>
                <a:gd name="T67" fmla="*/ 262 h 586"/>
                <a:gd name="T68" fmla="*/ 586 w 586"/>
                <a:gd name="T69" fmla="*/ 29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6" h="586">
                  <a:moveTo>
                    <a:pt x="586" y="292"/>
                  </a:moveTo>
                  <a:lnTo>
                    <a:pt x="586" y="292"/>
                  </a:lnTo>
                  <a:lnTo>
                    <a:pt x="586" y="322"/>
                  </a:lnTo>
                  <a:lnTo>
                    <a:pt x="580" y="352"/>
                  </a:lnTo>
                  <a:lnTo>
                    <a:pt x="574" y="380"/>
                  </a:lnTo>
                  <a:lnTo>
                    <a:pt x="564" y="408"/>
                  </a:lnTo>
                  <a:lnTo>
                    <a:pt x="552" y="432"/>
                  </a:lnTo>
                  <a:lnTo>
                    <a:pt x="536" y="458"/>
                  </a:lnTo>
                  <a:lnTo>
                    <a:pt x="520" y="480"/>
                  </a:lnTo>
                  <a:lnTo>
                    <a:pt x="500" y="500"/>
                  </a:lnTo>
                  <a:lnTo>
                    <a:pt x="480" y="520"/>
                  </a:lnTo>
                  <a:lnTo>
                    <a:pt x="458" y="536"/>
                  </a:lnTo>
                  <a:lnTo>
                    <a:pt x="432" y="552"/>
                  </a:lnTo>
                  <a:lnTo>
                    <a:pt x="408" y="564"/>
                  </a:lnTo>
                  <a:lnTo>
                    <a:pt x="380" y="574"/>
                  </a:lnTo>
                  <a:lnTo>
                    <a:pt x="352" y="580"/>
                  </a:lnTo>
                  <a:lnTo>
                    <a:pt x="322" y="586"/>
                  </a:lnTo>
                  <a:lnTo>
                    <a:pt x="292" y="586"/>
                  </a:lnTo>
                  <a:lnTo>
                    <a:pt x="292" y="586"/>
                  </a:lnTo>
                  <a:lnTo>
                    <a:pt x="262" y="586"/>
                  </a:lnTo>
                  <a:lnTo>
                    <a:pt x="234" y="580"/>
                  </a:lnTo>
                  <a:lnTo>
                    <a:pt x="206" y="574"/>
                  </a:lnTo>
                  <a:lnTo>
                    <a:pt x="178" y="564"/>
                  </a:lnTo>
                  <a:lnTo>
                    <a:pt x="152" y="552"/>
                  </a:lnTo>
                  <a:lnTo>
                    <a:pt x="128" y="536"/>
                  </a:lnTo>
                  <a:lnTo>
                    <a:pt x="106" y="520"/>
                  </a:lnTo>
                  <a:lnTo>
                    <a:pt x="86" y="500"/>
                  </a:lnTo>
                  <a:lnTo>
                    <a:pt x="66" y="480"/>
                  </a:lnTo>
                  <a:lnTo>
                    <a:pt x="50" y="458"/>
                  </a:lnTo>
                  <a:lnTo>
                    <a:pt x="34" y="432"/>
                  </a:lnTo>
                  <a:lnTo>
                    <a:pt x="22" y="408"/>
                  </a:lnTo>
                  <a:lnTo>
                    <a:pt x="12" y="380"/>
                  </a:lnTo>
                  <a:lnTo>
                    <a:pt x="6" y="352"/>
                  </a:lnTo>
                  <a:lnTo>
                    <a:pt x="0" y="322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0" y="262"/>
                  </a:lnTo>
                  <a:lnTo>
                    <a:pt x="6" y="234"/>
                  </a:lnTo>
                  <a:lnTo>
                    <a:pt x="12" y="206"/>
                  </a:lnTo>
                  <a:lnTo>
                    <a:pt x="22" y="178"/>
                  </a:lnTo>
                  <a:lnTo>
                    <a:pt x="34" y="152"/>
                  </a:lnTo>
                  <a:lnTo>
                    <a:pt x="50" y="128"/>
                  </a:lnTo>
                  <a:lnTo>
                    <a:pt x="66" y="106"/>
                  </a:lnTo>
                  <a:lnTo>
                    <a:pt x="86" y="86"/>
                  </a:lnTo>
                  <a:lnTo>
                    <a:pt x="106" y="66"/>
                  </a:lnTo>
                  <a:lnTo>
                    <a:pt x="128" y="50"/>
                  </a:lnTo>
                  <a:lnTo>
                    <a:pt x="152" y="34"/>
                  </a:lnTo>
                  <a:lnTo>
                    <a:pt x="178" y="22"/>
                  </a:lnTo>
                  <a:lnTo>
                    <a:pt x="206" y="12"/>
                  </a:lnTo>
                  <a:lnTo>
                    <a:pt x="234" y="6"/>
                  </a:lnTo>
                  <a:lnTo>
                    <a:pt x="262" y="0"/>
                  </a:lnTo>
                  <a:lnTo>
                    <a:pt x="292" y="0"/>
                  </a:lnTo>
                  <a:lnTo>
                    <a:pt x="292" y="0"/>
                  </a:lnTo>
                  <a:lnTo>
                    <a:pt x="322" y="0"/>
                  </a:lnTo>
                  <a:lnTo>
                    <a:pt x="352" y="6"/>
                  </a:lnTo>
                  <a:lnTo>
                    <a:pt x="380" y="12"/>
                  </a:lnTo>
                  <a:lnTo>
                    <a:pt x="408" y="22"/>
                  </a:lnTo>
                  <a:lnTo>
                    <a:pt x="432" y="34"/>
                  </a:lnTo>
                  <a:lnTo>
                    <a:pt x="458" y="50"/>
                  </a:lnTo>
                  <a:lnTo>
                    <a:pt x="480" y="66"/>
                  </a:lnTo>
                  <a:lnTo>
                    <a:pt x="500" y="86"/>
                  </a:lnTo>
                  <a:lnTo>
                    <a:pt x="520" y="106"/>
                  </a:lnTo>
                  <a:lnTo>
                    <a:pt x="536" y="128"/>
                  </a:lnTo>
                  <a:lnTo>
                    <a:pt x="552" y="152"/>
                  </a:lnTo>
                  <a:lnTo>
                    <a:pt x="564" y="178"/>
                  </a:lnTo>
                  <a:lnTo>
                    <a:pt x="574" y="206"/>
                  </a:lnTo>
                  <a:lnTo>
                    <a:pt x="580" y="234"/>
                  </a:lnTo>
                  <a:lnTo>
                    <a:pt x="586" y="262"/>
                  </a:lnTo>
                  <a:lnTo>
                    <a:pt x="586" y="292"/>
                  </a:lnTo>
                  <a:lnTo>
                    <a:pt x="586" y="292"/>
                  </a:lnTo>
                  <a:close/>
                </a:path>
              </a:pathLst>
            </a:cu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53" name="Freeform 57"/>
            <p:cNvSpPr>
              <a:spLocks/>
            </p:cNvSpPr>
            <p:nvPr userDrawn="1"/>
          </p:nvSpPr>
          <p:spPr bwMode="auto">
            <a:xfrm>
              <a:off x="2428876" y="1026625"/>
              <a:ext cx="473075" cy="473075"/>
            </a:xfrm>
            <a:custGeom>
              <a:avLst/>
              <a:gdLst>
                <a:gd name="T0" fmla="*/ 298 w 298"/>
                <a:gd name="T1" fmla="*/ 148 h 298"/>
                <a:gd name="T2" fmla="*/ 294 w 298"/>
                <a:gd name="T3" fmla="*/ 178 h 298"/>
                <a:gd name="T4" fmla="*/ 286 w 298"/>
                <a:gd name="T5" fmla="*/ 206 h 298"/>
                <a:gd name="T6" fmla="*/ 272 w 298"/>
                <a:gd name="T7" fmla="*/ 232 h 298"/>
                <a:gd name="T8" fmla="*/ 254 w 298"/>
                <a:gd name="T9" fmla="*/ 254 h 298"/>
                <a:gd name="T10" fmla="*/ 232 w 298"/>
                <a:gd name="T11" fmla="*/ 272 h 298"/>
                <a:gd name="T12" fmla="*/ 206 w 298"/>
                <a:gd name="T13" fmla="*/ 286 h 298"/>
                <a:gd name="T14" fmla="*/ 178 w 298"/>
                <a:gd name="T15" fmla="*/ 294 h 298"/>
                <a:gd name="T16" fmla="*/ 148 w 298"/>
                <a:gd name="T17" fmla="*/ 298 h 298"/>
                <a:gd name="T18" fmla="*/ 134 w 298"/>
                <a:gd name="T19" fmla="*/ 296 h 298"/>
                <a:gd name="T20" fmla="*/ 104 w 298"/>
                <a:gd name="T21" fmla="*/ 290 h 298"/>
                <a:gd name="T22" fmla="*/ 78 w 298"/>
                <a:gd name="T23" fmla="*/ 280 h 298"/>
                <a:gd name="T24" fmla="*/ 54 w 298"/>
                <a:gd name="T25" fmla="*/ 264 h 298"/>
                <a:gd name="T26" fmla="*/ 34 w 298"/>
                <a:gd name="T27" fmla="*/ 242 h 298"/>
                <a:gd name="T28" fmla="*/ 18 w 298"/>
                <a:gd name="T29" fmla="*/ 220 h 298"/>
                <a:gd name="T30" fmla="*/ 6 w 298"/>
                <a:gd name="T31" fmla="*/ 192 h 298"/>
                <a:gd name="T32" fmla="*/ 0 w 298"/>
                <a:gd name="T33" fmla="*/ 164 h 298"/>
                <a:gd name="T34" fmla="*/ 0 w 298"/>
                <a:gd name="T35" fmla="*/ 148 h 298"/>
                <a:gd name="T36" fmla="*/ 2 w 298"/>
                <a:gd name="T37" fmla="*/ 118 h 298"/>
                <a:gd name="T38" fmla="*/ 12 w 298"/>
                <a:gd name="T39" fmla="*/ 90 h 298"/>
                <a:gd name="T40" fmla="*/ 26 w 298"/>
                <a:gd name="T41" fmla="*/ 64 h 298"/>
                <a:gd name="T42" fmla="*/ 44 w 298"/>
                <a:gd name="T43" fmla="*/ 42 h 298"/>
                <a:gd name="T44" fmla="*/ 66 w 298"/>
                <a:gd name="T45" fmla="*/ 24 h 298"/>
                <a:gd name="T46" fmla="*/ 90 w 298"/>
                <a:gd name="T47" fmla="*/ 10 h 298"/>
                <a:gd name="T48" fmla="*/ 118 w 298"/>
                <a:gd name="T49" fmla="*/ 2 h 298"/>
                <a:gd name="T50" fmla="*/ 148 w 298"/>
                <a:gd name="T51" fmla="*/ 0 h 298"/>
                <a:gd name="T52" fmla="*/ 164 w 298"/>
                <a:gd name="T53" fmla="*/ 0 h 298"/>
                <a:gd name="T54" fmla="*/ 194 w 298"/>
                <a:gd name="T55" fmla="*/ 6 h 298"/>
                <a:gd name="T56" fmla="*/ 220 w 298"/>
                <a:gd name="T57" fmla="*/ 18 h 298"/>
                <a:gd name="T58" fmla="*/ 244 w 298"/>
                <a:gd name="T59" fmla="*/ 34 h 298"/>
                <a:gd name="T60" fmla="*/ 264 w 298"/>
                <a:gd name="T61" fmla="*/ 54 h 298"/>
                <a:gd name="T62" fmla="*/ 280 w 298"/>
                <a:gd name="T63" fmla="*/ 78 h 298"/>
                <a:gd name="T64" fmla="*/ 292 w 298"/>
                <a:gd name="T65" fmla="*/ 104 h 298"/>
                <a:gd name="T66" fmla="*/ 298 w 298"/>
                <a:gd name="T67" fmla="*/ 132 h 298"/>
                <a:gd name="T68" fmla="*/ 298 w 298"/>
                <a:gd name="T69" fmla="*/ 14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8" h="298">
                  <a:moveTo>
                    <a:pt x="298" y="148"/>
                  </a:moveTo>
                  <a:lnTo>
                    <a:pt x="298" y="148"/>
                  </a:lnTo>
                  <a:lnTo>
                    <a:pt x="298" y="164"/>
                  </a:lnTo>
                  <a:lnTo>
                    <a:pt x="294" y="178"/>
                  </a:lnTo>
                  <a:lnTo>
                    <a:pt x="292" y="192"/>
                  </a:lnTo>
                  <a:lnTo>
                    <a:pt x="286" y="206"/>
                  </a:lnTo>
                  <a:lnTo>
                    <a:pt x="280" y="220"/>
                  </a:lnTo>
                  <a:lnTo>
                    <a:pt x="272" y="232"/>
                  </a:lnTo>
                  <a:lnTo>
                    <a:pt x="264" y="242"/>
                  </a:lnTo>
                  <a:lnTo>
                    <a:pt x="254" y="254"/>
                  </a:lnTo>
                  <a:lnTo>
                    <a:pt x="244" y="264"/>
                  </a:lnTo>
                  <a:lnTo>
                    <a:pt x="232" y="272"/>
                  </a:lnTo>
                  <a:lnTo>
                    <a:pt x="220" y="280"/>
                  </a:lnTo>
                  <a:lnTo>
                    <a:pt x="206" y="286"/>
                  </a:lnTo>
                  <a:lnTo>
                    <a:pt x="194" y="290"/>
                  </a:lnTo>
                  <a:lnTo>
                    <a:pt x="178" y="294"/>
                  </a:lnTo>
                  <a:lnTo>
                    <a:pt x="164" y="296"/>
                  </a:lnTo>
                  <a:lnTo>
                    <a:pt x="148" y="298"/>
                  </a:lnTo>
                  <a:lnTo>
                    <a:pt x="148" y="298"/>
                  </a:lnTo>
                  <a:lnTo>
                    <a:pt x="134" y="296"/>
                  </a:lnTo>
                  <a:lnTo>
                    <a:pt x="118" y="294"/>
                  </a:lnTo>
                  <a:lnTo>
                    <a:pt x="104" y="290"/>
                  </a:lnTo>
                  <a:lnTo>
                    <a:pt x="90" y="286"/>
                  </a:lnTo>
                  <a:lnTo>
                    <a:pt x="78" y="280"/>
                  </a:lnTo>
                  <a:lnTo>
                    <a:pt x="66" y="272"/>
                  </a:lnTo>
                  <a:lnTo>
                    <a:pt x="54" y="264"/>
                  </a:lnTo>
                  <a:lnTo>
                    <a:pt x="44" y="254"/>
                  </a:lnTo>
                  <a:lnTo>
                    <a:pt x="34" y="242"/>
                  </a:lnTo>
                  <a:lnTo>
                    <a:pt x="26" y="232"/>
                  </a:lnTo>
                  <a:lnTo>
                    <a:pt x="18" y="220"/>
                  </a:lnTo>
                  <a:lnTo>
                    <a:pt x="12" y="206"/>
                  </a:lnTo>
                  <a:lnTo>
                    <a:pt x="6" y="192"/>
                  </a:lnTo>
                  <a:lnTo>
                    <a:pt x="2" y="178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0" y="132"/>
                  </a:lnTo>
                  <a:lnTo>
                    <a:pt x="2" y="118"/>
                  </a:lnTo>
                  <a:lnTo>
                    <a:pt x="6" y="104"/>
                  </a:lnTo>
                  <a:lnTo>
                    <a:pt x="12" y="90"/>
                  </a:lnTo>
                  <a:lnTo>
                    <a:pt x="18" y="78"/>
                  </a:lnTo>
                  <a:lnTo>
                    <a:pt x="26" y="64"/>
                  </a:lnTo>
                  <a:lnTo>
                    <a:pt x="34" y="54"/>
                  </a:lnTo>
                  <a:lnTo>
                    <a:pt x="44" y="42"/>
                  </a:lnTo>
                  <a:lnTo>
                    <a:pt x="54" y="34"/>
                  </a:lnTo>
                  <a:lnTo>
                    <a:pt x="66" y="24"/>
                  </a:lnTo>
                  <a:lnTo>
                    <a:pt x="78" y="18"/>
                  </a:lnTo>
                  <a:lnTo>
                    <a:pt x="90" y="10"/>
                  </a:lnTo>
                  <a:lnTo>
                    <a:pt x="104" y="6"/>
                  </a:lnTo>
                  <a:lnTo>
                    <a:pt x="118" y="2"/>
                  </a:lnTo>
                  <a:lnTo>
                    <a:pt x="134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64" y="0"/>
                  </a:lnTo>
                  <a:lnTo>
                    <a:pt x="178" y="2"/>
                  </a:lnTo>
                  <a:lnTo>
                    <a:pt x="194" y="6"/>
                  </a:lnTo>
                  <a:lnTo>
                    <a:pt x="206" y="10"/>
                  </a:lnTo>
                  <a:lnTo>
                    <a:pt x="220" y="18"/>
                  </a:lnTo>
                  <a:lnTo>
                    <a:pt x="232" y="24"/>
                  </a:lnTo>
                  <a:lnTo>
                    <a:pt x="244" y="34"/>
                  </a:lnTo>
                  <a:lnTo>
                    <a:pt x="254" y="42"/>
                  </a:lnTo>
                  <a:lnTo>
                    <a:pt x="264" y="54"/>
                  </a:lnTo>
                  <a:lnTo>
                    <a:pt x="272" y="64"/>
                  </a:lnTo>
                  <a:lnTo>
                    <a:pt x="280" y="78"/>
                  </a:lnTo>
                  <a:lnTo>
                    <a:pt x="286" y="90"/>
                  </a:lnTo>
                  <a:lnTo>
                    <a:pt x="292" y="104"/>
                  </a:lnTo>
                  <a:lnTo>
                    <a:pt x="294" y="118"/>
                  </a:lnTo>
                  <a:lnTo>
                    <a:pt x="298" y="132"/>
                  </a:lnTo>
                  <a:lnTo>
                    <a:pt x="298" y="148"/>
                  </a:lnTo>
                  <a:lnTo>
                    <a:pt x="298" y="1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58"/>
            <p:cNvSpPr>
              <a:spLocks/>
            </p:cNvSpPr>
            <p:nvPr userDrawn="1"/>
          </p:nvSpPr>
          <p:spPr bwMode="auto">
            <a:xfrm>
              <a:off x="3262313" y="1483825"/>
              <a:ext cx="1365250" cy="1365250"/>
            </a:xfrm>
            <a:custGeom>
              <a:avLst/>
              <a:gdLst>
                <a:gd name="T0" fmla="*/ 860 w 860"/>
                <a:gd name="T1" fmla="*/ 430 h 860"/>
                <a:gd name="T2" fmla="*/ 850 w 860"/>
                <a:gd name="T3" fmla="*/ 516 h 860"/>
                <a:gd name="T4" fmla="*/ 826 w 860"/>
                <a:gd name="T5" fmla="*/ 598 h 860"/>
                <a:gd name="T6" fmla="*/ 786 w 860"/>
                <a:gd name="T7" fmla="*/ 670 h 860"/>
                <a:gd name="T8" fmla="*/ 734 w 860"/>
                <a:gd name="T9" fmla="*/ 734 h 860"/>
                <a:gd name="T10" fmla="*/ 670 w 860"/>
                <a:gd name="T11" fmla="*/ 786 h 860"/>
                <a:gd name="T12" fmla="*/ 596 w 860"/>
                <a:gd name="T13" fmla="*/ 826 h 860"/>
                <a:gd name="T14" fmla="*/ 516 w 860"/>
                <a:gd name="T15" fmla="*/ 850 h 860"/>
                <a:gd name="T16" fmla="*/ 430 w 860"/>
                <a:gd name="T17" fmla="*/ 860 h 860"/>
                <a:gd name="T18" fmla="*/ 386 w 860"/>
                <a:gd name="T19" fmla="*/ 858 h 860"/>
                <a:gd name="T20" fmla="*/ 302 w 860"/>
                <a:gd name="T21" fmla="*/ 840 h 860"/>
                <a:gd name="T22" fmla="*/ 224 w 860"/>
                <a:gd name="T23" fmla="*/ 808 h 860"/>
                <a:gd name="T24" fmla="*/ 156 w 860"/>
                <a:gd name="T25" fmla="*/ 762 h 860"/>
                <a:gd name="T26" fmla="*/ 98 w 860"/>
                <a:gd name="T27" fmla="*/ 704 h 860"/>
                <a:gd name="T28" fmla="*/ 52 w 860"/>
                <a:gd name="T29" fmla="*/ 634 h 860"/>
                <a:gd name="T30" fmla="*/ 18 w 860"/>
                <a:gd name="T31" fmla="*/ 558 h 860"/>
                <a:gd name="T32" fmla="*/ 2 w 860"/>
                <a:gd name="T33" fmla="*/ 474 h 860"/>
                <a:gd name="T34" fmla="*/ 0 w 860"/>
                <a:gd name="T35" fmla="*/ 430 h 860"/>
                <a:gd name="T36" fmla="*/ 8 w 860"/>
                <a:gd name="T37" fmla="*/ 344 h 860"/>
                <a:gd name="T38" fmla="*/ 34 w 860"/>
                <a:gd name="T39" fmla="*/ 262 h 860"/>
                <a:gd name="T40" fmla="*/ 72 w 860"/>
                <a:gd name="T41" fmla="*/ 190 h 860"/>
                <a:gd name="T42" fmla="*/ 126 w 860"/>
                <a:gd name="T43" fmla="*/ 126 h 860"/>
                <a:gd name="T44" fmla="*/ 190 w 860"/>
                <a:gd name="T45" fmla="*/ 74 h 860"/>
                <a:gd name="T46" fmla="*/ 262 w 860"/>
                <a:gd name="T47" fmla="*/ 34 h 860"/>
                <a:gd name="T48" fmla="*/ 342 w 860"/>
                <a:gd name="T49" fmla="*/ 8 h 860"/>
                <a:gd name="T50" fmla="*/ 430 w 860"/>
                <a:gd name="T51" fmla="*/ 0 h 860"/>
                <a:gd name="T52" fmla="*/ 474 w 860"/>
                <a:gd name="T53" fmla="*/ 2 h 860"/>
                <a:gd name="T54" fmla="*/ 558 w 860"/>
                <a:gd name="T55" fmla="*/ 20 h 860"/>
                <a:gd name="T56" fmla="*/ 634 w 860"/>
                <a:gd name="T57" fmla="*/ 52 h 860"/>
                <a:gd name="T58" fmla="*/ 702 w 860"/>
                <a:gd name="T59" fmla="*/ 98 h 860"/>
                <a:gd name="T60" fmla="*/ 762 w 860"/>
                <a:gd name="T61" fmla="*/ 156 h 860"/>
                <a:gd name="T62" fmla="*/ 808 w 860"/>
                <a:gd name="T63" fmla="*/ 224 h 860"/>
                <a:gd name="T64" fmla="*/ 840 w 860"/>
                <a:gd name="T65" fmla="*/ 302 h 860"/>
                <a:gd name="T66" fmla="*/ 858 w 860"/>
                <a:gd name="T67" fmla="*/ 386 h 860"/>
                <a:gd name="T68" fmla="*/ 860 w 860"/>
                <a:gd name="T69" fmla="*/ 430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60">
                  <a:moveTo>
                    <a:pt x="860" y="430"/>
                  </a:moveTo>
                  <a:lnTo>
                    <a:pt x="860" y="430"/>
                  </a:lnTo>
                  <a:lnTo>
                    <a:pt x="858" y="474"/>
                  </a:lnTo>
                  <a:lnTo>
                    <a:pt x="850" y="516"/>
                  </a:lnTo>
                  <a:lnTo>
                    <a:pt x="840" y="558"/>
                  </a:lnTo>
                  <a:lnTo>
                    <a:pt x="826" y="598"/>
                  </a:lnTo>
                  <a:lnTo>
                    <a:pt x="808" y="634"/>
                  </a:lnTo>
                  <a:lnTo>
                    <a:pt x="786" y="670"/>
                  </a:lnTo>
                  <a:lnTo>
                    <a:pt x="762" y="704"/>
                  </a:lnTo>
                  <a:lnTo>
                    <a:pt x="734" y="734"/>
                  </a:lnTo>
                  <a:lnTo>
                    <a:pt x="702" y="762"/>
                  </a:lnTo>
                  <a:lnTo>
                    <a:pt x="670" y="786"/>
                  </a:lnTo>
                  <a:lnTo>
                    <a:pt x="634" y="808"/>
                  </a:lnTo>
                  <a:lnTo>
                    <a:pt x="596" y="826"/>
                  </a:lnTo>
                  <a:lnTo>
                    <a:pt x="558" y="840"/>
                  </a:lnTo>
                  <a:lnTo>
                    <a:pt x="516" y="850"/>
                  </a:lnTo>
                  <a:lnTo>
                    <a:pt x="474" y="858"/>
                  </a:lnTo>
                  <a:lnTo>
                    <a:pt x="430" y="860"/>
                  </a:lnTo>
                  <a:lnTo>
                    <a:pt x="430" y="860"/>
                  </a:lnTo>
                  <a:lnTo>
                    <a:pt x="386" y="858"/>
                  </a:lnTo>
                  <a:lnTo>
                    <a:pt x="342" y="850"/>
                  </a:lnTo>
                  <a:lnTo>
                    <a:pt x="302" y="840"/>
                  </a:lnTo>
                  <a:lnTo>
                    <a:pt x="262" y="826"/>
                  </a:lnTo>
                  <a:lnTo>
                    <a:pt x="224" y="808"/>
                  </a:lnTo>
                  <a:lnTo>
                    <a:pt x="190" y="786"/>
                  </a:lnTo>
                  <a:lnTo>
                    <a:pt x="156" y="762"/>
                  </a:lnTo>
                  <a:lnTo>
                    <a:pt x="126" y="734"/>
                  </a:lnTo>
                  <a:lnTo>
                    <a:pt x="98" y="704"/>
                  </a:lnTo>
                  <a:lnTo>
                    <a:pt x="72" y="670"/>
                  </a:lnTo>
                  <a:lnTo>
                    <a:pt x="52" y="634"/>
                  </a:lnTo>
                  <a:lnTo>
                    <a:pt x="34" y="598"/>
                  </a:lnTo>
                  <a:lnTo>
                    <a:pt x="18" y="558"/>
                  </a:lnTo>
                  <a:lnTo>
                    <a:pt x="8" y="516"/>
                  </a:lnTo>
                  <a:lnTo>
                    <a:pt x="2" y="474"/>
                  </a:lnTo>
                  <a:lnTo>
                    <a:pt x="0" y="430"/>
                  </a:lnTo>
                  <a:lnTo>
                    <a:pt x="0" y="430"/>
                  </a:lnTo>
                  <a:lnTo>
                    <a:pt x="2" y="386"/>
                  </a:lnTo>
                  <a:lnTo>
                    <a:pt x="8" y="344"/>
                  </a:lnTo>
                  <a:lnTo>
                    <a:pt x="18" y="302"/>
                  </a:lnTo>
                  <a:lnTo>
                    <a:pt x="34" y="262"/>
                  </a:lnTo>
                  <a:lnTo>
                    <a:pt x="52" y="224"/>
                  </a:lnTo>
                  <a:lnTo>
                    <a:pt x="72" y="190"/>
                  </a:lnTo>
                  <a:lnTo>
                    <a:pt x="98" y="156"/>
                  </a:lnTo>
                  <a:lnTo>
                    <a:pt x="126" y="126"/>
                  </a:lnTo>
                  <a:lnTo>
                    <a:pt x="156" y="98"/>
                  </a:lnTo>
                  <a:lnTo>
                    <a:pt x="190" y="74"/>
                  </a:lnTo>
                  <a:lnTo>
                    <a:pt x="224" y="52"/>
                  </a:lnTo>
                  <a:lnTo>
                    <a:pt x="262" y="34"/>
                  </a:lnTo>
                  <a:lnTo>
                    <a:pt x="302" y="20"/>
                  </a:lnTo>
                  <a:lnTo>
                    <a:pt x="342" y="8"/>
                  </a:lnTo>
                  <a:lnTo>
                    <a:pt x="386" y="2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474" y="2"/>
                  </a:lnTo>
                  <a:lnTo>
                    <a:pt x="516" y="8"/>
                  </a:lnTo>
                  <a:lnTo>
                    <a:pt x="558" y="20"/>
                  </a:lnTo>
                  <a:lnTo>
                    <a:pt x="596" y="34"/>
                  </a:lnTo>
                  <a:lnTo>
                    <a:pt x="634" y="52"/>
                  </a:lnTo>
                  <a:lnTo>
                    <a:pt x="670" y="74"/>
                  </a:lnTo>
                  <a:lnTo>
                    <a:pt x="702" y="98"/>
                  </a:lnTo>
                  <a:lnTo>
                    <a:pt x="734" y="126"/>
                  </a:lnTo>
                  <a:lnTo>
                    <a:pt x="762" y="156"/>
                  </a:lnTo>
                  <a:lnTo>
                    <a:pt x="786" y="190"/>
                  </a:lnTo>
                  <a:lnTo>
                    <a:pt x="808" y="224"/>
                  </a:lnTo>
                  <a:lnTo>
                    <a:pt x="826" y="262"/>
                  </a:lnTo>
                  <a:lnTo>
                    <a:pt x="840" y="302"/>
                  </a:lnTo>
                  <a:lnTo>
                    <a:pt x="850" y="344"/>
                  </a:lnTo>
                  <a:lnTo>
                    <a:pt x="858" y="386"/>
                  </a:lnTo>
                  <a:lnTo>
                    <a:pt x="860" y="430"/>
                  </a:lnTo>
                  <a:lnTo>
                    <a:pt x="860" y="430"/>
                  </a:lnTo>
                  <a:close/>
                </a:path>
              </a:pathLst>
            </a:custGeom>
            <a:solidFill>
              <a:srgbClr val="B1CC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59"/>
            <p:cNvSpPr>
              <a:spLocks/>
            </p:cNvSpPr>
            <p:nvPr userDrawn="1"/>
          </p:nvSpPr>
          <p:spPr bwMode="auto">
            <a:xfrm>
              <a:off x="3478213" y="1848950"/>
              <a:ext cx="933450" cy="933450"/>
            </a:xfrm>
            <a:custGeom>
              <a:avLst/>
              <a:gdLst>
                <a:gd name="T0" fmla="*/ 588 w 588"/>
                <a:gd name="T1" fmla="*/ 294 h 588"/>
                <a:gd name="T2" fmla="*/ 582 w 588"/>
                <a:gd name="T3" fmla="*/ 352 h 588"/>
                <a:gd name="T4" fmla="*/ 564 w 588"/>
                <a:gd name="T5" fmla="*/ 408 h 588"/>
                <a:gd name="T6" fmla="*/ 536 w 588"/>
                <a:gd name="T7" fmla="*/ 458 h 588"/>
                <a:gd name="T8" fmla="*/ 502 w 588"/>
                <a:gd name="T9" fmla="*/ 502 h 588"/>
                <a:gd name="T10" fmla="*/ 458 w 588"/>
                <a:gd name="T11" fmla="*/ 536 h 588"/>
                <a:gd name="T12" fmla="*/ 408 w 588"/>
                <a:gd name="T13" fmla="*/ 564 h 588"/>
                <a:gd name="T14" fmla="*/ 352 w 588"/>
                <a:gd name="T15" fmla="*/ 582 h 588"/>
                <a:gd name="T16" fmla="*/ 294 w 588"/>
                <a:gd name="T17" fmla="*/ 588 h 588"/>
                <a:gd name="T18" fmla="*/ 264 w 588"/>
                <a:gd name="T19" fmla="*/ 586 h 588"/>
                <a:gd name="T20" fmla="*/ 206 w 588"/>
                <a:gd name="T21" fmla="*/ 574 h 588"/>
                <a:gd name="T22" fmla="*/ 154 w 588"/>
                <a:gd name="T23" fmla="*/ 552 h 588"/>
                <a:gd name="T24" fmla="*/ 106 w 588"/>
                <a:gd name="T25" fmla="*/ 520 h 588"/>
                <a:gd name="T26" fmla="*/ 66 w 588"/>
                <a:gd name="T27" fmla="*/ 480 h 588"/>
                <a:gd name="T28" fmla="*/ 36 w 588"/>
                <a:gd name="T29" fmla="*/ 434 h 588"/>
                <a:gd name="T30" fmla="*/ 12 w 588"/>
                <a:gd name="T31" fmla="*/ 380 h 588"/>
                <a:gd name="T32" fmla="*/ 2 w 588"/>
                <a:gd name="T33" fmla="*/ 324 h 588"/>
                <a:gd name="T34" fmla="*/ 0 w 588"/>
                <a:gd name="T35" fmla="*/ 294 h 588"/>
                <a:gd name="T36" fmla="*/ 6 w 588"/>
                <a:gd name="T37" fmla="*/ 234 h 588"/>
                <a:gd name="T38" fmla="*/ 22 w 588"/>
                <a:gd name="T39" fmla="*/ 180 h 588"/>
                <a:gd name="T40" fmla="*/ 50 w 588"/>
                <a:gd name="T41" fmla="*/ 130 h 588"/>
                <a:gd name="T42" fmla="*/ 86 w 588"/>
                <a:gd name="T43" fmla="*/ 86 h 588"/>
                <a:gd name="T44" fmla="*/ 130 w 588"/>
                <a:gd name="T45" fmla="*/ 50 h 588"/>
                <a:gd name="T46" fmla="*/ 180 w 588"/>
                <a:gd name="T47" fmla="*/ 22 h 588"/>
                <a:gd name="T48" fmla="*/ 234 w 588"/>
                <a:gd name="T49" fmla="*/ 6 h 588"/>
                <a:gd name="T50" fmla="*/ 294 w 588"/>
                <a:gd name="T51" fmla="*/ 0 h 588"/>
                <a:gd name="T52" fmla="*/ 324 w 588"/>
                <a:gd name="T53" fmla="*/ 2 h 588"/>
                <a:gd name="T54" fmla="*/ 380 w 588"/>
                <a:gd name="T55" fmla="*/ 12 h 588"/>
                <a:gd name="T56" fmla="*/ 434 w 588"/>
                <a:gd name="T57" fmla="*/ 36 h 588"/>
                <a:gd name="T58" fmla="*/ 480 w 588"/>
                <a:gd name="T59" fmla="*/ 66 h 588"/>
                <a:gd name="T60" fmla="*/ 520 w 588"/>
                <a:gd name="T61" fmla="*/ 106 h 588"/>
                <a:gd name="T62" fmla="*/ 552 w 588"/>
                <a:gd name="T63" fmla="*/ 154 h 588"/>
                <a:gd name="T64" fmla="*/ 574 w 588"/>
                <a:gd name="T65" fmla="*/ 206 h 588"/>
                <a:gd name="T66" fmla="*/ 586 w 588"/>
                <a:gd name="T67" fmla="*/ 264 h 588"/>
                <a:gd name="T68" fmla="*/ 588 w 588"/>
                <a:gd name="T69" fmla="*/ 294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8" h="588">
                  <a:moveTo>
                    <a:pt x="588" y="294"/>
                  </a:moveTo>
                  <a:lnTo>
                    <a:pt x="588" y="294"/>
                  </a:lnTo>
                  <a:lnTo>
                    <a:pt x="586" y="324"/>
                  </a:lnTo>
                  <a:lnTo>
                    <a:pt x="582" y="352"/>
                  </a:lnTo>
                  <a:lnTo>
                    <a:pt x="574" y="380"/>
                  </a:lnTo>
                  <a:lnTo>
                    <a:pt x="564" y="408"/>
                  </a:lnTo>
                  <a:lnTo>
                    <a:pt x="552" y="434"/>
                  </a:lnTo>
                  <a:lnTo>
                    <a:pt x="536" y="458"/>
                  </a:lnTo>
                  <a:lnTo>
                    <a:pt x="520" y="480"/>
                  </a:lnTo>
                  <a:lnTo>
                    <a:pt x="502" y="502"/>
                  </a:lnTo>
                  <a:lnTo>
                    <a:pt x="480" y="520"/>
                  </a:lnTo>
                  <a:lnTo>
                    <a:pt x="458" y="536"/>
                  </a:lnTo>
                  <a:lnTo>
                    <a:pt x="434" y="552"/>
                  </a:lnTo>
                  <a:lnTo>
                    <a:pt x="408" y="564"/>
                  </a:lnTo>
                  <a:lnTo>
                    <a:pt x="380" y="574"/>
                  </a:lnTo>
                  <a:lnTo>
                    <a:pt x="352" y="582"/>
                  </a:lnTo>
                  <a:lnTo>
                    <a:pt x="324" y="586"/>
                  </a:lnTo>
                  <a:lnTo>
                    <a:pt x="294" y="588"/>
                  </a:lnTo>
                  <a:lnTo>
                    <a:pt x="294" y="588"/>
                  </a:lnTo>
                  <a:lnTo>
                    <a:pt x="264" y="586"/>
                  </a:lnTo>
                  <a:lnTo>
                    <a:pt x="234" y="582"/>
                  </a:lnTo>
                  <a:lnTo>
                    <a:pt x="206" y="574"/>
                  </a:lnTo>
                  <a:lnTo>
                    <a:pt x="180" y="564"/>
                  </a:lnTo>
                  <a:lnTo>
                    <a:pt x="154" y="552"/>
                  </a:lnTo>
                  <a:lnTo>
                    <a:pt x="130" y="536"/>
                  </a:lnTo>
                  <a:lnTo>
                    <a:pt x="106" y="520"/>
                  </a:lnTo>
                  <a:lnTo>
                    <a:pt x="86" y="502"/>
                  </a:lnTo>
                  <a:lnTo>
                    <a:pt x="66" y="480"/>
                  </a:lnTo>
                  <a:lnTo>
                    <a:pt x="50" y="458"/>
                  </a:lnTo>
                  <a:lnTo>
                    <a:pt x="36" y="434"/>
                  </a:lnTo>
                  <a:lnTo>
                    <a:pt x="22" y="408"/>
                  </a:lnTo>
                  <a:lnTo>
                    <a:pt x="12" y="380"/>
                  </a:lnTo>
                  <a:lnTo>
                    <a:pt x="6" y="352"/>
                  </a:lnTo>
                  <a:lnTo>
                    <a:pt x="2" y="324"/>
                  </a:lnTo>
                  <a:lnTo>
                    <a:pt x="0" y="294"/>
                  </a:lnTo>
                  <a:lnTo>
                    <a:pt x="0" y="294"/>
                  </a:lnTo>
                  <a:lnTo>
                    <a:pt x="2" y="264"/>
                  </a:lnTo>
                  <a:lnTo>
                    <a:pt x="6" y="234"/>
                  </a:lnTo>
                  <a:lnTo>
                    <a:pt x="12" y="206"/>
                  </a:lnTo>
                  <a:lnTo>
                    <a:pt x="22" y="180"/>
                  </a:lnTo>
                  <a:lnTo>
                    <a:pt x="36" y="154"/>
                  </a:lnTo>
                  <a:lnTo>
                    <a:pt x="50" y="130"/>
                  </a:lnTo>
                  <a:lnTo>
                    <a:pt x="66" y="106"/>
                  </a:lnTo>
                  <a:lnTo>
                    <a:pt x="86" y="86"/>
                  </a:lnTo>
                  <a:lnTo>
                    <a:pt x="106" y="66"/>
                  </a:lnTo>
                  <a:lnTo>
                    <a:pt x="130" y="50"/>
                  </a:lnTo>
                  <a:lnTo>
                    <a:pt x="154" y="36"/>
                  </a:lnTo>
                  <a:lnTo>
                    <a:pt x="180" y="22"/>
                  </a:lnTo>
                  <a:lnTo>
                    <a:pt x="206" y="12"/>
                  </a:lnTo>
                  <a:lnTo>
                    <a:pt x="234" y="6"/>
                  </a:lnTo>
                  <a:lnTo>
                    <a:pt x="264" y="2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324" y="2"/>
                  </a:lnTo>
                  <a:lnTo>
                    <a:pt x="352" y="6"/>
                  </a:lnTo>
                  <a:lnTo>
                    <a:pt x="380" y="12"/>
                  </a:lnTo>
                  <a:lnTo>
                    <a:pt x="408" y="22"/>
                  </a:lnTo>
                  <a:lnTo>
                    <a:pt x="434" y="36"/>
                  </a:lnTo>
                  <a:lnTo>
                    <a:pt x="458" y="50"/>
                  </a:lnTo>
                  <a:lnTo>
                    <a:pt x="480" y="66"/>
                  </a:lnTo>
                  <a:lnTo>
                    <a:pt x="502" y="86"/>
                  </a:lnTo>
                  <a:lnTo>
                    <a:pt x="520" y="106"/>
                  </a:lnTo>
                  <a:lnTo>
                    <a:pt x="536" y="130"/>
                  </a:lnTo>
                  <a:lnTo>
                    <a:pt x="552" y="154"/>
                  </a:lnTo>
                  <a:lnTo>
                    <a:pt x="564" y="180"/>
                  </a:lnTo>
                  <a:lnTo>
                    <a:pt x="574" y="206"/>
                  </a:lnTo>
                  <a:lnTo>
                    <a:pt x="582" y="234"/>
                  </a:lnTo>
                  <a:lnTo>
                    <a:pt x="586" y="264"/>
                  </a:lnTo>
                  <a:lnTo>
                    <a:pt x="588" y="294"/>
                  </a:lnTo>
                  <a:lnTo>
                    <a:pt x="588" y="294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56" name="Freeform 60"/>
            <p:cNvSpPr>
              <a:spLocks/>
            </p:cNvSpPr>
            <p:nvPr userDrawn="1"/>
          </p:nvSpPr>
          <p:spPr bwMode="auto">
            <a:xfrm>
              <a:off x="3706813" y="2268050"/>
              <a:ext cx="473075" cy="473075"/>
            </a:xfrm>
            <a:custGeom>
              <a:avLst/>
              <a:gdLst>
                <a:gd name="T0" fmla="*/ 298 w 298"/>
                <a:gd name="T1" fmla="*/ 148 h 298"/>
                <a:gd name="T2" fmla="*/ 296 w 298"/>
                <a:gd name="T3" fmla="*/ 178 h 298"/>
                <a:gd name="T4" fmla="*/ 286 w 298"/>
                <a:gd name="T5" fmla="*/ 206 h 298"/>
                <a:gd name="T6" fmla="*/ 272 w 298"/>
                <a:gd name="T7" fmla="*/ 232 h 298"/>
                <a:gd name="T8" fmla="*/ 254 w 298"/>
                <a:gd name="T9" fmla="*/ 254 h 298"/>
                <a:gd name="T10" fmla="*/ 232 w 298"/>
                <a:gd name="T11" fmla="*/ 272 h 298"/>
                <a:gd name="T12" fmla="*/ 208 w 298"/>
                <a:gd name="T13" fmla="*/ 286 h 298"/>
                <a:gd name="T14" fmla="*/ 180 w 298"/>
                <a:gd name="T15" fmla="*/ 294 h 298"/>
                <a:gd name="T16" fmla="*/ 150 w 298"/>
                <a:gd name="T17" fmla="*/ 298 h 298"/>
                <a:gd name="T18" fmla="*/ 134 w 298"/>
                <a:gd name="T19" fmla="*/ 296 h 298"/>
                <a:gd name="T20" fmla="*/ 106 w 298"/>
                <a:gd name="T21" fmla="*/ 290 h 298"/>
                <a:gd name="T22" fmla="*/ 78 w 298"/>
                <a:gd name="T23" fmla="*/ 280 h 298"/>
                <a:gd name="T24" fmla="*/ 54 w 298"/>
                <a:gd name="T25" fmla="*/ 264 h 298"/>
                <a:gd name="T26" fmla="*/ 34 w 298"/>
                <a:gd name="T27" fmla="*/ 244 h 298"/>
                <a:gd name="T28" fmla="*/ 18 w 298"/>
                <a:gd name="T29" fmla="*/ 220 h 298"/>
                <a:gd name="T30" fmla="*/ 8 w 298"/>
                <a:gd name="T31" fmla="*/ 192 h 298"/>
                <a:gd name="T32" fmla="*/ 2 w 298"/>
                <a:gd name="T33" fmla="*/ 164 h 298"/>
                <a:gd name="T34" fmla="*/ 0 w 298"/>
                <a:gd name="T35" fmla="*/ 148 h 298"/>
                <a:gd name="T36" fmla="*/ 4 w 298"/>
                <a:gd name="T37" fmla="*/ 118 h 298"/>
                <a:gd name="T38" fmla="*/ 12 w 298"/>
                <a:gd name="T39" fmla="*/ 90 h 298"/>
                <a:gd name="T40" fmla="*/ 26 w 298"/>
                <a:gd name="T41" fmla="*/ 66 h 298"/>
                <a:gd name="T42" fmla="*/ 44 w 298"/>
                <a:gd name="T43" fmla="*/ 44 h 298"/>
                <a:gd name="T44" fmla="*/ 66 w 298"/>
                <a:gd name="T45" fmla="*/ 26 h 298"/>
                <a:gd name="T46" fmla="*/ 92 w 298"/>
                <a:gd name="T47" fmla="*/ 12 h 298"/>
                <a:gd name="T48" fmla="*/ 120 w 298"/>
                <a:gd name="T49" fmla="*/ 2 h 298"/>
                <a:gd name="T50" fmla="*/ 150 w 298"/>
                <a:gd name="T51" fmla="*/ 0 h 298"/>
                <a:gd name="T52" fmla="*/ 164 w 298"/>
                <a:gd name="T53" fmla="*/ 0 h 298"/>
                <a:gd name="T54" fmla="*/ 194 w 298"/>
                <a:gd name="T55" fmla="*/ 6 h 298"/>
                <a:gd name="T56" fmla="*/ 220 w 298"/>
                <a:gd name="T57" fmla="*/ 18 h 298"/>
                <a:gd name="T58" fmla="*/ 244 w 298"/>
                <a:gd name="T59" fmla="*/ 34 h 298"/>
                <a:gd name="T60" fmla="*/ 264 w 298"/>
                <a:gd name="T61" fmla="*/ 54 h 298"/>
                <a:gd name="T62" fmla="*/ 280 w 298"/>
                <a:gd name="T63" fmla="*/ 78 h 298"/>
                <a:gd name="T64" fmla="*/ 292 w 298"/>
                <a:gd name="T65" fmla="*/ 104 h 298"/>
                <a:gd name="T66" fmla="*/ 298 w 298"/>
                <a:gd name="T67" fmla="*/ 134 h 298"/>
                <a:gd name="T68" fmla="*/ 298 w 298"/>
                <a:gd name="T69" fmla="*/ 14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8" h="298">
                  <a:moveTo>
                    <a:pt x="298" y="148"/>
                  </a:moveTo>
                  <a:lnTo>
                    <a:pt x="298" y="148"/>
                  </a:lnTo>
                  <a:lnTo>
                    <a:pt x="298" y="164"/>
                  </a:lnTo>
                  <a:lnTo>
                    <a:pt x="296" y="178"/>
                  </a:lnTo>
                  <a:lnTo>
                    <a:pt x="292" y="192"/>
                  </a:lnTo>
                  <a:lnTo>
                    <a:pt x="286" y="206"/>
                  </a:lnTo>
                  <a:lnTo>
                    <a:pt x="280" y="220"/>
                  </a:lnTo>
                  <a:lnTo>
                    <a:pt x="272" y="232"/>
                  </a:lnTo>
                  <a:lnTo>
                    <a:pt x="264" y="244"/>
                  </a:lnTo>
                  <a:lnTo>
                    <a:pt x="254" y="254"/>
                  </a:lnTo>
                  <a:lnTo>
                    <a:pt x="244" y="264"/>
                  </a:lnTo>
                  <a:lnTo>
                    <a:pt x="232" y="272"/>
                  </a:lnTo>
                  <a:lnTo>
                    <a:pt x="220" y="280"/>
                  </a:lnTo>
                  <a:lnTo>
                    <a:pt x="208" y="286"/>
                  </a:lnTo>
                  <a:lnTo>
                    <a:pt x="194" y="290"/>
                  </a:lnTo>
                  <a:lnTo>
                    <a:pt x="180" y="294"/>
                  </a:lnTo>
                  <a:lnTo>
                    <a:pt x="164" y="296"/>
                  </a:lnTo>
                  <a:lnTo>
                    <a:pt x="150" y="298"/>
                  </a:lnTo>
                  <a:lnTo>
                    <a:pt x="150" y="298"/>
                  </a:lnTo>
                  <a:lnTo>
                    <a:pt x="134" y="296"/>
                  </a:lnTo>
                  <a:lnTo>
                    <a:pt x="120" y="294"/>
                  </a:lnTo>
                  <a:lnTo>
                    <a:pt x="106" y="290"/>
                  </a:lnTo>
                  <a:lnTo>
                    <a:pt x="92" y="286"/>
                  </a:lnTo>
                  <a:lnTo>
                    <a:pt x="78" y="280"/>
                  </a:lnTo>
                  <a:lnTo>
                    <a:pt x="66" y="272"/>
                  </a:lnTo>
                  <a:lnTo>
                    <a:pt x="54" y="264"/>
                  </a:lnTo>
                  <a:lnTo>
                    <a:pt x="44" y="254"/>
                  </a:lnTo>
                  <a:lnTo>
                    <a:pt x="34" y="244"/>
                  </a:lnTo>
                  <a:lnTo>
                    <a:pt x="26" y="232"/>
                  </a:lnTo>
                  <a:lnTo>
                    <a:pt x="18" y="220"/>
                  </a:lnTo>
                  <a:lnTo>
                    <a:pt x="12" y="206"/>
                  </a:lnTo>
                  <a:lnTo>
                    <a:pt x="8" y="192"/>
                  </a:lnTo>
                  <a:lnTo>
                    <a:pt x="4" y="178"/>
                  </a:lnTo>
                  <a:lnTo>
                    <a:pt x="2" y="164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2" y="134"/>
                  </a:lnTo>
                  <a:lnTo>
                    <a:pt x="4" y="118"/>
                  </a:lnTo>
                  <a:lnTo>
                    <a:pt x="8" y="104"/>
                  </a:lnTo>
                  <a:lnTo>
                    <a:pt x="12" y="90"/>
                  </a:lnTo>
                  <a:lnTo>
                    <a:pt x="18" y="78"/>
                  </a:lnTo>
                  <a:lnTo>
                    <a:pt x="26" y="66"/>
                  </a:lnTo>
                  <a:lnTo>
                    <a:pt x="34" y="54"/>
                  </a:lnTo>
                  <a:lnTo>
                    <a:pt x="44" y="44"/>
                  </a:lnTo>
                  <a:lnTo>
                    <a:pt x="54" y="34"/>
                  </a:lnTo>
                  <a:lnTo>
                    <a:pt x="66" y="26"/>
                  </a:lnTo>
                  <a:lnTo>
                    <a:pt x="78" y="18"/>
                  </a:lnTo>
                  <a:lnTo>
                    <a:pt x="92" y="12"/>
                  </a:lnTo>
                  <a:lnTo>
                    <a:pt x="106" y="6"/>
                  </a:lnTo>
                  <a:lnTo>
                    <a:pt x="120" y="2"/>
                  </a:lnTo>
                  <a:lnTo>
                    <a:pt x="134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0"/>
                  </a:lnTo>
                  <a:lnTo>
                    <a:pt x="180" y="2"/>
                  </a:lnTo>
                  <a:lnTo>
                    <a:pt x="194" y="6"/>
                  </a:lnTo>
                  <a:lnTo>
                    <a:pt x="208" y="12"/>
                  </a:lnTo>
                  <a:lnTo>
                    <a:pt x="220" y="18"/>
                  </a:lnTo>
                  <a:lnTo>
                    <a:pt x="232" y="26"/>
                  </a:lnTo>
                  <a:lnTo>
                    <a:pt x="244" y="34"/>
                  </a:lnTo>
                  <a:lnTo>
                    <a:pt x="254" y="44"/>
                  </a:lnTo>
                  <a:lnTo>
                    <a:pt x="264" y="54"/>
                  </a:lnTo>
                  <a:lnTo>
                    <a:pt x="272" y="66"/>
                  </a:lnTo>
                  <a:lnTo>
                    <a:pt x="280" y="78"/>
                  </a:lnTo>
                  <a:lnTo>
                    <a:pt x="286" y="90"/>
                  </a:lnTo>
                  <a:lnTo>
                    <a:pt x="292" y="104"/>
                  </a:lnTo>
                  <a:lnTo>
                    <a:pt x="296" y="118"/>
                  </a:lnTo>
                  <a:lnTo>
                    <a:pt x="298" y="134"/>
                  </a:lnTo>
                  <a:lnTo>
                    <a:pt x="298" y="148"/>
                  </a:lnTo>
                  <a:lnTo>
                    <a:pt x="298" y="1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Rectangle 61"/>
            <p:cNvSpPr>
              <a:spLocks noChangeArrowheads="1"/>
            </p:cNvSpPr>
            <p:nvPr userDrawn="1"/>
          </p:nvSpPr>
          <p:spPr bwMode="auto">
            <a:xfrm>
              <a:off x="6929438" y="4600575"/>
              <a:ext cx="82550" cy="2257425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58" name="Rectangle 62"/>
            <p:cNvSpPr>
              <a:spLocks noChangeArrowheads="1"/>
            </p:cNvSpPr>
            <p:nvPr userDrawn="1"/>
          </p:nvSpPr>
          <p:spPr bwMode="auto">
            <a:xfrm>
              <a:off x="6929438" y="1344125"/>
              <a:ext cx="82550" cy="2193925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59" name="Rectangle 63"/>
            <p:cNvSpPr>
              <a:spLocks noChangeArrowheads="1"/>
            </p:cNvSpPr>
            <p:nvPr userDrawn="1"/>
          </p:nvSpPr>
          <p:spPr bwMode="auto">
            <a:xfrm>
              <a:off x="6708776" y="6137275"/>
              <a:ext cx="53975" cy="720725"/>
            </a:xfrm>
            <a:prstGeom prst="rect">
              <a:avLst/>
            </a:prstGeom>
            <a:solidFill>
              <a:srgbClr val="B1CC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Rectangle 64"/>
            <p:cNvSpPr>
              <a:spLocks noChangeArrowheads="1"/>
            </p:cNvSpPr>
            <p:nvPr userDrawn="1"/>
          </p:nvSpPr>
          <p:spPr bwMode="auto">
            <a:xfrm>
              <a:off x="8235951" y="2660650"/>
              <a:ext cx="79375" cy="4197350"/>
            </a:xfrm>
            <a:prstGeom prst="rect">
              <a:avLst/>
            </a:pr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63" name="Rectangle 67"/>
            <p:cNvSpPr>
              <a:spLocks noChangeArrowheads="1"/>
            </p:cNvSpPr>
            <p:nvPr userDrawn="1"/>
          </p:nvSpPr>
          <p:spPr bwMode="auto">
            <a:xfrm>
              <a:off x="6013450" y="4787900"/>
              <a:ext cx="63500" cy="2070100"/>
            </a:xfrm>
            <a:prstGeom prst="rect">
              <a:avLst/>
            </a:pr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64" name="Rectangle 68"/>
            <p:cNvSpPr>
              <a:spLocks noChangeArrowheads="1"/>
            </p:cNvSpPr>
            <p:nvPr userDrawn="1"/>
          </p:nvSpPr>
          <p:spPr bwMode="auto">
            <a:xfrm>
              <a:off x="6013450" y="3011000"/>
              <a:ext cx="63500" cy="485775"/>
            </a:xfrm>
            <a:prstGeom prst="rect">
              <a:avLst/>
            </a:pr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Rectangle 69"/>
            <p:cNvSpPr>
              <a:spLocks noChangeArrowheads="1"/>
            </p:cNvSpPr>
            <p:nvPr userDrawn="1"/>
          </p:nvSpPr>
          <p:spPr bwMode="auto">
            <a:xfrm>
              <a:off x="4939159" y="5590960"/>
              <a:ext cx="57150" cy="1289050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66" name="Rectangle 70"/>
            <p:cNvSpPr>
              <a:spLocks noChangeArrowheads="1"/>
            </p:cNvSpPr>
            <p:nvPr userDrawn="1"/>
          </p:nvSpPr>
          <p:spPr bwMode="auto">
            <a:xfrm>
              <a:off x="7807325" y="5854700"/>
              <a:ext cx="57150" cy="1003300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67" name="Rectangle 71"/>
            <p:cNvSpPr>
              <a:spLocks noChangeArrowheads="1"/>
            </p:cNvSpPr>
            <p:nvPr userDrawn="1"/>
          </p:nvSpPr>
          <p:spPr bwMode="auto">
            <a:xfrm>
              <a:off x="5534025" y="984250"/>
              <a:ext cx="57150" cy="5873750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68" name="Rectangle 72"/>
            <p:cNvSpPr>
              <a:spLocks noChangeArrowheads="1"/>
            </p:cNvSpPr>
            <p:nvPr userDrawn="1"/>
          </p:nvSpPr>
          <p:spPr bwMode="auto">
            <a:xfrm>
              <a:off x="8666163" y="3997325"/>
              <a:ext cx="22225" cy="2860675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70" name="Freeform 74"/>
            <p:cNvSpPr>
              <a:spLocks/>
            </p:cNvSpPr>
            <p:nvPr userDrawn="1"/>
          </p:nvSpPr>
          <p:spPr bwMode="auto">
            <a:xfrm>
              <a:off x="8367713" y="4585800"/>
              <a:ext cx="190500" cy="187325"/>
            </a:xfrm>
            <a:custGeom>
              <a:avLst/>
              <a:gdLst>
                <a:gd name="T0" fmla="*/ 114 w 120"/>
                <a:gd name="T1" fmla="*/ 36 h 118"/>
                <a:gd name="T2" fmla="*/ 114 w 120"/>
                <a:gd name="T3" fmla="*/ 36 h 118"/>
                <a:gd name="T4" fmla="*/ 118 w 120"/>
                <a:gd name="T5" fmla="*/ 48 h 118"/>
                <a:gd name="T6" fmla="*/ 120 w 120"/>
                <a:gd name="T7" fmla="*/ 60 h 118"/>
                <a:gd name="T8" fmla="*/ 118 w 120"/>
                <a:gd name="T9" fmla="*/ 72 h 118"/>
                <a:gd name="T10" fmla="*/ 114 w 120"/>
                <a:gd name="T11" fmla="*/ 82 h 118"/>
                <a:gd name="T12" fmla="*/ 110 w 120"/>
                <a:gd name="T13" fmla="*/ 92 h 118"/>
                <a:gd name="T14" fmla="*/ 102 w 120"/>
                <a:gd name="T15" fmla="*/ 100 h 118"/>
                <a:gd name="T16" fmla="*/ 92 w 120"/>
                <a:gd name="T17" fmla="*/ 108 h 118"/>
                <a:gd name="T18" fmla="*/ 82 w 120"/>
                <a:gd name="T19" fmla="*/ 114 h 118"/>
                <a:gd name="T20" fmla="*/ 82 w 120"/>
                <a:gd name="T21" fmla="*/ 114 h 118"/>
                <a:gd name="T22" fmla="*/ 70 w 120"/>
                <a:gd name="T23" fmla="*/ 118 h 118"/>
                <a:gd name="T24" fmla="*/ 60 w 120"/>
                <a:gd name="T25" fmla="*/ 118 h 118"/>
                <a:gd name="T26" fmla="*/ 48 w 120"/>
                <a:gd name="T27" fmla="*/ 116 h 118"/>
                <a:gd name="T28" fmla="*/ 36 w 120"/>
                <a:gd name="T29" fmla="*/ 114 h 118"/>
                <a:gd name="T30" fmla="*/ 26 w 120"/>
                <a:gd name="T31" fmla="*/ 108 h 118"/>
                <a:gd name="T32" fmla="*/ 18 w 120"/>
                <a:gd name="T33" fmla="*/ 100 h 118"/>
                <a:gd name="T34" fmla="*/ 10 w 120"/>
                <a:gd name="T35" fmla="*/ 92 h 118"/>
                <a:gd name="T36" fmla="*/ 6 w 120"/>
                <a:gd name="T37" fmla="*/ 82 h 118"/>
                <a:gd name="T38" fmla="*/ 6 w 120"/>
                <a:gd name="T39" fmla="*/ 82 h 118"/>
                <a:gd name="T40" fmla="*/ 2 w 120"/>
                <a:gd name="T41" fmla="*/ 70 h 118"/>
                <a:gd name="T42" fmla="*/ 0 w 120"/>
                <a:gd name="T43" fmla="*/ 58 h 118"/>
                <a:gd name="T44" fmla="*/ 2 w 120"/>
                <a:gd name="T45" fmla="*/ 46 h 118"/>
                <a:gd name="T46" fmla="*/ 6 w 120"/>
                <a:gd name="T47" fmla="*/ 36 h 118"/>
                <a:gd name="T48" fmla="*/ 10 w 120"/>
                <a:gd name="T49" fmla="*/ 26 h 118"/>
                <a:gd name="T50" fmla="*/ 18 w 120"/>
                <a:gd name="T51" fmla="*/ 16 h 118"/>
                <a:gd name="T52" fmla="*/ 28 w 120"/>
                <a:gd name="T53" fmla="*/ 10 h 118"/>
                <a:gd name="T54" fmla="*/ 38 w 120"/>
                <a:gd name="T55" fmla="*/ 4 h 118"/>
                <a:gd name="T56" fmla="*/ 38 w 120"/>
                <a:gd name="T57" fmla="*/ 4 h 118"/>
                <a:gd name="T58" fmla="*/ 50 w 120"/>
                <a:gd name="T59" fmla="*/ 0 h 118"/>
                <a:gd name="T60" fmla="*/ 60 w 120"/>
                <a:gd name="T61" fmla="*/ 0 h 118"/>
                <a:gd name="T62" fmla="*/ 72 w 120"/>
                <a:gd name="T63" fmla="*/ 0 h 118"/>
                <a:gd name="T64" fmla="*/ 84 w 120"/>
                <a:gd name="T65" fmla="*/ 4 h 118"/>
                <a:gd name="T66" fmla="*/ 94 w 120"/>
                <a:gd name="T67" fmla="*/ 10 h 118"/>
                <a:gd name="T68" fmla="*/ 102 w 120"/>
                <a:gd name="T69" fmla="*/ 16 h 118"/>
                <a:gd name="T70" fmla="*/ 110 w 120"/>
                <a:gd name="T71" fmla="*/ 26 h 118"/>
                <a:gd name="T72" fmla="*/ 114 w 120"/>
                <a:gd name="T73" fmla="*/ 36 h 118"/>
                <a:gd name="T74" fmla="*/ 114 w 120"/>
                <a:gd name="T75" fmla="*/ 3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20" h="118">
                  <a:moveTo>
                    <a:pt x="114" y="36"/>
                  </a:move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0"/>
                  </a:lnTo>
                  <a:lnTo>
                    <a:pt x="92" y="108"/>
                  </a:lnTo>
                  <a:lnTo>
                    <a:pt x="82" y="114"/>
                  </a:lnTo>
                  <a:lnTo>
                    <a:pt x="82" y="114"/>
                  </a:lnTo>
                  <a:lnTo>
                    <a:pt x="70" y="118"/>
                  </a:lnTo>
                  <a:lnTo>
                    <a:pt x="60" y="118"/>
                  </a:lnTo>
                  <a:lnTo>
                    <a:pt x="48" y="116"/>
                  </a:lnTo>
                  <a:lnTo>
                    <a:pt x="36" y="114"/>
                  </a:lnTo>
                  <a:lnTo>
                    <a:pt x="26" y="108"/>
                  </a:lnTo>
                  <a:lnTo>
                    <a:pt x="18" y="100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6" y="82"/>
                  </a:lnTo>
                  <a:lnTo>
                    <a:pt x="2" y="70"/>
                  </a:lnTo>
                  <a:lnTo>
                    <a:pt x="0" y="58"/>
                  </a:lnTo>
                  <a:lnTo>
                    <a:pt x="2" y="46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6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38" y="4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6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4" y="36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71" name="Freeform 75"/>
            <p:cNvSpPr>
              <a:spLocks/>
            </p:cNvSpPr>
            <p:nvPr userDrawn="1"/>
          </p:nvSpPr>
          <p:spPr bwMode="auto">
            <a:xfrm>
              <a:off x="5005388" y="1566375"/>
              <a:ext cx="762000" cy="762000"/>
            </a:xfrm>
            <a:custGeom>
              <a:avLst/>
              <a:gdLst>
                <a:gd name="T0" fmla="*/ 472 w 480"/>
                <a:gd name="T1" fmla="*/ 134 h 480"/>
                <a:gd name="T2" fmla="*/ 438 w 480"/>
                <a:gd name="T3" fmla="*/ 120 h 480"/>
                <a:gd name="T4" fmla="*/ 382 w 480"/>
                <a:gd name="T5" fmla="*/ 118 h 480"/>
                <a:gd name="T6" fmla="*/ 362 w 480"/>
                <a:gd name="T7" fmla="*/ 98 h 480"/>
                <a:gd name="T8" fmla="*/ 362 w 480"/>
                <a:gd name="T9" fmla="*/ 42 h 480"/>
                <a:gd name="T10" fmla="*/ 348 w 480"/>
                <a:gd name="T11" fmla="*/ 8 h 480"/>
                <a:gd name="T12" fmla="*/ 330 w 480"/>
                <a:gd name="T13" fmla="*/ 0 h 480"/>
                <a:gd name="T14" fmla="*/ 296 w 480"/>
                <a:gd name="T15" fmla="*/ 14 h 480"/>
                <a:gd name="T16" fmla="*/ 256 w 480"/>
                <a:gd name="T17" fmla="*/ 54 h 480"/>
                <a:gd name="T18" fmla="*/ 228 w 480"/>
                <a:gd name="T19" fmla="*/ 54 h 480"/>
                <a:gd name="T20" fmla="*/ 188 w 480"/>
                <a:gd name="T21" fmla="*/ 14 h 480"/>
                <a:gd name="T22" fmla="*/ 154 w 480"/>
                <a:gd name="T23" fmla="*/ 0 h 480"/>
                <a:gd name="T24" fmla="*/ 136 w 480"/>
                <a:gd name="T25" fmla="*/ 6 h 480"/>
                <a:gd name="T26" fmla="*/ 120 w 480"/>
                <a:gd name="T27" fmla="*/ 40 h 480"/>
                <a:gd name="T28" fmla="*/ 120 w 480"/>
                <a:gd name="T29" fmla="*/ 98 h 480"/>
                <a:gd name="T30" fmla="*/ 100 w 480"/>
                <a:gd name="T31" fmla="*/ 116 h 480"/>
                <a:gd name="T32" fmla="*/ 44 w 480"/>
                <a:gd name="T33" fmla="*/ 116 h 480"/>
                <a:gd name="T34" fmla="*/ 8 w 480"/>
                <a:gd name="T35" fmla="*/ 132 h 480"/>
                <a:gd name="T36" fmla="*/ 2 w 480"/>
                <a:gd name="T37" fmla="*/ 148 h 480"/>
                <a:gd name="T38" fmla="*/ 16 w 480"/>
                <a:gd name="T39" fmla="*/ 184 h 480"/>
                <a:gd name="T40" fmla="*/ 54 w 480"/>
                <a:gd name="T41" fmla="*/ 224 h 480"/>
                <a:gd name="T42" fmla="*/ 54 w 480"/>
                <a:gd name="T43" fmla="*/ 252 h 480"/>
                <a:gd name="T44" fmla="*/ 14 w 480"/>
                <a:gd name="T45" fmla="*/ 292 h 480"/>
                <a:gd name="T46" fmla="*/ 0 w 480"/>
                <a:gd name="T47" fmla="*/ 326 h 480"/>
                <a:gd name="T48" fmla="*/ 8 w 480"/>
                <a:gd name="T49" fmla="*/ 344 h 480"/>
                <a:gd name="T50" fmla="*/ 42 w 480"/>
                <a:gd name="T51" fmla="*/ 360 h 480"/>
                <a:gd name="T52" fmla="*/ 98 w 480"/>
                <a:gd name="T53" fmla="*/ 360 h 480"/>
                <a:gd name="T54" fmla="*/ 118 w 480"/>
                <a:gd name="T55" fmla="*/ 380 h 480"/>
                <a:gd name="T56" fmla="*/ 118 w 480"/>
                <a:gd name="T57" fmla="*/ 436 h 480"/>
                <a:gd name="T58" fmla="*/ 132 w 480"/>
                <a:gd name="T59" fmla="*/ 470 h 480"/>
                <a:gd name="T60" fmla="*/ 150 w 480"/>
                <a:gd name="T61" fmla="*/ 478 h 480"/>
                <a:gd name="T62" fmla="*/ 184 w 480"/>
                <a:gd name="T63" fmla="*/ 464 h 480"/>
                <a:gd name="T64" fmla="*/ 224 w 480"/>
                <a:gd name="T65" fmla="*/ 424 h 480"/>
                <a:gd name="T66" fmla="*/ 252 w 480"/>
                <a:gd name="T67" fmla="*/ 424 h 480"/>
                <a:gd name="T68" fmla="*/ 292 w 480"/>
                <a:gd name="T69" fmla="*/ 466 h 480"/>
                <a:gd name="T70" fmla="*/ 328 w 480"/>
                <a:gd name="T71" fmla="*/ 480 h 480"/>
                <a:gd name="T72" fmla="*/ 346 w 480"/>
                <a:gd name="T73" fmla="*/ 472 h 480"/>
                <a:gd name="T74" fmla="*/ 360 w 480"/>
                <a:gd name="T75" fmla="*/ 438 h 480"/>
                <a:gd name="T76" fmla="*/ 360 w 480"/>
                <a:gd name="T77" fmla="*/ 382 h 480"/>
                <a:gd name="T78" fmla="*/ 380 w 480"/>
                <a:gd name="T79" fmla="*/ 362 h 480"/>
                <a:gd name="T80" fmla="*/ 436 w 480"/>
                <a:gd name="T81" fmla="*/ 362 h 480"/>
                <a:gd name="T82" fmla="*/ 472 w 480"/>
                <a:gd name="T83" fmla="*/ 348 h 480"/>
                <a:gd name="T84" fmla="*/ 478 w 480"/>
                <a:gd name="T85" fmla="*/ 330 h 480"/>
                <a:gd name="T86" fmla="*/ 466 w 480"/>
                <a:gd name="T87" fmla="*/ 294 h 480"/>
                <a:gd name="T88" fmla="*/ 426 w 480"/>
                <a:gd name="T89" fmla="*/ 254 h 480"/>
                <a:gd name="T90" fmla="*/ 426 w 480"/>
                <a:gd name="T91" fmla="*/ 226 h 480"/>
                <a:gd name="T92" fmla="*/ 466 w 480"/>
                <a:gd name="T93" fmla="*/ 186 h 480"/>
                <a:gd name="T94" fmla="*/ 480 w 480"/>
                <a:gd name="T95" fmla="*/ 152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80" h="480">
                  <a:moveTo>
                    <a:pt x="478" y="142"/>
                  </a:moveTo>
                  <a:lnTo>
                    <a:pt x="478" y="142"/>
                  </a:lnTo>
                  <a:lnTo>
                    <a:pt x="472" y="134"/>
                  </a:lnTo>
                  <a:lnTo>
                    <a:pt x="464" y="128"/>
                  </a:lnTo>
                  <a:lnTo>
                    <a:pt x="452" y="122"/>
                  </a:lnTo>
                  <a:lnTo>
                    <a:pt x="438" y="120"/>
                  </a:lnTo>
                  <a:lnTo>
                    <a:pt x="422" y="118"/>
                  </a:lnTo>
                  <a:lnTo>
                    <a:pt x="404" y="118"/>
                  </a:lnTo>
                  <a:lnTo>
                    <a:pt x="382" y="118"/>
                  </a:lnTo>
                  <a:lnTo>
                    <a:pt x="360" y="122"/>
                  </a:lnTo>
                  <a:lnTo>
                    <a:pt x="360" y="122"/>
                  </a:lnTo>
                  <a:lnTo>
                    <a:pt x="362" y="98"/>
                  </a:lnTo>
                  <a:lnTo>
                    <a:pt x="364" y="78"/>
                  </a:lnTo>
                  <a:lnTo>
                    <a:pt x="364" y="60"/>
                  </a:lnTo>
                  <a:lnTo>
                    <a:pt x="362" y="42"/>
                  </a:lnTo>
                  <a:lnTo>
                    <a:pt x="360" y="28"/>
                  </a:lnTo>
                  <a:lnTo>
                    <a:pt x="354" y="16"/>
                  </a:lnTo>
                  <a:lnTo>
                    <a:pt x="348" y="8"/>
                  </a:lnTo>
                  <a:lnTo>
                    <a:pt x="340" y="2"/>
                  </a:lnTo>
                  <a:lnTo>
                    <a:pt x="340" y="2"/>
                  </a:lnTo>
                  <a:lnTo>
                    <a:pt x="330" y="0"/>
                  </a:lnTo>
                  <a:lnTo>
                    <a:pt x="320" y="2"/>
                  </a:lnTo>
                  <a:lnTo>
                    <a:pt x="308" y="6"/>
                  </a:lnTo>
                  <a:lnTo>
                    <a:pt x="296" y="14"/>
                  </a:lnTo>
                  <a:lnTo>
                    <a:pt x="282" y="24"/>
                  </a:lnTo>
                  <a:lnTo>
                    <a:pt x="270" y="38"/>
                  </a:lnTo>
                  <a:lnTo>
                    <a:pt x="256" y="54"/>
                  </a:lnTo>
                  <a:lnTo>
                    <a:pt x="242" y="72"/>
                  </a:lnTo>
                  <a:lnTo>
                    <a:pt x="242" y="72"/>
                  </a:lnTo>
                  <a:lnTo>
                    <a:pt x="228" y="54"/>
                  </a:lnTo>
                  <a:lnTo>
                    <a:pt x="214" y="38"/>
                  </a:lnTo>
                  <a:lnTo>
                    <a:pt x="200" y="24"/>
                  </a:lnTo>
                  <a:lnTo>
                    <a:pt x="188" y="14"/>
                  </a:lnTo>
                  <a:lnTo>
                    <a:pt x="176" y="6"/>
                  </a:lnTo>
                  <a:lnTo>
                    <a:pt x="164" y="0"/>
                  </a:lnTo>
                  <a:lnTo>
                    <a:pt x="154" y="0"/>
                  </a:lnTo>
                  <a:lnTo>
                    <a:pt x="144" y="2"/>
                  </a:lnTo>
                  <a:lnTo>
                    <a:pt x="144" y="2"/>
                  </a:lnTo>
                  <a:lnTo>
                    <a:pt x="136" y="6"/>
                  </a:lnTo>
                  <a:lnTo>
                    <a:pt x="128" y="16"/>
                  </a:lnTo>
                  <a:lnTo>
                    <a:pt x="124" y="26"/>
                  </a:lnTo>
                  <a:lnTo>
                    <a:pt x="120" y="40"/>
                  </a:lnTo>
                  <a:lnTo>
                    <a:pt x="118" y="58"/>
                  </a:lnTo>
                  <a:lnTo>
                    <a:pt x="118" y="76"/>
                  </a:lnTo>
                  <a:lnTo>
                    <a:pt x="120" y="98"/>
                  </a:lnTo>
                  <a:lnTo>
                    <a:pt x="122" y="120"/>
                  </a:lnTo>
                  <a:lnTo>
                    <a:pt x="122" y="120"/>
                  </a:lnTo>
                  <a:lnTo>
                    <a:pt x="100" y="116"/>
                  </a:lnTo>
                  <a:lnTo>
                    <a:pt x="78" y="116"/>
                  </a:lnTo>
                  <a:lnTo>
                    <a:pt x="60" y="116"/>
                  </a:lnTo>
                  <a:lnTo>
                    <a:pt x="44" y="116"/>
                  </a:lnTo>
                  <a:lnTo>
                    <a:pt x="30" y="120"/>
                  </a:lnTo>
                  <a:lnTo>
                    <a:pt x="18" y="124"/>
                  </a:lnTo>
                  <a:lnTo>
                    <a:pt x="8" y="132"/>
                  </a:lnTo>
                  <a:lnTo>
                    <a:pt x="4" y="140"/>
                  </a:lnTo>
                  <a:lnTo>
                    <a:pt x="4" y="140"/>
                  </a:lnTo>
                  <a:lnTo>
                    <a:pt x="2" y="148"/>
                  </a:lnTo>
                  <a:lnTo>
                    <a:pt x="2" y="160"/>
                  </a:lnTo>
                  <a:lnTo>
                    <a:pt x="8" y="172"/>
                  </a:lnTo>
                  <a:lnTo>
                    <a:pt x="16" y="184"/>
                  </a:lnTo>
                  <a:lnTo>
                    <a:pt x="26" y="196"/>
                  </a:lnTo>
                  <a:lnTo>
                    <a:pt x="38" y="210"/>
                  </a:lnTo>
                  <a:lnTo>
                    <a:pt x="54" y="224"/>
                  </a:lnTo>
                  <a:lnTo>
                    <a:pt x="72" y="238"/>
                  </a:lnTo>
                  <a:lnTo>
                    <a:pt x="72" y="238"/>
                  </a:lnTo>
                  <a:lnTo>
                    <a:pt x="54" y="252"/>
                  </a:lnTo>
                  <a:lnTo>
                    <a:pt x="38" y="266"/>
                  </a:lnTo>
                  <a:lnTo>
                    <a:pt x="26" y="278"/>
                  </a:lnTo>
                  <a:lnTo>
                    <a:pt x="14" y="292"/>
                  </a:lnTo>
                  <a:lnTo>
                    <a:pt x="6" y="304"/>
                  </a:lnTo>
                  <a:lnTo>
                    <a:pt x="2" y="316"/>
                  </a:lnTo>
                  <a:lnTo>
                    <a:pt x="0" y="326"/>
                  </a:lnTo>
                  <a:lnTo>
                    <a:pt x="2" y="336"/>
                  </a:lnTo>
                  <a:lnTo>
                    <a:pt x="2" y="336"/>
                  </a:lnTo>
                  <a:lnTo>
                    <a:pt x="8" y="344"/>
                  </a:lnTo>
                  <a:lnTo>
                    <a:pt x="16" y="350"/>
                  </a:lnTo>
                  <a:lnTo>
                    <a:pt x="28" y="356"/>
                  </a:lnTo>
                  <a:lnTo>
                    <a:pt x="42" y="360"/>
                  </a:lnTo>
                  <a:lnTo>
                    <a:pt x="58" y="360"/>
                  </a:lnTo>
                  <a:lnTo>
                    <a:pt x="78" y="362"/>
                  </a:lnTo>
                  <a:lnTo>
                    <a:pt x="98" y="360"/>
                  </a:lnTo>
                  <a:lnTo>
                    <a:pt x="122" y="356"/>
                  </a:lnTo>
                  <a:lnTo>
                    <a:pt x="122" y="356"/>
                  </a:lnTo>
                  <a:lnTo>
                    <a:pt x="118" y="380"/>
                  </a:lnTo>
                  <a:lnTo>
                    <a:pt x="116" y="400"/>
                  </a:lnTo>
                  <a:lnTo>
                    <a:pt x="116" y="420"/>
                  </a:lnTo>
                  <a:lnTo>
                    <a:pt x="118" y="436"/>
                  </a:lnTo>
                  <a:lnTo>
                    <a:pt x="120" y="450"/>
                  </a:lnTo>
                  <a:lnTo>
                    <a:pt x="126" y="462"/>
                  </a:lnTo>
                  <a:lnTo>
                    <a:pt x="132" y="470"/>
                  </a:lnTo>
                  <a:lnTo>
                    <a:pt x="140" y="476"/>
                  </a:lnTo>
                  <a:lnTo>
                    <a:pt x="140" y="476"/>
                  </a:lnTo>
                  <a:lnTo>
                    <a:pt x="150" y="478"/>
                  </a:lnTo>
                  <a:lnTo>
                    <a:pt x="160" y="476"/>
                  </a:lnTo>
                  <a:lnTo>
                    <a:pt x="172" y="472"/>
                  </a:lnTo>
                  <a:lnTo>
                    <a:pt x="184" y="464"/>
                  </a:lnTo>
                  <a:lnTo>
                    <a:pt x="198" y="454"/>
                  </a:lnTo>
                  <a:lnTo>
                    <a:pt x="212" y="440"/>
                  </a:lnTo>
                  <a:lnTo>
                    <a:pt x="224" y="424"/>
                  </a:lnTo>
                  <a:lnTo>
                    <a:pt x="240" y="406"/>
                  </a:lnTo>
                  <a:lnTo>
                    <a:pt x="240" y="406"/>
                  </a:lnTo>
                  <a:lnTo>
                    <a:pt x="252" y="424"/>
                  </a:lnTo>
                  <a:lnTo>
                    <a:pt x="266" y="440"/>
                  </a:lnTo>
                  <a:lnTo>
                    <a:pt x="280" y="454"/>
                  </a:lnTo>
                  <a:lnTo>
                    <a:pt x="292" y="466"/>
                  </a:lnTo>
                  <a:lnTo>
                    <a:pt x="304" y="472"/>
                  </a:lnTo>
                  <a:lnTo>
                    <a:pt x="316" y="478"/>
                  </a:lnTo>
                  <a:lnTo>
                    <a:pt x="328" y="480"/>
                  </a:lnTo>
                  <a:lnTo>
                    <a:pt x="336" y="478"/>
                  </a:lnTo>
                  <a:lnTo>
                    <a:pt x="336" y="478"/>
                  </a:lnTo>
                  <a:lnTo>
                    <a:pt x="346" y="472"/>
                  </a:lnTo>
                  <a:lnTo>
                    <a:pt x="352" y="464"/>
                  </a:lnTo>
                  <a:lnTo>
                    <a:pt x="356" y="452"/>
                  </a:lnTo>
                  <a:lnTo>
                    <a:pt x="360" y="438"/>
                  </a:lnTo>
                  <a:lnTo>
                    <a:pt x="362" y="422"/>
                  </a:lnTo>
                  <a:lnTo>
                    <a:pt x="362" y="402"/>
                  </a:lnTo>
                  <a:lnTo>
                    <a:pt x="360" y="382"/>
                  </a:lnTo>
                  <a:lnTo>
                    <a:pt x="358" y="358"/>
                  </a:lnTo>
                  <a:lnTo>
                    <a:pt x="358" y="358"/>
                  </a:lnTo>
                  <a:lnTo>
                    <a:pt x="380" y="362"/>
                  </a:lnTo>
                  <a:lnTo>
                    <a:pt x="402" y="364"/>
                  </a:lnTo>
                  <a:lnTo>
                    <a:pt x="420" y="364"/>
                  </a:lnTo>
                  <a:lnTo>
                    <a:pt x="436" y="362"/>
                  </a:lnTo>
                  <a:lnTo>
                    <a:pt x="452" y="358"/>
                  </a:lnTo>
                  <a:lnTo>
                    <a:pt x="462" y="354"/>
                  </a:lnTo>
                  <a:lnTo>
                    <a:pt x="472" y="348"/>
                  </a:lnTo>
                  <a:lnTo>
                    <a:pt x="476" y="340"/>
                  </a:lnTo>
                  <a:lnTo>
                    <a:pt x="476" y="340"/>
                  </a:lnTo>
                  <a:lnTo>
                    <a:pt x="478" y="330"/>
                  </a:lnTo>
                  <a:lnTo>
                    <a:pt x="478" y="318"/>
                  </a:lnTo>
                  <a:lnTo>
                    <a:pt x="472" y="308"/>
                  </a:lnTo>
                  <a:lnTo>
                    <a:pt x="466" y="294"/>
                  </a:lnTo>
                  <a:lnTo>
                    <a:pt x="454" y="282"/>
                  </a:lnTo>
                  <a:lnTo>
                    <a:pt x="442" y="268"/>
                  </a:lnTo>
                  <a:lnTo>
                    <a:pt x="426" y="254"/>
                  </a:lnTo>
                  <a:lnTo>
                    <a:pt x="408" y="240"/>
                  </a:lnTo>
                  <a:lnTo>
                    <a:pt x="408" y="240"/>
                  </a:lnTo>
                  <a:lnTo>
                    <a:pt x="426" y="226"/>
                  </a:lnTo>
                  <a:lnTo>
                    <a:pt x="442" y="212"/>
                  </a:lnTo>
                  <a:lnTo>
                    <a:pt x="456" y="200"/>
                  </a:lnTo>
                  <a:lnTo>
                    <a:pt x="466" y="186"/>
                  </a:lnTo>
                  <a:lnTo>
                    <a:pt x="474" y="174"/>
                  </a:lnTo>
                  <a:lnTo>
                    <a:pt x="478" y="162"/>
                  </a:lnTo>
                  <a:lnTo>
                    <a:pt x="480" y="152"/>
                  </a:lnTo>
                  <a:lnTo>
                    <a:pt x="478" y="142"/>
                  </a:lnTo>
                  <a:lnTo>
                    <a:pt x="478" y="142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72" name="Freeform 76"/>
            <p:cNvSpPr>
              <a:spLocks/>
            </p:cNvSpPr>
            <p:nvPr userDrawn="1"/>
          </p:nvSpPr>
          <p:spPr bwMode="auto">
            <a:xfrm>
              <a:off x="5303838" y="1861650"/>
              <a:ext cx="168275" cy="168275"/>
            </a:xfrm>
            <a:custGeom>
              <a:avLst/>
              <a:gdLst>
                <a:gd name="T0" fmla="*/ 102 w 106"/>
                <a:gd name="T1" fmla="*/ 34 h 106"/>
                <a:gd name="T2" fmla="*/ 102 w 106"/>
                <a:gd name="T3" fmla="*/ 34 h 106"/>
                <a:gd name="T4" fmla="*/ 104 w 106"/>
                <a:gd name="T5" fmla="*/ 44 h 106"/>
                <a:gd name="T6" fmla="*/ 106 w 106"/>
                <a:gd name="T7" fmla="*/ 54 h 106"/>
                <a:gd name="T8" fmla="*/ 104 w 106"/>
                <a:gd name="T9" fmla="*/ 64 h 106"/>
                <a:gd name="T10" fmla="*/ 100 w 106"/>
                <a:gd name="T11" fmla="*/ 74 h 106"/>
                <a:gd name="T12" fmla="*/ 96 w 106"/>
                <a:gd name="T13" fmla="*/ 82 h 106"/>
                <a:gd name="T14" fmla="*/ 90 w 106"/>
                <a:gd name="T15" fmla="*/ 90 h 106"/>
                <a:gd name="T16" fmla="*/ 82 w 106"/>
                <a:gd name="T17" fmla="*/ 98 h 106"/>
                <a:gd name="T18" fmla="*/ 72 w 106"/>
                <a:gd name="T19" fmla="*/ 102 h 106"/>
                <a:gd name="T20" fmla="*/ 72 w 106"/>
                <a:gd name="T21" fmla="*/ 102 h 106"/>
                <a:gd name="T22" fmla="*/ 62 w 106"/>
                <a:gd name="T23" fmla="*/ 106 h 106"/>
                <a:gd name="T24" fmla="*/ 52 w 106"/>
                <a:gd name="T25" fmla="*/ 106 h 106"/>
                <a:gd name="T26" fmla="*/ 42 w 106"/>
                <a:gd name="T27" fmla="*/ 106 h 106"/>
                <a:gd name="T28" fmla="*/ 32 w 106"/>
                <a:gd name="T29" fmla="*/ 102 h 106"/>
                <a:gd name="T30" fmla="*/ 22 w 106"/>
                <a:gd name="T31" fmla="*/ 98 h 106"/>
                <a:gd name="T32" fmla="*/ 14 w 106"/>
                <a:gd name="T33" fmla="*/ 90 h 106"/>
                <a:gd name="T34" fmla="*/ 8 w 106"/>
                <a:gd name="T35" fmla="*/ 82 h 106"/>
                <a:gd name="T36" fmla="*/ 4 w 106"/>
                <a:gd name="T37" fmla="*/ 74 h 106"/>
                <a:gd name="T38" fmla="*/ 4 w 106"/>
                <a:gd name="T39" fmla="*/ 74 h 106"/>
                <a:gd name="T40" fmla="*/ 0 w 106"/>
                <a:gd name="T41" fmla="*/ 62 h 106"/>
                <a:gd name="T42" fmla="*/ 0 w 106"/>
                <a:gd name="T43" fmla="*/ 52 h 106"/>
                <a:gd name="T44" fmla="*/ 0 w 106"/>
                <a:gd name="T45" fmla="*/ 42 h 106"/>
                <a:gd name="T46" fmla="*/ 4 w 106"/>
                <a:gd name="T47" fmla="*/ 32 h 106"/>
                <a:gd name="T48" fmla="*/ 8 w 106"/>
                <a:gd name="T49" fmla="*/ 24 h 106"/>
                <a:gd name="T50" fmla="*/ 14 w 106"/>
                <a:gd name="T51" fmla="*/ 16 h 106"/>
                <a:gd name="T52" fmla="*/ 22 w 106"/>
                <a:gd name="T53" fmla="*/ 10 h 106"/>
                <a:gd name="T54" fmla="*/ 32 w 106"/>
                <a:gd name="T55" fmla="*/ 4 h 106"/>
                <a:gd name="T56" fmla="*/ 32 w 106"/>
                <a:gd name="T57" fmla="*/ 4 h 106"/>
                <a:gd name="T58" fmla="*/ 42 w 106"/>
                <a:gd name="T59" fmla="*/ 2 h 106"/>
                <a:gd name="T60" fmla="*/ 52 w 106"/>
                <a:gd name="T61" fmla="*/ 0 h 106"/>
                <a:gd name="T62" fmla="*/ 64 w 106"/>
                <a:gd name="T63" fmla="*/ 2 h 106"/>
                <a:gd name="T64" fmla="*/ 72 w 106"/>
                <a:gd name="T65" fmla="*/ 4 h 106"/>
                <a:gd name="T66" fmla="*/ 82 w 106"/>
                <a:gd name="T67" fmla="*/ 10 h 106"/>
                <a:gd name="T68" fmla="*/ 90 w 106"/>
                <a:gd name="T69" fmla="*/ 16 h 106"/>
                <a:gd name="T70" fmla="*/ 96 w 106"/>
                <a:gd name="T71" fmla="*/ 24 h 106"/>
                <a:gd name="T72" fmla="*/ 102 w 106"/>
                <a:gd name="T73" fmla="*/ 34 h 106"/>
                <a:gd name="T74" fmla="*/ 102 w 106"/>
                <a:gd name="T75" fmla="*/ 3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6" h="106">
                  <a:moveTo>
                    <a:pt x="102" y="34"/>
                  </a:moveTo>
                  <a:lnTo>
                    <a:pt x="102" y="34"/>
                  </a:lnTo>
                  <a:lnTo>
                    <a:pt x="104" y="44"/>
                  </a:lnTo>
                  <a:lnTo>
                    <a:pt x="106" y="54"/>
                  </a:lnTo>
                  <a:lnTo>
                    <a:pt x="104" y="64"/>
                  </a:lnTo>
                  <a:lnTo>
                    <a:pt x="100" y="74"/>
                  </a:lnTo>
                  <a:lnTo>
                    <a:pt x="96" y="82"/>
                  </a:lnTo>
                  <a:lnTo>
                    <a:pt x="90" y="90"/>
                  </a:lnTo>
                  <a:lnTo>
                    <a:pt x="82" y="98"/>
                  </a:lnTo>
                  <a:lnTo>
                    <a:pt x="72" y="102"/>
                  </a:lnTo>
                  <a:lnTo>
                    <a:pt x="72" y="102"/>
                  </a:lnTo>
                  <a:lnTo>
                    <a:pt x="62" y="106"/>
                  </a:lnTo>
                  <a:lnTo>
                    <a:pt x="52" y="106"/>
                  </a:lnTo>
                  <a:lnTo>
                    <a:pt x="42" y="106"/>
                  </a:lnTo>
                  <a:lnTo>
                    <a:pt x="32" y="102"/>
                  </a:lnTo>
                  <a:lnTo>
                    <a:pt x="22" y="98"/>
                  </a:lnTo>
                  <a:lnTo>
                    <a:pt x="14" y="90"/>
                  </a:lnTo>
                  <a:lnTo>
                    <a:pt x="8" y="82"/>
                  </a:lnTo>
                  <a:lnTo>
                    <a:pt x="4" y="74"/>
                  </a:lnTo>
                  <a:lnTo>
                    <a:pt x="4" y="74"/>
                  </a:lnTo>
                  <a:lnTo>
                    <a:pt x="0" y="62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4" y="32"/>
                  </a:lnTo>
                  <a:lnTo>
                    <a:pt x="8" y="24"/>
                  </a:lnTo>
                  <a:lnTo>
                    <a:pt x="14" y="16"/>
                  </a:lnTo>
                  <a:lnTo>
                    <a:pt x="22" y="10"/>
                  </a:lnTo>
                  <a:lnTo>
                    <a:pt x="32" y="4"/>
                  </a:lnTo>
                  <a:lnTo>
                    <a:pt x="32" y="4"/>
                  </a:lnTo>
                  <a:lnTo>
                    <a:pt x="42" y="2"/>
                  </a:lnTo>
                  <a:lnTo>
                    <a:pt x="52" y="0"/>
                  </a:lnTo>
                  <a:lnTo>
                    <a:pt x="64" y="2"/>
                  </a:lnTo>
                  <a:lnTo>
                    <a:pt x="72" y="4"/>
                  </a:lnTo>
                  <a:lnTo>
                    <a:pt x="82" y="10"/>
                  </a:lnTo>
                  <a:lnTo>
                    <a:pt x="90" y="16"/>
                  </a:lnTo>
                  <a:lnTo>
                    <a:pt x="96" y="24"/>
                  </a:lnTo>
                  <a:lnTo>
                    <a:pt x="102" y="34"/>
                  </a:lnTo>
                  <a:lnTo>
                    <a:pt x="102" y="34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73" name="Rectangle 77"/>
            <p:cNvSpPr>
              <a:spLocks noChangeArrowheads="1"/>
            </p:cNvSpPr>
            <p:nvPr userDrawn="1"/>
          </p:nvSpPr>
          <p:spPr bwMode="auto">
            <a:xfrm>
              <a:off x="5084763" y="4622800"/>
              <a:ext cx="15875" cy="2235200"/>
            </a:xfrm>
            <a:prstGeom prst="rect">
              <a:avLst/>
            </a:pr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74" name="Rectangle 78"/>
            <p:cNvSpPr>
              <a:spLocks noChangeArrowheads="1"/>
            </p:cNvSpPr>
            <p:nvPr userDrawn="1"/>
          </p:nvSpPr>
          <p:spPr bwMode="auto">
            <a:xfrm>
              <a:off x="5084763" y="2896874"/>
              <a:ext cx="15875" cy="590550"/>
            </a:xfrm>
            <a:prstGeom prst="rect">
              <a:avLst/>
            </a:pr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75" name="Freeform 79"/>
            <p:cNvSpPr>
              <a:spLocks/>
            </p:cNvSpPr>
            <p:nvPr userDrawn="1"/>
          </p:nvSpPr>
          <p:spPr bwMode="auto">
            <a:xfrm>
              <a:off x="4938713" y="2728599"/>
              <a:ext cx="307975" cy="311150"/>
            </a:xfrm>
            <a:custGeom>
              <a:avLst/>
              <a:gdLst>
                <a:gd name="T0" fmla="*/ 194 w 194"/>
                <a:gd name="T1" fmla="*/ 58 h 196"/>
                <a:gd name="T2" fmla="*/ 188 w 194"/>
                <a:gd name="T3" fmla="*/ 52 h 196"/>
                <a:gd name="T4" fmla="*/ 164 w 194"/>
                <a:gd name="T5" fmla="*/ 48 h 196"/>
                <a:gd name="T6" fmla="*/ 146 w 194"/>
                <a:gd name="T7" fmla="*/ 50 h 196"/>
                <a:gd name="T8" fmla="*/ 146 w 194"/>
                <a:gd name="T9" fmla="*/ 18 h 196"/>
                <a:gd name="T10" fmla="*/ 140 w 194"/>
                <a:gd name="T11" fmla="*/ 4 h 196"/>
                <a:gd name="T12" fmla="*/ 138 w 194"/>
                <a:gd name="T13" fmla="*/ 2 h 196"/>
                <a:gd name="T14" fmla="*/ 130 w 194"/>
                <a:gd name="T15" fmla="*/ 2 h 196"/>
                <a:gd name="T16" fmla="*/ 108 w 194"/>
                <a:gd name="T17" fmla="*/ 16 h 196"/>
                <a:gd name="T18" fmla="*/ 98 w 194"/>
                <a:gd name="T19" fmla="*/ 30 h 196"/>
                <a:gd name="T20" fmla="*/ 76 w 194"/>
                <a:gd name="T21" fmla="*/ 6 h 196"/>
                <a:gd name="T22" fmla="*/ 62 w 194"/>
                <a:gd name="T23" fmla="*/ 0 h 196"/>
                <a:gd name="T24" fmla="*/ 58 w 194"/>
                <a:gd name="T25" fmla="*/ 2 h 196"/>
                <a:gd name="T26" fmla="*/ 52 w 194"/>
                <a:gd name="T27" fmla="*/ 6 h 196"/>
                <a:gd name="T28" fmla="*/ 48 w 194"/>
                <a:gd name="T29" fmla="*/ 32 h 196"/>
                <a:gd name="T30" fmla="*/ 50 w 194"/>
                <a:gd name="T31" fmla="*/ 50 h 196"/>
                <a:gd name="T32" fmla="*/ 16 w 194"/>
                <a:gd name="T33" fmla="*/ 48 h 196"/>
                <a:gd name="T34" fmla="*/ 2 w 194"/>
                <a:gd name="T35" fmla="*/ 54 h 196"/>
                <a:gd name="T36" fmla="*/ 0 w 194"/>
                <a:gd name="T37" fmla="*/ 58 h 196"/>
                <a:gd name="T38" fmla="*/ 0 w 194"/>
                <a:gd name="T39" fmla="*/ 66 h 196"/>
                <a:gd name="T40" fmla="*/ 14 w 194"/>
                <a:gd name="T41" fmla="*/ 86 h 196"/>
                <a:gd name="T42" fmla="*/ 28 w 194"/>
                <a:gd name="T43" fmla="*/ 98 h 196"/>
                <a:gd name="T44" fmla="*/ 4 w 194"/>
                <a:gd name="T45" fmla="*/ 120 h 196"/>
                <a:gd name="T46" fmla="*/ 0 w 194"/>
                <a:gd name="T47" fmla="*/ 134 h 196"/>
                <a:gd name="T48" fmla="*/ 0 w 194"/>
                <a:gd name="T49" fmla="*/ 138 h 196"/>
                <a:gd name="T50" fmla="*/ 6 w 194"/>
                <a:gd name="T51" fmla="*/ 144 h 196"/>
                <a:gd name="T52" fmla="*/ 30 w 194"/>
                <a:gd name="T53" fmla="*/ 148 h 196"/>
                <a:gd name="T54" fmla="*/ 48 w 194"/>
                <a:gd name="T55" fmla="*/ 146 h 196"/>
                <a:gd name="T56" fmla="*/ 46 w 194"/>
                <a:gd name="T57" fmla="*/ 178 h 196"/>
                <a:gd name="T58" fmla="*/ 52 w 194"/>
                <a:gd name="T59" fmla="*/ 192 h 196"/>
                <a:gd name="T60" fmla="*/ 56 w 194"/>
                <a:gd name="T61" fmla="*/ 194 h 196"/>
                <a:gd name="T62" fmla="*/ 64 w 194"/>
                <a:gd name="T63" fmla="*/ 194 h 196"/>
                <a:gd name="T64" fmla="*/ 86 w 194"/>
                <a:gd name="T65" fmla="*/ 180 h 196"/>
                <a:gd name="T66" fmla="*/ 96 w 194"/>
                <a:gd name="T67" fmla="*/ 166 h 196"/>
                <a:gd name="T68" fmla="*/ 118 w 194"/>
                <a:gd name="T69" fmla="*/ 190 h 196"/>
                <a:gd name="T70" fmla="*/ 132 w 194"/>
                <a:gd name="T71" fmla="*/ 196 h 196"/>
                <a:gd name="T72" fmla="*/ 136 w 194"/>
                <a:gd name="T73" fmla="*/ 196 h 196"/>
                <a:gd name="T74" fmla="*/ 142 w 194"/>
                <a:gd name="T75" fmla="*/ 190 h 196"/>
                <a:gd name="T76" fmla="*/ 146 w 194"/>
                <a:gd name="T77" fmla="*/ 164 h 196"/>
                <a:gd name="T78" fmla="*/ 144 w 194"/>
                <a:gd name="T79" fmla="*/ 146 h 196"/>
                <a:gd name="T80" fmla="*/ 178 w 194"/>
                <a:gd name="T81" fmla="*/ 148 h 196"/>
                <a:gd name="T82" fmla="*/ 192 w 194"/>
                <a:gd name="T83" fmla="*/ 142 h 196"/>
                <a:gd name="T84" fmla="*/ 194 w 194"/>
                <a:gd name="T85" fmla="*/ 138 h 196"/>
                <a:gd name="T86" fmla="*/ 194 w 194"/>
                <a:gd name="T87" fmla="*/ 130 h 196"/>
                <a:gd name="T88" fmla="*/ 178 w 194"/>
                <a:gd name="T89" fmla="*/ 110 h 196"/>
                <a:gd name="T90" fmla="*/ 166 w 194"/>
                <a:gd name="T91" fmla="*/ 98 h 196"/>
                <a:gd name="T92" fmla="*/ 188 w 194"/>
                <a:gd name="T93" fmla="*/ 76 h 196"/>
                <a:gd name="T94" fmla="*/ 194 w 194"/>
                <a:gd name="T95" fmla="*/ 62 h 196"/>
                <a:gd name="T96" fmla="*/ 194 w 194"/>
                <a:gd name="T97" fmla="*/ 5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4" h="196">
                  <a:moveTo>
                    <a:pt x="194" y="58"/>
                  </a:moveTo>
                  <a:lnTo>
                    <a:pt x="194" y="58"/>
                  </a:lnTo>
                  <a:lnTo>
                    <a:pt x="192" y="56"/>
                  </a:lnTo>
                  <a:lnTo>
                    <a:pt x="188" y="52"/>
                  </a:lnTo>
                  <a:lnTo>
                    <a:pt x="178" y="50"/>
                  </a:lnTo>
                  <a:lnTo>
                    <a:pt x="164" y="48"/>
                  </a:lnTo>
                  <a:lnTo>
                    <a:pt x="146" y="50"/>
                  </a:lnTo>
                  <a:lnTo>
                    <a:pt x="146" y="50"/>
                  </a:lnTo>
                  <a:lnTo>
                    <a:pt x="148" y="32"/>
                  </a:lnTo>
                  <a:lnTo>
                    <a:pt x="146" y="18"/>
                  </a:lnTo>
                  <a:lnTo>
                    <a:pt x="144" y="8"/>
                  </a:lnTo>
                  <a:lnTo>
                    <a:pt x="140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34" y="0"/>
                  </a:lnTo>
                  <a:lnTo>
                    <a:pt x="130" y="2"/>
                  </a:lnTo>
                  <a:lnTo>
                    <a:pt x="120" y="6"/>
                  </a:lnTo>
                  <a:lnTo>
                    <a:pt x="108" y="16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86" y="16"/>
                  </a:lnTo>
                  <a:lnTo>
                    <a:pt x="76" y="6"/>
                  </a:lnTo>
                  <a:lnTo>
                    <a:pt x="66" y="2"/>
                  </a:lnTo>
                  <a:lnTo>
                    <a:pt x="62" y="0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54" y="4"/>
                  </a:lnTo>
                  <a:lnTo>
                    <a:pt x="52" y="6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32" y="48"/>
                  </a:lnTo>
                  <a:lnTo>
                    <a:pt x="16" y="48"/>
                  </a:lnTo>
                  <a:lnTo>
                    <a:pt x="6" y="52"/>
                  </a:lnTo>
                  <a:lnTo>
                    <a:pt x="2" y="5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62"/>
                  </a:lnTo>
                  <a:lnTo>
                    <a:pt x="0" y="66"/>
                  </a:lnTo>
                  <a:lnTo>
                    <a:pt x="6" y="76"/>
                  </a:lnTo>
                  <a:lnTo>
                    <a:pt x="14" y="86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14" y="108"/>
                  </a:lnTo>
                  <a:lnTo>
                    <a:pt x="4" y="120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2" y="140"/>
                  </a:lnTo>
                  <a:lnTo>
                    <a:pt x="6" y="144"/>
                  </a:lnTo>
                  <a:lnTo>
                    <a:pt x="16" y="148"/>
                  </a:lnTo>
                  <a:lnTo>
                    <a:pt x="30" y="148"/>
                  </a:lnTo>
                  <a:lnTo>
                    <a:pt x="48" y="146"/>
                  </a:lnTo>
                  <a:lnTo>
                    <a:pt x="48" y="146"/>
                  </a:lnTo>
                  <a:lnTo>
                    <a:pt x="46" y="164"/>
                  </a:lnTo>
                  <a:lnTo>
                    <a:pt x="46" y="178"/>
                  </a:lnTo>
                  <a:lnTo>
                    <a:pt x="50" y="188"/>
                  </a:lnTo>
                  <a:lnTo>
                    <a:pt x="52" y="192"/>
                  </a:lnTo>
                  <a:lnTo>
                    <a:pt x="56" y="194"/>
                  </a:lnTo>
                  <a:lnTo>
                    <a:pt x="56" y="194"/>
                  </a:lnTo>
                  <a:lnTo>
                    <a:pt x="60" y="196"/>
                  </a:lnTo>
                  <a:lnTo>
                    <a:pt x="64" y="194"/>
                  </a:lnTo>
                  <a:lnTo>
                    <a:pt x="74" y="190"/>
                  </a:lnTo>
                  <a:lnTo>
                    <a:pt x="86" y="180"/>
                  </a:lnTo>
                  <a:lnTo>
                    <a:pt x="96" y="166"/>
                  </a:lnTo>
                  <a:lnTo>
                    <a:pt x="96" y="166"/>
                  </a:lnTo>
                  <a:lnTo>
                    <a:pt x="108" y="180"/>
                  </a:lnTo>
                  <a:lnTo>
                    <a:pt x="118" y="190"/>
                  </a:lnTo>
                  <a:lnTo>
                    <a:pt x="128" y="196"/>
                  </a:lnTo>
                  <a:lnTo>
                    <a:pt x="132" y="196"/>
                  </a:lnTo>
                  <a:lnTo>
                    <a:pt x="136" y="196"/>
                  </a:lnTo>
                  <a:lnTo>
                    <a:pt x="136" y="196"/>
                  </a:lnTo>
                  <a:lnTo>
                    <a:pt x="140" y="192"/>
                  </a:lnTo>
                  <a:lnTo>
                    <a:pt x="142" y="190"/>
                  </a:lnTo>
                  <a:lnTo>
                    <a:pt x="146" y="180"/>
                  </a:lnTo>
                  <a:lnTo>
                    <a:pt x="146" y="164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62" y="148"/>
                  </a:lnTo>
                  <a:lnTo>
                    <a:pt x="178" y="148"/>
                  </a:lnTo>
                  <a:lnTo>
                    <a:pt x="188" y="144"/>
                  </a:lnTo>
                  <a:lnTo>
                    <a:pt x="192" y="142"/>
                  </a:lnTo>
                  <a:lnTo>
                    <a:pt x="194" y="138"/>
                  </a:lnTo>
                  <a:lnTo>
                    <a:pt x="194" y="138"/>
                  </a:lnTo>
                  <a:lnTo>
                    <a:pt x="194" y="136"/>
                  </a:lnTo>
                  <a:lnTo>
                    <a:pt x="194" y="130"/>
                  </a:lnTo>
                  <a:lnTo>
                    <a:pt x="188" y="120"/>
                  </a:lnTo>
                  <a:lnTo>
                    <a:pt x="178" y="110"/>
                  </a:lnTo>
                  <a:lnTo>
                    <a:pt x="166" y="98"/>
                  </a:lnTo>
                  <a:lnTo>
                    <a:pt x="166" y="98"/>
                  </a:lnTo>
                  <a:lnTo>
                    <a:pt x="180" y="88"/>
                  </a:lnTo>
                  <a:lnTo>
                    <a:pt x="188" y="76"/>
                  </a:lnTo>
                  <a:lnTo>
                    <a:pt x="194" y="68"/>
                  </a:lnTo>
                  <a:lnTo>
                    <a:pt x="194" y="62"/>
                  </a:lnTo>
                  <a:lnTo>
                    <a:pt x="194" y="58"/>
                  </a:lnTo>
                  <a:lnTo>
                    <a:pt x="194" y="58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76" name="Freeform 80"/>
            <p:cNvSpPr>
              <a:spLocks/>
            </p:cNvSpPr>
            <p:nvPr userDrawn="1"/>
          </p:nvSpPr>
          <p:spPr bwMode="auto">
            <a:xfrm>
              <a:off x="5059363" y="2849249"/>
              <a:ext cx="66675" cy="69850"/>
            </a:xfrm>
            <a:custGeom>
              <a:avLst/>
              <a:gdLst>
                <a:gd name="T0" fmla="*/ 40 w 42"/>
                <a:gd name="T1" fmla="*/ 14 h 44"/>
                <a:gd name="T2" fmla="*/ 40 w 42"/>
                <a:gd name="T3" fmla="*/ 14 h 44"/>
                <a:gd name="T4" fmla="*/ 42 w 42"/>
                <a:gd name="T5" fmla="*/ 22 h 44"/>
                <a:gd name="T6" fmla="*/ 40 w 42"/>
                <a:gd name="T7" fmla="*/ 30 h 44"/>
                <a:gd name="T8" fmla="*/ 36 w 42"/>
                <a:gd name="T9" fmla="*/ 38 h 44"/>
                <a:gd name="T10" fmla="*/ 30 w 42"/>
                <a:gd name="T11" fmla="*/ 42 h 44"/>
                <a:gd name="T12" fmla="*/ 30 w 42"/>
                <a:gd name="T13" fmla="*/ 42 h 44"/>
                <a:gd name="T14" fmla="*/ 20 w 42"/>
                <a:gd name="T15" fmla="*/ 44 h 44"/>
                <a:gd name="T16" fmla="*/ 12 w 42"/>
                <a:gd name="T17" fmla="*/ 42 h 44"/>
                <a:gd name="T18" fmla="*/ 6 w 42"/>
                <a:gd name="T19" fmla="*/ 38 h 44"/>
                <a:gd name="T20" fmla="*/ 0 w 42"/>
                <a:gd name="T21" fmla="*/ 30 h 44"/>
                <a:gd name="T22" fmla="*/ 0 w 42"/>
                <a:gd name="T23" fmla="*/ 30 h 44"/>
                <a:gd name="T24" fmla="*/ 0 w 42"/>
                <a:gd name="T25" fmla="*/ 22 h 44"/>
                <a:gd name="T26" fmla="*/ 2 w 42"/>
                <a:gd name="T27" fmla="*/ 14 h 44"/>
                <a:gd name="T28" fmla="*/ 6 w 42"/>
                <a:gd name="T29" fmla="*/ 6 h 44"/>
                <a:gd name="T30" fmla="*/ 12 w 42"/>
                <a:gd name="T31" fmla="*/ 2 h 44"/>
                <a:gd name="T32" fmla="*/ 12 w 42"/>
                <a:gd name="T33" fmla="*/ 2 h 44"/>
                <a:gd name="T34" fmla="*/ 22 w 42"/>
                <a:gd name="T35" fmla="*/ 0 h 44"/>
                <a:gd name="T36" fmla="*/ 30 w 42"/>
                <a:gd name="T37" fmla="*/ 2 h 44"/>
                <a:gd name="T38" fmla="*/ 36 w 42"/>
                <a:gd name="T39" fmla="*/ 6 h 44"/>
                <a:gd name="T40" fmla="*/ 40 w 42"/>
                <a:gd name="T41" fmla="*/ 14 h 44"/>
                <a:gd name="T42" fmla="*/ 40 w 42"/>
                <a:gd name="T43" fmla="*/ 1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2" h="44">
                  <a:moveTo>
                    <a:pt x="40" y="14"/>
                  </a:moveTo>
                  <a:lnTo>
                    <a:pt x="40" y="14"/>
                  </a:lnTo>
                  <a:lnTo>
                    <a:pt x="42" y="22"/>
                  </a:lnTo>
                  <a:lnTo>
                    <a:pt x="40" y="30"/>
                  </a:lnTo>
                  <a:lnTo>
                    <a:pt x="36" y="3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0" y="44"/>
                  </a:lnTo>
                  <a:lnTo>
                    <a:pt x="12" y="42"/>
                  </a:lnTo>
                  <a:lnTo>
                    <a:pt x="6" y="38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0" y="14"/>
                  </a:lnTo>
                  <a:lnTo>
                    <a:pt x="40" y="14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8" name="Freeform 82"/>
            <p:cNvSpPr>
              <a:spLocks/>
            </p:cNvSpPr>
            <p:nvPr userDrawn="1"/>
          </p:nvSpPr>
          <p:spPr bwMode="auto">
            <a:xfrm>
              <a:off x="7999413" y="918675"/>
              <a:ext cx="307975" cy="311150"/>
            </a:xfrm>
            <a:custGeom>
              <a:avLst/>
              <a:gdLst>
                <a:gd name="T0" fmla="*/ 194 w 194"/>
                <a:gd name="T1" fmla="*/ 58 h 196"/>
                <a:gd name="T2" fmla="*/ 188 w 194"/>
                <a:gd name="T3" fmla="*/ 52 h 196"/>
                <a:gd name="T4" fmla="*/ 164 w 194"/>
                <a:gd name="T5" fmla="*/ 48 h 196"/>
                <a:gd name="T6" fmla="*/ 146 w 194"/>
                <a:gd name="T7" fmla="*/ 50 h 196"/>
                <a:gd name="T8" fmla="*/ 146 w 194"/>
                <a:gd name="T9" fmla="*/ 18 h 196"/>
                <a:gd name="T10" fmla="*/ 142 w 194"/>
                <a:gd name="T11" fmla="*/ 4 h 196"/>
                <a:gd name="T12" fmla="*/ 138 w 194"/>
                <a:gd name="T13" fmla="*/ 2 h 196"/>
                <a:gd name="T14" fmla="*/ 130 w 194"/>
                <a:gd name="T15" fmla="*/ 2 h 196"/>
                <a:gd name="T16" fmla="*/ 108 w 194"/>
                <a:gd name="T17" fmla="*/ 16 h 196"/>
                <a:gd name="T18" fmla="*/ 98 w 194"/>
                <a:gd name="T19" fmla="*/ 30 h 196"/>
                <a:gd name="T20" fmla="*/ 76 w 194"/>
                <a:gd name="T21" fmla="*/ 6 h 196"/>
                <a:gd name="T22" fmla="*/ 62 w 194"/>
                <a:gd name="T23" fmla="*/ 0 h 196"/>
                <a:gd name="T24" fmla="*/ 58 w 194"/>
                <a:gd name="T25" fmla="*/ 0 h 196"/>
                <a:gd name="T26" fmla="*/ 52 w 194"/>
                <a:gd name="T27" fmla="*/ 6 h 196"/>
                <a:gd name="T28" fmla="*/ 48 w 194"/>
                <a:gd name="T29" fmla="*/ 32 h 196"/>
                <a:gd name="T30" fmla="*/ 50 w 194"/>
                <a:gd name="T31" fmla="*/ 50 h 196"/>
                <a:gd name="T32" fmla="*/ 16 w 194"/>
                <a:gd name="T33" fmla="*/ 48 h 196"/>
                <a:gd name="T34" fmla="*/ 2 w 194"/>
                <a:gd name="T35" fmla="*/ 54 h 196"/>
                <a:gd name="T36" fmla="*/ 0 w 194"/>
                <a:gd name="T37" fmla="*/ 58 h 196"/>
                <a:gd name="T38" fmla="*/ 0 w 194"/>
                <a:gd name="T39" fmla="*/ 66 h 196"/>
                <a:gd name="T40" fmla="*/ 16 w 194"/>
                <a:gd name="T41" fmla="*/ 86 h 196"/>
                <a:gd name="T42" fmla="*/ 28 w 194"/>
                <a:gd name="T43" fmla="*/ 98 h 196"/>
                <a:gd name="T44" fmla="*/ 6 w 194"/>
                <a:gd name="T45" fmla="*/ 120 h 196"/>
                <a:gd name="T46" fmla="*/ 0 w 194"/>
                <a:gd name="T47" fmla="*/ 134 h 196"/>
                <a:gd name="T48" fmla="*/ 0 w 194"/>
                <a:gd name="T49" fmla="*/ 138 h 196"/>
                <a:gd name="T50" fmla="*/ 6 w 194"/>
                <a:gd name="T51" fmla="*/ 144 h 196"/>
                <a:gd name="T52" fmla="*/ 30 w 194"/>
                <a:gd name="T53" fmla="*/ 148 h 196"/>
                <a:gd name="T54" fmla="*/ 48 w 194"/>
                <a:gd name="T55" fmla="*/ 146 h 196"/>
                <a:gd name="T56" fmla="*/ 48 w 194"/>
                <a:gd name="T57" fmla="*/ 178 h 196"/>
                <a:gd name="T58" fmla="*/ 54 w 194"/>
                <a:gd name="T59" fmla="*/ 192 h 196"/>
                <a:gd name="T60" fmla="*/ 56 w 194"/>
                <a:gd name="T61" fmla="*/ 194 h 196"/>
                <a:gd name="T62" fmla="*/ 64 w 194"/>
                <a:gd name="T63" fmla="*/ 194 h 196"/>
                <a:gd name="T64" fmla="*/ 86 w 194"/>
                <a:gd name="T65" fmla="*/ 180 h 196"/>
                <a:gd name="T66" fmla="*/ 96 w 194"/>
                <a:gd name="T67" fmla="*/ 166 h 196"/>
                <a:gd name="T68" fmla="*/ 118 w 194"/>
                <a:gd name="T69" fmla="*/ 190 h 196"/>
                <a:gd name="T70" fmla="*/ 132 w 194"/>
                <a:gd name="T71" fmla="*/ 196 h 196"/>
                <a:gd name="T72" fmla="*/ 136 w 194"/>
                <a:gd name="T73" fmla="*/ 194 h 196"/>
                <a:gd name="T74" fmla="*/ 142 w 194"/>
                <a:gd name="T75" fmla="*/ 190 h 196"/>
                <a:gd name="T76" fmla="*/ 146 w 194"/>
                <a:gd name="T77" fmla="*/ 164 h 196"/>
                <a:gd name="T78" fmla="*/ 144 w 194"/>
                <a:gd name="T79" fmla="*/ 146 h 196"/>
                <a:gd name="T80" fmla="*/ 178 w 194"/>
                <a:gd name="T81" fmla="*/ 148 h 196"/>
                <a:gd name="T82" fmla="*/ 192 w 194"/>
                <a:gd name="T83" fmla="*/ 142 h 196"/>
                <a:gd name="T84" fmla="*/ 194 w 194"/>
                <a:gd name="T85" fmla="*/ 138 h 196"/>
                <a:gd name="T86" fmla="*/ 194 w 194"/>
                <a:gd name="T87" fmla="*/ 130 h 196"/>
                <a:gd name="T88" fmla="*/ 180 w 194"/>
                <a:gd name="T89" fmla="*/ 110 h 196"/>
                <a:gd name="T90" fmla="*/ 166 w 194"/>
                <a:gd name="T91" fmla="*/ 98 h 196"/>
                <a:gd name="T92" fmla="*/ 190 w 194"/>
                <a:gd name="T93" fmla="*/ 76 h 196"/>
                <a:gd name="T94" fmla="*/ 194 w 194"/>
                <a:gd name="T95" fmla="*/ 62 h 196"/>
                <a:gd name="T96" fmla="*/ 194 w 194"/>
                <a:gd name="T97" fmla="*/ 5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4" h="196">
                  <a:moveTo>
                    <a:pt x="194" y="58"/>
                  </a:moveTo>
                  <a:lnTo>
                    <a:pt x="194" y="58"/>
                  </a:lnTo>
                  <a:lnTo>
                    <a:pt x="192" y="56"/>
                  </a:lnTo>
                  <a:lnTo>
                    <a:pt x="188" y="52"/>
                  </a:lnTo>
                  <a:lnTo>
                    <a:pt x="178" y="48"/>
                  </a:lnTo>
                  <a:lnTo>
                    <a:pt x="164" y="48"/>
                  </a:lnTo>
                  <a:lnTo>
                    <a:pt x="146" y="50"/>
                  </a:lnTo>
                  <a:lnTo>
                    <a:pt x="146" y="50"/>
                  </a:lnTo>
                  <a:lnTo>
                    <a:pt x="148" y="32"/>
                  </a:lnTo>
                  <a:lnTo>
                    <a:pt x="146" y="18"/>
                  </a:lnTo>
                  <a:lnTo>
                    <a:pt x="144" y="8"/>
                  </a:lnTo>
                  <a:lnTo>
                    <a:pt x="142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34" y="0"/>
                  </a:lnTo>
                  <a:lnTo>
                    <a:pt x="130" y="2"/>
                  </a:lnTo>
                  <a:lnTo>
                    <a:pt x="120" y="6"/>
                  </a:lnTo>
                  <a:lnTo>
                    <a:pt x="108" y="16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86" y="16"/>
                  </a:lnTo>
                  <a:lnTo>
                    <a:pt x="76" y="6"/>
                  </a:lnTo>
                  <a:lnTo>
                    <a:pt x="66" y="0"/>
                  </a:lnTo>
                  <a:lnTo>
                    <a:pt x="62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54" y="2"/>
                  </a:lnTo>
                  <a:lnTo>
                    <a:pt x="52" y="6"/>
                  </a:lnTo>
                  <a:lnTo>
                    <a:pt x="48" y="16"/>
                  </a:lnTo>
                  <a:lnTo>
                    <a:pt x="48" y="32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32" y="48"/>
                  </a:lnTo>
                  <a:lnTo>
                    <a:pt x="16" y="48"/>
                  </a:lnTo>
                  <a:lnTo>
                    <a:pt x="6" y="52"/>
                  </a:lnTo>
                  <a:lnTo>
                    <a:pt x="2" y="5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6" y="76"/>
                  </a:lnTo>
                  <a:lnTo>
                    <a:pt x="16" y="86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14" y="108"/>
                  </a:lnTo>
                  <a:lnTo>
                    <a:pt x="6" y="120"/>
                  </a:lnTo>
                  <a:lnTo>
                    <a:pt x="0" y="128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2" y="140"/>
                  </a:lnTo>
                  <a:lnTo>
                    <a:pt x="6" y="144"/>
                  </a:lnTo>
                  <a:lnTo>
                    <a:pt x="16" y="146"/>
                  </a:lnTo>
                  <a:lnTo>
                    <a:pt x="30" y="148"/>
                  </a:lnTo>
                  <a:lnTo>
                    <a:pt x="48" y="146"/>
                  </a:lnTo>
                  <a:lnTo>
                    <a:pt x="48" y="146"/>
                  </a:lnTo>
                  <a:lnTo>
                    <a:pt x="46" y="164"/>
                  </a:lnTo>
                  <a:lnTo>
                    <a:pt x="48" y="178"/>
                  </a:lnTo>
                  <a:lnTo>
                    <a:pt x="50" y="188"/>
                  </a:lnTo>
                  <a:lnTo>
                    <a:pt x="54" y="192"/>
                  </a:lnTo>
                  <a:lnTo>
                    <a:pt x="56" y="194"/>
                  </a:lnTo>
                  <a:lnTo>
                    <a:pt x="56" y="194"/>
                  </a:lnTo>
                  <a:lnTo>
                    <a:pt x="60" y="196"/>
                  </a:lnTo>
                  <a:lnTo>
                    <a:pt x="64" y="194"/>
                  </a:lnTo>
                  <a:lnTo>
                    <a:pt x="74" y="190"/>
                  </a:lnTo>
                  <a:lnTo>
                    <a:pt x="86" y="180"/>
                  </a:lnTo>
                  <a:lnTo>
                    <a:pt x="96" y="166"/>
                  </a:lnTo>
                  <a:lnTo>
                    <a:pt x="96" y="166"/>
                  </a:lnTo>
                  <a:lnTo>
                    <a:pt x="108" y="180"/>
                  </a:lnTo>
                  <a:lnTo>
                    <a:pt x="118" y="190"/>
                  </a:lnTo>
                  <a:lnTo>
                    <a:pt x="128" y="194"/>
                  </a:lnTo>
                  <a:lnTo>
                    <a:pt x="132" y="196"/>
                  </a:lnTo>
                  <a:lnTo>
                    <a:pt x="136" y="194"/>
                  </a:lnTo>
                  <a:lnTo>
                    <a:pt x="136" y="194"/>
                  </a:lnTo>
                  <a:lnTo>
                    <a:pt x="140" y="192"/>
                  </a:lnTo>
                  <a:lnTo>
                    <a:pt x="142" y="190"/>
                  </a:lnTo>
                  <a:lnTo>
                    <a:pt x="146" y="178"/>
                  </a:lnTo>
                  <a:lnTo>
                    <a:pt x="146" y="164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62" y="148"/>
                  </a:lnTo>
                  <a:lnTo>
                    <a:pt x="178" y="148"/>
                  </a:lnTo>
                  <a:lnTo>
                    <a:pt x="188" y="144"/>
                  </a:lnTo>
                  <a:lnTo>
                    <a:pt x="192" y="142"/>
                  </a:lnTo>
                  <a:lnTo>
                    <a:pt x="194" y="138"/>
                  </a:lnTo>
                  <a:lnTo>
                    <a:pt x="194" y="138"/>
                  </a:lnTo>
                  <a:lnTo>
                    <a:pt x="194" y="134"/>
                  </a:lnTo>
                  <a:lnTo>
                    <a:pt x="194" y="130"/>
                  </a:lnTo>
                  <a:lnTo>
                    <a:pt x="188" y="120"/>
                  </a:lnTo>
                  <a:lnTo>
                    <a:pt x="180" y="110"/>
                  </a:lnTo>
                  <a:lnTo>
                    <a:pt x="166" y="98"/>
                  </a:lnTo>
                  <a:lnTo>
                    <a:pt x="166" y="98"/>
                  </a:lnTo>
                  <a:lnTo>
                    <a:pt x="180" y="88"/>
                  </a:lnTo>
                  <a:lnTo>
                    <a:pt x="190" y="76"/>
                  </a:lnTo>
                  <a:lnTo>
                    <a:pt x="194" y="66"/>
                  </a:lnTo>
                  <a:lnTo>
                    <a:pt x="194" y="62"/>
                  </a:lnTo>
                  <a:lnTo>
                    <a:pt x="194" y="58"/>
                  </a:lnTo>
                  <a:lnTo>
                    <a:pt x="194" y="58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79" name="Freeform 83"/>
            <p:cNvSpPr>
              <a:spLocks/>
            </p:cNvSpPr>
            <p:nvPr userDrawn="1"/>
          </p:nvSpPr>
          <p:spPr bwMode="auto">
            <a:xfrm>
              <a:off x="8120063" y="1039325"/>
              <a:ext cx="66675" cy="69850"/>
            </a:xfrm>
            <a:custGeom>
              <a:avLst/>
              <a:gdLst>
                <a:gd name="T0" fmla="*/ 42 w 42"/>
                <a:gd name="T1" fmla="*/ 14 h 44"/>
                <a:gd name="T2" fmla="*/ 42 w 42"/>
                <a:gd name="T3" fmla="*/ 14 h 44"/>
                <a:gd name="T4" fmla="*/ 42 w 42"/>
                <a:gd name="T5" fmla="*/ 22 h 44"/>
                <a:gd name="T6" fmla="*/ 40 w 42"/>
                <a:gd name="T7" fmla="*/ 30 h 44"/>
                <a:gd name="T8" fmla="*/ 36 w 42"/>
                <a:gd name="T9" fmla="*/ 38 h 44"/>
                <a:gd name="T10" fmla="*/ 30 w 42"/>
                <a:gd name="T11" fmla="*/ 42 h 44"/>
                <a:gd name="T12" fmla="*/ 30 w 42"/>
                <a:gd name="T13" fmla="*/ 42 h 44"/>
                <a:gd name="T14" fmla="*/ 20 w 42"/>
                <a:gd name="T15" fmla="*/ 44 h 44"/>
                <a:gd name="T16" fmla="*/ 12 w 42"/>
                <a:gd name="T17" fmla="*/ 42 h 44"/>
                <a:gd name="T18" fmla="*/ 6 w 42"/>
                <a:gd name="T19" fmla="*/ 38 h 44"/>
                <a:gd name="T20" fmla="*/ 2 w 42"/>
                <a:gd name="T21" fmla="*/ 30 h 44"/>
                <a:gd name="T22" fmla="*/ 2 w 42"/>
                <a:gd name="T23" fmla="*/ 30 h 44"/>
                <a:gd name="T24" fmla="*/ 0 w 42"/>
                <a:gd name="T25" fmla="*/ 22 h 44"/>
                <a:gd name="T26" fmla="*/ 2 w 42"/>
                <a:gd name="T27" fmla="*/ 14 h 44"/>
                <a:gd name="T28" fmla="*/ 6 w 42"/>
                <a:gd name="T29" fmla="*/ 6 h 44"/>
                <a:gd name="T30" fmla="*/ 12 w 42"/>
                <a:gd name="T31" fmla="*/ 2 h 44"/>
                <a:gd name="T32" fmla="*/ 12 w 42"/>
                <a:gd name="T33" fmla="*/ 2 h 44"/>
                <a:gd name="T34" fmla="*/ 22 w 42"/>
                <a:gd name="T35" fmla="*/ 0 h 44"/>
                <a:gd name="T36" fmla="*/ 30 w 42"/>
                <a:gd name="T37" fmla="*/ 2 h 44"/>
                <a:gd name="T38" fmla="*/ 36 w 42"/>
                <a:gd name="T39" fmla="*/ 6 h 44"/>
                <a:gd name="T40" fmla="*/ 42 w 42"/>
                <a:gd name="T41" fmla="*/ 14 h 44"/>
                <a:gd name="T42" fmla="*/ 42 w 42"/>
                <a:gd name="T43" fmla="*/ 1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2" h="44">
                  <a:moveTo>
                    <a:pt x="42" y="14"/>
                  </a:moveTo>
                  <a:lnTo>
                    <a:pt x="42" y="14"/>
                  </a:lnTo>
                  <a:lnTo>
                    <a:pt x="42" y="22"/>
                  </a:lnTo>
                  <a:lnTo>
                    <a:pt x="40" y="30"/>
                  </a:lnTo>
                  <a:lnTo>
                    <a:pt x="36" y="3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0" y="44"/>
                  </a:lnTo>
                  <a:lnTo>
                    <a:pt x="12" y="42"/>
                  </a:lnTo>
                  <a:lnTo>
                    <a:pt x="6" y="38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2" y="14"/>
                  </a:lnTo>
                  <a:lnTo>
                    <a:pt x="42" y="14"/>
                  </a:lnTo>
                  <a:close/>
                </a:path>
              </a:pathLst>
            </a:custGeom>
            <a:solidFill>
              <a:srgbClr val="BDC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Rectangle 84"/>
            <p:cNvSpPr>
              <a:spLocks noChangeArrowheads="1"/>
            </p:cNvSpPr>
            <p:nvPr userDrawn="1"/>
          </p:nvSpPr>
          <p:spPr bwMode="auto">
            <a:xfrm>
              <a:off x="7310438" y="4527550"/>
              <a:ext cx="15875" cy="2330450"/>
            </a:xfrm>
            <a:prstGeom prst="rect">
              <a:avLst/>
            </a:pr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81" name="Rectangle 85"/>
            <p:cNvSpPr>
              <a:spLocks noChangeArrowheads="1"/>
            </p:cNvSpPr>
            <p:nvPr userDrawn="1"/>
          </p:nvSpPr>
          <p:spPr bwMode="auto">
            <a:xfrm>
              <a:off x="7310438" y="2875666"/>
              <a:ext cx="15875" cy="539750"/>
            </a:xfrm>
            <a:prstGeom prst="rect">
              <a:avLst/>
            </a:pr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82" name="Rectangle 86"/>
            <p:cNvSpPr>
              <a:spLocks noChangeArrowheads="1"/>
            </p:cNvSpPr>
            <p:nvPr userDrawn="1"/>
          </p:nvSpPr>
          <p:spPr bwMode="auto">
            <a:xfrm>
              <a:off x="6491288" y="4666869"/>
              <a:ext cx="22225" cy="2191131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83" name="Freeform 87"/>
            <p:cNvSpPr>
              <a:spLocks/>
            </p:cNvSpPr>
            <p:nvPr userDrawn="1"/>
          </p:nvSpPr>
          <p:spPr bwMode="auto">
            <a:xfrm>
              <a:off x="7164388" y="2666116"/>
              <a:ext cx="307975" cy="311150"/>
            </a:xfrm>
            <a:custGeom>
              <a:avLst/>
              <a:gdLst>
                <a:gd name="T0" fmla="*/ 194 w 194"/>
                <a:gd name="T1" fmla="*/ 58 h 196"/>
                <a:gd name="T2" fmla="*/ 188 w 194"/>
                <a:gd name="T3" fmla="*/ 52 h 196"/>
                <a:gd name="T4" fmla="*/ 164 w 194"/>
                <a:gd name="T5" fmla="*/ 48 h 196"/>
                <a:gd name="T6" fmla="*/ 146 w 194"/>
                <a:gd name="T7" fmla="*/ 50 h 196"/>
                <a:gd name="T8" fmla="*/ 148 w 194"/>
                <a:gd name="T9" fmla="*/ 18 h 196"/>
                <a:gd name="T10" fmla="*/ 142 w 194"/>
                <a:gd name="T11" fmla="*/ 4 h 196"/>
                <a:gd name="T12" fmla="*/ 138 w 194"/>
                <a:gd name="T13" fmla="*/ 2 h 196"/>
                <a:gd name="T14" fmla="*/ 130 w 194"/>
                <a:gd name="T15" fmla="*/ 2 h 196"/>
                <a:gd name="T16" fmla="*/ 108 w 194"/>
                <a:gd name="T17" fmla="*/ 16 h 196"/>
                <a:gd name="T18" fmla="*/ 98 w 194"/>
                <a:gd name="T19" fmla="*/ 30 h 196"/>
                <a:gd name="T20" fmla="*/ 76 w 194"/>
                <a:gd name="T21" fmla="*/ 6 h 196"/>
                <a:gd name="T22" fmla="*/ 62 w 194"/>
                <a:gd name="T23" fmla="*/ 0 h 196"/>
                <a:gd name="T24" fmla="*/ 58 w 194"/>
                <a:gd name="T25" fmla="*/ 2 h 196"/>
                <a:gd name="T26" fmla="*/ 52 w 194"/>
                <a:gd name="T27" fmla="*/ 6 h 196"/>
                <a:gd name="T28" fmla="*/ 48 w 194"/>
                <a:gd name="T29" fmla="*/ 32 h 196"/>
                <a:gd name="T30" fmla="*/ 50 w 194"/>
                <a:gd name="T31" fmla="*/ 50 h 196"/>
                <a:gd name="T32" fmla="*/ 16 w 194"/>
                <a:gd name="T33" fmla="*/ 48 h 196"/>
                <a:gd name="T34" fmla="*/ 2 w 194"/>
                <a:gd name="T35" fmla="*/ 54 h 196"/>
                <a:gd name="T36" fmla="*/ 0 w 194"/>
                <a:gd name="T37" fmla="*/ 58 h 196"/>
                <a:gd name="T38" fmla="*/ 0 w 194"/>
                <a:gd name="T39" fmla="*/ 66 h 196"/>
                <a:gd name="T40" fmla="*/ 16 w 194"/>
                <a:gd name="T41" fmla="*/ 86 h 196"/>
                <a:gd name="T42" fmla="*/ 28 w 194"/>
                <a:gd name="T43" fmla="*/ 98 h 196"/>
                <a:gd name="T44" fmla="*/ 6 w 194"/>
                <a:gd name="T45" fmla="*/ 120 h 196"/>
                <a:gd name="T46" fmla="*/ 0 w 194"/>
                <a:gd name="T47" fmla="*/ 134 h 196"/>
                <a:gd name="T48" fmla="*/ 0 w 194"/>
                <a:gd name="T49" fmla="*/ 138 h 196"/>
                <a:gd name="T50" fmla="*/ 6 w 194"/>
                <a:gd name="T51" fmla="*/ 144 h 196"/>
                <a:gd name="T52" fmla="*/ 30 w 194"/>
                <a:gd name="T53" fmla="*/ 148 h 196"/>
                <a:gd name="T54" fmla="*/ 48 w 194"/>
                <a:gd name="T55" fmla="*/ 146 h 196"/>
                <a:gd name="T56" fmla="*/ 48 w 194"/>
                <a:gd name="T57" fmla="*/ 178 h 196"/>
                <a:gd name="T58" fmla="*/ 54 w 194"/>
                <a:gd name="T59" fmla="*/ 192 h 196"/>
                <a:gd name="T60" fmla="*/ 56 w 194"/>
                <a:gd name="T61" fmla="*/ 194 h 196"/>
                <a:gd name="T62" fmla="*/ 64 w 194"/>
                <a:gd name="T63" fmla="*/ 194 h 196"/>
                <a:gd name="T64" fmla="*/ 86 w 194"/>
                <a:gd name="T65" fmla="*/ 180 h 196"/>
                <a:gd name="T66" fmla="*/ 96 w 194"/>
                <a:gd name="T67" fmla="*/ 166 h 196"/>
                <a:gd name="T68" fmla="*/ 118 w 194"/>
                <a:gd name="T69" fmla="*/ 190 h 196"/>
                <a:gd name="T70" fmla="*/ 132 w 194"/>
                <a:gd name="T71" fmla="*/ 196 h 196"/>
                <a:gd name="T72" fmla="*/ 136 w 194"/>
                <a:gd name="T73" fmla="*/ 196 h 196"/>
                <a:gd name="T74" fmla="*/ 142 w 194"/>
                <a:gd name="T75" fmla="*/ 190 h 196"/>
                <a:gd name="T76" fmla="*/ 146 w 194"/>
                <a:gd name="T77" fmla="*/ 164 h 196"/>
                <a:gd name="T78" fmla="*/ 144 w 194"/>
                <a:gd name="T79" fmla="*/ 146 h 196"/>
                <a:gd name="T80" fmla="*/ 178 w 194"/>
                <a:gd name="T81" fmla="*/ 148 h 196"/>
                <a:gd name="T82" fmla="*/ 192 w 194"/>
                <a:gd name="T83" fmla="*/ 142 h 196"/>
                <a:gd name="T84" fmla="*/ 194 w 194"/>
                <a:gd name="T85" fmla="*/ 138 h 196"/>
                <a:gd name="T86" fmla="*/ 194 w 194"/>
                <a:gd name="T87" fmla="*/ 130 h 196"/>
                <a:gd name="T88" fmla="*/ 180 w 194"/>
                <a:gd name="T89" fmla="*/ 110 h 196"/>
                <a:gd name="T90" fmla="*/ 166 w 194"/>
                <a:gd name="T91" fmla="*/ 98 h 196"/>
                <a:gd name="T92" fmla="*/ 190 w 194"/>
                <a:gd name="T93" fmla="*/ 76 h 196"/>
                <a:gd name="T94" fmla="*/ 194 w 194"/>
                <a:gd name="T95" fmla="*/ 62 h 196"/>
                <a:gd name="T96" fmla="*/ 194 w 194"/>
                <a:gd name="T97" fmla="*/ 5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4" h="196">
                  <a:moveTo>
                    <a:pt x="194" y="58"/>
                  </a:moveTo>
                  <a:lnTo>
                    <a:pt x="194" y="58"/>
                  </a:lnTo>
                  <a:lnTo>
                    <a:pt x="192" y="56"/>
                  </a:lnTo>
                  <a:lnTo>
                    <a:pt x="188" y="52"/>
                  </a:lnTo>
                  <a:lnTo>
                    <a:pt x="178" y="50"/>
                  </a:lnTo>
                  <a:lnTo>
                    <a:pt x="164" y="48"/>
                  </a:lnTo>
                  <a:lnTo>
                    <a:pt x="146" y="50"/>
                  </a:lnTo>
                  <a:lnTo>
                    <a:pt x="146" y="50"/>
                  </a:lnTo>
                  <a:lnTo>
                    <a:pt x="148" y="32"/>
                  </a:lnTo>
                  <a:lnTo>
                    <a:pt x="148" y="18"/>
                  </a:lnTo>
                  <a:lnTo>
                    <a:pt x="144" y="8"/>
                  </a:lnTo>
                  <a:lnTo>
                    <a:pt x="142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34" y="0"/>
                  </a:lnTo>
                  <a:lnTo>
                    <a:pt x="130" y="2"/>
                  </a:lnTo>
                  <a:lnTo>
                    <a:pt x="120" y="6"/>
                  </a:lnTo>
                  <a:lnTo>
                    <a:pt x="108" y="16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86" y="16"/>
                  </a:lnTo>
                  <a:lnTo>
                    <a:pt x="76" y="6"/>
                  </a:lnTo>
                  <a:lnTo>
                    <a:pt x="66" y="2"/>
                  </a:lnTo>
                  <a:lnTo>
                    <a:pt x="62" y="0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54" y="4"/>
                  </a:lnTo>
                  <a:lnTo>
                    <a:pt x="52" y="6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32" y="48"/>
                  </a:lnTo>
                  <a:lnTo>
                    <a:pt x="16" y="48"/>
                  </a:lnTo>
                  <a:lnTo>
                    <a:pt x="6" y="52"/>
                  </a:lnTo>
                  <a:lnTo>
                    <a:pt x="2" y="5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62"/>
                  </a:lnTo>
                  <a:lnTo>
                    <a:pt x="0" y="66"/>
                  </a:lnTo>
                  <a:lnTo>
                    <a:pt x="6" y="76"/>
                  </a:lnTo>
                  <a:lnTo>
                    <a:pt x="16" y="86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14" y="108"/>
                  </a:lnTo>
                  <a:lnTo>
                    <a:pt x="6" y="120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2" y="140"/>
                  </a:lnTo>
                  <a:lnTo>
                    <a:pt x="6" y="144"/>
                  </a:lnTo>
                  <a:lnTo>
                    <a:pt x="16" y="148"/>
                  </a:lnTo>
                  <a:lnTo>
                    <a:pt x="30" y="148"/>
                  </a:lnTo>
                  <a:lnTo>
                    <a:pt x="48" y="146"/>
                  </a:lnTo>
                  <a:lnTo>
                    <a:pt x="48" y="146"/>
                  </a:lnTo>
                  <a:lnTo>
                    <a:pt x="46" y="164"/>
                  </a:lnTo>
                  <a:lnTo>
                    <a:pt x="48" y="178"/>
                  </a:lnTo>
                  <a:lnTo>
                    <a:pt x="50" y="188"/>
                  </a:lnTo>
                  <a:lnTo>
                    <a:pt x="54" y="192"/>
                  </a:lnTo>
                  <a:lnTo>
                    <a:pt x="56" y="194"/>
                  </a:lnTo>
                  <a:lnTo>
                    <a:pt x="56" y="194"/>
                  </a:lnTo>
                  <a:lnTo>
                    <a:pt x="60" y="196"/>
                  </a:lnTo>
                  <a:lnTo>
                    <a:pt x="64" y="194"/>
                  </a:lnTo>
                  <a:lnTo>
                    <a:pt x="74" y="190"/>
                  </a:lnTo>
                  <a:lnTo>
                    <a:pt x="86" y="180"/>
                  </a:lnTo>
                  <a:lnTo>
                    <a:pt x="96" y="166"/>
                  </a:lnTo>
                  <a:lnTo>
                    <a:pt x="96" y="166"/>
                  </a:lnTo>
                  <a:lnTo>
                    <a:pt x="108" y="180"/>
                  </a:lnTo>
                  <a:lnTo>
                    <a:pt x="118" y="190"/>
                  </a:lnTo>
                  <a:lnTo>
                    <a:pt x="128" y="196"/>
                  </a:lnTo>
                  <a:lnTo>
                    <a:pt x="132" y="196"/>
                  </a:lnTo>
                  <a:lnTo>
                    <a:pt x="136" y="196"/>
                  </a:lnTo>
                  <a:lnTo>
                    <a:pt x="136" y="196"/>
                  </a:lnTo>
                  <a:lnTo>
                    <a:pt x="140" y="192"/>
                  </a:lnTo>
                  <a:lnTo>
                    <a:pt x="142" y="190"/>
                  </a:lnTo>
                  <a:lnTo>
                    <a:pt x="146" y="180"/>
                  </a:lnTo>
                  <a:lnTo>
                    <a:pt x="146" y="164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62" y="148"/>
                  </a:lnTo>
                  <a:lnTo>
                    <a:pt x="178" y="148"/>
                  </a:lnTo>
                  <a:lnTo>
                    <a:pt x="188" y="144"/>
                  </a:lnTo>
                  <a:lnTo>
                    <a:pt x="192" y="142"/>
                  </a:lnTo>
                  <a:lnTo>
                    <a:pt x="194" y="138"/>
                  </a:lnTo>
                  <a:lnTo>
                    <a:pt x="194" y="138"/>
                  </a:lnTo>
                  <a:lnTo>
                    <a:pt x="194" y="136"/>
                  </a:lnTo>
                  <a:lnTo>
                    <a:pt x="194" y="130"/>
                  </a:lnTo>
                  <a:lnTo>
                    <a:pt x="188" y="120"/>
                  </a:lnTo>
                  <a:lnTo>
                    <a:pt x="180" y="110"/>
                  </a:lnTo>
                  <a:lnTo>
                    <a:pt x="166" y="98"/>
                  </a:lnTo>
                  <a:lnTo>
                    <a:pt x="166" y="98"/>
                  </a:lnTo>
                  <a:lnTo>
                    <a:pt x="180" y="88"/>
                  </a:lnTo>
                  <a:lnTo>
                    <a:pt x="190" y="76"/>
                  </a:lnTo>
                  <a:lnTo>
                    <a:pt x="194" y="68"/>
                  </a:lnTo>
                  <a:lnTo>
                    <a:pt x="194" y="62"/>
                  </a:lnTo>
                  <a:lnTo>
                    <a:pt x="194" y="58"/>
                  </a:lnTo>
                  <a:lnTo>
                    <a:pt x="194" y="58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84" name="Freeform 88"/>
            <p:cNvSpPr>
              <a:spLocks/>
            </p:cNvSpPr>
            <p:nvPr userDrawn="1"/>
          </p:nvSpPr>
          <p:spPr bwMode="auto">
            <a:xfrm>
              <a:off x="7285038" y="2786766"/>
              <a:ext cx="66675" cy="69850"/>
            </a:xfrm>
            <a:custGeom>
              <a:avLst/>
              <a:gdLst>
                <a:gd name="T0" fmla="*/ 42 w 42"/>
                <a:gd name="T1" fmla="*/ 14 h 44"/>
                <a:gd name="T2" fmla="*/ 42 w 42"/>
                <a:gd name="T3" fmla="*/ 14 h 44"/>
                <a:gd name="T4" fmla="*/ 42 w 42"/>
                <a:gd name="T5" fmla="*/ 22 h 44"/>
                <a:gd name="T6" fmla="*/ 40 w 42"/>
                <a:gd name="T7" fmla="*/ 30 h 44"/>
                <a:gd name="T8" fmla="*/ 36 w 42"/>
                <a:gd name="T9" fmla="*/ 38 h 44"/>
                <a:gd name="T10" fmla="*/ 30 w 42"/>
                <a:gd name="T11" fmla="*/ 42 h 44"/>
                <a:gd name="T12" fmla="*/ 30 w 42"/>
                <a:gd name="T13" fmla="*/ 42 h 44"/>
                <a:gd name="T14" fmla="*/ 20 w 42"/>
                <a:gd name="T15" fmla="*/ 44 h 44"/>
                <a:gd name="T16" fmla="*/ 12 w 42"/>
                <a:gd name="T17" fmla="*/ 42 h 44"/>
                <a:gd name="T18" fmla="*/ 6 w 42"/>
                <a:gd name="T19" fmla="*/ 38 h 44"/>
                <a:gd name="T20" fmla="*/ 2 w 42"/>
                <a:gd name="T21" fmla="*/ 30 h 44"/>
                <a:gd name="T22" fmla="*/ 2 w 42"/>
                <a:gd name="T23" fmla="*/ 30 h 44"/>
                <a:gd name="T24" fmla="*/ 0 w 42"/>
                <a:gd name="T25" fmla="*/ 22 h 44"/>
                <a:gd name="T26" fmla="*/ 2 w 42"/>
                <a:gd name="T27" fmla="*/ 14 h 44"/>
                <a:gd name="T28" fmla="*/ 6 w 42"/>
                <a:gd name="T29" fmla="*/ 6 h 44"/>
                <a:gd name="T30" fmla="*/ 12 w 42"/>
                <a:gd name="T31" fmla="*/ 2 h 44"/>
                <a:gd name="T32" fmla="*/ 12 w 42"/>
                <a:gd name="T33" fmla="*/ 2 h 44"/>
                <a:gd name="T34" fmla="*/ 22 w 42"/>
                <a:gd name="T35" fmla="*/ 0 h 44"/>
                <a:gd name="T36" fmla="*/ 30 w 42"/>
                <a:gd name="T37" fmla="*/ 2 h 44"/>
                <a:gd name="T38" fmla="*/ 36 w 42"/>
                <a:gd name="T39" fmla="*/ 6 h 44"/>
                <a:gd name="T40" fmla="*/ 42 w 42"/>
                <a:gd name="T41" fmla="*/ 14 h 44"/>
                <a:gd name="T42" fmla="*/ 42 w 42"/>
                <a:gd name="T43" fmla="*/ 1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2" h="44">
                  <a:moveTo>
                    <a:pt x="42" y="14"/>
                  </a:moveTo>
                  <a:lnTo>
                    <a:pt x="42" y="14"/>
                  </a:lnTo>
                  <a:lnTo>
                    <a:pt x="42" y="22"/>
                  </a:lnTo>
                  <a:lnTo>
                    <a:pt x="40" y="30"/>
                  </a:lnTo>
                  <a:lnTo>
                    <a:pt x="36" y="3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0" y="44"/>
                  </a:lnTo>
                  <a:lnTo>
                    <a:pt x="12" y="42"/>
                  </a:lnTo>
                  <a:lnTo>
                    <a:pt x="6" y="38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0" y="2"/>
                  </a:lnTo>
                  <a:lnTo>
                    <a:pt x="36" y="6"/>
                  </a:lnTo>
                  <a:lnTo>
                    <a:pt x="42" y="14"/>
                  </a:lnTo>
                  <a:lnTo>
                    <a:pt x="42" y="14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85" name="Freeform 89"/>
            <p:cNvSpPr>
              <a:spLocks/>
            </p:cNvSpPr>
            <p:nvPr userDrawn="1"/>
          </p:nvSpPr>
          <p:spPr bwMode="auto">
            <a:xfrm>
              <a:off x="8488363" y="3696800"/>
              <a:ext cx="377825" cy="377825"/>
            </a:xfrm>
            <a:custGeom>
              <a:avLst/>
              <a:gdLst>
                <a:gd name="T0" fmla="*/ 238 w 238"/>
                <a:gd name="T1" fmla="*/ 118 h 238"/>
                <a:gd name="T2" fmla="*/ 230 w 238"/>
                <a:gd name="T3" fmla="*/ 98 h 238"/>
                <a:gd name="T4" fmla="*/ 210 w 238"/>
                <a:gd name="T5" fmla="*/ 80 h 238"/>
                <a:gd name="T6" fmla="*/ 212 w 238"/>
                <a:gd name="T7" fmla="*/ 66 h 238"/>
                <a:gd name="T8" fmla="*/ 208 w 238"/>
                <a:gd name="T9" fmla="*/ 44 h 238"/>
                <a:gd name="T10" fmla="*/ 202 w 238"/>
                <a:gd name="T11" fmla="*/ 34 h 238"/>
                <a:gd name="T12" fmla="*/ 182 w 238"/>
                <a:gd name="T13" fmla="*/ 26 h 238"/>
                <a:gd name="T14" fmla="*/ 156 w 238"/>
                <a:gd name="T15" fmla="*/ 28 h 238"/>
                <a:gd name="T16" fmla="*/ 148 w 238"/>
                <a:gd name="T17" fmla="*/ 16 h 238"/>
                <a:gd name="T18" fmla="*/ 130 w 238"/>
                <a:gd name="T19" fmla="*/ 2 h 238"/>
                <a:gd name="T20" fmla="*/ 118 w 238"/>
                <a:gd name="T21" fmla="*/ 0 h 238"/>
                <a:gd name="T22" fmla="*/ 98 w 238"/>
                <a:gd name="T23" fmla="*/ 6 h 238"/>
                <a:gd name="T24" fmla="*/ 82 w 238"/>
                <a:gd name="T25" fmla="*/ 28 h 238"/>
                <a:gd name="T26" fmla="*/ 68 w 238"/>
                <a:gd name="T27" fmla="*/ 24 h 238"/>
                <a:gd name="T28" fmla="*/ 44 w 238"/>
                <a:gd name="T29" fmla="*/ 28 h 238"/>
                <a:gd name="T30" fmla="*/ 34 w 238"/>
                <a:gd name="T31" fmla="*/ 34 h 238"/>
                <a:gd name="T32" fmla="*/ 26 w 238"/>
                <a:gd name="T33" fmla="*/ 54 h 238"/>
                <a:gd name="T34" fmla="*/ 28 w 238"/>
                <a:gd name="T35" fmla="*/ 80 h 238"/>
                <a:gd name="T36" fmla="*/ 16 w 238"/>
                <a:gd name="T37" fmla="*/ 88 h 238"/>
                <a:gd name="T38" fmla="*/ 2 w 238"/>
                <a:gd name="T39" fmla="*/ 108 h 238"/>
                <a:gd name="T40" fmla="*/ 0 w 238"/>
                <a:gd name="T41" fmla="*/ 118 h 238"/>
                <a:gd name="T42" fmla="*/ 8 w 238"/>
                <a:gd name="T43" fmla="*/ 138 h 238"/>
                <a:gd name="T44" fmla="*/ 28 w 238"/>
                <a:gd name="T45" fmla="*/ 156 h 238"/>
                <a:gd name="T46" fmla="*/ 26 w 238"/>
                <a:gd name="T47" fmla="*/ 170 h 238"/>
                <a:gd name="T48" fmla="*/ 28 w 238"/>
                <a:gd name="T49" fmla="*/ 194 h 238"/>
                <a:gd name="T50" fmla="*/ 34 w 238"/>
                <a:gd name="T51" fmla="*/ 202 h 238"/>
                <a:gd name="T52" fmla="*/ 54 w 238"/>
                <a:gd name="T53" fmla="*/ 212 h 238"/>
                <a:gd name="T54" fmla="*/ 82 w 238"/>
                <a:gd name="T55" fmla="*/ 210 h 238"/>
                <a:gd name="T56" fmla="*/ 90 w 238"/>
                <a:gd name="T57" fmla="*/ 220 h 238"/>
                <a:gd name="T58" fmla="*/ 108 w 238"/>
                <a:gd name="T59" fmla="*/ 236 h 238"/>
                <a:gd name="T60" fmla="*/ 118 w 238"/>
                <a:gd name="T61" fmla="*/ 238 h 238"/>
                <a:gd name="T62" fmla="*/ 140 w 238"/>
                <a:gd name="T63" fmla="*/ 230 h 238"/>
                <a:gd name="T64" fmla="*/ 156 w 238"/>
                <a:gd name="T65" fmla="*/ 210 h 238"/>
                <a:gd name="T66" fmla="*/ 170 w 238"/>
                <a:gd name="T67" fmla="*/ 212 h 238"/>
                <a:gd name="T68" fmla="*/ 194 w 238"/>
                <a:gd name="T69" fmla="*/ 208 h 238"/>
                <a:gd name="T70" fmla="*/ 202 w 238"/>
                <a:gd name="T71" fmla="*/ 202 h 238"/>
                <a:gd name="T72" fmla="*/ 212 w 238"/>
                <a:gd name="T73" fmla="*/ 182 h 238"/>
                <a:gd name="T74" fmla="*/ 210 w 238"/>
                <a:gd name="T75" fmla="*/ 156 h 238"/>
                <a:gd name="T76" fmla="*/ 222 w 238"/>
                <a:gd name="T77" fmla="*/ 148 h 238"/>
                <a:gd name="T78" fmla="*/ 236 w 238"/>
                <a:gd name="T79" fmla="*/ 128 h 238"/>
                <a:gd name="T80" fmla="*/ 238 w 238"/>
                <a:gd name="T81" fmla="*/ 1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8" h="238">
                  <a:moveTo>
                    <a:pt x="238" y="118"/>
                  </a:moveTo>
                  <a:lnTo>
                    <a:pt x="238" y="118"/>
                  </a:lnTo>
                  <a:lnTo>
                    <a:pt x="236" y="108"/>
                  </a:lnTo>
                  <a:lnTo>
                    <a:pt x="230" y="98"/>
                  </a:lnTo>
                  <a:lnTo>
                    <a:pt x="222" y="88"/>
                  </a:lnTo>
                  <a:lnTo>
                    <a:pt x="210" y="80"/>
                  </a:lnTo>
                  <a:lnTo>
                    <a:pt x="210" y="80"/>
                  </a:lnTo>
                  <a:lnTo>
                    <a:pt x="212" y="66"/>
                  </a:lnTo>
                  <a:lnTo>
                    <a:pt x="212" y="54"/>
                  </a:lnTo>
                  <a:lnTo>
                    <a:pt x="208" y="44"/>
                  </a:lnTo>
                  <a:lnTo>
                    <a:pt x="202" y="34"/>
                  </a:lnTo>
                  <a:lnTo>
                    <a:pt x="202" y="34"/>
                  </a:lnTo>
                  <a:lnTo>
                    <a:pt x="194" y="28"/>
                  </a:lnTo>
                  <a:lnTo>
                    <a:pt x="182" y="26"/>
                  </a:lnTo>
                  <a:lnTo>
                    <a:pt x="170" y="24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6"/>
                  </a:lnTo>
                  <a:lnTo>
                    <a:pt x="140" y="6"/>
                  </a:lnTo>
                  <a:lnTo>
                    <a:pt x="130" y="2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2"/>
                  </a:lnTo>
                  <a:lnTo>
                    <a:pt x="98" y="6"/>
                  </a:lnTo>
                  <a:lnTo>
                    <a:pt x="90" y="16"/>
                  </a:lnTo>
                  <a:lnTo>
                    <a:pt x="82" y="28"/>
                  </a:lnTo>
                  <a:lnTo>
                    <a:pt x="82" y="28"/>
                  </a:lnTo>
                  <a:lnTo>
                    <a:pt x="68" y="24"/>
                  </a:lnTo>
                  <a:lnTo>
                    <a:pt x="54" y="26"/>
                  </a:lnTo>
                  <a:lnTo>
                    <a:pt x="44" y="28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28" y="44"/>
                  </a:lnTo>
                  <a:lnTo>
                    <a:pt x="26" y="54"/>
                  </a:lnTo>
                  <a:lnTo>
                    <a:pt x="26" y="66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16" y="88"/>
                  </a:lnTo>
                  <a:lnTo>
                    <a:pt x="8" y="98"/>
                  </a:lnTo>
                  <a:lnTo>
                    <a:pt x="2" y="10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28"/>
                  </a:lnTo>
                  <a:lnTo>
                    <a:pt x="8" y="138"/>
                  </a:lnTo>
                  <a:lnTo>
                    <a:pt x="16" y="148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26" y="170"/>
                  </a:lnTo>
                  <a:lnTo>
                    <a:pt x="26" y="182"/>
                  </a:lnTo>
                  <a:lnTo>
                    <a:pt x="28" y="194"/>
                  </a:lnTo>
                  <a:lnTo>
                    <a:pt x="34" y="202"/>
                  </a:lnTo>
                  <a:lnTo>
                    <a:pt x="34" y="202"/>
                  </a:lnTo>
                  <a:lnTo>
                    <a:pt x="44" y="208"/>
                  </a:lnTo>
                  <a:lnTo>
                    <a:pt x="54" y="212"/>
                  </a:lnTo>
                  <a:lnTo>
                    <a:pt x="68" y="212"/>
                  </a:lnTo>
                  <a:lnTo>
                    <a:pt x="82" y="210"/>
                  </a:lnTo>
                  <a:lnTo>
                    <a:pt x="82" y="210"/>
                  </a:lnTo>
                  <a:lnTo>
                    <a:pt x="90" y="220"/>
                  </a:lnTo>
                  <a:lnTo>
                    <a:pt x="98" y="230"/>
                  </a:lnTo>
                  <a:lnTo>
                    <a:pt x="108" y="236"/>
                  </a:lnTo>
                  <a:lnTo>
                    <a:pt x="118" y="238"/>
                  </a:lnTo>
                  <a:lnTo>
                    <a:pt x="118" y="238"/>
                  </a:lnTo>
                  <a:lnTo>
                    <a:pt x="130" y="236"/>
                  </a:lnTo>
                  <a:lnTo>
                    <a:pt x="140" y="230"/>
                  </a:lnTo>
                  <a:lnTo>
                    <a:pt x="148" y="220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70" y="212"/>
                  </a:lnTo>
                  <a:lnTo>
                    <a:pt x="182" y="212"/>
                  </a:lnTo>
                  <a:lnTo>
                    <a:pt x="194" y="20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8" y="194"/>
                  </a:lnTo>
                  <a:lnTo>
                    <a:pt x="212" y="182"/>
                  </a:lnTo>
                  <a:lnTo>
                    <a:pt x="212" y="170"/>
                  </a:lnTo>
                  <a:lnTo>
                    <a:pt x="210" y="156"/>
                  </a:lnTo>
                  <a:lnTo>
                    <a:pt x="210" y="156"/>
                  </a:lnTo>
                  <a:lnTo>
                    <a:pt x="222" y="148"/>
                  </a:lnTo>
                  <a:lnTo>
                    <a:pt x="230" y="138"/>
                  </a:lnTo>
                  <a:lnTo>
                    <a:pt x="236" y="128"/>
                  </a:lnTo>
                  <a:lnTo>
                    <a:pt x="238" y="118"/>
                  </a:lnTo>
                  <a:lnTo>
                    <a:pt x="238" y="118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86" name="Freeform 90"/>
            <p:cNvSpPr>
              <a:spLocks/>
            </p:cNvSpPr>
            <p:nvPr userDrawn="1"/>
          </p:nvSpPr>
          <p:spPr bwMode="auto">
            <a:xfrm>
              <a:off x="8616950" y="3823800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4 h 76"/>
                <a:gd name="T8" fmla="*/ 70 w 76"/>
                <a:gd name="T9" fmla="*/ 60 h 76"/>
                <a:gd name="T10" fmla="*/ 66 w 76"/>
                <a:gd name="T11" fmla="*/ 66 h 76"/>
                <a:gd name="T12" fmla="*/ 60 w 76"/>
                <a:gd name="T13" fmla="*/ 70 h 76"/>
                <a:gd name="T14" fmla="*/ 54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4 w 76"/>
                <a:gd name="T25" fmla="*/ 74 h 76"/>
                <a:gd name="T26" fmla="*/ 18 w 76"/>
                <a:gd name="T27" fmla="*/ 70 h 76"/>
                <a:gd name="T28" fmla="*/ 12 w 76"/>
                <a:gd name="T29" fmla="*/ 66 h 76"/>
                <a:gd name="T30" fmla="*/ 8 w 76"/>
                <a:gd name="T31" fmla="*/ 60 h 76"/>
                <a:gd name="T32" fmla="*/ 4 w 76"/>
                <a:gd name="T33" fmla="*/ 54 h 76"/>
                <a:gd name="T34" fmla="*/ 2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2 w 76"/>
                <a:gd name="T41" fmla="*/ 30 h 76"/>
                <a:gd name="T42" fmla="*/ 4 w 76"/>
                <a:gd name="T43" fmla="*/ 24 h 76"/>
                <a:gd name="T44" fmla="*/ 8 w 76"/>
                <a:gd name="T45" fmla="*/ 16 h 76"/>
                <a:gd name="T46" fmla="*/ 12 w 76"/>
                <a:gd name="T47" fmla="*/ 12 h 76"/>
                <a:gd name="T48" fmla="*/ 18 w 76"/>
                <a:gd name="T49" fmla="*/ 6 h 76"/>
                <a:gd name="T50" fmla="*/ 24 w 76"/>
                <a:gd name="T51" fmla="*/ 4 h 76"/>
                <a:gd name="T52" fmla="*/ 30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4 w 76"/>
                <a:gd name="T61" fmla="*/ 4 h 76"/>
                <a:gd name="T62" fmla="*/ 60 w 76"/>
                <a:gd name="T63" fmla="*/ 6 h 76"/>
                <a:gd name="T64" fmla="*/ 66 w 76"/>
                <a:gd name="T65" fmla="*/ 12 h 76"/>
                <a:gd name="T66" fmla="*/ 70 w 76"/>
                <a:gd name="T67" fmla="*/ 16 h 76"/>
                <a:gd name="T68" fmla="*/ 74 w 76"/>
                <a:gd name="T69" fmla="*/ 24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4"/>
                  </a:lnTo>
                  <a:lnTo>
                    <a:pt x="70" y="60"/>
                  </a:lnTo>
                  <a:lnTo>
                    <a:pt x="66" y="66"/>
                  </a:lnTo>
                  <a:lnTo>
                    <a:pt x="60" y="70"/>
                  </a:lnTo>
                  <a:lnTo>
                    <a:pt x="54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4" y="74"/>
                  </a:lnTo>
                  <a:lnTo>
                    <a:pt x="18" y="70"/>
                  </a:lnTo>
                  <a:lnTo>
                    <a:pt x="12" y="66"/>
                  </a:lnTo>
                  <a:lnTo>
                    <a:pt x="8" y="60"/>
                  </a:lnTo>
                  <a:lnTo>
                    <a:pt x="4" y="54"/>
                  </a:lnTo>
                  <a:lnTo>
                    <a:pt x="2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30"/>
                  </a:lnTo>
                  <a:lnTo>
                    <a:pt x="4" y="24"/>
                  </a:lnTo>
                  <a:lnTo>
                    <a:pt x="8" y="1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24" y="4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4" y="4"/>
                  </a:lnTo>
                  <a:lnTo>
                    <a:pt x="60" y="6"/>
                  </a:lnTo>
                  <a:lnTo>
                    <a:pt x="66" y="12"/>
                  </a:lnTo>
                  <a:lnTo>
                    <a:pt x="70" y="16"/>
                  </a:lnTo>
                  <a:lnTo>
                    <a:pt x="74" y="24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Rectangle 91"/>
            <p:cNvSpPr>
              <a:spLocks noChangeArrowheads="1"/>
            </p:cNvSpPr>
            <p:nvPr userDrawn="1"/>
          </p:nvSpPr>
          <p:spPr bwMode="auto">
            <a:xfrm>
              <a:off x="6630988" y="4914900"/>
              <a:ext cx="19050" cy="1943100"/>
            </a:xfrm>
            <a:prstGeom prst="rect">
              <a:avLst/>
            </a:pr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88" name="Freeform 92"/>
            <p:cNvSpPr>
              <a:spLocks/>
            </p:cNvSpPr>
            <p:nvPr userDrawn="1"/>
          </p:nvSpPr>
          <p:spPr bwMode="auto">
            <a:xfrm>
              <a:off x="6453188" y="4773125"/>
              <a:ext cx="374650" cy="377825"/>
            </a:xfrm>
            <a:custGeom>
              <a:avLst/>
              <a:gdLst>
                <a:gd name="T0" fmla="*/ 236 w 236"/>
                <a:gd name="T1" fmla="*/ 118 h 238"/>
                <a:gd name="T2" fmla="*/ 230 w 236"/>
                <a:gd name="T3" fmla="*/ 98 h 238"/>
                <a:gd name="T4" fmla="*/ 208 w 236"/>
                <a:gd name="T5" fmla="*/ 82 h 238"/>
                <a:gd name="T6" fmla="*/ 212 w 236"/>
                <a:gd name="T7" fmla="*/ 66 h 238"/>
                <a:gd name="T8" fmla="*/ 208 w 236"/>
                <a:gd name="T9" fmla="*/ 44 h 238"/>
                <a:gd name="T10" fmla="*/ 202 w 236"/>
                <a:gd name="T11" fmla="*/ 34 h 238"/>
                <a:gd name="T12" fmla="*/ 182 w 236"/>
                <a:gd name="T13" fmla="*/ 26 h 238"/>
                <a:gd name="T14" fmla="*/ 156 w 236"/>
                <a:gd name="T15" fmla="*/ 28 h 238"/>
                <a:gd name="T16" fmla="*/ 148 w 236"/>
                <a:gd name="T17" fmla="*/ 16 h 238"/>
                <a:gd name="T18" fmla="*/ 128 w 236"/>
                <a:gd name="T19" fmla="*/ 2 h 238"/>
                <a:gd name="T20" fmla="*/ 118 w 236"/>
                <a:gd name="T21" fmla="*/ 0 h 238"/>
                <a:gd name="T22" fmla="*/ 98 w 236"/>
                <a:gd name="T23" fmla="*/ 8 h 238"/>
                <a:gd name="T24" fmla="*/ 80 w 236"/>
                <a:gd name="T25" fmla="*/ 28 h 238"/>
                <a:gd name="T26" fmla="*/ 66 w 236"/>
                <a:gd name="T27" fmla="*/ 26 h 238"/>
                <a:gd name="T28" fmla="*/ 42 w 236"/>
                <a:gd name="T29" fmla="*/ 28 h 238"/>
                <a:gd name="T30" fmla="*/ 34 w 236"/>
                <a:gd name="T31" fmla="*/ 34 h 238"/>
                <a:gd name="T32" fmla="*/ 24 w 236"/>
                <a:gd name="T33" fmla="*/ 54 h 238"/>
                <a:gd name="T34" fmla="*/ 28 w 236"/>
                <a:gd name="T35" fmla="*/ 82 h 238"/>
                <a:gd name="T36" fmla="*/ 16 w 236"/>
                <a:gd name="T37" fmla="*/ 90 h 238"/>
                <a:gd name="T38" fmla="*/ 2 w 236"/>
                <a:gd name="T39" fmla="*/ 108 h 238"/>
                <a:gd name="T40" fmla="*/ 0 w 236"/>
                <a:gd name="T41" fmla="*/ 118 h 238"/>
                <a:gd name="T42" fmla="*/ 6 w 236"/>
                <a:gd name="T43" fmla="*/ 140 h 238"/>
                <a:gd name="T44" fmla="*/ 28 w 236"/>
                <a:gd name="T45" fmla="*/ 156 h 238"/>
                <a:gd name="T46" fmla="*/ 24 w 236"/>
                <a:gd name="T47" fmla="*/ 170 h 238"/>
                <a:gd name="T48" fmla="*/ 28 w 236"/>
                <a:gd name="T49" fmla="*/ 194 h 238"/>
                <a:gd name="T50" fmla="*/ 34 w 236"/>
                <a:gd name="T51" fmla="*/ 202 h 238"/>
                <a:gd name="T52" fmla="*/ 54 w 236"/>
                <a:gd name="T53" fmla="*/ 212 h 238"/>
                <a:gd name="T54" fmla="*/ 80 w 236"/>
                <a:gd name="T55" fmla="*/ 210 h 238"/>
                <a:gd name="T56" fmla="*/ 88 w 236"/>
                <a:gd name="T57" fmla="*/ 222 h 238"/>
                <a:gd name="T58" fmla="*/ 108 w 236"/>
                <a:gd name="T59" fmla="*/ 236 h 238"/>
                <a:gd name="T60" fmla="*/ 118 w 236"/>
                <a:gd name="T61" fmla="*/ 238 h 238"/>
                <a:gd name="T62" fmla="*/ 138 w 236"/>
                <a:gd name="T63" fmla="*/ 230 h 238"/>
                <a:gd name="T64" fmla="*/ 156 w 236"/>
                <a:gd name="T65" fmla="*/ 210 h 238"/>
                <a:gd name="T66" fmla="*/ 170 w 236"/>
                <a:gd name="T67" fmla="*/ 212 h 238"/>
                <a:gd name="T68" fmla="*/ 194 w 236"/>
                <a:gd name="T69" fmla="*/ 208 h 238"/>
                <a:gd name="T70" fmla="*/ 202 w 236"/>
                <a:gd name="T71" fmla="*/ 202 h 238"/>
                <a:gd name="T72" fmla="*/ 212 w 236"/>
                <a:gd name="T73" fmla="*/ 182 h 238"/>
                <a:gd name="T74" fmla="*/ 208 w 236"/>
                <a:gd name="T75" fmla="*/ 156 h 238"/>
                <a:gd name="T76" fmla="*/ 220 w 236"/>
                <a:gd name="T77" fmla="*/ 148 h 238"/>
                <a:gd name="T78" fmla="*/ 234 w 236"/>
                <a:gd name="T79" fmla="*/ 130 h 238"/>
                <a:gd name="T80" fmla="*/ 236 w 236"/>
                <a:gd name="T81" fmla="*/ 1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6" h="238">
                  <a:moveTo>
                    <a:pt x="236" y="118"/>
                  </a:moveTo>
                  <a:lnTo>
                    <a:pt x="236" y="118"/>
                  </a:lnTo>
                  <a:lnTo>
                    <a:pt x="234" y="108"/>
                  </a:lnTo>
                  <a:lnTo>
                    <a:pt x="230" y="98"/>
                  </a:lnTo>
                  <a:lnTo>
                    <a:pt x="220" y="90"/>
                  </a:lnTo>
                  <a:lnTo>
                    <a:pt x="208" y="82"/>
                  </a:lnTo>
                  <a:lnTo>
                    <a:pt x="208" y="82"/>
                  </a:lnTo>
                  <a:lnTo>
                    <a:pt x="212" y="66"/>
                  </a:lnTo>
                  <a:lnTo>
                    <a:pt x="212" y="54"/>
                  </a:lnTo>
                  <a:lnTo>
                    <a:pt x="208" y="44"/>
                  </a:lnTo>
                  <a:lnTo>
                    <a:pt x="202" y="34"/>
                  </a:lnTo>
                  <a:lnTo>
                    <a:pt x="202" y="34"/>
                  </a:lnTo>
                  <a:lnTo>
                    <a:pt x="194" y="28"/>
                  </a:lnTo>
                  <a:lnTo>
                    <a:pt x="182" y="26"/>
                  </a:lnTo>
                  <a:lnTo>
                    <a:pt x="170" y="26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6"/>
                  </a:lnTo>
                  <a:lnTo>
                    <a:pt x="138" y="8"/>
                  </a:lnTo>
                  <a:lnTo>
                    <a:pt x="128" y="2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2"/>
                  </a:lnTo>
                  <a:lnTo>
                    <a:pt x="98" y="8"/>
                  </a:lnTo>
                  <a:lnTo>
                    <a:pt x="88" y="16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66" y="26"/>
                  </a:lnTo>
                  <a:lnTo>
                    <a:pt x="54" y="26"/>
                  </a:lnTo>
                  <a:lnTo>
                    <a:pt x="42" y="28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28" y="44"/>
                  </a:lnTo>
                  <a:lnTo>
                    <a:pt x="24" y="54"/>
                  </a:lnTo>
                  <a:lnTo>
                    <a:pt x="24" y="66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6" y="90"/>
                  </a:lnTo>
                  <a:lnTo>
                    <a:pt x="6" y="98"/>
                  </a:lnTo>
                  <a:lnTo>
                    <a:pt x="2" y="10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30"/>
                  </a:lnTo>
                  <a:lnTo>
                    <a:pt x="6" y="140"/>
                  </a:lnTo>
                  <a:lnTo>
                    <a:pt x="16" y="148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24" y="170"/>
                  </a:lnTo>
                  <a:lnTo>
                    <a:pt x="24" y="182"/>
                  </a:lnTo>
                  <a:lnTo>
                    <a:pt x="28" y="194"/>
                  </a:lnTo>
                  <a:lnTo>
                    <a:pt x="34" y="202"/>
                  </a:lnTo>
                  <a:lnTo>
                    <a:pt x="34" y="202"/>
                  </a:lnTo>
                  <a:lnTo>
                    <a:pt x="42" y="208"/>
                  </a:lnTo>
                  <a:lnTo>
                    <a:pt x="54" y="212"/>
                  </a:lnTo>
                  <a:lnTo>
                    <a:pt x="66" y="212"/>
                  </a:lnTo>
                  <a:lnTo>
                    <a:pt x="80" y="210"/>
                  </a:lnTo>
                  <a:lnTo>
                    <a:pt x="80" y="210"/>
                  </a:lnTo>
                  <a:lnTo>
                    <a:pt x="88" y="222"/>
                  </a:lnTo>
                  <a:lnTo>
                    <a:pt x="98" y="230"/>
                  </a:lnTo>
                  <a:lnTo>
                    <a:pt x="108" y="236"/>
                  </a:lnTo>
                  <a:lnTo>
                    <a:pt x="118" y="238"/>
                  </a:lnTo>
                  <a:lnTo>
                    <a:pt x="118" y="238"/>
                  </a:lnTo>
                  <a:lnTo>
                    <a:pt x="128" y="236"/>
                  </a:lnTo>
                  <a:lnTo>
                    <a:pt x="138" y="230"/>
                  </a:lnTo>
                  <a:lnTo>
                    <a:pt x="148" y="222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70" y="212"/>
                  </a:lnTo>
                  <a:lnTo>
                    <a:pt x="182" y="212"/>
                  </a:lnTo>
                  <a:lnTo>
                    <a:pt x="194" y="20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8" y="194"/>
                  </a:lnTo>
                  <a:lnTo>
                    <a:pt x="212" y="182"/>
                  </a:lnTo>
                  <a:lnTo>
                    <a:pt x="212" y="170"/>
                  </a:lnTo>
                  <a:lnTo>
                    <a:pt x="208" y="156"/>
                  </a:lnTo>
                  <a:lnTo>
                    <a:pt x="208" y="156"/>
                  </a:lnTo>
                  <a:lnTo>
                    <a:pt x="220" y="148"/>
                  </a:lnTo>
                  <a:lnTo>
                    <a:pt x="230" y="140"/>
                  </a:lnTo>
                  <a:lnTo>
                    <a:pt x="234" y="130"/>
                  </a:lnTo>
                  <a:lnTo>
                    <a:pt x="236" y="118"/>
                  </a:lnTo>
                  <a:lnTo>
                    <a:pt x="236" y="118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89" name="Freeform 93"/>
            <p:cNvSpPr>
              <a:spLocks/>
            </p:cNvSpPr>
            <p:nvPr userDrawn="1"/>
          </p:nvSpPr>
          <p:spPr bwMode="auto">
            <a:xfrm>
              <a:off x="6580188" y="4900125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4 h 76"/>
                <a:gd name="T8" fmla="*/ 70 w 76"/>
                <a:gd name="T9" fmla="*/ 60 h 76"/>
                <a:gd name="T10" fmla="*/ 64 w 76"/>
                <a:gd name="T11" fmla="*/ 66 h 76"/>
                <a:gd name="T12" fmla="*/ 60 w 76"/>
                <a:gd name="T13" fmla="*/ 70 h 76"/>
                <a:gd name="T14" fmla="*/ 52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4 w 76"/>
                <a:gd name="T25" fmla="*/ 74 h 76"/>
                <a:gd name="T26" fmla="*/ 16 w 76"/>
                <a:gd name="T27" fmla="*/ 70 h 76"/>
                <a:gd name="T28" fmla="*/ 12 w 76"/>
                <a:gd name="T29" fmla="*/ 66 h 76"/>
                <a:gd name="T30" fmla="*/ 6 w 76"/>
                <a:gd name="T31" fmla="*/ 60 h 76"/>
                <a:gd name="T32" fmla="*/ 2 w 76"/>
                <a:gd name="T33" fmla="*/ 54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0 h 76"/>
                <a:gd name="T42" fmla="*/ 2 w 76"/>
                <a:gd name="T43" fmla="*/ 24 h 76"/>
                <a:gd name="T44" fmla="*/ 6 w 76"/>
                <a:gd name="T45" fmla="*/ 18 h 76"/>
                <a:gd name="T46" fmla="*/ 12 w 76"/>
                <a:gd name="T47" fmla="*/ 12 h 76"/>
                <a:gd name="T48" fmla="*/ 16 w 76"/>
                <a:gd name="T49" fmla="*/ 6 h 76"/>
                <a:gd name="T50" fmla="*/ 24 w 76"/>
                <a:gd name="T51" fmla="*/ 4 h 76"/>
                <a:gd name="T52" fmla="*/ 30 w 76"/>
                <a:gd name="T53" fmla="*/ 2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2 h 76"/>
                <a:gd name="T60" fmla="*/ 52 w 76"/>
                <a:gd name="T61" fmla="*/ 4 h 76"/>
                <a:gd name="T62" fmla="*/ 60 w 76"/>
                <a:gd name="T63" fmla="*/ 6 h 76"/>
                <a:gd name="T64" fmla="*/ 64 w 76"/>
                <a:gd name="T65" fmla="*/ 12 h 76"/>
                <a:gd name="T66" fmla="*/ 70 w 76"/>
                <a:gd name="T67" fmla="*/ 18 h 76"/>
                <a:gd name="T68" fmla="*/ 74 w 76"/>
                <a:gd name="T69" fmla="*/ 24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4"/>
                  </a:lnTo>
                  <a:lnTo>
                    <a:pt x="70" y="60"/>
                  </a:lnTo>
                  <a:lnTo>
                    <a:pt x="64" y="66"/>
                  </a:lnTo>
                  <a:lnTo>
                    <a:pt x="60" y="70"/>
                  </a:lnTo>
                  <a:lnTo>
                    <a:pt x="52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4" y="74"/>
                  </a:lnTo>
                  <a:lnTo>
                    <a:pt x="16" y="70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2" y="54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6" y="6"/>
                  </a:lnTo>
                  <a:lnTo>
                    <a:pt x="24" y="4"/>
                  </a:lnTo>
                  <a:lnTo>
                    <a:pt x="30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2"/>
                  </a:lnTo>
                  <a:lnTo>
                    <a:pt x="52" y="4"/>
                  </a:lnTo>
                  <a:lnTo>
                    <a:pt x="60" y="6"/>
                  </a:lnTo>
                  <a:lnTo>
                    <a:pt x="64" y="12"/>
                  </a:lnTo>
                  <a:lnTo>
                    <a:pt x="70" y="18"/>
                  </a:lnTo>
                  <a:lnTo>
                    <a:pt x="74" y="24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0" name="Rectangle 94"/>
            <p:cNvSpPr>
              <a:spLocks noChangeArrowheads="1"/>
            </p:cNvSpPr>
            <p:nvPr userDrawn="1"/>
          </p:nvSpPr>
          <p:spPr bwMode="auto">
            <a:xfrm>
              <a:off x="6491288" y="2214249"/>
              <a:ext cx="22225" cy="1273175"/>
            </a:xfrm>
            <a:prstGeom prst="rect">
              <a:avLst/>
            </a:pr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91" name="Freeform 95"/>
            <p:cNvSpPr>
              <a:spLocks/>
            </p:cNvSpPr>
            <p:nvPr userDrawn="1"/>
          </p:nvSpPr>
          <p:spPr bwMode="auto">
            <a:xfrm>
              <a:off x="6313488" y="1893400"/>
              <a:ext cx="377825" cy="377825"/>
            </a:xfrm>
            <a:custGeom>
              <a:avLst/>
              <a:gdLst>
                <a:gd name="T0" fmla="*/ 238 w 238"/>
                <a:gd name="T1" fmla="*/ 120 h 238"/>
                <a:gd name="T2" fmla="*/ 230 w 238"/>
                <a:gd name="T3" fmla="*/ 100 h 238"/>
                <a:gd name="T4" fmla="*/ 210 w 238"/>
                <a:gd name="T5" fmla="*/ 82 h 238"/>
                <a:gd name="T6" fmla="*/ 212 w 238"/>
                <a:gd name="T7" fmla="*/ 68 h 238"/>
                <a:gd name="T8" fmla="*/ 208 w 238"/>
                <a:gd name="T9" fmla="*/ 44 h 238"/>
                <a:gd name="T10" fmla="*/ 202 w 238"/>
                <a:gd name="T11" fmla="*/ 36 h 238"/>
                <a:gd name="T12" fmla="*/ 182 w 238"/>
                <a:gd name="T13" fmla="*/ 26 h 238"/>
                <a:gd name="T14" fmla="*/ 156 w 238"/>
                <a:gd name="T15" fmla="*/ 28 h 238"/>
                <a:gd name="T16" fmla="*/ 148 w 238"/>
                <a:gd name="T17" fmla="*/ 16 h 238"/>
                <a:gd name="T18" fmla="*/ 130 w 238"/>
                <a:gd name="T19" fmla="*/ 2 h 238"/>
                <a:gd name="T20" fmla="*/ 118 w 238"/>
                <a:gd name="T21" fmla="*/ 0 h 238"/>
                <a:gd name="T22" fmla="*/ 98 w 238"/>
                <a:gd name="T23" fmla="*/ 8 h 238"/>
                <a:gd name="T24" fmla="*/ 80 w 238"/>
                <a:gd name="T25" fmla="*/ 28 h 238"/>
                <a:gd name="T26" fmla="*/ 66 w 238"/>
                <a:gd name="T27" fmla="*/ 26 h 238"/>
                <a:gd name="T28" fmla="*/ 44 w 238"/>
                <a:gd name="T29" fmla="*/ 30 h 238"/>
                <a:gd name="T30" fmla="*/ 34 w 238"/>
                <a:gd name="T31" fmla="*/ 36 h 238"/>
                <a:gd name="T32" fmla="*/ 26 w 238"/>
                <a:gd name="T33" fmla="*/ 56 h 238"/>
                <a:gd name="T34" fmla="*/ 28 w 238"/>
                <a:gd name="T35" fmla="*/ 82 h 238"/>
                <a:gd name="T36" fmla="*/ 16 w 238"/>
                <a:gd name="T37" fmla="*/ 90 h 238"/>
                <a:gd name="T38" fmla="*/ 2 w 238"/>
                <a:gd name="T39" fmla="*/ 108 h 238"/>
                <a:gd name="T40" fmla="*/ 0 w 238"/>
                <a:gd name="T41" fmla="*/ 120 h 238"/>
                <a:gd name="T42" fmla="*/ 8 w 238"/>
                <a:gd name="T43" fmla="*/ 140 h 238"/>
                <a:gd name="T44" fmla="*/ 28 w 238"/>
                <a:gd name="T45" fmla="*/ 158 h 238"/>
                <a:gd name="T46" fmla="*/ 26 w 238"/>
                <a:gd name="T47" fmla="*/ 172 h 238"/>
                <a:gd name="T48" fmla="*/ 28 w 238"/>
                <a:gd name="T49" fmla="*/ 194 h 238"/>
                <a:gd name="T50" fmla="*/ 34 w 238"/>
                <a:gd name="T51" fmla="*/ 204 h 238"/>
                <a:gd name="T52" fmla="*/ 54 w 238"/>
                <a:gd name="T53" fmla="*/ 212 h 238"/>
                <a:gd name="T54" fmla="*/ 80 w 238"/>
                <a:gd name="T55" fmla="*/ 210 h 238"/>
                <a:gd name="T56" fmla="*/ 90 w 238"/>
                <a:gd name="T57" fmla="*/ 222 h 238"/>
                <a:gd name="T58" fmla="*/ 108 w 238"/>
                <a:gd name="T59" fmla="*/ 236 h 238"/>
                <a:gd name="T60" fmla="*/ 118 w 238"/>
                <a:gd name="T61" fmla="*/ 238 h 238"/>
                <a:gd name="T62" fmla="*/ 140 w 238"/>
                <a:gd name="T63" fmla="*/ 230 h 238"/>
                <a:gd name="T64" fmla="*/ 156 w 238"/>
                <a:gd name="T65" fmla="*/ 210 h 238"/>
                <a:gd name="T66" fmla="*/ 170 w 238"/>
                <a:gd name="T67" fmla="*/ 212 h 238"/>
                <a:gd name="T68" fmla="*/ 194 w 238"/>
                <a:gd name="T69" fmla="*/ 210 h 238"/>
                <a:gd name="T70" fmla="*/ 202 w 238"/>
                <a:gd name="T71" fmla="*/ 204 h 238"/>
                <a:gd name="T72" fmla="*/ 212 w 238"/>
                <a:gd name="T73" fmla="*/ 184 h 238"/>
                <a:gd name="T74" fmla="*/ 210 w 238"/>
                <a:gd name="T75" fmla="*/ 158 h 238"/>
                <a:gd name="T76" fmla="*/ 222 w 238"/>
                <a:gd name="T77" fmla="*/ 148 h 238"/>
                <a:gd name="T78" fmla="*/ 236 w 238"/>
                <a:gd name="T79" fmla="*/ 130 h 238"/>
                <a:gd name="T80" fmla="*/ 238 w 238"/>
                <a:gd name="T81" fmla="*/ 12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8" h="238">
                  <a:moveTo>
                    <a:pt x="238" y="120"/>
                  </a:moveTo>
                  <a:lnTo>
                    <a:pt x="238" y="120"/>
                  </a:lnTo>
                  <a:lnTo>
                    <a:pt x="236" y="108"/>
                  </a:lnTo>
                  <a:lnTo>
                    <a:pt x="230" y="100"/>
                  </a:lnTo>
                  <a:lnTo>
                    <a:pt x="222" y="90"/>
                  </a:lnTo>
                  <a:lnTo>
                    <a:pt x="210" y="82"/>
                  </a:lnTo>
                  <a:lnTo>
                    <a:pt x="210" y="82"/>
                  </a:lnTo>
                  <a:lnTo>
                    <a:pt x="212" y="68"/>
                  </a:lnTo>
                  <a:lnTo>
                    <a:pt x="212" y="56"/>
                  </a:lnTo>
                  <a:lnTo>
                    <a:pt x="208" y="44"/>
                  </a:lnTo>
                  <a:lnTo>
                    <a:pt x="202" y="36"/>
                  </a:lnTo>
                  <a:lnTo>
                    <a:pt x="202" y="36"/>
                  </a:lnTo>
                  <a:lnTo>
                    <a:pt x="194" y="30"/>
                  </a:lnTo>
                  <a:lnTo>
                    <a:pt x="182" y="26"/>
                  </a:lnTo>
                  <a:lnTo>
                    <a:pt x="170" y="26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6"/>
                  </a:lnTo>
                  <a:lnTo>
                    <a:pt x="140" y="8"/>
                  </a:lnTo>
                  <a:lnTo>
                    <a:pt x="130" y="2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2"/>
                  </a:lnTo>
                  <a:lnTo>
                    <a:pt x="98" y="8"/>
                  </a:lnTo>
                  <a:lnTo>
                    <a:pt x="90" y="16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66" y="26"/>
                  </a:lnTo>
                  <a:lnTo>
                    <a:pt x="54" y="26"/>
                  </a:lnTo>
                  <a:lnTo>
                    <a:pt x="44" y="30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28" y="44"/>
                  </a:lnTo>
                  <a:lnTo>
                    <a:pt x="26" y="56"/>
                  </a:lnTo>
                  <a:lnTo>
                    <a:pt x="26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6" y="90"/>
                  </a:lnTo>
                  <a:lnTo>
                    <a:pt x="8" y="100"/>
                  </a:lnTo>
                  <a:lnTo>
                    <a:pt x="2" y="108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2" y="130"/>
                  </a:lnTo>
                  <a:lnTo>
                    <a:pt x="8" y="140"/>
                  </a:lnTo>
                  <a:lnTo>
                    <a:pt x="16" y="148"/>
                  </a:lnTo>
                  <a:lnTo>
                    <a:pt x="28" y="158"/>
                  </a:lnTo>
                  <a:lnTo>
                    <a:pt x="28" y="158"/>
                  </a:lnTo>
                  <a:lnTo>
                    <a:pt x="26" y="172"/>
                  </a:lnTo>
                  <a:lnTo>
                    <a:pt x="26" y="184"/>
                  </a:lnTo>
                  <a:lnTo>
                    <a:pt x="28" y="194"/>
                  </a:lnTo>
                  <a:lnTo>
                    <a:pt x="34" y="204"/>
                  </a:lnTo>
                  <a:lnTo>
                    <a:pt x="34" y="204"/>
                  </a:lnTo>
                  <a:lnTo>
                    <a:pt x="44" y="210"/>
                  </a:lnTo>
                  <a:lnTo>
                    <a:pt x="54" y="212"/>
                  </a:lnTo>
                  <a:lnTo>
                    <a:pt x="66" y="212"/>
                  </a:lnTo>
                  <a:lnTo>
                    <a:pt x="80" y="210"/>
                  </a:lnTo>
                  <a:lnTo>
                    <a:pt x="80" y="210"/>
                  </a:lnTo>
                  <a:lnTo>
                    <a:pt x="90" y="222"/>
                  </a:lnTo>
                  <a:lnTo>
                    <a:pt x="98" y="230"/>
                  </a:lnTo>
                  <a:lnTo>
                    <a:pt x="108" y="236"/>
                  </a:lnTo>
                  <a:lnTo>
                    <a:pt x="118" y="238"/>
                  </a:lnTo>
                  <a:lnTo>
                    <a:pt x="118" y="238"/>
                  </a:lnTo>
                  <a:lnTo>
                    <a:pt x="130" y="236"/>
                  </a:lnTo>
                  <a:lnTo>
                    <a:pt x="140" y="230"/>
                  </a:lnTo>
                  <a:lnTo>
                    <a:pt x="148" y="222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70" y="212"/>
                  </a:lnTo>
                  <a:lnTo>
                    <a:pt x="182" y="212"/>
                  </a:lnTo>
                  <a:lnTo>
                    <a:pt x="194" y="210"/>
                  </a:lnTo>
                  <a:lnTo>
                    <a:pt x="202" y="204"/>
                  </a:lnTo>
                  <a:lnTo>
                    <a:pt x="202" y="204"/>
                  </a:lnTo>
                  <a:lnTo>
                    <a:pt x="208" y="194"/>
                  </a:lnTo>
                  <a:lnTo>
                    <a:pt x="212" y="184"/>
                  </a:lnTo>
                  <a:lnTo>
                    <a:pt x="212" y="172"/>
                  </a:lnTo>
                  <a:lnTo>
                    <a:pt x="210" y="158"/>
                  </a:lnTo>
                  <a:lnTo>
                    <a:pt x="210" y="158"/>
                  </a:lnTo>
                  <a:lnTo>
                    <a:pt x="222" y="148"/>
                  </a:lnTo>
                  <a:lnTo>
                    <a:pt x="230" y="140"/>
                  </a:lnTo>
                  <a:lnTo>
                    <a:pt x="236" y="130"/>
                  </a:lnTo>
                  <a:lnTo>
                    <a:pt x="238" y="120"/>
                  </a:lnTo>
                  <a:lnTo>
                    <a:pt x="238" y="120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92" name="Freeform 96"/>
            <p:cNvSpPr>
              <a:spLocks/>
            </p:cNvSpPr>
            <p:nvPr userDrawn="1"/>
          </p:nvSpPr>
          <p:spPr bwMode="auto">
            <a:xfrm>
              <a:off x="6440488" y="206502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2 h 76"/>
                <a:gd name="T8" fmla="*/ 70 w 76"/>
                <a:gd name="T9" fmla="*/ 58 h 76"/>
                <a:gd name="T10" fmla="*/ 66 w 76"/>
                <a:gd name="T11" fmla="*/ 64 h 76"/>
                <a:gd name="T12" fmla="*/ 60 w 76"/>
                <a:gd name="T13" fmla="*/ 70 h 76"/>
                <a:gd name="T14" fmla="*/ 54 w 76"/>
                <a:gd name="T15" fmla="*/ 72 h 76"/>
                <a:gd name="T16" fmla="*/ 46 w 76"/>
                <a:gd name="T17" fmla="*/ 74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4 h 76"/>
                <a:gd name="T24" fmla="*/ 24 w 76"/>
                <a:gd name="T25" fmla="*/ 72 h 76"/>
                <a:gd name="T26" fmla="*/ 18 w 76"/>
                <a:gd name="T27" fmla="*/ 70 h 76"/>
                <a:gd name="T28" fmla="*/ 12 w 76"/>
                <a:gd name="T29" fmla="*/ 64 h 76"/>
                <a:gd name="T30" fmla="*/ 6 w 76"/>
                <a:gd name="T31" fmla="*/ 58 h 76"/>
                <a:gd name="T32" fmla="*/ 4 w 76"/>
                <a:gd name="T33" fmla="*/ 52 h 76"/>
                <a:gd name="T34" fmla="*/ 2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2 w 76"/>
                <a:gd name="T41" fmla="*/ 30 h 76"/>
                <a:gd name="T42" fmla="*/ 4 w 76"/>
                <a:gd name="T43" fmla="*/ 22 h 76"/>
                <a:gd name="T44" fmla="*/ 6 w 76"/>
                <a:gd name="T45" fmla="*/ 16 h 76"/>
                <a:gd name="T46" fmla="*/ 12 w 76"/>
                <a:gd name="T47" fmla="*/ 10 h 76"/>
                <a:gd name="T48" fmla="*/ 18 w 76"/>
                <a:gd name="T49" fmla="*/ 6 h 76"/>
                <a:gd name="T50" fmla="*/ 24 w 76"/>
                <a:gd name="T51" fmla="*/ 2 h 76"/>
                <a:gd name="T52" fmla="*/ 30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4 w 76"/>
                <a:gd name="T61" fmla="*/ 2 h 76"/>
                <a:gd name="T62" fmla="*/ 60 w 76"/>
                <a:gd name="T63" fmla="*/ 6 h 76"/>
                <a:gd name="T64" fmla="*/ 66 w 76"/>
                <a:gd name="T65" fmla="*/ 10 h 76"/>
                <a:gd name="T66" fmla="*/ 70 w 76"/>
                <a:gd name="T67" fmla="*/ 16 h 76"/>
                <a:gd name="T68" fmla="*/ 74 w 76"/>
                <a:gd name="T69" fmla="*/ 22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2"/>
                  </a:lnTo>
                  <a:lnTo>
                    <a:pt x="70" y="58"/>
                  </a:lnTo>
                  <a:lnTo>
                    <a:pt x="66" y="64"/>
                  </a:lnTo>
                  <a:lnTo>
                    <a:pt x="60" y="70"/>
                  </a:lnTo>
                  <a:lnTo>
                    <a:pt x="54" y="72"/>
                  </a:lnTo>
                  <a:lnTo>
                    <a:pt x="46" y="74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4"/>
                  </a:lnTo>
                  <a:lnTo>
                    <a:pt x="24" y="72"/>
                  </a:lnTo>
                  <a:lnTo>
                    <a:pt x="18" y="70"/>
                  </a:lnTo>
                  <a:lnTo>
                    <a:pt x="12" y="64"/>
                  </a:lnTo>
                  <a:lnTo>
                    <a:pt x="6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30"/>
                  </a:lnTo>
                  <a:lnTo>
                    <a:pt x="4" y="22"/>
                  </a:lnTo>
                  <a:lnTo>
                    <a:pt x="6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4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0" y="6"/>
                  </a:lnTo>
                  <a:lnTo>
                    <a:pt x="66" y="10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3" name="Freeform 97"/>
            <p:cNvSpPr>
              <a:spLocks/>
            </p:cNvSpPr>
            <p:nvPr userDrawn="1"/>
          </p:nvSpPr>
          <p:spPr bwMode="auto">
            <a:xfrm>
              <a:off x="4427984" y="4868375"/>
              <a:ext cx="1047750" cy="1044575"/>
            </a:xfrm>
            <a:custGeom>
              <a:avLst/>
              <a:gdLst>
                <a:gd name="T0" fmla="*/ 660 w 660"/>
                <a:gd name="T1" fmla="*/ 330 h 658"/>
                <a:gd name="T2" fmla="*/ 654 w 660"/>
                <a:gd name="T3" fmla="*/ 396 h 658"/>
                <a:gd name="T4" fmla="*/ 634 w 660"/>
                <a:gd name="T5" fmla="*/ 458 h 658"/>
                <a:gd name="T6" fmla="*/ 604 w 660"/>
                <a:gd name="T7" fmla="*/ 514 h 658"/>
                <a:gd name="T8" fmla="*/ 564 w 660"/>
                <a:gd name="T9" fmla="*/ 562 h 658"/>
                <a:gd name="T10" fmla="*/ 514 w 660"/>
                <a:gd name="T11" fmla="*/ 602 h 658"/>
                <a:gd name="T12" fmla="*/ 458 w 660"/>
                <a:gd name="T13" fmla="*/ 632 h 658"/>
                <a:gd name="T14" fmla="*/ 396 w 660"/>
                <a:gd name="T15" fmla="*/ 652 h 658"/>
                <a:gd name="T16" fmla="*/ 330 w 660"/>
                <a:gd name="T17" fmla="*/ 658 h 658"/>
                <a:gd name="T18" fmla="*/ 296 w 660"/>
                <a:gd name="T19" fmla="*/ 658 h 658"/>
                <a:gd name="T20" fmla="*/ 232 w 660"/>
                <a:gd name="T21" fmla="*/ 644 h 658"/>
                <a:gd name="T22" fmla="*/ 174 w 660"/>
                <a:gd name="T23" fmla="*/ 620 h 658"/>
                <a:gd name="T24" fmla="*/ 120 w 660"/>
                <a:gd name="T25" fmla="*/ 584 h 658"/>
                <a:gd name="T26" fmla="*/ 76 w 660"/>
                <a:gd name="T27" fmla="*/ 538 h 658"/>
                <a:gd name="T28" fmla="*/ 40 w 660"/>
                <a:gd name="T29" fmla="*/ 486 h 658"/>
                <a:gd name="T30" fmla="*/ 16 w 660"/>
                <a:gd name="T31" fmla="*/ 428 h 658"/>
                <a:gd name="T32" fmla="*/ 2 w 660"/>
                <a:gd name="T33" fmla="*/ 362 h 658"/>
                <a:gd name="T34" fmla="*/ 0 w 660"/>
                <a:gd name="T35" fmla="*/ 330 h 658"/>
                <a:gd name="T36" fmla="*/ 8 w 660"/>
                <a:gd name="T37" fmla="*/ 262 h 658"/>
                <a:gd name="T38" fmla="*/ 26 w 660"/>
                <a:gd name="T39" fmla="*/ 200 h 658"/>
                <a:gd name="T40" fmla="*/ 56 w 660"/>
                <a:gd name="T41" fmla="*/ 144 h 658"/>
                <a:gd name="T42" fmla="*/ 98 w 660"/>
                <a:gd name="T43" fmla="*/ 96 h 658"/>
                <a:gd name="T44" fmla="*/ 146 w 660"/>
                <a:gd name="T45" fmla="*/ 56 h 658"/>
                <a:gd name="T46" fmla="*/ 202 w 660"/>
                <a:gd name="T47" fmla="*/ 26 h 658"/>
                <a:gd name="T48" fmla="*/ 264 w 660"/>
                <a:gd name="T49" fmla="*/ 6 h 658"/>
                <a:gd name="T50" fmla="*/ 330 w 660"/>
                <a:gd name="T51" fmla="*/ 0 h 658"/>
                <a:gd name="T52" fmla="*/ 364 w 660"/>
                <a:gd name="T53" fmla="*/ 2 h 658"/>
                <a:gd name="T54" fmla="*/ 428 w 660"/>
                <a:gd name="T55" fmla="*/ 14 h 658"/>
                <a:gd name="T56" fmla="*/ 488 w 660"/>
                <a:gd name="T57" fmla="*/ 40 h 658"/>
                <a:gd name="T58" fmla="*/ 540 w 660"/>
                <a:gd name="T59" fmla="*/ 74 h 658"/>
                <a:gd name="T60" fmla="*/ 584 w 660"/>
                <a:gd name="T61" fmla="*/ 120 h 658"/>
                <a:gd name="T62" fmla="*/ 620 w 660"/>
                <a:gd name="T63" fmla="*/ 172 h 658"/>
                <a:gd name="T64" fmla="*/ 646 w 660"/>
                <a:gd name="T65" fmla="*/ 232 h 658"/>
                <a:gd name="T66" fmla="*/ 658 w 660"/>
                <a:gd name="T67" fmla="*/ 296 h 658"/>
                <a:gd name="T68" fmla="*/ 660 w 660"/>
                <a:gd name="T69" fmla="*/ 330 h 6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60" h="658">
                  <a:moveTo>
                    <a:pt x="660" y="330"/>
                  </a:moveTo>
                  <a:lnTo>
                    <a:pt x="660" y="330"/>
                  </a:lnTo>
                  <a:lnTo>
                    <a:pt x="658" y="362"/>
                  </a:lnTo>
                  <a:lnTo>
                    <a:pt x="654" y="396"/>
                  </a:lnTo>
                  <a:lnTo>
                    <a:pt x="646" y="428"/>
                  </a:lnTo>
                  <a:lnTo>
                    <a:pt x="634" y="458"/>
                  </a:lnTo>
                  <a:lnTo>
                    <a:pt x="620" y="486"/>
                  </a:lnTo>
                  <a:lnTo>
                    <a:pt x="604" y="514"/>
                  </a:lnTo>
                  <a:lnTo>
                    <a:pt x="584" y="538"/>
                  </a:lnTo>
                  <a:lnTo>
                    <a:pt x="564" y="562"/>
                  </a:lnTo>
                  <a:lnTo>
                    <a:pt x="540" y="584"/>
                  </a:lnTo>
                  <a:lnTo>
                    <a:pt x="514" y="602"/>
                  </a:lnTo>
                  <a:lnTo>
                    <a:pt x="488" y="620"/>
                  </a:lnTo>
                  <a:lnTo>
                    <a:pt x="458" y="632"/>
                  </a:lnTo>
                  <a:lnTo>
                    <a:pt x="428" y="644"/>
                  </a:lnTo>
                  <a:lnTo>
                    <a:pt x="396" y="652"/>
                  </a:lnTo>
                  <a:lnTo>
                    <a:pt x="364" y="658"/>
                  </a:lnTo>
                  <a:lnTo>
                    <a:pt x="330" y="658"/>
                  </a:lnTo>
                  <a:lnTo>
                    <a:pt x="330" y="658"/>
                  </a:lnTo>
                  <a:lnTo>
                    <a:pt x="296" y="658"/>
                  </a:lnTo>
                  <a:lnTo>
                    <a:pt x="264" y="652"/>
                  </a:lnTo>
                  <a:lnTo>
                    <a:pt x="232" y="644"/>
                  </a:lnTo>
                  <a:lnTo>
                    <a:pt x="202" y="632"/>
                  </a:lnTo>
                  <a:lnTo>
                    <a:pt x="174" y="620"/>
                  </a:lnTo>
                  <a:lnTo>
                    <a:pt x="146" y="602"/>
                  </a:lnTo>
                  <a:lnTo>
                    <a:pt x="120" y="584"/>
                  </a:lnTo>
                  <a:lnTo>
                    <a:pt x="98" y="562"/>
                  </a:lnTo>
                  <a:lnTo>
                    <a:pt x="76" y="538"/>
                  </a:lnTo>
                  <a:lnTo>
                    <a:pt x="56" y="514"/>
                  </a:lnTo>
                  <a:lnTo>
                    <a:pt x="40" y="486"/>
                  </a:lnTo>
                  <a:lnTo>
                    <a:pt x="26" y="458"/>
                  </a:lnTo>
                  <a:lnTo>
                    <a:pt x="16" y="428"/>
                  </a:lnTo>
                  <a:lnTo>
                    <a:pt x="8" y="396"/>
                  </a:lnTo>
                  <a:lnTo>
                    <a:pt x="2" y="362"/>
                  </a:lnTo>
                  <a:lnTo>
                    <a:pt x="0" y="330"/>
                  </a:lnTo>
                  <a:lnTo>
                    <a:pt x="0" y="330"/>
                  </a:lnTo>
                  <a:lnTo>
                    <a:pt x="2" y="296"/>
                  </a:lnTo>
                  <a:lnTo>
                    <a:pt x="8" y="262"/>
                  </a:lnTo>
                  <a:lnTo>
                    <a:pt x="16" y="232"/>
                  </a:lnTo>
                  <a:lnTo>
                    <a:pt x="26" y="200"/>
                  </a:lnTo>
                  <a:lnTo>
                    <a:pt x="40" y="172"/>
                  </a:lnTo>
                  <a:lnTo>
                    <a:pt x="56" y="144"/>
                  </a:lnTo>
                  <a:lnTo>
                    <a:pt x="76" y="120"/>
                  </a:lnTo>
                  <a:lnTo>
                    <a:pt x="98" y="96"/>
                  </a:lnTo>
                  <a:lnTo>
                    <a:pt x="120" y="74"/>
                  </a:lnTo>
                  <a:lnTo>
                    <a:pt x="146" y="56"/>
                  </a:lnTo>
                  <a:lnTo>
                    <a:pt x="174" y="40"/>
                  </a:lnTo>
                  <a:lnTo>
                    <a:pt x="202" y="26"/>
                  </a:lnTo>
                  <a:lnTo>
                    <a:pt x="232" y="14"/>
                  </a:lnTo>
                  <a:lnTo>
                    <a:pt x="264" y="6"/>
                  </a:lnTo>
                  <a:lnTo>
                    <a:pt x="296" y="2"/>
                  </a:lnTo>
                  <a:lnTo>
                    <a:pt x="330" y="0"/>
                  </a:lnTo>
                  <a:lnTo>
                    <a:pt x="330" y="0"/>
                  </a:lnTo>
                  <a:lnTo>
                    <a:pt x="364" y="2"/>
                  </a:lnTo>
                  <a:lnTo>
                    <a:pt x="396" y="6"/>
                  </a:lnTo>
                  <a:lnTo>
                    <a:pt x="428" y="14"/>
                  </a:lnTo>
                  <a:lnTo>
                    <a:pt x="458" y="26"/>
                  </a:lnTo>
                  <a:lnTo>
                    <a:pt x="488" y="40"/>
                  </a:lnTo>
                  <a:lnTo>
                    <a:pt x="514" y="56"/>
                  </a:lnTo>
                  <a:lnTo>
                    <a:pt x="540" y="74"/>
                  </a:lnTo>
                  <a:lnTo>
                    <a:pt x="564" y="96"/>
                  </a:lnTo>
                  <a:lnTo>
                    <a:pt x="584" y="120"/>
                  </a:lnTo>
                  <a:lnTo>
                    <a:pt x="604" y="144"/>
                  </a:lnTo>
                  <a:lnTo>
                    <a:pt x="620" y="172"/>
                  </a:lnTo>
                  <a:lnTo>
                    <a:pt x="634" y="200"/>
                  </a:lnTo>
                  <a:lnTo>
                    <a:pt x="646" y="232"/>
                  </a:lnTo>
                  <a:lnTo>
                    <a:pt x="654" y="262"/>
                  </a:lnTo>
                  <a:lnTo>
                    <a:pt x="658" y="296"/>
                  </a:lnTo>
                  <a:lnTo>
                    <a:pt x="660" y="330"/>
                  </a:lnTo>
                  <a:lnTo>
                    <a:pt x="660" y="330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94" name="Freeform 98"/>
            <p:cNvSpPr>
              <a:spLocks/>
            </p:cNvSpPr>
            <p:nvPr userDrawn="1"/>
          </p:nvSpPr>
          <p:spPr bwMode="auto">
            <a:xfrm>
              <a:off x="4593084" y="5147775"/>
              <a:ext cx="717550" cy="714375"/>
            </a:xfrm>
            <a:custGeom>
              <a:avLst/>
              <a:gdLst>
                <a:gd name="T0" fmla="*/ 452 w 452"/>
                <a:gd name="T1" fmla="*/ 224 h 450"/>
                <a:gd name="T2" fmla="*/ 446 w 452"/>
                <a:gd name="T3" fmla="*/ 270 h 450"/>
                <a:gd name="T4" fmla="*/ 434 w 452"/>
                <a:gd name="T5" fmla="*/ 312 h 450"/>
                <a:gd name="T6" fmla="*/ 414 w 452"/>
                <a:gd name="T7" fmla="*/ 350 h 450"/>
                <a:gd name="T8" fmla="*/ 386 w 452"/>
                <a:gd name="T9" fmla="*/ 384 h 450"/>
                <a:gd name="T10" fmla="*/ 352 w 452"/>
                <a:gd name="T11" fmla="*/ 412 h 450"/>
                <a:gd name="T12" fmla="*/ 314 w 452"/>
                <a:gd name="T13" fmla="*/ 432 h 450"/>
                <a:gd name="T14" fmla="*/ 272 w 452"/>
                <a:gd name="T15" fmla="*/ 446 h 450"/>
                <a:gd name="T16" fmla="*/ 226 w 452"/>
                <a:gd name="T17" fmla="*/ 450 h 450"/>
                <a:gd name="T18" fmla="*/ 204 w 452"/>
                <a:gd name="T19" fmla="*/ 450 h 450"/>
                <a:gd name="T20" fmla="*/ 160 w 452"/>
                <a:gd name="T21" fmla="*/ 440 h 450"/>
                <a:gd name="T22" fmla="*/ 118 w 452"/>
                <a:gd name="T23" fmla="*/ 424 h 450"/>
                <a:gd name="T24" fmla="*/ 82 w 452"/>
                <a:gd name="T25" fmla="*/ 398 h 450"/>
                <a:gd name="T26" fmla="*/ 52 w 452"/>
                <a:gd name="T27" fmla="*/ 368 h 450"/>
                <a:gd name="T28" fmla="*/ 28 w 452"/>
                <a:gd name="T29" fmla="*/ 332 h 450"/>
                <a:gd name="T30" fmla="*/ 12 w 452"/>
                <a:gd name="T31" fmla="*/ 292 h 450"/>
                <a:gd name="T32" fmla="*/ 2 w 452"/>
                <a:gd name="T33" fmla="*/ 248 h 450"/>
                <a:gd name="T34" fmla="*/ 0 w 452"/>
                <a:gd name="T35" fmla="*/ 224 h 450"/>
                <a:gd name="T36" fmla="*/ 6 w 452"/>
                <a:gd name="T37" fmla="*/ 180 h 450"/>
                <a:gd name="T38" fmla="*/ 18 w 452"/>
                <a:gd name="T39" fmla="*/ 138 h 450"/>
                <a:gd name="T40" fmla="*/ 40 w 452"/>
                <a:gd name="T41" fmla="*/ 100 h 450"/>
                <a:gd name="T42" fmla="*/ 66 w 452"/>
                <a:gd name="T43" fmla="*/ 66 h 450"/>
                <a:gd name="T44" fmla="*/ 100 w 452"/>
                <a:gd name="T45" fmla="*/ 38 h 450"/>
                <a:gd name="T46" fmla="*/ 138 w 452"/>
                <a:gd name="T47" fmla="*/ 18 h 450"/>
                <a:gd name="T48" fmla="*/ 180 w 452"/>
                <a:gd name="T49" fmla="*/ 4 h 450"/>
                <a:gd name="T50" fmla="*/ 226 w 452"/>
                <a:gd name="T51" fmla="*/ 0 h 450"/>
                <a:gd name="T52" fmla="*/ 250 w 452"/>
                <a:gd name="T53" fmla="*/ 0 h 450"/>
                <a:gd name="T54" fmla="*/ 294 w 452"/>
                <a:gd name="T55" fmla="*/ 10 h 450"/>
                <a:gd name="T56" fmla="*/ 334 w 452"/>
                <a:gd name="T57" fmla="*/ 26 h 450"/>
                <a:gd name="T58" fmla="*/ 370 w 452"/>
                <a:gd name="T59" fmla="*/ 52 h 450"/>
                <a:gd name="T60" fmla="*/ 400 w 452"/>
                <a:gd name="T61" fmla="*/ 82 h 450"/>
                <a:gd name="T62" fmla="*/ 424 w 452"/>
                <a:gd name="T63" fmla="*/ 118 h 450"/>
                <a:gd name="T64" fmla="*/ 442 w 452"/>
                <a:gd name="T65" fmla="*/ 158 h 450"/>
                <a:gd name="T66" fmla="*/ 450 w 452"/>
                <a:gd name="T67" fmla="*/ 202 h 450"/>
                <a:gd name="T68" fmla="*/ 452 w 452"/>
                <a:gd name="T69" fmla="*/ 224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2" h="450">
                  <a:moveTo>
                    <a:pt x="452" y="224"/>
                  </a:moveTo>
                  <a:lnTo>
                    <a:pt x="452" y="224"/>
                  </a:lnTo>
                  <a:lnTo>
                    <a:pt x="450" y="248"/>
                  </a:lnTo>
                  <a:lnTo>
                    <a:pt x="446" y="270"/>
                  </a:lnTo>
                  <a:lnTo>
                    <a:pt x="442" y="292"/>
                  </a:lnTo>
                  <a:lnTo>
                    <a:pt x="434" y="312"/>
                  </a:lnTo>
                  <a:lnTo>
                    <a:pt x="424" y="332"/>
                  </a:lnTo>
                  <a:lnTo>
                    <a:pt x="414" y="350"/>
                  </a:lnTo>
                  <a:lnTo>
                    <a:pt x="400" y="368"/>
                  </a:lnTo>
                  <a:lnTo>
                    <a:pt x="386" y="384"/>
                  </a:lnTo>
                  <a:lnTo>
                    <a:pt x="370" y="398"/>
                  </a:lnTo>
                  <a:lnTo>
                    <a:pt x="352" y="412"/>
                  </a:lnTo>
                  <a:lnTo>
                    <a:pt x="334" y="424"/>
                  </a:lnTo>
                  <a:lnTo>
                    <a:pt x="314" y="432"/>
                  </a:lnTo>
                  <a:lnTo>
                    <a:pt x="294" y="440"/>
                  </a:lnTo>
                  <a:lnTo>
                    <a:pt x="272" y="446"/>
                  </a:lnTo>
                  <a:lnTo>
                    <a:pt x="250" y="450"/>
                  </a:lnTo>
                  <a:lnTo>
                    <a:pt x="226" y="450"/>
                  </a:lnTo>
                  <a:lnTo>
                    <a:pt x="226" y="450"/>
                  </a:lnTo>
                  <a:lnTo>
                    <a:pt x="204" y="450"/>
                  </a:lnTo>
                  <a:lnTo>
                    <a:pt x="180" y="446"/>
                  </a:lnTo>
                  <a:lnTo>
                    <a:pt x="160" y="440"/>
                  </a:lnTo>
                  <a:lnTo>
                    <a:pt x="138" y="432"/>
                  </a:lnTo>
                  <a:lnTo>
                    <a:pt x="118" y="424"/>
                  </a:lnTo>
                  <a:lnTo>
                    <a:pt x="100" y="412"/>
                  </a:lnTo>
                  <a:lnTo>
                    <a:pt x="82" y="398"/>
                  </a:lnTo>
                  <a:lnTo>
                    <a:pt x="66" y="384"/>
                  </a:lnTo>
                  <a:lnTo>
                    <a:pt x="52" y="368"/>
                  </a:lnTo>
                  <a:lnTo>
                    <a:pt x="40" y="350"/>
                  </a:lnTo>
                  <a:lnTo>
                    <a:pt x="28" y="332"/>
                  </a:lnTo>
                  <a:lnTo>
                    <a:pt x="18" y="312"/>
                  </a:lnTo>
                  <a:lnTo>
                    <a:pt x="12" y="292"/>
                  </a:lnTo>
                  <a:lnTo>
                    <a:pt x="6" y="270"/>
                  </a:lnTo>
                  <a:lnTo>
                    <a:pt x="2" y="248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2" y="202"/>
                  </a:lnTo>
                  <a:lnTo>
                    <a:pt x="6" y="180"/>
                  </a:lnTo>
                  <a:lnTo>
                    <a:pt x="12" y="158"/>
                  </a:lnTo>
                  <a:lnTo>
                    <a:pt x="18" y="138"/>
                  </a:lnTo>
                  <a:lnTo>
                    <a:pt x="28" y="118"/>
                  </a:lnTo>
                  <a:lnTo>
                    <a:pt x="40" y="100"/>
                  </a:lnTo>
                  <a:lnTo>
                    <a:pt x="52" y="82"/>
                  </a:lnTo>
                  <a:lnTo>
                    <a:pt x="66" y="66"/>
                  </a:lnTo>
                  <a:lnTo>
                    <a:pt x="82" y="52"/>
                  </a:lnTo>
                  <a:lnTo>
                    <a:pt x="100" y="38"/>
                  </a:lnTo>
                  <a:lnTo>
                    <a:pt x="118" y="26"/>
                  </a:lnTo>
                  <a:lnTo>
                    <a:pt x="138" y="18"/>
                  </a:lnTo>
                  <a:lnTo>
                    <a:pt x="160" y="10"/>
                  </a:lnTo>
                  <a:lnTo>
                    <a:pt x="180" y="4"/>
                  </a:lnTo>
                  <a:lnTo>
                    <a:pt x="204" y="0"/>
                  </a:lnTo>
                  <a:lnTo>
                    <a:pt x="226" y="0"/>
                  </a:lnTo>
                  <a:lnTo>
                    <a:pt x="226" y="0"/>
                  </a:lnTo>
                  <a:lnTo>
                    <a:pt x="250" y="0"/>
                  </a:lnTo>
                  <a:lnTo>
                    <a:pt x="272" y="4"/>
                  </a:lnTo>
                  <a:lnTo>
                    <a:pt x="294" y="10"/>
                  </a:lnTo>
                  <a:lnTo>
                    <a:pt x="314" y="18"/>
                  </a:lnTo>
                  <a:lnTo>
                    <a:pt x="334" y="26"/>
                  </a:lnTo>
                  <a:lnTo>
                    <a:pt x="352" y="38"/>
                  </a:lnTo>
                  <a:lnTo>
                    <a:pt x="370" y="52"/>
                  </a:lnTo>
                  <a:lnTo>
                    <a:pt x="386" y="66"/>
                  </a:lnTo>
                  <a:lnTo>
                    <a:pt x="400" y="82"/>
                  </a:lnTo>
                  <a:lnTo>
                    <a:pt x="414" y="100"/>
                  </a:lnTo>
                  <a:lnTo>
                    <a:pt x="424" y="118"/>
                  </a:lnTo>
                  <a:lnTo>
                    <a:pt x="434" y="138"/>
                  </a:lnTo>
                  <a:lnTo>
                    <a:pt x="442" y="158"/>
                  </a:lnTo>
                  <a:lnTo>
                    <a:pt x="446" y="180"/>
                  </a:lnTo>
                  <a:lnTo>
                    <a:pt x="450" y="202"/>
                  </a:lnTo>
                  <a:lnTo>
                    <a:pt x="452" y="224"/>
                  </a:lnTo>
                  <a:lnTo>
                    <a:pt x="452" y="224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95" name="Freeform 99"/>
            <p:cNvSpPr>
              <a:spLocks/>
            </p:cNvSpPr>
            <p:nvPr userDrawn="1"/>
          </p:nvSpPr>
          <p:spPr bwMode="auto">
            <a:xfrm>
              <a:off x="4770884" y="5468450"/>
              <a:ext cx="361950" cy="361950"/>
            </a:xfrm>
            <a:custGeom>
              <a:avLst/>
              <a:gdLst>
                <a:gd name="T0" fmla="*/ 228 w 228"/>
                <a:gd name="T1" fmla="*/ 114 h 228"/>
                <a:gd name="T2" fmla="*/ 228 w 228"/>
                <a:gd name="T3" fmla="*/ 114 h 228"/>
                <a:gd name="T4" fmla="*/ 226 w 228"/>
                <a:gd name="T5" fmla="*/ 138 h 228"/>
                <a:gd name="T6" fmla="*/ 220 w 228"/>
                <a:gd name="T7" fmla="*/ 158 h 228"/>
                <a:gd name="T8" fmla="*/ 208 w 228"/>
                <a:gd name="T9" fmla="*/ 178 h 228"/>
                <a:gd name="T10" fmla="*/ 196 w 228"/>
                <a:gd name="T11" fmla="*/ 196 h 228"/>
                <a:gd name="T12" fmla="*/ 178 w 228"/>
                <a:gd name="T13" fmla="*/ 210 h 228"/>
                <a:gd name="T14" fmla="*/ 158 w 228"/>
                <a:gd name="T15" fmla="*/ 220 h 228"/>
                <a:gd name="T16" fmla="*/ 138 w 228"/>
                <a:gd name="T17" fmla="*/ 226 h 228"/>
                <a:gd name="T18" fmla="*/ 114 w 228"/>
                <a:gd name="T19" fmla="*/ 228 h 228"/>
                <a:gd name="T20" fmla="*/ 114 w 228"/>
                <a:gd name="T21" fmla="*/ 228 h 228"/>
                <a:gd name="T22" fmla="*/ 92 w 228"/>
                <a:gd name="T23" fmla="*/ 226 h 228"/>
                <a:gd name="T24" fmla="*/ 70 w 228"/>
                <a:gd name="T25" fmla="*/ 220 h 228"/>
                <a:gd name="T26" fmla="*/ 50 w 228"/>
                <a:gd name="T27" fmla="*/ 210 h 228"/>
                <a:gd name="T28" fmla="*/ 34 w 228"/>
                <a:gd name="T29" fmla="*/ 196 h 228"/>
                <a:gd name="T30" fmla="*/ 20 w 228"/>
                <a:gd name="T31" fmla="*/ 178 h 228"/>
                <a:gd name="T32" fmla="*/ 8 w 228"/>
                <a:gd name="T33" fmla="*/ 158 h 228"/>
                <a:gd name="T34" fmla="*/ 2 w 228"/>
                <a:gd name="T35" fmla="*/ 138 h 228"/>
                <a:gd name="T36" fmla="*/ 0 w 228"/>
                <a:gd name="T37" fmla="*/ 114 h 228"/>
                <a:gd name="T38" fmla="*/ 0 w 228"/>
                <a:gd name="T39" fmla="*/ 114 h 228"/>
                <a:gd name="T40" fmla="*/ 2 w 228"/>
                <a:gd name="T41" fmla="*/ 92 h 228"/>
                <a:gd name="T42" fmla="*/ 8 w 228"/>
                <a:gd name="T43" fmla="*/ 70 h 228"/>
                <a:gd name="T44" fmla="*/ 20 w 228"/>
                <a:gd name="T45" fmla="*/ 50 h 228"/>
                <a:gd name="T46" fmla="*/ 34 w 228"/>
                <a:gd name="T47" fmla="*/ 34 h 228"/>
                <a:gd name="T48" fmla="*/ 50 w 228"/>
                <a:gd name="T49" fmla="*/ 20 h 228"/>
                <a:gd name="T50" fmla="*/ 70 w 228"/>
                <a:gd name="T51" fmla="*/ 10 h 228"/>
                <a:gd name="T52" fmla="*/ 92 w 228"/>
                <a:gd name="T53" fmla="*/ 2 h 228"/>
                <a:gd name="T54" fmla="*/ 114 w 228"/>
                <a:gd name="T55" fmla="*/ 0 h 228"/>
                <a:gd name="T56" fmla="*/ 114 w 228"/>
                <a:gd name="T57" fmla="*/ 0 h 228"/>
                <a:gd name="T58" fmla="*/ 138 w 228"/>
                <a:gd name="T59" fmla="*/ 2 h 228"/>
                <a:gd name="T60" fmla="*/ 158 w 228"/>
                <a:gd name="T61" fmla="*/ 10 h 228"/>
                <a:gd name="T62" fmla="*/ 178 w 228"/>
                <a:gd name="T63" fmla="*/ 20 h 228"/>
                <a:gd name="T64" fmla="*/ 196 w 228"/>
                <a:gd name="T65" fmla="*/ 34 h 228"/>
                <a:gd name="T66" fmla="*/ 208 w 228"/>
                <a:gd name="T67" fmla="*/ 50 h 228"/>
                <a:gd name="T68" fmla="*/ 220 w 228"/>
                <a:gd name="T69" fmla="*/ 70 h 228"/>
                <a:gd name="T70" fmla="*/ 226 w 228"/>
                <a:gd name="T71" fmla="*/ 92 h 228"/>
                <a:gd name="T72" fmla="*/ 228 w 228"/>
                <a:gd name="T73" fmla="*/ 114 h 228"/>
                <a:gd name="T74" fmla="*/ 228 w 228"/>
                <a:gd name="T75" fmla="*/ 114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28" h="228">
                  <a:moveTo>
                    <a:pt x="228" y="114"/>
                  </a:moveTo>
                  <a:lnTo>
                    <a:pt x="228" y="114"/>
                  </a:lnTo>
                  <a:lnTo>
                    <a:pt x="226" y="138"/>
                  </a:lnTo>
                  <a:lnTo>
                    <a:pt x="220" y="158"/>
                  </a:lnTo>
                  <a:lnTo>
                    <a:pt x="208" y="178"/>
                  </a:lnTo>
                  <a:lnTo>
                    <a:pt x="196" y="196"/>
                  </a:lnTo>
                  <a:lnTo>
                    <a:pt x="178" y="210"/>
                  </a:lnTo>
                  <a:lnTo>
                    <a:pt x="158" y="220"/>
                  </a:lnTo>
                  <a:lnTo>
                    <a:pt x="138" y="226"/>
                  </a:lnTo>
                  <a:lnTo>
                    <a:pt x="114" y="228"/>
                  </a:lnTo>
                  <a:lnTo>
                    <a:pt x="114" y="228"/>
                  </a:lnTo>
                  <a:lnTo>
                    <a:pt x="92" y="226"/>
                  </a:lnTo>
                  <a:lnTo>
                    <a:pt x="70" y="220"/>
                  </a:lnTo>
                  <a:lnTo>
                    <a:pt x="50" y="210"/>
                  </a:lnTo>
                  <a:lnTo>
                    <a:pt x="34" y="196"/>
                  </a:lnTo>
                  <a:lnTo>
                    <a:pt x="20" y="178"/>
                  </a:lnTo>
                  <a:lnTo>
                    <a:pt x="8" y="158"/>
                  </a:lnTo>
                  <a:lnTo>
                    <a:pt x="2" y="138"/>
                  </a:lnTo>
                  <a:lnTo>
                    <a:pt x="0" y="114"/>
                  </a:lnTo>
                  <a:lnTo>
                    <a:pt x="0" y="114"/>
                  </a:lnTo>
                  <a:lnTo>
                    <a:pt x="2" y="92"/>
                  </a:lnTo>
                  <a:lnTo>
                    <a:pt x="8" y="70"/>
                  </a:lnTo>
                  <a:lnTo>
                    <a:pt x="20" y="50"/>
                  </a:lnTo>
                  <a:lnTo>
                    <a:pt x="34" y="34"/>
                  </a:lnTo>
                  <a:lnTo>
                    <a:pt x="50" y="20"/>
                  </a:lnTo>
                  <a:lnTo>
                    <a:pt x="70" y="10"/>
                  </a:lnTo>
                  <a:lnTo>
                    <a:pt x="92" y="2"/>
                  </a:lnTo>
                  <a:lnTo>
                    <a:pt x="114" y="0"/>
                  </a:lnTo>
                  <a:lnTo>
                    <a:pt x="114" y="0"/>
                  </a:lnTo>
                  <a:lnTo>
                    <a:pt x="138" y="2"/>
                  </a:lnTo>
                  <a:lnTo>
                    <a:pt x="158" y="10"/>
                  </a:lnTo>
                  <a:lnTo>
                    <a:pt x="178" y="20"/>
                  </a:lnTo>
                  <a:lnTo>
                    <a:pt x="196" y="34"/>
                  </a:lnTo>
                  <a:lnTo>
                    <a:pt x="208" y="50"/>
                  </a:lnTo>
                  <a:lnTo>
                    <a:pt x="220" y="70"/>
                  </a:lnTo>
                  <a:lnTo>
                    <a:pt x="226" y="92"/>
                  </a:lnTo>
                  <a:lnTo>
                    <a:pt x="228" y="114"/>
                  </a:lnTo>
                  <a:lnTo>
                    <a:pt x="228" y="1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6" name="Freeform 100"/>
            <p:cNvSpPr>
              <a:spLocks/>
            </p:cNvSpPr>
            <p:nvPr userDrawn="1"/>
          </p:nvSpPr>
          <p:spPr bwMode="auto">
            <a:xfrm>
              <a:off x="5522913" y="2233125"/>
              <a:ext cx="1044575" cy="1047750"/>
            </a:xfrm>
            <a:custGeom>
              <a:avLst/>
              <a:gdLst>
                <a:gd name="T0" fmla="*/ 658 w 658"/>
                <a:gd name="T1" fmla="*/ 330 h 660"/>
                <a:gd name="T2" fmla="*/ 652 w 658"/>
                <a:gd name="T3" fmla="*/ 396 h 660"/>
                <a:gd name="T4" fmla="*/ 632 w 658"/>
                <a:gd name="T5" fmla="*/ 458 h 660"/>
                <a:gd name="T6" fmla="*/ 602 w 658"/>
                <a:gd name="T7" fmla="*/ 514 h 660"/>
                <a:gd name="T8" fmla="*/ 562 w 658"/>
                <a:gd name="T9" fmla="*/ 562 h 660"/>
                <a:gd name="T10" fmla="*/ 514 w 658"/>
                <a:gd name="T11" fmla="*/ 602 h 660"/>
                <a:gd name="T12" fmla="*/ 458 w 658"/>
                <a:gd name="T13" fmla="*/ 634 h 660"/>
                <a:gd name="T14" fmla="*/ 396 w 658"/>
                <a:gd name="T15" fmla="*/ 652 h 660"/>
                <a:gd name="T16" fmla="*/ 330 w 658"/>
                <a:gd name="T17" fmla="*/ 660 h 660"/>
                <a:gd name="T18" fmla="*/ 296 w 658"/>
                <a:gd name="T19" fmla="*/ 658 h 660"/>
                <a:gd name="T20" fmla="*/ 230 w 658"/>
                <a:gd name="T21" fmla="*/ 644 h 660"/>
                <a:gd name="T22" fmla="*/ 172 w 658"/>
                <a:gd name="T23" fmla="*/ 620 h 660"/>
                <a:gd name="T24" fmla="*/ 120 w 658"/>
                <a:gd name="T25" fmla="*/ 584 h 660"/>
                <a:gd name="T26" fmla="*/ 74 w 658"/>
                <a:gd name="T27" fmla="*/ 540 h 660"/>
                <a:gd name="T28" fmla="*/ 40 w 658"/>
                <a:gd name="T29" fmla="*/ 486 h 660"/>
                <a:gd name="T30" fmla="*/ 14 w 658"/>
                <a:gd name="T31" fmla="*/ 428 h 660"/>
                <a:gd name="T32" fmla="*/ 0 w 658"/>
                <a:gd name="T33" fmla="*/ 362 h 660"/>
                <a:gd name="T34" fmla="*/ 0 w 658"/>
                <a:gd name="T35" fmla="*/ 330 h 660"/>
                <a:gd name="T36" fmla="*/ 6 w 658"/>
                <a:gd name="T37" fmla="*/ 262 h 660"/>
                <a:gd name="T38" fmla="*/ 26 w 658"/>
                <a:gd name="T39" fmla="*/ 200 h 660"/>
                <a:gd name="T40" fmla="*/ 56 w 658"/>
                <a:gd name="T41" fmla="*/ 144 h 660"/>
                <a:gd name="T42" fmla="*/ 96 w 658"/>
                <a:gd name="T43" fmla="*/ 96 h 660"/>
                <a:gd name="T44" fmla="*/ 144 w 658"/>
                <a:gd name="T45" fmla="*/ 56 h 660"/>
                <a:gd name="T46" fmla="*/ 200 w 658"/>
                <a:gd name="T47" fmla="*/ 26 h 660"/>
                <a:gd name="T48" fmla="*/ 262 w 658"/>
                <a:gd name="T49" fmla="*/ 6 h 660"/>
                <a:gd name="T50" fmla="*/ 330 w 658"/>
                <a:gd name="T51" fmla="*/ 0 h 660"/>
                <a:gd name="T52" fmla="*/ 362 w 658"/>
                <a:gd name="T53" fmla="*/ 2 h 660"/>
                <a:gd name="T54" fmla="*/ 428 w 658"/>
                <a:gd name="T55" fmla="*/ 14 h 660"/>
                <a:gd name="T56" fmla="*/ 486 w 658"/>
                <a:gd name="T57" fmla="*/ 40 h 660"/>
                <a:gd name="T58" fmla="*/ 538 w 658"/>
                <a:gd name="T59" fmla="*/ 74 h 660"/>
                <a:gd name="T60" fmla="*/ 584 w 658"/>
                <a:gd name="T61" fmla="*/ 120 h 660"/>
                <a:gd name="T62" fmla="*/ 618 w 658"/>
                <a:gd name="T63" fmla="*/ 172 h 660"/>
                <a:gd name="T64" fmla="*/ 644 w 658"/>
                <a:gd name="T65" fmla="*/ 232 h 660"/>
                <a:gd name="T66" fmla="*/ 658 w 658"/>
                <a:gd name="T67" fmla="*/ 296 h 660"/>
                <a:gd name="T68" fmla="*/ 658 w 658"/>
                <a:gd name="T69" fmla="*/ 33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58" h="660">
                  <a:moveTo>
                    <a:pt x="658" y="330"/>
                  </a:moveTo>
                  <a:lnTo>
                    <a:pt x="658" y="330"/>
                  </a:lnTo>
                  <a:lnTo>
                    <a:pt x="658" y="362"/>
                  </a:lnTo>
                  <a:lnTo>
                    <a:pt x="652" y="396"/>
                  </a:lnTo>
                  <a:lnTo>
                    <a:pt x="644" y="428"/>
                  </a:lnTo>
                  <a:lnTo>
                    <a:pt x="632" y="458"/>
                  </a:lnTo>
                  <a:lnTo>
                    <a:pt x="618" y="486"/>
                  </a:lnTo>
                  <a:lnTo>
                    <a:pt x="602" y="514"/>
                  </a:lnTo>
                  <a:lnTo>
                    <a:pt x="584" y="540"/>
                  </a:lnTo>
                  <a:lnTo>
                    <a:pt x="562" y="562"/>
                  </a:lnTo>
                  <a:lnTo>
                    <a:pt x="538" y="584"/>
                  </a:lnTo>
                  <a:lnTo>
                    <a:pt x="514" y="602"/>
                  </a:lnTo>
                  <a:lnTo>
                    <a:pt x="486" y="620"/>
                  </a:lnTo>
                  <a:lnTo>
                    <a:pt x="458" y="634"/>
                  </a:lnTo>
                  <a:lnTo>
                    <a:pt x="428" y="644"/>
                  </a:lnTo>
                  <a:lnTo>
                    <a:pt x="396" y="652"/>
                  </a:lnTo>
                  <a:lnTo>
                    <a:pt x="362" y="658"/>
                  </a:lnTo>
                  <a:lnTo>
                    <a:pt x="330" y="660"/>
                  </a:lnTo>
                  <a:lnTo>
                    <a:pt x="330" y="660"/>
                  </a:lnTo>
                  <a:lnTo>
                    <a:pt x="296" y="658"/>
                  </a:lnTo>
                  <a:lnTo>
                    <a:pt x="262" y="652"/>
                  </a:lnTo>
                  <a:lnTo>
                    <a:pt x="230" y="644"/>
                  </a:lnTo>
                  <a:lnTo>
                    <a:pt x="200" y="634"/>
                  </a:lnTo>
                  <a:lnTo>
                    <a:pt x="172" y="620"/>
                  </a:lnTo>
                  <a:lnTo>
                    <a:pt x="144" y="602"/>
                  </a:lnTo>
                  <a:lnTo>
                    <a:pt x="120" y="584"/>
                  </a:lnTo>
                  <a:lnTo>
                    <a:pt x="96" y="562"/>
                  </a:lnTo>
                  <a:lnTo>
                    <a:pt x="74" y="540"/>
                  </a:lnTo>
                  <a:lnTo>
                    <a:pt x="56" y="514"/>
                  </a:lnTo>
                  <a:lnTo>
                    <a:pt x="40" y="486"/>
                  </a:lnTo>
                  <a:lnTo>
                    <a:pt x="26" y="458"/>
                  </a:lnTo>
                  <a:lnTo>
                    <a:pt x="14" y="428"/>
                  </a:lnTo>
                  <a:lnTo>
                    <a:pt x="6" y="396"/>
                  </a:lnTo>
                  <a:lnTo>
                    <a:pt x="0" y="362"/>
                  </a:lnTo>
                  <a:lnTo>
                    <a:pt x="0" y="330"/>
                  </a:lnTo>
                  <a:lnTo>
                    <a:pt x="0" y="330"/>
                  </a:lnTo>
                  <a:lnTo>
                    <a:pt x="0" y="296"/>
                  </a:lnTo>
                  <a:lnTo>
                    <a:pt x="6" y="262"/>
                  </a:lnTo>
                  <a:lnTo>
                    <a:pt x="14" y="232"/>
                  </a:lnTo>
                  <a:lnTo>
                    <a:pt x="26" y="200"/>
                  </a:lnTo>
                  <a:lnTo>
                    <a:pt x="40" y="172"/>
                  </a:lnTo>
                  <a:lnTo>
                    <a:pt x="56" y="144"/>
                  </a:lnTo>
                  <a:lnTo>
                    <a:pt x="74" y="120"/>
                  </a:lnTo>
                  <a:lnTo>
                    <a:pt x="96" y="96"/>
                  </a:lnTo>
                  <a:lnTo>
                    <a:pt x="120" y="74"/>
                  </a:lnTo>
                  <a:lnTo>
                    <a:pt x="144" y="56"/>
                  </a:lnTo>
                  <a:lnTo>
                    <a:pt x="172" y="40"/>
                  </a:lnTo>
                  <a:lnTo>
                    <a:pt x="200" y="26"/>
                  </a:lnTo>
                  <a:lnTo>
                    <a:pt x="230" y="14"/>
                  </a:lnTo>
                  <a:lnTo>
                    <a:pt x="262" y="6"/>
                  </a:lnTo>
                  <a:lnTo>
                    <a:pt x="296" y="2"/>
                  </a:lnTo>
                  <a:lnTo>
                    <a:pt x="330" y="0"/>
                  </a:lnTo>
                  <a:lnTo>
                    <a:pt x="330" y="0"/>
                  </a:lnTo>
                  <a:lnTo>
                    <a:pt x="362" y="2"/>
                  </a:lnTo>
                  <a:lnTo>
                    <a:pt x="396" y="6"/>
                  </a:lnTo>
                  <a:lnTo>
                    <a:pt x="428" y="14"/>
                  </a:lnTo>
                  <a:lnTo>
                    <a:pt x="458" y="26"/>
                  </a:lnTo>
                  <a:lnTo>
                    <a:pt x="486" y="40"/>
                  </a:lnTo>
                  <a:lnTo>
                    <a:pt x="514" y="56"/>
                  </a:lnTo>
                  <a:lnTo>
                    <a:pt x="538" y="74"/>
                  </a:lnTo>
                  <a:lnTo>
                    <a:pt x="562" y="96"/>
                  </a:lnTo>
                  <a:lnTo>
                    <a:pt x="584" y="120"/>
                  </a:lnTo>
                  <a:lnTo>
                    <a:pt x="602" y="144"/>
                  </a:lnTo>
                  <a:lnTo>
                    <a:pt x="618" y="172"/>
                  </a:lnTo>
                  <a:lnTo>
                    <a:pt x="632" y="200"/>
                  </a:lnTo>
                  <a:lnTo>
                    <a:pt x="644" y="232"/>
                  </a:lnTo>
                  <a:lnTo>
                    <a:pt x="652" y="262"/>
                  </a:lnTo>
                  <a:lnTo>
                    <a:pt x="658" y="296"/>
                  </a:lnTo>
                  <a:lnTo>
                    <a:pt x="658" y="330"/>
                  </a:lnTo>
                  <a:lnTo>
                    <a:pt x="658" y="330"/>
                  </a:lnTo>
                  <a:close/>
                </a:path>
              </a:pathLst>
            </a:cu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97" name="Freeform 101"/>
            <p:cNvSpPr>
              <a:spLocks/>
            </p:cNvSpPr>
            <p:nvPr userDrawn="1"/>
          </p:nvSpPr>
          <p:spPr bwMode="auto">
            <a:xfrm>
              <a:off x="5688013" y="2512525"/>
              <a:ext cx="714375" cy="714375"/>
            </a:xfrm>
            <a:custGeom>
              <a:avLst/>
              <a:gdLst>
                <a:gd name="T0" fmla="*/ 450 w 450"/>
                <a:gd name="T1" fmla="*/ 226 h 450"/>
                <a:gd name="T2" fmla="*/ 446 w 450"/>
                <a:gd name="T3" fmla="*/ 270 h 450"/>
                <a:gd name="T4" fmla="*/ 432 w 450"/>
                <a:gd name="T5" fmla="*/ 312 h 450"/>
                <a:gd name="T6" fmla="*/ 412 w 450"/>
                <a:gd name="T7" fmla="*/ 352 h 450"/>
                <a:gd name="T8" fmla="*/ 384 w 450"/>
                <a:gd name="T9" fmla="*/ 384 h 450"/>
                <a:gd name="T10" fmla="*/ 350 w 450"/>
                <a:gd name="T11" fmla="*/ 412 h 450"/>
                <a:gd name="T12" fmla="*/ 312 w 450"/>
                <a:gd name="T13" fmla="*/ 432 h 450"/>
                <a:gd name="T14" fmla="*/ 270 w 450"/>
                <a:gd name="T15" fmla="*/ 446 h 450"/>
                <a:gd name="T16" fmla="*/ 226 w 450"/>
                <a:gd name="T17" fmla="*/ 450 h 450"/>
                <a:gd name="T18" fmla="*/ 202 w 450"/>
                <a:gd name="T19" fmla="*/ 450 h 450"/>
                <a:gd name="T20" fmla="*/ 158 w 450"/>
                <a:gd name="T21" fmla="*/ 440 h 450"/>
                <a:gd name="T22" fmla="*/ 118 w 450"/>
                <a:gd name="T23" fmla="*/ 424 h 450"/>
                <a:gd name="T24" fmla="*/ 82 w 450"/>
                <a:gd name="T25" fmla="*/ 398 h 450"/>
                <a:gd name="T26" fmla="*/ 52 w 450"/>
                <a:gd name="T27" fmla="*/ 368 h 450"/>
                <a:gd name="T28" fmla="*/ 26 w 450"/>
                <a:gd name="T29" fmla="*/ 332 h 450"/>
                <a:gd name="T30" fmla="*/ 10 w 450"/>
                <a:gd name="T31" fmla="*/ 292 h 450"/>
                <a:gd name="T32" fmla="*/ 0 w 450"/>
                <a:gd name="T33" fmla="*/ 248 h 450"/>
                <a:gd name="T34" fmla="*/ 0 w 450"/>
                <a:gd name="T35" fmla="*/ 226 h 450"/>
                <a:gd name="T36" fmla="*/ 4 w 450"/>
                <a:gd name="T37" fmla="*/ 180 h 450"/>
                <a:gd name="T38" fmla="*/ 18 w 450"/>
                <a:gd name="T39" fmla="*/ 138 h 450"/>
                <a:gd name="T40" fmla="*/ 38 w 450"/>
                <a:gd name="T41" fmla="*/ 100 h 450"/>
                <a:gd name="T42" fmla="*/ 66 w 450"/>
                <a:gd name="T43" fmla="*/ 66 h 450"/>
                <a:gd name="T44" fmla="*/ 100 w 450"/>
                <a:gd name="T45" fmla="*/ 38 h 450"/>
                <a:gd name="T46" fmla="*/ 138 w 450"/>
                <a:gd name="T47" fmla="*/ 18 h 450"/>
                <a:gd name="T48" fmla="*/ 180 w 450"/>
                <a:gd name="T49" fmla="*/ 4 h 450"/>
                <a:gd name="T50" fmla="*/ 226 w 450"/>
                <a:gd name="T51" fmla="*/ 0 h 450"/>
                <a:gd name="T52" fmla="*/ 248 w 450"/>
                <a:gd name="T53" fmla="*/ 0 h 450"/>
                <a:gd name="T54" fmla="*/ 292 w 450"/>
                <a:gd name="T55" fmla="*/ 10 h 450"/>
                <a:gd name="T56" fmla="*/ 332 w 450"/>
                <a:gd name="T57" fmla="*/ 28 h 450"/>
                <a:gd name="T58" fmla="*/ 368 w 450"/>
                <a:gd name="T59" fmla="*/ 52 h 450"/>
                <a:gd name="T60" fmla="*/ 398 w 450"/>
                <a:gd name="T61" fmla="*/ 82 h 450"/>
                <a:gd name="T62" fmla="*/ 424 w 450"/>
                <a:gd name="T63" fmla="*/ 118 h 450"/>
                <a:gd name="T64" fmla="*/ 440 w 450"/>
                <a:gd name="T65" fmla="*/ 158 h 450"/>
                <a:gd name="T66" fmla="*/ 450 w 450"/>
                <a:gd name="T67" fmla="*/ 202 h 450"/>
                <a:gd name="T68" fmla="*/ 450 w 450"/>
                <a:gd name="T69" fmla="*/ 226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0" h="450">
                  <a:moveTo>
                    <a:pt x="450" y="226"/>
                  </a:moveTo>
                  <a:lnTo>
                    <a:pt x="450" y="226"/>
                  </a:lnTo>
                  <a:lnTo>
                    <a:pt x="450" y="248"/>
                  </a:lnTo>
                  <a:lnTo>
                    <a:pt x="446" y="270"/>
                  </a:lnTo>
                  <a:lnTo>
                    <a:pt x="440" y="292"/>
                  </a:lnTo>
                  <a:lnTo>
                    <a:pt x="432" y="312"/>
                  </a:lnTo>
                  <a:lnTo>
                    <a:pt x="424" y="332"/>
                  </a:lnTo>
                  <a:lnTo>
                    <a:pt x="412" y="352"/>
                  </a:lnTo>
                  <a:lnTo>
                    <a:pt x="398" y="368"/>
                  </a:lnTo>
                  <a:lnTo>
                    <a:pt x="384" y="384"/>
                  </a:lnTo>
                  <a:lnTo>
                    <a:pt x="368" y="398"/>
                  </a:lnTo>
                  <a:lnTo>
                    <a:pt x="350" y="412"/>
                  </a:lnTo>
                  <a:lnTo>
                    <a:pt x="332" y="424"/>
                  </a:lnTo>
                  <a:lnTo>
                    <a:pt x="312" y="432"/>
                  </a:lnTo>
                  <a:lnTo>
                    <a:pt x="292" y="440"/>
                  </a:lnTo>
                  <a:lnTo>
                    <a:pt x="270" y="446"/>
                  </a:lnTo>
                  <a:lnTo>
                    <a:pt x="248" y="450"/>
                  </a:lnTo>
                  <a:lnTo>
                    <a:pt x="226" y="450"/>
                  </a:lnTo>
                  <a:lnTo>
                    <a:pt x="226" y="450"/>
                  </a:lnTo>
                  <a:lnTo>
                    <a:pt x="202" y="450"/>
                  </a:lnTo>
                  <a:lnTo>
                    <a:pt x="180" y="446"/>
                  </a:lnTo>
                  <a:lnTo>
                    <a:pt x="158" y="440"/>
                  </a:lnTo>
                  <a:lnTo>
                    <a:pt x="138" y="432"/>
                  </a:lnTo>
                  <a:lnTo>
                    <a:pt x="118" y="424"/>
                  </a:lnTo>
                  <a:lnTo>
                    <a:pt x="100" y="412"/>
                  </a:lnTo>
                  <a:lnTo>
                    <a:pt x="82" y="398"/>
                  </a:lnTo>
                  <a:lnTo>
                    <a:pt x="66" y="384"/>
                  </a:lnTo>
                  <a:lnTo>
                    <a:pt x="52" y="368"/>
                  </a:lnTo>
                  <a:lnTo>
                    <a:pt x="38" y="352"/>
                  </a:lnTo>
                  <a:lnTo>
                    <a:pt x="26" y="332"/>
                  </a:lnTo>
                  <a:lnTo>
                    <a:pt x="18" y="312"/>
                  </a:lnTo>
                  <a:lnTo>
                    <a:pt x="10" y="292"/>
                  </a:lnTo>
                  <a:lnTo>
                    <a:pt x="4" y="270"/>
                  </a:lnTo>
                  <a:lnTo>
                    <a:pt x="0" y="248"/>
                  </a:lnTo>
                  <a:lnTo>
                    <a:pt x="0" y="226"/>
                  </a:lnTo>
                  <a:lnTo>
                    <a:pt x="0" y="226"/>
                  </a:lnTo>
                  <a:lnTo>
                    <a:pt x="0" y="202"/>
                  </a:lnTo>
                  <a:lnTo>
                    <a:pt x="4" y="180"/>
                  </a:lnTo>
                  <a:lnTo>
                    <a:pt x="10" y="158"/>
                  </a:lnTo>
                  <a:lnTo>
                    <a:pt x="18" y="138"/>
                  </a:lnTo>
                  <a:lnTo>
                    <a:pt x="26" y="118"/>
                  </a:lnTo>
                  <a:lnTo>
                    <a:pt x="38" y="100"/>
                  </a:lnTo>
                  <a:lnTo>
                    <a:pt x="52" y="82"/>
                  </a:lnTo>
                  <a:lnTo>
                    <a:pt x="66" y="66"/>
                  </a:lnTo>
                  <a:lnTo>
                    <a:pt x="82" y="52"/>
                  </a:lnTo>
                  <a:lnTo>
                    <a:pt x="100" y="38"/>
                  </a:lnTo>
                  <a:lnTo>
                    <a:pt x="118" y="28"/>
                  </a:lnTo>
                  <a:lnTo>
                    <a:pt x="138" y="18"/>
                  </a:lnTo>
                  <a:lnTo>
                    <a:pt x="158" y="10"/>
                  </a:lnTo>
                  <a:lnTo>
                    <a:pt x="180" y="4"/>
                  </a:lnTo>
                  <a:lnTo>
                    <a:pt x="202" y="0"/>
                  </a:lnTo>
                  <a:lnTo>
                    <a:pt x="226" y="0"/>
                  </a:lnTo>
                  <a:lnTo>
                    <a:pt x="226" y="0"/>
                  </a:lnTo>
                  <a:lnTo>
                    <a:pt x="248" y="0"/>
                  </a:lnTo>
                  <a:lnTo>
                    <a:pt x="270" y="4"/>
                  </a:lnTo>
                  <a:lnTo>
                    <a:pt x="292" y="10"/>
                  </a:lnTo>
                  <a:lnTo>
                    <a:pt x="312" y="18"/>
                  </a:lnTo>
                  <a:lnTo>
                    <a:pt x="332" y="28"/>
                  </a:lnTo>
                  <a:lnTo>
                    <a:pt x="350" y="38"/>
                  </a:lnTo>
                  <a:lnTo>
                    <a:pt x="368" y="52"/>
                  </a:lnTo>
                  <a:lnTo>
                    <a:pt x="384" y="66"/>
                  </a:lnTo>
                  <a:lnTo>
                    <a:pt x="398" y="82"/>
                  </a:lnTo>
                  <a:lnTo>
                    <a:pt x="412" y="100"/>
                  </a:lnTo>
                  <a:lnTo>
                    <a:pt x="424" y="118"/>
                  </a:lnTo>
                  <a:lnTo>
                    <a:pt x="432" y="138"/>
                  </a:lnTo>
                  <a:lnTo>
                    <a:pt x="440" y="158"/>
                  </a:lnTo>
                  <a:lnTo>
                    <a:pt x="446" y="180"/>
                  </a:lnTo>
                  <a:lnTo>
                    <a:pt x="450" y="202"/>
                  </a:lnTo>
                  <a:lnTo>
                    <a:pt x="450" y="226"/>
                  </a:lnTo>
                  <a:lnTo>
                    <a:pt x="450" y="226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98" name="Freeform 102"/>
            <p:cNvSpPr>
              <a:spLocks/>
            </p:cNvSpPr>
            <p:nvPr userDrawn="1"/>
          </p:nvSpPr>
          <p:spPr bwMode="auto">
            <a:xfrm>
              <a:off x="5862638" y="2833200"/>
              <a:ext cx="365125" cy="361950"/>
            </a:xfrm>
            <a:custGeom>
              <a:avLst/>
              <a:gdLst>
                <a:gd name="T0" fmla="*/ 230 w 230"/>
                <a:gd name="T1" fmla="*/ 114 h 228"/>
                <a:gd name="T2" fmla="*/ 230 w 230"/>
                <a:gd name="T3" fmla="*/ 114 h 228"/>
                <a:gd name="T4" fmla="*/ 226 w 230"/>
                <a:gd name="T5" fmla="*/ 138 h 228"/>
                <a:gd name="T6" fmla="*/ 220 w 230"/>
                <a:gd name="T7" fmla="*/ 158 h 228"/>
                <a:gd name="T8" fmla="*/ 210 w 230"/>
                <a:gd name="T9" fmla="*/ 178 h 228"/>
                <a:gd name="T10" fmla="*/ 196 w 230"/>
                <a:gd name="T11" fmla="*/ 196 h 228"/>
                <a:gd name="T12" fmla="*/ 178 w 230"/>
                <a:gd name="T13" fmla="*/ 210 h 228"/>
                <a:gd name="T14" fmla="*/ 160 w 230"/>
                <a:gd name="T15" fmla="*/ 220 h 228"/>
                <a:gd name="T16" fmla="*/ 138 w 230"/>
                <a:gd name="T17" fmla="*/ 226 h 228"/>
                <a:gd name="T18" fmla="*/ 116 w 230"/>
                <a:gd name="T19" fmla="*/ 228 h 228"/>
                <a:gd name="T20" fmla="*/ 116 w 230"/>
                <a:gd name="T21" fmla="*/ 228 h 228"/>
                <a:gd name="T22" fmla="*/ 92 w 230"/>
                <a:gd name="T23" fmla="*/ 226 h 228"/>
                <a:gd name="T24" fmla="*/ 70 w 230"/>
                <a:gd name="T25" fmla="*/ 220 h 228"/>
                <a:gd name="T26" fmla="*/ 52 w 230"/>
                <a:gd name="T27" fmla="*/ 210 h 228"/>
                <a:gd name="T28" fmla="*/ 34 w 230"/>
                <a:gd name="T29" fmla="*/ 196 h 228"/>
                <a:gd name="T30" fmla="*/ 20 w 230"/>
                <a:gd name="T31" fmla="*/ 178 h 228"/>
                <a:gd name="T32" fmla="*/ 10 w 230"/>
                <a:gd name="T33" fmla="*/ 158 h 228"/>
                <a:gd name="T34" fmla="*/ 4 w 230"/>
                <a:gd name="T35" fmla="*/ 138 h 228"/>
                <a:gd name="T36" fmla="*/ 0 w 230"/>
                <a:gd name="T37" fmla="*/ 114 h 228"/>
                <a:gd name="T38" fmla="*/ 0 w 230"/>
                <a:gd name="T39" fmla="*/ 114 h 228"/>
                <a:gd name="T40" fmla="*/ 4 w 230"/>
                <a:gd name="T41" fmla="*/ 92 h 228"/>
                <a:gd name="T42" fmla="*/ 10 w 230"/>
                <a:gd name="T43" fmla="*/ 70 h 228"/>
                <a:gd name="T44" fmla="*/ 20 w 230"/>
                <a:gd name="T45" fmla="*/ 50 h 228"/>
                <a:gd name="T46" fmla="*/ 34 w 230"/>
                <a:gd name="T47" fmla="*/ 34 h 228"/>
                <a:gd name="T48" fmla="*/ 52 w 230"/>
                <a:gd name="T49" fmla="*/ 20 h 228"/>
                <a:gd name="T50" fmla="*/ 70 w 230"/>
                <a:gd name="T51" fmla="*/ 10 h 228"/>
                <a:gd name="T52" fmla="*/ 92 w 230"/>
                <a:gd name="T53" fmla="*/ 2 h 228"/>
                <a:gd name="T54" fmla="*/ 116 w 230"/>
                <a:gd name="T55" fmla="*/ 0 h 228"/>
                <a:gd name="T56" fmla="*/ 116 w 230"/>
                <a:gd name="T57" fmla="*/ 0 h 228"/>
                <a:gd name="T58" fmla="*/ 138 w 230"/>
                <a:gd name="T59" fmla="*/ 2 h 228"/>
                <a:gd name="T60" fmla="*/ 160 w 230"/>
                <a:gd name="T61" fmla="*/ 10 h 228"/>
                <a:gd name="T62" fmla="*/ 178 w 230"/>
                <a:gd name="T63" fmla="*/ 20 h 228"/>
                <a:gd name="T64" fmla="*/ 196 w 230"/>
                <a:gd name="T65" fmla="*/ 34 h 228"/>
                <a:gd name="T66" fmla="*/ 210 w 230"/>
                <a:gd name="T67" fmla="*/ 50 h 228"/>
                <a:gd name="T68" fmla="*/ 220 w 230"/>
                <a:gd name="T69" fmla="*/ 70 h 228"/>
                <a:gd name="T70" fmla="*/ 226 w 230"/>
                <a:gd name="T71" fmla="*/ 92 h 228"/>
                <a:gd name="T72" fmla="*/ 230 w 230"/>
                <a:gd name="T73" fmla="*/ 114 h 228"/>
                <a:gd name="T74" fmla="*/ 230 w 230"/>
                <a:gd name="T75" fmla="*/ 114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30" h="228">
                  <a:moveTo>
                    <a:pt x="230" y="114"/>
                  </a:moveTo>
                  <a:lnTo>
                    <a:pt x="230" y="114"/>
                  </a:lnTo>
                  <a:lnTo>
                    <a:pt x="226" y="138"/>
                  </a:lnTo>
                  <a:lnTo>
                    <a:pt x="220" y="158"/>
                  </a:lnTo>
                  <a:lnTo>
                    <a:pt x="210" y="178"/>
                  </a:lnTo>
                  <a:lnTo>
                    <a:pt x="196" y="196"/>
                  </a:lnTo>
                  <a:lnTo>
                    <a:pt x="178" y="210"/>
                  </a:lnTo>
                  <a:lnTo>
                    <a:pt x="160" y="220"/>
                  </a:lnTo>
                  <a:lnTo>
                    <a:pt x="138" y="226"/>
                  </a:lnTo>
                  <a:lnTo>
                    <a:pt x="116" y="228"/>
                  </a:lnTo>
                  <a:lnTo>
                    <a:pt x="116" y="228"/>
                  </a:lnTo>
                  <a:lnTo>
                    <a:pt x="92" y="226"/>
                  </a:lnTo>
                  <a:lnTo>
                    <a:pt x="70" y="220"/>
                  </a:lnTo>
                  <a:lnTo>
                    <a:pt x="52" y="210"/>
                  </a:lnTo>
                  <a:lnTo>
                    <a:pt x="34" y="196"/>
                  </a:lnTo>
                  <a:lnTo>
                    <a:pt x="20" y="178"/>
                  </a:lnTo>
                  <a:lnTo>
                    <a:pt x="10" y="158"/>
                  </a:lnTo>
                  <a:lnTo>
                    <a:pt x="4" y="138"/>
                  </a:lnTo>
                  <a:lnTo>
                    <a:pt x="0" y="114"/>
                  </a:lnTo>
                  <a:lnTo>
                    <a:pt x="0" y="114"/>
                  </a:lnTo>
                  <a:lnTo>
                    <a:pt x="4" y="92"/>
                  </a:lnTo>
                  <a:lnTo>
                    <a:pt x="10" y="70"/>
                  </a:lnTo>
                  <a:lnTo>
                    <a:pt x="20" y="50"/>
                  </a:lnTo>
                  <a:lnTo>
                    <a:pt x="34" y="34"/>
                  </a:lnTo>
                  <a:lnTo>
                    <a:pt x="52" y="20"/>
                  </a:lnTo>
                  <a:lnTo>
                    <a:pt x="70" y="10"/>
                  </a:lnTo>
                  <a:lnTo>
                    <a:pt x="9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138" y="2"/>
                  </a:lnTo>
                  <a:lnTo>
                    <a:pt x="160" y="10"/>
                  </a:lnTo>
                  <a:lnTo>
                    <a:pt x="178" y="20"/>
                  </a:lnTo>
                  <a:lnTo>
                    <a:pt x="196" y="34"/>
                  </a:lnTo>
                  <a:lnTo>
                    <a:pt x="210" y="50"/>
                  </a:lnTo>
                  <a:lnTo>
                    <a:pt x="220" y="70"/>
                  </a:lnTo>
                  <a:lnTo>
                    <a:pt x="226" y="92"/>
                  </a:lnTo>
                  <a:lnTo>
                    <a:pt x="230" y="114"/>
                  </a:lnTo>
                  <a:lnTo>
                    <a:pt x="230" y="1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9" name="Freeform 103"/>
            <p:cNvSpPr>
              <a:spLocks/>
            </p:cNvSpPr>
            <p:nvPr userDrawn="1"/>
          </p:nvSpPr>
          <p:spPr bwMode="auto">
            <a:xfrm>
              <a:off x="6211888" y="5211275"/>
              <a:ext cx="1047750" cy="1047750"/>
            </a:xfrm>
            <a:custGeom>
              <a:avLst/>
              <a:gdLst>
                <a:gd name="T0" fmla="*/ 660 w 660"/>
                <a:gd name="T1" fmla="*/ 330 h 660"/>
                <a:gd name="T2" fmla="*/ 652 w 660"/>
                <a:gd name="T3" fmla="*/ 396 h 660"/>
                <a:gd name="T4" fmla="*/ 634 w 660"/>
                <a:gd name="T5" fmla="*/ 458 h 660"/>
                <a:gd name="T6" fmla="*/ 604 w 660"/>
                <a:gd name="T7" fmla="*/ 514 h 660"/>
                <a:gd name="T8" fmla="*/ 562 w 660"/>
                <a:gd name="T9" fmla="*/ 564 h 660"/>
                <a:gd name="T10" fmla="*/ 514 w 660"/>
                <a:gd name="T11" fmla="*/ 604 h 660"/>
                <a:gd name="T12" fmla="*/ 458 w 660"/>
                <a:gd name="T13" fmla="*/ 634 h 660"/>
                <a:gd name="T14" fmla="*/ 396 w 660"/>
                <a:gd name="T15" fmla="*/ 654 h 660"/>
                <a:gd name="T16" fmla="*/ 330 w 660"/>
                <a:gd name="T17" fmla="*/ 660 h 660"/>
                <a:gd name="T18" fmla="*/ 296 w 660"/>
                <a:gd name="T19" fmla="*/ 658 h 660"/>
                <a:gd name="T20" fmla="*/ 232 w 660"/>
                <a:gd name="T21" fmla="*/ 646 h 660"/>
                <a:gd name="T22" fmla="*/ 172 w 660"/>
                <a:gd name="T23" fmla="*/ 620 h 660"/>
                <a:gd name="T24" fmla="*/ 120 w 660"/>
                <a:gd name="T25" fmla="*/ 584 h 660"/>
                <a:gd name="T26" fmla="*/ 76 w 660"/>
                <a:gd name="T27" fmla="*/ 540 h 660"/>
                <a:gd name="T28" fmla="*/ 40 w 660"/>
                <a:gd name="T29" fmla="*/ 488 h 660"/>
                <a:gd name="T30" fmla="*/ 14 w 660"/>
                <a:gd name="T31" fmla="*/ 428 h 660"/>
                <a:gd name="T32" fmla="*/ 2 w 660"/>
                <a:gd name="T33" fmla="*/ 364 h 660"/>
                <a:gd name="T34" fmla="*/ 0 w 660"/>
                <a:gd name="T35" fmla="*/ 330 h 660"/>
                <a:gd name="T36" fmla="*/ 6 w 660"/>
                <a:gd name="T37" fmla="*/ 264 h 660"/>
                <a:gd name="T38" fmla="*/ 26 w 660"/>
                <a:gd name="T39" fmla="*/ 202 h 660"/>
                <a:gd name="T40" fmla="*/ 56 w 660"/>
                <a:gd name="T41" fmla="*/ 146 h 660"/>
                <a:gd name="T42" fmla="*/ 96 w 660"/>
                <a:gd name="T43" fmla="*/ 98 h 660"/>
                <a:gd name="T44" fmla="*/ 146 w 660"/>
                <a:gd name="T45" fmla="*/ 56 h 660"/>
                <a:gd name="T46" fmla="*/ 202 w 660"/>
                <a:gd name="T47" fmla="*/ 26 h 660"/>
                <a:gd name="T48" fmla="*/ 264 w 660"/>
                <a:gd name="T49" fmla="*/ 8 h 660"/>
                <a:gd name="T50" fmla="*/ 330 w 660"/>
                <a:gd name="T51" fmla="*/ 0 h 660"/>
                <a:gd name="T52" fmla="*/ 364 w 660"/>
                <a:gd name="T53" fmla="*/ 2 h 660"/>
                <a:gd name="T54" fmla="*/ 428 w 660"/>
                <a:gd name="T55" fmla="*/ 16 h 660"/>
                <a:gd name="T56" fmla="*/ 486 w 660"/>
                <a:gd name="T57" fmla="*/ 40 h 660"/>
                <a:gd name="T58" fmla="*/ 540 w 660"/>
                <a:gd name="T59" fmla="*/ 76 h 660"/>
                <a:gd name="T60" fmla="*/ 584 w 660"/>
                <a:gd name="T61" fmla="*/ 120 h 660"/>
                <a:gd name="T62" fmla="*/ 620 w 660"/>
                <a:gd name="T63" fmla="*/ 174 h 660"/>
                <a:gd name="T64" fmla="*/ 644 w 660"/>
                <a:gd name="T65" fmla="*/ 232 h 660"/>
                <a:gd name="T66" fmla="*/ 658 w 660"/>
                <a:gd name="T67" fmla="*/ 296 h 660"/>
                <a:gd name="T68" fmla="*/ 660 w 660"/>
                <a:gd name="T69" fmla="*/ 33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60" h="660">
                  <a:moveTo>
                    <a:pt x="660" y="330"/>
                  </a:moveTo>
                  <a:lnTo>
                    <a:pt x="660" y="330"/>
                  </a:lnTo>
                  <a:lnTo>
                    <a:pt x="658" y="364"/>
                  </a:lnTo>
                  <a:lnTo>
                    <a:pt x="652" y="396"/>
                  </a:lnTo>
                  <a:lnTo>
                    <a:pt x="644" y="428"/>
                  </a:lnTo>
                  <a:lnTo>
                    <a:pt x="634" y="458"/>
                  </a:lnTo>
                  <a:lnTo>
                    <a:pt x="620" y="488"/>
                  </a:lnTo>
                  <a:lnTo>
                    <a:pt x="604" y="514"/>
                  </a:lnTo>
                  <a:lnTo>
                    <a:pt x="584" y="540"/>
                  </a:lnTo>
                  <a:lnTo>
                    <a:pt x="562" y="564"/>
                  </a:lnTo>
                  <a:lnTo>
                    <a:pt x="540" y="584"/>
                  </a:lnTo>
                  <a:lnTo>
                    <a:pt x="514" y="604"/>
                  </a:lnTo>
                  <a:lnTo>
                    <a:pt x="486" y="620"/>
                  </a:lnTo>
                  <a:lnTo>
                    <a:pt x="458" y="634"/>
                  </a:lnTo>
                  <a:lnTo>
                    <a:pt x="428" y="646"/>
                  </a:lnTo>
                  <a:lnTo>
                    <a:pt x="396" y="654"/>
                  </a:lnTo>
                  <a:lnTo>
                    <a:pt x="364" y="658"/>
                  </a:lnTo>
                  <a:lnTo>
                    <a:pt x="330" y="660"/>
                  </a:lnTo>
                  <a:lnTo>
                    <a:pt x="330" y="660"/>
                  </a:lnTo>
                  <a:lnTo>
                    <a:pt x="296" y="658"/>
                  </a:lnTo>
                  <a:lnTo>
                    <a:pt x="264" y="654"/>
                  </a:lnTo>
                  <a:lnTo>
                    <a:pt x="232" y="646"/>
                  </a:lnTo>
                  <a:lnTo>
                    <a:pt x="202" y="634"/>
                  </a:lnTo>
                  <a:lnTo>
                    <a:pt x="172" y="620"/>
                  </a:lnTo>
                  <a:lnTo>
                    <a:pt x="146" y="604"/>
                  </a:lnTo>
                  <a:lnTo>
                    <a:pt x="120" y="584"/>
                  </a:lnTo>
                  <a:lnTo>
                    <a:pt x="96" y="564"/>
                  </a:lnTo>
                  <a:lnTo>
                    <a:pt x="76" y="540"/>
                  </a:lnTo>
                  <a:lnTo>
                    <a:pt x="56" y="514"/>
                  </a:lnTo>
                  <a:lnTo>
                    <a:pt x="40" y="488"/>
                  </a:lnTo>
                  <a:lnTo>
                    <a:pt x="26" y="458"/>
                  </a:lnTo>
                  <a:lnTo>
                    <a:pt x="14" y="428"/>
                  </a:lnTo>
                  <a:lnTo>
                    <a:pt x="6" y="396"/>
                  </a:lnTo>
                  <a:lnTo>
                    <a:pt x="2" y="364"/>
                  </a:lnTo>
                  <a:lnTo>
                    <a:pt x="0" y="330"/>
                  </a:lnTo>
                  <a:lnTo>
                    <a:pt x="0" y="330"/>
                  </a:lnTo>
                  <a:lnTo>
                    <a:pt x="2" y="296"/>
                  </a:lnTo>
                  <a:lnTo>
                    <a:pt x="6" y="264"/>
                  </a:lnTo>
                  <a:lnTo>
                    <a:pt x="14" y="232"/>
                  </a:lnTo>
                  <a:lnTo>
                    <a:pt x="26" y="202"/>
                  </a:lnTo>
                  <a:lnTo>
                    <a:pt x="40" y="174"/>
                  </a:lnTo>
                  <a:lnTo>
                    <a:pt x="56" y="146"/>
                  </a:lnTo>
                  <a:lnTo>
                    <a:pt x="76" y="120"/>
                  </a:lnTo>
                  <a:lnTo>
                    <a:pt x="96" y="98"/>
                  </a:lnTo>
                  <a:lnTo>
                    <a:pt x="120" y="76"/>
                  </a:lnTo>
                  <a:lnTo>
                    <a:pt x="146" y="56"/>
                  </a:lnTo>
                  <a:lnTo>
                    <a:pt x="172" y="40"/>
                  </a:lnTo>
                  <a:lnTo>
                    <a:pt x="202" y="26"/>
                  </a:lnTo>
                  <a:lnTo>
                    <a:pt x="232" y="16"/>
                  </a:lnTo>
                  <a:lnTo>
                    <a:pt x="264" y="8"/>
                  </a:lnTo>
                  <a:lnTo>
                    <a:pt x="296" y="2"/>
                  </a:lnTo>
                  <a:lnTo>
                    <a:pt x="330" y="0"/>
                  </a:lnTo>
                  <a:lnTo>
                    <a:pt x="330" y="0"/>
                  </a:lnTo>
                  <a:lnTo>
                    <a:pt x="364" y="2"/>
                  </a:lnTo>
                  <a:lnTo>
                    <a:pt x="396" y="8"/>
                  </a:lnTo>
                  <a:lnTo>
                    <a:pt x="428" y="16"/>
                  </a:lnTo>
                  <a:lnTo>
                    <a:pt x="458" y="26"/>
                  </a:lnTo>
                  <a:lnTo>
                    <a:pt x="486" y="40"/>
                  </a:lnTo>
                  <a:lnTo>
                    <a:pt x="514" y="56"/>
                  </a:lnTo>
                  <a:lnTo>
                    <a:pt x="540" y="76"/>
                  </a:lnTo>
                  <a:lnTo>
                    <a:pt x="562" y="98"/>
                  </a:lnTo>
                  <a:lnTo>
                    <a:pt x="584" y="120"/>
                  </a:lnTo>
                  <a:lnTo>
                    <a:pt x="604" y="146"/>
                  </a:lnTo>
                  <a:lnTo>
                    <a:pt x="620" y="174"/>
                  </a:lnTo>
                  <a:lnTo>
                    <a:pt x="634" y="202"/>
                  </a:lnTo>
                  <a:lnTo>
                    <a:pt x="644" y="232"/>
                  </a:lnTo>
                  <a:lnTo>
                    <a:pt x="652" y="264"/>
                  </a:lnTo>
                  <a:lnTo>
                    <a:pt x="658" y="296"/>
                  </a:lnTo>
                  <a:lnTo>
                    <a:pt x="660" y="330"/>
                  </a:lnTo>
                  <a:lnTo>
                    <a:pt x="660" y="330"/>
                  </a:lnTo>
                  <a:close/>
                </a:path>
              </a:pathLst>
            </a:custGeom>
            <a:solidFill>
              <a:srgbClr val="B1CC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0" name="Freeform 104"/>
            <p:cNvSpPr>
              <a:spLocks/>
            </p:cNvSpPr>
            <p:nvPr userDrawn="1"/>
          </p:nvSpPr>
          <p:spPr bwMode="auto">
            <a:xfrm>
              <a:off x="6378576" y="5490675"/>
              <a:ext cx="714375" cy="717550"/>
            </a:xfrm>
            <a:custGeom>
              <a:avLst/>
              <a:gdLst>
                <a:gd name="T0" fmla="*/ 450 w 450"/>
                <a:gd name="T1" fmla="*/ 226 h 452"/>
                <a:gd name="T2" fmla="*/ 446 w 450"/>
                <a:gd name="T3" fmla="*/ 272 h 452"/>
                <a:gd name="T4" fmla="*/ 434 w 450"/>
                <a:gd name="T5" fmla="*/ 314 h 452"/>
                <a:gd name="T6" fmla="*/ 412 w 450"/>
                <a:gd name="T7" fmla="*/ 352 h 452"/>
                <a:gd name="T8" fmla="*/ 384 w 450"/>
                <a:gd name="T9" fmla="*/ 386 h 452"/>
                <a:gd name="T10" fmla="*/ 352 w 450"/>
                <a:gd name="T11" fmla="*/ 412 h 452"/>
                <a:gd name="T12" fmla="*/ 314 w 450"/>
                <a:gd name="T13" fmla="*/ 434 h 452"/>
                <a:gd name="T14" fmla="*/ 272 w 450"/>
                <a:gd name="T15" fmla="*/ 446 h 452"/>
                <a:gd name="T16" fmla="*/ 226 w 450"/>
                <a:gd name="T17" fmla="*/ 452 h 452"/>
                <a:gd name="T18" fmla="*/ 202 w 450"/>
                <a:gd name="T19" fmla="*/ 450 h 452"/>
                <a:gd name="T20" fmla="*/ 158 w 450"/>
                <a:gd name="T21" fmla="*/ 442 h 452"/>
                <a:gd name="T22" fmla="*/ 118 w 450"/>
                <a:gd name="T23" fmla="*/ 424 h 452"/>
                <a:gd name="T24" fmla="*/ 82 w 450"/>
                <a:gd name="T25" fmla="*/ 400 h 452"/>
                <a:gd name="T26" fmla="*/ 52 w 450"/>
                <a:gd name="T27" fmla="*/ 370 h 452"/>
                <a:gd name="T28" fmla="*/ 28 w 450"/>
                <a:gd name="T29" fmla="*/ 334 h 452"/>
                <a:gd name="T30" fmla="*/ 10 w 450"/>
                <a:gd name="T31" fmla="*/ 294 h 452"/>
                <a:gd name="T32" fmla="*/ 2 w 450"/>
                <a:gd name="T33" fmla="*/ 250 h 452"/>
                <a:gd name="T34" fmla="*/ 0 w 450"/>
                <a:gd name="T35" fmla="*/ 226 h 452"/>
                <a:gd name="T36" fmla="*/ 4 w 450"/>
                <a:gd name="T37" fmla="*/ 180 h 452"/>
                <a:gd name="T38" fmla="*/ 18 w 450"/>
                <a:gd name="T39" fmla="*/ 138 h 452"/>
                <a:gd name="T40" fmla="*/ 38 w 450"/>
                <a:gd name="T41" fmla="*/ 100 h 452"/>
                <a:gd name="T42" fmla="*/ 66 w 450"/>
                <a:gd name="T43" fmla="*/ 66 h 452"/>
                <a:gd name="T44" fmla="*/ 100 w 450"/>
                <a:gd name="T45" fmla="*/ 40 h 452"/>
                <a:gd name="T46" fmla="*/ 138 w 450"/>
                <a:gd name="T47" fmla="*/ 18 h 452"/>
                <a:gd name="T48" fmla="*/ 180 w 450"/>
                <a:gd name="T49" fmla="*/ 6 h 452"/>
                <a:gd name="T50" fmla="*/ 226 w 450"/>
                <a:gd name="T51" fmla="*/ 0 h 452"/>
                <a:gd name="T52" fmla="*/ 248 w 450"/>
                <a:gd name="T53" fmla="*/ 2 h 452"/>
                <a:gd name="T54" fmla="*/ 292 w 450"/>
                <a:gd name="T55" fmla="*/ 10 h 452"/>
                <a:gd name="T56" fmla="*/ 334 w 450"/>
                <a:gd name="T57" fmla="*/ 28 h 452"/>
                <a:gd name="T58" fmla="*/ 368 w 450"/>
                <a:gd name="T59" fmla="*/ 52 h 452"/>
                <a:gd name="T60" fmla="*/ 400 w 450"/>
                <a:gd name="T61" fmla="*/ 82 h 452"/>
                <a:gd name="T62" fmla="*/ 424 w 450"/>
                <a:gd name="T63" fmla="*/ 118 h 452"/>
                <a:gd name="T64" fmla="*/ 440 w 450"/>
                <a:gd name="T65" fmla="*/ 160 h 452"/>
                <a:gd name="T66" fmla="*/ 450 w 450"/>
                <a:gd name="T67" fmla="*/ 204 h 452"/>
                <a:gd name="T68" fmla="*/ 450 w 450"/>
                <a:gd name="T69" fmla="*/ 226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0" h="452">
                  <a:moveTo>
                    <a:pt x="450" y="226"/>
                  </a:moveTo>
                  <a:lnTo>
                    <a:pt x="450" y="226"/>
                  </a:lnTo>
                  <a:lnTo>
                    <a:pt x="450" y="250"/>
                  </a:lnTo>
                  <a:lnTo>
                    <a:pt x="446" y="272"/>
                  </a:lnTo>
                  <a:lnTo>
                    <a:pt x="440" y="294"/>
                  </a:lnTo>
                  <a:lnTo>
                    <a:pt x="434" y="314"/>
                  </a:lnTo>
                  <a:lnTo>
                    <a:pt x="424" y="334"/>
                  </a:lnTo>
                  <a:lnTo>
                    <a:pt x="412" y="352"/>
                  </a:lnTo>
                  <a:lnTo>
                    <a:pt x="400" y="370"/>
                  </a:lnTo>
                  <a:lnTo>
                    <a:pt x="384" y="386"/>
                  </a:lnTo>
                  <a:lnTo>
                    <a:pt x="368" y="400"/>
                  </a:lnTo>
                  <a:lnTo>
                    <a:pt x="352" y="412"/>
                  </a:lnTo>
                  <a:lnTo>
                    <a:pt x="334" y="424"/>
                  </a:lnTo>
                  <a:lnTo>
                    <a:pt x="314" y="434"/>
                  </a:lnTo>
                  <a:lnTo>
                    <a:pt x="292" y="442"/>
                  </a:lnTo>
                  <a:lnTo>
                    <a:pt x="272" y="446"/>
                  </a:lnTo>
                  <a:lnTo>
                    <a:pt x="248" y="450"/>
                  </a:lnTo>
                  <a:lnTo>
                    <a:pt x="226" y="452"/>
                  </a:lnTo>
                  <a:lnTo>
                    <a:pt x="226" y="452"/>
                  </a:lnTo>
                  <a:lnTo>
                    <a:pt x="202" y="450"/>
                  </a:lnTo>
                  <a:lnTo>
                    <a:pt x="180" y="446"/>
                  </a:lnTo>
                  <a:lnTo>
                    <a:pt x="158" y="442"/>
                  </a:lnTo>
                  <a:lnTo>
                    <a:pt x="138" y="434"/>
                  </a:lnTo>
                  <a:lnTo>
                    <a:pt x="118" y="424"/>
                  </a:lnTo>
                  <a:lnTo>
                    <a:pt x="100" y="412"/>
                  </a:lnTo>
                  <a:lnTo>
                    <a:pt x="82" y="400"/>
                  </a:lnTo>
                  <a:lnTo>
                    <a:pt x="66" y="386"/>
                  </a:lnTo>
                  <a:lnTo>
                    <a:pt x="52" y="370"/>
                  </a:lnTo>
                  <a:lnTo>
                    <a:pt x="38" y="352"/>
                  </a:lnTo>
                  <a:lnTo>
                    <a:pt x="28" y="334"/>
                  </a:lnTo>
                  <a:lnTo>
                    <a:pt x="18" y="314"/>
                  </a:lnTo>
                  <a:lnTo>
                    <a:pt x="10" y="294"/>
                  </a:lnTo>
                  <a:lnTo>
                    <a:pt x="4" y="272"/>
                  </a:lnTo>
                  <a:lnTo>
                    <a:pt x="2" y="250"/>
                  </a:lnTo>
                  <a:lnTo>
                    <a:pt x="0" y="226"/>
                  </a:lnTo>
                  <a:lnTo>
                    <a:pt x="0" y="226"/>
                  </a:lnTo>
                  <a:lnTo>
                    <a:pt x="2" y="204"/>
                  </a:lnTo>
                  <a:lnTo>
                    <a:pt x="4" y="180"/>
                  </a:lnTo>
                  <a:lnTo>
                    <a:pt x="10" y="160"/>
                  </a:lnTo>
                  <a:lnTo>
                    <a:pt x="18" y="138"/>
                  </a:lnTo>
                  <a:lnTo>
                    <a:pt x="28" y="118"/>
                  </a:lnTo>
                  <a:lnTo>
                    <a:pt x="38" y="100"/>
                  </a:lnTo>
                  <a:lnTo>
                    <a:pt x="52" y="82"/>
                  </a:lnTo>
                  <a:lnTo>
                    <a:pt x="66" y="66"/>
                  </a:lnTo>
                  <a:lnTo>
                    <a:pt x="82" y="52"/>
                  </a:lnTo>
                  <a:lnTo>
                    <a:pt x="100" y="40"/>
                  </a:lnTo>
                  <a:lnTo>
                    <a:pt x="118" y="28"/>
                  </a:lnTo>
                  <a:lnTo>
                    <a:pt x="138" y="18"/>
                  </a:lnTo>
                  <a:lnTo>
                    <a:pt x="158" y="10"/>
                  </a:lnTo>
                  <a:lnTo>
                    <a:pt x="180" y="6"/>
                  </a:lnTo>
                  <a:lnTo>
                    <a:pt x="202" y="2"/>
                  </a:lnTo>
                  <a:lnTo>
                    <a:pt x="226" y="0"/>
                  </a:lnTo>
                  <a:lnTo>
                    <a:pt x="226" y="0"/>
                  </a:lnTo>
                  <a:lnTo>
                    <a:pt x="248" y="2"/>
                  </a:lnTo>
                  <a:lnTo>
                    <a:pt x="272" y="6"/>
                  </a:lnTo>
                  <a:lnTo>
                    <a:pt x="292" y="10"/>
                  </a:lnTo>
                  <a:lnTo>
                    <a:pt x="314" y="18"/>
                  </a:lnTo>
                  <a:lnTo>
                    <a:pt x="334" y="28"/>
                  </a:lnTo>
                  <a:lnTo>
                    <a:pt x="352" y="40"/>
                  </a:lnTo>
                  <a:lnTo>
                    <a:pt x="368" y="52"/>
                  </a:lnTo>
                  <a:lnTo>
                    <a:pt x="384" y="66"/>
                  </a:lnTo>
                  <a:lnTo>
                    <a:pt x="400" y="82"/>
                  </a:lnTo>
                  <a:lnTo>
                    <a:pt x="412" y="100"/>
                  </a:lnTo>
                  <a:lnTo>
                    <a:pt x="424" y="118"/>
                  </a:lnTo>
                  <a:lnTo>
                    <a:pt x="434" y="138"/>
                  </a:lnTo>
                  <a:lnTo>
                    <a:pt x="440" y="160"/>
                  </a:lnTo>
                  <a:lnTo>
                    <a:pt x="446" y="180"/>
                  </a:lnTo>
                  <a:lnTo>
                    <a:pt x="450" y="204"/>
                  </a:lnTo>
                  <a:lnTo>
                    <a:pt x="450" y="226"/>
                  </a:lnTo>
                  <a:lnTo>
                    <a:pt x="450" y="226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01" name="Freeform 105"/>
            <p:cNvSpPr>
              <a:spLocks/>
            </p:cNvSpPr>
            <p:nvPr userDrawn="1"/>
          </p:nvSpPr>
          <p:spPr bwMode="auto">
            <a:xfrm>
              <a:off x="6554788" y="5814525"/>
              <a:ext cx="361950" cy="361950"/>
            </a:xfrm>
            <a:custGeom>
              <a:avLst/>
              <a:gdLst>
                <a:gd name="T0" fmla="*/ 228 w 228"/>
                <a:gd name="T1" fmla="*/ 114 h 228"/>
                <a:gd name="T2" fmla="*/ 228 w 228"/>
                <a:gd name="T3" fmla="*/ 114 h 228"/>
                <a:gd name="T4" fmla="*/ 226 w 228"/>
                <a:gd name="T5" fmla="*/ 136 h 228"/>
                <a:gd name="T6" fmla="*/ 218 w 228"/>
                <a:gd name="T7" fmla="*/ 158 h 228"/>
                <a:gd name="T8" fmla="*/ 208 w 228"/>
                <a:gd name="T9" fmla="*/ 178 h 228"/>
                <a:gd name="T10" fmla="*/ 194 w 228"/>
                <a:gd name="T11" fmla="*/ 194 h 228"/>
                <a:gd name="T12" fmla="*/ 178 w 228"/>
                <a:gd name="T13" fmla="*/ 208 h 228"/>
                <a:gd name="T14" fmla="*/ 158 w 228"/>
                <a:gd name="T15" fmla="*/ 218 h 228"/>
                <a:gd name="T16" fmla="*/ 136 w 228"/>
                <a:gd name="T17" fmla="*/ 226 h 228"/>
                <a:gd name="T18" fmla="*/ 114 w 228"/>
                <a:gd name="T19" fmla="*/ 228 h 228"/>
                <a:gd name="T20" fmla="*/ 114 w 228"/>
                <a:gd name="T21" fmla="*/ 228 h 228"/>
                <a:gd name="T22" fmla="*/ 90 w 228"/>
                <a:gd name="T23" fmla="*/ 226 h 228"/>
                <a:gd name="T24" fmla="*/ 70 w 228"/>
                <a:gd name="T25" fmla="*/ 218 h 228"/>
                <a:gd name="T26" fmla="*/ 50 w 228"/>
                <a:gd name="T27" fmla="*/ 208 h 228"/>
                <a:gd name="T28" fmla="*/ 32 w 228"/>
                <a:gd name="T29" fmla="*/ 194 h 228"/>
                <a:gd name="T30" fmla="*/ 18 w 228"/>
                <a:gd name="T31" fmla="*/ 178 h 228"/>
                <a:gd name="T32" fmla="*/ 8 w 228"/>
                <a:gd name="T33" fmla="*/ 158 h 228"/>
                <a:gd name="T34" fmla="*/ 2 w 228"/>
                <a:gd name="T35" fmla="*/ 136 h 228"/>
                <a:gd name="T36" fmla="*/ 0 w 228"/>
                <a:gd name="T37" fmla="*/ 114 h 228"/>
                <a:gd name="T38" fmla="*/ 0 w 228"/>
                <a:gd name="T39" fmla="*/ 114 h 228"/>
                <a:gd name="T40" fmla="*/ 2 w 228"/>
                <a:gd name="T41" fmla="*/ 90 h 228"/>
                <a:gd name="T42" fmla="*/ 8 w 228"/>
                <a:gd name="T43" fmla="*/ 70 h 228"/>
                <a:gd name="T44" fmla="*/ 18 w 228"/>
                <a:gd name="T45" fmla="*/ 50 h 228"/>
                <a:gd name="T46" fmla="*/ 32 w 228"/>
                <a:gd name="T47" fmla="*/ 32 h 228"/>
                <a:gd name="T48" fmla="*/ 50 w 228"/>
                <a:gd name="T49" fmla="*/ 18 h 228"/>
                <a:gd name="T50" fmla="*/ 70 w 228"/>
                <a:gd name="T51" fmla="*/ 8 h 228"/>
                <a:gd name="T52" fmla="*/ 90 w 228"/>
                <a:gd name="T53" fmla="*/ 2 h 228"/>
                <a:gd name="T54" fmla="*/ 114 w 228"/>
                <a:gd name="T55" fmla="*/ 0 h 228"/>
                <a:gd name="T56" fmla="*/ 114 w 228"/>
                <a:gd name="T57" fmla="*/ 0 h 228"/>
                <a:gd name="T58" fmla="*/ 136 w 228"/>
                <a:gd name="T59" fmla="*/ 2 h 228"/>
                <a:gd name="T60" fmla="*/ 158 w 228"/>
                <a:gd name="T61" fmla="*/ 8 h 228"/>
                <a:gd name="T62" fmla="*/ 178 w 228"/>
                <a:gd name="T63" fmla="*/ 18 h 228"/>
                <a:gd name="T64" fmla="*/ 194 w 228"/>
                <a:gd name="T65" fmla="*/ 32 h 228"/>
                <a:gd name="T66" fmla="*/ 208 w 228"/>
                <a:gd name="T67" fmla="*/ 50 h 228"/>
                <a:gd name="T68" fmla="*/ 218 w 228"/>
                <a:gd name="T69" fmla="*/ 70 h 228"/>
                <a:gd name="T70" fmla="*/ 226 w 228"/>
                <a:gd name="T71" fmla="*/ 90 h 228"/>
                <a:gd name="T72" fmla="*/ 228 w 228"/>
                <a:gd name="T73" fmla="*/ 114 h 228"/>
                <a:gd name="T74" fmla="*/ 228 w 228"/>
                <a:gd name="T75" fmla="*/ 114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28" h="228">
                  <a:moveTo>
                    <a:pt x="228" y="114"/>
                  </a:moveTo>
                  <a:lnTo>
                    <a:pt x="228" y="114"/>
                  </a:lnTo>
                  <a:lnTo>
                    <a:pt x="226" y="136"/>
                  </a:lnTo>
                  <a:lnTo>
                    <a:pt x="218" y="158"/>
                  </a:lnTo>
                  <a:lnTo>
                    <a:pt x="208" y="178"/>
                  </a:lnTo>
                  <a:lnTo>
                    <a:pt x="194" y="194"/>
                  </a:lnTo>
                  <a:lnTo>
                    <a:pt x="178" y="208"/>
                  </a:lnTo>
                  <a:lnTo>
                    <a:pt x="158" y="218"/>
                  </a:lnTo>
                  <a:lnTo>
                    <a:pt x="136" y="226"/>
                  </a:lnTo>
                  <a:lnTo>
                    <a:pt x="114" y="228"/>
                  </a:lnTo>
                  <a:lnTo>
                    <a:pt x="114" y="228"/>
                  </a:lnTo>
                  <a:lnTo>
                    <a:pt x="90" y="226"/>
                  </a:lnTo>
                  <a:lnTo>
                    <a:pt x="70" y="218"/>
                  </a:lnTo>
                  <a:lnTo>
                    <a:pt x="50" y="208"/>
                  </a:lnTo>
                  <a:lnTo>
                    <a:pt x="32" y="194"/>
                  </a:lnTo>
                  <a:lnTo>
                    <a:pt x="18" y="178"/>
                  </a:lnTo>
                  <a:lnTo>
                    <a:pt x="8" y="158"/>
                  </a:lnTo>
                  <a:lnTo>
                    <a:pt x="2" y="136"/>
                  </a:lnTo>
                  <a:lnTo>
                    <a:pt x="0" y="114"/>
                  </a:lnTo>
                  <a:lnTo>
                    <a:pt x="0" y="114"/>
                  </a:lnTo>
                  <a:lnTo>
                    <a:pt x="2" y="90"/>
                  </a:lnTo>
                  <a:lnTo>
                    <a:pt x="8" y="70"/>
                  </a:lnTo>
                  <a:lnTo>
                    <a:pt x="18" y="50"/>
                  </a:lnTo>
                  <a:lnTo>
                    <a:pt x="32" y="32"/>
                  </a:lnTo>
                  <a:lnTo>
                    <a:pt x="50" y="18"/>
                  </a:lnTo>
                  <a:lnTo>
                    <a:pt x="70" y="8"/>
                  </a:lnTo>
                  <a:lnTo>
                    <a:pt x="90" y="2"/>
                  </a:lnTo>
                  <a:lnTo>
                    <a:pt x="114" y="0"/>
                  </a:lnTo>
                  <a:lnTo>
                    <a:pt x="114" y="0"/>
                  </a:lnTo>
                  <a:lnTo>
                    <a:pt x="136" y="2"/>
                  </a:lnTo>
                  <a:lnTo>
                    <a:pt x="158" y="8"/>
                  </a:lnTo>
                  <a:lnTo>
                    <a:pt x="178" y="18"/>
                  </a:lnTo>
                  <a:lnTo>
                    <a:pt x="194" y="32"/>
                  </a:lnTo>
                  <a:lnTo>
                    <a:pt x="208" y="50"/>
                  </a:lnTo>
                  <a:lnTo>
                    <a:pt x="218" y="70"/>
                  </a:lnTo>
                  <a:lnTo>
                    <a:pt x="226" y="90"/>
                  </a:lnTo>
                  <a:lnTo>
                    <a:pt x="228" y="114"/>
                  </a:lnTo>
                  <a:lnTo>
                    <a:pt x="228" y="1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2" name="Freeform 106"/>
            <p:cNvSpPr>
              <a:spLocks/>
            </p:cNvSpPr>
            <p:nvPr userDrawn="1"/>
          </p:nvSpPr>
          <p:spPr bwMode="auto">
            <a:xfrm>
              <a:off x="7440613" y="5214450"/>
              <a:ext cx="790575" cy="790575"/>
            </a:xfrm>
            <a:custGeom>
              <a:avLst/>
              <a:gdLst>
                <a:gd name="T0" fmla="*/ 498 w 498"/>
                <a:gd name="T1" fmla="*/ 250 h 498"/>
                <a:gd name="T2" fmla="*/ 494 w 498"/>
                <a:gd name="T3" fmla="*/ 300 h 498"/>
                <a:gd name="T4" fmla="*/ 478 w 498"/>
                <a:gd name="T5" fmla="*/ 346 h 498"/>
                <a:gd name="T6" fmla="*/ 456 w 498"/>
                <a:gd name="T7" fmla="*/ 388 h 498"/>
                <a:gd name="T8" fmla="*/ 426 w 498"/>
                <a:gd name="T9" fmla="*/ 426 h 498"/>
                <a:gd name="T10" fmla="*/ 388 w 498"/>
                <a:gd name="T11" fmla="*/ 456 h 498"/>
                <a:gd name="T12" fmla="*/ 346 w 498"/>
                <a:gd name="T13" fmla="*/ 478 h 498"/>
                <a:gd name="T14" fmla="*/ 300 w 498"/>
                <a:gd name="T15" fmla="*/ 492 h 498"/>
                <a:gd name="T16" fmla="*/ 250 w 498"/>
                <a:gd name="T17" fmla="*/ 498 h 498"/>
                <a:gd name="T18" fmla="*/ 224 w 498"/>
                <a:gd name="T19" fmla="*/ 496 h 498"/>
                <a:gd name="T20" fmla="*/ 176 w 498"/>
                <a:gd name="T21" fmla="*/ 486 h 498"/>
                <a:gd name="T22" fmla="*/ 130 w 498"/>
                <a:gd name="T23" fmla="*/ 468 h 498"/>
                <a:gd name="T24" fmla="*/ 92 w 498"/>
                <a:gd name="T25" fmla="*/ 442 h 498"/>
                <a:gd name="T26" fmla="*/ 58 w 498"/>
                <a:gd name="T27" fmla="*/ 408 h 498"/>
                <a:gd name="T28" fmla="*/ 30 w 498"/>
                <a:gd name="T29" fmla="*/ 368 h 498"/>
                <a:gd name="T30" fmla="*/ 12 w 498"/>
                <a:gd name="T31" fmla="*/ 324 h 498"/>
                <a:gd name="T32" fmla="*/ 2 w 498"/>
                <a:gd name="T33" fmla="*/ 274 h 498"/>
                <a:gd name="T34" fmla="*/ 0 w 498"/>
                <a:gd name="T35" fmla="*/ 250 h 498"/>
                <a:gd name="T36" fmla="*/ 6 w 498"/>
                <a:gd name="T37" fmla="*/ 200 h 498"/>
                <a:gd name="T38" fmla="*/ 20 w 498"/>
                <a:gd name="T39" fmla="*/ 152 h 498"/>
                <a:gd name="T40" fmla="*/ 44 w 498"/>
                <a:gd name="T41" fmla="*/ 110 h 498"/>
                <a:gd name="T42" fmla="*/ 74 w 498"/>
                <a:gd name="T43" fmla="*/ 74 h 498"/>
                <a:gd name="T44" fmla="*/ 110 w 498"/>
                <a:gd name="T45" fmla="*/ 42 h 498"/>
                <a:gd name="T46" fmla="*/ 152 w 498"/>
                <a:gd name="T47" fmla="*/ 20 h 498"/>
                <a:gd name="T48" fmla="*/ 200 w 498"/>
                <a:gd name="T49" fmla="*/ 6 h 498"/>
                <a:gd name="T50" fmla="*/ 250 w 498"/>
                <a:gd name="T51" fmla="*/ 0 h 498"/>
                <a:gd name="T52" fmla="*/ 274 w 498"/>
                <a:gd name="T53" fmla="*/ 2 h 498"/>
                <a:gd name="T54" fmla="*/ 324 w 498"/>
                <a:gd name="T55" fmla="*/ 12 h 498"/>
                <a:gd name="T56" fmla="*/ 368 w 498"/>
                <a:gd name="T57" fmla="*/ 30 h 498"/>
                <a:gd name="T58" fmla="*/ 408 w 498"/>
                <a:gd name="T59" fmla="*/ 58 h 498"/>
                <a:gd name="T60" fmla="*/ 442 w 498"/>
                <a:gd name="T61" fmla="*/ 92 h 498"/>
                <a:gd name="T62" fmla="*/ 468 w 498"/>
                <a:gd name="T63" fmla="*/ 130 h 498"/>
                <a:gd name="T64" fmla="*/ 488 w 498"/>
                <a:gd name="T65" fmla="*/ 176 h 498"/>
                <a:gd name="T66" fmla="*/ 498 w 498"/>
                <a:gd name="T67" fmla="*/ 224 h 498"/>
                <a:gd name="T68" fmla="*/ 498 w 498"/>
                <a:gd name="T69" fmla="*/ 250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8" h="498">
                  <a:moveTo>
                    <a:pt x="498" y="250"/>
                  </a:moveTo>
                  <a:lnTo>
                    <a:pt x="498" y="250"/>
                  </a:lnTo>
                  <a:lnTo>
                    <a:pt x="498" y="274"/>
                  </a:lnTo>
                  <a:lnTo>
                    <a:pt x="494" y="300"/>
                  </a:lnTo>
                  <a:lnTo>
                    <a:pt x="488" y="324"/>
                  </a:lnTo>
                  <a:lnTo>
                    <a:pt x="478" y="346"/>
                  </a:lnTo>
                  <a:lnTo>
                    <a:pt x="468" y="368"/>
                  </a:lnTo>
                  <a:lnTo>
                    <a:pt x="456" y="388"/>
                  </a:lnTo>
                  <a:lnTo>
                    <a:pt x="442" y="408"/>
                  </a:lnTo>
                  <a:lnTo>
                    <a:pt x="426" y="426"/>
                  </a:lnTo>
                  <a:lnTo>
                    <a:pt x="408" y="442"/>
                  </a:lnTo>
                  <a:lnTo>
                    <a:pt x="388" y="456"/>
                  </a:lnTo>
                  <a:lnTo>
                    <a:pt x="368" y="468"/>
                  </a:lnTo>
                  <a:lnTo>
                    <a:pt x="346" y="478"/>
                  </a:lnTo>
                  <a:lnTo>
                    <a:pt x="324" y="486"/>
                  </a:lnTo>
                  <a:lnTo>
                    <a:pt x="300" y="492"/>
                  </a:lnTo>
                  <a:lnTo>
                    <a:pt x="274" y="496"/>
                  </a:lnTo>
                  <a:lnTo>
                    <a:pt x="250" y="498"/>
                  </a:lnTo>
                  <a:lnTo>
                    <a:pt x="250" y="498"/>
                  </a:lnTo>
                  <a:lnTo>
                    <a:pt x="224" y="496"/>
                  </a:lnTo>
                  <a:lnTo>
                    <a:pt x="200" y="492"/>
                  </a:lnTo>
                  <a:lnTo>
                    <a:pt x="176" y="486"/>
                  </a:lnTo>
                  <a:lnTo>
                    <a:pt x="152" y="478"/>
                  </a:lnTo>
                  <a:lnTo>
                    <a:pt x="130" y="468"/>
                  </a:lnTo>
                  <a:lnTo>
                    <a:pt x="110" y="456"/>
                  </a:lnTo>
                  <a:lnTo>
                    <a:pt x="92" y="442"/>
                  </a:lnTo>
                  <a:lnTo>
                    <a:pt x="74" y="426"/>
                  </a:lnTo>
                  <a:lnTo>
                    <a:pt x="58" y="408"/>
                  </a:lnTo>
                  <a:lnTo>
                    <a:pt x="44" y="388"/>
                  </a:lnTo>
                  <a:lnTo>
                    <a:pt x="30" y="368"/>
                  </a:lnTo>
                  <a:lnTo>
                    <a:pt x="20" y="346"/>
                  </a:lnTo>
                  <a:lnTo>
                    <a:pt x="12" y="324"/>
                  </a:lnTo>
                  <a:lnTo>
                    <a:pt x="6" y="300"/>
                  </a:lnTo>
                  <a:lnTo>
                    <a:pt x="2" y="274"/>
                  </a:lnTo>
                  <a:lnTo>
                    <a:pt x="0" y="250"/>
                  </a:lnTo>
                  <a:lnTo>
                    <a:pt x="0" y="250"/>
                  </a:lnTo>
                  <a:lnTo>
                    <a:pt x="2" y="224"/>
                  </a:lnTo>
                  <a:lnTo>
                    <a:pt x="6" y="200"/>
                  </a:lnTo>
                  <a:lnTo>
                    <a:pt x="12" y="176"/>
                  </a:lnTo>
                  <a:lnTo>
                    <a:pt x="20" y="152"/>
                  </a:lnTo>
                  <a:lnTo>
                    <a:pt x="30" y="130"/>
                  </a:lnTo>
                  <a:lnTo>
                    <a:pt x="44" y="110"/>
                  </a:lnTo>
                  <a:lnTo>
                    <a:pt x="58" y="92"/>
                  </a:lnTo>
                  <a:lnTo>
                    <a:pt x="74" y="74"/>
                  </a:lnTo>
                  <a:lnTo>
                    <a:pt x="92" y="58"/>
                  </a:lnTo>
                  <a:lnTo>
                    <a:pt x="110" y="42"/>
                  </a:lnTo>
                  <a:lnTo>
                    <a:pt x="130" y="30"/>
                  </a:lnTo>
                  <a:lnTo>
                    <a:pt x="152" y="20"/>
                  </a:lnTo>
                  <a:lnTo>
                    <a:pt x="176" y="12"/>
                  </a:lnTo>
                  <a:lnTo>
                    <a:pt x="200" y="6"/>
                  </a:lnTo>
                  <a:lnTo>
                    <a:pt x="224" y="2"/>
                  </a:lnTo>
                  <a:lnTo>
                    <a:pt x="250" y="0"/>
                  </a:lnTo>
                  <a:lnTo>
                    <a:pt x="250" y="0"/>
                  </a:lnTo>
                  <a:lnTo>
                    <a:pt x="274" y="2"/>
                  </a:lnTo>
                  <a:lnTo>
                    <a:pt x="300" y="6"/>
                  </a:lnTo>
                  <a:lnTo>
                    <a:pt x="324" y="12"/>
                  </a:lnTo>
                  <a:lnTo>
                    <a:pt x="346" y="20"/>
                  </a:lnTo>
                  <a:lnTo>
                    <a:pt x="368" y="30"/>
                  </a:lnTo>
                  <a:lnTo>
                    <a:pt x="388" y="42"/>
                  </a:lnTo>
                  <a:lnTo>
                    <a:pt x="408" y="58"/>
                  </a:lnTo>
                  <a:lnTo>
                    <a:pt x="426" y="74"/>
                  </a:lnTo>
                  <a:lnTo>
                    <a:pt x="442" y="92"/>
                  </a:lnTo>
                  <a:lnTo>
                    <a:pt x="456" y="110"/>
                  </a:lnTo>
                  <a:lnTo>
                    <a:pt x="468" y="130"/>
                  </a:lnTo>
                  <a:lnTo>
                    <a:pt x="478" y="152"/>
                  </a:lnTo>
                  <a:lnTo>
                    <a:pt x="488" y="176"/>
                  </a:lnTo>
                  <a:lnTo>
                    <a:pt x="494" y="200"/>
                  </a:lnTo>
                  <a:lnTo>
                    <a:pt x="498" y="224"/>
                  </a:lnTo>
                  <a:lnTo>
                    <a:pt x="498" y="250"/>
                  </a:lnTo>
                  <a:lnTo>
                    <a:pt x="498" y="250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03" name="Freeform 107"/>
            <p:cNvSpPr>
              <a:spLocks/>
            </p:cNvSpPr>
            <p:nvPr userDrawn="1"/>
          </p:nvSpPr>
          <p:spPr bwMode="auto">
            <a:xfrm>
              <a:off x="7566025" y="5427175"/>
              <a:ext cx="539750" cy="539750"/>
            </a:xfrm>
            <a:custGeom>
              <a:avLst/>
              <a:gdLst>
                <a:gd name="T0" fmla="*/ 340 w 340"/>
                <a:gd name="T1" fmla="*/ 170 h 340"/>
                <a:gd name="T2" fmla="*/ 336 w 340"/>
                <a:gd name="T3" fmla="*/ 204 h 340"/>
                <a:gd name="T4" fmla="*/ 326 w 340"/>
                <a:gd name="T5" fmla="*/ 236 h 340"/>
                <a:gd name="T6" fmla="*/ 310 w 340"/>
                <a:gd name="T7" fmla="*/ 264 h 340"/>
                <a:gd name="T8" fmla="*/ 290 w 340"/>
                <a:gd name="T9" fmla="*/ 290 h 340"/>
                <a:gd name="T10" fmla="*/ 264 w 340"/>
                <a:gd name="T11" fmla="*/ 310 h 340"/>
                <a:gd name="T12" fmla="*/ 236 w 340"/>
                <a:gd name="T13" fmla="*/ 326 h 340"/>
                <a:gd name="T14" fmla="*/ 204 w 340"/>
                <a:gd name="T15" fmla="*/ 336 h 340"/>
                <a:gd name="T16" fmla="*/ 170 w 340"/>
                <a:gd name="T17" fmla="*/ 340 h 340"/>
                <a:gd name="T18" fmla="*/ 152 w 340"/>
                <a:gd name="T19" fmla="*/ 338 h 340"/>
                <a:gd name="T20" fmla="*/ 120 w 340"/>
                <a:gd name="T21" fmla="*/ 332 h 340"/>
                <a:gd name="T22" fmla="*/ 88 w 340"/>
                <a:gd name="T23" fmla="*/ 318 h 340"/>
                <a:gd name="T24" fmla="*/ 62 w 340"/>
                <a:gd name="T25" fmla="*/ 300 h 340"/>
                <a:gd name="T26" fmla="*/ 38 w 340"/>
                <a:gd name="T27" fmla="*/ 278 h 340"/>
                <a:gd name="T28" fmla="*/ 20 w 340"/>
                <a:gd name="T29" fmla="*/ 250 h 340"/>
                <a:gd name="T30" fmla="*/ 8 w 340"/>
                <a:gd name="T31" fmla="*/ 220 h 340"/>
                <a:gd name="T32" fmla="*/ 0 w 340"/>
                <a:gd name="T33" fmla="*/ 186 h 340"/>
                <a:gd name="T34" fmla="*/ 0 w 340"/>
                <a:gd name="T35" fmla="*/ 170 h 340"/>
                <a:gd name="T36" fmla="*/ 4 w 340"/>
                <a:gd name="T37" fmla="*/ 136 h 340"/>
                <a:gd name="T38" fmla="*/ 12 w 340"/>
                <a:gd name="T39" fmla="*/ 104 h 340"/>
                <a:gd name="T40" fmla="*/ 28 w 340"/>
                <a:gd name="T41" fmla="*/ 74 h 340"/>
                <a:gd name="T42" fmla="*/ 50 w 340"/>
                <a:gd name="T43" fmla="*/ 50 h 340"/>
                <a:gd name="T44" fmla="*/ 74 w 340"/>
                <a:gd name="T45" fmla="*/ 28 h 340"/>
                <a:gd name="T46" fmla="*/ 104 w 340"/>
                <a:gd name="T47" fmla="*/ 12 h 340"/>
                <a:gd name="T48" fmla="*/ 136 w 340"/>
                <a:gd name="T49" fmla="*/ 2 h 340"/>
                <a:gd name="T50" fmla="*/ 170 w 340"/>
                <a:gd name="T51" fmla="*/ 0 h 340"/>
                <a:gd name="T52" fmla="*/ 186 w 340"/>
                <a:gd name="T53" fmla="*/ 0 h 340"/>
                <a:gd name="T54" fmla="*/ 220 w 340"/>
                <a:gd name="T55" fmla="*/ 8 h 340"/>
                <a:gd name="T56" fmla="*/ 250 w 340"/>
                <a:gd name="T57" fmla="*/ 20 h 340"/>
                <a:gd name="T58" fmla="*/ 278 w 340"/>
                <a:gd name="T59" fmla="*/ 38 h 340"/>
                <a:gd name="T60" fmla="*/ 300 w 340"/>
                <a:gd name="T61" fmla="*/ 62 h 340"/>
                <a:gd name="T62" fmla="*/ 318 w 340"/>
                <a:gd name="T63" fmla="*/ 88 h 340"/>
                <a:gd name="T64" fmla="*/ 332 w 340"/>
                <a:gd name="T65" fmla="*/ 118 h 340"/>
                <a:gd name="T66" fmla="*/ 338 w 340"/>
                <a:gd name="T67" fmla="*/ 152 h 340"/>
                <a:gd name="T68" fmla="*/ 340 w 340"/>
                <a:gd name="T69" fmla="*/ 17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0" h="340">
                  <a:moveTo>
                    <a:pt x="340" y="170"/>
                  </a:moveTo>
                  <a:lnTo>
                    <a:pt x="340" y="170"/>
                  </a:lnTo>
                  <a:lnTo>
                    <a:pt x="338" y="186"/>
                  </a:lnTo>
                  <a:lnTo>
                    <a:pt x="336" y="204"/>
                  </a:lnTo>
                  <a:lnTo>
                    <a:pt x="332" y="220"/>
                  </a:lnTo>
                  <a:lnTo>
                    <a:pt x="326" y="236"/>
                  </a:lnTo>
                  <a:lnTo>
                    <a:pt x="318" y="250"/>
                  </a:lnTo>
                  <a:lnTo>
                    <a:pt x="310" y="264"/>
                  </a:lnTo>
                  <a:lnTo>
                    <a:pt x="300" y="278"/>
                  </a:lnTo>
                  <a:lnTo>
                    <a:pt x="290" y="290"/>
                  </a:lnTo>
                  <a:lnTo>
                    <a:pt x="278" y="300"/>
                  </a:lnTo>
                  <a:lnTo>
                    <a:pt x="264" y="310"/>
                  </a:lnTo>
                  <a:lnTo>
                    <a:pt x="250" y="318"/>
                  </a:lnTo>
                  <a:lnTo>
                    <a:pt x="236" y="326"/>
                  </a:lnTo>
                  <a:lnTo>
                    <a:pt x="220" y="332"/>
                  </a:lnTo>
                  <a:lnTo>
                    <a:pt x="204" y="336"/>
                  </a:lnTo>
                  <a:lnTo>
                    <a:pt x="186" y="338"/>
                  </a:lnTo>
                  <a:lnTo>
                    <a:pt x="170" y="340"/>
                  </a:lnTo>
                  <a:lnTo>
                    <a:pt x="170" y="340"/>
                  </a:lnTo>
                  <a:lnTo>
                    <a:pt x="152" y="338"/>
                  </a:lnTo>
                  <a:lnTo>
                    <a:pt x="136" y="336"/>
                  </a:lnTo>
                  <a:lnTo>
                    <a:pt x="120" y="332"/>
                  </a:lnTo>
                  <a:lnTo>
                    <a:pt x="104" y="326"/>
                  </a:lnTo>
                  <a:lnTo>
                    <a:pt x="88" y="318"/>
                  </a:lnTo>
                  <a:lnTo>
                    <a:pt x="74" y="310"/>
                  </a:lnTo>
                  <a:lnTo>
                    <a:pt x="62" y="300"/>
                  </a:lnTo>
                  <a:lnTo>
                    <a:pt x="50" y="290"/>
                  </a:lnTo>
                  <a:lnTo>
                    <a:pt x="38" y="278"/>
                  </a:lnTo>
                  <a:lnTo>
                    <a:pt x="28" y="264"/>
                  </a:lnTo>
                  <a:lnTo>
                    <a:pt x="20" y="250"/>
                  </a:lnTo>
                  <a:lnTo>
                    <a:pt x="12" y="236"/>
                  </a:lnTo>
                  <a:lnTo>
                    <a:pt x="8" y="220"/>
                  </a:lnTo>
                  <a:lnTo>
                    <a:pt x="4" y="204"/>
                  </a:lnTo>
                  <a:lnTo>
                    <a:pt x="0" y="186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0" y="152"/>
                  </a:lnTo>
                  <a:lnTo>
                    <a:pt x="4" y="136"/>
                  </a:lnTo>
                  <a:lnTo>
                    <a:pt x="8" y="118"/>
                  </a:lnTo>
                  <a:lnTo>
                    <a:pt x="12" y="104"/>
                  </a:lnTo>
                  <a:lnTo>
                    <a:pt x="20" y="88"/>
                  </a:lnTo>
                  <a:lnTo>
                    <a:pt x="28" y="74"/>
                  </a:lnTo>
                  <a:lnTo>
                    <a:pt x="38" y="62"/>
                  </a:lnTo>
                  <a:lnTo>
                    <a:pt x="50" y="50"/>
                  </a:lnTo>
                  <a:lnTo>
                    <a:pt x="62" y="38"/>
                  </a:lnTo>
                  <a:lnTo>
                    <a:pt x="74" y="28"/>
                  </a:lnTo>
                  <a:lnTo>
                    <a:pt x="88" y="20"/>
                  </a:lnTo>
                  <a:lnTo>
                    <a:pt x="104" y="12"/>
                  </a:lnTo>
                  <a:lnTo>
                    <a:pt x="120" y="8"/>
                  </a:lnTo>
                  <a:lnTo>
                    <a:pt x="136" y="2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70" y="0"/>
                  </a:lnTo>
                  <a:lnTo>
                    <a:pt x="186" y="0"/>
                  </a:lnTo>
                  <a:lnTo>
                    <a:pt x="204" y="2"/>
                  </a:lnTo>
                  <a:lnTo>
                    <a:pt x="220" y="8"/>
                  </a:lnTo>
                  <a:lnTo>
                    <a:pt x="236" y="12"/>
                  </a:lnTo>
                  <a:lnTo>
                    <a:pt x="250" y="20"/>
                  </a:lnTo>
                  <a:lnTo>
                    <a:pt x="264" y="28"/>
                  </a:lnTo>
                  <a:lnTo>
                    <a:pt x="278" y="38"/>
                  </a:lnTo>
                  <a:lnTo>
                    <a:pt x="290" y="50"/>
                  </a:lnTo>
                  <a:lnTo>
                    <a:pt x="300" y="62"/>
                  </a:lnTo>
                  <a:lnTo>
                    <a:pt x="310" y="74"/>
                  </a:lnTo>
                  <a:lnTo>
                    <a:pt x="318" y="88"/>
                  </a:lnTo>
                  <a:lnTo>
                    <a:pt x="326" y="104"/>
                  </a:lnTo>
                  <a:lnTo>
                    <a:pt x="332" y="118"/>
                  </a:lnTo>
                  <a:lnTo>
                    <a:pt x="336" y="136"/>
                  </a:lnTo>
                  <a:lnTo>
                    <a:pt x="338" y="152"/>
                  </a:lnTo>
                  <a:lnTo>
                    <a:pt x="340" y="170"/>
                  </a:lnTo>
                  <a:lnTo>
                    <a:pt x="340" y="170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04" name="Freeform 108"/>
            <p:cNvSpPr>
              <a:spLocks/>
            </p:cNvSpPr>
            <p:nvPr userDrawn="1"/>
          </p:nvSpPr>
          <p:spPr bwMode="auto">
            <a:xfrm>
              <a:off x="7699375" y="5668475"/>
              <a:ext cx="273050" cy="273050"/>
            </a:xfrm>
            <a:custGeom>
              <a:avLst/>
              <a:gdLst>
                <a:gd name="T0" fmla="*/ 172 w 172"/>
                <a:gd name="T1" fmla="*/ 86 h 172"/>
                <a:gd name="T2" fmla="*/ 172 w 172"/>
                <a:gd name="T3" fmla="*/ 86 h 172"/>
                <a:gd name="T4" fmla="*/ 170 w 172"/>
                <a:gd name="T5" fmla="*/ 104 h 172"/>
                <a:gd name="T6" fmla="*/ 164 w 172"/>
                <a:gd name="T7" fmla="*/ 120 h 172"/>
                <a:gd name="T8" fmla="*/ 158 w 172"/>
                <a:gd name="T9" fmla="*/ 134 h 172"/>
                <a:gd name="T10" fmla="*/ 146 w 172"/>
                <a:gd name="T11" fmla="*/ 148 h 172"/>
                <a:gd name="T12" fmla="*/ 134 w 172"/>
                <a:gd name="T13" fmla="*/ 158 h 172"/>
                <a:gd name="T14" fmla="*/ 120 w 172"/>
                <a:gd name="T15" fmla="*/ 166 h 172"/>
                <a:gd name="T16" fmla="*/ 102 w 172"/>
                <a:gd name="T17" fmla="*/ 170 h 172"/>
                <a:gd name="T18" fmla="*/ 86 w 172"/>
                <a:gd name="T19" fmla="*/ 172 h 172"/>
                <a:gd name="T20" fmla="*/ 86 w 172"/>
                <a:gd name="T21" fmla="*/ 172 h 172"/>
                <a:gd name="T22" fmla="*/ 68 w 172"/>
                <a:gd name="T23" fmla="*/ 170 h 172"/>
                <a:gd name="T24" fmla="*/ 52 w 172"/>
                <a:gd name="T25" fmla="*/ 166 h 172"/>
                <a:gd name="T26" fmla="*/ 38 w 172"/>
                <a:gd name="T27" fmla="*/ 158 h 172"/>
                <a:gd name="T28" fmla="*/ 24 w 172"/>
                <a:gd name="T29" fmla="*/ 148 h 172"/>
                <a:gd name="T30" fmla="*/ 14 w 172"/>
                <a:gd name="T31" fmla="*/ 134 h 172"/>
                <a:gd name="T32" fmla="*/ 6 w 172"/>
                <a:gd name="T33" fmla="*/ 120 h 172"/>
                <a:gd name="T34" fmla="*/ 2 w 172"/>
                <a:gd name="T35" fmla="*/ 104 h 172"/>
                <a:gd name="T36" fmla="*/ 0 w 172"/>
                <a:gd name="T37" fmla="*/ 86 h 172"/>
                <a:gd name="T38" fmla="*/ 0 w 172"/>
                <a:gd name="T39" fmla="*/ 86 h 172"/>
                <a:gd name="T40" fmla="*/ 2 w 172"/>
                <a:gd name="T41" fmla="*/ 68 h 172"/>
                <a:gd name="T42" fmla="*/ 6 w 172"/>
                <a:gd name="T43" fmla="*/ 52 h 172"/>
                <a:gd name="T44" fmla="*/ 14 w 172"/>
                <a:gd name="T45" fmla="*/ 38 h 172"/>
                <a:gd name="T46" fmla="*/ 24 w 172"/>
                <a:gd name="T47" fmla="*/ 26 h 172"/>
                <a:gd name="T48" fmla="*/ 38 w 172"/>
                <a:gd name="T49" fmla="*/ 14 h 172"/>
                <a:gd name="T50" fmla="*/ 52 w 172"/>
                <a:gd name="T51" fmla="*/ 6 h 172"/>
                <a:gd name="T52" fmla="*/ 68 w 172"/>
                <a:gd name="T53" fmla="*/ 2 h 172"/>
                <a:gd name="T54" fmla="*/ 86 w 172"/>
                <a:gd name="T55" fmla="*/ 0 h 172"/>
                <a:gd name="T56" fmla="*/ 86 w 172"/>
                <a:gd name="T57" fmla="*/ 0 h 172"/>
                <a:gd name="T58" fmla="*/ 102 w 172"/>
                <a:gd name="T59" fmla="*/ 2 h 172"/>
                <a:gd name="T60" fmla="*/ 120 w 172"/>
                <a:gd name="T61" fmla="*/ 6 h 172"/>
                <a:gd name="T62" fmla="*/ 134 w 172"/>
                <a:gd name="T63" fmla="*/ 14 h 172"/>
                <a:gd name="T64" fmla="*/ 146 w 172"/>
                <a:gd name="T65" fmla="*/ 26 h 172"/>
                <a:gd name="T66" fmla="*/ 158 w 172"/>
                <a:gd name="T67" fmla="*/ 38 h 172"/>
                <a:gd name="T68" fmla="*/ 164 w 172"/>
                <a:gd name="T69" fmla="*/ 52 h 172"/>
                <a:gd name="T70" fmla="*/ 170 w 172"/>
                <a:gd name="T71" fmla="*/ 68 h 172"/>
                <a:gd name="T72" fmla="*/ 172 w 172"/>
                <a:gd name="T73" fmla="*/ 86 h 172"/>
                <a:gd name="T74" fmla="*/ 172 w 172"/>
                <a:gd name="T75" fmla="*/ 86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2" h="172">
                  <a:moveTo>
                    <a:pt x="172" y="86"/>
                  </a:moveTo>
                  <a:lnTo>
                    <a:pt x="172" y="86"/>
                  </a:lnTo>
                  <a:lnTo>
                    <a:pt x="170" y="104"/>
                  </a:lnTo>
                  <a:lnTo>
                    <a:pt x="164" y="120"/>
                  </a:lnTo>
                  <a:lnTo>
                    <a:pt x="158" y="134"/>
                  </a:lnTo>
                  <a:lnTo>
                    <a:pt x="146" y="148"/>
                  </a:lnTo>
                  <a:lnTo>
                    <a:pt x="134" y="158"/>
                  </a:lnTo>
                  <a:lnTo>
                    <a:pt x="120" y="166"/>
                  </a:lnTo>
                  <a:lnTo>
                    <a:pt x="102" y="170"/>
                  </a:lnTo>
                  <a:lnTo>
                    <a:pt x="86" y="172"/>
                  </a:lnTo>
                  <a:lnTo>
                    <a:pt x="86" y="172"/>
                  </a:lnTo>
                  <a:lnTo>
                    <a:pt x="68" y="170"/>
                  </a:lnTo>
                  <a:lnTo>
                    <a:pt x="52" y="166"/>
                  </a:lnTo>
                  <a:lnTo>
                    <a:pt x="38" y="158"/>
                  </a:lnTo>
                  <a:lnTo>
                    <a:pt x="24" y="148"/>
                  </a:lnTo>
                  <a:lnTo>
                    <a:pt x="14" y="134"/>
                  </a:lnTo>
                  <a:lnTo>
                    <a:pt x="6" y="120"/>
                  </a:lnTo>
                  <a:lnTo>
                    <a:pt x="2" y="104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2" y="68"/>
                  </a:lnTo>
                  <a:lnTo>
                    <a:pt x="6" y="52"/>
                  </a:lnTo>
                  <a:lnTo>
                    <a:pt x="14" y="38"/>
                  </a:lnTo>
                  <a:lnTo>
                    <a:pt x="24" y="26"/>
                  </a:lnTo>
                  <a:lnTo>
                    <a:pt x="38" y="14"/>
                  </a:lnTo>
                  <a:lnTo>
                    <a:pt x="52" y="6"/>
                  </a:lnTo>
                  <a:lnTo>
                    <a:pt x="68" y="2"/>
                  </a:lnTo>
                  <a:lnTo>
                    <a:pt x="86" y="0"/>
                  </a:lnTo>
                  <a:lnTo>
                    <a:pt x="86" y="0"/>
                  </a:lnTo>
                  <a:lnTo>
                    <a:pt x="102" y="2"/>
                  </a:lnTo>
                  <a:lnTo>
                    <a:pt x="120" y="6"/>
                  </a:lnTo>
                  <a:lnTo>
                    <a:pt x="134" y="14"/>
                  </a:lnTo>
                  <a:lnTo>
                    <a:pt x="146" y="26"/>
                  </a:lnTo>
                  <a:lnTo>
                    <a:pt x="158" y="38"/>
                  </a:lnTo>
                  <a:lnTo>
                    <a:pt x="164" y="52"/>
                  </a:lnTo>
                  <a:lnTo>
                    <a:pt x="170" y="68"/>
                  </a:lnTo>
                  <a:lnTo>
                    <a:pt x="172" y="86"/>
                  </a:lnTo>
                  <a:lnTo>
                    <a:pt x="172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5" name="Freeform 109"/>
            <p:cNvSpPr>
              <a:spLocks/>
            </p:cNvSpPr>
            <p:nvPr userDrawn="1"/>
          </p:nvSpPr>
          <p:spPr bwMode="auto">
            <a:xfrm>
              <a:off x="5167313" y="350350"/>
              <a:ext cx="790575" cy="790575"/>
            </a:xfrm>
            <a:custGeom>
              <a:avLst/>
              <a:gdLst>
                <a:gd name="T0" fmla="*/ 498 w 498"/>
                <a:gd name="T1" fmla="*/ 250 h 498"/>
                <a:gd name="T2" fmla="*/ 494 w 498"/>
                <a:gd name="T3" fmla="*/ 300 h 498"/>
                <a:gd name="T4" fmla="*/ 478 w 498"/>
                <a:gd name="T5" fmla="*/ 346 h 498"/>
                <a:gd name="T6" fmla="*/ 456 w 498"/>
                <a:gd name="T7" fmla="*/ 388 h 498"/>
                <a:gd name="T8" fmla="*/ 426 w 498"/>
                <a:gd name="T9" fmla="*/ 426 h 498"/>
                <a:gd name="T10" fmla="*/ 388 w 498"/>
                <a:gd name="T11" fmla="*/ 456 h 498"/>
                <a:gd name="T12" fmla="*/ 346 w 498"/>
                <a:gd name="T13" fmla="*/ 478 h 498"/>
                <a:gd name="T14" fmla="*/ 300 w 498"/>
                <a:gd name="T15" fmla="*/ 492 h 498"/>
                <a:gd name="T16" fmla="*/ 250 w 498"/>
                <a:gd name="T17" fmla="*/ 498 h 498"/>
                <a:gd name="T18" fmla="*/ 224 w 498"/>
                <a:gd name="T19" fmla="*/ 496 h 498"/>
                <a:gd name="T20" fmla="*/ 176 w 498"/>
                <a:gd name="T21" fmla="*/ 486 h 498"/>
                <a:gd name="T22" fmla="*/ 130 w 498"/>
                <a:gd name="T23" fmla="*/ 468 h 498"/>
                <a:gd name="T24" fmla="*/ 92 w 498"/>
                <a:gd name="T25" fmla="*/ 442 h 498"/>
                <a:gd name="T26" fmla="*/ 58 w 498"/>
                <a:gd name="T27" fmla="*/ 408 h 498"/>
                <a:gd name="T28" fmla="*/ 30 w 498"/>
                <a:gd name="T29" fmla="*/ 368 h 498"/>
                <a:gd name="T30" fmla="*/ 12 w 498"/>
                <a:gd name="T31" fmla="*/ 324 h 498"/>
                <a:gd name="T32" fmla="*/ 2 w 498"/>
                <a:gd name="T33" fmla="*/ 274 h 498"/>
                <a:gd name="T34" fmla="*/ 0 w 498"/>
                <a:gd name="T35" fmla="*/ 250 h 498"/>
                <a:gd name="T36" fmla="*/ 6 w 498"/>
                <a:gd name="T37" fmla="*/ 200 h 498"/>
                <a:gd name="T38" fmla="*/ 20 w 498"/>
                <a:gd name="T39" fmla="*/ 152 h 498"/>
                <a:gd name="T40" fmla="*/ 44 w 498"/>
                <a:gd name="T41" fmla="*/ 110 h 498"/>
                <a:gd name="T42" fmla="*/ 74 w 498"/>
                <a:gd name="T43" fmla="*/ 74 h 498"/>
                <a:gd name="T44" fmla="*/ 110 w 498"/>
                <a:gd name="T45" fmla="*/ 42 h 498"/>
                <a:gd name="T46" fmla="*/ 152 w 498"/>
                <a:gd name="T47" fmla="*/ 20 h 498"/>
                <a:gd name="T48" fmla="*/ 200 w 498"/>
                <a:gd name="T49" fmla="*/ 6 h 498"/>
                <a:gd name="T50" fmla="*/ 250 w 498"/>
                <a:gd name="T51" fmla="*/ 0 h 498"/>
                <a:gd name="T52" fmla="*/ 274 w 498"/>
                <a:gd name="T53" fmla="*/ 2 h 498"/>
                <a:gd name="T54" fmla="*/ 324 w 498"/>
                <a:gd name="T55" fmla="*/ 12 h 498"/>
                <a:gd name="T56" fmla="*/ 368 w 498"/>
                <a:gd name="T57" fmla="*/ 30 h 498"/>
                <a:gd name="T58" fmla="*/ 408 w 498"/>
                <a:gd name="T59" fmla="*/ 58 h 498"/>
                <a:gd name="T60" fmla="*/ 442 w 498"/>
                <a:gd name="T61" fmla="*/ 92 h 498"/>
                <a:gd name="T62" fmla="*/ 468 w 498"/>
                <a:gd name="T63" fmla="*/ 130 h 498"/>
                <a:gd name="T64" fmla="*/ 488 w 498"/>
                <a:gd name="T65" fmla="*/ 176 h 498"/>
                <a:gd name="T66" fmla="*/ 498 w 498"/>
                <a:gd name="T67" fmla="*/ 224 h 498"/>
                <a:gd name="T68" fmla="*/ 498 w 498"/>
                <a:gd name="T69" fmla="*/ 250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8" h="498">
                  <a:moveTo>
                    <a:pt x="498" y="250"/>
                  </a:moveTo>
                  <a:lnTo>
                    <a:pt x="498" y="250"/>
                  </a:lnTo>
                  <a:lnTo>
                    <a:pt x="498" y="274"/>
                  </a:lnTo>
                  <a:lnTo>
                    <a:pt x="494" y="300"/>
                  </a:lnTo>
                  <a:lnTo>
                    <a:pt x="488" y="324"/>
                  </a:lnTo>
                  <a:lnTo>
                    <a:pt x="478" y="346"/>
                  </a:lnTo>
                  <a:lnTo>
                    <a:pt x="468" y="368"/>
                  </a:lnTo>
                  <a:lnTo>
                    <a:pt x="456" y="388"/>
                  </a:lnTo>
                  <a:lnTo>
                    <a:pt x="442" y="408"/>
                  </a:lnTo>
                  <a:lnTo>
                    <a:pt x="426" y="426"/>
                  </a:lnTo>
                  <a:lnTo>
                    <a:pt x="408" y="442"/>
                  </a:lnTo>
                  <a:lnTo>
                    <a:pt x="388" y="456"/>
                  </a:lnTo>
                  <a:lnTo>
                    <a:pt x="368" y="468"/>
                  </a:lnTo>
                  <a:lnTo>
                    <a:pt x="346" y="478"/>
                  </a:lnTo>
                  <a:lnTo>
                    <a:pt x="324" y="486"/>
                  </a:lnTo>
                  <a:lnTo>
                    <a:pt x="300" y="492"/>
                  </a:lnTo>
                  <a:lnTo>
                    <a:pt x="274" y="496"/>
                  </a:lnTo>
                  <a:lnTo>
                    <a:pt x="250" y="498"/>
                  </a:lnTo>
                  <a:lnTo>
                    <a:pt x="250" y="498"/>
                  </a:lnTo>
                  <a:lnTo>
                    <a:pt x="224" y="496"/>
                  </a:lnTo>
                  <a:lnTo>
                    <a:pt x="200" y="492"/>
                  </a:lnTo>
                  <a:lnTo>
                    <a:pt x="176" y="486"/>
                  </a:lnTo>
                  <a:lnTo>
                    <a:pt x="152" y="478"/>
                  </a:lnTo>
                  <a:lnTo>
                    <a:pt x="130" y="468"/>
                  </a:lnTo>
                  <a:lnTo>
                    <a:pt x="110" y="456"/>
                  </a:lnTo>
                  <a:lnTo>
                    <a:pt x="92" y="442"/>
                  </a:lnTo>
                  <a:lnTo>
                    <a:pt x="74" y="426"/>
                  </a:lnTo>
                  <a:lnTo>
                    <a:pt x="58" y="408"/>
                  </a:lnTo>
                  <a:lnTo>
                    <a:pt x="44" y="388"/>
                  </a:lnTo>
                  <a:lnTo>
                    <a:pt x="30" y="368"/>
                  </a:lnTo>
                  <a:lnTo>
                    <a:pt x="20" y="346"/>
                  </a:lnTo>
                  <a:lnTo>
                    <a:pt x="12" y="324"/>
                  </a:lnTo>
                  <a:lnTo>
                    <a:pt x="6" y="300"/>
                  </a:lnTo>
                  <a:lnTo>
                    <a:pt x="2" y="274"/>
                  </a:lnTo>
                  <a:lnTo>
                    <a:pt x="0" y="250"/>
                  </a:lnTo>
                  <a:lnTo>
                    <a:pt x="0" y="250"/>
                  </a:lnTo>
                  <a:lnTo>
                    <a:pt x="2" y="224"/>
                  </a:lnTo>
                  <a:lnTo>
                    <a:pt x="6" y="200"/>
                  </a:lnTo>
                  <a:lnTo>
                    <a:pt x="12" y="176"/>
                  </a:lnTo>
                  <a:lnTo>
                    <a:pt x="20" y="152"/>
                  </a:lnTo>
                  <a:lnTo>
                    <a:pt x="30" y="130"/>
                  </a:lnTo>
                  <a:lnTo>
                    <a:pt x="44" y="110"/>
                  </a:lnTo>
                  <a:lnTo>
                    <a:pt x="58" y="92"/>
                  </a:lnTo>
                  <a:lnTo>
                    <a:pt x="74" y="74"/>
                  </a:lnTo>
                  <a:lnTo>
                    <a:pt x="92" y="58"/>
                  </a:lnTo>
                  <a:lnTo>
                    <a:pt x="110" y="42"/>
                  </a:lnTo>
                  <a:lnTo>
                    <a:pt x="130" y="30"/>
                  </a:lnTo>
                  <a:lnTo>
                    <a:pt x="152" y="20"/>
                  </a:lnTo>
                  <a:lnTo>
                    <a:pt x="176" y="12"/>
                  </a:lnTo>
                  <a:lnTo>
                    <a:pt x="200" y="6"/>
                  </a:lnTo>
                  <a:lnTo>
                    <a:pt x="224" y="2"/>
                  </a:lnTo>
                  <a:lnTo>
                    <a:pt x="250" y="0"/>
                  </a:lnTo>
                  <a:lnTo>
                    <a:pt x="250" y="0"/>
                  </a:lnTo>
                  <a:lnTo>
                    <a:pt x="274" y="2"/>
                  </a:lnTo>
                  <a:lnTo>
                    <a:pt x="300" y="6"/>
                  </a:lnTo>
                  <a:lnTo>
                    <a:pt x="324" y="12"/>
                  </a:lnTo>
                  <a:lnTo>
                    <a:pt x="346" y="20"/>
                  </a:lnTo>
                  <a:lnTo>
                    <a:pt x="368" y="30"/>
                  </a:lnTo>
                  <a:lnTo>
                    <a:pt x="388" y="42"/>
                  </a:lnTo>
                  <a:lnTo>
                    <a:pt x="408" y="58"/>
                  </a:lnTo>
                  <a:lnTo>
                    <a:pt x="426" y="74"/>
                  </a:lnTo>
                  <a:lnTo>
                    <a:pt x="442" y="92"/>
                  </a:lnTo>
                  <a:lnTo>
                    <a:pt x="456" y="110"/>
                  </a:lnTo>
                  <a:lnTo>
                    <a:pt x="468" y="130"/>
                  </a:lnTo>
                  <a:lnTo>
                    <a:pt x="478" y="152"/>
                  </a:lnTo>
                  <a:lnTo>
                    <a:pt x="488" y="176"/>
                  </a:lnTo>
                  <a:lnTo>
                    <a:pt x="494" y="200"/>
                  </a:lnTo>
                  <a:lnTo>
                    <a:pt x="498" y="224"/>
                  </a:lnTo>
                  <a:lnTo>
                    <a:pt x="498" y="250"/>
                  </a:lnTo>
                  <a:lnTo>
                    <a:pt x="498" y="250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06" name="Freeform 110"/>
            <p:cNvSpPr>
              <a:spLocks/>
            </p:cNvSpPr>
            <p:nvPr userDrawn="1"/>
          </p:nvSpPr>
          <p:spPr bwMode="auto">
            <a:xfrm>
              <a:off x="5292725" y="563075"/>
              <a:ext cx="539750" cy="539750"/>
            </a:xfrm>
            <a:custGeom>
              <a:avLst/>
              <a:gdLst>
                <a:gd name="T0" fmla="*/ 340 w 340"/>
                <a:gd name="T1" fmla="*/ 170 h 340"/>
                <a:gd name="T2" fmla="*/ 336 w 340"/>
                <a:gd name="T3" fmla="*/ 204 h 340"/>
                <a:gd name="T4" fmla="*/ 326 w 340"/>
                <a:gd name="T5" fmla="*/ 236 h 340"/>
                <a:gd name="T6" fmla="*/ 310 w 340"/>
                <a:gd name="T7" fmla="*/ 264 h 340"/>
                <a:gd name="T8" fmla="*/ 290 w 340"/>
                <a:gd name="T9" fmla="*/ 290 h 340"/>
                <a:gd name="T10" fmla="*/ 264 w 340"/>
                <a:gd name="T11" fmla="*/ 310 h 340"/>
                <a:gd name="T12" fmla="*/ 236 w 340"/>
                <a:gd name="T13" fmla="*/ 326 h 340"/>
                <a:gd name="T14" fmla="*/ 204 w 340"/>
                <a:gd name="T15" fmla="*/ 336 h 340"/>
                <a:gd name="T16" fmla="*/ 170 w 340"/>
                <a:gd name="T17" fmla="*/ 340 h 340"/>
                <a:gd name="T18" fmla="*/ 152 w 340"/>
                <a:gd name="T19" fmla="*/ 338 h 340"/>
                <a:gd name="T20" fmla="*/ 120 w 340"/>
                <a:gd name="T21" fmla="*/ 332 h 340"/>
                <a:gd name="T22" fmla="*/ 88 w 340"/>
                <a:gd name="T23" fmla="*/ 318 h 340"/>
                <a:gd name="T24" fmla="*/ 62 w 340"/>
                <a:gd name="T25" fmla="*/ 300 h 340"/>
                <a:gd name="T26" fmla="*/ 38 w 340"/>
                <a:gd name="T27" fmla="*/ 278 h 340"/>
                <a:gd name="T28" fmla="*/ 20 w 340"/>
                <a:gd name="T29" fmla="*/ 250 h 340"/>
                <a:gd name="T30" fmla="*/ 8 w 340"/>
                <a:gd name="T31" fmla="*/ 220 h 340"/>
                <a:gd name="T32" fmla="*/ 0 w 340"/>
                <a:gd name="T33" fmla="*/ 186 h 340"/>
                <a:gd name="T34" fmla="*/ 0 w 340"/>
                <a:gd name="T35" fmla="*/ 170 h 340"/>
                <a:gd name="T36" fmla="*/ 4 w 340"/>
                <a:gd name="T37" fmla="*/ 136 h 340"/>
                <a:gd name="T38" fmla="*/ 12 w 340"/>
                <a:gd name="T39" fmla="*/ 104 h 340"/>
                <a:gd name="T40" fmla="*/ 28 w 340"/>
                <a:gd name="T41" fmla="*/ 74 h 340"/>
                <a:gd name="T42" fmla="*/ 50 w 340"/>
                <a:gd name="T43" fmla="*/ 50 h 340"/>
                <a:gd name="T44" fmla="*/ 74 w 340"/>
                <a:gd name="T45" fmla="*/ 28 h 340"/>
                <a:gd name="T46" fmla="*/ 104 w 340"/>
                <a:gd name="T47" fmla="*/ 12 h 340"/>
                <a:gd name="T48" fmla="*/ 136 w 340"/>
                <a:gd name="T49" fmla="*/ 2 h 340"/>
                <a:gd name="T50" fmla="*/ 170 w 340"/>
                <a:gd name="T51" fmla="*/ 0 h 340"/>
                <a:gd name="T52" fmla="*/ 186 w 340"/>
                <a:gd name="T53" fmla="*/ 0 h 340"/>
                <a:gd name="T54" fmla="*/ 220 w 340"/>
                <a:gd name="T55" fmla="*/ 8 h 340"/>
                <a:gd name="T56" fmla="*/ 250 w 340"/>
                <a:gd name="T57" fmla="*/ 20 h 340"/>
                <a:gd name="T58" fmla="*/ 278 w 340"/>
                <a:gd name="T59" fmla="*/ 38 h 340"/>
                <a:gd name="T60" fmla="*/ 300 w 340"/>
                <a:gd name="T61" fmla="*/ 62 h 340"/>
                <a:gd name="T62" fmla="*/ 318 w 340"/>
                <a:gd name="T63" fmla="*/ 88 h 340"/>
                <a:gd name="T64" fmla="*/ 332 w 340"/>
                <a:gd name="T65" fmla="*/ 118 h 340"/>
                <a:gd name="T66" fmla="*/ 338 w 340"/>
                <a:gd name="T67" fmla="*/ 152 h 340"/>
                <a:gd name="T68" fmla="*/ 340 w 340"/>
                <a:gd name="T69" fmla="*/ 17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0" h="340">
                  <a:moveTo>
                    <a:pt x="340" y="170"/>
                  </a:moveTo>
                  <a:lnTo>
                    <a:pt x="340" y="170"/>
                  </a:lnTo>
                  <a:lnTo>
                    <a:pt x="338" y="186"/>
                  </a:lnTo>
                  <a:lnTo>
                    <a:pt x="336" y="204"/>
                  </a:lnTo>
                  <a:lnTo>
                    <a:pt x="332" y="220"/>
                  </a:lnTo>
                  <a:lnTo>
                    <a:pt x="326" y="236"/>
                  </a:lnTo>
                  <a:lnTo>
                    <a:pt x="318" y="250"/>
                  </a:lnTo>
                  <a:lnTo>
                    <a:pt x="310" y="264"/>
                  </a:lnTo>
                  <a:lnTo>
                    <a:pt x="300" y="278"/>
                  </a:lnTo>
                  <a:lnTo>
                    <a:pt x="290" y="290"/>
                  </a:lnTo>
                  <a:lnTo>
                    <a:pt x="278" y="300"/>
                  </a:lnTo>
                  <a:lnTo>
                    <a:pt x="264" y="310"/>
                  </a:lnTo>
                  <a:lnTo>
                    <a:pt x="250" y="318"/>
                  </a:lnTo>
                  <a:lnTo>
                    <a:pt x="236" y="326"/>
                  </a:lnTo>
                  <a:lnTo>
                    <a:pt x="220" y="332"/>
                  </a:lnTo>
                  <a:lnTo>
                    <a:pt x="204" y="336"/>
                  </a:lnTo>
                  <a:lnTo>
                    <a:pt x="186" y="338"/>
                  </a:lnTo>
                  <a:lnTo>
                    <a:pt x="170" y="340"/>
                  </a:lnTo>
                  <a:lnTo>
                    <a:pt x="170" y="340"/>
                  </a:lnTo>
                  <a:lnTo>
                    <a:pt x="152" y="338"/>
                  </a:lnTo>
                  <a:lnTo>
                    <a:pt x="136" y="336"/>
                  </a:lnTo>
                  <a:lnTo>
                    <a:pt x="120" y="332"/>
                  </a:lnTo>
                  <a:lnTo>
                    <a:pt x="104" y="326"/>
                  </a:lnTo>
                  <a:lnTo>
                    <a:pt x="88" y="318"/>
                  </a:lnTo>
                  <a:lnTo>
                    <a:pt x="74" y="310"/>
                  </a:lnTo>
                  <a:lnTo>
                    <a:pt x="62" y="300"/>
                  </a:lnTo>
                  <a:lnTo>
                    <a:pt x="50" y="290"/>
                  </a:lnTo>
                  <a:lnTo>
                    <a:pt x="38" y="278"/>
                  </a:lnTo>
                  <a:lnTo>
                    <a:pt x="28" y="264"/>
                  </a:lnTo>
                  <a:lnTo>
                    <a:pt x="20" y="250"/>
                  </a:lnTo>
                  <a:lnTo>
                    <a:pt x="12" y="236"/>
                  </a:lnTo>
                  <a:lnTo>
                    <a:pt x="8" y="220"/>
                  </a:lnTo>
                  <a:lnTo>
                    <a:pt x="4" y="204"/>
                  </a:lnTo>
                  <a:lnTo>
                    <a:pt x="0" y="186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0" y="152"/>
                  </a:lnTo>
                  <a:lnTo>
                    <a:pt x="4" y="136"/>
                  </a:lnTo>
                  <a:lnTo>
                    <a:pt x="8" y="118"/>
                  </a:lnTo>
                  <a:lnTo>
                    <a:pt x="12" y="104"/>
                  </a:lnTo>
                  <a:lnTo>
                    <a:pt x="20" y="88"/>
                  </a:lnTo>
                  <a:lnTo>
                    <a:pt x="28" y="74"/>
                  </a:lnTo>
                  <a:lnTo>
                    <a:pt x="38" y="62"/>
                  </a:lnTo>
                  <a:lnTo>
                    <a:pt x="50" y="50"/>
                  </a:lnTo>
                  <a:lnTo>
                    <a:pt x="62" y="38"/>
                  </a:lnTo>
                  <a:lnTo>
                    <a:pt x="74" y="28"/>
                  </a:lnTo>
                  <a:lnTo>
                    <a:pt x="88" y="20"/>
                  </a:lnTo>
                  <a:lnTo>
                    <a:pt x="104" y="12"/>
                  </a:lnTo>
                  <a:lnTo>
                    <a:pt x="120" y="8"/>
                  </a:lnTo>
                  <a:lnTo>
                    <a:pt x="136" y="2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70" y="0"/>
                  </a:lnTo>
                  <a:lnTo>
                    <a:pt x="186" y="0"/>
                  </a:lnTo>
                  <a:lnTo>
                    <a:pt x="204" y="2"/>
                  </a:lnTo>
                  <a:lnTo>
                    <a:pt x="220" y="8"/>
                  </a:lnTo>
                  <a:lnTo>
                    <a:pt x="236" y="12"/>
                  </a:lnTo>
                  <a:lnTo>
                    <a:pt x="250" y="20"/>
                  </a:lnTo>
                  <a:lnTo>
                    <a:pt x="264" y="28"/>
                  </a:lnTo>
                  <a:lnTo>
                    <a:pt x="278" y="38"/>
                  </a:lnTo>
                  <a:lnTo>
                    <a:pt x="290" y="50"/>
                  </a:lnTo>
                  <a:lnTo>
                    <a:pt x="300" y="62"/>
                  </a:lnTo>
                  <a:lnTo>
                    <a:pt x="310" y="74"/>
                  </a:lnTo>
                  <a:lnTo>
                    <a:pt x="318" y="88"/>
                  </a:lnTo>
                  <a:lnTo>
                    <a:pt x="326" y="104"/>
                  </a:lnTo>
                  <a:lnTo>
                    <a:pt x="332" y="118"/>
                  </a:lnTo>
                  <a:lnTo>
                    <a:pt x="336" y="136"/>
                  </a:lnTo>
                  <a:lnTo>
                    <a:pt x="338" y="152"/>
                  </a:lnTo>
                  <a:lnTo>
                    <a:pt x="340" y="170"/>
                  </a:lnTo>
                  <a:lnTo>
                    <a:pt x="340" y="170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07" name="Freeform 111"/>
            <p:cNvSpPr>
              <a:spLocks/>
            </p:cNvSpPr>
            <p:nvPr userDrawn="1"/>
          </p:nvSpPr>
          <p:spPr bwMode="auto">
            <a:xfrm>
              <a:off x="5426075" y="804375"/>
              <a:ext cx="273050" cy="273050"/>
            </a:xfrm>
            <a:custGeom>
              <a:avLst/>
              <a:gdLst>
                <a:gd name="T0" fmla="*/ 172 w 172"/>
                <a:gd name="T1" fmla="*/ 86 h 172"/>
                <a:gd name="T2" fmla="*/ 172 w 172"/>
                <a:gd name="T3" fmla="*/ 86 h 172"/>
                <a:gd name="T4" fmla="*/ 170 w 172"/>
                <a:gd name="T5" fmla="*/ 104 h 172"/>
                <a:gd name="T6" fmla="*/ 164 w 172"/>
                <a:gd name="T7" fmla="*/ 120 h 172"/>
                <a:gd name="T8" fmla="*/ 158 w 172"/>
                <a:gd name="T9" fmla="*/ 134 h 172"/>
                <a:gd name="T10" fmla="*/ 146 w 172"/>
                <a:gd name="T11" fmla="*/ 148 h 172"/>
                <a:gd name="T12" fmla="*/ 134 w 172"/>
                <a:gd name="T13" fmla="*/ 158 h 172"/>
                <a:gd name="T14" fmla="*/ 120 w 172"/>
                <a:gd name="T15" fmla="*/ 166 h 172"/>
                <a:gd name="T16" fmla="*/ 102 w 172"/>
                <a:gd name="T17" fmla="*/ 170 h 172"/>
                <a:gd name="T18" fmla="*/ 86 w 172"/>
                <a:gd name="T19" fmla="*/ 172 h 172"/>
                <a:gd name="T20" fmla="*/ 86 w 172"/>
                <a:gd name="T21" fmla="*/ 172 h 172"/>
                <a:gd name="T22" fmla="*/ 68 w 172"/>
                <a:gd name="T23" fmla="*/ 170 h 172"/>
                <a:gd name="T24" fmla="*/ 52 w 172"/>
                <a:gd name="T25" fmla="*/ 166 h 172"/>
                <a:gd name="T26" fmla="*/ 38 w 172"/>
                <a:gd name="T27" fmla="*/ 158 h 172"/>
                <a:gd name="T28" fmla="*/ 24 w 172"/>
                <a:gd name="T29" fmla="*/ 148 h 172"/>
                <a:gd name="T30" fmla="*/ 14 w 172"/>
                <a:gd name="T31" fmla="*/ 134 h 172"/>
                <a:gd name="T32" fmla="*/ 6 w 172"/>
                <a:gd name="T33" fmla="*/ 120 h 172"/>
                <a:gd name="T34" fmla="*/ 2 w 172"/>
                <a:gd name="T35" fmla="*/ 104 h 172"/>
                <a:gd name="T36" fmla="*/ 0 w 172"/>
                <a:gd name="T37" fmla="*/ 86 h 172"/>
                <a:gd name="T38" fmla="*/ 0 w 172"/>
                <a:gd name="T39" fmla="*/ 86 h 172"/>
                <a:gd name="T40" fmla="*/ 2 w 172"/>
                <a:gd name="T41" fmla="*/ 68 h 172"/>
                <a:gd name="T42" fmla="*/ 6 w 172"/>
                <a:gd name="T43" fmla="*/ 52 h 172"/>
                <a:gd name="T44" fmla="*/ 14 w 172"/>
                <a:gd name="T45" fmla="*/ 38 h 172"/>
                <a:gd name="T46" fmla="*/ 24 w 172"/>
                <a:gd name="T47" fmla="*/ 26 h 172"/>
                <a:gd name="T48" fmla="*/ 38 w 172"/>
                <a:gd name="T49" fmla="*/ 14 h 172"/>
                <a:gd name="T50" fmla="*/ 52 w 172"/>
                <a:gd name="T51" fmla="*/ 6 h 172"/>
                <a:gd name="T52" fmla="*/ 68 w 172"/>
                <a:gd name="T53" fmla="*/ 2 h 172"/>
                <a:gd name="T54" fmla="*/ 86 w 172"/>
                <a:gd name="T55" fmla="*/ 0 h 172"/>
                <a:gd name="T56" fmla="*/ 86 w 172"/>
                <a:gd name="T57" fmla="*/ 0 h 172"/>
                <a:gd name="T58" fmla="*/ 102 w 172"/>
                <a:gd name="T59" fmla="*/ 2 h 172"/>
                <a:gd name="T60" fmla="*/ 120 w 172"/>
                <a:gd name="T61" fmla="*/ 6 h 172"/>
                <a:gd name="T62" fmla="*/ 134 w 172"/>
                <a:gd name="T63" fmla="*/ 14 h 172"/>
                <a:gd name="T64" fmla="*/ 146 w 172"/>
                <a:gd name="T65" fmla="*/ 26 h 172"/>
                <a:gd name="T66" fmla="*/ 158 w 172"/>
                <a:gd name="T67" fmla="*/ 38 h 172"/>
                <a:gd name="T68" fmla="*/ 164 w 172"/>
                <a:gd name="T69" fmla="*/ 52 h 172"/>
                <a:gd name="T70" fmla="*/ 170 w 172"/>
                <a:gd name="T71" fmla="*/ 68 h 172"/>
                <a:gd name="T72" fmla="*/ 172 w 172"/>
                <a:gd name="T73" fmla="*/ 86 h 172"/>
                <a:gd name="T74" fmla="*/ 172 w 172"/>
                <a:gd name="T75" fmla="*/ 86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2" h="172">
                  <a:moveTo>
                    <a:pt x="172" y="86"/>
                  </a:moveTo>
                  <a:lnTo>
                    <a:pt x="172" y="86"/>
                  </a:lnTo>
                  <a:lnTo>
                    <a:pt x="170" y="104"/>
                  </a:lnTo>
                  <a:lnTo>
                    <a:pt x="164" y="120"/>
                  </a:lnTo>
                  <a:lnTo>
                    <a:pt x="158" y="134"/>
                  </a:lnTo>
                  <a:lnTo>
                    <a:pt x="146" y="148"/>
                  </a:lnTo>
                  <a:lnTo>
                    <a:pt x="134" y="158"/>
                  </a:lnTo>
                  <a:lnTo>
                    <a:pt x="120" y="166"/>
                  </a:lnTo>
                  <a:lnTo>
                    <a:pt x="102" y="170"/>
                  </a:lnTo>
                  <a:lnTo>
                    <a:pt x="86" y="172"/>
                  </a:lnTo>
                  <a:lnTo>
                    <a:pt x="86" y="172"/>
                  </a:lnTo>
                  <a:lnTo>
                    <a:pt x="68" y="170"/>
                  </a:lnTo>
                  <a:lnTo>
                    <a:pt x="52" y="166"/>
                  </a:lnTo>
                  <a:lnTo>
                    <a:pt x="38" y="158"/>
                  </a:lnTo>
                  <a:lnTo>
                    <a:pt x="24" y="148"/>
                  </a:lnTo>
                  <a:lnTo>
                    <a:pt x="14" y="134"/>
                  </a:lnTo>
                  <a:lnTo>
                    <a:pt x="6" y="120"/>
                  </a:lnTo>
                  <a:lnTo>
                    <a:pt x="2" y="104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2" y="68"/>
                  </a:lnTo>
                  <a:lnTo>
                    <a:pt x="6" y="52"/>
                  </a:lnTo>
                  <a:lnTo>
                    <a:pt x="14" y="38"/>
                  </a:lnTo>
                  <a:lnTo>
                    <a:pt x="24" y="26"/>
                  </a:lnTo>
                  <a:lnTo>
                    <a:pt x="38" y="14"/>
                  </a:lnTo>
                  <a:lnTo>
                    <a:pt x="52" y="6"/>
                  </a:lnTo>
                  <a:lnTo>
                    <a:pt x="68" y="2"/>
                  </a:lnTo>
                  <a:lnTo>
                    <a:pt x="86" y="0"/>
                  </a:lnTo>
                  <a:lnTo>
                    <a:pt x="86" y="0"/>
                  </a:lnTo>
                  <a:lnTo>
                    <a:pt x="102" y="2"/>
                  </a:lnTo>
                  <a:lnTo>
                    <a:pt x="120" y="6"/>
                  </a:lnTo>
                  <a:lnTo>
                    <a:pt x="134" y="14"/>
                  </a:lnTo>
                  <a:lnTo>
                    <a:pt x="146" y="26"/>
                  </a:lnTo>
                  <a:lnTo>
                    <a:pt x="158" y="38"/>
                  </a:lnTo>
                  <a:lnTo>
                    <a:pt x="164" y="52"/>
                  </a:lnTo>
                  <a:lnTo>
                    <a:pt x="170" y="68"/>
                  </a:lnTo>
                  <a:lnTo>
                    <a:pt x="172" y="86"/>
                  </a:lnTo>
                  <a:lnTo>
                    <a:pt x="172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8" name="Freeform 112"/>
            <p:cNvSpPr>
              <a:spLocks/>
            </p:cNvSpPr>
            <p:nvPr userDrawn="1"/>
          </p:nvSpPr>
          <p:spPr bwMode="auto">
            <a:xfrm>
              <a:off x="6313488" y="90000"/>
              <a:ext cx="1365250" cy="1365250"/>
            </a:xfrm>
            <a:custGeom>
              <a:avLst/>
              <a:gdLst>
                <a:gd name="T0" fmla="*/ 860 w 860"/>
                <a:gd name="T1" fmla="*/ 430 h 860"/>
                <a:gd name="T2" fmla="*/ 852 w 860"/>
                <a:gd name="T3" fmla="*/ 516 h 860"/>
                <a:gd name="T4" fmla="*/ 828 w 860"/>
                <a:gd name="T5" fmla="*/ 596 h 860"/>
                <a:gd name="T6" fmla="*/ 788 w 860"/>
                <a:gd name="T7" fmla="*/ 670 h 860"/>
                <a:gd name="T8" fmla="*/ 734 w 860"/>
                <a:gd name="T9" fmla="*/ 734 h 860"/>
                <a:gd name="T10" fmla="*/ 672 w 860"/>
                <a:gd name="T11" fmla="*/ 786 h 860"/>
                <a:gd name="T12" fmla="*/ 598 w 860"/>
                <a:gd name="T13" fmla="*/ 826 h 860"/>
                <a:gd name="T14" fmla="*/ 518 w 860"/>
                <a:gd name="T15" fmla="*/ 850 h 860"/>
                <a:gd name="T16" fmla="*/ 430 w 860"/>
                <a:gd name="T17" fmla="*/ 860 h 860"/>
                <a:gd name="T18" fmla="*/ 386 w 860"/>
                <a:gd name="T19" fmla="*/ 858 h 860"/>
                <a:gd name="T20" fmla="*/ 302 w 860"/>
                <a:gd name="T21" fmla="*/ 840 h 860"/>
                <a:gd name="T22" fmla="*/ 226 w 860"/>
                <a:gd name="T23" fmla="*/ 808 h 860"/>
                <a:gd name="T24" fmla="*/ 158 w 860"/>
                <a:gd name="T25" fmla="*/ 762 h 860"/>
                <a:gd name="T26" fmla="*/ 100 w 860"/>
                <a:gd name="T27" fmla="*/ 702 h 860"/>
                <a:gd name="T28" fmla="*/ 52 w 860"/>
                <a:gd name="T29" fmla="*/ 634 h 860"/>
                <a:gd name="T30" fmla="*/ 20 w 860"/>
                <a:gd name="T31" fmla="*/ 558 h 860"/>
                <a:gd name="T32" fmla="*/ 4 w 860"/>
                <a:gd name="T33" fmla="*/ 474 h 860"/>
                <a:gd name="T34" fmla="*/ 0 w 860"/>
                <a:gd name="T35" fmla="*/ 430 h 860"/>
                <a:gd name="T36" fmla="*/ 10 w 860"/>
                <a:gd name="T37" fmla="*/ 342 h 860"/>
                <a:gd name="T38" fmla="*/ 34 w 860"/>
                <a:gd name="T39" fmla="*/ 262 h 860"/>
                <a:gd name="T40" fmla="*/ 74 w 860"/>
                <a:gd name="T41" fmla="*/ 188 h 860"/>
                <a:gd name="T42" fmla="*/ 126 w 860"/>
                <a:gd name="T43" fmla="*/ 126 h 860"/>
                <a:gd name="T44" fmla="*/ 190 w 860"/>
                <a:gd name="T45" fmla="*/ 72 h 860"/>
                <a:gd name="T46" fmla="*/ 264 w 860"/>
                <a:gd name="T47" fmla="*/ 34 h 860"/>
                <a:gd name="T48" fmla="*/ 344 w 860"/>
                <a:gd name="T49" fmla="*/ 8 h 860"/>
                <a:gd name="T50" fmla="*/ 430 w 860"/>
                <a:gd name="T51" fmla="*/ 0 h 860"/>
                <a:gd name="T52" fmla="*/ 474 w 860"/>
                <a:gd name="T53" fmla="*/ 2 h 860"/>
                <a:gd name="T54" fmla="*/ 558 w 860"/>
                <a:gd name="T55" fmla="*/ 18 h 860"/>
                <a:gd name="T56" fmla="*/ 636 w 860"/>
                <a:gd name="T57" fmla="*/ 52 h 860"/>
                <a:gd name="T58" fmla="*/ 704 w 860"/>
                <a:gd name="T59" fmla="*/ 98 h 860"/>
                <a:gd name="T60" fmla="*/ 762 w 860"/>
                <a:gd name="T61" fmla="*/ 156 h 860"/>
                <a:gd name="T62" fmla="*/ 808 w 860"/>
                <a:gd name="T63" fmla="*/ 224 h 860"/>
                <a:gd name="T64" fmla="*/ 842 w 860"/>
                <a:gd name="T65" fmla="*/ 302 h 860"/>
                <a:gd name="T66" fmla="*/ 858 w 860"/>
                <a:gd name="T67" fmla="*/ 386 h 860"/>
                <a:gd name="T68" fmla="*/ 860 w 860"/>
                <a:gd name="T69" fmla="*/ 430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60">
                  <a:moveTo>
                    <a:pt x="860" y="430"/>
                  </a:moveTo>
                  <a:lnTo>
                    <a:pt x="860" y="430"/>
                  </a:lnTo>
                  <a:lnTo>
                    <a:pt x="858" y="474"/>
                  </a:lnTo>
                  <a:lnTo>
                    <a:pt x="852" y="516"/>
                  </a:lnTo>
                  <a:lnTo>
                    <a:pt x="842" y="558"/>
                  </a:lnTo>
                  <a:lnTo>
                    <a:pt x="828" y="596"/>
                  </a:lnTo>
                  <a:lnTo>
                    <a:pt x="808" y="634"/>
                  </a:lnTo>
                  <a:lnTo>
                    <a:pt x="788" y="670"/>
                  </a:lnTo>
                  <a:lnTo>
                    <a:pt x="762" y="702"/>
                  </a:lnTo>
                  <a:lnTo>
                    <a:pt x="734" y="734"/>
                  </a:lnTo>
                  <a:lnTo>
                    <a:pt x="704" y="762"/>
                  </a:lnTo>
                  <a:lnTo>
                    <a:pt x="672" y="786"/>
                  </a:lnTo>
                  <a:lnTo>
                    <a:pt x="636" y="808"/>
                  </a:lnTo>
                  <a:lnTo>
                    <a:pt x="598" y="826"/>
                  </a:lnTo>
                  <a:lnTo>
                    <a:pt x="558" y="840"/>
                  </a:lnTo>
                  <a:lnTo>
                    <a:pt x="518" y="850"/>
                  </a:lnTo>
                  <a:lnTo>
                    <a:pt x="474" y="858"/>
                  </a:lnTo>
                  <a:lnTo>
                    <a:pt x="430" y="860"/>
                  </a:lnTo>
                  <a:lnTo>
                    <a:pt x="430" y="860"/>
                  </a:lnTo>
                  <a:lnTo>
                    <a:pt x="386" y="858"/>
                  </a:lnTo>
                  <a:lnTo>
                    <a:pt x="344" y="850"/>
                  </a:lnTo>
                  <a:lnTo>
                    <a:pt x="302" y="840"/>
                  </a:lnTo>
                  <a:lnTo>
                    <a:pt x="264" y="826"/>
                  </a:lnTo>
                  <a:lnTo>
                    <a:pt x="226" y="808"/>
                  </a:lnTo>
                  <a:lnTo>
                    <a:pt x="190" y="786"/>
                  </a:lnTo>
                  <a:lnTo>
                    <a:pt x="158" y="762"/>
                  </a:lnTo>
                  <a:lnTo>
                    <a:pt x="126" y="734"/>
                  </a:lnTo>
                  <a:lnTo>
                    <a:pt x="100" y="702"/>
                  </a:lnTo>
                  <a:lnTo>
                    <a:pt x="74" y="670"/>
                  </a:lnTo>
                  <a:lnTo>
                    <a:pt x="52" y="634"/>
                  </a:lnTo>
                  <a:lnTo>
                    <a:pt x="34" y="596"/>
                  </a:lnTo>
                  <a:lnTo>
                    <a:pt x="20" y="558"/>
                  </a:lnTo>
                  <a:lnTo>
                    <a:pt x="10" y="516"/>
                  </a:lnTo>
                  <a:lnTo>
                    <a:pt x="4" y="474"/>
                  </a:lnTo>
                  <a:lnTo>
                    <a:pt x="0" y="430"/>
                  </a:lnTo>
                  <a:lnTo>
                    <a:pt x="0" y="430"/>
                  </a:lnTo>
                  <a:lnTo>
                    <a:pt x="4" y="386"/>
                  </a:lnTo>
                  <a:lnTo>
                    <a:pt x="10" y="342"/>
                  </a:lnTo>
                  <a:lnTo>
                    <a:pt x="20" y="302"/>
                  </a:lnTo>
                  <a:lnTo>
                    <a:pt x="34" y="262"/>
                  </a:lnTo>
                  <a:lnTo>
                    <a:pt x="52" y="224"/>
                  </a:lnTo>
                  <a:lnTo>
                    <a:pt x="74" y="188"/>
                  </a:lnTo>
                  <a:lnTo>
                    <a:pt x="100" y="156"/>
                  </a:lnTo>
                  <a:lnTo>
                    <a:pt x="126" y="126"/>
                  </a:lnTo>
                  <a:lnTo>
                    <a:pt x="158" y="98"/>
                  </a:lnTo>
                  <a:lnTo>
                    <a:pt x="190" y="72"/>
                  </a:lnTo>
                  <a:lnTo>
                    <a:pt x="226" y="52"/>
                  </a:lnTo>
                  <a:lnTo>
                    <a:pt x="264" y="34"/>
                  </a:lnTo>
                  <a:lnTo>
                    <a:pt x="302" y="18"/>
                  </a:lnTo>
                  <a:lnTo>
                    <a:pt x="344" y="8"/>
                  </a:lnTo>
                  <a:lnTo>
                    <a:pt x="386" y="2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474" y="2"/>
                  </a:lnTo>
                  <a:lnTo>
                    <a:pt x="518" y="8"/>
                  </a:lnTo>
                  <a:lnTo>
                    <a:pt x="558" y="18"/>
                  </a:lnTo>
                  <a:lnTo>
                    <a:pt x="598" y="34"/>
                  </a:lnTo>
                  <a:lnTo>
                    <a:pt x="636" y="52"/>
                  </a:lnTo>
                  <a:lnTo>
                    <a:pt x="672" y="72"/>
                  </a:lnTo>
                  <a:lnTo>
                    <a:pt x="704" y="98"/>
                  </a:lnTo>
                  <a:lnTo>
                    <a:pt x="734" y="126"/>
                  </a:lnTo>
                  <a:lnTo>
                    <a:pt x="762" y="156"/>
                  </a:lnTo>
                  <a:lnTo>
                    <a:pt x="788" y="188"/>
                  </a:lnTo>
                  <a:lnTo>
                    <a:pt x="808" y="224"/>
                  </a:lnTo>
                  <a:lnTo>
                    <a:pt x="828" y="262"/>
                  </a:lnTo>
                  <a:lnTo>
                    <a:pt x="842" y="302"/>
                  </a:lnTo>
                  <a:lnTo>
                    <a:pt x="852" y="342"/>
                  </a:lnTo>
                  <a:lnTo>
                    <a:pt x="858" y="386"/>
                  </a:lnTo>
                  <a:lnTo>
                    <a:pt x="860" y="430"/>
                  </a:lnTo>
                  <a:lnTo>
                    <a:pt x="860" y="430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09" name="Freeform 113"/>
            <p:cNvSpPr>
              <a:spLocks/>
            </p:cNvSpPr>
            <p:nvPr userDrawn="1"/>
          </p:nvSpPr>
          <p:spPr bwMode="auto">
            <a:xfrm>
              <a:off x="6532563" y="455125"/>
              <a:ext cx="930275" cy="930275"/>
            </a:xfrm>
            <a:custGeom>
              <a:avLst/>
              <a:gdLst>
                <a:gd name="T0" fmla="*/ 586 w 586"/>
                <a:gd name="T1" fmla="*/ 292 h 586"/>
                <a:gd name="T2" fmla="*/ 580 w 586"/>
                <a:gd name="T3" fmla="*/ 352 h 586"/>
                <a:gd name="T4" fmla="*/ 564 w 586"/>
                <a:gd name="T5" fmla="*/ 408 h 586"/>
                <a:gd name="T6" fmla="*/ 536 w 586"/>
                <a:gd name="T7" fmla="*/ 458 h 586"/>
                <a:gd name="T8" fmla="*/ 500 w 586"/>
                <a:gd name="T9" fmla="*/ 500 h 586"/>
                <a:gd name="T10" fmla="*/ 458 w 586"/>
                <a:gd name="T11" fmla="*/ 536 h 586"/>
                <a:gd name="T12" fmla="*/ 408 w 586"/>
                <a:gd name="T13" fmla="*/ 564 h 586"/>
                <a:gd name="T14" fmla="*/ 352 w 586"/>
                <a:gd name="T15" fmla="*/ 580 h 586"/>
                <a:gd name="T16" fmla="*/ 292 w 586"/>
                <a:gd name="T17" fmla="*/ 586 h 586"/>
                <a:gd name="T18" fmla="*/ 262 w 586"/>
                <a:gd name="T19" fmla="*/ 586 h 586"/>
                <a:gd name="T20" fmla="*/ 206 w 586"/>
                <a:gd name="T21" fmla="*/ 574 h 586"/>
                <a:gd name="T22" fmla="*/ 152 w 586"/>
                <a:gd name="T23" fmla="*/ 552 h 586"/>
                <a:gd name="T24" fmla="*/ 106 w 586"/>
                <a:gd name="T25" fmla="*/ 520 h 586"/>
                <a:gd name="T26" fmla="*/ 66 w 586"/>
                <a:gd name="T27" fmla="*/ 480 h 586"/>
                <a:gd name="T28" fmla="*/ 34 w 586"/>
                <a:gd name="T29" fmla="*/ 432 h 586"/>
                <a:gd name="T30" fmla="*/ 12 w 586"/>
                <a:gd name="T31" fmla="*/ 380 h 586"/>
                <a:gd name="T32" fmla="*/ 0 w 586"/>
                <a:gd name="T33" fmla="*/ 322 h 586"/>
                <a:gd name="T34" fmla="*/ 0 w 586"/>
                <a:gd name="T35" fmla="*/ 292 h 586"/>
                <a:gd name="T36" fmla="*/ 6 w 586"/>
                <a:gd name="T37" fmla="*/ 234 h 586"/>
                <a:gd name="T38" fmla="*/ 22 w 586"/>
                <a:gd name="T39" fmla="*/ 178 h 586"/>
                <a:gd name="T40" fmla="*/ 50 w 586"/>
                <a:gd name="T41" fmla="*/ 128 h 586"/>
                <a:gd name="T42" fmla="*/ 86 w 586"/>
                <a:gd name="T43" fmla="*/ 86 h 586"/>
                <a:gd name="T44" fmla="*/ 128 w 586"/>
                <a:gd name="T45" fmla="*/ 50 h 586"/>
                <a:gd name="T46" fmla="*/ 178 w 586"/>
                <a:gd name="T47" fmla="*/ 22 h 586"/>
                <a:gd name="T48" fmla="*/ 234 w 586"/>
                <a:gd name="T49" fmla="*/ 6 h 586"/>
                <a:gd name="T50" fmla="*/ 292 w 586"/>
                <a:gd name="T51" fmla="*/ 0 h 586"/>
                <a:gd name="T52" fmla="*/ 322 w 586"/>
                <a:gd name="T53" fmla="*/ 0 h 586"/>
                <a:gd name="T54" fmla="*/ 380 w 586"/>
                <a:gd name="T55" fmla="*/ 12 h 586"/>
                <a:gd name="T56" fmla="*/ 432 w 586"/>
                <a:gd name="T57" fmla="*/ 34 h 586"/>
                <a:gd name="T58" fmla="*/ 480 w 586"/>
                <a:gd name="T59" fmla="*/ 66 h 586"/>
                <a:gd name="T60" fmla="*/ 520 w 586"/>
                <a:gd name="T61" fmla="*/ 106 h 586"/>
                <a:gd name="T62" fmla="*/ 552 w 586"/>
                <a:gd name="T63" fmla="*/ 152 h 586"/>
                <a:gd name="T64" fmla="*/ 574 w 586"/>
                <a:gd name="T65" fmla="*/ 206 h 586"/>
                <a:gd name="T66" fmla="*/ 586 w 586"/>
                <a:gd name="T67" fmla="*/ 262 h 586"/>
                <a:gd name="T68" fmla="*/ 586 w 586"/>
                <a:gd name="T69" fmla="*/ 29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6" h="586">
                  <a:moveTo>
                    <a:pt x="586" y="292"/>
                  </a:moveTo>
                  <a:lnTo>
                    <a:pt x="586" y="292"/>
                  </a:lnTo>
                  <a:lnTo>
                    <a:pt x="586" y="322"/>
                  </a:lnTo>
                  <a:lnTo>
                    <a:pt x="580" y="352"/>
                  </a:lnTo>
                  <a:lnTo>
                    <a:pt x="574" y="380"/>
                  </a:lnTo>
                  <a:lnTo>
                    <a:pt x="564" y="408"/>
                  </a:lnTo>
                  <a:lnTo>
                    <a:pt x="552" y="432"/>
                  </a:lnTo>
                  <a:lnTo>
                    <a:pt x="536" y="458"/>
                  </a:lnTo>
                  <a:lnTo>
                    <a:pt x="520" y="480"/>
                  </a:lnTo>
                  <a:lnTo>
                    <a:pt x="500" y="500"/>
                  </a:lnTo>
                  <a:lnTo>
                    <a:pt x="480" y="520"/>
                  </a:lnTo>
                  <a:lnTo>
                    <a:pt x="458" y="536"/>
                  </a:lnTo>
                  <a:lnTo>
                    <a:pt x="432" y="552"/>
                  </a:lnTo>
                  <a:lnTo>
                    <a:pt x="408" y="564"/>
                  </a:lnTo>
                  <a:lnTo>
                    <a:pt x="380" y="574"/>
                  </a:lnTo>
                  <a:lnTo>
                    <a:pt x="352" y="580"/>
                  </a:lnTo>
                  <a:lnTo>
                    <a:pt x="322" y="586"/>
                  </a:lnTo>
                  <a:lnTo>
                    <a:pt x="292" y="586"/>
                  </a:lnTo>
                  <a:lnTo>
                    <a:pt x="292" y="586"/>
                  </a:lnTo>
                  <a:lnTo>
                    <a:pt x="262" y="586"/>
                  </a:lnTo>
                  <a:lnTo>
                    <a:pt x="234" y="580"/>
                  </a:lnTo>
                  <a:lnTo>
                    <a:pt x="206" y="574"/>
                  </a:lnTo>
                  <a:lnTo>
                    <a:pt x="178" y="564"/>
                  </a:lnTo>
                  <a:lnTo>
                    <a:pt x="152" y="552"/>
                  </a:lnTo>
                  <a:lnTo>
                    <a:pt x="128" y="536"/>
                  </a:lnTo>
                  <a:lnTo>
                    <a:pt x="106" y="520"/>
                  </a:lnTo>
                  <a:lnTo>
                    <a:pt x="86" y="500"/>
                  </a:lnTo>
                  <a:lnTo>
                    <a:pt x="66" y="480"/>
                  </a:lnTo>
                  <a:lnTo>
                    <a:pt x="50" y="458"/>
                  </a:lnTo>
                  <a:lnTo>
                    <a:pt x="34" y="432"/>
                  </a:lnTo>
                  <a:lnTo>
                    <a:pt x="22" y="408"/>
                  </a:lnTo>
                  <a:lnTo>
                    <a:pt x="12" y="380"/>
                  </a:lnTo>
                  <a:lnTo>
                    <a:pt x="6" y="352"/>
                  </a:lnTo>
                  <a:lnTo>
                    <a:pt x="0" y="322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0" y="262"/>
                  </a:lnTo>
                  <a:lnTo>
                    <a:pt x="6" y="234"/>
                  </a:lnTo>
                  <a:lnTo>
                    <a:pt x="12" y="206"/>
                  </a:lnTo>
                  <a:lnTo>
                    <a:pt x="22" y="178"/>
                  </a:lnTo>
                  <a:lnTo>
                    <a:pt x="34" y="152"/>
                  </a:lnTo>
                  <a:lnTo>
                    <a:pt x="50" y="128"/>
                  </a:lnTo>
                  <a:lnTo>
                    <a:pt x="66" y="106"/>
                  </a:lnTo>
                  <a:lnTo>
                    <a:pt x="86" y="86"/>
                  </a:lnTo>
                  <a:lnTo>
                    <a:pt x="106" y="66"/>
                  </a:lnTo>
                  <a:lnTo>
                    <a:pt x="128" y="50"/>
                  </a:lnTo>
                  <a:lnTo>
                    <a:pt x="152" y="34"/>
                  </a:lnTo>
                  <a:lnTo>
                    <a:pt x="178" y="22"/>
                  </a:lnTo>
                  <a:lnTo>
                    <a:pt x="206" y="12"/>
                  </a:lnTo>
                  <a:lnTo>
                    <a:pt x="234" y="6"/>
                  </a:lnTo>
                  <a:lnTo>
                    <a:pt x="262" y="0"/>
                  </a:lnTo>
                  <a:lnTo>
                    <a:pt x="292" y="0"/>
                  </a:lnTo>
                  <a:lnTo>
                    <a:pt x="292" y="0"/>
                  </a:lnTo>
                  <a:lnTo>
                    <a:pt x="322" y="0"/>
                  </a:lnTo>
                  <a:lnTo>
                    <a:pt x="352" y="6"/>
                  </a:lnTo>
                  <a:lnTo>
                    <a:pt x="380" y="12"/>
                  </a:lnTo>
                  <a:lnTo>
                    <a:pt x="408" y="22"/>
                  </a:lnTo>
                  <a:lnTo>
                    <a:pt x="432" y="34"/>
                  </a:lnTo>
                  <a:lnTo>
                    <a:pt x="458" y="50"/>
                  </a:lnTo>
                  <a:lnTo>
                    <a:pt x="480" y="66"/>
                  </a:lnTo>
                  <a:lnTo>
                    <a:pt x="500" y="86"/>
                  </a:lnTo>
                  <a:lnTo>
                    <a:pt x="520" y="106"/>
                  </a:lnTo>
                  <a:lnTo>
                    <a:pt x="536" y="128"/>
                  </a:lnTo>
                  <a:lnTo>
                    <a:pt x="552" y="152"/>
                  </a:lnTo>
                  <a:lnTo>
                    <a:pt x="564" y="178"/>
                  </a:lnTo>
                  <a:lnTo>
                    <a:pt x="574" y="206"/>
                  </a:lnTo>
                  <a:lnTo>
                    <a:pt x="580" y="234"/>
                  </a:lnTo>
                  <a:lnTo>
                    <a:pt x="586" y="262"/>
                  </a:lnTo>
                  <a:lnTo>
                    <a:pt x="586" y="292"/>
                  </a:lnTo>
                  <a:lnTo>
                    <a:pt x="586" y="292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10" name="Freeform 114"/>
            <p:cNvSpPr>
              <a:spLocks/>
            </p:cNvSpPr>
            <p:nvPr userDrawn="1"/>
          </p:nvSpPr>
          <p:spPr bwMode="auto">
            <a:xfrm>
              <a:off x="6761163" y="874225"/>
              <a:ext cx="473075" cy="473075"/>
            </a:xfrm>
            <a:custGeom>
              <a:avLst/>
              <a:gdLst>
                <a:gd name="T0" fmla="*/ 298 w 298"/>
                <a:gd name="T1" fmla="*/ 148 h 298"/>
                <a:gd name="T2" fmla="*/ 294 w 298"/>
                <a:gd name="T3" fmla="*/ 178 h 298"/>
                <a:gd name="T4" fmla="*/ 286 w 298"/>
                <a:gd name="T5" fmla="*/ 206 h 298"/>
                <a:gd name="T6" fmla="*/ 272 w 298"/>
                <a:gd name="T7" fmla="*/ 232 h 298"/>
                <a:gd name="T8" fmla="*/ 254 w 298"/>
                <a:gd name="T9" fmla="*/ 254 h 298"/>
                <a:gd name="T10" fmla="*/ 232 w 298"/>
                <a:gd name="T11" fmla="*/ 272 h 298"/>
                <a:gd name="T12" fmla="*/ 206 w 298"/>
                <a:gd name="T13" fmla="*/ 286 h 298"/>
                <a:gd name="T14" fmla="*/ 178 w 298"/>
                <a:gd name="T15" fmla="*/ 294 h 298"/>
                <a:gd name="T16" fmla="*/ 148 w 298"/>
                <a:gd name="T17" fmla="*/ 298 h 298"/>
                <a:gd name="T18" fmla="*/ 134 w 298"/>
                <a:gd name="T19" fmla="*/ 296 h 298"/>
                <a:gd name="T20" fmla="*/ 104 w 298"/>
                <a:gd name="T21" fmla="*/ 290 h 298"/>
                <a:gd name="T22" fmla="*/ 78 w 298"/>
                <a:gd name="T23" fmla="*/ 280 h 298"/>
                <a:gd name="T24" fmla="*/ 54 w 298"/>
                <a:gd name="T25" fmla="*/ 264 h 298"/>
                <a:gd name="T26" fmla="*/ 34 w 298"/>
                <a:gd name="T27" fmla="*/ 242 h 298"/>
                <a:gd name="T28" fmla="*/ 18 w 298"/>
                <a:gd name="T29" fmla="*/ 220 h 298"/>
                <a:gd name="T30" fmla="*/ 6 w 298"/>
                <a:gd name="T31" fmla="*/ 192 h 298"/>
                <a:gd name="T32" fmla="*/ 0 w 298"/>
                <a:gd name="T33" fmla="*/ 164 h 298"/>
                <a:gd name="T34" fmla="*/ 0 w 298"/>
                <a:gd name="T35" fmla="*/ 148 h 298"/>
                <a:gd name="T36" fmla="*/ 2 w 298"/>
                <a:gd name="T37" fmla="*/ 118 h 298"/>
                <a:gd name="T38" fmla="*/ 12 w 298"/>
                <a:gd name="T39" fmla="*/ 90 h 298"/>
                <a:gd name="T40" fmla="*/ 26 w 298"/>
                <a:gd name="T41" fmla="*/ 64 h 298"/>
                <a:gd name="T42" fmla="*/ 44 w 298"/>
                <a:gd name="T43" fmla="*/ 42 h 298"/>
                <a:gd name="T44" fmla="*/ 66 w 298"/>
                <a:gd name="T45" fmla="*/ 24 h 298"/>
                <a:gd name="T46" fmla="*/ 90 w 298"/>
                <a:gd name="T47" fmla="*/ 10 h 298"/>
                <a:gd name="T48" fmla="*/ 118 w 298"/>
                <a:gd name="T49" fmla="*/ 2 h 298"/>
                <a:gd name="T50" fmla="*/ 148 w 298"/>
                <a:gd name="T51" fmla="*/ 0 h 298"/>
                <a:gd name="T52" fmla="*/ 164 w 298"/>
                <a:gd name="T53" fmla="*/ 0 h 298"/>
                <a:gd name="T54" fmla="*/ 194 w 298"/>
                <a:gd name="T55" fmla="*/ 6 h 298"/>
                <a:gd name="T56" fmla="*/ 220 w 298"/>
                <a:gd name="T57" fmla="*/ 18 h 298"/>
                <a:gd name="T58" fmla="*/ 244 w 298"/>
                <a:gd name="T59" fmla="*/ 34 h 298"/>
                <a:gd name="T60" fmla="*/ 264 w 298"/>
                <a:gd name="T61" fmla="*/ 54 h 298"/>
                <a:gd name="T62" fmla="*/ 280 w 298"/>
                <a:gd name="T63" fmla="*/ 78 h 298"/>
                <a:gd name="T64" fmla="*/ 292 w 298"/>
                <a:gd name="T65" fmla="*/ 104 h 298"/>
                <a:gd name="T66" fmla="*/ 298 w 298"/>
                <a:gd name="T67" fmla="*/ 132 h 298"/>
                <a:gd name="T68" fmla="*/ 298 w 298"/>
                <a:gd name="T69" fmla="*/ 14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8" h="298">
                  <a:moveTo>
                    <a:pt x="298" y="148"/>
                  </a:moveTo>
                  <a:lnTo>
                    <a:pt x="298" y="148"/>
                  </a:lnTo>
                  <a:lnTo>
                    <a:pt x="298" y="164"/>
                  </a:lnTo>
                  <a:lnTo>
                    <a:pt x="294" y="178"/>
                  </a:lnTo>
                  <a:lnTo>
                    <a:pt x="292" y="192"/>
                  </a:lnTo>
                  <a:lnTo>
                    <a:pt x="286" y="206"/>
                  </a:lnTo>
                  <a:lnTo>
                    <a:pt x="280" y="220"/>
                  </a:lnTo>
                  <a:lnTo>
                    <a:pt x="272" y="232"/>
                  </a:lnTo>
                  <a:lnTo>
                    <a:pt x="264" y="242"/>
                  </a:lnTo>
                  <a:lnTo>
                    <a:pt x="254" y="254"/>
                  </a:lnTo>
                  <a:lnTo>
                    <a:pt x="244" y="264"/>
                  </a:lnTo>
                  <a:lnTo>
                    <a:pt x="232" y="272"/>
                  </a:lnTo>
                  <a:lnTo>
                    <a:pt x="220" y="280"/>
                  </a:lnTo>
                  <a:lnTo>
                    <a:pt x="206" y="286"/>
                  </a:lnTo>
                  <a:lnTo>
                    <a:pt x="194" y="290"/>
                  </a:lnTo>
                  <a:lnTo>
                    <a:pt x="178" y="294"/>
                  </a:lnTo>
                  <a:lnTo>
                    <a:pt x="164" y="296"/>
                  </a:lnTo>
                  <a:lnTo>
                    <a:pt x="148" y="298"/>
                  </a:lnTo>
                  <a:lnTo>
                    <a:pt x="148" y="298"/>
                  </a:lnTo>
                  <a:lnTo>
                    <a:pt x="134" y="296"/>
                  </a:lnTo>
                  <a:lnTo>
                    <a:pt x="118" y="294"/>
                  </a:lnTo>
                  <a:lnTo>
                    <a:pt x="104" y="290"/>
                  </a:lnTo>
                  <a:lnTo>
                    <a:pt x="90" y="286"/>
                  </a:lnTo>
                  <a:lnTo>
                    <a:pt x="78" y="280"/>
                  </a:lnTo>
                  <a:lnTo>
                    <a:pt x="66" y="272"/>
                  </a:lnTo>
                  <a:lnTo>
                    <a:pt x="54" y="264"/>
                  </a:lnTo>
                  <a:lnTo>
                    <a:pt x="44" y="254"/>
                  </a:lnTo>
                  <a:lnTo>
                    <a:pt x="34" y="242"/>
                  </a:lnTo>
                  <a:lnTo>
                    <a:pt x="26" y="232"/>
                  </a:lnTo>
                  <a:lnTo>
                    <a:pt x="18" y="220"/>
                  </a:lnTo>
                  <a:lnTo>
                    <a:pt x="12" y="206"/>
                  </a:lnTo>
                  <a:lnTo>
                    <a:pt x="6" y="192"/>
                  </a:lnTo>
                  <a:lnTo>
                    <a:pt x="2" y="178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0" y="132"/>
                  </a:lnTo>
                  <a:lnTo>
                    <a:pt x="2" y="118"/>
                  </a:lnTo>
                  <a:lnTo>
                    <a:pt x="6" y="104"/>
                  </a:lnTo>
                  <a:lnTo>
                    <a:pt x="12" y="90"/>
                  </a:lnTo>
                  <a:lnTo>
                    <a:pt x="18" y="78"/>
                  </a:lnTo>
                  <a:lnTo>
                    <a:pt x="26" y="64"/>
                  </a:lnTo>
                  <a:lnTo>
                    <a:pt x="34" y="54"/>
                  </a:lnTo>
                  <a:lnTo>
                    <a:pt x="44" y="42"/>
                  </a:lnTo>
                  <a:lnTo>
                    <a:pt x="54" y="34"/>
                  </a:lnTo>
                  <a:lnTo>
                    <a:pt x="66" y="24"/>
                  </a:lnTo>
                  <a:lnTo>
                    <a:pt x="78" y="18"/>
                  </a:lnTo>
                  <a:lnTo>
                    <a:pt x="90" y="10"/>
                  </a:lnTo>
                  <a:lnTo>
                    <a:pt x="104" y="6"/>
                  </a:lnTo>
                  <a:lnTo>
                    <a:pt x="118" y="2"/>
                  </a:lnTo>
                  <a:lnTo>
                    <a:pt x="134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64" y="0"/>
                  </a:lnTo>
                  <a:lnTo>
                    <a:pt x="178" y="2"/>
                  </a:lnTo>
                  <a:lnTo>
                    <a:pt x="194" y="6"/>
                  </a:lnTo>
                  <a:lnTo>
                    <a:pt x="206" y="10"/>
                  </a:lnTo>
                  <a:lnTo>
                    <a:pt x="220" y="18"/>
                  </a:lnTo>
                  <a:lnTo>
                    <a:pt x="232" y="24"/>
                  </a:lnTo>
                  <a:lnTo>
                    <a:pt x="244" y="34"/>
                  </a:lnTo>
                  <a:lnTo>
                    <a:pt x="254" y="42"/>
                  </a:lnTo>
                  <a:lnTo>
                    <a:pt x="264" y="54"/>
                  </a:lnTo>
                  <a:lnTo>
                    <a:pt x="272" y="64"/>
                  </a:lnTo>
                  <a:lnTo>
                    <a:pt x="280" y="78"/>
                  </a:lnTo>
                  <a:lnTo>
                    <a:pt x="286" y="90"/>
                  </a:lnTo>
                  <a:lnTo>
                    <a:pt x="292" y="104"/>
                  </a:lnTo>
                  <a:lnTo>
                    <a:pt x="294" y="118"/>
                  </a:lnTo>
                  <a:lnTo>
                    <a:pt x="298" y="132"/>
                  </a:lnTo>
                  <a:lnTo>
                    <a:pt x="298" y="148"/>
                  </a:lnTo>
                  <a:lnTo>
                    <a:pt x="298" y="1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1" name="Freeform 115"/>
            <p:cNvSpPr>
              <a:spLocks/>
            </p:cNvSpPr>
            <p:nvPr userDrawn="1"/>
          </p:nvSpPr>
          <p:spPr bwMode="auto">
            <a:xfrm>
              <a:off x="7593013" y="1483825"/>
              <a:ext cx="1365250" cy="1365250"/>
            </a:xfrm>
            <a:custGeom>
              <a:avLst/>
              <a:gdLst>
                <a:gd name="T0" fmla="*/ 860 w 860"/>
                <a:gd name="T1" fmla="*/ 430 h 860"/>
                <a:gd name="T2" fmla="*/ 850 w 860"/>
                <a:gd name="T3" fmla="*/ 516 h 860"/>
                <a:gd name="T4" fmla="*/ 826 w 860"/>
                <a:gd name="T5" fmla="*/ 598 h 860"/>
                <a:gd name="T6" fmla="*/ 786 w 860"/>
                <a:gd name="T7" fmla="*/ 670 h 860"/>
                <a:gd name="T8" fmla="*/ 734 w 860"/>
                <a:gd name="T9" fmla="*/ 734 h 860"/>
                <a:gd name="T10" fmla="*/ 670 w 860"/>
                <a:gd name="T11" fmla="*/ 786 h 860"/>
                <a:gd name="T12" fmla="*/ 596 w 860"/>
                <a:gd name="T13" fmla="*/ 826 h 860"/>
                <a:gd name="T14" fmla="*/ 516 w 860"/>
                <a:gd name="T15" fmla="*/ 850 h 860"/>
                <a:gd name="T16" fmla="*/ 430 w 860"/>
                <a:gd name="T17" fmla="*/ 860 h 860"/>
                <a:gd name="T18" fmla="*/ 386 w 860"/>
                <a:gd name="T19" fmla="*/ 858 h 860"/>
                <a:gd name="T20" fmla="*/ 302 w 860"/>
                <a:gd name="T21" fmla="*/ 840 h 860"/>
                <a:gd name="T22" fmla="*/ 224 w 860"/>
                <a:gd name="T23" fmla="*/ 808 h 860"/>
                <a:gd name="T24" fmla="*/ 156 w 860"/>
                <a:gd name="T25" fmla="*/ 762 h 860"/>
                <a:gd name="T26" fmla="*/ 98 w 860"/>
                <a:gd name="T27" fmla="*/ 704 h 860"/>
                <a:gd name="T28" fmla="*/ 52 w 860"/>
                <a:gd name="T29" fmla="*/ 634 h 860"/>
                <a:gd name="T30" fmla="*/ 18 w 860"/>
                <a:gd name="T31" fmla="*/ 558 h 860"/>
                <a:gd name="T32" fmla="*/ 2 w 860"/>
                <a:gd name="T33" fmla="*/ 474 h 860"/>
                <a:gd name="T34" fmla="*/ 0 w 860"/>
                <a:gd name="T35" fmla="*/ 430 h 860"/>
                <a:gd name="T36" fmla="*/ 8 w 860"/>
                <a:gd name="T37" fmla="*/ 344 h 860"/>
                <a:gd name="T38" fmla="*/ 34 w 860"/>
                <a:gd name="T39" fmla="*/ 262 h 860"/>
                <a:gd name="T40" fmla="*/ 72 w 860"/>
                <a:gd name="T41" fmla="*/ 190 h 860"/>
                <a:gd name="T42" fmla="*/ 126 w 860"/>
                <a:gd name="T43" fmla="*/ 126 h 860"/>
                <a:gd name="T44" fmla="*/ 188 w 860"/>
                <a:gd name="T45" fmla="*/ 74 h 860"/>
                <a:gd name="T46" fmla="*/ 262 w 860"/>
                <a:gd name="T47" fmla="*/ 34 h 860"/>
                <a:gd name="T48" fmla="*/ 342 w 860"/>
                <a:gd name="T49" fmla="*/ 8 h 860"/>
                <a:gd name="T50" fmla="*/ 430 w 860"/>
                <a:gd name="T51" fmla="*/ 0 h 860"/>
                <a:gd name="T52" fmla="*/ 474 w 860"/>
                <a:gd name="T53" fmla="*/ 2 h 860"/>
                <a:gd name="T54" fmla="*/ 558 w 860"/>
                <a:gd name="T55" fmla="*/ 20 h 860"/>
                <a:gd name="T56" fmla="*/ 634 w 860"/>
                <a:gd name="T57" fmla="*/ 52 h 860"/>
                <a:gd name="T58" fmla="*/ 702 w 860"/>
                <a:gd name="T59" fmla="*/ 98 h 860"/>
                <a:gd name="T60" fmla="*/ 762 w 860"/>
                <a:gd name="T61" fmla="*/ 156 h 860"/>
                <a:gd name="T62" fmla="*/ 808 w 860"/>
                <a:gd name="T63" fmla="*/ 224 h 860"/>
                <a:gd name="T64" fmla="*/ 840 w 860"/>
                <a:gd name="T65" fmla="*/ 302 h 860"/>
                <a:gd name="T66" fmla="*/ 858 w 860"/>
                <a:gd name="T67" fmla="*/ 386 h 860"/>
                <a:gd name="T68" fmla="*/ 860 w 860"/>
                <a:gd name="T69" fmla="*/ 430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60">
                  <a:moveTo>
                    <a:pt x="860" y="430"/>
                  </a:moveTo>
                  <a:lnTo>
                    <a:pt x="860" y="430"/>
                  </a:lnTo>
                  <a:lnTo>
                    <a:pt x="858" y="474"/>
                  </a:lnTo>
                  <a:lnTo>
                    <a:pt x="850" y="516"/>
                  </a:lnTo>
                  <a:lnTo>
                    <a:pt x="840" y="558"/>
                  </a:lnTo>
                  <a:lnTo>
                    <a:pt x="826" y="598"/>
                  </a:lnTo>
                  <a:lnTo>
                    <a:pt x="808" y="634"/>
                  </a:lnTo>
                  <a:lnTo>
                    <a:pt x="786" y="670"/>
                  </a:lnTo>
                  <a:lnTo>
                    <a:pt x="762" y="704"/>
                  </a:lnTo>
                  <a:lnTo>
                    <a:pt x="734" y="734"/>
                  </a:lnTo>
                  <a:lnTo>
                    <a:pt x="702" y="762"/>
                  </a:lnTo>
                  <a:lnTo>
                    <a:pt x="670" y="786"/>
                  </a:lnTo>
                  <a:lnTo>
                    <a:pt x="634" y="808"/>
                  </a:lnTo>
                  <a:lnTo>
                    <a:pt x="596" y="826"/>
                  </a:lnTo>
                  <a:lnTo>
                    <a:pt x="558" y="840"/>
                  </a:lnTo>
                  <a:lnTo>
                    <a:pt x="516" y="850"/>
                  </a:lnTo>
                  <a:lnTo>
                    <a:pt x="474" y="858"/>
                  </a:lnTo>
                  <a:lnTo>
                    <a:pt x="430" y="860"/>
                  </a:lnTo>
                  <a:lnTo>
                    <a:pt x="430" y="860"/>
                  </a:lnTo>
                  <a:lnTo>
                    <a:pt x="386" y="858"/>
                  </a:lnTo>
                  <a:lnTo>
                    <a:pt x="342" y="850"/>
                  </a:lnTo>
                  <a:lnTo>
                    <a:pt x="302" y="840"/>
                  </a:lnTo>
                  <a:lnTo>
                    <a:pt x="262" y="826"/>
                  </a:lnTo>
                  <a:lnTo>
                    <a:pt x="224" y="808"/>
                  </a:lnTo>
                  <a:lnTo>
                    <a:pt x="188" y="786"/>
                  </a:lnTo>
                  <a:lnTo>
                    <a:pt x="156" y="762"/>
                  </a:lnTo>
                  <a:lnTo>
                    <a:pt x="126" y="734"/>
                  </a:lnTo>
                  <a:lnTo>
                    <a:pt x="98" y="704"/>
                  </a:lnTo>
                  <a:lnTo>
                    <a:pt x="72" y="670"/>
                  </a:lnTo>
                  <a:lnTo>
                    <a:pt x="52" y="634"/>
                  </a:lnTo>
                  <a:lnTo>
                    <a:pt x="34" y="598"/>
                  </a:lnTo>
                  <a:lnTo>
                    <a:pt x="18" y="558"/>
                  </a:lnTo>
                  <a:lnTo>
                    <a:pt x="8" y="516"/>
                  </a:lnTo>
                  <a:lnTo>
                    <a:pt x="2" y="474"/>
                  </a:lnTo>
                  <a:lnTo>
                    <a:pt x="0" y="430"/>
                  </a:lnTo>
                  <a:lnTo>
                    <a:pt x="0" y="430"/>
                  </a:lnTo>
                  <a:lnTo>
                    <a:pt x="2" y="386"/>
                  </a:lnTo>
                  <a:lnTo>
                    <a:pt x="8" y="344"/>
                  </a:lnTo>
                  <a:lnTo>
                    <a:pt x="18" y="302"/>
                  </a:lnTo>
                  <a:lnTo>
                    <a:pt x="34" y="262"/>
                  </a:lnTo>
                  <a:lnTo>
                    <a:pt x="52" y="224"/>
                  </a:lnTo>
                  <a:lnTo>
                    <a:pt x="72" y="190"/>
                  </a:lnTo>
                  <a:lnTo>
                    <a:pt x="98" y="156"/>
                  </a:lnTo>
                  <a:lnTo>
                    <a:pt x="126" y="126"/>
                  </a:lnTo>
                  <a:lnTo>
                    <a:pt x="156" y="98"/>
                  </a:lnTo>
                  <a:lnTo>
                    <a:pt x="188" y="74"/>
                  </a:lnTo>
                  <a:lnTo>
                    <a:pt x="224" y="52"/>
                  </a:lnTo>
                  <a:lnTo>
                    <a:pt x="262" y="34"/>
                  </a:lnTo>
                  <a:lnTo>
                    <a:pt x="302" y="20"/>
                  </a:lnTo>
                  <a:lnTo>
                    <a:pt x="342" y="8"/>
                  </a:lnTo>
                  <a:lnTo>
                    <a:pt x="386" y="2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474" y="2"/>
                  </a:lnTo>
                  <a:lnTo>
                    <a:pt x="516" y="8"/>
                  </a:lnTo>
                  <a:lnTo>
                    <a:pt x="558" y="20"/>
                  </a:lnTo>
                  <a:lnTo>
                    <a:pt x="596" y="34"/>
                  </a:lnTo>
                  <a:lnTo>
                    <a:pt x="634" y="52"/>
                  </a:lnTo>
                  <a:lnTo>
                    <a:pt x="670" y="74"/>
                  </a:lnTo>
                  <a:lnTo>
                    <a:pt x="702" y="98"/>
                  </a:lnTo>
                  <a:lnTo>
                    <a:pt x="734" y="126"/>
                  </a:lnTo>
                  <a:lnTo>
                    <a:pt x="762" y="156"/>
                  </a:lnTo>
                  <a:lnTo>
                    <a:pt x="786" y="190"/>
                  </a:lnTo>
                  <a:lnTo>
                    <a:pt x="808" y="224"/>
                  </a:lnTo>
                  <a:lnTo>
                    <a:pt x="826" y="262"/>
                  </a:lnTo>
                  <a:lnTo>
                    <a:pt x="840" y="302"/>
                  </a:lnTo>
                  <a:lnTo>
                    <a:pt x="850" y="344"/>
                  </a:lnTo>
                  <a:lnTo>
                    <a:pt x="858" y="386"/>
                  </a:lnTo>
                  <a:lnTo>
                    <a:pt x="860" y="430"/>
                  </a:lnTo>
                  <a:lnTo>
                    <a:pt x="860" y="430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12" name="Freeform 116"/>
            <p:cNvSpPr>
              <a:spLocks/>
            </p:cNvSpPr>
            <p:nvPr userDrawn="1"/>
          </p:nvSpPr>
          <p:spPr bwMode="auto">
            <a:xfrm>
              <a:off x="7808913" y="1848950"/>
              <a:ext cx="933450" cy="933450"/>
            </a:xfrm>
            <a:custGeom>
              <a:avLst/>
              <a:gdLst>
                <a:gd name="T0" fmla="*/ 588 w 588"/>
                <a:gd name="T1" fmla="*/ 294 h 588"/>
                <a:gd name="T2" fmla="*/ 582 w 588"/>
                <a:gd name="T3" fmla="*/ 352 h 588"/>
                <a:gd name="T4" fmla="*/ 564 w 588"/>
                <a:gd name="T5" fmla="*/ 408 h 588"/>
                <a:gd name="T6" fmla="*/ 536 w 588"/>
                <a:gd name="T7" fmla="*/ 458 h 588"/>
                <a:gd name="T8" fmla="*/ 502 w 588"/>
                <a:gd name="T9" fmla="*/ 502 h 588"/>
                <a:gd name="T10" fmla="*/ 458 w 588"/>
                <a:gd name="T11" fmla="*/ 536 h 588"/>
                <a:gd name="T12" fmla="*/ 408 w 588"/>
                <a:gd name="T13" fmla="*/ 564 h 588"/>
                <a:gd name="T14" fmla="*/ 352 w 588"/>
                <a:gd name="T15" fmla="*/ 582 h 588"/>
                <a:gd name="T16" fmla="*/ 294 w 588"/>
                <a:gd name="T17" fmla="*/ 588 h 588"/>
                <a:gd name="T18" fmla="*/ 264 w 588"/>
                <a:gd name="T19" fmla="*/ 586 h 588"/>
                <a:gd name="T20" fmla="*/ 206 w 588"/>
                <a:gd name="T21" fmla="*/ 574 h 588"/>
                <a:gd name="T22" fmla="*/ 154 w 588"/>
                <a:gd name="T23" fmla="*/ 552 h 588"/>
                <a:gd name="T24" fmla="*/ 106 w 588"/>
                <a:gd name="T25" fmla="*/ 520 h 588"/>
                <a:gd name="T26" fmla="*/ 66 w 588"/>
                <a:gd name="T27" fmla="*/ 480 h 588"/>
                <a:gd name="T28" fmla="*/ 36 w 588"/>
                <a:gd name="T29" fmla="*/ 434 h 588"/>
                <a:gd name="T30" fmla="*/ 12 w 588"/>
                <a:gd name="T31" fmla="*/ 380 h 588"/>
                <a:gd name="T32" fmla="*/ 2 w 588"/>
                <a:gd name="T33" fmla="*/ 324 h 588"/>
                <a:gd name="T34" fmla="*/ 0 w 588"/>
                <a:gd name="T35" fmla="*/ 294 h 588"/>
                <a:gd name="T36" fmla="*/ 6 w 588"/>
                <a:gd name="T37" fmla="*/ 234 h 588"/>
                <a:gd name="T38" fmla="*/ 22 w 588"/>
                <a:gd name="T39" fmla="*/ 180 h 588"/>
                <a:gd name="T40" fmla="*/ 50 w 588"/>
                <a:gd name="T41" fmla="*/ 130 h 588"/>
                <a:gd name="T42" fmla="*/ 86 w 588"/>
                <a:gd name="T43" fmla="*/ 86 h 588"/>
                <a:gd name="T44" fmla="*/ 130 w 588"/>
                <a:gd name="T45" fmla="*/ 50 h 588"/>
                <a:gd name="T46" fmla="*/ 178 w 588"/>
                <a:gd name="T47" fmla="*/ 22 h 588"/>
                <a:gd name="T48" fmla="*/ 234 w 588"/>
                <a:gd name="T49" fmla="*/ 6 h 588"/>
                <a:gd name="T50" fmla="*/ 294 w 588"/>
                <a:gd name="T51" fmla="*/ 0 h 588"/>
                <a:gd name="T52" fmla="*/ 324 w 588"/>
                <a:gd name="T53" fmla="*/ 2 h 588"/>
                <a:gd name="T54" fmla="*/ 380 w 588"/>
                <a:gd name="T55" fmla="*/ 12 h 588"/>
                <a:gd name="T56" fmla="*/ 434 w 588"/>
                <a:gd name="T57" fmla="*/ 36 h 588"/>
                <a:gd name="T58" fmla="*/ 480 w 588"/>
                <a:gd name="T59" fmla="*/ 66 h 588"/>
                <a:gd name="T60" fmla="*/ 520 w 588"/>
                <a:gd name="T61" fmla="*/ 106 h 588"/>
                <a:gd name="T62" fmla="*/ 552 w 588"/>
                <a:gd name="T63" fmla="*/ 154 h 588"/>
                <a:gd name="T64" fmla="*/ 574 w 588"/>
                <a:gd name="T65" fmla="*/ 206 h 588"/>
                <a:gd name="T66" fmla="*/ 586 w 588"/>
                <a:gd name="T67" fmla="*/ 264 h 588"/>
                <a:gd name="T68" fmla="*/ 588 w 588"/>
                <a:gd name="T69" fmla="*/ 294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8" h="588">
                  <a:moveTo>
                    <a:pt x="588" y="294"/>
                  </a:moveTo>
                  <a:lnTo>
                    <a:pt x="588" y="294"/>
                  </a:lnTo>
                  <a:lnTo>
                    <a:pt x="586" y="324"/>
                  </a:lnTo>
                  <a:lnTo>
                    <a:pt x="582" y="352"/>
                  </a:lnTo>
                  <a:lnTo>
                    <a:pt x="574" y="380"/>
                  </a:lnTo>
                  <a:lnTo>
                    <a:pt x="564" y="408"/>
                  </a:lnTo>
                  <a:lnTo>
                    <a:pt x="552" y="434"/>
                  </a:lnTo>
                  <a:lnTo>
                    <a:pt x="536" y="458"/>
                  </a:lnTo>
                  <a:lnTo>
                    <a:pt x="520" y="480"/>
                  </a:lnTo>
                  <a:lnTo>
                    <a:pt x="502" y="502"/>
                  </a:lnTo>
                  <a:lnTo>
                    <a:pt x="480" y="520"/>
                  </a:lnTo>
                  <a:lnTo>
                    <a:pt x="458" y="536"/>
                  </a:lnTo>
                  <a:lnTo>
                    <a:pt x="434" y="552"/>
                  </a:lnTo>
                  <a:lnTo>
                    <a:pt x="408" y="564"/>
                  </a:lnTo>
                  <a:lnTo>
                    <a:pt x="380" y="574"/>
                  </a:lnTo>
                  <a:lnTo>
                    <a:pt x="352" y="582"/>
                  </a:lnTo>
                  <a:lnTo>
                    <a:pt x="324" y="586"/>
                  </a:lnTo>
                  <a:lnTo>
                    <a:pt x="294" y="588"/>
                  </a:lnTo>
                  <a:lnTo>
                    <a:pt x="294" y="588"/>
                  </a:lnTo>
                  <a:lnTo>
                    <a:pt x="264" y="586"/>
                  </a:lnTo>
                  <a:lnTo>
                    <a:pt x="234" y="582"/>
                  </a:lnTo>
                  <a:lnTo>
                    <a:pt x="206" y="574"/>
                  </a:lnTo>
                  <a:lnTo>
                    <a:pt x="178" y="564"/>
                  </a:lnTo>
                  <a:lnTo>
                    <a:pt x="154" y="552"/>
                  </a:lnTo>
                  <a:lnTo>
                    <a:pt x="130" y="536"/>
                  </a:lnTo>
                  <a:lnTo>
                    <a:pt x="106" y="520"/>
                  </a:lnTo>
                  <a:lnTo>
                    <a:pt x="86" y="502"/>
                  </a:lnTo>
                  <a:lnTo>
                    <a:pt x="66" y="480"/>
                  </a:lnTo>
                  <a:lnTo>
                    <a:pt x="50" y="458"/>
                  </a:lnTo>
                  <a:lnTo>
                    <a:pt x="36" y="434"/>
                  </a:lnTo>
                  <a:lnTo>
                    <a:pt x="22" y="408"/>
                  </a:lnTo>
                  <a:lnTo>
                    <a:pt x="12" y="380"/>
                  </a:lnTo>
                  <a:lnTo>
                    <a:pt x="6" y="352"/>
                  </a:lnTo>
                  <a:lnTo>
                    <a:pt x="2" y="324"/>
                  </a:lnTo>
                  <a:lnTo>
                    <a:pt x="0" y="294"/>
                  </a:lnTo>
                  <a:lnTo>
                    <a:pt x="0" y="294"/>
                  </a:lnTo>
                  <a:lnTo>
                    <a:pt x="2" y="264"/>
                  </a:lnTo>
                  <a:lnTo>
                    <a:pt x="6" y="234"/>
                  </a:lnTo>
                  <a:lnTo>
                    <a:pt x="12" y="206"/>
                  </a:lnTo>
                  <a:lnTo>
                    <a:pt x="22" y="180"/>
                  </a:lnTo>
                  <a:lnTo>
                    <a:pt x="36" y="154"/>
                  </a:lnTo>
                  <a:lnTo>
                    <a:pt x="50" y="130"/>
                  </a:lnTo>
                  <a:lnTo>
                    <a:pt x="66" y="106"/>
                  </a:lnTo>
                  <a:lnTo>
                    <a:pt x="86" y="86"/>
                  </a:lnTo>
                  <a:lnTo>
                    <a:pt x="106" y="66"/>
                  </a:lnTo>
                  <a:lnTo>
                    <a:pt x="130" y="50"/>
                  </a:lnTo>
                  <a:lnTo>
                    <a:pt x="154" y="36"/>
                  </a:lnTo>
                  <a:lnTo>
                    <a:pt x="178" y="22"/>
                  </a:lnTo>
                  <a:lnTo>
                    <a:pt x="206" y="12"/>
                  </a:lnTo>
                  <a:lnTo>
                    <a:pt x="234" y="6"/>
                  </a:lnTo>
                  <a:lnTo>
                    <a:pt x="264" y="2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324" y="2"/>
                  </a:lnTo>
                  <a:lnTo>
                    <a:pt x="352" y="6"/>
                  </a:lnTo>
                  <a:lnTo>
                    <a:pt x="380" y="12"/>
                  </a:lnTo>
                  <a:lnTo>
                    <a:pt x="408" y="22"/>
                  </a:lnTo>
                  <a:lnTo>
                    <a:pt x="434" y="36"/>
                  </a:lnTo>
                  <a:lnTo>
                    <a:pt x="458" y="50"/>
                  </a:lnTo>
                  <a:lnTo>
                    <a:pt x="480" y="66"/>
                  </a:lnTo>
                  <a:lnTo>
                    <a:pt x="502" y="86"/>
                  </a:lnTo>
                  <a:lnTo>
                    <a:pt x="520" y="106"/>
                  </a:lnTo>
                  <a:lnTo>
                    <a:pt x="536" y="130"/>
                  </a:lnTo>
                  <a:lnTo>
                    <a:pt x="552" y="154"/>
                  </a:lnTo>
                  <a:lnTo>
                    <a:pt x="564" y="180"/>
                  </a:lnTo>
                  <a:lnTo>
                    <a:pt x="574" y="206"/>
                  </a:lnTo>
                  <a:lnTo>
                    <a:pt x="582" y="234"/>
                  </a:lnTo>
                  <a:lnTo>
                    <a:pt x="586" y="264"/>
                  </a:lnTo>
                  <a:lnTo>
                    <a:pt x="588" y="294"/>
                  </a:lnTo>
                  <a:lnTo>
                    <a:pt x="588" y="294"/>
                  </a:lnTo>
                  <a:close/>
                </a:path>
              </a:pathLst>
            </a:cu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13" name="Freeform 117"/>
            <p:cNvSpPr>
              <a:spLocks/>
            </p:cNvSpPr>
            <p:nvPr userDrawn="1"/>
          </p:nvSpPr>
          <p:spPr bwMode="auto">
            <a:xfrm>
              <a:off x="8039101" y="2268050"/>
              <a:ext cx="473075" cy="473075"/>
            </a:xfrm>
            <a:custGeom>
              <a:avLst/>
              <a:gdLst>
                <a:gd name="T0" fmla="*/ 298 w 298"/>
                <a:gd name="T1" fmla="*/ 148 h 298"/>
                <a:gd name="T2" fmla="*/ 296 w 298"/>
                <a:gd name="T3" fmla="*/ 178 h 298"/>
                <a:gd name="T4" fmla="*/ 286 w 298"/>
                <a:gd name="T5" fmla="*/ 206 h 298"/>
                <a:gd name="T6" fmla="*/ 272 w 298"/>
                <a:gd name="T7" fmla="*/ 232 h 298"/>
                <a:gd name="T8" fmla="*/ 254 w 298"/>
                <a:gd name="T9" fmla="*/ 254 h 298"/>
                <a:gd name="T10" fmla="*/ 232 w 298"/>
                <a:gd name="T11" fmla="*/ 272 h 298"/>
                <a:gd name="T12" fmla="*/ 208 w 298"/>
                <a:gd name="T13" fmla="*/ 286 h 298"/>
                <a:gd name="T14" fmla="*/ 180 w 298"/>
                <a:gd name="T15" fmla="*/ 294 h 298"/>
                <a:gd name="T16" fmla="*/ 150 w 298"/>
                <a:gd name="T17" fmla="*/ 298 h 298"/>
                <a:gd name="T18" fmla="*/ 134 w 298"/>
                <a:gd name="T19" fmla="*/ 296 h 298"/>
                <a:gd name="T20" fmla="*/ 104 w 298"/>
                <a:gd name="T21" fmla="*/ 290 h 298"/>
                <a:gd name="T22" fmla="*/ 78 w 298"/>
                <a:gd name="T23" fmla="*/ 280 h 298"/>
                <a:gd name="T24" fmla="*/ 54 w 298"/>
                <a:gd name="T25" fmla="*/ 264 h 298"/>
                <a:gd name="T26" fmla="*/ 34 w 298"/>
                <a:gd name="T27" fmla="*/ 244 h 298"/>
                <a:gd name="T28" fmla="*/ 18 w 298"/>
                <a:gd name="T29" fmla="*/ 220 h 298"/>
                <a:gd name="T30" fmla="*/ 6 w 298"/>
                <a:gd name="T31" fmla="*/ 192 h 298"/>
                <a:gd name="T32" fmla="*/ 2 w 298"/>
                <a:gd name="T33" fmla="*/ 164 h 298"/>
                <a:gd name="T34" fmla="*/ 0 w 298"/>
                <a:gd name="T35" fmla="*/ 148 h 298"/>
                <a:gd name="T36" fmla="*/ 4 w 298"/>
                <a:gd name="T37" fmla="*/ 118 h 298"/>
                <a:gd name="T38" fmla="*/ 12 w 298"/>
                <a:gd name="T39" fmla="*/ 90 h 298"/>
                <a:gd name="T40" fmla="*/ 26 w 298"/>
                <a:gd name="T41" fmla="*/ 66 h 298"/>
                <a:gd name="T42" fmla="*/ 44 w 298"/>
                <a:gd name="T43" fmla="*/ 44 h 298"/>
                <a:gd name="T44" fmla="*/ 66 w 298"/>
                <a:gd name="T45" fmla="*/ 26 h 298"/>
                <a:gd name="T46" fmla="*/ 92 w 298"/>
                <a:gd name="T47" fmla="*/ 12 h 298"/>
                <a:gd name="T48" fmla="*/ 120 w 298"/>
                <a:gd name="T49" fmla="*/ 2 h 298"/>
                <a:gd name="T50" fmla="*/ 150 w 298"/>
                <a:gd name="T51" fmla="*/ 0 h 298"/>
                <a:gd name="T52" fmla="*/ 164 w 298"/>
                <a:gd name="T53" fmla="*/ 0 h 298"/>
                <a:gd name="T54" fmla="*/ 194 w 298"/>
                <a:gd name="T55" fmla="*/ 6 h 298"/>
                <a:gd name="T56" fmla="*/ 220 w 298"/>
                <a:gd name="T57" fmla="*/ 18 h 298"/>
                <a:gd name="T58" fmla="*/ 244 w 298"/>
                <a:gd name="T59" fmla="*/ 34 h 298"/>
                <a:gd name="T60" fmla="*/ 264 w 298"/>
                <a:gd name="T61" fmla="*/ 54 h 298"/>
                <a:gd name="T62" fmla="*/ 280 w 298"/>
                <a:gd name="T63" fmla="*/ 78 h 298"/>
                <a:gd name="T64" fmla="*/ 292 w 298"/>
                <a:gd name="T65" fmla="*/ 104 h 298"/>
                <a:gd name="T66" fmla="*/ 298 w 298"/>
                <a:gd name="T67" fmla="*/ 134 h 298"/>
                <a:gd name="T68" fmla="*/ 298 w 298"/>
                <a:gd name="T69" fmla="*/ 14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8" h="298">
                  <a:moveTo>
                    <a:pt x="298" y="148"/>
                  </a:moveTo>
                  <a:lnTo>
                    <a:pt x="298" y="148"/>
                  </a:lnTo>
                  <a:lnTo>
                    <a:pt x="298" y="164"/>
                  </a:lnTo>
                  <a:lnTo>
                    <a:pt x="296" y="178"/>
                  </a:lnTo>
                  <a:lnTo>
                    <a:pt x="292" y="192"/>
                  </a:lnTo>
                  <a:lnTo>
                    <a:pt x="286" y="206"/>
                  </a:lnTo>
                  <a:lnTo>
                    <a:pt x="280" y="220"/>
                  </a:lnTo>
                  <a:lnTo>
                    <a:pt x="272" y="232"/>
                  </a:lnTo>
                  <a:lnTo>
                    <a:pt x="264" y="244"/>
                  </a:lnTo>
                  <a:lnTo>
                    <a:pt x="254" y="254"/>
                  </a:lnTo>
                  <a:lnTo>
                    <a:pt x="244" y="264"/>
                  </a:lnTo>
                  <a:lnTo>
                    <a:pt x="232" y="272"/>
                  </a:lnTo>
                  <a:lnTo>
                    <a:pt x="220" y="280"/>
                  </a:lnTo>
                  <a:lnTo>
                    <a:pt x="208" y="286"/>
                  </a:lnTo>
                  <a:lnTo>
                    <a:pt x="194" y="290"/>
                  </a:lnTo>
                  <a:lnTo>
                    <a:pt x="180" y="294"/>
                  </a:lnTo>
                  <a:lnTo>
                    <a:pt x="164" y="296"/>
                  </a:lnTo>
                  <a:lnTo>
                    <a:pt x="150" y="298"/>
                  </a:lnTo>
                  <a:lnTo>
                    <a:pt x="150" y="298"/>
                  </a:lnTo>
                  <a:lnTo>
                    <a:pt x="134" y="296"/>
                  </a:lnTo>
                  <a:lnTo>
                    <a:pt x="120" y="294"/>
                  </a:lnTo>
                  <a:lnTo>
                    <a:pt x="104" y="290"/>
                  </a:lnTo>
                  <a:lnTo>
                    <a:pt x="92" y="286"/>
                  </a:lnTo>
                  <a:lnTo>
                    <a:pt x="78" y="280"/>
                  </a:lnTo>
                  <a:lnTo>
                    <a:pt x="66" y="272"/>
                  </a:lnTo>
                  <a:lnTo>
                    <a:pt x="54" y="264"/>
                  </a:lnTo>
                  <a:lnTo>
                    <a:pt x="44" y="254"/>
                  </a:lnTo>
                  <a:lnTo>
                    <a:pt x="34" y="244"/>
                  </a:lnTo>
                  <a:lnTo>
                    <a:pt x="26" y="232"/>
                  </a:lnTo>
                  <a:lnTo>
                    <a:pt x="18" y="220"/>
                  </a:lnTo>
                  <a:lnTo>
                    <a:pt x="12" y="206"/>
                  </a:lnTo>
                  <a:lnTo>
                    <a:pt x="6" y="192"/>
                  </a:lnTo>
                  <a:lnTo>
                    <a:pt x="4" y="178"/>
                  </a:lnTo>
                  <a:lnTo>
                    <a:pt x="2" y="164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2" y="134"/>
                  </a:lnTo>
                  <a:lnTo>
                    <a:pt x="4" y="118"/>
                  </a:lnTo>
                  <a:lnTo>
                    <a:pt x="6" y="104"/>
                  </a:lnTo>
                  <a:lnTo>
                    <a:pt x="12" y="90"/>
                  </a:lnTo>
                  <a:lnTo>
                    <a:pt x="18" y="78"/>
                  </a:lnTo>
                  <a:lnTo>
                    <a:pt x="26" y="66"/>
                  </a:lnTo>
                  <a:lnTo>
                    <a:pt x="34" y="54"/>
                  </a:lnTo>
                  <a:lnTo>
                    <a:pt x="44" y="44"/>
                  </a:lnTo>
                  <a:lnTo>
                    <a:pt x="54" y="34"/>
                  </a:lnTo>
                  <a:lnTo>
                    <a:pt x="66" y="26"/>
                  </a:lnTo>
                  <a:lnTo>
                    <a:pt x="78" y="18"/>
                  </a:lnTo>
                  <a:lnTo>
                    <a:pt x="92" y="12"/>
                  </a:lnTo>
                  <a:lnTo>
                    <a:pt x="104" y="6"/>
                  </a:lnTo>
                  <a:lnTo>
                    <a:pt x="120" y="2"/>
                  </a:lnTo>
                  <a:lnTo>
                    <a:pt x="134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64" y="0"/>
                  </a:lnTo>
                  <a:lnTo>
                    <a:pt x="180" y="2"/>
                  </a:lnTo>
                  <a:lnTo>
                    <a:pt x="194" y="6"/>
                  </a:lnTo>
                  <a:lnTo>
                    <a:pt x="208" y="12"/>
                  </a:lnTo>
                  <a:lnTo>
                    <a:pt x="220" y="18"/>
                  </a:lnTo>
                  <a:lnTo>
                    <a:pt x="232" y="26"/>
                  </a:lnTo>
                  <a:lnTo>
                    <a:pt x="244" y="34"/>
                  </a:lnTo>
                  <a:lnTo>
                    <a:pt x="254" y="44"/>
                  </a:lnTo>
                  <a:lnTo>
                    <a:pt x="264" y="54"/>
                  </a:lnTo>
                  <a:lnTo>
                    <a:pt x="272" y="66"/>
                  </a:lnTo>
                  <a:lnTo>
                    <a:pt x="280" y="78"/>
                  </a:lnTo>
                  <a:lnTo>
                    <a:pt x="286" y="90"/>
                  </a:lnTo>
                  <a:lnTo>
                    <a:pt x="292" y="104"/>
                  </a:lnTo>
                  <a:lnTo>
                    <a:pt x="296" y="118"/>
                  </a:lnTo>
                  <a:lnTo>
                    <a:pt x="298" y="134"/>
                  </a:lnTo>
                  <a:lnTo>
                    <a:pt x="298" y="148"/>
                  </a:lnTo>
                  <a:lnTo>
                    <a:pt x="298" y="1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4" name="Freeform 118"/>
            <p:cNvSpPr>
              <a:spLocks/>
            </p:cNvSpPr>
            <p:nvPr userDrawn="1"/>
          </p:nvSpPr>
          <p:spPr bwMode="auto">
            <a:xfrm>
              <a:off x="1433513" y="3079858"/>
              <a:ext cx="6359525" cy="2063750"/>
            </a:xfrm>
            <a:custGeom>
              <a:avLst/>
              <a:gdLst>
                <a:gd name="T0" fmla="*/ 80 w 4006"/>
                <a:gd name="T1" fmla="*/ 720 h 1300"/>
                <a:gd name="T2" fmla="*/ 132 w 4006"/>
                <a:gd name="T3" fmla="*/ 626 h 1300"/>
                <a:gd name="T4" fmla="*/ 204 w 4006"/>
                <a:gd name="T5" fmla="*/ 538 h 1300"/>
                <a:gd name="T6" fmla="*/ 284 w 4006"/>
                <a:gd name="T7" fmla="*/ 466 h 1300"/>
                <a:gd name="T8" fmla="*/ 388 w 4006"/>
                <a:gd name="T9" fmla="*/ 394 h 1300"/>
                <a:gd name="T10" fmla="*/ 522 w 4006"/>
                <a:gd name="T11" fmla="*/ 328 h 1300"/>
                <a:gd name="T12" fmla="*/ 686 w 4006"/>
                <a:gd name="T13" fmla="*/ 272 h 1300"/>
                <a:gd name="T14" fmla="*/ 886 w 4006"/>
                <a:gd name="T15" fmla="*/ 230 h 1300"/>
                <a:gd name="T16" fmla="*/ 1124 w 4006"/>
                <a:gd name="T17" fmla="*/ 208 h 1300"/>
                <a:gd name="T18" fmla="*/ 1304 w 4006"/>
                <a:gd name="T19" fmla="*/ 204 h 1300"/>
                <a:gd name="T20" fmla="*/ 1908 w 4006"/>
                <a:gd name="T21" fmla="*/ 216 h 1300"/>
                <a:gd name="T22" fmla="*/ 2764 w 4006"/>
                <a:gd name="T23" fmla="*/ 242 h 1300"/>
                <a:gd name="T24" fmla="*/ 3070 w 4006"/>
                <a:gd name="T25" fmla="*/ 238 h 1300"/>
                <a:gd name="T26" fmla="*/ 3350 w 4006"/>
                <a:gd name="T27" fmla="*/ 222 h 1300"/>
                <a:gd name="T28" fmla="*/ 3600 w 4006"/>
                <a:gd name="T29" fmla="*/ 184 h 1300"/>
                <a:gd name="T30" fmla="*/ 3808 w 4006"/>
                <a:gd name="T31" fmla="*/ 124 h 1300"/>
                <a:gd name="T32" fmla="*/ 3894 w 4006"/>
                <a:gd name="T33" fmla="*/ 84 h 1300"/>
                <a:gd name="T34" fmla="*/ 3966 w 4006"/>
                <a:gd name="T35" fmla="*/ 36 h 1300"/>
                <a:gd name="T36" fmla="*/ 4006 w 4006"/>
                <a:gd name="T37" fmla="*/ 0 h 1300"/>
                <a:gd name="T38" fmla="*/ 3998 w 4006"/>
                <a:gd name="T39" fmla="*/ 184 h 1300"/>
                <a:gd name="T40" fmla="*/ 3970 w 4006"/>
                <a:gd name="T41" fmla="*/ 406 h 1300"/>
                <a:gd name="T42" fmla="*/ 3932 w 4006"/>
                <a:gd name="T43" fmla="*/ 568 h 1300"/>
                <a:gd name="T44" fmla="*/ 3888 w 4006"/>
                <a:gd name="T45" fmla="*/ 684 h 1300"/>
                <a:gd name="T46" fmla="*/ 3832 w 4006"/>
                <a:gd name="T47" fmla="*/ 786 h 1300"/>
                <a:gd name="T48" fmla="*/ 3760 w 4006"/>
                <a:gd name="T49" fmla="*/ 872 h 1300"/>
                <a:gd name="T50" fmla="*/ 3672 w 4006"/>
                <a:gd name="T51" fmla="*/ 930 h 1300"/>
                <a:gd name="T52" fmla="*/ 3512 w 4006"/>
                <a:gd name="T53" fmla="*/ 990 h 1300"/>
                <a:gd name="T54" fmla="*/ 3260 w 4006"/>
                <a:gd name="T55" fmla="*/ 1054 h 1300"/>
                <a:gd name="T56" fmla="*/ 3002 w 4006"/>
                <a:gd name="T57" fmla="*/ 1088 h 1300"/>
                <a:gd name="T58" fmla="*/ 2742 w 4006"/>
                <a:gd name="T59" fmla="*/ 1098 h 1300"/>
                <a:gd name="T60" fmla="*/ 2484 w 4006"/>
                <a:gd name="T61" fmla="*/ 1090 h 1300"/>
                <a:gd name="T62" fmla="*/ 2154 w 4006"/>
                <a:gd name="T63" fmla="*/ 1060 h 1300"/>
                <a:gd name="T64" fmla="*/ 1712 w 4006"/>
                <a:gd name="T65" fmla="*/ 998 h 1300"/>
                <a:gd name="T66" fmla="*/ 1368 w 4006"/>
                <a:gd name="T67" fmla="*/ 954 h 1300"/>
                <a:gd name="T68" fmla="*/ 1284 w 4006"/>
                <a:gd name="T69" fmla="*/ 950 h 1300"/>
                <a:gd name="T70" fmla="*/ 924 w 4006"/>
                <a:gd name="T71" fmla="*/ 968 h 1300"/>
                <a:gd name="T72" fmla="*/ 636 w 4006"/>
                <a:gd name="T73" fmla="*/ 1012 h 1300"/>
                <a:gd name="T74" fmla="*/ 406 w 4006"/>
                <a:gd name="T75" fmla="*/ 1078 h 1300"/>
                <a:gd name="T76" fmla="*/ 216 w 4006"/>
                <a:gd name="T77" fmla="*/ 1164 h 1300"/>
                <a:gd name="T78" fmla="*/ 52 w 4006"/>
                <a:gd name="T79" fmla="*/ 1264 h 1300"/>
                <a:gd name="T80" fmla="*/ 0 w 4006"/>
                <a:gd name="T81" fmla="*/ 1254 h 1300"/>
                <a:gd name="T82" fmla="*/ 10 w 4006"/>
                <a:gd name="T83" fmla="*/ 1046 h 1300"/>
                <a:gd name="T84" fmla="*/ 32 w 4006"/>
                <a:gd name="T85" fmla="*/ 902 h 1300"/>
                <a:gd name="T86" fmla="*/ 72 w 4006"/>
                <a:gd name="T87" fmla="*/ 742 h 1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06" h="1300">
                  <a:moveTo>
                    <a:pt x="72" y="742"/>
                  </a:moveTo>
                  <a:lnTo>
                    <a:pt x="72" y="742"/>
                  </a:lnTo>
                  <a:lnTo>
                    <a:pt x="80" y="720"/>
                  </a:lnTo>
                  <a:lnTo>
                    <a:pt x="92" y="696"/>
                  </a:lnTo>
                  <a:lnTo>
                    <a:pt x="108" y="664"/>
                  </a:lnTo>
                  <a:lnTo>
                    <a:pt x="132" y="626"/>
                  </a:lnTo>
                  <a:lnTo>
                    <a:pt x="164" y="584"/>
                  </a:lnTo>
                  <a:lnTo>
                    <a:pt x="182" y="560"/>
                  </a:lnTo>
                  <a:lnTo>
                    <a:pt x="204" y="538"/>
                  </a:lnTo>
                  <a:lnTo>
                    <a:pt x="228" y="514"/>
                  </a:lnTo>
                  <a:lnTo>
                    <a:pt x="254" y="490"/>
                  </a:lnTo>
                  <a:lnTo>
                    <a:pt x="284" y="466"/>
                  </a:lnTo>
                  <a:lnTo>
                    <a:pt x="316" y="442"/>
                  </a:lnTo>
                  <a:lnTo>
                    <a:pt x="350" y="418"/>
                  </a:lnTo>
                  <a:lnTo>
                    <a:pt x="388" y="394"/>
                  </a:lnTo>
                  <a:lnTo>
                    <a:pt x="430" y="372"/>
                  </a:lnTo>
                  <a:lnTo>
                    <a:pt x="474" y="350"/>
                  </a:lnTo>
                  <a:lnTo>
                    <a:pt x="522" y="328"/>
                  </a:lnTo>
                  <a:lnTo>
                    <a:pt x="572" y="308"/>
                  </a:lnTo>
                  <a:lnTo>
                    <a:pt x="628" y="288"/>
                  </a:lnTo>
                  <a:lnTo>
                    <a:pt x="686" y="272"/>
                  </a:lnTo>
                  <a:lnTo>
                    <a:pt x="750" y="256"/>
                  </a:lnTo>
                  <a:lnTo>
                    <a:pt x="816" y="242"/>
                  </a:lnTo>
                  <a:lnTo>
                    <a:pt x="886" y="230"/>
                  </a:lnTo>
                  <a:lnTo>
                    <a:pt x="962" y="220"/>
                  </a:lnTo>
                  <a:lnTo>
                    <a:pt x="1042" y="212"/>
                  </a:lnTo>
                  <a:lnTo>
                    <a:pt x="1124" y="208"/>
                  </a:lnTo>
                  <a:lnTo>
                    <a:pt x="1124" y="208"/>
                  </a:lnTo>
                  <a:lnTo>
                    <a:pt x="1214" y="204"/>
                  </a:lnTo>
                  <a:lnTo>
                    <a:pt x="1304" y="204"/>
                  </a:lnTo>
                  <a:lnTo>
                    <a:pt x="1496" y="204"/>
                  </a:lnTo>
                  <a:lnTo>
                    <a:pt x="1700" y="208"/>
                  </a:lnTo>
                  <a:lnTo>
                    <a:pt x="1908" y="216"/>
                  </a:lnTo>
                  <a:lnTo>
                    <a:pt x="2338" y="232"/>
                  </a:lnTo>
                  <a:lnTo>
                    <a:pt x="2554" y="238"/>
                  </a:lnTo>
                  <a:lnTo>
                    <a:pt x="2764" y="242"/>
                  </a:lnTo>
                  <a:lnTo>
                    <a:pt x="2868" y="242"/>
                  </a:lnTo>
                  <a:lnTo>
                    <a:pt x="2970" y="242"/>
                  </a:lnTo>
                  <a:lnTo>
                    <a:pt x="3070" y="238"/>
                  </a:lnTo>
                  <a:lnTo>
                    <a:pt x="3166" y="234"/>
                  </a:lnTo>
                  <a:lnTo>
                    <a:pt x="3260" y="228"/>
                  </a:lnTo>
                  <a:lnTo>
                    <a:pt x="3350" y="222"/>
                  </a:lnTo>
                  <a:lnTo>
                    <a:pt x="3438" y="212"/>
                  </a:lnTo>
                  <a:lnTo>
                    <a:pt x="3522" y="200"/>
                  </a:lnTo>
                  <a:lnTo>
                    <a:pt x="3600" y="184"/>
                  </a:lnTo>
                  <a:lnTo>
                    <a:pt x="3674" y="168"/>
                  </a:lnTo>
                  <a:lnTo>
                    <a:pt x="3744" y="148"/>
                  </a:lnTo>
                  <a:lnTo>
                    <a:pt x="3808" y="124"/>
                  </a:lnTo>
                  <a:lnTo>
                    <a:pt x="3838" y="112"/>
                  </a:lnTo>
                  <a:lnTo>
                    <a:pt x="3866" y="98"/>
                  </a:lnTo>
                  <a:lnTo>
                    <a:pt x="3894" y="84"/>
                  </a:lnTo>
                  <a:lnTo>
                    <a:pt x="3920" y="68"/>
                  </a:lnTo>
                  <a:lnTo>
                    <a:pt x="3944" y="52"/>
                  </a:lnTo>
                  <a:lnTo>
                    <a:pt x="3966" y="36"/>
                  </a:lnTo>
                  <a:lnTo>
                    <a:pt x="3986" y="18"/>
                  </a:lnTo>
                  <a:lnTo>
                    <a:pt x="4006" y="0"/>
                  </a:lnTo>
                  <a:lnTo>
                    <a:pt x="4006" y="0"/>
                  </a:lnTo>
                  <a:lnTo>
                    <a:pt x="4006" y="34"/>
                  </a:lnTo>
                  <a:lnTo>
                    <a:pt x="4002" y="124"/>
                  </a:lnTo>
                  <a:lnTo>
                    <a:pt x="3998" y="184"/>
                  </a:lnTo>
                  <a:lnTo>
                    <a:pt x="3992" y="254"/>
                  </a:lnTo>
                  <a:lnTo>
                    <a:pt x="3982" y="328"/>
                  </a:lnTo>
                  <a:lnTo>
                    <a:pt x="3970" y="406"/>
                  </a:lnTo>
                  <a:lnTo>
                    <a:pt x="3952" y="488"/>
                  </a:lnTo>
                  <a:lnTo>
                    <a:pt x="3942" y="528"/>
                  </a:lnTo>
                  <a:lnTo>
                    <a:pt x="3932" y="568"/>
                  </a:lnTo>
                  <a:lnTo>
                    <a:pt x="3918" y="608"/>
                  </a:lnTo>
                  <a:lnTo>
                    <a:pt x="3904" y="646"/>
                  </a:lnTo>
                  <a:lnTo>
                    <a:pt x="3888" y="684"/>
                  </a:lnTo>
                  <a:lnTo>
                    <a:pt x="3872" y="720"/>
                  </a:lnTo>
                  <a:lnTo>
                    <a:pt x="3852" y="754"/>
                  </a:lnTo>
                  <a:lnTo>
                    <a:pt x="3832" y="786"/>
                  </a:lnTo>
                  <a:lnTo>
                    <a:pt x="3810" y="818"/>
                  </a:lnTo>
                  <a:lnTo>
                    <a:pt x="3786" y="846"/>
                  </a:lnTo>
                  <a:lnTo>
                    <a:pt x="3760" y="872"/>
                  </a:lnTo>
                  <a:lnTo>
                    <a:pt x="3734" y="894"/>
                  </a:lnTo>
                  <a:lnTo>
                    <a:pt x="3704" y="914"/>
                  </a:lnTo>
                  <a:lnTo>
                    <a:pt x="3672" y="930"/>
                  </a:lnTo>
                  <a:lnTo>
                    <a:pt x="3672" y="930"/>
                  </a:lnTo>
                  <a:lnTo>
                    <a:pt x="3592" y="962"/>
                  </a:lnTo>
                  <a:lnTo>
                    <a:pt x="3512" y="990"/>
                  </a:lnTo>
                  <a:lnTo>
                    <a:pt x="3428" y="1016"/>
                  </a:lnTo>
                  <a:lnTo>
                    <a:pt x="3346" y="1036"/>
                  </a:lnTo>
                  <a:lnTo>
                    <a:pt x="3260" y="1054"/>
                  </a:lnTo>
                  <a:lnTo>
                    <a:pt x="3174" y="1068"/>
                  </a:lnTo>
                  <a:lnTo>
                    <a:pt x="3088" y="1080"/>
                  </a:lnTo>
                  <a:lnTo>
                    <a:pt x="3002" y="1088"/>
                  </a:lnTo>
                  <a:lnTo>
                    <a:pt x="2916" y="1094"/>
                  </a:lnTo>
                  <a:lnTo>
                    <a:pt x="2828" y="1098"/>
                  </a:lnTo>
                  <a:lnTo>
                    <a:pt x="2742" y="1098"/>
                  </a:lnTo>
                  <a:lnTo>
                    <a:pt x="2656" y="1098"/>
                  </a:lnTo>
                  <a:lnTo>
                    <a:pt x="2570" y="1094"/>
                  </a:lnTo>
                  <a:lnTo>
                    <a:pt x="2484" y="1090"/>
                  </a:lnTo>
                  <a:lnTo>
                    <a:pt x="2400" y="1084"/>
                  </a:lnTo>
                  <a:lnTo>
                    <a:pt x="2316" y="1078"/>
                  </a:lnTo>
                  <a:lnTo>
                    <a:pt x="2154" y="1060"/>
                  </a:lnTo>
                  <a:lnTo>
                    <a:pt x="1998" y="1040"/>
                  </a:lnTo>
                  <a:lnTo>
                    <a:pt x="1850" y="1018"/>
                  </a:lnTo>
                  <a:lnTo>
                    <a:pt x="1712" y="998"/>
                  </a:lnTo>
                  <a:lnTo>
                    <a:pt x="1584" y="980"/>
                  </a:lnTo>
                  <a:lnTo>
                    <a:pt x="1468" y="964"/>
                  </a:lnTo>
                  <a:lnTo>
                    <a:pt x="1368" y="954"/>
                  </a:lnTo>
                  <a:lnTo>
                    <a:pt x="1324" y="952"/>
                  </a:lnTo>
                  <a:lnTo>
                    <a:pt x="1284" y="950"/>
                  </a:lnTo>
                  <a:lnTo>
                    <a:pt x="1284" y="950"/>
                  </a:lnTo>
                  <a:lnTo>
                    <a:pt x="1154" y="952"/>
                  </a:lnTo>
                  <a:lnTo>
                    <a:pt x="1034" y="958"/>
                  </a:lnTo>
                  <a:lnTo>
                    <a:pt x="924" y="968"/>
                  </a:lnTo>
                  <a:lnTo>
                    <a:pt x="820" y="980"/>
                  </a:lnTo>
                  <a:lnTo>
                    <a:pt x="724" y="994"/>
                  </a:lnTo>
                  <a:lnTo>
                    <a:pt x="636" y="1012"/>
                  </a:lnTo>
                  <a:lnTo>
                    <a:pt x="554" y="1032"/>
                  </a:lnTo>
                  <a:lnTo>
                    <a:pt x="478" y="1054"/>
                  </a:lnTo>
                  <a:lnTo>
                    <a:pt x="406" y="1078"/>
                  </a:lnTo>
                  <a:lnTo>
                    <a:pt x="340" y="1104"/>
                  </a:lnTo>
                  <a:lnTo>
                    <a:pt x="276" y="1134"/>
                  </a:lnTo>
                  <a:lnTo>
                    <a:pt x="216" y="1164"/>
                  </a:lnTo>
                  <a:lnTo>
                    <a:pt x="160" y="1196"/>
                  </a:lnTo>
                  <a:lnTo>
                    <a:pt x="106" y="1230"/>
                  </a:lnTo>
                  <a:lnTo>
                    <a:pt x="52" y="1264"/>
                  </a:lnTo>
                  <a:lnTo>
                    <a:pt x="0" y="1300"/>
                  </a:lnTo>
                  <a:lnTo>
                    <a:pt x="0" y="1300"/>
                  </a:lnTo>
                  <a:lnTo>
                    <a:pt x="0" y="1254"/>
                  </a:lnTo>
                  <a:lnTo>
                    <a:pt x="0" y="1200"/>
                  </a:lnTo>
                  <a:lnTo>
                    <a:pt x="2" y="1130"/>
                  </a:lnTo>
                  <a:lnTo>
                    <a:pt x="10" y="1046"/>
                  </a:lnTo>
                  <a:lnTo>
                    <a:pt x="16" y="1000"/>
                  </a:lnTo>
                  <a:lnTo>
                    <a:pt x="24" y="952"/>
                  </a:lnTo>
                  <a:lnTo>
                    <a:pt x="32" y="902"/>
                  </a:lnTo>
                  <a:lnTo>
                    <a:pt x="44" y="850"/>
                  </a:lnTo>
                  <a:lnTo>
                    <a:pt x="56" y="796"/>
                  </a:lnTo>
                  <a:lnTo>
                    <a:pt x="72" y="742"/>
                  </a:lnTo>
                  <a:lnTo>
                    <a:pt x="72" y="742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</p:grpSp>
      <p:sp>
        <p:nvSpPr>
          <p:cNvPr id="2" name="Titre 1"/>
          <p:cNvSpPr>
            <a:spLocks noGrp="1"/>
          </p:cNvSpPr>
          <p:nvPr userDrawn="1">
            <p:ph type="ctrTitle" hasCustomPrompt="1"/>
          </p:nvPr>
        </p:nvSpPr>
        <p:spPr>
          <a:xfrm>
            <a:off x="685800" y="3314079"/>
            <a:ext cx="7772400" cy="1470025"/>
          </a:xfrm>
        </p:spPr>
        <p:txBody>
          <a:bodyPr>
            <a:normAutofit/>
          </a:bodyPr>
          <a:lstStyle>
            <a:lvl1pPr>
              <a:defRPr sz="2400" b="1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noProof="0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14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808163" y="274638"/>
            <a:ext cx="6878636" cy="1143000"/>
          </a:xfrm>
        </p:spPr>
        <p:txBody>
          <a:bodyPr>
            <a:normAutofit/>
          </a:bodyPr>
          <a:lstStyle>
            <a:lvl1pPr algn="l">
              <a:defRPr sz="3600" b="1" cap="small" baseline="0">
                <a:solidFill>
                  <a:srgbClr val="1F242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392238" y="1600200"/>
            <a:ext cx="7294562" cy="4525963"/>
          </a:xfrm>
        </p:spPr>
        <p:txBody>
          <a:bodyPr>
            <a:normAutofit/>
          </a:bodyPr>
          <a:lstStyle>
            <a:lvl1pPr>
              <a:defRPr sz="2800">
                <a:solidFill>
                  <a:srgbClr val="556270"/>
                </a:solidFill>
              </a:defRPr>
            </a:lvl1pPr>
            <a:lvl2pPr>
              <a:defRPr sz="2400">
                <a:solidFill>
                  <a:srgbClr val="556270"/>
                </a:solidFill>
              </a:defRPr>
            </a:lvl2pPr>
            <a:lvl3pPr>
              <a:defRPr sz="2000">
                <a:solidFill>
                  <a:srgbClr val="556270"/>
                </a:solidFill>
              </a:defRPr>
            </a:lvl3pPr>
            <a:lvl4pPr>
              <a:defRPr sz="1800">
                <a:solidFill>
                  <a:srgbClr val="556270"/>
                </a:solidFill>
              </a:defRPr>
            </a:lvl4pPr>
            <a:lvl5pPr>
              <a:defRPr sz="1800">
                <a:solidFill>
                  <a:srgbClr val="5562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>
            <a:lvl1pPr>
              <a:defRPr>
                <a:solidFill>
                  <a:srgbClr val="C44D58"/>
                </a:solidFill>
              </a:defRPr>
            </a:lvl1pPr>
          </a:lstStyle>
          <a:p>
            <a:r>
              <a:rPr lang="en-US" dirty="0"/>
              <a:t>Footer</a:t>
            </a:r>
          </a:p>
        </p:txBody>
      </p:sp>
      <p:grpSp>
        <p:nvGrpSpPr>
          <p:cNvPr id="49" name="Groupe 48"/>
          <p:cNvGrpSpPr/>
          <p:nvPr userDrawn="1"/>
        </p:nvGrpSpPr>
        <p:grpSpPr>
          <a:xfrm>
            <a:off x="185738" y="179784"/>
            <a:ext cx="1622425" cy="6676727"/>
            <a:chOff x="185738" y="179784"/>
            <a:chExt cx="1622425" cy="6676727"/>
          </a:xfrm>
        </p:grpSpPr>
        <p:sp>
          <p:nvSpPr>
            <p:cNvPr id="7" name="Rectangle 119"/>
            <p:cNvSpPr>
              <a:spLocks noChangeArrowheads="1"/>
            </p:cNvSpPr>
            <p:nvPr userDrawn="1"/>
          </p:nvSpPr>
          <p:spPr bwMode="auto">
            <a:xfrm>
              <a:off x="1001713" y="1354236"/>
              <a:ext cx="82550" cy="5502275"/>
            </a:xfrm>
            <a:prstGeom prst="rect">
              <a:avLst/>
            </a:pr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" name="Freeform 120"/>
            <p:cNvSpPr>
              <a:spLocks/>
            </p:cNvSpPr>
            <p:nvPr userDrawn="1"/>
          </p:nvSpPr>
          <p:spPr bwMode="auto">
            <a:xfrm>
              <a:off x="369888" y="319484"/>
              <a:ext cx="1365250" cy="1365250"/>
            </a:xfrm>
            <a:custGeom>
              <a:avLst/>
              <a:gdLst>
                <a:gd name="T0" fmla="*/ 860 w 860"/>
                <a:gd name="T1" fmla="*/ 430 h 860"/>
                <a:gd name="T2" fmla="*/ 852 w 860"/>
                <a:gd name="T3" fmla="*/ 516 h 860"/>
                <a:gd name="T4" fmla="*/ 826 w 860"/>
                <a:gd name="T5" fmla="*/ 596 h 860"/>
                <a:gd name="T6" fmla="*/ 786 w 860"/>
                <a:gd name="T7" fmla="*/ 670 h 860"/>
                <a:gd name="T8" fmla="*/ 734 w 860"/>
                <a:gd name="T9" fmla="*/ 734 h 860"/>
                <a:gd name="T10" fmla="*/ 670 w 860"/>
                <a:gd name="T11" fmla="*/ 786 h 860"/>
                <a:gd name="T12" fmla="*/ 598 w 860"/>
                <a:gd name="T13" fmla="*/ 826 h 860"/>
                <a:gd name="T14" fmla="*/ 516 w 860"/>
                <a:gd name="T15" fmla="*/ 850 h 860"/>
                <a:gd name="T16" fmla="*/ 430 w 860"/>
                <a:gd name="T17" fmla="*/ 860 h 860"/>
                <a:gd name="T18" fmla="*/ 386 w 860"/>
                <a:gd name="T19" fmla="*/ 858 h 860"/>
                <a:gd name="T20" fmla="*/ 302 w 860"/>
                <a:gd name="T21" fmla="*/ 840 h 860"/>
                <a:gd name="T22" fmla="*/ 226 w 860"/>
                <a:gd name="T23" fmla="*/ 808 h 860"/>
                <a:gd name="T24" fmla="*/ 156 w 860"/>
                <a:gd name="T25" fmla="*/ 762 h 860"/>
                <a:gd name="T26" fmla="*/ 98 w 860"/>
                <a:gd name="T27" fmla="*/ 702 h 860"/>
                <a:gd name="T28" fmla="*/ 52 w 860"/>
                <a:gd name="T29" fmla="*/ 634 h 860"/>
                <a:gd name="T30" fmla="*/ 20 w 860"/>
                <a:gd name="T31" fmla="*/ 558 h 860"/>
                <a:gd name="T32" fmla="*/ 2 w 860"/>
                <a:gd name="T33" fmla="*/ 474 h 860"/>
                <a:gd name="T34" fmla="*/ 0 w 860"/>
                <a:gd name="T35" fmla="*/ 430 h 860"/>
                <a:gd name="T36" fmla="*/ 8 w 860"/>
                <a:gd name="T37" fmla="*/ 342 h 860"/>
                <a:gd name="T38" fmla="*/ 34 w 860"/>
                <a:gd name="T39" fmla="*/ 262 h 860"/>
                <a:gd name="T40" fmla="*/ 74 w 860"/>
                <a:gd name="T41" fmla="*/ 188 h 860"/>
                <a:gd name="T42" fmla="*/ 126 w 860"/>
                <a:gd name="T43" fmla="*/ 126 h 860"/>
                <a:gd name="T44" fmla="*/ 190 w 860"/>
                <a:gd name="T45" fmla="*/ 72 h 860"/>
                <a:gd name="T46" fmla="*/ 262 w 860"/>
                <a:gd name="T47" fmla="*/ 34 h 860"/>
                <a:gd name="T48" fmla="*/ 344 w 860"/>
                <a:gd name="T49" fmla="*/ 8 h 860"/>
                <a:gd name="T50" fmla="*/ 430 w 860"/>
                <a:gd name="T51" fmla="*/ 0 h 860"/>
                <a:gd name="T52" fmla="*/ 474 w 860"/>
                <a:gd name="T53" fmla="*/ 2 h 860"/>
                <a:gd name="T54" fmla="*/ 558 w 860"/>
                <a:gd name="T55" fmla="*/ 18 h 860"/>
                <a:gd name="T56" fmla="*/ 634 w 860"/>
                <a:gd name="T57" fmla="*/ 52 h 860"/>
                <a:gd name="T58" fmla="*/ 704 w 860"/>
                <a:gd name="T59" fmla="*/ 98 h 860"/>
                <a:gd name="T60" fmla="*/ 762 w 860"/>
                <a:gd name="T61" fmla="*/ 156 h 860"/>
                <a:gd name="T62" fmla="*/ 808 w 860"/>
                <a:gd name="T63" fmla="*/ 224 h 860"/>
                <a:gd name="T64" fmla="*/ 840 w 860"/>
                <a:gd name="T65" fmla="*/ 302 h 860"/>
                <a:gd name="T66" fmla="*/ 858 w 860"/>
                <a:gd name="T67" fmla="*/ 386 h 860"/>
                <a:gd name="T68" fmla="*/ 860 w 860"/>
                <a:gd name="T69" fmla="*/ 430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60">
                  <a:moveTo>
                    <a:pt x="860" y="430"/>
                  </a:moveTo>
                  <a:lnTo>
                    <a:pt x="860" y="430"/>
                  </a:lnTo>
                  <a:lnTo>
                    <a:pt x="858" y="474"/>
                  </a:lnTo>
                  <a:lnTo>
                    <a:pt x="852" y="516"/>
                  </a:lnTo>
                  <a:lnTo>
                    <a:pt x="840" y="558"/>
                  </a:lnTo>
                  <a:lnTo>
                    <a:pt x="826" y="596"/>
                  </a:lnTo>
                  <a:lnTo>
                    <a:pt x="808" y="634"/>
                  </a:lnTo>
                  <a:lnTo>
                    <a:pt x="786" y="670"/>
                  </a:lnTo>
                  <a:lnTo>
                    <a:pt x="762" y="702"/>
                  </a:lnTo>
                  <a:lnTo>
                    <a:pt x="734" y="734"/>
                  </a:lnTo>
                  <a:lnTo>
                    <a:pt x="704" y="762"/>
                  </a:lnTo>
                  <a:lnTo>
                    <a:pt x="670" y="786"/>
                  </a:lnTo>
                  <a:lnTo>
                    <a:pt x="634" y="808"/>
                  </a:lnTo>
                  <a:lnTo>
                    <a:pt x="598" y="826"/>
                  </a:lnTo>
                  <a:lnTo>
                    <a:pt x="558" y="840"/>
                  </a:lnTo>
                  <a:lnTo>
                    <a:pt x="516" y="850"/>
                  </a:lnTo>
                  <a:lnTo>
                    <a:pt x="474" y="858"/>
                  </a:lnTo>
                  <a:lnTo>
                    <a:pt x="430" y="860"/>
                  </a:lnTo>
                  <a:lnTo>
                    <a:pt x="430" y="860"/>
                  </a:lnTo>
                  <a:lnTo>
                    <a:pt x="386" y="858"/>
                  </a:lnTo>
                  <a:lnTo>
                    <a:pt x="344" y="850"/>
                  </a:lnTo>
                  <a:lnTo>
                    <a:pt x="302" y="840"/>
                  </a:lnTo>
                  <a:lnTo>
                    <a:pt x="262" y="826"/>
                  </a:lnTo>
                  <a:lnTo>
                    <a:pt x="226" y="808"/>
                  </a:lnTo>
                  <a:lnTo>
                    <a:pt x="190" y="786"/>
                  </a:lnTo>
                  <a:lnTo>
                    <a:pt x="156" y="762"/>
                  </a:lnTo>
                  <a:lnTo>
                    <a:pt x="126" y="734"/>
                  </a:lnTo>
                  <a:lnTo>
                    <a:pt x="98" y="702"/>
                  </a:lnTo>
                  <a:lnTo>
                    <a:pt x="74" y="670"/>
                  </a:lnTo>
                  <a:lnTo>
                    <a:pt x="52" y="634"/>
                  </a:lnTo>
                  <a:lnTo>
                    <a:pt x="34" y="596"/>
                  </a:lnTo>
                  <a:lnTo>
                    <a:pt x="20" y="558"/>
                  </a:lnTo>
                  <a:lnTo>
                    <a:pt x="8" y="516"/>
                  </a:lnTo>
                  <a:lnTo>
                    <a:pt x="2" y="474"/>
                  </a:lnTo>
                  <a:lnTo>
                    <a:pt x="0" y="430"/>
                  </a:lnTo>
                  <a:lnTo>
                    <a:pt x="0" y="430"/>
                  </a:lnTo>
                  <a:lnTo>
                    <a:pt x="2" y="386"/>
                  </a:lnTo>
                  <a:lnTo>
                    <a:pt x="8" y="342"/>
                  </a:lnTo>
                  <a:lnTo>
                    <a:pt x="20" y="302"/>
                  </a:lnTo>
                  <a:lnTo>
                    <a:pt x="34" y="262"/>
                  </a:lnTo>
                  <a:lnTo>
                    <a:pt x="52" y="224"/>
                  </a:lnTo>
                  <a:lnTo>
                    <a:pt x="74" y="188"/>
                  </a:lnTo>
                  <a:lnTo>
                    <a:pt x="98" y="156"/>
                  </a:lnTo>
                  <a:lnTo>
                    <a:pt x="126" y="126"/>
                  </a:lnTo>
                  <a:lnTo>
                    <a:pt x="156" y="98"/>
                  </a:lnTo>
                  <a:lnTo>
                    <a:pt x="190" y="72"/>
                  </a:lnTo>
                  <a:lnTo>
                    <a:pt x="226" y="52"/>
                  </a:lnTo>
                  <a:lnTo>
                    <a:pt x="262" y="34"/>
                  </a:lnTo>
                  <a:lnTo>
                    <a:pt x="302" y="18"/>
                  </a:lnTo>
                  <a:lnTo>
                    <a:pt x="344" y="8"/>
                  </a:lnTo>
                  <a:lnTo>
                    <a:pt x="386" y="2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474" y="2"/>
                  </a:lnTo>
                  <a:lnTo>
                    <a:pt x="516" y="8"/>
                  </a:lnTo>
                  <a:lnTo>
                    <a:pt x="558" y="18"/>
                  </a:lnTo>
                  <a:lnTo>
                    <a:pt x="598" y="34"/>
                  </a:lnTo>
                  <a:lnTo>
                    <a:pt x="634" y="52"/>
                  </a:lnTo>
                  <a:lnTo>
                    <a:pt x="670" y="72"/>
                  </a:lnTo>
                  <a:lnTo>
                    <a:pt x="704" y="98"/>
                  </a:lnTo>
                  <a:lnTo>
                    <a:pt x="734" y="126"/>
                  </a:lnTo>
                  <a:lnTo>
                    <a:pt x="762" y="156"/>
                  </a:lnTo>
                  <a:lnTo>
                    <a:pt x="786" y="188"/>
                  </a:lnTo>
                  <a:lnTo>
                    <a:pt x="808" y="224"/>
                  </a:lnTo>
                  <a:lnTo>
                    <a:pt x="826" y="262"/>
                  </a:lnTo>
                  <a:lnTo>
                    <a:pt x="840" y="302"/>
                  </a:lnTo>
                  <a:lnTo>
                    <a:pt x="852" y="342"/>
                  </a:lnTo>
                  <a:lnTo>
                    <a:pt x="858" y="386"/>
                  </a:lnTo>
                  <a:lnTo>
                    <a:pt x="860" y="430"/>
                  </a:lnTo>
                  <a:lnTo>
                    <a:pt x="860" y="430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" name="Freeform 121"/>
            <p:cNvSpPr>
              <a:spLocks/>
            </p:cNvSpPr>
            <p:nvPr userDrawn="1"/>
          </p:nvSpPr>
          <p:spPr bwMode="auto">
            <a:xfrm>
              <a:off x="585788" y="684609"/>
              <a:ext cx="933450" cy="930275"/>
            </a:xfrm>
            <a:custGeom>
              <a:avLst/>
              <a:gdLst>
                <a:gd name="T0" fmla="*/ 588 w 588"/>
                <a:gd name="T1" fmla="*/ 292 h 586"/>
                <a:gd name="T2" fmla="*/ 582 w 588"/>
                <a:gd name="T3" fmla="*/ 352 h 586"/>
                <a:gd name="T4" fmla="*/ 564 w 588"/>
                <a:gd name="T5" fmla="*/ 408 h 586"/>
                <a:gd name="T6" fmla="*/ 538 w 588"/>
                <a:gd name="T7" fmla="*/ 458 h 586"/>
                <a:gd name="T8" fmla="*/ 502 w 588"/>
                <a:gd name="T9" fmla="*/ 500 h 586"/>
                <a:gd name="T10" fmla="*/ 458 w 588"/>
                <a:gd name="T11" fmla="*/ 536 h 586"/>
                <a:gd name="T12" fmla="*/ 408 w 588"/>
                <a:gd name="T13" fmla="*/ 564 h 586"/>
                <a:gd name="T14" fmla="*/ 354 w 588"/>
                <a:gd name="T15" fmla="*/ 580 h 586"/>
                <a:gd name="T16" fmla="*/ 294 w 588"/>
                <a:gd name="T17" fmla="*/ 586 h 586"/>
                <a:gd name="T18" fmla="*/ 264 w 588"/>
                <a:gd name="T19" fmla="*/ 586 h 586"/>
                <a:gd name="T20" fmla="*/ 206 w 588"/>
                <a:gd name="T21" fmla="*/ 574 h 586"/>
                <a:gd name="T22" fmla="*/ 154 w 588"/>
                <a:gd name="T23" fmla="*/ 552 h 586"/>
                <a:gd name="T24" fmla="*/ 108 w 588"/>
                <a:gd name="T25" fmla="*/ 520 h 586"/>
                <a:gd name="T26" fmla="*/ 68 w 588"/>
                <a:gd name="T27" fmla="*/ 480 h 586"/>
                <a:gd name="T28" fmla="*/ 36 w 588"/>
                <a:gd name="T29" fmla="*/ 432 h 586"/>
                <a:gd name="T30" fmla="*/ 14 w 588"/>
                <a:gd name="T31" fmla="*/ 380 h 586"/>
                <a:gd name="T32" fmla="*/ 2 w 588"/>
                <a:gd name="T33" fmla="*/ 322 h 586"/>
                <a:gd name="T34" fmla="*/ 0 w 588"/>
                <a:gd name="T35" fmla="*/ 292 h 586"/>
                <a:gd name="T36" fmla="*/ 6 w 588"/>
                <a:gd name="T37" fmla="*/ 234 h 586"/>
                <a:gd name="T38" fmla="*/ 24 w 588"/>
                <a:gd name="T39" fmla="*/ 178 h 586"/>
                <a:gd name="T40" fmla="*/ 50 w 588"/>
                <a:gd name="T41" fmla="*/ 128 h 586"/>
                <a:gd name="T42" fmla="*/ 86 w 588"/>
                <a:gd name="T43" fmla="*/ 86 h 586"/>
                <a:gd name="T44" fmla="*/ 130 w 588"/>
                <a:gd name="T45" fmla="*/ 50 h 586"/>
                <a:gd name="T46" fmla="*/ 180 w 588"/>
                <a:gd name="T47" fmla="*/ 22 h 586"/>
                <a:gd name="T48" fmla="*/ 234 w 588"/>
                <a:gd name="T49" fmla="*/ 6 h 586"/>
                <a:gd name="T50" fmla="*/ 294 w 588"/>
                <a:gd name="T51" fmla="*/ 0 h 586"/>
                <a:gd name="T52" fmla="*/ 324 w 588"/>
                <a:gd name="T53" fmla="*/ 0 h 586"/>
                <a:gd name="T54" fmla="*/ 382 w 588"/>
                <a:gd name="T55" fmla="*/ 12 h 586"/>
                <a:gd name="T56" fmla="*/ 434 w 588"/>
                <a:gd name="T57" fmla="*/ 34 h 586"/>
                <a:gd name="T58" fmla="*/ 480 w 588"/>
                <a:gd name="T59" fmla="*/ 66 h 586"/>
                <a:gd name="T60" fmla="*/ 520 w 588"/>
                <a:gd name="T61" fmla="*/ 106 h 586"/>
                <a:gd name="T62" fmla="*/ 552 w 588"/>
                <a:gd name="T63" fmla="*/ 152 h 586"/>
                <a:gd name="T64" fmla="*/ 574 w 588"/>
                <a:gd name="T65" fmla="*/ 206 h 586"/>
                <a:gd name="T66" fmla="*/ 586 w 588"/>
                <a:gd name="T67" fmla="*/ 262 h 586"/>
                <a:gd name="T68" fmla="*/ 588 w 588"/>
                <a:gd name="T69" fmla="*/ 29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8" h="586">
                  <a:moveTo>
                    <a:pt x="588" y="292"/>
                  </a:moveTo>
                  <a:lnTo>
                    <a:pt x="588" y="292"/>
                  </a:lnTo>
                  <a:lnTo>
                    <a:pt x="586" y="322"/>
                  </a:lnTo>
                  <a:lnTo>
                    <a:pt x="582" y="352"/>
                  </a:lnTo>
                  <a:lnTo>
                    <a:pt x="574" y="380"/>
                  </a:lnTo>
                  <a:lnTo>
                    <a:pt x="564" y="408"/>
                  </a:lnTo>
                  <a:lnTo>
                    <a:pt x="552" y="432"/>
                  </a:lnTo>
                  <a:lnTo>
                    <a:pt x="538" y="458"/>
                  </a:lnTo>
                  <a:lnTo>
                    <a:pt x="520" y="480"/>
                  </a:lnTo>
                  <a:lnTo>
                    <a:pt x="502" y="500"/>
                  </a:lnTo>
                  <a:lnTo>
                    <a:pt x="480" y="520"/>
                  </a:lnTo>
                  <a:lnTo>
                    <a:pt x="458" y="536"/>
                  </a:lnTo>
                  <a:lnTo>
                    <a:pt x="434" y="552"/>
                  </a:lnTo>
                  <a:lnTo>
                    <a:pt x="408" y="564"/>
                  </a:lnTo>
                  <a:lnTo>
                    <a:pt x="382" y="574"/>
                  </a:lnTo>
                  <a:lnTo>
                    <a:pt x="354" y="580"/>
                  </a:lnTo>
                  <a:lnTo>
                    <a:pt x="324" y="586"/>
                  </a:lnTo>
                  <a:lnTo>
                    <a:pt x="294" y="586"/>
                  </a:lnTo>
                  <a:lnTo>
                    <a:pt x="294" y="586"/>
                  </a:lnTo>
                  <a:lnTo>
                    <a:pt x="264" y="586"/>
                  </a:lnTo>
                  <a:lnTo>
                    <a:pt x="234" y="580"/>
                  </a:lnTo>
                  <a:lnTo>
                    <a:pt x="206" y="574"/>
                  </a:lnTo>
                  <a:lnTo>
                    <a:pt x="180" y="564"/>
                  </a:lnTo>
                  <a:lnTo>
                    <a:pt x="154" y="552"/>
                  </a:lnTo>
                  <a:lnTo>
                    <a:pt x="130" y="536"/>
                  </a:lnTo>
                  <a:lnTo>
                    <a:pt x="108" y="520"/>
                  </a:lnTo>
                  <a:lnTo>
                    <a:pt x="86" y="500"/>
                  </a:lnTo>
                  <a:lnTo>
                    <a:pt x="68" y="480"/>
                  </a:lnTo>
                  <a:lnTo>
                    <a:pt x="50" y="458"/>
                  </a:lnTo>
                  <a:lnTo>
                    <a:pt x="36" y="432"/>
                  </a:lnTo>
                  <a:lnTo>
                    <a:pt x="24" y="408"/>
                  </a:lnTo>
                  <a:lnTo>
                    <a:pt x="14" y="380"/>
                  </a:lnTo>
                  <a:lnTo>
                    <a:pt x="6" y="352"/>
                  </a:lnTo>
                  <a:lnTo>
                    <a:pt x="2" y="322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2" y="262"/>
                  </a:lnTo>
                  <a:lnTo>
                    <a:pt x="6" y="234"/>
                  </a:lnTo>
                  <a:lnTo>
                    <a:pt x="14" y="206"/>
                  </a:lnTo>
                  <a:lnTo>
                    <a:pt x="24" y="178"/>
                  </a:lnTo>
                  <a:lnTo>
                    <a:pt x="36" y="152"/>
                  </a:lnTo>
                  <a:lnTo>
                    <a:pt x="50" y="128"/>
                  </a:lnTo>
                  <a:lnTo>
                    <a:pt x="68" y="106"/>
                  </a:lnTo>
                  <a:lnTo>
                    <a:pt x="86" y="86"/>
                  </a:lnTo>
                  <a:lnTo>
                    <a:pt x="108" y="66"/>
                  </a:lnTo>
                  <a:lnTo>
                    <a:pt x="130" y="50"/>
                  </a:lnTo>
                  <a:lnTo>
                    <a:pt x="154" y="34"/>
                  </a:lnTo>
                  <a:lnTo>
                    <a:pt x="180" y="22"/>
                  </a:lnTo>
                  <a:lnTo>
                    <a:pt x="206" y="12"/>
                  </a:lnTo>
                  <a:lnTo>
                    <a:pt x="234" y="6"/>
                  </a:lnTo>
                  <a:lnTo>
                    <a:pt x="26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324" y="0"/>
                  </a:lnTo>
                  <a:lnTo>
                    <a:pt x="354" y="6"/>
                  </a:lnTo>
                  <a:lnTo>
                    <a:pt x="382" y="12"/>
                  </a:lnTo>
                  <a:lnTo>
                    <a:pt x="408" y="22"/>
                  </a:lnTo>
                  <a:lnTo>
                    <a:pt x="434" y="34"/>
                  </a:lnTo>
                  <a:lnTo>
                    <a:pt x="458" y="50"/>
                  </a:lnTo>
                  <a:lnTo>
                    <a:pt x="480" y="66"/>
                  </a:lnTo>
                  <a:lnTo>
                    <a:pt x="502" y="86"/>
                  </a:lnTo>
                  <a:lnTo>
                    <a:pt x="520" y="106"/>
                  </a:lnTo>
                  <a:lnTo>
                    <a:pt x="538" y="128"/>
                  </a:lnTo>
                  <a:lnTo>
                    <a:pt x="552" y="152"/>
                  </a:lnTo>
                  <a:lnTo>
                    <a:pt x="564" y="178"/>
                  </a:lnTo>
                  <a:lnTo>
                    <a:pt x="574" y="206"/>
                  </a:lnTo>
                  <a:lnTo>
                    <a:pt x="582" y="234"/>
                  </a:lnTo>
                  <a:lnTo>
                    <a:pt x="586" y="262"/>
                  </a:lnTo>
                  <a:lnTo>
                    <a:pt x="588" y="292"/>
                  </a:lnTo>
                  <a:lnTo>
                    <a:pt x="588" y="292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" name="Freeform 122"/>
            <p:cNvSpPr>
              <a:spLocks/>
            </p:cNvSpPr>
            <p:nvPr userDrawn="1"/>
          </p:nvSpPr>
          <p:spPr bwMode="auto">
            <a:xfrm>
              <a:off x="817563" y="1103709"/>
              <a:ext cx="473075" cy="473075"/>
            </a:xfrm>
            <a:custGeom>
              <a:avLst/>
              <a:gdLst>
                <a:gd name="T0" fmla="*/ 298 w 298"/>
                <a:gd name="T1" fmla="*/ 148 h 298"/>
                <a:gd name="T2" fmla="*/ 294 w 298"/>
                <a:gd name="T3" fmla="*/ 178 h 298"/>
                <a:gd name="T4" fmla="*/ 286 w 298"/>
                <a:gd name="T5" fmla="*/ 206 h 298"/>
                <a:gd name="T6" fmla="*/ 272 w 298"/>
                <a:gd name="T7" fmla="*/ 232 h 298"/>
                <a:gd name="T8" fmla="*/ 254 w 298"/>
                <a:gd name="T9" fmla="*/ 254 h 298"/>
                <a:gd name="T10" fmla="*/ 232 w 298"/>
                <a:gd name="T11" fmla="*/ 272 h 298"/>
                <a:gd name="T12" fmla="*/ 206 w 298"/>
                <a:gd name="T13" fmla="*/ 286 h 298"/>
                <a:gd name="T14" fmla="*/ 178 w 298"/>
                <a:gd name="T15" fmla="*/ 294 h 298"/>
                <a:gd name="T16" fmla="*/ 148 w 298"/>
                <a:gd name="T17" fmla="*/ 298 h 298"/>
                <a:gd name="T18" fmla="*/ 132 w 298"/>
                <a:gd name="T19" fmla="*/ 296 h 298"/>
                <a:gd name="T20" fmla="*/ 104 w 298"/>
                <a:gd name="T21" fmla="*/ 290 h 298"/>
                <a:gd name="T22" fmla="*/ 76 w 298"/>
                <a:gd name="T23" fmla="*/ 280 h 298"/>
                <a:gd name="T24" fmla="*/ 54 w 298"/>
                <a:gd name="T25" fmla="*/ 264 h 298"/>
                <a:gd name="T26" fmla="*/ 34 w 298"/>
                <a:gd name="T27" fmla="*/ 242 h 298"/>
                <a:gd name="T28" fmla="*/ 16 w 298"/>
                <a:gd name="T29" fmla="*/ 220 h 298"/>
                <a:gd name="T30" fmla="*/ 6 w 298"/>
                <a:gd name="T31" fmla="*/ 192 h 298"/>
                <a:gd name="T32" fmla="*/ 0 w 298"/>
                <a:gd name="T33" fmla="*/ 164 h 298"/>
                <a:gd name="T34" fmla="*/ 0 w 298"/>
                <a:gd name="T35" fmla="*/ 148 h 298"/>
                <a:gd name="T36" fmla="*/ 2 w 298"/>
                <a:gd name="T37" fmla="*/ 118 h 298"/>
                <a:gd name="T38" fmla="*/ 10 w 298"/>
                <a:gd name="T39" fmla="*/ 90 h 298"/>
                <a:gd name="T40" fmla="*/ 24 w 298"/>
                <a:gd name="T41" fmla="*/ 64 h 298"/>
                <a:gd name="T42" fmla="*/ 42 w 298"/>
                <a:gd name="T43" fmla="*/ 42 h 298"/>
                <a:gd name="T44" fmla="*/ 64 w 298"/>
                <a:gd name="T45" fmla="*/ 24 h 298"/>
                <a:gd name="T46" fmla="*/ 90 w 298"/>
                <a:gd name="T47" fmla="*/ 10 h 298"/>
                <a:gd name="T48" fmla="*/ 118 w 298"/>
                <a:gd name="T49" fmla="*/ 2 h 298"/>
                <a:gd name="T50" fmla="*/ 148 w 298"/>
                <a:gd name="T51" fmla="*/ 0 h 298"/>
                <a:gd name="T52" fmla="*/ 164 w 298"/>
                <a:gd name="T53" fmla="*/ 0 h 298"/>
                <a:gd name="T54" fmla="*/ 192 w 298"/>
                <a:gd name="T55" fmla="*/ 6 h 298"/>
                <a:gd name="T56" fmla="*/ 220 w 298"/>
                <a:gd name="T57" fmla="*/ 18 h 298"/>
                <a:gd name="T58" fmla="*/ 242 w 298"/>
                <a:gd name="T59" fmla="*/ 34 h 298"/>
                <a:gd name="T60" fmla="*/ 262 w 298"/>
                <a:gd name="T61" fmla="*/ 54 h 298"/>
                <a:gd name="T62" fmla="*/ 280 w 298"/>
                <a:gd name="T63" fmla="*/ 78 h 298"/>
                <a:gd name="T64" fmla="*/ 290 w 298"/>
                <a:gd name="T65" fmla="*/ 104 h 298"/>
                <a:gd name="T66" fmla="*/ 296 w 298"/>
                <a:gd name="T67" fmla="*/ 132 h 298"/>
                <a:gd name="T68" fmla="*/ 298 w 298"/>
                <a:gd name="T69" fmla="*/ 14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8" h="298">
                  <a:moveTo>
                    <a:pt x="298" y="148"/>
                  </a:moveTo>
                  <a:lnTo>
                    <a:pt x="298" y="148"/>
                  </a:lnTo>
                  <a:lnTo>
                    <a:pt x="296" y="164"/>
                  </a:lnTo>
                  <a:lnTo>
                    <a:pt x="294" y="178"/>
                  </a:lnTo>
                  <a:lnTo>
                    <a:pt x="290" y="192"/>
                  </a:lnTo>
                  <a:lnTo>
                    <a:pt x="286" y="206"/>
                  </a:lnTo>
                  <a:lnTo>
                    <a:pt x="280" y="220"/>
                  </a:lnTo>
                  <a:lnTo>
                    <a:pt x="272" y="232"/>
                  </a:lnTo>
                  <a:lnTo>
                    <a:pt x="262" y="242"/>
                  </a:lnTo>
                  <a:lnTo>
                    <a:pt x="254" y="254"/>
                  </a:lnTo>
                  <a:lnTo>
                    <a:pt x="242" y="264"/>
                  </a:lnTo>
                  <a:lnTo>
                    <a:pt x="232" y="272"/>
                  </a:lnTo>
                  <a:lnTo>
                    <a:pt x="220" y="280"/>
                  </a:lnTo>
                  <a:lnTo>
                    <a:pt x="206" y="286"/>
                  </a:lnTo>
                  <a:lnTo>
                    <a:pt x="192" y="290"/>
                  </a:lnTo>
                  <a:lnTo>
                    <a:pt x="178" y="294"/>
                  </a:lnTo>
                  <a:lnTo>
                    <a:pt x="164" y="296"/>
                  </a:lnTo>
                  <a:lnTo>
                    <a:pt x="148" y="298"/>
                  </a:lnTo>
                  <a:lnTo>
                    <a:pt x="148" y="298"/>
                  </a:lnTo>
                  <a:lnTo>
                    <a:pt x="132" y="296"/>
                  </a:lnTo>
                  <a:lnTo>
                    <a:pt x="118" y="294"/>
                  </a:lnTo>
                  <a:lnTo>
                    <a:pt x="104" y="290"/>
                  </a:lnTo>
                  <a:lnTo>
                    <a:pt x="90" y="286"/>
                  </a:lnTo>
                  <a:lnTo>
                    <a:pt x="76" y="280"/>
                  </a:lnTo>
                  <a:lnTo>
                    <a:pt x="64" y="272"/>
                  </a:lnTo>
                  <a:lnTo>
                    <a:pt x="54" y="264"/>
                  </a:lnTo>
                  <a:lnTo>
                    <a:pt x="42" y="254"/>
                  </a:lnTo>
                  <a:lnTo>
                    <a:pt x="34" y="242"/>
                  </a:lnTo>
                  <a:lnTo>
                    <a:pt x="24" y="232"/>
                  </a:lnTo>
                  <a:lnTo>
                    <a:pt x="16" y="220"/>
                  </a:lnTo>
                  <a:lnTo>
                    <a:pt x="10" y="206"/>
                  </a:lnTo>
                  <a:lnTo>
                    <a:pt x="6" y="192"/>
                  </a:lnTo>
                  <a:lnTo>
                    <a:pt x="2" y="178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0" y="132"/>
                  </a:lnTo>
                  <a:lnTo>
                    <a:pt x="2" y="118"/>
                  </a:lnTo>
                  <a:lnTo>
                    <a:pt x="6" y="104"/>
                  </a:lnTo>
                  <a:lnTo>
                    <a:pt x="10" y="90"/>
                  </a:lnTo>
                  <a:lnTo>
                    <a:pt x="16" y="78"/>
                  </a:lnTo>
                  <a:lnTo>
                    <a:pt x="24" y="64"/>
                  </a:lnTo>
                  <a:lnTo>
                    <a:pt x="34" y="54"/>
                  </a:lnTo>
                  <a:lnTo>
                    <a:pt x="42" y="42"/>
                  </a:lnTo>
                  <a:lnTo>
                    <a:pt x="54" y="34"/>
                  </a:lnTo>
                  <a:lnTo>
                    <a:pt x="64" y="24"/>
                  </a:lnTo>
                  <a:lnTo>
                    <a:pt x="76" y="18"/>
                  </a:lnTo>
                  <a:lnTo>
                    <a:pt x="90" y="10"/>
                  </a:lnTo>
                  <a:lnTo>
                    <a:pt x="104" y="6"/>
                  </a:lnTo>
                  <a:lnTo>
                    <a:pt x="118" y="2"/>
                  </a:lnTo>
                  <a:lnTo>
                    <a:pt x="132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64" y="0"/>
                  </a:lnTo>
                  <a:lnTo>
                    <a:pt x="178" y="2"/>
                  </a:lnTo>
                  <a:lnTo>
                    <a:pt x="192" y="6"/>
                  </a:lnTo>
                  <a:lnTo>
                    <a:pt x="206" y="10"/>
                  </a:lnTo>
                  <a:lnTo>
                    <a:pt x="220" y="18"/>
                  </a:lnTo>
                  <a:lnTo>
                    <a:pt x="232" y="24"/>
                  </a:lnTo>
                  <a:lnTo>
                    <a:pt x="242" y="34"/>
                  </a:lnTo>
                  <a:lnTo>
                    <a:pt x="254" y="42"/>
                  </a:lnTo>
                  <a:lnTo>
                    <a:pt x="262" y="54"/>
                  </a:lnTo>
                  <a:lnTo>
                    <a:pt x="272" y="64"/>
                  </a:lnTo>
                  <a:lnTo>
                    <a:pt x="280" y="78"/>
                  </a:lnTo>
                  <a:lnTo>
                    <a:pt x="286" y="90"/>
                  </a:lnTo>
                  <a:lnTo>
                    <a:pt x="290" y="104"/>
                  </a:lnTo>
                  <a:lnTo>
                    <a:pt x="294" y="118"/>
                  </a:lnTo>
                  <a:lnTo>
                    <a:pt x="296" y="132"/>
                  </a:lnTo>
                  <a:lnTo>
                    <a:pt x="298" y="148"/>
                  </a:lnTo>
                  <a:lnTo>
                    <a:pt x="298" y="1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23"/>
            <p:cNvSpPr>
              <a:spLocks noChangeArrowheads="1"/>
            </p:cNvSpPr>
            <p:nvPr userDrawn="1"/>
          </p:nvSpPr>
          <p:spPr bwMode="auto">
            <a:xfrm>
              <a:off x="809626" y="4783236"/>
              <a:ext cx="47625" cy="2073275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2" name="Rectangle 124"/>
            <p:cNvSpPr>
              <a:spLocks noChangeArrowheads="1"/>
            </p:cNvSpPr>
            <p:nvPr userDrawn="1"/>
          </p:nvSpPr>
          <p:spPr bwMode="auto">
            <a:xfrm>
              <a:off x="495301" y="5697636"/>
              <a:ext cx="28575" cy="1158875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3" name="Freeform 125"/>
            <p:cNvSpPr>
              <a:spLocks/>
            </p:cNvSpPr>
            <p:nvPr userDrawn="1"/>
          </p:nvSpPr>
          <p:spPr bwMode="auto">
            <a:xfrm>
              <a:off x="458788" y="4504134"/>
              <a:ext cx="749300" cy="749300"/>
            </a:xfrm>
            <a:custGeom>
              <a:avLst/>
              <a:gdLst>
                <a:gd name="T0" fmla="*/ 472 w 472"/>
                <a:gd name="T1" fmla="*/ 236 h 472"/>
                <a:gd name="T2" fmla="*/ 468 w 472"/>
                <a:gd name="T3" fmla="*/ 284 h 472"/>
                <a:gd name="T4" fmla="*/ 454 w 472"/>
                <a:gd name="T5" fmla="*/ 328 h 472"/>
                <a:gd name="T6" fmla="*/ 432 w 472"/>
                <a:gd name="T7" fmla="*/ 368 h 472"/>
                <a:gd name="T8" fmla="*/ 404 w 472"/>
                <a:gd name="T9" fmla="*/ 404 h 472"/>
                <a:gd name="T10" fmla="*/ 368 w 472"/>
                <a:gd name="T11" fmla="*/ 432 h 472"/>
                <a:gd name="T12" fmla="*/ 328 w 472"/>
                <a:gd name="T13" fmla="*/ 454 h 472"/>
                <a:gd name="T14" fmla="*/ 284 w 472"/>
                <a:gd name="T15" fmla="*/ 468 h 472"/>
                <a:gd name="T16" fmla="*/ 236 w 472"/>
                <a:gd name="T17" fmla="*/ 472 h 472"/>
                <a:gd name="T18" fmla="*/ 212 w 472"/>
                <a:gd name="T19" fmla="*/ 472 h 472"/>
                <a:gd name="T20" fmla="*/ 166 w 472"/>
                <a:gd name="T21" fmla="*/ 462 h 472"/>
                <a:gd name="T22" fmla="*/ 124 w 472"/>
                <a:gd name="T23" fmla="*/ 444 h 472"/>
                <a:gd name="T24" fmla="*/ 86 w 472"/>
                <a:gd name="T25" fmla="*/ 418 h 472"/>
                <a:gd name="T26" fmla="*/ 54 w 472"/>
                <a:gd name="T27" fmla="*/ 386 h 472"/>
                <a:gd name="T28" fmla="*/ 30 w 472"/>
                <a:gd name="T29" fmla="*/ 348 h 472"/>
                <a:gd name="T30" fmla="*/ 12 w 472"/>
                <a:gd name="T31" fmla="*/ 306 h 472"/>
                <a:gd name="T32" fmla="*/ 2 w 472"/>
                <a:gd name="T33" fmla="*/ 260 h 472"/>
                <a:gd name="T34" fmla="*/ 0 w 472"/>
                <a:gd name="T35" fmla="*/ 236 h 472"/>
                <a:gd name="T36" fmla="*/ 6 w 472"/>
                <a:gd name="T37" fmla="*/ 188 h 472"/>
                <a:gd name="T38" fmla="*/ 20 w 472"/>
                <a:gd name="T39" fmla="*/ 144 h 472"/>
                <a:gd name="T40" fmla="*/ 40 w 472"/>
                <a:gd name="T41" fmla="*/ 104 h 472"/>
                <a:gd name="T42" fmla="*/ 70 w 472"/>
                <a:gd name="T43" fmla="*/ 70 h 472"/>
                <a:gd name="T44" fmla="*/ 104 w 472"/>
                <a:gd name="T45" fmla="*/ 40 h 472"/>
                <a:gd name="T46" fmla="*/ 144 w 472"/>
                <a:gd name="T47" fmla="*/ 20 h 472"/>
                <a:gd name="T48" fmla="*/ 188 w 472"/>
                <a:gd name="T49" fmla="*/ 6 h 472"/>
                <a:gd name="T50" fmla="*/ 236 w 472"/>
                <a:gd name="T51" fmla="*/ 0 h 472"/>
                <a:gd name="T52" fmla="*/ 260 w 472"/>
                <a:gd name="T53" fmla="*/ 2 h 472"/>
                <a:gd name="T54" fmla="*/ 306 w 472"/>
                <a:gd name="T55" fmla="*/ 12 h 472"/>
                <a:gd name="T56" fmla="*/ 348 w 472"/>
                <a:gd name="T57" fmla="*/ 30 h 472"/>
                <a:gd name="T58" fmla="*/ 386 w 472"/>
                <a:gd name="T59" fmla="*/ 54 h 472"/>
                <a:gd name="T60" fmla="*/ 418 w 472"/>
                <a:gd name="T61" fmla="*/ 86 h 472"/>
                <a:gd name="T62" fmla="*/ 444 w 472"/>
                <a:gd name="T63" fmla="*/ 124 h 472"/>
                <a:gd name="T64" fmla="*/ 462 w 472"/>
                <a:gd name="T65" fmla="*/ 166 h 472"/>
                <a:gd name="T66" fmla="*/ 472 w 472"/>
                <a:gd name="T67" fmla="*/ 212 h 472"/>
                <a:gd name="T68" fmla="*/ 472 w 472"/>
                <a:gd name="T69" fmla="*/ 236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72" h="472">
                  <a:moveTo>
                    <a:pt x="472" y="236"/>
                  </a:moveTo>
                  <a:lnTo>
                    <a:pt x="472" y="236"/>
                  </a:lnTo>
                  <a:lnTo>
                    <a:pt x="472" y="260"/>
                  </a:lnTo>
                  <a:lnTo>
                    <a:pt x="468" y="284"/>
                  </a:lnTo>
                  <a:lnTo>
                    <a:pt x="462" y="306"/>
                  </a:lnTo>
                  <a:lnTo>
                    <a:pt x="454" y="328"/>
                  </a:lnTo>
                  <a:lnTo>
                    <a:pt x="444" y="348"/>
                  </a:lnTo>
                  <a:lnTo>
                    <a:pt x="432" y="368"/>
                  </a:lnTo>
                  <a:lnTo>
                    <a:pt x="418" y="386"/>
                  </a:lnTo>
                  <a:lnTo>
                    <a:pt x="404" y="404"/>
                  </a:lnTo>
                  <a:lnTo>
                    <a:pt x="386" y="418"/>
                  </a:lnTo>
                  <a:lnTo>
                    <a:pt x="368" y="432"/>
                  </a:lnTo>
                  <a:lnTo>
                    <a:pt x="348" y="444"/>
                  </a:lnTo>
                  <a:lnTo>
                    <a:pt x="328" y="454"/>
                  </a:lnTo>
                  <a:lnTo>
                    <a:pt x="306" y="462"/>
                  </a:lnTo>
                  <a:lnTo>
                    <a:pt x="284" y="468"/>
                  </a:lnTo>
                  <a:lnTo>
                    <a:pt x="260" y="472"/>
                  </a:lnTo>
                  <a:lnTo>
                    <a:pt x="236" y="472"/>
                  </a:lnTo>
                  <a:lnTo>
                    <a:pt x="236" y="472"/>
                  </a:lnTo>
                  <a:lnTo>
                    <a:pt x="212" y="472"/>
                  </a:lnTo>
                  <a:lnTo>
                    <a:pt x="188" y="468"/>
                  </a:lnTo>
                  <a:lnTo>
                    <a:pt x="166" y="462"/>
                  </a:lnTo>
                  <a:lnTo>
                    <a:pt x="144" y="454"/>
                  </a:lnTo>
                  <a:lnTo>
                    <a:pt x="124" y="444"/>
                  </a:lnTo>
                  <a:lnTo>
                    <a:pt x="104" y="432"/>
                  </a:lnTo>
                  <a:lnTo>
                    <a:pt x="86" y="418"/>
                  </a:lnTo>
                  <a:lnTo>
                    <a:pt x="70" y="404"/>
                  </a:lnTo>
                  <a:lnTo>
                    <a:pt x="54" y="386"/>
                  </a:lnTo>
                  <a:lnTo>
                    <a:pt x="40" y="368"/>
                  </a:lnTo>
                  <a:lnTo>
                    <a:pt x="30" y="348"/>
                  </a:lnTo>
                  <a:lnTo>
                    <a:pt x="20" y="328"/>
                  </a:lnTo>
                  <a:lnTo>
                    <a:pt x="12" y="306"/>
                  </a:lnTo>
                  <a:lnTo>
                    <a:pt x="6" y="284"/>
                  </a:lnTo>
                  <a:lnTo>
                    <a:pt x="2" y="260"/>
                  </a:lnTo>
                  <a:lnTo>
                    <a:pt x="0" y="236"/>
                  </a:lnTo>
                  <a:lnTo>
                    <a:pt x="0" y="236"/>
                  </a:lnTo>
                  <a:lnTo>
                    <a:pt x="2" y="212"/>
                  </a:lnTo>
                  <a:lnTo>
                    <a:pt x="6" y="188"/>
                  </a:lnTo>
                  <a:lnTo>
                    <a:pt x="12" y="166"/>
                  </a:lnTo>
                  <a:lnTo>
                    <a:pt x="20" y="144"/>
                  </a:lnTo>
                  <a:lnTo>
                    <a:pt x="30" y="124"/>
                  </a:lnTo>
                  <a:lnTo>
                    <a:pt x="40" y="104"/>
                  </a:lnTo>
                  <a:lnTo>
                    <a:pt x="54" y="86"/>
                  </a:lnTo>
                  <a:lnTo>
                    <a:pt x="70" y="70"/>
                  </a:lnTo>
                  <a:lnTo>
                    <a:pt x="86" y="54"/>
                  </a:lnTo>
                  <a:lnTo>
                    <a:pt x="104" y="40"/>
                  </a:lnTo>
                  <a:lnTo>
                    <a:pt x="124" y="30"/>
                  </a:lnTo>
                  <a:lnTo>
                    <a:pt x="144" y="20"/>
                  </a:lnTo>
                  <a:lnTo>
                    <a:pt x="166" y="12"/>
                  </a:lnTo>
                  <a:lnTo>
                    <a:pt x="188" y="6"/>
                  </a:lnTo>
                  <a:lnTo>
                    <a:pt x="212" y="2"/>
                  </a:lnTo>
                  <a:lnTo>
                    <a:pt x="236" y="0"/>
                  </a:lnTo>
                  <a:lnTo>
                    <a:pt x="236" y="0"/>
                  </a:lnTo>
                  <a:lnTo>
                    <a:pt x="260" y="2"/>
                  </a:lnTo>
                  <a:lnTo>
                    <a:pt x="284" y="6"/>
                  </a:lnTo>
                  <a:lnTo>
                    <a:pt x="306" y="12"/>
                  </a:lnTo>
                  <a:lnTo>
                    <a:pt x="328" y="20"/>
                  </a:lnTo>
                  <a:lnTo>
                    <a:pt x="348" y="30"/>
                  </a:lnTo>
                  <a:lnTo>
                    <a:pt x="368" y="40"/>
                  </a:lnTo>
                  <a:lnTo>
                    <a:pt x="386" y="54"/>
                  </a:lnTo>
                  <a:lnTo>
                    <a:pt x="404" y="70"/>
                  </a:lnTo>
                  <a:lnTo>
                    <a:pt x="418" y="86"/>
                  </a:lnTo>
                  <a:lnTo>
                    <a:pt x="432" y="104"/>
                  </a:lnTo>
                  <a:lnTo>
                    <a:pt x="444" y="124"/>
                  </a:lnTo>
                  <a:lnTo>
                    <a:pt x="454" y="144"/>
                  </a:lnTo>
                  <a:lnTo>
                    <a:pt x="462" y="166"/>
                  </a:lnTo>
                  <a:lnTo>
                    <a:pt x="468" y="188"/>
                  </a:lnTo>
                  <a:lnTo>
                    <a:pt x="472" y="212"/>
                  </a:lnTo>
                  <a:lnTo>
                    <a:pt x="472" y="236"/>
                  </a:lnTo>
                  <a:lnTo>
                    <a:pt x="472" y="236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4" name="Freeform 126"/>
            <p:cNvSpPr>
              <a:spLocks/>
            </p:cNvSpPr>
            <p:nvPr userDrawn="1"/>
          </p:nvSpPr>
          <p:spPr bwMode="auto">
            <a:xfrm>
              <a:off x="577851" y="4704159"/>
              <a:ext cx="511175" cy="514350"/>
            </a:xfrm>
            <a:custGeom>
              <a:avLst/>
              <a:gdLst>
                <a:gd name="T0" fmla="*/ 322 w 322"/>
                <a:gd name="T1" fmla="*/ 162 h 324"/>
                <a:gd name="T2" fmla="*/ 318 w 322"/>
                <a:gd name="T3" fmla="*/ 194 h 324"/>
                <a:gd name="T4" fmla="*/ 308 w 322"/>
                <a:gd name="T5" fmla="*/ 224 h 324"/>
                <a:gd name="T6" fmla="*/ 294 w 322"/>
                <a:gd name="T7" fmla="*/ 252 h 324"/>
                <a:gd name="T8" fmla="*/ 274 w 322"/>
                <a:gd name="T9" fmla="*/ 276 h 324"/>
                <a:gd name="T10" fmla="*/ 250 w 322"/>
                <a:gd name="T11" fmla="*/ 296 h 324"/>
                <a:gd name="T12" fmla="*/ 224 w 322"/>
                <a:gd name="T13" fmla="*/ 310 h 324"/>
                <a:gd name="T14" fmla="*/ 192 w 322"/>
                <a:gd name="T15" fmla="*/ 320 h 324"/>
                <a:gd name="T16" fmla="*/ 160 w 322"/>
                <a:gd name="T17" fmla="*/ 324 h 324"/>
                <a:gd name="T18" fmla="*/ 144 w 322"/>
                <a:gd name="T19" fmla="*/ 322 h 324"/>
                <a:gd name="T20" fmla="*/ 112 w 322"/>
                <a:gd name="T21" fmla="*/ 316 h 324"/>
                <a:gd name="T22" fmla="*/ 84 w 322"/>
                <a:gd name="T23" fmla="*/ 304 h 324"/>
                <a:gd name="T24" fmla="*/ 58 w 322"/>
                <a:gd name="T25" fmla="*/ 286 h 324"/>
                <a:gd name="T26" fmla="*/ 36 w 322"/>
                <a:gd name="T27" fmla="*/ 264 h 324"/>
                <a:gd name="T28" fmla="*/ 18 w 322"/>
                <a:gd name="T29" fmla="*/ 238 h 324"/>
                <a:gd name="T30" fmla="*/ 6 w 322"/>
                <a:gd name="T31" fmla="*/ 210 h 324"/>
                <a:gd name="T32" fmla="*/ 0 w 322"/>
                <a:gd name="T33" fmla="*/ 178 h 324"/>
                <a:gd name="T34" fmla="*/ 0 w 322"/>
                <a:gd name="T35" fmla="*/ 162 h 324"/>
                <a:gd name="T36" fmla="*/ 2 w 322"/>
                <a:gd name="T37" fmla="*/ 130 h 324"/>
                <a:gd name="T38" fmla="*/ 12 w 322"/>
                <a:gd name="T39" fmla="*/ 100 h 324"/>
                <a:gd name="T40" fmla="*/ 26 w 322"/>
                <a:gd name="T41" fmla="*/ 72 h 324"/>
                <a:gd name="T42" fmla="*/ 46 w 322"/>
                <a:gd name="T43" fmla="*/ 48 h 324"/>
                <a:gd name="T44" fmla="*/ 70 w 322"/>
                <a:gd name="T45" fmla="*/ 28 h 324"/>
                <a:gd name="T46" fmla="*/ 98 w 322"/>
                <a:gd name="T47" fmla="*/ 14 h 324"/>
                <a:gd name="T48" fmla="*/ 128 w 322"/>
                <a:gd name="T49" fmla="*/ 4 h 324"/>
                <a:gd name="T50" fmla="*/ 160 w 322"/>
                <a:gd name="T51" fmla="*/ 0 h 324"/>
                <a:gd name="T52" fmla="*/ 176 w 322"/>
                <a:gd name="T53" fmla="*/ 2 h 324"/>
                <a:gd name="T54" fmla="*/ 208 w 322"/>
                <a:gd name="T55" fmla="*/ 8 h 324"/>
                <a:gd name="T56" fmla="*/ 238 w 322"/>
                <a:gd name="T57" fmla="*/ 20 h 324"/>
                <a:gd name="T58" fmla="*/ 262 w 322"/>
                <a:gd name="T59" fmla="*/ 38 h 324"/>
                <a:gd name="T60" fmla="*/ 284 w 322"/>
                <a:gd name="T61" fmla="*/ 60 h 324"/>
                <a:gd name="T62" fmla="*/ 302 w 322"/>
                <a:gd name="T63" fmla="*/ 86 h 324"/>
                <a:gd name="T64" fmla="*/ 314 w 322"/>
                <a:gd name="T65" fmla="*/ 114 h 324"/>
                <a:gd name="T66" fmla="*/ 320 w 322"/>
                <a:gd name="T67" fmla="*/ 146 h 324"/>
                <a:gd name="T68" fmla="*/ 322 w 322"/>
                <a:gd name="T69" fmla="*/ 162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22" h="324">
                  <a:moveTo>
                    <a:pt x="322" y="162"/>
                  </a:moveTo>
                  <a:lnTo>
                    <a:pt x="322" y="162"/>
                  </a:lnTo>
                  <a:lnTo>
                    <a:pt x="320" y="178"/>
                  </a:lnTo>
                  <a:lnTo>
                    <a:pt x="318" y="194"/>
                  </a:lnTo>
                  <a:lnTo>
                    <a:pt x="314" y="210"/>
                  </a:lnTo>
                  <a:lnTo>
                    <a:pt x="308" y="224"/>
                  </a:lnTo>
                  <a:lnTo>
                    <a:pt x="302" y="238"/>
                  </a:lnTo>
                  <a:lnTo>
                    <a:pt x="294" y="252"/>
                  </a:lnTo>
                  <a:lnTo>
                    <a:pt x="284" y="264"/>
                  </a:lnTo>
                  <a:lnTo>
                    <a:pt x="274" y="276"/>
                  </a:lnTo>
                  <a:lnTo>
                    <a:pt x="262" y="286"/>
                  </a:lnTo>
                  <a:lnTo>
                    <a:pt x="250" y="296"/>
                  </a:lnTo>
                  <a:lnTo>
                    <a:pt x="238" y="304"/>
                  </a:lnTo>
                  <a:lnTo>
                    <a:pt x="224" y="310"/>
                  </a:lnTo>
                  <a:lnTo>
                    <a:pt x="208" y="316"/>
                  </a:lnTo>
                  <a:lnTo>
                    <a:pt x="192" y="320"/>
                  </a:lnTo>
                  <a:lnTo>
                    <a:pt x="176" y="322"/>
                  </a:lnTo>
                  <a:lnTo>
                    <a:pt x="160" y="324"/>
                  </a:lnTo>
                  <a:lnTo>
                    <a:pt x="160" y="324"/>
                  </a:lnTo>
                  <a:lnTo>
                    <a:pt x="144" y="322"/>
                  </a:lnTo>
                  <a:lnTo>
                    <a:pt x="128" y="320"/>
                  </a:lnTo>
                  <a:lnTo>
                    <a:pt x="112" y="316"/>
                  </a:lnTo>
                  <a:lnTo>
                    <a:pt x="98" y="310"/>
                  </a:lnTo>
                  <a:lnTo>
                    <a:pt x="84" y="304"/>
                  </a:lnTo>
                  <a:lnTo>
                    <a:pt x="70" y="296"/>
                  </a:lnTo>
                  <a:lnTo>
                    <a:pt x="58" y="286"/>
                  </a:lnTo>
                  <a:lnTo>
                    <a:pt x="46" y="276"/>
                  </a:lnTo>
                  <a:lnTo>
                    <a:pt x="36" y="264"/>
                  </a:lnTo>
                  <a:lnTo>
                    <a:pt x="26" y="252"/>
                  </a:lnTo>
                  <a:lnTo>
                    <a:pt x="18" y="238"/>
                  </a:lnTo>
                  <a:lnTo>
                    <a:pt x="12" y="224"/>
                  </a:lnTo>
                  <a:lnTo>
                    <a:pt x="6" y="210"/>
                  </a:lnTo>
                  <a:lnTo>
                    <a:pt x="2" y="194"/>
                  </a:lnTo>
                  <a:lnTo>
                    <a:pt x="0" y="178"/>
                  </a:lnTo>
                  <a:lnTo>
                    <a:pt x="0" y="162"/>
                  </a:lnTo>
                  <a:lnTo>
                    <a:pt x="0" y="162"/>
                  </a:lnTo>
                  <a:lnTo>
                    <a:pt x="0" y="146"/>
                  </a:lnTo>
                  <a:lnTo>
                    <a:pt x="2" y="130"/>
                  </a:lnTo>
                  <a:lnTo>
                    <a:pt x="6" y="114"/>
                  </a:lnTo>
                  <a:lnTo>
                    <a:pt x="12" y="100"/>
                  </a:lnTo>
                  <a:lnTo>
                    <a:pt x="18" y="86"/>
                  </a:lnTo>
                  <a:lnTo>
                    <a:pt x="26" y="72"/>
                  </a:lnTo>
                  <a:lnTo>
                    <a:pt x="36" y="60"/>
                  </a:lnTo>
                  <a:lnTo>
                    <a:pt x="46" y="48"/>
                  </a:lnTo>
                  <a:lnTo>
                    <a:pt x="58" y="38"/>
                  </a:lnTo>
                  <a:lnTo>
                    <a:pt x="70" y="28"/>
                  </a:lnTo>
                  <a:lnTo>
                    <a:pt x="84" y="20"/>
                  </a:lnTo>
                  <a:lnTo>
                    <a:pt x="98" y="14"/>
                  </a:lnTo>
                  <a:lnTo>
                    <a:pt x="112" y="8"/>
                  </a:lnTo>
                  <a:lnTo>
                    <a:pt x="128" y="4"/>
                  </a:lnTo>
                  <a:lnTo>
                    <a:pt x="144" y="2"/>
                  </a:lnTo>
                  <a:lnTo>
                    <a:pt x="160" y="0"/>
                  </a:lnTo>
                  <a:lnTo>
                    <a:pt x="160" y="0"/>
                  </a:lnTo>
                  <a:lnTo>
                    <a:pt x="176" y="2"/>
                  </a:lnTo>
                  <a:lnTo>
                    <a:pt x="192" y="4"/>
                  </a:lnTo>
                  <a:lnTo>
                    <a:pt x="208" y="8"/>
                  </a:lnTo>
                  <a:lnTo>
                    <a:pt x="224" y="14"/>
                  </a:lnTo>
                  <a:lnTo>
                    <a:pt x="238" y="20"/>
                  </a:lnTo>
                  <a:lnTo>
                    <a:pt x="250" y="28"/>
                  </a:lnTo>
                  <a:lnTo>
                    <a:pt x="262" y="38"/>
                  </a:lnTo>
                  <a:lnTo>
                    <a:pt x="274" y="48"/>
                  </a:lnTo>
                  <a:lnTo>
                    <a:pt x="284" y="60"/>
                  </a:lnTo>
                  <a:lnTo>
                    <a:pt x="294" y="72"/>
                  </a:lnTo>
                  <a:lnTo>
                    <a:pt x="302" y="86"/>
                  </a:lnTo>
                  <a:lnTo>
                    <a:pt x="308" y="100"/>
                  </a:lnTo>
                  <a:lnTo>
                    <a:pt x="314" y="114"/>
                  </a:lnTo>
                  <a:lnTo>
                    <a:pt x="318" y="130"/>
                  </a:lnTo>
                  <a:lnTo>
                    <a:pt x="320" y="146"/>
                  </a:lnTo>
                  <a:lnTo>
                    <a:pt x="322" y="162"/>
                  </a:lnTo>
                  <a:lnTo>
                    <a:pt x="322" y="162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5" name="Freeform 127"/>
            <p:cNvSpPr>
              <a:spLocks/>
            </p:cNvSpPr>
            <p:nvPr userDrawn="1"/>
          </p:nvSpPr>
          <p:spPr bwMode="auto">
            <a:xfrm>
              <a:off x="703263" y="4935934"/>
              <a:ext cx="260350" cy="260350"/>
            </a:xfrm>
            <a:custGeom>
              <a:avLst/>
              <a:gdLst>
                <a:gd name="T0" fmla="*/ 164 w 164"/>
                <a:gd name="T1" fmla="*/ 82 h 164"/>
                <a:gd name="T2" fmla="*/ 164 w 164"/>
                <a:gd name="T3" fmla="*/ 82 h 164"/>
                <a:gd name="T4" fmla="*/ 162 w 164"/>
                <a:gd name="T5" fmla="*/ 98 h 164"/>
                <a:gd name="T6" fmla="*/ 158 w 164"/>
                <a:gd name="T7" fmla="*/ 114 h 164"/>
                <a:gd name="T8" fmla="*/ 150 w 164"/>
                <a:gd name="T9" fmla="*/ 128 h 164"/>
                <a:gd name="T10" fmla="*/ 140 w 164"/>
                <a:gd name="T11" fmla="*/ 140 h 164"/>
                <a:gd name="T12" fmla="*/ 128 w 164"/>
                <a:gd name="T13" fmla="*/ 150 h 164"/>
                <a:gd name="T14" fmla="*/ 114 w 164"/>
                <a:gd name="T15" fmla="*/ 156 h 164"/>
                <a:gd name="T16" fmla="*/ 98 w 164"/>
                <a:gd name="T17" fmla="*/ 162 h 164"/>
                <a:gd name="T18" fmla="*/ 82 w 164"/>
                <a:gd name="T19" fmla="*/ 164 h 164"/>
                <a:gd name="T20" fmla="*/ 82 w 164"/>
                <a:gd name="T21" fmla="*/ 164 h 164"/>
                <a:gd name="T22" fmla="*/ 66 w 164"/>
                <a:gd name="T23" fmla="*/ 162 h 164"/>
                <a:gd name="T24" fmla="*/ 50 w 164"/>
                <a:gd name="T25" fmla="*/ 156 h 164"/>
                <a:gd name="T26" fmla="*/ 36 w 164"/>
                <a:gd name="T27" fmla="*/ 150 h 164"/>
                <a:gd name="T28" fmla="*/ 24 w 164"/>
                <a:gd name="T29" fmla="*/ 140 h 164"/>
                <a:gd name="T30" fmla="*/ 14 w 164"/>
                <a:gd name="T31" fmla="*/ 128 h 164"/>
                <a:gd name="T32" fmla="*/ 8 w 164"/>
                <a:gd name="T33" fmla="*/ 114 h 164"/>
                <a:gd name="T34" fmla="*/ 2 w 164"/>
                <a:gd name="T35" fmla="*/ 98 h 164"/>
                <a:gd name="T36" fmla="*/ 0 w 164"/>
                <a:gd name="T37" fmla="*/ 82 h 164"/>
                <a:gd name="T38" fmla="*/ 0 w 164"/>
                <a:gd name="T39" fmla="*/ 82 h 164"/>
                <a:gd name="T40" fmla="*/ 2 w 164"/>
                <a:gd name="T41" fmla="*/ 64 h 164"/>
                <a:gd name="T42" fmla="*/ 8 w 164"/>
                <a:gd name="T43" fmla="*/ 50 h 164"/>
                <a:gd name="T44" fmla="*/ 14 w 164"/>
                <a:gd name="T45" fmla="*/ 36 h 164"/>
                <a:gd name="T46" fmla="*/ 24 w 164"/>
                <a:gd name="T47" fmla="*/ 24 h 164"/>
                <a:gd name="T48" fmla="*/ 36 w 164"/>
                <a:gd name="T49" fmla="*/ 14 h 164"/>
                <a:gd name="T50" fmla="*/ 50 w 164"/>
                <a:gd name="T51" fmla="*/ 6 h 164"/>
                <a:gd name="T52" fmla="*/ 66 w 164"/>
                <a:gd name="T53" fmla="*/ 2 h 164"/>
                <a:gd name="T54" fmla="*/ 82 w 164"/>
                <a:gd name="T55" fmla="*/ 0 h 164"/>
                <a:gd name="T56" fmla="*/ 82 w 164"/>
                <a:gd name="T57" fmla="*/ 0 h 164"/>
                <a:gd name="T58" fmla="*/ 98 w 164"/>
                <a:gd name="T59" fmla="*/ 2 h 164"/>
                <a:gd name="T60" fmla="*/ 114 w 164"/>
                <a:gd name="T61" fmla="*/ 6 h 164"/>
                <a:gd name="T62" fmla="*/ 128 w 164"/>
                <a:gd name="T63" fmla="*/ 14 h 164"/>
                <a:gd name="T64" fmla="*/ 140 w 164"/>
                <a:gd name="T65" fmla="*/ 24 h 164"/>
                <a:gd name="T66" fmla="*/ 150 w 164"/>
                <a:gd name="T67" fmla="*/ 36 h 164"/>
                <a:gd name="T68" fmla="*/ 158 w 164"/>
                <a:gd name="T69" fmla="*/ 50 h 164"/>
                <a:gd name="T70" fmla="*/ 162 w 164"/>
                <a:gd name="T71" fmla="*/ 64 h 164"/>
                <a:gd name="T72" fmla="*/ 164 w 164"/>
                <a:gd name="T73" fmla="*/ 82 h 164"/>
                <a:gd name="T74" fmla="*/ 164 w 164"/>
                <a:gd name="T75" fmla="*/ 82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4" h="164">
                  <a:moveTo>
                    <a:pt x="164" y="82"/>
                  </a:moveTo>
                  <a:lnTo>
                    <a:pt x="164" y="82"/>
                  </a:lnTo>
                  <a:lnTo>
                    <a:pt x="162" y="98"/>
                  </a:lnTo>
                  <a:lnTo>
                    <a:pt x="158" y="114"/>
                  </a:lnTo>
                  <a:lnTo>
                    <a:pt x="150" y="128"/>
                  </a:lnTo>
                  <a:lnTo>
                    <a:pt x="140" y="140"/>
                  </a:lnTo>
                  <a:lnTo>
                    <a:pt x="128" y="150"/>
                  </a:lnTo>
                  <a:lnTo>
                    <a:pt x="114" y="156"/>
                  </a:lnTo>
                  <a:lnTo>
                    <a:pt x="98" y="162"/>
                  </a:lnTo>
                  <a:lnTo>
                    <a:pt x="82" y="164"/>
                  </a:lnTo>
                  <a:lnTo>
                    <a:pt x="82" y="164"/>
                  </a:lnTo>
                  <a:lnTo>
                    <a:pt x="66" y="162"/>
                  </a:lnTo>
                  <a:lnTo>
                    <a:pt x="50" y="156"/>
                  </a:lnTo>
                  <a:lnTo>
                    <a:pt x="36" y="150"/>
                  </a:lnTo>
                  <a:lnTo>
                    <a:pt x="24" y="140"/>
                  </a:lnTo>
                  <a:lnTo>
                    <a:pt x="14" y="128"/>
                  </a:lnTo>
                  <a:lnTo>
                    <a:pt x="8" y="114"/>
                  </a:lnTo>
                  <a:lnTo>
                    <a:pt x="2" y="98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2" y="64"/>
                  </a:lnTo>
                  <a:lnTo>
                    <a:pt x="8" y="50"/>
                  </a:lnTo>
                  <a:lnTo>
                    <a:pt x="14" y="36"/>
                  </a:lnTo>
                  <a:lnTo>
                    <a:pt x="24" y="24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6" y="2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8" y="2"/>
                  </a:lnTo>
                  <a:lnTo>
                    <a:pt x="114" y="6"/>
                  </a:lnTo>
                  <a:lnTo>
                    <a:pt x="128" y="14"/>
                  </a:lnTo>
                  <a:lnTo>
                    <a:pt x="140" y="24"/>
                  </a:lnTo>
                  <a:lnTo>
                    <a:pt x="150" y="36"/>
                  </a:lnTo>
                  <a:lnTo>
                    <a:pt x="158" y="50"/>
                  </a:lnTo>
                  <a:lnTo>
                    <a:pt x="162" y="64"/>
                  </a:lnTo>
                  <a:lnTo>
                    <a:pt x="164" y="82"/>
                  </a:lnTo>
                  <a:lnTo>
                    <a:pt x="164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28"/>
            <p:cNvSpPr>
              <a:spLocks/>
            </p:cNvSpPr>
            <p:nvPr userDrawn="1"/>
          </p:nvSpPr>
          <p:spPr bwMode="auto">
            <a:xfrm>
              <a:off x="334963" y="5561409"/>
              <a:ext cx="349250" cy="349250"/>
            </a:xfrm>
            <a:custGeom>
              <a:avLst/>
              <a:gdLst>
                <a:gd name="T0" fmla="*/ 220 w 220"/>
                <a:gd name="T1" fmla="*/ 110 h 220"/>
                <a:gd name="T2" fmla="*/ 220 w 220"/>
                <a:gd name="T3" fmla="*/ 110 h 220"/>
                <a:gd name="T4" fmla="*/ 218 w 220"/>
                <a:gd name="T5" fmla="*/ 132 h 220"/>
                <a:gd name="T6" fmla="*/ 212 w 220"/>
                <a:gd name="T7" fmla="*/ 154 h 220"/>
                <a:gd name="T8" fmla="*/ 202 w 220"/>
                <a:gd name="T9" fmla="*/ 172 h 220"/>
                <a:gd name="T10" fmla="*/ 188 w 220"/>
                <a:gd name="T11" fmla="*/ 188 h 220"/>
                <a:gd name="T12" fmla="*/ 172 w 220"/>
                <a:gd name="T13" fmla="*/ 202 h 220"/>
                <a:gd name="T14" fmla="*/ 154 w 220"/>
                <a:gd name="T15" fmla="*/ 212 h 220"/>
                <a:gd name="T16" fmla="*/ 132 w 220"/>
                <a:gd name="T17" fmla="*/ 218 h 220"/>
                <a:gd name="T18" fmla="*/ 110 w 220"/>
                <a:gd name="T19" fmla="*/ 220 h 220"/>
                <a:gd name="T20" fmla="*/ 110 w 220"/>
                <a:gd name="T21" fmla="*/ 220 h 220"/>
                <a:gd name="T22" fmla="*/ 88 w 220"/>
                <a:gd name="T23" fmla="*/ 218 h 220"/>
                <a:gd name="T24" fmla="*/ 68 w 220"/>
                <a:gd name="T25" fmla="*/ 212 h 220"/>
                <a:gd name="T26" fmla="*/ 50 w 220"/>
                <a:gd name="T27" fmla="*/ 202 h 220"/>
                <a:gd name="T28" fmla="*/ 32 w 220"/>
                <a:gd name="T29" fmla="*/ 188 h 220"/>
                <a:gd name="T30" fmla="*/ 20 w 220"/>
                <a:gd name="T31" fmla="*/ 172 h 220"/>
                <a:gd name="T32" fmla="*/ 10 w 220"/>
                <a:gd name="T33" fmla="*/ 154 h 220"/>
                <a:gd name="T34" fmla="*/ 2 w 220"/>
                <a:gd name="T35" fmla="*/ 132 h 220"/>
                <a:gd name="T36" fmla="*/ 0 w 220"/>
                <a:gd name="T37" fmla="*/ 110 h 220"/>
                <a:gd name="T38" fmla="*/ 0 w 220"/>
                <a:gd name="T39" fmla="*/ 110 h 220"/>
                <a:gd name="T40" fmla="*/ 2 w 220"/>
                <a:gd name="T41" fmla="*/ 88 h 220"/>
                <a:gd name="T42" fmla="*/ 10 w 220"/>
                <a:gd name="T43" fmla="*/ 68 h 220"/>
                <a:gd name="T44" fmla="*/ 20 w 220"/>
                <a:gd name="T45" fmla="*/ 50 h 220"/>
                <a:gd name="T46" fmla="*/ 32 w 220"/>
                <a:gd name="T47" fmla="*/ 32 h 220"/>
                <a:gd name="T48" fmla="*/ 50 w 220"/>
                <a:gd name="T49" fmla="*/ 20 h 220"/>
                <a:gd name="T50" fmla="*/ 68 w 220"/>
                <a:gd name="T51" fmla="*/ 10 h 220"/>
                <a:gd name="T52" fmla="*/ 88 w 220"/>
                <a:gd name="T53" fmla="*/ 2 h 220"/>
                <a:gd name="T54" fmla="*/ 110 w 220"/>
                <a:gd name="T55" fmla="*/ 0 h 220"/>
                <a:gd name="T56" fmla="*/ 110 w 220"/>
                <a:gd name="T57" fmla="*/ 0 h 220"/>
                <a:gd name="T58" fmla="*/ 132 w 220"/>
                <a:gd name="T59" fmla="*/ 2 h 220"/>
                <a:gd name="T60" fmla="*/ 154 w 220"/>
                <a:gd name="T61" fmla="*/ 10 h 220"/>
                <a:gd name="T62" fmla="*/ 172 w 220"/>
                <a:gd name="T63" fmla="*/ 20 h 220"/>
                <a:gd name="T64" fmla="*/ 188 w 220"/>
                <a:gd name="T65" fmla="*/ 32 h 220"/>
                <a:gd name="T66" fmla="*/ 202 w 220"/>
                <a:gd name="T67" fmla="*/ 50 h 220"/>
                <a:gd name="T68" fmla="*/ 212 w 220"/>
                <a:gd name="T69" fmla="*/ 68 h 220"/>
                <a:gd name="T70" fmla="*/ 218 w 220"/>
                <a:gd name="T71" fmla="*/ 88 h 220"/>
                <a:gd name="T72" fmla="*/ 220 w 220"/>
                <a:gd name="T73" fmla="*/ 110 h 220"/>
                <a:gd name="T74" fmla="*/ 220 w 220"/>
                <a:gd name="T75" fmla="*/ 11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20" h="220">
                  <a:moveTo>
                    <a:pt x="220" y="110"/>
                  </a:moveTo>
                  <a:lnTo>
                    <a:pt x="220" y="110"/>
                  </a:lnTo>
                  <a:lnTo>
                    <a:pt x="218" y="132"/>
                  </a:lnTo>
                  <a:lnTo>
                    <a:pt x="212" y="154"/>
                  </a:lnTo>
                  <a:lnTo>
                    <a:pt x="202" y="172"/>
                  </a:lnTo>
                  <a:lnTo>
                    <a:pt x="188" y="188"/>
                  </a:lnTo>
                  <a:lnTo>
                    <a:pt x="172" y="202"/>
                  </a:lnTo>
                  <a:lnTo>
                    <a:pt x="154" y="212"/>
                  </a:lnTo>
                  <a:lnTo>
                    <a:pt x="132" y="218"/>
                  </a:lnTo>
                  <a:lnTo>
                    <a:pt x="110" y="220"/>
                  </a:lnTo>
                  <a:lnTo>
                    <a:pt x="110" y="220"/>
                  </a:lnTo>
                  <a:lnTo>
                    <a:pt x="88" y="218"/>
                  </a:lnTo>
                  <a:lnTo>
                    <a:pt x="68" y="212"/>
                  </a:lnTo>
                  <a:lnTo>
                    <a:pt x="50" y="202"/>
                  </a:lnTo>
                  <a:lnTo>
                    <a:pt x="32" y="188"/>
                  </a:lnTo>
                  <a:lnTo>
                    <a:pt x="20" y="172"/>
                  </a:lnTo>
                  <a:lnTo>
                    <a:pt x="10" y="154"/>
                  </a:lnTo>
                  <a:lnTo>
                    <a:pt x="2" y="132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88"/>
                  </a:lnTo>
                  <a:lnTo>
                    <a:pt x="10" y="68"/>
                  </a:lnTo>
                  <a:lnTo>
                    <a:pt x="20" y="50"/>
                  </a:lnTo>
                  <a:lnTo>
                    <a:pt x="32" y="32"/>
                  </a:lnTo>
                  <a:lnTo>
                    <a:pt x="50" y="20"/>
                  </a:lnTo>
                  <a:lnTo>
                    <a:pt x="68" y="10"/>
                  </a:lnTo>
                  <a:lnTo>
                    <a:pt x="88" y="2"/>
                  </a:lnTo>
                  <a:lnTo>
                    <a:pt x="110" y="0"/>
                  </a:lnTo>
                  <a:lnTo>
                    <a:pt x="110" y="0"/>
                  </a:lnTo>
                  <a:lnTo>
                    <a:pt x="132" y="2"/>
                  </a:lnTo>
                  <a:lnTo>
                    <a:pt x="154" y="10"/>
                  </a:lnTo>
                  <a:lnTo>
                    <a:pt x="172" y="20"/>
                  </a:lnTo>
                  <a:lnTo>
                    <a:pt x="188" y="32"/>
                  </a:lnTo>
                  <a:lnTo>
                    <a:pt x="202" y="50"/>
                  </a:lnTo>
                  <a:lnTo>
                    <a:pt x="212" y="68"/>
                  </a:lnTo>
                  <a:lnTo>
                    <a:pt x="218" y="88"/>
                  </a:lnTo>
                  <a:lnTo>
                    <a:pt x="220" y="110"/>
                  </a:lnTo>
                  <a:lnTo>
                    <a:pt x="220" y="110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7" name="Freeform 129"/>
            <p:cNvSpPr>
              <a:spLocks/>
            </p:cNvSpPr>
            <p:nvPr userDrawn="1"/>
          </p:nvSpPr>
          <p:spPr bwMode="auto">
            <a:xfrm>
              <a:off x="390526" y="5656659"/>
              <a:ext cx="238125" cy="238125"/>
            </a:xfrm>
            <a:custGeom>
              <a:avLst/>
              <a:gdLst>
                <a:gd name="T0" fmla="*/ 150 w 150"/>
                <a:gd name="T1" fmla="*/ 74 h 150"/>
                <a:gd name="T2" fmla="*/ 150 w 150"/>
                <a:gd name="T3" fmla="*/ 74 h 150"/>
                <a:gd name="T4" fmla="*/ 148 w 150"/>
                <a:gd name="T5" fmla="*/ 90 h 150"/>
                <a:gd name="T6" fmla="*/ 144 w 150"/>
                <a:gd name="T7" fmla="*/ 104 h 150"/>
                <a:gd name="T8" fmla="*/ 136 w 150"/>
                <a:gd name="T9" fmla="*/ 116 h 150"/>
                <a:gd name="T10" fmla="*/ 128 w 150"/>
                <a:gd name="T11" fmla="*/ 128 h 150"/>
                <a:gd name="T12" fmla="*/ 116 w 150"/>
                <a:gd name="T13" fmla="*/ 136 h 150"/>
                <a:gd name="T14" fmla="*/ 104 w 150"/>
                <a:gd name="T15" fmla="*/ 144 h 150"/>
                <a:gd name="T16" fmla="*/ 90 w 150"/>
                <a:gd name="T17" fmla="*/ 148 h 150"/>
                <a:gd name="T18" fmla="*/ 74 w 150"/>
                <a:gd name="T19" fmla="*/ 150 h 150"/>
                <a:gd name="T20" fmla="*/ 74 w 150"/>
                <a:gd name="T21" fmla="*/ 150 h 150"/>
                <a:gd name="T22" fmla="*/ 60 w 150"/>
                <a:gd name="T23" fmla="*/ 148 h 150"/>
                <a:gd name="T24" fmla="*/ 46 w 150"/>
                <a:gd name="T25" fmla="*/ 144 h 150"/>
                <a:gd name="T26" fmla="*/ 32 w 150"/>
                <a:gd name="T27" fmla="*/ 136 h 150"/>
                <a:gd name="T28" fmla="*/ 22 w 150"/>
                <a:gd name="T29" fmla="*/ 128 h 150"/>
                <a:gd name="T30" fmla="*/ 12 w 150"/>
                <a:gd name="T31" fmla="*/ 116 h 150"/>
                <a:gd name="T32" fmla="*/ 6 w 150"/>
                <a:gd name="T33" fmla="*/ 104 h 150"/>
                <a:gd name="T34" fmla="*/ 0 w 150"/>
                <a:gd name="T35" fmla="*/ 90 h 150"/>
                <a:gd name="T36" fmla="*/ 0 w 150"/>
                <a:gd name="T37" fmla="*/ 74 h 150"/>
                <a:gd name="T38" fmla="*/ 0 w 150"/>
                <a:gd name="T39" fmla="*/ 74 h 150"/>
                <a:gd name="T40" fmla="*/ 0 w 150"/>
                <a:gd name="T41" fmla="*/ 60 h 150"/>
                <a:gd name="T42" fmla="*/ 6 w 150"/>
                <a:gd name="T43" fmla="*/ 46 h 150"/>
                <a:gd name="T44" fmla="*/ 12 w 150"/>
                <a:gd name="T45" fmla="*/ 32 h 150"/>
                <a:gd name="T46" fmla="*/ 22 w 150"/>
                <a:gd name="T47" fmla="*/ 22 h 150"/>
                <a:gd name="T48" fmla="*/ 32 w 150"/>
                <a:gd name="T49" fmla="*/ 12 h 150"/>
                <a:gd name="T50" fmla="*/ 46 w 150"/>
                <a:gd name="T51" fmla="*/ 6 h 150"/>
                <a:gd name="T52" fmla="*/ 60 w 150"/>
                <a:gd name="T53" fmla="*/ 0 h 150"/>
                <a:gd name="T54" fmla="*/ 74 w 150"/>
                <a:gd name="T55" fmla="*/ 0 h 150"/>
                <a:gd name="T56" fmla="*/ 74 w 150"/>
                <a:gd name="T57" fmla="*/ 0 h 150"/>
                <a:gd name="T58" fmla="*/ 90 w 150"/>
                <a:gd name="T59" fmla="*/ 0 h 150"/>
                <a:gd name="T60" fmla="*/ 104 w 150"/>
                <a:gd name="T61" fmla="*/ 6 h 150"/>
                <a:gd name="T62" fmla="*/ 116 w 150"/>
                <a:gd name="T63" fmla="*/ 12 h 150"/>
                <a:gd name="T64" fmla="*/ 128 w 150"/>
                <a:gd name="T65" fmla="*/ 22 h 150"/>
                <a:gd name="T66" fmla="*/ 136 w 150"/>
                <a:gd name="T67" fmla="*/ 32 h 150"/>
                <a:gd name="T68" fmla="*/ 144 w 150"/>
                <a:gd name="T69" fmla="*/ 46 h 150"/>
                <a:gd name="T70" fmla="*/ 148 w 150"/>
                <a:gd name="T71" fmla="*/ 60 h 150"/>
                <a:gd name="T72" fmla="*/ 150 w 150"/>
                <a:gd name="T73" fmla="*/ 74 h 150"/>
                <a:gd name="T74" fmla="*/ 150 w 150"/>
                <a:gd name="T75" fmla="*/ 74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0" h="150">
                  <a:moveTo>
                    <a:pt x="150" y="74"/>
                  </a:moveTo>
                  <a:lnTo>
                    <a:pt x="150" y="74"/>
                  </a:lnTo>
                  <a:lnTo>
                    <a:pt x="148" y="90"/>
                  </a:lnTo>
                  <a:lnTo>
                    <a:pt x="144" y="104"/>
                  </a:lnTo>
                  <a:lnTo>
                    <a:pt x="136" y="116"/>
                  </a:lnTo>
                  <a:lnTo>
                    <a:pt x="128" y="128"/>
                  </a:lnTo>
                  <a:lnTo>
                    <a:pt x="116" y="136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50"/>
                  </a:lnTo>
                  <a:lnTo>
                    <a:pt x="74" y="150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6"/>
                  </a:lnTo>
                  <a:lnTo>
                    <a:pt x="22" y="128"/>
                  </a:lnTo>
                  <a:lnTo>
                    <a:pt x="12" y="116"/>
                  </a:lnTo>
                  <a:lnTo>
                    <a:pt x="6" y="104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0"/>
                  </a:lnTo>
                  <a:lnTo>
                    <a:pt x="6" y="46"/>
                  </a:lnTo>
                  <a:lnTo>
                    <a:pt x="12" y="32"/>
                  </a:lnTo>
                  <a:lnTo>
                    <a:pt x="22" y="22"/>
                  </a:lnTo>
                  <a:lnTo>
                    <a:pt x="32" y="12"/>
                  </a:lnTo>
                  <a:lnTo>
                    <a:pt x="46" y="6"/>
                  </a:lnTo>
                  <a:lnTo>
                    <a:pt x="6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0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2"/>
                  </a:lnTo>
                  <a:lnTo>
                    <a:pt x="136" y="32"/>
                  </a:lnTo>
                  <a:lnTo>
                    <a:pt x="144" y="46"/>
                  </a:lnTo>
                  <a:lnTo>
                    <a:pt x="148" y="60"/>
                  </a:lnTo>
                  <a:lnTo>
                    <a:pt x="150" y="74"/>
                  </a:lnTo>
                  <a:lnTo>
                    <a:pt x="150" y="74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8" name="Freeform 130"/>
            <p:cNvSpPr>
              <a:spLocks/>
            </p:cNvSpPr>
            <p:nvPr userDrawn="1"/>
          </p:nvSpPr>
          <p:spPr bwMode="auto">
            <a:xfrm>
              <a:off x="449263" y="576143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4 h 76"/>
                <a:gd name="T8" fmla="*/ 70 w 76"/>
                <a:gd name="T9" fmla="*/ 60 h 76"/>
                <a:gd name="T10" fmla="*/ 66 w 76"/>
                <a:gd name="T11" fmla="*/ 66 h 76"/>
                <a:gd name="T12" fmla="*/ 60 w 76"/>
                <a:gd name="T13" fmla="*/ 70 h 76"/>
                <a:gd name="T14" fmla="*/ 54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4 w 76"/>
                <a:gd name="T25" fmla="*/ 74 h 76"/>
                <a:gd name="T26" fmla="*/ 18 w 76"/>
                <a:gd name="T27" fmla="*/ 70 h 76"/>
                <a:gd name="T28" fmla="*/ 12 w 76"/>
                <a:gd name="T29" fmla="*/ 66 h 76"/>
                <a:gd name="T30" fmla="*/ 6 w 76"/>
                <a:gd name="T31" fmla="*/ 60 h 76"/>
                <a:gd name="T32" fmla="*/ 4 w 76"/>
                <a:gd name="T33" fmla="*/ 54 h 76"/>
                <a:gd name="T34" fmla="*/ 2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2 w 76"/>
                <a:gd name="T41" fmla="*/ 32 h 76"/>
                <a:gd name="T42" fmla="*/ 4 w 76"/>
                <a:gd name="T43" fmla="*/ 24 h 76"/>
                <a:gd name="T44" fmla="*/ 6 w 76"/>
                <a:gd name="T45" fmla="*/ 18 h 76"/>
                <a:gd name="T46" fmla="*/ 12 w 76"/>
                <a:gd name="T47" fmla="*/ 12 h 76"/>
                <a:gd name="T48" fmla="*/ 18 w 76"/>
                <a:gd name="T49" fmla="*/ 8 h 76"/>
                <a:gd name="T50" fmla="*/ 24 w 76"/>
                <a:gd name="T51" fmla="*/ 4 h 76"/>
                <a:gd name="T52" fmla="*/ 30 w 76"/>
                <a:gd name="T53" fmla="*/ 2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2 h 76"/>
                <a:gd name="T60" fmla="*/ 54 w 76"/>
                <a:gd name="T61" fmla="*/ 4 h 76"/>
                <a:gd name="T62" fmla="*/ 60 w 76"/>
                <a:gd name="T63" fmla="*/ 8 h 76"/>
                <a:gd name="T64" fmla="*/ 66 w 76"/>
                <a:gd name="T65" fmla="*/ 12 h 76"/>
                <a:gd name="T66" fmla="*/ 70 w 76"/>
                <a:gd name="T67" fmla="*/ 18 h 76"/>
                <a:gd name="T68" fmla="*/ 74 w 76"/>
                <a:gd name="T69" fmla="*/ 24 h 76"/>
                <a:gd name="T70" fmla="*/ 76 w 76"/>
                <a:gd name="T71" fmla="*/ 32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4"/>
                  </a:lnTo>
                  <a:lnTo>
                    <a:pt x="70" y="60"/>
                  </a:lnTo>
                  <a:lnTo>
                    <a:pt x="66" y="66"/>
                  </a:lnTo>
                  <a:lnTo>
                    <a:pt x="60" y="70"/>
                  </a:lnTo>
                  <a:lnTo>
                    <a:pt x="54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4" y="74"/>
                  </a:lnTo>
                  <a:lnTo>
                    <a:pt x="18" y="70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4" y="54"/>
                  </a:lnTo>
                  <a:lnTo>
                    <a:pt x="2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4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8"/>
                  </a:lnTo>
                  <a:lnTo>
                    <a:pt x="24" y="4"/>
                  </a:lnTo>
                  <a:lnTo>
                    <a:pt x="30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2"/>
                  </a:lnTo>
                  <a:lnTo>
                    <a:pt x="54" y="4"/>
                  </a:lnTo>
                  <a:lnTo>
                    <a:pt x="60" y="8"/>
                  </a:lnTo>
                  <a:lnTo>
                    <a:pt x="66" y="12"/>
                  </a:lnTo>
                  <a:lnTo>
                    <a:pt x="70" y="18"/>
                  </a:lnTo>
                  <a:lnTo>
                    <a:pt x="74" y="24"/>
                  </a:lnTo>
                  <a:lnTo>
                    <a:pt x="76" y="32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31"/>
            <p:cNvSpPr>
              <a:spLocks noChangeArrowheads="1"/>
            </p:cNvSpPr>
            <p:nvPr userDrawn="1"/>
          </p:nvSpPr>
          <p:spPr bwMode="auto">
            <a:xfrm>
              <a:off x="1382713" y="3995836"/>
              <a:ext cx="19050" cy="2860675"/>
            </a:xfrm>
            <a:prstGeom prst="rect">
              <a:avLst/>
            </a:pr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0" name="Freeform 132"/>
            <p:cNvSpPr>
              <a:spLocks/>
            </p:cNvSpPr>
            <p:nvPr userDrawn="1"/>
          </p:nvSpPr>
          <p:spPr bwMode="auto">
            <a:xfrm>
              <a:off x="1204913" y="3716734"/>
              <a:ext cx="374650" cy="377825"/>
            </a:xfrm>
            <a:custGeom>
              <a:avLst/>
              <a:gdLst>
                <a:gd name="T0" fmla="*/ 236 w 236"/>
                <a:gd name="T1" fmla="*/ 118 h 238"/>
                <a:gd name="T2" fmla="*/ 230 w 236"/>
                <a:gd name="T3" fmla="*/ 98 h 238"/>
                <a:gd name="T4" fmla="*/ 208 w 236"/>
                <a:gd name="T5" fmla="*/ 82 h 238"/>
                <a:gd name="T6" fmla="*/ 212 w 236"/>
                <a:gd name="T7" fmla="*/ 68 h 238"/>
                <a:gd name="T8" fmla="*/ 208 w 236"/>
                <a:gd name="T9" fmla="*/ 44 h 238"/>
                <a:gd name="T10" fmla="*/ 202 w 236"/>
                <a:gd name="T11" fmla="*/ 34 h 238"/>
                <a:gd name="T12" fmla="*/ 182 w 236"/>
                <a:gd name="T13" fmla="*/ 26 h 238"/>
                <a:gd name="T14" fmla="*/ 156 w 236"/>
                <a:gd name="T15" fmla="*/ 28 h 238"/>
                <a:gd name="T16" fmla="*/ 148 w 236"/>
                <a:gd name="T17" fmla="*/ 16 h 238"/>
                <a:gd name="T18" fmla="*/ 128 w 236"/>
                <a:gd name="T19" fmla="*/ 2 h 238"/>
                <a:gd name="T20" fmla="*/ 118 w 236"/>
                <a:gd name="T21" fmla="*/ 0 h 238"/>
                <a:gd name="T22" fmla="*/ 98 w 236"/>
                <a:gd name="T23" fmla="*/ 8 h 238"/>
                <a:gd name="T24" fmla="*/ 80 w 236"/>
                <a:gd name="T25" fmla="*/ 28 h 238"/>
                <a:gd name="T26" fmla="*/ 66 w 236"/>
                <a:gd name="T27" fmla="*/ 26 h 238"/>
                <a:gd name="T28" fmla="*/ 42 w 236"/>
                <a:gd name="T29" fmla="*/ 28 h 238"/>
                <a:gd name="T30" fmla="*/ 34 w 236"/>
                <a:gd name="T31" fmla="*/ 34 h 238"/>
                <a:gd name="T32" fmla="*/ 24 w 236"/>
                <a:gd name="T33" fmla="*/ 54 h 238"/>
                <a:gd name="T34" fmla="*/ 28 w 236"/>
                <a:gd name="T35" fmla="*/ 82 h 238"/>
                <a:gd name="T36" fmla="*/ 16 w 236"/>
                <a:gd name="T37" fmla="*/ 90 h 238"/>
                <a:gd name="T38" fmla="*/ 2 w 236"/>
                <a:gd name="T39" fmla="*/ 108 h 238"/>
                <a:gd name="T40" fmla="*/ 0 w 236"/>
                <a:gd name="T41" fmla="*/ 118 h 238"/>
                <a:gd name="T42" fmla="*/ 6 w 236"/>
                <a:gd name="T43" fmla="*/ 140 h 238"/>
                <a:gd name="T44" fmla="*/ 28 w 236"/>
                <a:gd name="T45" fmla="*/ 156 h 238"/>
                <a:gd name="T46" fmla="*/ 24 w 236"/>
                <a:gd name="T47" fmla="*/ 170 h 238"/>
                <a:gd name="T48" fmla="*/ 28 w 236"/>
                <a:gd name="T49" fmla="*/ 194 h 238"/>
                <a:gd name="T50" fmla="*/ 34 w 236"/>
                <a:gd name="T51" fmla="*/ 202 h 238"/>
                <a:gd name="T52" fmla="*/ 54 w 236"/>
                <a:gd name="T53" fmla="*/ 212 h 238"/>
                <a:gd name="T54" fmla="*/ 80 w 236"/>
                <a:gd name="T55" fmla="*/ 210 h 238"/>
                <a:gd name="T56" fmla="*/ 88 w 236"/>
                <a:gd name="T57" fmla="*/ 222 h 238"/>
                <a:gd name="T58" fmla="*/ 108 w 236"/>
                <a:gd name="T59" fmla="*/ 236 h 238"/>
                <a:gd name="T60" fmla="*/ 118 w 236"/>
                <a:gd name="T61" fmla="*/ 238 h 238"/>
                <a:gd name="T62" fmla="*/ 138 w 236"/>
                <a:gd name="T63" fmla="*/ 230 h 238"/>
                <a:gd name="T64" fmla="*/ 156 w 236"/>
                <a:gd name="T65" fmla="*/ 210 h 238"/>
                <a:gd name="T66" fmla="*/ 170 w 236"/>
                <a:gd name="T67" fmla="*/ 212 h 238"/>
                <a:gd name="T68" fmla="*/ 194 w 236"/>
                <a:gd name="T69" fmla="*/ 208 h 238"/>
                <a:gd name="T70" fmla="*/ 202 w 236"/>
                <a:gd name="T71" fmla="*/ 202 h 238"/>
                <a:gd name="T72" fmla="*/ 212 w 236"/>
                <a:gd name="T73" fmla="*/ 184 h 238"/>
                <a:gd name="T74" fmla="*/ 208 w 236"/>
                <a:gd name="T75" fmla="*/ 156 h 238"/>
                <a:gd name="T76" fmla="*/ 220 w 236"/>
                <a:gd name="T77" fmla="*/ 148 h 238"/>
                <a:gd name="T78" fmla="*/ 234 w 236"/>
                <a:gd name="T79" fmla="*/ 130 h 238"/>
                <a:gd name="T80" fmla="*/ 236 w 236"/>
                <a:gd name="T81" fmla="*/ 1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6" h="238">
                  <a:moveTo>
                    <a:pt x="236" y="118"/>
                  </a:moveTo>
                  <a:lnTo>
                    <a:pt x="236" y="118"/>
                  </a:lnTo>
                  <a:lnTo>
                    <a:pt x="234" y="108"/>
                  </a:lnTo>
                  <a:lnTo>
                    <a:pt x="230" y="98"/>
                  </a:lnTo>
                  <a:lnTo>
                    <a:pt x="220" y="90"/>
                  </a:lnTo>
                  <a:lnTo>
                    <a:pt x="208" y="82"/>
                  </a:lnTo>
                  <a:lnTo>
                    <a:pt x="208" y="82"/>
                  </a:lnTo>
                  <a:lnTo>
                    <a:pt x="212" y="68"/>
                  </a:lnTo>
                  <a:lnTo>
                    <a:pt x="212" y="54"/>
                  </a:lnTo>
                  <a:lnTo>
                    <a:pt x="208" y="44"/>
                  </a:lnTo>
                  <a:lnTo>
                    <a:pt x="202" y="34"/>
                  </a:lnTo>
                  <a:lnTo>
                    <a:pt x="202" y="34"/>
                  </a:lnTo>
                  <a:lnTo>
                    <a:pt x="194" y="28"/>
                  </a:lnTo>
                  <a:lnTo>
                    <a:pt x="182" y="26"/>
                  </a:lnTo>
                  <a:lnTo>
                    <a:pt x="170" y="26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6"/>
                  </a:lnTo>
                  <a:lnTo>
                    <a:pt x="138" y="8"/>
                  </a:lnTo>
                  <a:lnTo>
                    <a:pt x="128" y="2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2"/>
                  </a:lnTo>
                  <a:lnTo>
                    <a:pt x="98" y="8"/>
                  </a:lnTo>
                  <a:lnTo>
                    <a:pt x="88" y="16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66" y="26"/>
                  </a:lnTo>
                  <a:lnTo>
                    <a:pt x="54" y="26"/>
                  </a:lnTo>
                  <a:lnTo>
                    <a:pt x="42" y="28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28" y="44"/>
                  </a:lnTo>
                  <a:lnTo>
                    <a:pt x="24" y="54"/>
                  </a:lnTo>
                  <a:lnTo>
                    <a:pt x="24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6" y="90"/>
                  </a:lnTo>
                  <a:lnTo>
                    <a:pt x="6" y="98"/>
                  </a:lnTo>
                  <a:lnTo>
                    <a:pt x="2" y="10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30"/>
                  </a:lnTo>
                  <a:lnTo>
                    <a:pt x="6" y="140"/>
                  </a:lnTo>
                  <a:lnTo>
                    <a:pt x="16" y="148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24" y="170"/>
                  </a:lnTo>
                  <a:lnTo>
                    <a:pt x="24" y="184"/>
                  </a:lnTo>
                  <a:lnTo>
                    <a:pt x="28" y="194"/>
                  </a:lnTo>
                  <a:lnTo>
                    <a:pt x="34" y="202"/>
                  </a:lnTo>
                  <a:lnTo>
                    <a:pt x="34" y="202"/>
                  </a:lnTo>
                  <a:lnTo>
                    <a:pt x="42" y="208"/>
                  </a:lnTo>
                  <a:lnTo>
                    <a:pt x="54" y="212"/>
                  </a:lnTo>
                  <a:lnTo>
                    <a:pt x="66" y="212"/>
                  </a:lnTo>
                  <a:lnTo>
                    <a:pt x="80" y="210"/>
                  </a:lnTo>
                  <a:lnTo>
                    <a:pt x="80" y="210"/>
                  </a:lnTo>
                  <a:lnTo>
                    <a:pt x="88" y="222"/>
                  </a:lnTo>
                  <a:lnTo>
                    <a:pt x="98" y="230"/>
                  </a:lnTo>
                  <a:lnTo>
                    <a:pt x="108" y="236"/>
                  </a:lnTo>
                  <a:lnTo>
                    <a:pt x="118" y="238"/>
                  </a:lnTo>
                  <a:lnTo>
                    <a:pt x="118" y="238"/>
                  </a:lnTo>
                  <a:lnTo>
                    <a:pt x="128" y="236"/>
                  </a:lnTo>
                  <a:lnTo>
                    <a:pt x="138" y="230"/>
                  </a:lnTo>
                  <a:lnTo>
                    <a:pt x="148" y="222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70" y="212"/>
                  </a:lnTo>
                  <a:lnTo>
                    <a:pt x="182" y="212"/>
                  </a:lnTo>
                  <a:lnTo>
                    <a:pt x="194" y="20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8" y="194"/>
                  </a:lnTo>
                  <a:lnTo>
                    <a:pt x="212" y="184"/>
                  </a:lnTo>
                  <a:lnTo>
                    <a:pt x="212" y="170"/>
                  </a:lnTo>
                  <a:lnTo>
                    <a:pt x="208" y="156"/>
                  </a:lnTo>
                  <a:lnTo>
                    <a:pt x="208" y="156"/>
                  </a:lnTo>
                  <a:lnTo>
                    <a:pt x="220" y="148"/>
                  </a:lnTo>
                  <a:lnTo>
                    <a:pt x="230" y="140"/>
                  </a:lnTo>
                  <a:lnTo>
                    <a:pt x="234" y="130"/>
                  </a:lnTo>
                  <a:lnTo>
                    <a:pt x="236" y="118"/>
                  </a:lnTo>
                  <a:lnTo>
                    <a:pt x="236" y="118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1" name="Freeform 133"/>
            <p:cNvSpPr>
              <a:spLocks/>
            </p:cNvSpPr>
            <p:nvPr userDrawn="1"/>
          </p:nvSpPr>
          <p:spPr bwMode="auto">
            <a:xfrm>
              <a:off x="1331913" y="384373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4 h 76"/>
                <a:gd name="T8" fmla="*/ 70 w 76"/>
                <a:gd name="T9" fmla="*/ 60 h 76"/>
                <a:gd name="T10" fmla="*/ 66 w 76"/>
                <a:gd name="T11" fmla="*/ 66 h 76"/>
                <a:gd name="T12" fmla="*/ 60 w 76"/>
                <a:gd name="T13" fmla="*/ 70 h 76"/>
                <a:gd name="T14" fmla="*/ 52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4 w 76"/>
                <a:gd name="T25" fmla="*/ 74 h 76"/>
                <a:gd name="T26" fmla="*/ 16 w 76"/>
                <a:gd name="T27" fmla="*/ 70 h 76"/>
                <a:gd name="T28" fmla="*/ 12 w 76"/>
                <a:gd name="T29" fmla="*/ 66 h 76"/>
                <a:gd name="T30" fmla="*/ 6 w 76"/>
                <a:gd name="T31" fmla="*/ 60 h 76"/>
                <a:gd name="T32" fmla="*/ 2 w 76"/>
                <a:gd name="T33" fmla="*/ 54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2 h 76"/>
                <a:gd name="T42" fmla="*/ 2 w 76"/>
                <a:gd name="T43" fmla="*/ 24 h 76"/>
                <a:gd name="T44" fmla="*/ 6 w 76"/>
                <a:gd name="T45" fmla="*/ 18 h 76"/>
                <a:gd name="T46" fmla="*/ 12 w 76"/>
                <a:gd name="T47" fmla="*/ 12 h 76"/>
                <a:gd name="T48" fmla="*/ 16 w 76"/>
                <a:gd name="T49" fmla="*/ 8 h 76"/>
                <a:gd name="T50" fmla="*/ 24 w 76"/>
                <a:gd name="T51" fmla="*/ 4 h 76"/>
                <a:gd name="T52" fmla="*/ 30 w 76"/>
                <a:gd name="T53" fmla="*/ 2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2 h 76"/>
                <a:gd name="T60" fmla="*/ 52 w 76"/>
                <a:gd name="T61" fmla="*/ 4 h 76"/>
                <a:gd name="T62" fmla="*/ 60 w 76"/>
                <a:gd name="T63" fmla="*/ 8 h 76"/>
                <a:gd name="T64" fmla="*/ 66 w 76"/>
                <a:gd name="T65" fmla="*/ 12 h 76"/>
                <a:gd name="T66" fmla="*/ 70 w 76"/>
                <a:gd name="T67" fmla="*/ 18 h 76"/>
                <a:gd name="T68" fmla="*/ 74 w 76"/>
                <a:gd name="T69" fmla="*/ 24 h 76"/>
                <a:gd name="T70" fmla="*/ 76 w 76"/>
                <a:gd name="T71" fmla="*/ 32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4"/>
                  </a:lnTo>
                  <a:lnTo>
                    <a:pt x="70" y="60"/>
                  </a:lnTo>
                  <a:lnTo>
                    <a:pt x="66" y="66"/>
                  </a:lnTo>
                  <a:lnTo>
                    <a:pt x="60" y="70"/>
                  </a:lnTo>
                  <a:lnTo>
                    <a:pt x="52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4" y="74"/>
                  </a:lnTo>
                  <a:lnTo>
                    <a:pt x="16" y="70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2" y="54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2"/>
                  </a:lnTo>
                  <a:lnTo>
                    <a:pt x="2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6" y="8"/>
                  </a:lnTo>
                  <a:lnTo>
                    <a:pt x="24" y="4"/>
                  </a:lnTo>
                  <a:lnTo>
                    <a:pt x="30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2"/>
                  </a:lnTo>
                  <a:lnTo>
                    <a:pt x="52" y="4"/>
                  </a:lnTo>
                  <a:lnTo>
                    <a:pt x="60" y="8"/>
                  </a:lnTo>
                  <a:lnTo>
                    <a:pt x="66" y="12"/>
                  </a:lnTo>
                  <a:lnTo>
                    <a:pt x="70" y="18"/>
                  </a:lnTo>
                  <a:lnTo>
                    <a:pt x="74" y="24"/>
                  </a:lnTo>
                  <a:lnTo>
                    <a:pt x="76" y="32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4"/>
            <p:cNvSpPr>
              <a:spLocks/>
            </p:cNvSpPr>
            <p:nvPr userDrawn="1"/>
          </p:nvSpPr>
          <p:spPr bwMode="auto">
            <a:xfrm>
              <a:off x="579438" y="2916634"/>
              <a:ext cx="377825" cy="377825"/>
            </a:xfrm>
            <a:custGeom>
              <a:avLst/>
              <a:gdLst>
                <a:gd name="T0" fmla="*/ 238 w 238"/>
                <a:gd name="T1" fmla="*/ 120 h 238"/>
                <a:gd name="T2" fmla="*/ 230 w 238"/>
                <a:gd name="T3" fmla="*/ 100 h 238"/>
                <a:gd name="T4" fmla="*/ 210 w 238"/>
                <a:gd name="T5" fmla="*/ 82 h 238"/>
                <a:gd name="T6" fmla="*/ 214 w 238"/>
                <a:gd name="T7" fmla="*/ 68 h 238"/>
                <a:gd name="T8" fmla="*/ 210 w 238"/>
                <a:gd name="T9" fmla="*/ 44 h 238"/>
                <a:gd name="T10" fmla="*/ 204 w 238"/>
                <a:gd name="T11" fmla="*/ 36 h 238"/>
                <a:gd name="T12" fmla="*/ 184 w 238"/>
                <a:gd name="T13" fmla="*/ 26 h 238"/>
                <a:gd name="T14" fmla="*/ 158 w 238"/>
                <a:gd name="T15" fmla="*/ 28 h 238"/>
                <a:gd name="T16" fmla="*/ 150 w 238"/>
                <a:gd name="T17" fmla="*/ 18 h 238"/>
                <a:gd name="T18" fmla="*/ 130 w 238"/>
                <a:gd name="T19" fmla="*/ 2 h 238"/>
                <a:gd name="T20" fmla="*/ 120 w 238"/>
                <a:gd name="T21" fmla="*/ 0 h 238"/>
                <a:gd name="T22" fmla="*/ 100 w 238"/>
                <a:gd name="T23" fmla="*/ 8 h 238"/>
                <a:gd name="T24" fmla="*/ 82 w 238"/>
                <a:gd name="T25" fmla="*/ 28 h 238"/>
                <a:gd name="T26" fmla="*/ 68 w 238"/>
                <a:gd name="T27" fmla="*/ 26 h 238"/>
                <a:gd name="T28" fmla="*/ 44 w 238"/>
                <a:gd name="T29" fmla="*/ 30 h 238"/>
                <a:gd name="T30" fmla="*/ 36 w 238"/>
                <a:gd name="T31" fmla="*/ 36 h 238"/>
                <a:gd name="T32" fmla="*/ 26 w 238"/>
                <a:gd name="T33" fmla="*/ 56 h 238"/>
                <a:gd name="T34" fmla="*/ 28 w 238"/>
                <a:gd name="T35" fmla="*/ 82 h 238"/>
                <a:gd name="T36" fmla="*/ 18 w 238"/>
                <a:gd name="T37" fmla="*/ 90 h 238"/>
                <a:gd name="T38" fmla="*/ 2 w 238"/>
                <a:gd name="T39" fmla="*/ 110 h 238"/>
                <a:gd name="T40" fmla="*/ 0 w 238"/>
                <a:gd name="T41" fmla="*/ 120 h 238"/>
                <a:gd name="T42" fmla="*/ 8 w 238"/>
                <a:gd name="T43" fmla="*/ 140 h 238"/>
                <a:gd name="T44" fmla="*/ 28 w 238"/>
                <a:gd name="T45" fmla="*/ 158 h 238"/>
                <a:gd name="T46" fmla="*/ 26 w 238"/>
                <a:gd name="T47" fmla="*/ 172 h 238"/>
                <a:gd name="T48" fmla="*/ 30 w 238"/>
                <a:gd name="T49" fmla="*/ 194 h 238"/>
                <a:gd name="T50" fmla="*/ 36 w 238"/>
                <a:gd name="T51" fmla="*/ 204 h 238"/>
                <a:gd name="T52" fmla="*/ 56 w 238"/>
                <a:gd name="T53" fmla="*/ 212 h 238"/>
                <a:gd name="T54" fmla="*/ 82 w 238"/>
                <a:gd name="T55" fmla="*/ 210 h 238"/>
                <a:gd name="T56" fmla="*/ 90 w 238"/>
                <a:gd name="T57" fmla="*/ 222 h 238"/>
                <a:gd name="T58" fmla="*/ 110 w 238"/>
                <a:gd name="T59" fmla="*/ 236 h 238"/>
                <a:gd name="T60" fmla="*/ 120 w 238"/>
                <a:gd name="T61" fmla="*/ 238 h 238"/>
                <a:gd name="T62" fmla="*/ 140 w 238"/>
                <a:gd name="T63" fmla="*/ 230 h 238"/>
                <a:gd name="T64" fmla="*/ 158 w 238"/>
                <a:gd name="T65" fmla="*/ 210 h 238"/>
                <a:gd name="T66" fmla="*/ 172 w 238"/>
                <a:gd name="T67" fmla="*/ 212 h 238"/>
                <a:gd name="T68" fmla="*/ 194 w 238"/>
                <a:gd name="T69" fmla="*/ 210 h 238"/>
                <a:gd name="T70" fmla="*/ 204 w 238"/>
                <a:gd name="T71" fmla="*/ 204 h 238"/>
                <a:gd name="T72" fmla="*/ 212 w 238"/>
                <a:gd name="T73" fmla="*/ 184 h 238"/>
                <a:gd name="T74" fmla="*/ 210 w 238"/>
                <a:gd name="T75" fmla="*/ 158 h 238"/>
                <a:gd name="T76" fmla="*/ 222 w 238"/>
                <a:gd name="T77" fmla="*/ 150 h 238"/>
                <a:gd name="T78" fmla="*/ 236 w 238"/>
                <a:gd name="T79" fmla="*/ 130 h 238"/>
                <a:gd name="T80" fmla="*/ 238 w 238"/>
                <a:gd name="T81" fmla="*/ 12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8" h="238">
                  <a:moveTo>
                    <a:pt x="238" y="120"/>
                  </a:moveTo>
                  <a:lnTo>
                    <a:pt x="238" y="120"/>
                  </a:lnTo>
                  <a:lnTo>
                    <a:pt x="236" y="110"/>
                  </a:lnTo>
                  <a:lnTo>
                    <a:pt x="230" y="100"/>
                  </a:lnTo>
                  <a:lnTo>
                    <a:pt x="222" y="90"/>
                  </a:lnTo>
                  <a:lnTo>
                    <a:pt x="210" y="82"/>
                  </a:lnTo>
                  <a:lnTo>
                    <a:pt x="210" y="82"/>
                  </a:lnTo>
                  <a:lnTo>
                    <a:pt x="214" y="68"/>
                  </a:lnTo>
                  <a:lnTo>
                    <a:pt x="212" y="56"/>
                  </a:lnTo>
                  <a:lnTo>
                    <a:pt x="210" y="44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194" y="30"/>
                  </a:lnTo>
                  <a:lnTo>
                    <a:pt x="184" y="26"/>
                  </a:lnTo>
                  <a:lnTo>
                    <a:pt x="172" y="26"/>
                  </a:lnTo>
                  <a:lnTo>
                    <a:pt x="158" y="28"/>
                  </a:lnTo>
                  <a:lnTo>
                    <a:pt x="158" y="28"/>
                  </a:lnTo>
                  <a:lnTo>
                    <a:pt x="150" y="18"/>
                  </a:lnTo>
                  <a:lnTo>
                    <a:pt x="140" y="8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10" y="2"/>
                  </a:lnTo>
                  <a:lnTo>
                    <a:pt x="100" y="8"/>
                  </a:lnTo>
                  <a:lnTo>
                    <a:pt x="90" y="18"/>
                  </a:lnTo>
                  <a:lnTo>
                    <a:pt x="82" y="28"/>
                  </a:lnTo>
                  <a:lnTo>
                    <a:pt x="82" y="28"/>
                  </a:lnTo>
                  <a:lnTo>
                    <a:pt x="68" y="26"/>
                  </a:lnTo>
                  <a:lnTo>
                    <a:pt x="56" y="26"/>
                  </a:lnTo>
                  <a:lnTo>
                    <a:pt x="44" y="30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0" y="44"/>
                  </a:lnTo>
                  <a:lnTo>
                    <a:pt x="26" y="56"/>
                  </a:lnTo>
                  <a:lnTo>
                    <a:pt x="26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8" y="90"/>
                  </a:lnTo>
                  <a:lnTo>
                    <a:pt x="8" y="100"/>
                  </a:lnTo>
                  <a:lnTo>
                    <a:pt x="2" y="110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2" y="130"/>
                  </a:lnTo>
                  <a:lnTo>
                    <a:pt x="8" y="140"/>
                  </a:lnTo>
                  <a:lnTo>
                    <a:pt x="18" y="150"/>
                  </a:lnTo>
                  <a:lnTo>
                    <a:pt x="28" y="158"/>
                  </a:lnTo>
                  <a:lnTo>
                    <a:pt x="28" y="158"/>
                  </a:lnTo>
                  <a:lnTo>
                    <a:pt x="26" y="172"/>
                  </a:lnTo>
                  <a:lnTo>
                    <a:pt x="26" y="184"/>
                  </a:lnTo>
                  <a:lnTo>
                    <a:pt x="30" y="194"/>
                  </a:lnTo>
                  <a:lnTo>
                    <a:pt x="36" y="204"/>
                  </a:lnTo>
                  <a:lnTo>
                    <a:pt x="36" y="204"/>
                  </a:lnTo>
                  <a:lnTo>
                    <a:pt x="44" y="210"/>
                  </a:lnTo>
                  <a:lnTo>
                    <a:pt x="56" y="212"/>
                  </a:lnTo>
                  <a:lnTo>
                    <a:pt x="68" y="212"/>
                  </a:lnTo>
                  <a:lnTo>
                    <a:pt x="82" y="210"/>
                  </a:lnTo>
                  <a:lnTo>
                    <a:pt x="82" y="210"/>
                  </a:lnTo>
                  <a:lnTo>
                    <a:pt x="90" y="222"/>
                  </a:lnTo>
                  <a:lnTo>
                    <a:pt x="100" y="230"/>
                  </a:lnTo>
                  <a:lnTo>
                    <a:pt x="110" y="236"/>
                  </a:lnTo>
                  <a:lnTo>
                    <a:pt x="120" y="238"/>
                  </a:lnTo>
                  <a:lnTo>
                    <a:pt x="120" y="238"/>
                  </a:lnTo>
                  <a:lnTo>
                    <a:pt x="130" y="236"/>
                  </a:lnTo>
                  <a:lnTo>
                    <a:pt x="140" y="230"/>
                  </a:lnTo>
                  <a:lnTo>
                    <a:pt x="150" y="222"/>
                  </a:lnTo>
                  <a:lnTo>
                    <a:pt x="158" y="210"/>
                  </a:lnTo>
                  <a:lnTo>
                    <a:pt x="158" y="210"/>
                  </a:lnTo>
                  <a:lnTo>
                    <a:pt x="172" y="212"/>
                  </a:lnTo>
                  <a:lnTo>
                    <a:pt x="184" y="212"/>
                  </a:lnTo>
                  <a:lnTo>
                    <a:pt x="194" y="210"/>
                  </a:lnTo>
                  <a:lnTo>
                    <a:pt x="204" y="204"/>
                  </a:lnTo>
                  <a:lnTo>
                    <a:pt x="204" y="204"/>
                  </a:lnTo>
                  <a:lnTo>
                    <a:pt x="210" y="194"/>
                  </a:lnTo>
                  <a:lnTo>
                    <a:pt x="212" y="184"/>
                  </a:lnTo>
                  <a:lnTo>
                    <a:pt x="214" y="172"/>
                  </a:lnTo>
                  <a:lnTo>
                    <a:pt x="210" y="158"/>
                  </a:lnTo>
                  <a:lnTo>
                    <a:pt x="210" y="158"/>
                  </a:lnTo>
                  <a:lnTo>
                    <a:pt x="222" y="150"/>
                  </a:lnTo>
                  <a:lnTo>
                    <a:pt x="230" y="140"/>
                  </a:lnTo>
                  <a:lnTo>
                    <a:pt x="236" y="130"/>
                  </a:lnTo>
                  <a:lnTo>
                    <a:pt x="238" y="120"/>
                  </a:lnTo>
                  <a:lnTo>
                    <a:pt x="238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5"/>
            <p:cNvSpPr>
              <a:spLocks/>
            </p:cNvSpPr>
            <p:nvPr userDrawn="1"/>
          </p:nvSpPr>
          <p:spPr bwMode="auto">
            <a:xfrm>
              <a:off x="709613" y="3046809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2 w 76"/>
                <a:gd name="T7" fmla="*/ 52 h 76"/>
                <a:gd name="T8" fmla="*/ 70 w 76"/>
                <a:gd name="T9" fmla="*/ 58 h 76"/>
                <a:gd name="T10" fmla="*/ 64 w 76"/>
                <a:gd name="T11" fmla="*/ 64 h 76"/>
                <a:gd name="T12" fmla="*/ 60 w 76"/>
                <a:gd name="T13" fmla="*/ 70 h 76"/>
                <a:gd name="T14" fmla="*/ 52 w 76"/>
                <a:gd name="T15" fmla="*/ 72 h 76"/>
                <a:gd name="T16" fmla="*/ 46 w 76"/>
                <a:gd name="T17" fmla="*/ 74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4 h 76"/>
                <a:gd name="T24" fmla="*/ 22 w 76"/>
                <a:gd name="T25" fmla="*/ 72 h 76"/>
                <a:gd name="T26" fmla="*/ 16 w 76"/>
                <a:gd name="T27" fmla="*/ 70 h 76"/>
                <a:gd name="T28" fmla="*/ 10 w 76"/>
                <a:gd name="T29" fmla="*/ 64 h 76"/>
                <a:gd name="T30" fmla="*/ 6 w 76"/>
                <a:gd name="T31" fmla="*/ 58 h 76"/>
                <a:gd name="T32" fmla="*/ 2 w 76"/>
                <a:gd name="T33" fmla="*/ 52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0 h 76"/>
                <a:gd name="T42" fmla="*/ 2 w 76"/>
                <a:gd name="T43" fmla="*/ 22 h 76"/>
                <a:gd name="T44" fmla="*/ 6 w 76"/>
                <a:gd name="T45" fmla="*/ 16 h 76"/>
                <a:gd name="T46" fmla="*/ 10 w 76"/>
                <a:gd name="T47" fmla="*/ 10 h 76"/>
                <a:gd name="T48" fmla="*/ 16 w 76"/>
                <a:gd name="T49" fmla="*/ 6 h 76"/>
                <a:gd name="T50" fmla="*/ 22 w 76"/>
                <a:gd name="T51" fmla="*/ 2 h 76"/>
                <a:gd name="T52" fmla="*/ 30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2 w 76"/>
                <a:gd name="T61" fmla="*/ 2 h 76"/>
                <a:gd name="T62" fmla="*/ 60 w 76"/>
                <a:gd name="T63" fmla="*/ 6 h 76"/>
                <a:gd name="T64" fmla="*/ 64 w 76"/>
                <a:gd name="T65" fmla="*/ 10 h 76"/>
                <a:gd name="T66" fmla="*/ 70 w 76"/>
                <a:gd name="T67" fmla="*/ 16 h 76"/>
                <a:gd name="T68" fmla="*/ 72 w 76"/>
                <a:gd name="T69" fmla="*/ 22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2" y="52"/>
                  </a:lnTo>
                  <a:lnTo>
                    <a:pt x="70" y="58"/>
                  </a:lnTo>
                  <a:lnTo>
                    <a:pt x="64" y="64"/>
                  </a:lnTo>
                  <a:lnTo>
                    <a:pt x="60" y="70"/>
                  </a:lnTo>
                  <a:lnTo>
                    <a:pt x="52" y="72"/>
                  </a:lnTo>
                  <a:lnTo>
                    <a:pt x="46" y="74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4"/>
                  </a:lnTo>
                  <a:lnTo>
                    <a:pt x="22" y="72"/>
                  </a:lnTo>
                  <a:lnTo>
                    <a:pt x="16" y="70"/>
                  </a:lnTo>
                  <a:lnTo>
                    <a:pt x="10" y="64"/>
                  </a:lnTo>
                  <a:lnTo>
                    <a:pt x="6" y="58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2" y="2"/>
                  </a:lnTo>
                  <a:lnTo>
                    <a:pt x="60" y="6"/>
                  </a:lnTo>
                  <a:lnTo>
                    <a:pt x="64" y="10"/>
                  </a:lnTo>
                  <a:lnTo>
                    <a:pt x="70" y="16"/>
                  </a:lnTo>
                  <a:lnTo>
                    <a:pt x="72" y="22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4" name="Freeform 136"/>
            <p:cNvSpPr>
              <a:spLocks/>
            </p:cNvSpPr>
            <p:nvPr userDrawn="1"/>
          </p:nvSpPr>
          <p:spPr bwMode="auto">
            <a:xfrm>
              <a:off x="185738" y="179784"/>
              <a:ext cx="374650" cy="374650"/>
            </a:xfrm>
            <a:custGeom>
              <a:avLst/>
              <a:gdLst>
                <a:gd name="T0" fmla="*/ 236 w 236"/>
                <a:gd name="T1" fmla="*/ 118 h 236"/>
                <a:gd name="T2" fmla="*/ 230 w 236"/>
                <a:gd name="T3" fmla="*/ 98 h 236"/>
                <a:gd name="T4" fmla="*/ 208 w 236"/>
                <a:gd name="T5" fmla="*/ 80 h 236"/>
                <a:gd name="T6" fmla="*/ 212 w 236"/>
                <a:gd name="T7" fmla="*/ 66 h 236"/>
                <a:gd name="T8" fmla="*/ 208 w 236"/>
                <a:gd name="T9" fmla="*/ 42 h 236"/>
                <a:gd name="T10" fmla="*/ 202 w 236"/>
                <a:gd name="T11" fmla="*/ 34 h 236"/>
                <a:gd name="T12" fmla="*/ 182 w 236"/>
                <a:gd name="T13" fmla="*/ 24 h 236"/>
                <a:gd name="T14" fmla="*/ 156 w 236"/>
                <a:gd name="T15" fmla="*/ 26 h 236"/>
                <a:gd name="T16" fmla="*/ 148 w 236"/>
                <a:gd name="T17" fmla="*/ 16 h 236"/>
                <a:gd name="T18" fmla="*/ 128 w 236"/>
                <a:gd name="T19" fmla="*/ 0 h 236"/>
                <a:gd name="T20" fmla="*/ 118 w 236"/>
                <a:gd name="T21" fmla="*/ 0 h 236"/>
                <a:gd name="T22" fmla="*/ 98 w 236"/>
                <a:gd name="T23" fmla="*/ 6 h 236"/>
                <a:gd name="T24" fmla="*/ 80 w 236"/>
                <a:gd name="T25" fmla="*/ 26 h 236"/>
                <a:gd name="T26" fmla="*/ 66 w 236"/>
                <a:gd name="T27" fmla="*/ 24 h 236"/>
                <a:gd name="T28" fmla="*/ 42 w 236"/>
                <a:gd name="T29" fmla="*/ 28 h 236"/>
                <a:gd name="T30" fmla="*/ 34 w 236"/>
                <a:gd name="T31" fmla="*/ 34 h 236"/>
                <a:gd name="T32" fmla="*/ 24 w 236"/>
                <a:gd name="T33" fmla="*/ 54 h 236"/>
                <a:gd name="T34" fmla="*/ 26 w 236"/>
                <a:gd name="T35" fmla="*/ 80 h 236"/>
                <a:gd name="T36" fmla="*/ 16 w 236"/>
                <a:gd name="T37" fmla="*/ 88 h 236"/>
                <a:gd name="T38" fmla="*/ 2 w 236"/>
                <a:gd name="T39" fmla="*/ 108 h 236"/>
                <a:gd name="T40" fmla="*/ 0 w 236"/>
                <a:gd name="T41" fmla="*/ 118 h 236"/>
                <a:gd name="T42" fmla="*/ 6 w 236"/>
                <a:gd name="T43" fmla="*/ 138 h 236"/>
                <a:gd name="T44" fmla="*/ 26 w 236"/>
                <a:gd name="T45" fmla="*/ 156 h 236"/>
                <a:gd name="T46" fmla="*/ 24 w 236"/>
                <a:gd name="T47" fmla="*/ 170 h 236"/>
                <a:gd name="T48" fmla="*/ 28 w 236"/>
                <a:gd name="T49" fmla="*/ 194 h 236"/>
                <a:gd name="T50" fmla="*/ 34 w 236"/>
                <a:gd name="T51" fmla="*/ 202 h 236"/>
                <a:gd name="T52" fmla="*/ 54 w 236"/>
                <a:gd name="T53" fmla="*/ 210 h 236"/>
                <a:gd name="T54" fmla="*/ 80 w 236"/>
                <a:gd name="T55" fmla="*/ 208 h 236"/>
                <a:gd name="T56" fmla="*/ 88 w 236"/>
                <a:gd name="T57" fmla="*/ 220 h 236"/>
                <a:gd name="T58" fmla="*/ 108 w 236"/>
                <a:gd name="T59" fmla="*/ 234 h 236"/>
                <a:gd name="T60" fmla="*/ 118 w 236"/>
                <a:gd name="T61" fmla="*/ 236 h 236"/>
                <a:gd name="T62" fmla="*/ 138 w 236"/>
                <a:gd name="T63" fmla="*/ 230 h 236"/>
                <a:gd name="T64" fmla="*/ 156 w 236"/>
                <a:gd name="T65" fmla="*/ 208 h 236"/>
                <a:gd name="T66" fmla="*/ 170 w 236"/>
                <a:gd name="T67" fmla="*/ 212 h 236"/>
                <a:gd name="T68" fmla="*/ 194 w 236"/>
                <a:gd name="T69" fmla="*/ 208 h 236"/>
                <a:gd name="T70" fmla="*/ 202 w 236"/>
                <a:gd name="T71" fmla="*/ 202 h 236"/>
                <a:gd name="T72" fmla="*/ 210 w 236"/>
                <a:gd name="T73" fmla="*/ 182 h 236"/>
                <a:gd name="T74" fmla="*/ 208 w 236"/>
                <a:gd name="T75" fmla="*/ 156 h 236"/>
                <a:gd name="T76" fmla="*/ 220 w 236"/>
                <a:gd name="T77" fmla="*/ 148 h 236"/>
                <a:gd name="T78" fmla="*/ 234 w 236"/>
                <a:gd name="T79" fmla="*/ 128 h 236"/>
                <a:gd name="T80" fmla="*/ 236 w 236"/>
                <a:gd name="T81" fmla="*/ 118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6" h="236">
                  <a:moveTo>
                    <a:pt x="236" y="118"/>
                  </a:moveTo>
                  <a:lnTo>
                    <a:pt x="236" y="118"/>
                  </a:lnTo>
                  <a:lnTo>
                    <a:pt x="234" y="108"/>
                  </a:lnTo>
                  <a:lnTo>
                    <a:pt x="230" y="98"/>
                  </a:lnTo>
                  <a:lnTo>
                    <a:pt x="220" y="88"/>
                  </a:lnTo>
                  <a:lnTo>
                    <a:pt x="208" y="80"/>
                  </a:lnTo>
                  <a:lnTo>
                    <a:pt x="208" y="80"/>
                  </a:lnTo>
                  <a:lnTo>
                    <a:pt x="212" y="66"/>
                  </a:lnTo>
                  <a:lnTo>
                    <a:pt x="210" y="54"/>
                  </a:lnTo>
                  <a:lnTo>
                    <a:pt x="208" y="42"/>
                  </a:lnTo>
                  <a:lnTo>
                    <a:pt x="202" y="34"/>
                  </a:lnTo>
                  <a:lnTo>
                    <a:pt x="202" y="34"/>
                  </a:lnTo>
                  <a:lnTo>
                    <a:pt x="194" y="28"/>
                  </a:lnTo>
                  <a:lnTo>
                    <a:pt x="182" y="24"/>
                  </a:lnTo>
                  <a:lnTo>
                    <a:pt x="170" y="24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48" y="16"/>
                  </a:lnTo>
                  <a:lnTo>
                    <a:pt x="138" y="6"/>
                  </a:lnTo>
                  <a:lnTo>
                    <a:pt x="128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0"/>
                  </a:lnTo>
                  <a:lnTo>
                    <a:pt x="98" y="6"/>
                  </a:lnTo>
                  <a:lnTo>
                    <a:pt x="88" y="16"/>
                  </a:lnTo>
                  <a:lnTo>
                    <a:pt x="80" y="26"/>
                  </a:lnTo>
                  <a:lnTo>
                    <a:pt x="80" y="26"/>
                  </a:lnTo>
                  <a:lnTo>
                    <a:pt x="66" y="24"/>
                  </a:lnTo>
                  <a:lnTo>
                    <a:pt x="54" y="24"/>
                  </a:lnTo>
                  <a:lnTo>
                    <a:pt x="42" y="28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28" y="42"/>
                  </a:lnTo>
                  <a:lnTo>
                    <a:pt x="24" y="54"/>
                  </a:lnTo>
                  <a:lnTo>
                    <a:pt x="24" y="6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16" y="88"/>
                  </a:lnTo>
                  <a:lnTo>
                    <a:pt x="6" y="98"/>
                  </a:lnTo>
                  <a:lnTo>
                    <a:pt x="2" y="10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28"/>
                  </a:lnTo>
                  <a:lnTo>
                    <a:pt x="6" y="138"/>
                  </a:lnTo>
                  <a:lnTo>
                    <a:pt x="16" y="148"/>
                  </a:lnTo>
                  <a:lnTo>
                    <a:pt x="26" y="156"/>
                  </a:lnTo>
                  <a:lnTo>
                    <a:pt x="26" y="156"/>
                  </a:lnTo>
                  <a:lnTo>
                    <a:pt x="24" y="170"/>
                  </a:lnTo>
                  <a:lnTo>
                    <a:pt x="24" y="182"/>
                  </a:lnTo>
                  <a:lnTo>
                    <a:pt x="28" y="194"/>
                  </a:lnTo>
                  <a:lnTo>
                    <a:pt x="34" y="202"/>
                  </a:lnTo>
                  <a:lnTo>
                    <a:pt x="34" y="202"/>
                  </a:lnTo>
                  <a:lnTo>
                    <a:pt x="42" y="208"/>
                  </a:lnTo>
                  <a:lnTo>
                    <a:pt x="54" y="210"/>
                  </a:lnTo>
                  <a:lnTo>
                    <a:pt x="66" y="212"/>
                  </a:lnTo>
                  <a:lnTo>
                    <a:pt x="80" y="208"/>
                  </a:lnTo>
                  <a:lnTo>
                    <a:pt x="80" y="208"/>
                  </a:lnTo>
                  <a:lnTo>
                    <a:pt x="88" y="220"/>
                  </a:lnTo>
                  <a:lnTo>
                    <a:pt x="98" y="230"/>
                  </a:lnTo>
                  <a:lnTo>
                    <a:pt x="108" y="234"/>
                  </a:lnTo>
                  <a:lnTo>
                    <a:pt x="118" y="236"/>
                  </a:lnTo>
                  <a:lnTo>
                    <a:pt x="118" y="236"/>
                  </a:lnTo>
                  <a:lnTo>
                    <a:pt x="128" y="234"/>
                  </a:lnTo>
                  <a:lnTo>
                    <a:pt x="138" y="230"/>
                  </a:lnTo>
                  <a:lnTo>
                    <a:pt x="148" y="220"/>
                  </a:lnTo>
                  <a:lnTo>
                    <a:pt x="156" y="208"/>
                  </a:lnTo>
                  <a:lnTo>
                    <a:pt x="156" y="208"/>
                  </a:lnTo>
                  <a:lnTo>
                    <a:pt x="170" y="212"/>
                  </a:lnTo>
                  <a:lnTo>
                    <a:pt x="182" y="210"/>
                  </a:lnTo>
                  <a:lnTo>
                    <a:pt x="194" y="20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8" y="194"/>
                  </a:lnTo>
                  <a:lnTo>
                    <a:pt x="210" y="182"/>
                  </a:lnTo>
                  <a:lnTo>
                    <a:pt x="212" y="170"/>
                  </a:lnTo>
                  <a:lnTo>
                    <a:pt x="208" y="156"/>
                  </a:lnTo>
                  <a:lnTo>
                    <a:pt x="208" y="156"/>
                  </a:lnTo>
                  <a:lnTo>
                    <a:pt x="220" y="148"/>
                  </a:lnTo>
                  <a:lnTo>
                    <a:pt x="230" y="138"/>
                  </a:lnTo>
                  <a:lnTo>
                    <a:pt x="234" y="128"/>
                  </a:lnTo>
                  <a:lnTo>
                    <a:pt x="236" y="118"/>
                  </a:lnTo>
                  <a:lnTo>
                    <a:pt x="236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37"/>
            <p:cNvSpPr>
              <a:spLocks/>
            </p:cNvSpPr>
            <p:nvPr userDrawn="1"/>
          </p:nvSpPr>
          <p:spPr bwMode="auto">
            <a:xfrm>
              <a:off x="312738" y="30678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2 h 76"/>
                <a:gd name="T8" fmla="*/ 70 w 76"/>
                <a:gd name="T9" fmla="*/ 60 h 76"/>
                <a:gd name="T10" fmla="*/ 64 w 76"/>
                <a:gd name="T11" fmla="*/ 64 h 76"/>
                <a:gd name="T12" fmla="*/ 60 w 76"/>
                <a:gd name="T13" fmla="*/ 70 h 76"/>
                <a:gd name="T14" fmla="*/ 52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2 w 76"/>
                <a:gd name="T25" fmla="*/ 74 h 76"/>
                <a:gd name="T26" fmla="*/ 16 w 76"/>
                <a:gd name="T27" fmla="*/ 70 h 76"/>
                <a:gd name="T28" fmla="*/ 10 w 76"/>
                <a:gd name="T29" fmla="*/ 64 h 76"/>
                <a:gd name="T30" fmla="*/ 6 w 76"/>
                <a:gd name="T31" fmla="*/ 60 h 76"/>
                <a:gd name="T32" fmla="*/ 2 w 76"/>
                <a:gd name="T33" fmla="*/ 52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0 h 76"/>
                <a:gd name="T42" fmla="*/ 2 w 76"/>
                <a:gd name="T43" fmla="*/ 22 h 76"/>
                <a:gd name="T44" fmla="*/ 6 w 76"/>
                <a:gd name="T45" fmla="*/ 16 h 76"/>
                <a:gd name="T46" fmla="*/ 10 w 76"/>
                <a:gd name="T47" fmla="*/ 10 h 76"/>
                <a:gd name="T48" fmla="*/ 16 w 76"/>
                <a:gd name="T49" fmla="*/ 6 h 76"/>
                <a:gd name="T50" fmla="*/ 22 w 76"/>
                <a:gd name="T51" fmla="*/ 2 h 76"/>
                <a:gd name="T52" fmla="*/ 30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2 w 76"/>
                <a:gd name="T61" fmla="*/ 2 h 76"/>
                <a:gd name="T62" fmla="*/ 60 w 76"/>
                <a:gd name="T63" fmla="*/ 6 h 76"/>
                <a:gd name="T64" fmla="*/ 64 w 76"/>
                <a:gd name="T65" fmla="*/ 10 h 76"/>
                <a:gd name="T66" fmla="*/ 70 w 76"/>
                <a:gd name="T67" fmla="*/ 16 h 76"/>
                <a:gd name="T68" fmla="*/ 74 w 76"/>
                <a:gd name="T69" fmla="*/ 22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2"/>
                  </a:lnTo>
                  <a:lnTo>
                    <a:pt x="70" y="60"/>
                  </a:lnTo>
                  <a:lnTo>
                    <a:pt x="64" y="64"/>
                  </a:lnTo>
                  <a:lnTo>
                    <a:pt x="60" y="70"/>
                  </a:lnTo>
                  <a:lnTo>
                    <a:pt x="52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2" y="74"/>
                  </a:lnTo>
                  <a:lnTo>
                    <a:pt x="16" y="70"/>
                  </a:lnTo>
                  <a:lnTo>
                    <a:pt x="10" y="64"/>
                  </a:lnTo>
                  <a:lnTo>
                    <a:pt x="6" y="60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2" y="2"/>
                  </a:lnTo>
                  <a:lnTo>
                    <a:pt x="60" y="6"/>
                  </a:lnTo>
                  <a:lnTo>
                    <a:pt x="64" y="10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6" name="Rectangle 138"/>
            <p:cNvSpPr>
              <a:spLocks noChangeArrowheads="1"/>
            </p:cNvSpPr>
            <p:nvPr userDrawn="1"/>
          </p:nvSpPr>
          <p:spPr bwMode="auto">
            <a:xfrm>
              <a:off x="1644651" y="6265961"/>
              <a:ext cx="15875" cy="590550"/>
            </a:xfrm>
            <a:prstGeom prst="rect">
              <a:avLst/>
            </a:pr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7" name="Freeform 139"/>
            <p:cNvSpPr>
              <a:spLocks/>
            </p:cNvSpPr>
            <p:nvPr userDrawn="1"/>
          </p:nvSpPr>
          <p:spPr bwMode="auto">
            <a:xfrm>
              <a:off x="1497013" y="6097984"/>
              <a:ext cx="311150" cy="311150"/>
            </a:xfrm>
            <a:custGeom>
              <a:avLst/>
              <a:gdLst>
                <a:gd name="T0" fmla="*/ 194 w 196"/>
                <a:gd name="T1" fmla="*/ 60 h 196"/>
                <a:gd name="T2" fmla="*/ 190 w 196"/>
                <a:gd name="T3" fmla="*/ 54 h 196"/>
                <a:gd name="T4" fmla="*/ 164 w 196"/>
                <a:gd name="T5" fmla="*/ 48 h 196"/>
                <a:gd name="T6" fmla="*/ 146 w 196"/>
                <a:gd name="T7" fmla="*/ 50 h 196"/>
                <a:gd name="T8" fmla="*/ 148 w 196"/>
                <a:gd name="T9" fmla="*/ 18 h 196"/>
                <a:gd name="T10" fmla="*/ 142 w 196"/>
                <a:gd name="T11" fmla="*/ 4 h 196"/>
                <a:gd name="T12" fmla="*/ 138 w 196"/>
                <a:gd name="T13" fmla="*/ 2 h 196"/>
                <a:gd name="T14" fmla="*/ 130 w 196"/>
                <a:gd name="T15" fmla="*/ 2 h 196"/>
                <a:gd name="T16" fmla="*/ 110 w 196"/>
                <a:gd name="T17" fmla="*/ 16 h 196"/>
                <a:gd name="T18" fmla="*/ 98 w 196"/>
                <a:gd name="T19" fmla="*/ 30 h 196"/>
                <a:gd name="T20" fmla="*/ 76 w 196"/>
                <a:gd name="T21" fmla="*/ 6 h 196"/>
                <a:gd name="T22" fmla="*/ 62 w 196"/>
                <a:gd name="T23" fmla="*/ 0 h 196"/>
                <a:gd name="T24" fmla="*/ 58 w 196"/>
                <a:gd name="T25" fmla="*/ 2 h 196"/>
                <a:gd name="T26" fmla="*/ 52 w 196"/>
                <a:gd name="T27" fmla="*/ 8 h 196"/>
                <a:gd name="T28" fmla="*/ 48 w 196"/>
                <a:gd name="T29" fmla="*/ 32 h 196"/>
                <a:gd name="T30" fmla="*/ 50 w 196"/>
                <a:gd name="T31" fmla="*/ 50 h 196"/>
                <a:gd name="T32" fmla="*/ 18 w 196"/>
                <a:gd name="T33" fmla="*/ 48 h 196"/>
                <a:gd name="T34" fmla="*/ 4 w 196"/>
                <a:gd name="T35" fmla="*/ 54 h 196"/>
                <a:gd name="T36" fmla="*/ 2 w 196"/>
                <a:gd name="T37" fmla="*/ 58 h 196"/>
                <a:gd name="T38" fmla="*/ 2 w 196"/>
                <a:gd name="T39" fmla="*/ 66 h 196"/>
                <a:gd name="T40" fmla="*/ 16 w 196"/>
                <a:gd name="T41" fmla="*/ 86 h 196"/>
                <a:gd name="T42" fmla="*/ 30 w 196"/>
                <a:gd name="T43" fmla="*/ 98 h 196"/>
                <a:gd name="T44" fmla="*/ 6 w 196"/>
                <a:gd name="T45" fmla="*/ 120 h 196"/>
                <a:gd name="T46" fmla="*/ 0 w 196"/>
                <a:gd name="T47" fmla="*/ 134 h 196"/>
                <a:gd name="T48" fmla="*/ 0 w 196"/>
                <a:gd name="T49" fmla="*/ 138 h 196"/>
                <a:gd name="T50" fmla="*/ 6 w 196"/>
                <a:gd name="T51" fmla="*/ 144 h 196"/>
                <a:gd name="T52" fmla="*/ 32 w 196"/>
                <a:gd name="T53" fmla="*/ 148 h 196"/>
                <a:gd name="T54" fmla="*/ 50 w 196"/>
                <a:gd name="T55" fmla="*/ 146 h 196"/>
                <a:gd name="T56" fmla="*/ 48 w 196"/>
                <a:gd name="T57" fmla="*/ 178 h 196"/>
                <a:gd name="T58" fmla="*/ 54 w 196"/>
                <a:gd name="T59" fmla="*/ 192 h 196"/>
                <a:gd name="T60" fmla="*/ 58 w 196"/>
                <a:gd name="T61" fmla="*/ 194 h 196"/>
                <a:gd name="T62" fmla="*/ 66 w 196"/>
                <a:gd name="T63" fmla="*/ 196 h 196"/>
                <a:gd name="T64" fmla="*/ 86 w 196"/>
                <a:gd name="T65" fmla="*/ 180 h 196"/>
                <a:gd name="T66" fmla="*/ 98 w 196"/>
                <a:gd name="T67" fmla="*/ 166 h 196"/>
                <a:gd name="T68" fmla="*/ 120 w 196"/>
                <a:gd name="T69" fmla="*/ 190 h 196"/>
                <a:gd name="T70" fmla="*/ 134 w 196"/>
                <a:gd name="T71" fmla="*/ 196 h 196"/>
                <a:gd name="T72" fmla="*/ 138 w 196"/>
                <a:gd name="T73" fmla="*/ 196 h 196"/>
                <a:gd name="T74" fmla="*/ 144 w 196"/>
                <a:gd name="T75" fmla="*/ 190 h 196"/>
                <a:gd name="T76" fmla="*/ 148 w 196"/>
                <a:gd name="T77" fmla="*/ 164 h 196"/>
                <a:gd name="T78" fmla="*/ 146 w 196"/>
                <a:gd name="T79" fmla="*/ 148 h 196"/>
                <a:gd name="T80" fmla="*/ 178 w 196"/>
                <a:gd name="T81" fmla="*/ 148 h 196"/>
                <a:gd name="T82" fmla="*/ 192 w 196"/>
                <a:gd name="T83" fmla="*/ 142 h 196"/>
                <a:gd name="T84" fmla="*/ 194 w 196"/>
                <a:gd name="T85" fmla="*/ 140 h 196"/>
                <a:gd name="T86" fmla="*/ 194 w 196"/>
                <a:gd name="T87" fmla="*/ 130 h 196"/>
                <a:gd name="T88" fmla="*/ 180 w 196"/>
                <a:gd name="T89" fmla="*/ 110 h 196"/>
                <a:gd name="T90" fmla="*/ 166 w 196"/>
                <a:gd name="T91" fmla="*/ 98 h 196"/>
                <a:gd name="T92" fmla="*/ 190 w 196"/>
                <a:gd name="T93" fmla="*/ 78 h 196"/>
                <a:gd name="T94" fmla="*/ 196 w 196"/>
                <a:gd name="T95" fmla="*/ 64 h 196"/>
                <a:gd name="T96" fmla="*/ 194 w 196"/>
                <a:gd name="T97" fmla="*/ 6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6" h="196">
                  <a:moveTo>
                    <a:pt x="194" y="60"/>
                  </a:moveTo>
                  <a:lnTo>
                    <a:pt x="194" y="60"/>
                  </a:lnTo>
                  <a:lnTo>
                    <a:pt x="192" y="56"/>
                  </a:lnTo>
                  <a:lnTo>
                    <a:pt x="190" y="54"/>
                  </a:lnTo>
                  <a:lnTo>
                    <a:pt x="178" y="50"/>
                  </a:lnTo>
                  <a:lnTo>
                    <a:pt x="164" y="48"/>
                  </a:lnTo>
                  <a:lnTo>
                    <a:pt x="146" y="50"/>
                  </a:lnTo>
                  <a:lnTo>
                    <a:pt x="146" y="50"/>
                  </a:lnTo>
                  <a:lnTo>
                    <a:pt x="148" y="32"/>
                  </a:lnTo>
                  <a:lnTo>
                    <a:pt x="148" y="18"/>
                  </a:lnTo>
                  <a:lnTo>
                    <a:pt x="144" y="8"/>
                  </a:lnTo>
                  <a:lnTo>
                    <a:pt x="142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34" y="2"/>
                  </a:lnTo>
                  <a:lnTo>
                    <a:pt x="130" y="2"/>
                  </a:lnTo>
                  <a:lnTo>
                    <a:pt x="120" y="6"/>
                  </a:lnTo>
                  <a:lnTo>
                    <a:pt x="110" y="16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88" y="16"/>
                  </a:lnTo>
                  <a:lnTo>
                    <a:pt x="76" y="6"/>
                  </a:lnTo>
                  <a:lnTo>
                    <a:pt x="66" y="2"/>
                  </a:lnTo>
                  <a:lnTo>
                    <a:pt x="62" y="0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56" y="4"/>
                  </a:lnTo>
                  <a:lnTo>
                    <a:pt x="52" y="8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32" y="48"/>
                  </a:lnTo>
                  <a:lnTo>
                    <a:pt x="18" y="48"/>
                  </a:lnTo>
                  <a:lnTo>
                    <a:pt x="8" y="52"/>
                  </a:lnTo>
                  <a:lnTo>
                    <a:pt x="4" y="54"/>
                  </a:lnTo>
                  <a:lnTo>
                    <a:pt x="2" y="58"/>
                  </a:lnTo>
                  <a:lnTo>
                    <a:pt x="2" y="58"/>
                  </a:lnTo>
                  <a:lnTo>
                    <a:pt x="0" y="62"/>
                  </a:lnTo>
                  <a:lnTo>
                    <a:pt x="2" y="66"/>
                  </a:lnTo>
                  <a:lnTo>
                    <a:pt x="6" y="76"/>
                  </a:lnTo>
                  <a:lnTo>
                    <a:pt x="16" y="86"/>
                  </a:lnTo>
                  <a:lnTo>
                    <a:pt x="30" y="98"/>
                  </a:lnTo>
                  <a:lnTo>
                    <a:pt x="30" y="98"/>
                  </a:lnTo>
                  <a:lnTo>
                    <a:pt x="16" y="110"/>
                  </a:lnTo>
                  <a:lnTo>
                    <a:pt x="6" y="120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4" y="142"/>
                  </a:lnTo>
                  <a:lnTo>
                    <a:pt x="6" y="144"/>
                  </a:lnTo>
                  <a:lnTo>
                    <a:pt x="16" y="148"/>
                  </a:lnTo>
                  <a:lnTo>
                    <a:pt x="32" y="148"/>
                  </a:lnTo>
                  <a:lnTo>
                    <a:pt x="50" y="146"/>
                  </a:lnTo>
                  <a:lnTo>
                    <a:pt x="50" y="146"/>
                  </a:lnTo>
                  <a:lnTo>
                    <a:pt x="48" y="164"/>
                  </a:lnTo>
                  <a:lnTo>
                    <a:pt x="48" y="178"/>
                  </a:lnTo>
                  <a:lnTo>
                    <a:pt x="52" y="190"/>
                  </a:lnTo>
                  <a:lnTo>
                    <a:pt x="54" y="192"/>
                  </a:lnTo>
                  <a:lnTo>
                    <a:pt x="58" y="194"/>
                  </a:lnTo>
                  <a:lnTo>
                    <a:pt x="58" y="194"/>
                  </a:lnTo>
                  <a:lnTo>
                    <a:pt x="62" y="196"/>
                  </a:lnTo>
                  <a:lnTo>
                    <a:pt x="66" y="196"/>
                  </a:lnTo>
                  <a:lnTo>
                    <a:pt x="76" y="190"/>
                  </a:lnTo>
                  <a:lnTo>
                    <a:pt x="86" y="180"/>
                  </a:lnTo>
                  <a:lnTo>
                    <a:pt x="98" y="166"/>
                  </a:lnTo>
                  <a:lnTo>
                    <a:pt x="98" y="166"/>
                  </a:lnTo>
                  <a:lnTo>
                    <a:pt x="108" y="180"/>
                  </a:lnTo>
                  <a:lnTo>
                    <a:pt x="120" y="190"/>
                  </a:lnTo>
                  <a:lnTo>
                    <a:pt x="128" y="196"/>
                  </a:lnTo>
                  <a:lnTo>
                    <a:pt x="134" y="196"/>
                  </a:lnTo>
                  <a:lnTo>
                    <a:pt x="138" y="196"/>
                  </a:lnTo>
                  <a:lnTo>
                    <a:pt x="138" y="196"/>
                  </a:lnTo>
                  <a:lnTo>
                    <a:pt x="140" y="194"/>
                  </a:lnTo>
                  <a:lnTo>
                    <a:pt x="144" y="190"/>
                  </a:lnTo>
                  <a:lnTo>
                    <a:pt x="146" y="180"/>
                  </a:lnTo>
                  <a:lnTo>
                    <a:pt x="148" y="164"/>
                  </a:lnTo>
                  <a:lnTo>
                    <a:pt x="146" y="148"/>
                  </a:lnTo>
                  <a:lnTo>
                    <a:pt x="146" y="148"/>
                  </a:lnTo>
                  <a:lnTo>
                    <a:pt x="164" y="150"/>
                  </a:lnTo>
                  <a:lnTo>
                    <a:pt x="178" y="148"/>
                  </a:lnTo>
                  <a:lnTo>
                    <a:pt x="188" y="146"/>
                  </a:lnTo>
                  <a:lnTo>
                    <a:pt x="192" y="142"/>
                  </a:lnTo>
                  <a:lnTo>
                    <a:pt x="194" y="140"/>
                  </a:lnTo>
                  <a:lnTo>
                    <a:pt x="194" y="140"/>
                  </a:lnTo>
                  <a:lnTo>
                    <a:pt x="196" y="136"/>
                  </a:lnTo>
                  <a:lnTo>
                    <a:pt x="194" y="130"/>
                  </a:lnTo>
                  <a:lnTo>
                    <a:pt x="190" y="122"/>
                  </a:lnTo>
                  <a:lnTo>
                    <a:pt x="180" y="110"/>
                  </a:lnTo>
                  <a:lnTo>
                    <a:pt x="166" y="98"/>
                  </a:lnTo>
                  <a:lnTo>
                    <a:pt x="166" y="98"/>
                  </a:lnTo>
                  <a:lnTo>
                    <a:pt x="180" y="88"/>
                  </a:lnTo>
                  <a:lnTo>
                    <a:pt x="190" y="78"/>
                  </a:lnTo>
                  <a:lnTo>
                    <a:pt x="194" y="68"/>
                  </a:lnTo>
                  <a:lnTo>
                    <a:pt x="196" y="64"/>
                  </a:lnTo>
                  <a:lnTo>
                    <a:pt x="194" y="60"/>
                  </a:lnTo>
                  <a:lnTo>
                    <a:pt x="194" y="60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8" name="Freeform 140"/>
            <p:cNvSpPr>
              <a:spLocks/>
            </p:cNvSpPr>
            <p:nvPr userDrawn="1"/>
          </p:nvSpPr>
          <p:spPr bwMode="auto">
            <a:xfrm>
              <a:off x="1617663" y="6218634"/>
              <a:ext cx="69850" cy="69850"/>
            </a:xfrm>
            <a:custGeom>
              <a:avLst/>
              <a:gdLst>
                <a:gd name="T0" fmla="*/ 42 w 44"/>
                <a:gd name="T1" fmla="*/ 14 h 44"/>
                <a:gd name="T2" fmla="*/ 42 w 44"/>
                <a:gd name="T3" fmla="*/ 14 h 44"/>
                <a:gd name="T4" fmla="*/ 44 w 44"/>
                <a:gd name="T5" fmla="*/ 22 h 44"/>
                <a:gd name="T6" fmla="*/ 42 w 44"/>
                <a:gd name="T7" fmla="*/ 30 h 44"/>
                <a:gd name="T8" fmla="*/ 38 w 44"/>
                <a:gd name="T9" fmla="*/ 38 h 44"/>
                <a:gd name="T10" fmla="*/ 30 w 44"/>
                <a:gd name="T11" fmla="*/ 42 h 44"/>
                <a:gd name="T12" fmla="*/ 30 w 44"/>
                <a:gd name="T13" fmla="*/ 42 h 44"/>
                <a:gd name="T14" fmla="*/ 22 w 44"/>
                <a:gd name="T15" fmla="*/ 44 h 44"/>
                <a:gd name="T16" fmla="*/ 14 w 44"/>
                <a:gd name="T17" fmla="*/ 42 h 44"/>
                <a:gd name="T18" fmla="*/ 6 w 44"/>
                <a:gd name="T19" fmla="*/ 38 h 44"/>
                <a:gd name="T20" fmla="*/ 2 w 44"/>
                <a:gd name="T21" fmla="*/ 30 h 44"/>
                <a:gd name="T22" fmla="*/ 2 w 44"/>
                <a:gd name="T23" fmla="*/ 30 h 44"/>
                <a:gd name="T24" fmla="*/ 0 w 44"/>
                <a:gd name="T25" fmla="*/ 22 h 44"/>
                <a:gd name="T26" fmla="*/ 2 w 44"/>
                <a:gd name="T27" fmla="*/ 14 h 44"/>
                <a:gd name="T28" fmla="*/ 6 w 44"/>
                <a:gd name="T29" fmla="*/ 8 h 44"/>
                <a:gd name="T30" fmla="*/ 14 w 44"/>
                <a:gd name="T31" fmla="*/ 2 h 44"/>
                <a:gd name="T32" fmla="*/ 14 w 44"/>
                <a:gd name="T33" fmla="*/ 2 h 44"/>
                <a:gd name="T34" fmla="*/ 22 w 44"/>
                <a:gd name="T35" fmla="*/ 0 h 44"/>
                <a:gd name="T36" fmla="*/ 30 w 44"/>
                <a:gd name="T37" fmla="*/ 2 h 44"/>
                <a:gd name="T38" fmla="*/ 38 w 44"/>
                <a:gd name="T39" fmla="*/ 8 h 44"/>
                <a:gd name="T40" fmla="*/ 42 w 44"/>
                <a:gd name="T41" fmla="*/ 14 h 44"/>
                <a:gd name="T42" fmla="*/ 42 w 44"/>
                <a:gd name="T43" fmla="*/ 1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4" h="44">
                  <a:moveTo>
                    <a:pt x="42" y="14"/>
                  </a:moveTo>
                  <a:lnTo>
                    <a:pt x="42" y="14"/>
                  </a:lnTo>
                  <a:lnTo>
                    <a:pt x="44" y="22"/>
                  </a:lnTo>
                  <a:lnTo>
                    <a:pt x="42" y="30"/>
                  </a:lnTo>
                  <a:lnTo>
                    <a:pt x="38" y="3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2" y="44"/>
                  </a:lnTo>
                  <a:lnTo>
                    <a:pt x="14" y="42"/>
                  </a:lnTo>
                  <a:lnTo>
                    <a:pt x="6" y="38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22" y="0"/>
                  </a:lnTo>
                  <a:lnTo>
                    <a:pt x="30" y="2"/>
                  </a:lnTo>
                  <a:lnTo>
                    <a:pt x="38" y="8"/>
                  </a:lnTo>
                  <a:lnTo>
                    <a:pt x="42" y="14"/>
                  </a:lnTo>
                  <a:lnTo>
                    <a:pt x="42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1" name="Groupe 50"/>
          <p:cNvGrpSpPr/>
          <p:nvPr userDrawn="1"/>
        </p:nvGrpSpPr>
        <p:grpSpPr>
          <a:xfrm>
            <a:off x="8245921" y="5234384"/>
            <a:ext cx="790575" cy="1622127"/>
            <a:chOff x="8245921" y="5234384"/>
            <a:chExt cx="790575" cy="1622127"/>
          </a:xfrm>
        </p:grpSpPr>
        <p:sp>
          <p:nvSpPr>
            <p:cNvPr id="30" name="Rectangle 15"/>
            <p:cNvSpPr>
              <a:spLocks noChangeArrowheads="1"/>
            </p:cNvSpPr>
            <p:nvPr userDrawn="1"/>
          </p:nvSpPr>
          <p:spPr bwMode="auto">
            <a:xfrm>
              <a:off x="8612633" y="5853211"/>
              <a:ext cx="57150" cy="1003300"/>
            </a:xfrm>
            <a:prstGeom prst="rect">
              <a:avLst/>
            </a:pr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1" name="Freeform 49"/>
            <p:cNvSpPr>
              <a:spLocks/>
            </p:cNvSpPr>
            <p:nvPr userDrawn="1"/>
          </p:nvSpPr>
          <p:spPr bwMode="auto">
            <a:xfrm>
              <a:off x="8245921" y="5234384"/>
              <a:ext cx="790575" cy="790575"/>
            </a:xfrm>
            <a:custGeom>
              <a:avLst/>
              <a:gdLst>
                <a:gd name="T0" fmla="*/ 498 w 498"/>
                <a:gd name="T1" fmla="*/ 250 h 498"/>
                <a:gd name="T2" fmla="*/ 494 w 498"/>
                <a:gd name="T3" fmla="*/ 300 h 498"/>
                <a:gd name="T4" fmla="*/ 478 w 498"/>
                <a:gd name="T5" fmla="*/ 346 h 498"/>
                <a:gd name="T6" fmla="*/ 456 w 498"/>
                <a:gd name="T7" fmla="*/ 388 h 498"/>
                <a:gd name="T8" fmla="*/ 426 w 498"/>
                <a:gd name="T9" fmla="*/ 426 h 498"/>
                <a:gd name="T10" fmla="*/ 388 w 498"/>
                <a:gd name="T11" fmla="*/ 456 h 498"/>
                <a:gd name="T12" fmla="*/ 346 w 498"/>
                <a:gd name="T13" fmla="*/ 478 h 498"/>
                <a:gd name="T14" fmla="*/ 300 w 498"/>
                <a:gd name="T15" fmla="*/ 492 h 498"/>
                <a:gd name="T16" fmla="*/ 250 w 498"/>
                <a:gd name="T17" fmla="*/ 498 h 498"/>
                <a:gd name="T18" fmla="*/ 224 w 498"/>
                <a:gd name="T19" fmla="*/ 496 h 498"/>
                <a:gd name="T20" fmla="*/ 176 w 498"/>
                <a:gd name="T21" fmla="*/ 486 h 498"/>
                <a:gd name="T22" fmla="*/ 132 w 498"/>
                <a:gd name="T23" fmla="*/ 468 h 498"/>
                <a:gd name="T24" fmla="*/ 92 w 498"/>
                <a:gd name="T25" fmla="*/ 442 h 498"/>
                <a:gd name="T26" fmla="*/ 58 w 498"/>
                <a:gd name="T27" fmla="*/ 408 h 498"/>
                <a:gd name="T28" fmla="*/ 30 w 498"/>
                <a:gd name="T29" fmla="*/ 368 h 498"/>
                <a:gd name="T30" fmla="*/ 12 w 498"/>
                <a:gd name="T31" fmla="*/ 324 h 498"/>
                <a:gd name="T32" fmla="*/ 2 w 498"/>
                <a:gd name="T33" fmla="*/ 274 h 498"/>
                <a:gd name="T34" fmla="*/ 0 w 498"/>
                <a:gd name="T35" fmla="*/ 250 h 498"/>
                <a:gd name="T36" fmla="*/ 6 w 498"/>
                <a:gd name="T37" fmla="*/ 200 h 498"/>
                <a:gd name="T38" fmla="*/ 20 w 498"/>
                <a:gd name="T39" fmla="*/ 152 h 498"/>
                <a:gd name="T40" fmla="*/ 44 w 498"/>
                <a:gd name="T41" fmla="*/ 110 h 498"/>
                <a:gd name="T42" fmla="*/ 74 w 498"/>
                <a:gd name="T43" fmla="*/ 74 h 498"/>
                <a:gd name="T44" fmla="*/ 110 w 498"/>
                <a:gd name="T45" fmla="*/ 42 h 498"/>
                <a:gd name="T46" fmla="*/ 152 w 498"/>
                <a:gd name="T47" fmla="*/ 20 h 498"/>
                <a:gd name="T48" fmla="*/ 200 w 498"/>
                <a:gd name="T49" fmla="*/ 6 h 498"/>
                <a:gd name="T50" fmla="*/ 250 w 498"/>
                <a:gd name="T51" fmla="*/ 0 h 498"/>
                <a:gd name="T52" fmla="*/ 276 w 498"/>
                <a:gd name="T53" fmla="*/ 2 h 498"/>
                <a:gd name="T54" fmla="*/ 324 w 498"/>
                <a:gd name="T55" fmla="*/ 12 h 498"/>
                <a:gd name="T56" fmla="*/ 368 w 498"/>
                <a:gd name="T57" fmla="*/ 30 h 498"/>
                <a:gd name="T58" fmla="*/ 408 w 498"/>
                <a:gd name="T59" fmla="*/ 58 h 498"/>
                <a:gd name="T60" fmla="*/ 442 w 498"/>
                <a:gd name="T61" fmla="*/ 92 h 498"/>
                <a:gd name="T62" fmla="*/ 468 w 498"/>
                <a:gd name="T63" fmla="*/ 130 h 498"/>
                <a:gd name="T64" fmla="*/ 488 w 498"/>
                <a:gd name="T65" fmla="*/ 176 h 498"/>
                <a:gd name="T66" fmla="*/ 498 w 498"/>
                <a:gd name="T67" fmla="*/ 224 h 498"/>
                <a:gd name="T68" fmla="*/ 498 w 498"/>
                <a:gd name="T69" fmla="*/ 250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8" h="498">
                  <a:moveTo>
                    <a:pt x="498" y="250"/>
                  </a:moveTo>
                  <a:lnTo>
                    <a:pt x="498" y="250"/>
                  </a:lnTo>
                  <a:lnTo>
                    <a:pt x="498" y="274"/>
                  </a:lnTo>
                  <a:lnTo>
                    <a:pt x="494" y="300"/>
                  </a:lnTo>
                  <a:lnTo>
                    <a:pt x="488" y="324"/>
                  </a:lnTo>
                  <a:lnTo>
                    <a:pt x="478" y="346"/>
                  </a:lnTo>
                  <a:lnTo>
                    <a:pt x="468" y="368"/>
                  </a:lnTo>
                  <a:lnTo>
                    <a:pt x="456" y="388"/>
                  </a:lnTo>
                  <a:lnTo>
                    <a:pt x="442" y="408"/>
                  </a:lnTo>
                  <a:lnTo>
                    <a:pt x="426" y="426"/>
                  </a:lnTo>
                  <a:lnTo>
                    <a:pt x="408" y="442"/>
                  </a:lnTo>
                  <a:lnTo>
                    <a:pt x="388" y="456"/>
                  </a:lnTo>
                  <a:lnTo>
                    <a:pt x="368" y="468"/>
                  </a:lnTo>
                  <a:lnTo>
                    <a:pt x="346" y="478"/>
                  </a:lnTo>
                  <a:lnTo>
                    <a:pt x="324" y="486"/>
                  </a:lnTo>
                  <a:lnTo>
                    <a:pt x="300" y="492"/>
                  </a:lnTo>
                  <a:lnTo>
                    <a:pt x="276" y="496"/>
                  </a:lnTo>
                  <a:lnTo>
                    <a:pt x="250" y="498"/>
                  </a:lnTo>
                  <a:lnTo>
                    <a:pt x="250" y="498"/>
                  </a:lnTo>
                  <a:lnTo>
                    <a:pt x="224" y="496"/>
                  </a:lnTo>
                  <a:lnTo>
                    <a:pt x="200" y="492"/>
                  </a:lnTo>
                  <a:lnTo>
                    <a:pt x="176" y="486"/>
                  </a:lnTo>
                  <a:lnTo>
                    <a:pt x="152" y="478"/>
                  </a:lnTo>
                  <a:lnTo>
                    <a:pt x="132" y="468"/>
                  </a:lnTo>
                  <a:lnTo>
                    <a:pt x="110" y="456"/>
                  </a:lnTo>
                  <a:lnTo>
                    <a:pt x="92" y="442"/>
                  </a:lnTo>
                  <a:lnTo>
                    <a:pt x="74" y="426"/>
                  </a:lnTo>
                  <a:lnTo>
                    <a:pt x="58" y="408"/>
                  </a:lnTo>
                  <a:lnTo>
                    <a:pt x="44" y="388"/>
                  </a:lnTo>
                  <a:lnTo>
                    <a:pt x="30" y="368"/>
                  </a:lnTo>
                  <a:lnTo>
                    <a:pt x="20" y="346"/>
                  </a:lnTo>
                  <a:lnTo>
                    <a:pt x="12" y="324"/>
                  </a:lnTo>
                  <a:lnTo>
                    <a:pt x="6" y="300"/>
                  </a:lnTo>
                  <a:lnTo>
                    <a:pt x="2" y="274"/>
                  </a:lnTo>
                  <a:lnTo>
                    <a:pt x="0" y="250"/>
                  </a:lnTo>
                  <a:lnTo>
                    <a:pt x="0" y="250"/>
                  </a:lnTo>
                  <a:lnTo>
                    <a:pt x="2" y="224"/>
                  </a:lnTo>
                  <a:lnTo>
                    <a:pt x="6" y="200"/>
                  </a:lnTo>
                  <a:lnTo>
                    <a:pt x="12" y="176"/>
                  </a:lnTo>
                  <a:lnTo>
                    <a:pt x="20" y="152"/>
                  </a:lnTo>
                  <a:lnTo>
                    <a:pt x="30" y="130"/>
                  </a:lnTo>
                  <a:lnTo>
                    <a:pt x="44" y="110"/>
                  </a:lnTo>
                  <a:lnTo>
                    <a:pt x="58" y="92"/>
                  </a:lnTo>
                  <a:lnTo>
                    <a:pt x="74" y="74"/>
                  </a:lnTo>
                  <a:lnTo>
                    <a:pt x="92" y="58"/>
                  </a:lnTo>
                  <a:lnTo>
                    <a:pt x="110" y="42"/>
                  </a:lnTo>
                  <a:lnTo>
                    <a:pt x="132" y="30"/>
                  </a:lnTo>
                  <a:lnTo>
                    <a:pt x="152" y="20"/>
                  </a:lnTo>
                  <a:lnTo>
                    <a:pt x="176" y="12"/>
                  </a:lnTo>
                  <a:lnTo>
                    <a:pt x="200" y="6"/>
                  </a:lnTo>
                  <a:lnTo>
                    <a:pt x="224" y="2"/>
                  </a:lnTo>
                  <a:lnTo>
                    <a:pt x="250" y="0"/>
                  </a:lnTo>
                  <a:lnTo>
                    <a:pt x="250" y="0"/>
                  </a:lnTo>
                  <a:lnTo>
                    <a:pt x="276" y="2"/>
                  </a:lnTo>
                  <a:lnTo>
                    <a:pt x="300" y="6"/>
                  </a:lnTo>
                  <a:lnTo>
                    <a:pt x="324" y="12"/>
                  </a:lnTo>
                  <a:lnTo>
                    <a:pt x="346" y="20"/>
                  </a:lnTo>
                  <a:lnTo>
                    <a:pt x="368" y="30"/>
                  </a:lnTo>
                  <a:lnTo>
                    <a:pt x="388" y="42"/>
                  </a:lnTo>
                  <a:lnTo>
                    <a:pt x="408" y="58"/>
                  </a:lnTo>
                  <a:lnTo>
                    <a:pt x="426" y="74"/>
                  </a:lnTo>
                  <a:lnTo>
                    <a:pt x="442" y="92"/>
                  </a:lnTo>
                  <a:lnTo>
                    <a:pt x="456" y="110"/>
                  </a:lnTo>
                  <a:lnTo>
                    <a:pt x="468" y="130"/>
                  </a:lnTo>
                  <a:lnTo>
                    <a:pt x="478" y="152"/>
                  </a:lnTo>
                  <a:lnTo>
                    <a:pt x="488" y="176"/>
                  </a:lnTo>
                  <a:lnTo>
                    <a:pt x="494" y="200"/>
                  </a:lnTo>
                  <a:lnTo>
                    <a:pt x="498" y="224"/>
                  </a:lnTo>
                  <a:lnTo>
                    <a:pt x="498" y="250"/>
                  </a:lnTo>
                  <a:lnTo>
                    <a:pt x="498" y="250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2" name="Freeform 50"/>
            <p:cNvSpPr>
              <a:spLocks/>
            </p:cNvSpPr>
            <p:nvPr userDrawn="1"/>
          </p:nvSpPr>
          <p:spPr bwMode="auto">
            <a:xfrm>
              <a:off x="8371333" y="5447109"/>
              <a:ext cx="539750" cy="539750"/>
            </a:xfrm>
            <a:custGeom>
              <a:avLst/>
              <a:gdLst>
                <a:gd name="T0" fmla="*/ 340 w 340"/>
                <a:gd name="T1" fmla="*/ 170 h 340"/>
                <a:gd name="T2" fmla="*/ 336 w 340"/>
                <a:gd name="T3" fmla="*/ 204 h 340"/>
                <a:gd name="T4" fmla="*/ 326 w 340"/>
                <a:gd name="T5" fmla="*/ 236 h 340"/>
                <a:gd name="T6" fmla="*/ 310 w 340"/>
                <a:gd name="T7" fmla="*/ 264 h 340"/>
                <a:gd name="T8" fmla="*/ 290 w 340"/>
                <a:gd name="T9" fmla="*/ 290 h 340"/>
                <a:gd name="T10" fmla="*/ 264 w 340"/>
                <a:gd name="T11" fmla="*/ 310 h 340"/>
                <a:gd name="T12" fmla="*/ 236 w 340"/>
                <a:gd name="T13" fmla="*/ 326 h 340"/>
                <a:gd name="T14" fmla="*/ 204 w 340"/>
                <a:gd name="T15" fmla="*/ 336 h 340"/>
                <a:gd name="T16" fmla="*/ 170 w 340"/>
                <a:gd name="T17" fmla="*/ 340 h 340"/>
                <a:gd name="T18" fmla="*/ 152 w 340"/>
                <a:gd name="T19" fmla="*/ 338 h 340"/>
                <a:gd name="T20" fmla="*/ 120 w 340"/>
                <a:gd name="T21" fmla="*/ 332 h 340"/>
                <a:gd name="T22" fmla="*/ 88 w 340"/>
                <a:gd name="T23" fmla="*/ 318 h 340"/>
                <a:gd name="T24" fmla="*/ 62 w 340"/>
                <a:gd name="T25" fmla="*/ 300 h 340"/>
                <a:gd name="T26" fmla="*/ 38 w 340"/>
                <a:gd name="T27" fmla="*/ 278 h 340"/>
                <a:gd name="T28" fmla="*/ 20 w 340"/>
                <a:gd name="T29" fmla="*/ 250 h 340"/>
                <a:gd name="T30" fmla="*/ 8 w 340"/>
                <a:gd name="T31" fmla="*/ 220 h 340"/>
                <a:gd name="T32" fmla="*/ 0 w 340"/>
                <a:gd name="T33" fmla="*/ 186 h 340"/>
                <a:gd name="T34" fmla="*/ 0 w 340"/>
                <a:gd name="T35" fmla="*/ 170 h 340"/>
                <a:gd name="T36" fmla="*/ 4 w 340"/>
                <a:gd name="T37" fmla="*/ 136 h 340"/>
                <a:gd name="T38" fmla="*/ 14 w 340"/>
                <a:gd name="T39" fmla="*/ 104 h 340"/>
                <a:gd name="T40" fmla="*/ 28 w 340"/>
                <a:gd name="T41" fmla="*/ 74 h 340"/>
                <a:gd name="T42" fmla="*/ 50 w 340"/>
                <a:gd name="T43" fmla="*/ 50 h 340"/>
                <a:gd name="T44" fmla="*/ 74 w 340"/>
                <a:gd name="T45" fmla="*/ 28 h 340"/>
                <a:gd name="T46" fmla="*/ 104 w 340"/>
                <a:gd name="T47" fmla="*/ 12 h 340"/>
                <a:gd name="T48" fmla="*/ 136 w 340"/>
                <a:gd name="T49" fmla="*/ 2 h 340"/>
                <a:gd name="T50" fmla="*/ 170 w 340"/>
                <a:gd name="T51" fmla="*/ 0 h 340"/>
                <a:gd name="T52" fmla="*/ 188 w 340"/>
                <a:gd name="T53" fmla="*/ 0 h 340"/>
                <a:gd name="T54" fmla="*/ 220 w 340"/>
                <a:gd name="T55" fmla="*/ 8 h 340"/>
                <a:gd name="T56" fmla="*/ 250 w 340"/>
                <a:gd name="T57" fmla="*/ 20 h 340"/>
                <a:gd name="T58" fmla="*/ 278 w 340"/>
                <a:gd name="T59" fmla="*/ 38 h 340"/>
                <a:gd name="T60" fmla="*/ 300 w 340"/>
                <a:gd name="T61" fmla="*/ 62 h 340"/>
                <a:gd name="T62" fmla="*/ 320 w 340"/>
                <a:gd name="T63" fmla="*/ 88 h 340"/>
                <a:gd name="T64" fmla="*/ 332 w 340"/>
                <a:gd name="T65" fmla="*/ 118 h 340"/>
                <a:gd name="T66" fmla="*/ 338 w 340"/>
                <a:gd name="T67" fmla="*/ 152 h 340"/>
                <a:gd name="T68" fmla="*/ 340 w 340"/>
                <a:gd name="T69" fmla="*/ 17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0" h="340">
                  <a:moveTo>
                    <a:pt x="340" y="170"/>
                  </a:moveTo>
                  <a:lnTo>
                    <a:pt x="340" y="170"/>
                  </a:lnTo>
                  <a:lnTo>
                    <a:pt x="338" y="186"/>
                  </a:lnTo>
                  <a:lnTo>
                    <a:pt x="336" y="204"/>
                  </a:lnTo>
                  <a:lnTo>
                    <a:pt x="332" y="220"/>
                  </a:lnTo>
                  <a:lnTo>
                    <a:pt x="326" y="236"/>
                  </a:lnTo>
                  <a:lnTo>
                    <a:pt x="320" y="250"/>
                  </a:lnTo>
                  <a:lnTo>
                    <a:pt x="310" y="264"/>
                  </a:lnTo>
                  <a:lnTo>
                    <a:pt x="300" y="278"/>
                  </a:lnTo>
                  <a:lnTo>
                    <a:pt x="290" y="290"/>
                  </a:lnTo>
                  <a:lnTo>
                    <a:pt x="278" y="300"/>
                  </a:lnTo>
                  <a:lnTo>
                    <a:pt x="264" y="310"/>
                  </a:lnTo>
                  <a:lnTo>
                    <a:pt x="250" y="318"/>
                  </a:lnTo>
                  <a:lnTo>
                    <a:pt x="236" y="326"/>
                  </a:lnTo>
                  <a:lnTo>
                    <a:pt x="220" y="332"/>
                  </a:lnTo>
                  <a:lnTo>
                    <a:pt x="204" y="336"/>
                  </a:lnTo>
                  <a:lnTo>
                    <a:pt x="188" y="338"/>
                  </a:lnTo>
                  <a:lnTo>
                    <a:pt x="170" y="340"/>
                  </a:lnTo>
                  <a:lnTo>
                    <a:pt x="170" y="340"/>
                  </a:lnTo>
                  <a:lnTo>
                    <a:pt x="152" y="338"/>
                  </a:lnTo>
                  <a:lnTo>
                    <a:pt x="136" y="336"/>
                  </a:lnTo>
                  <a:lnTo>
                    <a:pt x="120" y="332"/>
                  </a:lnTo>
                  <a:lnTo>
                    <a:pt x="104" y="326"/>
                  </a:lnTo>
                  <a:lnTo>
                    <a:pt x="88" y="318"/>
                  </a:lnTo>
                  <a:lnTo>
                    <a:pt x="74" y="310"/>
                  </a:lnTo>
                  <a:lnTo>
                    <a:pt x="62" y="300"/>
                  </a:lnTo>
                  <a:lnTo>
                    <a:pt x="50" y="290"/>
                  </a:lnTo>
                  <a:lnTo>
                    <a:pt x="38" y="278"/>
                  </a:lnTo>
                  <a:lnTo>
                    <a:pt x="28" y="264"/>
                  </a:lnTo>
                  <a:lnTo>
                    <a:pt x="20" y="250"/>
                  </a:lnTo>
                  <a:lnTo>
                    <a:pt x="14" y="236"/>
                  </a:lnTo>
                  <a:lnTo>
                    <a:pt x="8" y="220"/>
                  </a:lnTo>
                  <a:lnTo>
                    <a:pt x="4" y="204"/>
                  </a:lnTo>
                  <a:lnTo>
                    <a:pt x="0" y="186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0" y="152"/>
                  </a:lnTo>
                  <a:lnTo>
                    <a:pt x="4" y="136"/>
                  </a:lnTo>
                  <a:lnTo>
                    <a:pt x="8" y="118"/>
                  </a:lnTo>
                  <a:lnTo>
                    <a:pt x="14" y="104"/>
                  </a:lnTo>
                  <a:lnTo>
                    <a:pt x="20" y="88"/>
                  </a:lnTo>
                  <a:lnTo>
                    <a:pt x="28" y="74"/>
                  </a:lnTo>
                  <a:lnTo>
                    <a:pt x="38" y="62"/>
                  </a:lnTo>
                  <a:lnTo>
                    <a:pt x="50" y="50"/>
                  </a:lnTo>
                  <a:lnTo>
                    <a:pt x="62" y="38"/>
                  </a:lnTo>
                  <a:lnTo>
                    <a:pt x="74" y="28"/>
                  </a:lnTo>
                  <a:lnTo>
                    <a:pt x="88" y="20"/>
                  </a:lnTo>
                  <a:lnTo>
                    <a:pt x="104" y="12"/>
                  </a:lnTo>
                  <a:lnTo>
                    <a:pt x="120" y="8"/>
                  </a:lnTo>
                  <a:lnTo>
                    <a:pt x="136" y="2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204" y="2"/>
                  </a:lnTo>
                  <a:lnTo>
                    <a:pt x="220" y="8"/>
                  </a:lnTo>
                  <a:lnTo>
                    <a:pt x="236" y="12"/>
                  </a:lnTo>
                  <a:lnTo>
                    <a:pt x="250" y="20"/>
                  </a:lnTo>
                  <a:lnTo>
                    <a:pt x="264" y="28"/>
                  </a:lnTo>
                  <a:lnTo>
                    <a:pt x="278" y="38"/>
                  </a:lnTo>
                  <a:lnTo>
                    <a:pt x="290" y="50"/>
                  </a:lnTo>
                  <a:lnTo>
                    <a:pt x="300" y="62"/>
                  </a:lnTo>
                  <a:lnTo>
                    <a:pt x="310" y="74"/>
                  </a:lnTo>
                  <a:lnTo>
                    <a:pt x="320" y="88"/>
                  </a:lnTo>
                  <a:lnTo>
                    <a:pt x="326" y="104"/>
                  </a:lnTo>
                  <a:lnTo>
                    <a:pt x="332" y="118"/>
                  </a:lnTo>
                  <a:lnTo>
                    <a:pt x="336" y="136"/>
                  </a:lnTo>
                  <a:lnTo>
                    <a:pt x="338" y="152"/>
                  </a:lnTo>
                  <a:lnTo>
                    <a:pt x="340" y="170"/>
                  </a:lnTo>
                  <a:lnTo>
                    <a:pt x="340" y="170"/>
                  </a:lnTo>
                  <a:close/>
                </a:path>
              </a:pathLst>
            </a:cu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3" name="Freeform 51"/>
            <p:cNvSpPr>
              <a:spLocks/>
            </p:cNvSpPr>
            <p:nvPr userDrawn="1"/>
          </p:nvSpPr>
          <p:spPr bwMode="auto">
            <a:xfrm>
              <a:off x="8506271" y="5688409"/>
              <a:ext cx="273050" cy="273050"/>
            </a:xfrm>
            <a:custGeom>
              <a:avLst/>
              <a:gdLst>
                <a:gd name="T0" fmla="*/ 172 w 172"/>
                <a:gd name="T1" fmla="*/ 86 h 172"/>
                <a:gd name="T2" fmla="*/ 172 w 172"/>
                <a:gd name="T3" fmla="*/ 86 h 172"/>
                <a:gd name="T4" fmla="*/ 170 w 172"/>
                <a:gd name="T5" fmla="*/ 104 h 172"/>
                <a:gd name="T6" fmla="*/ 166 w 172"/>
                <a:gd name="T7" fmla="*/ 120 h 172"/>
                <a:gd name="T8" fmla="*/ 158 w 172"/>
                <a:gd name="T9" fmla="*/ 134 h 172"/>
                <a:gd name="T10" fmla="*/ 146 w 172"/>
                <a:gd name="T11" fmla="*/ 148 h 172"/>
                <a:gd name="T12" fmla="*/ 134 w 172"/>
                <a:gd name="T13" fmla="*/ 158 h 172"/>
                <a:gd name="T14" fmla="*/ 120 w 172"/>
                <a:gd name="T15" fmla="*/ 166 h 172"/>
                <a:gd name="T16" fmla="*/ 104 w 172"/>
                <a:gd name="T17" fmla="*/ 170 h 172"/>
                <a:gd name="T18" fmla="*/ 86 w 172"/>
                <a:gd name="T19" fmla="*/ 172 h 172"/>
                <a:gd name="T20" fmla="*/ 86 w 172"/>
                <a:gd name="T21" fmla="*/ 172 h 172"/>
                <a:gd name="T22" fmla="*/ 68 w 172"/>
                <a:gd name="T23" fmla="*/ 170 h 172"/>
                <a:gd name="T24" fmla="*/ 52 w 172"/>
                <a:gd name="T25" fmla="*/ 166 h 172"/>
                <a:gd name="T26" fmla="*/ 38 w 172"/>
                <a:gd name="T27" fmla="*/ 158 h 172"/>
                <a:gd name="T28" fmla="*/ 24 w 172"/>
                <a:gd name="T29" fmla="*/ 148 h 172"/>
                <a:gd name="T30" fmla="*/ 14 w 172"/>
                <a:gd name="T31" fmla="*/ 134 h 172"/>
                <a:gd name="T32" fmla="*/ 6 w 172"/>
                <a:gd name="T33" fmla="*/ 120 h 172"/>
                <a:gd name="T34" fmla="*/ 2 w 172"/>
                <a:gd name="T35" fmla="*/ 104 h 172"/>
                <a:gd name="T36" fmla="*/ 0 w 172"/>
                <a:gd name="T37" fmla="*/ 86 h 172"/>
                <a:gd name="T38" fmla="*/ 0 w 172"/>
                <a:gd name="T39" fmla="*/ 86 h 172"/>
                <a:gd name="T40" fmla="*/ 2 w 172"/>
                <a:gd name="T41" fmla="*/ 68 h 172"/>
                <a:gd name="T42" fmla="*/ 6 w 172"/>
                <a:gd name="T43" fmla="*/ 52 h 172"/>
                <a:gd name="T44" fmla="*/ 14 w 172"/>
                <a:gd name="T45" fmla="*/ 38 h 172"/>
                <a:gd name="T46" fmla="*/ 24 w 172"/>
                <a:gd name="T47" fmla="*/ 26 h 172"/>
                <a:gd name="T48" fmla="*/ 38 w 172"/>
                <a:gd name="T49" fmla="*/ 14 h 172"/>
                <a:gd name="T50" fmla="*/ 52 w 172"/>
                <a:gd name="T51" fmla="*/ 6 h 172"/>
                <a:gd name="T52" fmla="*/ 68 w 172"/>
                <a:gd name="T53" fmla="*/ 2 h 172"/>
                <a:gd name="T54" fmla="*/ 86 w 172"/>
                <a:gd name="T55" fmla="*/ 0 h 172"/>
                <a:gd name="T56" fmla="*/ 86 w 172"/>
                <a:gd name="T57" fmla="*/ 0 h 172"/>
                <a:gd name="T58" fmla="*/ 104 w 172"/>
                <a:gd name="T59" fmla="*/ 2 h 172"/>
                <a:gd name="T60" fmla="*/ 120 w 172"/>
                <a:gd name="T61" fmla="*/ 6 h 172"/>
                <a:gd name="T62" fmla="*/ 134 w 172"/>
                <a:gd name="T63" fmla="*/ 14 h 172"/>
                <a:gd name="T64" fmla="*/ 146 w 172"/>
                <a:gd name="T65" fmla="*/ 26 h 172"/>
                <a:gd name="T66" fmla="*/ 158 w 172"/>
                <a:gd name="T67" fmla="*/ 38 h 172"/>
                <a:gd name="T68" fmla="*/ 166 w 172"/>
                <a:gd name="T69" fmla="*/ 52 h 172"/>
                <a:gd name="T70" fmla="*/ 170 w 172"/>
                <a:gd name="T71" fmla="*/ 68 h 172"/>
                <a:gd name="T72" fmla="*/ 172 w 172"/>
                <a:gd name="T73" fmla="*/ 86 h 172"/>
                <a:gd name="T74" fmla="*/ 172 w 172"/>
                <a:gd name="T75" fmla="*/ 86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2" h="172">
                  <a:moveTo>
                    <a:pt x="172" y="86"/>
                  </a:moveTo>
                  <a:lnTo>
                    <a:pt x="172" y="86"/>
                  </a:lnTo>
                  <a:lnTo>
                    <a:pt x="170" y="104"/>
                  </a:lnTo>
                  <a:lnTo>
                    <a:pt x="166" y="120"/>
                  </a:lnTo>
                  <a:lnTo>
                    <a:pt x="158" y="134"/>
                  </a:lnTo>
                  <a:lnTo>
                    <a:pt x="146" y="148"/>
                  </a:lnTo>
                  <a:lnTo>
                    <a:pt x="134" y="158"/>
                  </a:lnTo>
                  <a:lnTo>
                    <a:pt x="120" y="166"/>
                  </a:lnTo>
                  <a:lnTo>
                    <a:pt x="104" y="170"/>
                  </a:lnTo>
                  <a:lnTo>
                    <a:pt x="86" y="172"/>
                  </a:lnTo>
                  <a:lnTo>
                    <a:pt x="86" y="172"/>
                  </a:lnTo>
                  <a:lnTo>
                    <a:pt x="68" y="170"/>
                  </a:lnTo>
                  <a:lnTo>
                    <a:pt x="52" y="166"/>
                  </a:lnTo>
                  <a:lnTo>
                    <a:pt x="38" y="158"/>
                  </a:lnTo>
                  <a:lnTo>
                    <a:pt x="24" y="148"/>
                  </a:lnTo>
                  <a:lnTo>
                    <a:pt x="14" y="134"/>
                  </a:lnTo>
                  <a:lnTo>
                    <a:pt x="6" y="120"/>
                  </a:lnTo>
                  <a:lnTo>
                    <a:pt x="2" y="104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2" y="68"/>
                  </a:lnTo>
                  <a:lnTo>
                    <a:pt x="6" y="52"/>
                  </a:lnTo>
                  <a:lnTo>
                    <a:pt x="14" y="38"/>
                  </a:lnTo>
                  <a:lnTo>
                    <a:pt x="24" y="26"/>
                  </a:lnTo>
                  <a:lnTo>
                    <a:pt x="38" y="14"/>
                  </a:lnTo>
                  <a:lnTo>
                    <a:pt x="52" y="6"/>
                  </a:lnTo>
                  <a:lnTo>
                    <a:pt x="68" y="2"/>
                  </a:lnTo>
                  <a:lnTo>
                    <a:pt x="86" y="0"/>
                  </a:lnTo>
                  <a:lnTo>
                    <a:pt x="86" y="0"/>
                  </a:lnTo>
                  <a:lnTo>
                    <a:pt x="104" y="2"/>
                  </a:lnTo>
                  <a:lnTo>
                    <a:pt x="120" y="6"/>
                  </a:lnTo>
                  <a:lnTo>
                    <a:pt x="134" y="14"/>
                  </a:lnTo>
                  <a:lnTo>
                    <a:pt x="146" y="26"/>
                  </a:lnTo>
                  <a:lnTo>
                    <a:pt x="158" y="38"/>
                  </a:lnTo>
                  <a:lnTo>
                    <a:pt x="166" y="52"/>
                  </a:lnTo>
                  <a:lnTo>
                    <a:pt x="170" y="68"/>
                  </a:lnTo>
                  <a:lnTo>
                    <a:pt x="172" y="86"/>
                  </a:lnTo>
                  <a:lnTo>
                    <a:pt x="172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8331249" y="5656163"/>
            <a:ext cx="619918" cy="365125"/>
          </a:xfrm>
        </p:spPr>
        <p:txBody>
          <a:bodyPr/>
          <a:lstStyle>
            <a:lvl1pPr algn="ctr">
              <a:defRPr sz="1000" b="1">
                <a:effectLst/>
              </a:defRPr>
            </a:lvl1pPr>
          </a:lstStyle>
          <a:p>
            <a:fld id="{7FED1CB5-0B98-49AC-8ED7-FE2BF6271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84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e 110"/>
          <p:cNvGrpSpPr/>
          <p:nvPr userDrawn="1"/>
        </p:nvGrpSpPr>
        <p:grpSpPr>
          <a:xfrm>
            <a:off x="8245921" y="5234384"/>
            <a:ext cx="790575" cy="1622127"/>
            <a:chOff x="8245921" y="5234384"/>
            <a:chExt cx="790575" cy="1622127"/>
          </a:xfrm>
        </p:grpSpPr>
        <p:sp>
          <p:nvSpPr>
            <p:cNvPr id="112" name="Rectangle 15"/>
            <p:cNvSpPr>
              <a:spLocks noChangeArrowheads="1"/>
            </p:cNvSpPr>
            <p:nvPr userDrawn="1"/>
          </p:nvSpPr>
          <p:spPr bwMode="auto">
            <a:xfrm>
              <a:off x="8612633" y="5853211"/>
              <a:ext cx="57150" cy="1003300"/>
            </a:xfrm>
            <a:prstGeom prst="rect">
              <a:avLst/>
            </a:pr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3" name="Freeform 49"/>
            <p:cNvSpPr>
              <a:spLocks/>
            </p:cNvSpPr>
            <p:nvPr userDrawn="1"/>
          </p:nvSpPr>
          <p:spPr bwMode="auto">
            <a:xfrm>
              <a:off x="8245921" y="5234384"/>
              <a:ext cx="790575" cy="790575"/>
            </a:xfrm>
            <a:custGeom>
              <a:avLst/>
              <a:gdLst>
                <a:gd name="T0" fmla="*/ 498 w 498"/>
                <a:gd name="T1" fmla="*/ 250 h 498"/>
                <a:gd name="T2" fmla="*/ 494 w 498"/>
                <a:gd name="T3" fmla="*/ 300 h 498"/>
                <a:gd name="T4" fmla="*/ 478 w 498"/>
                <a:gd name="T5" fmla="*/ 346 h 498"/>
                <a:gd name="T6" fmla="*/ 456 w 498"/>
                <a:gd name="T7" fmla="*/ 388 h 498"/>
                <a:gd name="T8" fmla="*/ 426 w 498"/>
                <a:gd name="T9" fmla="*/ 426 h 498"/>
                <a:gd name="T10" fmla="*/ 388 w 498"/>
                <a:gd name="T11" fmla="*/ 456 h 498"/>
                <a:gd name="T12" fmla="*/ 346 w 498"/>
                <a:gd name="T13" fmla="*/ 478 h 498"/>
                <a:gd name="T14" fmla="*/ 300 w 498"/>
                <a:gd name="T15" fmla="*/ 492 h 498"/>
                <a:gd name="T16" fmla="*/ 250 w 498"/>
                <a:gd name="T17" fmla="*/ 498 h 498"/>
                <a:gd name="T18" fmla="*/ 224 w 498"/>
                <a:gd name="T19" fmla="*/ 496 h 498"/>
                <a:gd name="T20" fmla="*/ 176 w 498"/>
                <a:gd name="T21" fmla="*/ 486 h 498"/>
                <a:gd name="T22" fmla="*/ 132 w 498"/>
                <a:gd name="T23" fmla="*/ 468 h 498"/>
                <a:gd name="T24" fmla="*/ 92 w 498"/>
                <a:gd name="T25" fmla="*/ 442 h 498"/>
                <a:gd name="T26" fmla="*/ 58 w 498"/>
                <a:gd name="T27" fmla="*/ 408 h 498"/>
                <a:gd name="T28" fmla="*/ 30 w 498"/>
                <a:gd name="T29" fmla="*/ 368 h 498"/>
                <a:gd name="T30" fmla="*/ 12 w 498"/>
                <a:gd name="T31" fmla="*/ 324 h 498"/>
                <a:gd name="T32" fmla="*/ 2 w 498"/>
                <a:gd name="T33" fmla="*/ 274 h 498"/>
                <a:gd name="T34" fmla="*/ 0 w 498"/>
                <a:gd name="T35" fmla="*/ 250 h 498"/>
                <a:gd name="T36" fmla="*/ 6 w 498"/>
                <a:gd name="T37" fmla="*/ 200 h 498"/>
                <a:gd name="T38" fmla="*/ 20 w 498"/>
                <a:gd name="T39" fmla="*/ 152 h 498"/>
                <a:gd name="T40" fmla="*/ 44 w 498"/>
                <a:gd name="T41" fmla="*/ 110 h 498"/>
                <a:gd name="T42" fmla="*/ 74 w 498"/>
                <a:gd name="T43" fmla="*/ 74 h 498"/>
                <a:gd name="T44" fmla="*/ 110 w 498"/>
                <a:gd name="T45" fmla="*/ 42 h 498"/>
                <a:gd name="T46" fmla="*/ 152 w 498"/>
                <a:gd name="T47" fmla="*/ 20 h 498"/>
                <a:gd name="T48" fmla="*/ 200 w 498"/>
                <a:gd name="T49" fmla="*/ 6 h 498"/>
                <a:gd name="T50" fmla="*/ 250 w 498"/>
                <a:gd name="T51" fmla="*/ 0 h 498"/>
                <a:gd name="T52" fmla="*/ 276 w 498"/>
                <a:gd name="T53" fmla="*/ 2 h 498"/>
                <a:gd name="T54" fmla="*/ 324 w 498"/>
                <a:gd name="T55" fmla="*/ 12 h 498"/>
                <a:gd name="T56" fmla="*/ 368 w 498"/>
                <a:gd name="T57" fmla="*/ 30 h 498"/>
                <a:gd name="T58" fmla="*/ 408 w 498"/>
                <a:gd name="T59" fmla="*/ 58 h 498"/>
                <a:gd name="T60" fmla="*/ 442 w 498"/>
                <a:gd name="T61" fmla="*/ 92 h 498"/>
                <a:gd name="T62" fmla="*/ 468 w 498"/>
                <a:gd name="T63" fmla="*/ 130 h 498"/>
                <a:gd name="T64" fmla="*/ 488 w 498"/>
                <a:gd name="T65" fmla="*/ 176 h 498"/>
                <a:gd name="T66" fmla="*/ 498 w 498"/>
                <a:gd name="T67" fmla="*/ 224 h 498"/>
                <a:gd name="T68" fmla="*/ 498 w 498"/>
                <a:gd name="T69" fmla="*/ 250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8" h="498">
                  <a:moveTo>
                    <a:pt x="498" y="250"/>
                  </a:moveTo>
                  <a:lnTo>
                    <a:pt x="498" y="250"/>
                  </a:lnTo>
                  <a:lnTo>
                    <a:pt x="498" y="274"/>
                  </a:lnTo>
                  <a:lnTo>
                    <a:pt x="494" y="300"/>
                  </a:lnTo>
                  <a:lnTo>
                    <a:pt x="488" y="324"/>
                  </a:lnTo>
                  <a:lnTo>
                    <a:pt x="478" y="346"/>
                  </a:lnTo>
                  <a:lnTo>
                    <a:pt x="468" y="368"/>
                  </a:lnTo>
                  <a:lnTo>
                    <a:pt x="456" y="388"/>
                  </a:lnTo>
                  <a:lnTo>
                    <a:pt x="442" y="408"/>
                  </a:lnTo>
                  <a:lnTo>
                    <a:pt x="426" y="426"/>
                  </a:lnTo>
                  <a:lnTo>
                    <a:pt x="408" y="442"/>
                  </a:lnTo>
                  <a:lnTo>
                    <a:pt x="388" y="456"/>
                  </a:lnTo>
                  <a:lnTo>
                    <a:pt x="368" y="468"/>
                  </a:lnTo>
                  <a:lnTo>
                    <a:pt x="346" y="478"/>
                  </a:lnTo>
                  <a:lnTo>
                    <a:pt x="324" y="486"/>
                  </a:lnTo>
                  <a:lnTo>
                    <a:pt x="300" y="492"/>
                  </a:lnTo>
                  <a:lnTo>
                    <a:pt x="276" y="496"/>
                  </a:lnTo>
                  <a:lnTo>
                    <a:pt x="250" y="498"/>
                  </a:lnTo>
                  <a:lnTo>
                    <a:pt x="250" y="498"/>
                  </a:lnTo>
                  <a:lnTo>
                    <a:pt x="224" y="496"/>
                  </a:lnTo>
                  <a:lnTo>
                    <a:pt x="200" y="492"/>
                  </a:lnTo>
                  <a:lnTo>
                    <a:pt x="176" y="486"/>
                  </a:lnTo>
                  <a:lnTo>
                    <a:pt x="152" y="478"/>
                  </a:lnTo>
                  <a:lnTo>
                    <a:pt x="132" y="468"/>
                  </a:lnTo>
                  <a:lnTo>
                    <a:pt x="110" y="456"/>
                  </a:lnTo>
                  <a:lnTo>
                    <a:pt x="92" y="442"/>
                  </a:lnTo>
                  <a:lnTo>
                    <a:pt x="74" y="426"/>
                  </a:lnTo>
                  <a:lnTo>
                    <a:pt x="58" y="408"/>
                  </a:lnTo>
                  <a:lnTo>
                    <a:pt x="44" y="388"/>
                  </a:lnTo>
                  <a:lnTo>
                    <a:pt x="30" y="368"/>
                  </a:lnTo>
                  <a:lnTo>
                    <a:pt x="20" y="346"/>
                  </a:lnTo>
                  <a:lnTo>
                    <a:pt x="12" y="324"/>
                  </a:lnTo>
                  <a:lnTo>
                    <a:pt x="6" y="300"/>
                  </a:lnTo>
                  <a:lnTo>
                    <a:pt x="2" y="274"/>
                  </a:lnTo>
                  <a:lnTo>
                    <a:pt x="0" y="250"/>
                  </a:lnTo>
                  <a:lnTo>
                    <a:pt x="0" y="250"/>
                  </a:lnTo>
                  <a:lnTo>
                    <a:pt x="2" y="224"/>
                  </a:lnTo>
                  <a:lnTo>
                    <a:pt x="6" y="200"/>
                  </a:lnTo>
                  <a:lnTo>
                    <a:pt x="12" y="176"/>
                  </a:lnTo>
                  <a:lnTo>
                    <a:pt x="20" y="152"/>
                  </a:lnTo>
                  <a:lnTo>
                    <a:pt x="30" y="130"/>
                  </a:lnTo>
                  <a:lnTo>
                    <a:pt x="44" y="110"/>
                  </a:lnTo>
                  <a:lnTo>
                    <a:pt x="58" y="92"/>
                  </a:lnTo>
                  <a:lnTo>
                    <a:pt x="74" y="74"/>
                  </a:lnTo>
                  <a:lnTo>
                    <a:pt x="92" y="58"/>
                  </a:lnTo>
                  <a:lnTo>
                    <a:pt x="110" y="42"/>
                  </a:lnTo>
                  <a:lnTo>
                    <a:pt x="132" y="30"/>
                  </a:lnTo>
                  <a:lnTo>
                    <a:pt x="152" y="20"/>
                  </a:lnTo>
                  <a:lnTo>
                    <a:pt x="176" y="12"/>
                  </a:lnTo>
                  <a:lnTo>
                    <a:pt x="200" y="6"/>
                  </a:lnTo>
                  <a:lnTo>
                    <a:pt x="224" y="2"/>
                  </a:lnTo>
                  <a:lnTo>
                    <a:pt x="250" y="0"/>
                  </a:lnTo>
                  <a:lnTo>
                    <a:pt x="250" y="0"/>
                  </a:lnTo>
                  <a:lnTo>
                    <a:pt x="276" y="2"/>
                  </a:lnTo>
                  <a:lnTo>
                    <a:pt x="300" y="6"/>
                  </a:lnTo>
                  <a:lnTo>
                    <a:pt x="324" y="12"/>
                  </a:lnTo>
                  <a:lnTo>
                    <a:pt x="346" y="20"/>
                  </a:lnTo>
                  <a:lnTo>
                    <a:pt x="368" y="30"/>
                  </a:lnTo>
                  <a:lnTo>
                    <a:pt x="388" y="42"/>
                  </a:lnTo>
                  <a:lnTo>
                    <a:pt x="408" y="58"/>
                  </a:lnTo>
                  <a:lnTo>
                    <a:pt x="426" y="74"/>
                  </a:lnTo>
                  <a:lnTo>
                    <a:pt x="442" y="92"/>
                  </a:lnTo>
                  <a:lnTo>
                    <a:pt x="456" y="110"/>
                  </a:lnTo>
                  <a:lnTo>
                    <a:pt x="468" y="130"/>
                  </a:lnTo>
                  <a:lnTo>
                    <a:pt x="478" y="152"/>
                  </a:lnTo>
                  <a:lnTo>
                    <a:pt x="488" y="176"/>
                  </a:lnTo>
                  <a:lnTo>
                    <a:pt x="494" y="200"/>
                  </a:lnTo>
                  <a:lnTo>
                    <a:pt x="498" y="224"/>
                  </a:lnTo>
                  <a:lnTo>
                    <a:pt x="498" y="250"/>
                  </a:lnTo>
                  <a:lnTo>
                    <a:pt x="498" y="250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4" name="Freeform 50"/>
            <p:cNvSpPr>
              <a:spLocks/>
            </p:cNvSpPr>
            <p:nvPr userDrawn="1"/>
          </p:nvSpPr>
          <p:spPr bwMode="auto">
            <a:xfrm>
              <a:off x="8371333" y="5447109"/>
              <a:ext cx="539750" cy="539750"/>
            </a:xfrm>
            <a:custGeom>
              <a:avLst/>
              <a:gdLst>
                <a:gd name="T0" fmla="*/ 340 w 340"/>
                <a:gd name="T1" fmla="*/ 170 h 340"/>
                <a:gd name="T2" fmla="*/ 336 w 340"/>
                <a:gd name="T3" fmla="*/ 204 h 340"/>
                <a:gd name="T4" fmla="*/ 326 w 340"/>
                <a:gd name="T5" fmla="*/ 236 h 340"/>
                <a:gd name="T6" fmla="*/ 310 w 340"/>
                <a:gd name="T7" fmla="*/ 264 h 340"/>
                <a:gd name="T8" fmla="*/ 290 w 340"/>
                <a:gd name="T9" fmla="*/ 290 h 340"/>
                <a:gd name="T10" fmla="*/ 264 w 340"/>
                <a:gd name="T11" fmla="*/ 310 h 340"/>
                <a:gd name="T12" fmla="*/ 236 w 340"/>
                <a:gd name="T13" fmla="*/ 326 h 340"/>
                <a:gd name="T14" fmla="*/ 204 w 340"/>
                <a:gd name="T15" fmla="*/ 336 h 340"/>
                <a:gd name="T16" fmla="*/ 170 w 340"/>
                <a:gd name="T17" fmla="*/ 340 h 340"/>
                <a:gd name="T18" fmla="*/ 152 w 340"/>
                <a:gd name="T19" fmla="*/ 338 h 340"/>
                <a:gd name="T20" fmla="*/ 120 w 340"/>
                <a:gd name="T21" fmla="*/ 332 h 340"/>
                <a:gd name="T22" fmla="*/ 88 w 340"/>
                <a:gd name="T23" fmla="*/ 318 h 340"/>
                <a:gd name="T24" fmla="*/ 62 w 340"/>
                <a:gd name="T25" fmla="*/ 300 h 340"/>
                <a:gd name="T26" fmla="*/ 38 w 340"/>
                <a:gd name="T27" fmla="*/ 278 h 340"/>
                <a:gd name="T28" fmla="*/ 20 w 340"/>
                <a:gd name="T29" fmla="*/ 250 h 340"/>
                <a:gd name="T30" fmla="*/ 8 w 340"/>
                <a:gd name="T31" fmla="*/ 220 h 340"/>
                <a:gd name="T32" fmla="*/ 0 w 340"/>
                <a:gd name="T33" fmla="*/ 186 h 340"/>
                <a:gd name="T34" fmla="*/ 0 w 340"/>
                <a:gd name="T35" fmla="*/ 170 h 340"/>
                <a:gd name="T36" fmla="*/ 4 w 340"/>
                <a:gd name="T37" fmla="*/ 136 h 340"/>
                <a:gd name="T38" fmla="*/ 14 w 340"/>
                <a:gd name="T39" fmla="*/ 104 h 340"/>
                <a:gd name="T40" fmla="*/ 28 w 340"/>
                <a:gd name="T41" fmla="*/ 74 h 340"/>
                <a:gd name="T42" fmla="*/ 50 w 340"/>
                <a:gd name="T43" fmla="*/ 50 h 340"/>
                <a:gd name="T44" fmla="*/ 74 w 340"/>
                <a:gd name="T45" fmla="*/ 28 h 340"/>
                <a:gd name="T46" fmla="*/ 104 w 340"/>
                <a:gd name="T47" fmla="*/ 12 h 340"/>
                <a:gd name="T48" fmla="*/ 136 w 340"/>
                <a:gd name="T49" fmla="*/ 2 h 340"/>
                <a:gd name="T50" fmla="*/ 170 w 340"/>
                <a:gd name="T51" fmla="*/ 0 h 340"/>
                <a:gd name="T52" fmla="*/ 188 w 340"/>
                <a:gd name="T53" fmla="*/ 0 h 340"/>
                <a:gd name="T54" fmla="*/ 220 w 340"/>
                <a:gd name="T55" fmla="*/ 8 h 340"/>
                <a:gd name="T56" fmla="*/ 250 w 340"/>
                <a:gd name="T57" fmla="*/ 20 h 340"/>
                <a:gd name="T58" fmla="*/ 278 w 340"/>
                <a:gd name="T59" fmla="*/ 38 h 340"/>
                <a:gd name="T60" fmla="*/ 300 w 340"/>
                <a:gd name="T61" fmla="*/ 62 h 340"/>
                <a:gd name="T62" fmla="*/ 320 w 340"/>
                <a:gd name="T63" fmla="*/ 88 h 340"/>
                <a:gd name="T64" fmla="*/ 332 w 340"/>
                <a:gd name="T65" fmla="*/ 118 h 340"/>
                <a:gd name="T66" fmla="*/ 338 w 340"/>
                <a:gd name="T67" fmla="*/ 152 h 340"/>
                <a:gd name="T68" fmla="*/ 340 w 340"/>
                <a:gd name="T69" fmla="*/ 17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0" h="340">
                  <a:moveTo>
                    <a:pt x="340" y="170"/>
                  </a:moveTo>
                  <a:lnTo>
                    <a:pt x="340" y="170"/>
                  </a:lnTo>
                  <a:lnTo>
                    <a:pt x="338" y="186"/>
                  </a:lnTo>
                  <a:lnTo>
                    <a:pt x="336" y="204"/>
                  </a:lnTo>
                  <a:lnTo>
                    <a:pt x="332" y="220"/>
                  </a:lnTo>
                  <a:lnTo>
                    <a:pt x="326" y="236"/>
                  </a:lnTo>
                  <a:lnTo>
                    <a:pt x="320" y="250"/>
                  </a:lnTo>
                  <a:lnTo>
                    <a:pt x="310" y="264"/>
                  </a:lnTo>
                  <a:lnTo>
                    <a:pt x="300" y="278"/>
                  </a:lnTo>
                  <a:lnTo>
                    <a:pt x="290" y="290"/>
                  </a:lnTo>
                  <a:lnTo>
                    <a:pt x="278" y="300"/>
                  </a:lnTo>
                  <a:lnTo>
                    <a:pt x="264" y="310"/>
                  </a:lnTo>
                  <a:lnTo>
                    <a:pt x="250" y="318"/>
                  </a:lnTo>
                  <a:lnTo>
                    <a:pt x="236" y="326"/>
                  </a:lnTo>
                  <a:lnTo>
                    <a:pt x="220" y="332"/>
                  </a:lnTo>
                  <a:lnTo>
                    <a:pt x="204" y="336"/>
                  </a:lnTo>
                  <a:lnTo>
                    <a:pt x="188" y="338"/>
                  </a:lnTo>
                  <a:lnTo>
                    <a:pt x="170" y="340"/>
                  </a:lnTo>
                  <a:lnTo>
                    <a:pt x="170" y="340"/>
                  </a:lnTo>
                  <a:lnTo>
                    <a:pt x="152" y="338"/>
                  </a:lnTo>
                  <a:lnTo>
                    <a:pt x="136" y="336"/>
                  </a:lnTo>
                  <a:lnTo>
                    <a:pt x="120" y="332"/>
                  </a:lnTo>
                  <a:lnTo>
                    <a:pt x="104" y="326"/>
                  </a:lnTo>
                  <a:lnTo>
                    <a:pt x="88" y="318"/>
                  </a:lnTo>
                  <a:lnTo>
                    <a:pt x="74" y="310"/>
                  </a:lnTo>
                  <a:lnTo>
                    <a:pt x="62" y="300"/>
                  </a:lnTo>
                  <a:lnTo>
                    <a:pt x="50" y="290"/>
                  </a:lnTo>
                  <a:lnTo>
                    <a:pt x="38" y="278"/>
                  </a:lnTo>
                  <a:lnTo>
                    <a:pt x="28" y="264"/>
                  </a:lnTo>
                  <a:lnTo>
                    <a:pt x="20" y="250"/>
                  </a:lnTo>
                  <a:lnTo>
                    <a:pt x="14" y="236"/>
                  </a:lnTo>
                  <a:lnTo>
                    <a:pt x="8" y="220"/>
                  </a:lnTo>
                  <a:lnTo>
                    <a:pt x="4" y="204"/>
                  </a:lnTo>
                  <a:lnTo>
                    <a:pt x="0" y="186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0" y="152"/>
                  </a:lnTo>
                  <a:lnTo>
                    <a:pt x="4" y="136"/>
                  </a:lnTo>
                  <a:lnTo>
                    <a:pt x="8" y="118"/>
                  </a:lnTo>
                  <a:lnTo>
                    <a:pt x="14" y="104"/>
                  </a:lnTo>
                  <a:lnTo>
                    <a:pt x="20" y="88"/>
                  </a:lnTo>
                  <a:lnTo>
                    <a:pt x="28" y="74"/>
                  </a:lnTo>
                  <a:lnTo>
                    <a:pt x="38" y="62"/>
                  </a:lnTo>
                  <a:lnTo>
                    <a:pt x="50" y="50"/>
                  </a:lnTo>
                  <a:lnTo>
                    <a:pt x="62" y="38"/>
                  </a:lnTo>
                  <a:lnTo>
                    <a:pt x="74" y="28"/>
                  </a:lnTo>
                  <a:lnTo>
                    <a:pt x="88" y="20"/>
                  </a:lnTo>
                  <a:lnTo>
                    <a:pt x="104" y="12"/>
                  </a:lnTo>
                  <a:lnTo>
                    <a:pt x="120" y="8"/>
                  </a:lnTo>
                  <a:lnTo>
                    <a:pt x="136" y="2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204" y="2"/>
                  </a:lnTo>
                  <a:lnTo>
                    <a:pt x="220" y="8"/>
                  </a:lnTo>
                  <a:lnTo>
                    <a:pt x="236" y="12"/>
                  </a:lnTo>
                  <a:lnTo>
                    <a:pt x="250" y="20"/>
                  </a:lnTo>
                  <a:lnTo>
                    <a:pt x="264" y="28"/>
                  </a:lnTo>
                  <a:lnTo>
                    <a:pt x="278" y="38"/>
                  </a:lnTo>
                  <a:lnTo>
                    <a:pt x="290" y="50"/>
                  </a:lnTo>
                  <a:lnTo>
                    <a:pt x="300" y="62"/>
                  </a:lnTo>
                  <a:lnTo>
                    <a:pt x="310" y="74"/>
                  </a:lnTo>
                  <a:lnTo>
                    <a:pt x="320" y="88"/>
                  </a:lnTo>
                  <a:lnTo>
                    <a:pt x="326" y="104"/>
                  </a:lnTo>
                  <a:lnTo>
                    <a:pt x="332" y="118"/>
                  </a:lnTo>
                  <a:lnTo>
                    <a:pt x="336" y="136"/>
                  </a:lnTo>
                  <a:lnTo>
                    <a:pt x="338" y="152"/>
                  </a:lnTo>
                  <a:lnTo>
                    <a:pt x="340" y="170"/>
                  </a:lnTo>
                  <a:lnTo>
                    <a:pt x="340" y="170"/>
                  </a:lnTo>
                  <a:close/>
                </a:path>
              </a:pathLst>
            </a:custGeom>
            <a:solidFill>
              <a:srgbClr val="C44D5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5" name="Freeform 51"/>
            <p:cNvSpPr>
              <a:spLocks/>
            </p:cNvSpPr>
            <p:nvPr userDrawn="1"/>
          </p:nvSpPr>
          <p:spPr bwMode="auto">
            <a:xfrm>
              <a:off x="8506271" y="5688409"/>
              <a:ext cx="273050" cy="273050"/>
            </a:xfrm>
            <a:custGeom>
              <a:avLst/>
              <a:gdLst>
                <a:gd name="T0" fmla="*/ 172 w 172"/>
                <a:gd name="T1" fmla="*/ 86 h 172"/>
                <a:gd name="T2" fmla="*/ 172 w 172"/>
                <a:gd name="T3" fmla="*/ 86 h 172"/>
                <a:gd name="T4" fmla="*/ 170 w 172"/>
                <a:gd name="T5" fmla="*/ 104 h 172"/>
                <a:gd name="T6" fmla="*/ 166 w 172"/>
                <a:gd name="T7" fmla="*/ 120 h 172"/>
                <a:gd name="T8" fmla="*/ 158 w 172"/>
                <a:gd name="T9" fmla="*/ 134 h 172"/>
                <a:gd name="T10" fmla="*/ 146 w 172"/>
                <a:gd name="T11" fmla="*/ 148 h 172"/>
                <a:gd name="T12" fmla="*/ 134 w 172"/>
                <a:gd name="T13" fmla="*/ 158 h 172"/>
                <a:gd name="T14" fmla="*/ 120 w 172"/>
                <a:gd name="T15" fmla="*/ 166 h 172"/>
                <a:gd name="T16" fmla="*/ 104 w 172"/>
                <a:gd name="T17" fmla="*/ 170 h 172"/>
                <a:gd name="T18" fmla="*/ 86 w 172"/>
                <a:gd name="T19" fmla="*/ 172 h 172"/>
                <a:gd name="T20" fmla="*/ 86 w 172"/>
                <a:gd name="T21" fmla="*/ 172 h 172"/>
                <a:gd name="T22" fmla="*/ 68 w 172"/>
                <a:gd name="T23" fmla="*/ 170 h 172"/>
                <a:gd name="T24" fmla="*/ 52 w 172"/>
                <a:gd name="T25" fmla="*/ 166 h 172"/>
                <a:gd name="T26" fmla="*/ 38 w 172"/>
                <a:gd name="T27" fmla="*/ 158 h 172"/>
                <a:gd name="T28" fmla="*/ 24 w 172"/>
                <a:gd name="T29" fmla="*/ 148 h 172"/>
                <a:gd name="T30" fmla="*/ 14 w 172"/>
                <a:gd name="T31" fmla="*/ 134 h 172"/>
                <a:gd name="T32" fmla="*/ 6 w 172"/>
                <a:gd name="T33" fmla="*/ 120 h 172"/>
                <a:gd name="T34" fmla="*/ 2 w 172"/>
                <a:gd name="T35" fmla="*/ 104 h 172"/>
                <a:gd name="T36" fmla="*/ 0 w 172"/>
                <a:gd name="T37" fmla="*/ 86 h 172"/>
                <a:gd name="T38" fmla="*/ 0 w 172"/>
                <a:gd name="T39" fmla="*/ 86 h 172"/>
                <a:gd name="T40" fmla="*/ 2 w 172"/>
                <a:gd name="T41" fmla="*/ 68 h 172"/>
                <a:gd name="T42" fmla="*/ 6 w 172"/>
                <a:gd name="T43" fmla="*/ 52 h 172"/>
                <a:gd name="T44" fmla="*/ 14 w 172"/>
                <a:gd name="T45" fmla="*/ 38 h 172"/>
                <a:gd name="T46" fmla="*/ 24 w 172"/>
                <a:gd name="T47" fmla="*/ 26 h 172"/>
                <a:gd name="T48" fmla="*/ 38 w 172"/>
                <a:gd name="T49" fmla="*/ 14 h 172"/>
                <a:gd name="T50" fmla="*/ 52 w 172"/>
                <a:gd name="T51" fmla="*/ 6 h 172"/>
                <a:gd name="T52" fmla="*/ 68 w 172"/>
                <a:gd name="T53" fmla="*/ 2 h 172"/>
                <a:gd name="T54" fmla="*/ 86 w 172"/>
                <a:gd name="T55" fmla="*/ 0 h 172"/>
                <a:gd name="T56" fmla="*/ 86 w 172"/>
                <a:gd name="T57" fmla="*/ 0 h 172"/>
                <a:gd name="T58" fmla="*/ 104 w 172"/>
                <a:gd name="T59" fmla="*/ 2 h 172"/>
                <a:gd name="T60" fmla="*/ 120 w 172"/>
                <a:gd name="T61" fmla="*/ 6 h 172"/>
                <a:gd name="T62" fmla="*/ 134 w 172"/>
                <a:gd name="T63" fmla="*/ 14 h 172"/>
                <a:gd name="T64" fmla="*/ 146 w 172"/>
                <a:gd name="T65" fmla="*/ 26 h 172"/>
                <a:gd name="T66" fmla="*/ 158 w 172"/>
                <a:gd name="T67" fmla="*/ 38 h 172"/>
                <a:gd name="T68" fmla="*/ 166 w 172"/>
                <a:gd name="T69" fmla="*/ 52 h 172"/>
                <a:gd name="T70" fmla="*/ 170 w 172"/>
                <a:gd name="T71" fmla="*/ 68 h 172"/>
                <a:gd name="T72" fmla="*/ 172 w 172"/>
                <a:gd name="T73" fmla="*/ 86 h 172"/>
                <a:gd name="T74" fmla="*/ 172 w 172"/>
                <a:gd name="T75" fmla="*/ 86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2" h="172">
                  <a:moveTo>
                    <a:pt x="172" y="86"/>
                  </a:moveTo>
                  <a:lnTo>
                    <a:pt x="172" y="86"/>
                  </a:lnTo>
                  <a:lnTo>
                    <a:pt x="170" y="104"/>
                  </a:lnTo>
                  <a:lnTo>
                    <a:pt x="166" y="120"/>
                  </a:lnTo>
                  <a:lnTo>
                    <a:pt x="158" y="134"/>
                  </a:lnTo>
                  <a:lnTo>
                    <a:pt x="146" y="148"/>
                  </a:lnTo>
                  <a:lnTo>
                    <a:pt x="134" y="158"/>
                  </a:lnTo>
                  <a:lnTo>
                    <a:pt x="120" y="166"/>
                  </a:lnTo>
                  <a:lnTo>
                    <a:pt x="104" y="170"/>
                  </a:lnTo>
                  <a:lnTo>
                    <a:pt x="86" y="172"/>
                  </a:lnTo>
                  <a:lnTo>
                    <a:pt x="86" y="172"/>
                  </a:lnTo>
                  <a:lnTo>
                    <a:pt x="68" y="170"/>
                  </a:lnTo>
                  <a:lnTo>
                    <a:pt x="52" y="166"/>
                  </a:lnTo>
                  <a:lnTo>
                    <a:pt x="38" y="158"/>
                  </a:lnTo>
                  <a:lnTo>
                    <a:pt x="24" y="148"/>
                  </a:lnTo>
                  <a:lnTo>
                    <a:pt x="14" y="134"/>
                  </a:lnTo>
                  <a:lnTo>
                    <a:pt x="6" y="120"/>
                  </a:lnTo>
                  <a:lnTo>
                    <a:pt x="2" y="104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2" y="68"/>
                  </a:lnTo>
                  <a:lnTo>
                    <a:pt x="6" y="52"/>
                  </a:lnTo>
                  <a:lnTo>
                    <a:pt x="14" y="38"/>
                  </a:lnTo>
                  <a:lnTo>
                    <a:pt x="24" y="26"/>
                  </a:lnTo>
                  <a:lnTo>
                    <a:pt x="38" y="14"/>
                  </a:lnTo>
                  <a:lnTo>
                    <a:pt x="52" y="6"/>
                  </a:lnTo>
                  <a:lnTo>
                    <a:pt x="68" y="2"/>
                  </a:lnTo>
                  <a:lnTo>
                    <a:pt x="86" y="0"/>
                  </a:lnTo>
                  <a:lnTo>
                    <a:pt x="86" y="0"/>
                  </a:lnTo>
                  <a:lnTo>
                    <a:pt x="104" y="2"/>
                  </a:lnTo>
                  <a:lnTo>
                    <a:pt x="120" y="6"/>
                  </a:lnTo>
                  <a:lnTo>
                    <a:pt x="134" y="14"/>
                  </a:lnTo>
                  <a:lnTo>
                    <a:pt x="146" y="26"/>
                  </a:lnTo>
                  <a:lnTo>
                    <a:pt x="158" y="38"/>
                  </a:lnTo>
                  <a:lnTo>
                    <a:pt x="166" y="52"/>
                  </a:lnTo>
                  <a:lnTo>
                    <a:pt x="170" y="68"/>
                  </a:lnTo>
                  <a:lnTo>
                    <a:pt x="172" y="86"/>
                  </a:lnTo>
                  <a:lnTo>
                    <a:pt x="172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8" name="Groupe 87"/>
          <p:cNvGrpSpPr/>
          <p:nvPr userDrawn="1"/>
        </p:nvGrpSpPr>
        <p:grpSpPr>
          <a:xfrm>
            <a:off x="185738" y="179784"/>
            <a:ext cx="1622425" cy="6676727"/>
            <a:chOff x="185738" y="179784"/>
            <a:chExt cx="1622425" cy="6676727"/>
          </a:xfrm>
        </p:grpSpPr>
        <p:sp>
          <p:nvSpPr>
            <p:cNvPr id="89" name="Rectangle 119"/>
            <p:cNvSpPr>
              <a:spLocks noChangeArrowheads="1"/>
            </p:cNvSpPr>
            <p:nvPr userDrawn="1"/>
          </p:nvSpPr>
          <p:spPr bwMode="auto">
            <a:xfrm>
              <a:off x="1001713" y="1354236"/>
              <a:ext cx="82550" cy="5502275"/>
            </a:xfrm>
            <a:prstGeom prst="rect">
              <a:avLst/>
            </a:pr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0" name="Freeform 120"/>
            <p:cNvSpPr>
              <a:spLocks/>
            </p:cNvSpPr>
            <p:nvPr userDrawn="1"/>
          </p:nvSpPr>
          <p:spPr bwMode="auto">
            <a:xfrm>
              <a:off x="369888" y="319484"/>
              <a:ext cx="1365250" cy="1365250"/>
            </a:xfrm>
            <a:custGeom>
              <a:avLst/>
              <a:gdLst>
                <a:gd name="T0" fmla="*/ 860 w 860"/>
                <a:gd name="T1" fmla="*/ 430 h 860"/>
                <a:gd name="T2" fmla="*/ 852 w 860"/>
                <a:gd name="T3" fmla="*/ 516 h 860"/>
                <a:gd name="T4" fmla="*/ 826 w 860"/>
                <a:gd name="T5" fmla="*/ 596 h 860"/>
                <a:gd name="T6" fmla="*/ 786 w 860"/>
                <a:gd name="T7" fmla="*/ 670 h 860"/>
                <a:gd name="T8" fmla="*/ 734 w 860"/>
                <a:gd name="T9" fmla="*/ 734 h 860"/>
                <a:gd name="T10" fmla="*/ 670 w 860"/>
                <a:gd name="T11" fmla="*/ 786 h 860"/>
                <a:gd name="T12" fmla="*/ 598 w 860"/>
                <a:gd name="T13" fmla="*/ 826 h 860"/>
                <a:gd name="T14" fmla="*/ 516 w 860"/>
                <a:gd name="T15" fmla="*/ 850 h 860"/>
                <a:gd name="T16" fmla="*/ 430 w 860"/>
                <a:gd name="T17" fmla="*/ 860 h 860"/>
                <a:gd name="T18" fmla="*/ 386 w 860"/>
                <a:gd name="T19" fmla="*/ 858 h 860"/>
                <a:gd name="T20" fmla="*/ 302 w 860"/>
                <a:gd name="T21" fmla="*/ 840 h 860"/>
                <a:gd name="T22" fmla="*/ 226 w 860"/>
                <a:gd name="T23" fmla="*/ 808 h 860"/>
                <a:gd name="T24" fmla="*/ 156 w 860"/>
                <a:gd name="T25" fmla="*/ 762 h 860"/>
                <a:gd name="T26" fmla="*/ 98 w 860"/>
                <a:gd name="T27" fmla="*/ 702 h 860"/>
                <a:gd name="T28" fmla="*/ 52 w 860"/>
                <a:gd name="T29" fmla="*/ 634 h 860"/>
                <a:gd name="T30" fmla="*/ 20 w 860"/>
                <a:gd name="T31" fmla="*/ 558 h 860"/>
                <a:gd name="T32" fmla="*/ 2 w 860"/>
                <a:gd name="T33" fmla="*/ 474 h 860"/>
                <a:gd name="T34" fmla="*/ 0 w 860"/>
                <a:gd name="T35" fmla="*/ 430 h 860"/>
                <a:gd name="T36" fmla="*/ 8 w 860"/>
                <a:gd name="T37" fmla="*/ 342 h 860"/>
                <a:gd name="T38" fmla="*/ 34 w 860"/>
                <a:gd name="T39" fmla="*/ 262 h 860"/>
                <a:gd name="T40" fmla="*/ 74 w 860"/>
                <a:gd name="T41" fmla="*/ 188 h 860"/>
                <a:gd name="T42" fmla="*/ 126 w 860"/>
                <a:gd name="T43" fmla="*/ 126 h 860"/>
                <a:gd name="T44" fmla="*/ 190 w 860"/>
                <a:gd name="T45" fmla="*/ 72 h 860"/>
                <a:gd name="T46" fmla="*/ 262 w 860"/>
                <a:gd name="T47" fmla="*/ 34 h 860"/>
                <a:gd name="T48" fmla="*/ 344 w 860"/>
                <a:gd name="T49" fmla="*/ 8 h 860"/>
                <a:gd name="T50" fmla="*/ 430 w 860"/>
                <a:gd name="T51" fmla="*/ 0 h 860"/>
                <a:gd name="T52" fmla="*/ 474 w 860"/>
                <a:gd name="T53" fmla="*/ 2 h 860"/>
                <a:gd name="T54" fmla="*/ 558 w 860"/>
                <a:gd name="T55" fmla="*/ 18 h 860"/>
                <a:gd name="T56" fmla="*/ 634 w 860"/>
                <a:gd name="T57" fmla="*/ 52 h 860"/>
                <a:gd name="T58" fmla="*/ 704 w 860"/>
                <a:gd name="T59" fmla="*/ 98 h 860"/>
                <a:gd name="T60" fmla="*/ 762 w 860"/>
                <a:gd name="T61" fmla="*/ 156 h 860"/>
                <a:gd name="T62" fmla="*/ 808 w 860"/>
                <a:gd name="T63" fmla="*/ 224 h 860"/>
                <a:gd name="T64" fmla="*/ 840 w 860"/>
                <a:gd name="T65" fmla="*/ 302 h 860"/>
                <a:gd name="T66" fmla="*/ 858 w 860"/>
                <a:gd name="T67" fmla="*/ 386 h 860"/>
                <a:gd name="T68" fmla="*/ 860 w 860"/>
                <a:gd name="T69" fmla="*/ 430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60">
                  <a:moveTo>
                    <a:pt x="860" y="430"/>
                  </a:moveTo>
                  <a:lnTo>
                    <a:pt x="860" y="430"/>
                  </a:lnTo>
                  <a:lnTo>
                    <a:pt x="858" y="474"/>
                  </a:lnTo>
                  <a:lnTo>
                    <a:pt x="852" y="516"/>
                  </a:lnTo>
                  <a:lnTo>
                    <a:pt x="840" y="558"/>
                  </a:lnTo>
                  <a:lnTo>
                    <a:pt x="826" y="596"/>
                  </a:lnTo>
                  <a:lnTo>
                    <a:pt x="808" y="634"/>
                  </a:lnTo>
                  <a:lnTo>
                    <a:pt x="786" y="670"/>
                  </a:lnTo>
                  <a:lnTo>
                    <a:pt x="762" y="702"/>
                  </a:lnTo>
                  <a:lnTo>
                    <a:pt x="734" y="734"/>
                  </a:lnTo>
                  <a:lnTo>
                    <a:pt x="704" y="762"/>
                  </a:lnTo>
                  <a:lnTo>
                    <a:pt x="670" y="786"/>
                  </a:lnTo>
                  <a:lnTo>
                    <a:pt x="634" y="808"/>
                  </a:lnTo>
                  <a:lnTo>
                    <a:pt x="598" y="826"/>
                  </a:lnTo>
                  <a:lnTo>
                    <a:pt x="558" y="840"/>
                  </a:lnTo>
                  <a:lnTo>
                    <a:pt x="516" y="850"/>
                  </a:lnTo>
                  <a:lnTo>
                    <a:pt x="474" y="858"/>
                  </a:lnTo>
                  <a:lnTo>
                    <a:pt x="430" y="860"/>
                  </a:lnTo>
                  <a:lnTo>
                    <a:pt x="430" y="860"/>
                  </a:lnTo>
                  <a:lnTo>
                    <a:pt x="386" y="858"/>
                  </a:lnTo>
                  <a:lnTo>
                    <a:pt x="344" y="850"/>
                  </a:lnTo>
                  <a:lnTo>
                    <a:pt x="302" y="840"/>
                  </a:lnTo>
                  <a:lnTo>
                    <a:pt x="262" y="826"/>
                  </a:lnTo>
                  <a:lnTo>
                    <a:pt x="226" y="808"/>
                  </a:lnTo>
                  <a:lnTo>
                    <a:pt x="190" y="786"/>
                  </a:lnTo>
                  <a:lnTo>
                    <a:pt x="156" y="762"/>
                  </a:lnTo>
                  <a:lnTo>
                    <a:pt x="126" y="734"/>
                  </a:lnTo>
                  <a:lnTo>
                    <a:pt x="98" y="702"/>
                  </a:lnTo>
                  <a:lnTo>
                    <a:pt x="74" y="670"/>
                  </a:lnTo>
                  <a:lnTo>
                    <a:pt x="52" y="634"/>
                  </a:lnTo>
                  <a:lnTo>
                    <a:pt x="34" y="596"/>
                  </a:lnTo>
                  <a:lnTo>
                    <a:pt x="20" y="558"/>
                  </a:lnTo>
                  <a:lnTo>
                    <a:pt x="8" y="516"/>
                  </a:lnTo>
                  <a:lnTo>
                    <a:pt x="2" y="474"/>
                  </a:lnTo>
                  <a:lnTo>
                    <a:pt x="0" y="430"/>
                  </a:lnTo>
                  <a:lnTo>
                    <a:pt x="0" y="430"/>
                  </a:lnTo>
                  <a:lnTo>
                    <a:pt x="2" y="386"/>
                  </a:lnTo>
                  <a:lnTo>
                    <a:pt x="8" y="342"/>
                  </a:lnTo>
                  <a:lnTo>
                    <a:pt x="20" y="302"/>
                  </a:lnTo>
                  <a:lnTo>
                    <a:pt x="34" y="262"/>
                  </a:lnTo>
                  <a:lnTo>
                    <a:pt x="52" y="224"/>
                  </a:lnTo>
                  <a:lnTo>
                    <a:pt x="74" y="188"/>
                  </a:lnTo>
                  <a:lnTo>
                    <a:pt x="98" y="156"/>
                  </a:lnTo>
                  <a:lnTo>
                    <a:pt x="126" y="126"/>
                  </a:lnTo>
                  <a:lnTo>
                    <a:pt x="156" y="98"/>
                  </a:lnTo>
                  <a:lnTo>
                    <a:pt x="190" y="72"/>
                  </a:lnTo>
                  <a:lnTo>
                    <a:pt x="226" y="52"/>
                  </a:lnTo>
                  <a:lnTo>
                    <a:pt x="262" y="34"/>
                  </a:lnTo>
                  <a:lnTo>
                    <a:pt x="302" y="18"/>
                  </a:lnTo>
                  <a:lnTo>
                    <a:pt x="344" y="8"/>
                  </a:lnTo>
                  <a:lnTo>
                    <a:pt x="386" y="2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474" y="2"/>
                  </a:lnTo>
                  <a:lnTo>
                    <a:pt x="516" y="8"/>
                  </a:lnTo>
                  <a:lnTo>
                    <a:pt x="558" y="18"/>
                  </a:lnTo>
                  <a:lnTo>
                    <a:pt x="598" y="34"/>
                  </a:lnTo>
                  <a:lnTo>
                    <a:pt x="634" y="52"/>
                  </a:lnTo>
                  <a:lnTo>
                    <a:pt x="670" y="72"/>
                  </a:lnTo>
                  <a:lnTo>
                    <a:pt x="704" y="98"/>
                  </a:lnTo>
                  <a:lnTo>
                    <a:pt x="734" y="126"/>
                  </a:lnTo>
                  <a:lnTo>
                    <a:pt x="762" y="156"/>
                  </a:lnTo>
                  <a:lnTo>
                    <a:pt x="786" y="188"/>
                  </a:lnTo>
                  <a:lnTo>
                    <a:pt x="808" y="224"/>
                  </a:lnTo>
                  <a:lnTo>
                    <a:pt x="826" y="262"/>
                  </a:lnTo>
                  <a:lnTo>
                    <a:pt x="840" y="302"/>
                  </a:lnTo>
                  <a:lnTo>
                    <a:pt x="852" y="342"/>
                  </a:lnTo>
                  <a:lnTo>
                    <a:pt x="858" y="386"/>
                  </a:lnTo>
                  <a:lnTo>
                    <a:pt x="860" y="430"/>
                  </a:lnTo>
                  <a:lnTo>
                    <a:pt x="860" y="430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1" name="Freeform 121"/>
            <p:cNvSpPr>
              <a:spLocks/>
            </p:cNvSpPr>
            <p:nvPr userDrawn="1"/>
          </p:nvSpPr>
          <p:spPr bwMode="auto">
            <a:xfrm>
              <a:off x="585788" y="684609"/>
              <a:ext cx="933450" cy="930275"/>
            </a:xfrm>
            <a:custGeom>
              <a:avLst/>
              <a:gdLst>
                <a:gd name="T0" fmla="*/ 588 w 588"/>
                <a:gd name="T1" fmla="*/ 292 h 586"/>
                <a:gd name="T2" fmla="*/ 582 w 588"/>
                <a:gd name="T3" fmla="*/ 352 h 586"/>
                <a:gd name="T4" fmla="*/ 564 w 588"/>
                <a:gd name="T5" fmla="*/ 408 h 586"/>
                <a:gd name="T6" fmla="*/ 538 w 588"/>
                <a:gd name="T7" fmla="*/ 458 h 586"/>
                <a:gd name="T8" fmla="*/ 502 w 588"/>
                <a:gd name="T9" fmla="*/ 500 h 586"/>
                <a:gd name="T10" fmla="*/ 458 w 588"/>
                <a:gd name="T11" fmla="*/ 536 h 586"/>
                <a:gd name="T12" fmla="*/ 408 w 588"/>
                <a:gd name="T13" fmla="*/ 564 h 586"/>
                <a:gd name="T14" fmla="*/ 354 w 588"/>
                <a:gd name="T15" fmla="*/ 580 h 586"/>
                <a:gd name="T16" fmla="*/ 294 w 588"/>
                <a:gd name="T17" fmla="*/ 586 h 586"/>
                <a:gd name="T18" fmla="*/ 264 w 588"/>
                <a:gd name="T19" fmla="*/ 586 h 586"/>
                <a:gd name="T20" fmla="*/ 206 w 588"/>
                <a:gd name="T21" fmla="*/ 574 h 586"/>
                <a:gd name="T22" fmla="*/ 154 w 588"/>
                <a:gd name="T23" fmla="*/ 552 h 586"/>
                <a:gd name="T24" fmla="*/ 108 w 588"/>
                <a:gd name="T25" fmla="*/ 520 h 586"/>
                <a:gd name="T26" fmla="*/ 68 w 588"/>
                <a:gd name="T27" fmla="*/ 480 h 586"/>
                <a:gd name="T28" fmla="*/ 36 w 588"/>
                <a:gd name="T29" fmla="*/ 432 h 586"/>
                <a:gd name="T30" fmla="*/ 14 w 588"/>
                <a:gd name="T31" fmla="*/ 380 h 586"/>
                <a:gd name="T32" fmla="*/ 2 w 588"/>
                <a:gd name="T33" fmla="*/ 322 h 586"/>
                <a:gd name="T34" fmla="*/ 0 w 588"/>
                <a:gd name="T35" fmla="*/ 292 h 586"/>
                <a:gd name="T36" fmla="*/ 6 w 588"/>
                <a:gd name="T37" fmla="*/ 234 h 586"/>
                <a:gd name="T38" fmla="*/ 24 w 588"/>
                <a:gd name="T39" fmla="*/ 178 h 586"/>
                <a:gd name="T40" fmla="*/ 50 w 588"/>
                <a:gd name="T41" fmla="*/ 128 h 586"/>
                <a:gd name="T42" fmla="*/ 86 w 588"/>
                <a:gd name="T43" fmla="*/ 86 h 586"/>
                <a:gd name="T44" fmla="*/ 130 w 588"/>
                <a:gd name="T45" fmla="*/ 50 h 586"/>
                <a:gd name="T46" fmla="*/ 180 w 588"/>
                <a:gd name="T47" fmla="*/ 22 h 586"/>
                <a:gd name="T48" fmla="*/ 234 w 588"/>
                <a:gd name="T49" fmla="*/ 6 h 586"/>
                <a:gd name="T50" fmla="*/ 294 w 588"/>
                <a:gd name="T51" fmla="*/ 0 h 586"/>
                <a:gd name="T52" fmla="*/ 324 w 588"/>
                <a:gd name="T53" fmla="*/ 0 h 586"/>
                <a:gd name="T54" fmla="*/ 382 w 588"/>
                <a:gd name="T55" fmla="*/ 12 h 586"/>
                <a:gd name="T56" fmla="*/ 434 w 588"/>
                <a:gd name="T57" fmla="*/ 34 h 586"/>
                <a:gd name="T58" fmla="*/ 480 w 588"/>
                <a:gd name="T59" fmla="*/ 66 h 586"/>
                <a:gd name="T60" fmla="*/ 520 w 588"/>
                <a:gd name="T61" fmla="*/ 106 h 586"/>
                <a:gd name="T62" fmla="*/ 552 w 588"/>
                <a:gd name="T63" fmla="*/ 152 h 586"/>
                <a:gd name="T64" fmla="*/ 574 w 588"/>
                <a:gd name="T65" fmla="*/ 206 h 586"/>
                <a:gd name="T66" fmla="*/ 586 w 588"/>
                <a:gd name="T67" fmla="*/ 262 h 586"/>
                <a:gd name="T68" fmla="*/ 588 w 588"/>
                <a:gd name="T69" fmla="*/ 29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8" h="586">
                  <a:moveTo>
                    <a:pt x="588" y="292"/>
                  </a:moveTo>
                  <a:lnTo>
                    <a:pt x="588" y="292"/>
                  </a:lnTo>
                  <a:lnTo>
                    <a:pt x="586" y="322"/>
                  </a:lnTo>
                  <a:lnTo>
                    <a:pt x="582" y="352"/>
                  </a:lnTo>
                  <a:lnTo>
                    <a:pt x="574" y="380"/>
                  </a:lnTo>
                  <a:lnTo>
                    <a:pt x="564" y="408"/>
                  </a:lnTo>
                  <a:lnTo>
                    <a:pt x="552" y="432"/>
                  </a:lnTo>
                  <a:lnTo>
                    <a:pt x="538" y="458"/>
                  </a:lnTo>
                  <a:lnTo>
                    <a:pt x="520" y="480"/>
                  </a:lnTo>
                  <a:lnTo>
                    <a:pt x="502" y="500"/>
                  </a:lnTo>
                  <a:lnTo>
                    <a:pt x="480" y="520"/>
                  </a:lnTo>
                  <a:lnTo>
                    <a:pt x="458" y="536"/>
                  </a:lnTo>
                  <a:lnTo>
                    <a:pt x="434" y="552"/>
                  </a:lnTo>
                  <a:lnTo>
                    <a:pt x="408" y="564"/>
                  </a:lnTo>
                  <a:lnTo>
                    <a:pt x="382" y="574"/>
                  </a:lnTo>
                  <a:lnTo>
                    <a:pt x="354" y="580"/>
                  </a:lnTo>
                  <a:lnTo>
                    <a:pt x="324" y="586"/>
                  </a:lnTo>
                  <a:lnTo>
                    <a:pt x="294" y="586"/>
                  </a:lnTo>
                  <a:lnTo>
                    <a:pt x="294" y="586"/>
                  </a:lnTo>
                  <a:lnTo>
                    <a:pt x="264" y="586"/>
                  </a:lnTo>
                  <a:lnTo>
                    <a:pt x="234" y="580"/>
                  </a:lnTo>
                  <a:lnTo>
                    <a:pt x="206" y="574"/>
                  </a:lnTo>
                  <a:lnTo>
                    <a:pt x="180" y="564"/>
                  </a:lnTo>
                  <a:lnTo>
                    <a:pt x="154" y="552"/>
                  </a:lnTo>
                  <a:lnTo>
                    <a:pt x="130" y="536"/>
                  </a:lnTo>
                  <a:lnTo>
                    <a:pt x="108" y="520"/>
                  </a:lnTo>
                  <a:lnTo>
                    <a:pt x="86" y="500"/>
                  </a:lnTo>
                  <a:lnTo>
                    <a:pt x="68" y="480"/>
                  </a:lnTo>
                  <a:lnTo>
                    <a:pt x="50" y="458"/>
                  </a:lnTo>
                  <a:lnTo>
                    <a:pt x="36" y="432"/>
                  </a:lnTo>
                  <a:lnTo>
                    <a:pt x="24" y="408"/>
                  </a:lnTo>
                  <a:lnTo>
                    <a:pt x="14" y="380"/>
                  </a:lnTo>
                  <a:lnTo>
                    <a:pt x="6" y="352"/>
                  </a:lnTo>
                  <a:lnTo>
                    <a:pt x="2" y="322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2" y="262"/>
                  </a:lnTo>
                  <a:lnTo>
                    <a:pt x="6" y="234"/>
                  </a:lnTo>
                  <a:lnTo>
                    <a:pt x="14" y="206"/>
                  </a:lnTo>
                  <a:lnTo>
                    <a:pt x="24" y="178"/>
                  </a:lnTo>
                  <a:lnTo>
                    <a:pt x="36" y="152"/>
                  </a:lnTo>
                  <a:lnTo>
                    <a:pt x="50" y="128"/>
                  </a:lnTo>
                  <a:lnTo>
                    <a:pt x="68" y="106"/>
                  </a:lnTo>
                  <a:lnTo>
                    <a:pt x="86" y="86"/>
                  </a:lnTo>
                  <a:lnTo>
                    <a:pt x="108" y="66"/>
                  </a:lnTo>
                  <a:lnTo>
                    <a:pt x="130" y="50"/>
                  </a:lnTo>
                  <a:lnTo>
                    <a:pt x="154" y="34"/>
                  </a:lnTo>
                  <a:lnTo>
                    <a:pt x="180" y="22"/>
                  </a:lnTo>
                  <a:lnTo>
                    <a:pt x="206" y="12"/>
                  </a:lnTo>
                  <a:lnTo>
                    <a:pt x="234" y="6"/>
                  </a:lnTo>
                  <a:lnTo>
                    <a:pt x="26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324" y="0"/>
                  </a:lnTo>
                  <a:lnTo>
                    <a:pt x="354" y="6"/>
                  </a:lnTo>
                  <a:lnTo>
                    <a:pt x="382" y="12"/>
                  </a:lnTo>
                  <a:lnTo>
                    <a:pt x="408" y="22"/>
                  </a:lnTo>
                  <a:lnTo>
                    <a:pt x="434" y="34"/>
                  </a:lnTo>
                  <a:lnTo>
                    <a:pt x="458" y="50"/>
                  </a:lnTo>
                  <a:lnTo>
                    <a:pt x="480" y="66"/>
                  </a:lnTo>
                  <a:lnTo>
                    <a:pt x="502" y="86"/>
                  </a:lnTo>
                  <a:lnTo>
                    <a:pt x="520" y="106"/>
                  </a:lnTo>
                  <a:lnTo>
                    <a:pt x="538" y="128"/>
                  </a:lnTo>
                  <a:lnTo>
                    <a:pt x="552" y="152"/>
                  </a:lnTo>
                  <a:lnTo>
                    <a:pt x="564" y="178"/>
                  </a:lnTo>
                  <a:lnTo>
                    <a:pt x="574" y="206"/>
                  </a:lnTo>
                  <a:lnTo>
                    <a:pt x="582" y="234"/>
                  </a:lnTo>
                  <a:lnTo>
                    <a:pt x="586" y="262"/>
                  </a:lnTo>
                  <a:lnTo>
                    <a:pt x="588" y="292"/>
                  </a:lnTo>
                  <a:lnTo>
                    <a:pt x="588" y="292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2" name="Freeform 122"/>
            <p:cNvSpPr>
              <a:spLocks/>
            </p:cNvSpPr>
            <p:nvPr userDrawn="1"/>
          </p:nvSpPr>
          <p:spPr bwMode="auto">
            <a:xfrm>
              <a:off x="817563" y="1103709"/>
              <a:ext cx="473075" cy="473075"/>
            </a:xfrm>
            <a:custGeom>
              <a:avLst/>
              <a:gdLst>
                <a:gd name="T0" fmla="*/ 298 w 298"/>
                <a:gd name="T1" fmla="*/ 148 h 298"/>
                <a:gd name="T2" fmla="*/ 294 w 298"/>
                <a:gd name="T3" fmla="*/ 178 h 298"/>
                <a:gd name="T4" fmla="*/ 286 w 298"/>
                <a:gd name="T5" fmla="*/ 206 h 298"/>
                <a:gd name="T6" fmla="*/ 272 w 298"/>
                <a:gd name="T7" fmla="*/ 232 h 298"/>
                <a:gd name="T8" fmla="*/ 254 w 298"/>
                <a:gd name="T9" fmla="*/ 254 h 298"/>
                <a:gd name="T10" fmla="*/ 232 w 298"/>
                <a:gd name="T11" fmla="*/ 272 h 298"/>
                <a:gd name="T12" fmla="*/ 206 w 298"/>
                <a:gd name="T13" fmla="*/ 286 h 298"/>
                <a:gd name="T14" fmla="*/ 178 w 298"/>
                <a:gd name="T15" fmla="*/ 294 h 298"/>
                <a:gd name="T16" fmla="*/ 148 w 298"/>
                <a:gd name="T17" fmla="*/ 298 h 298"/>
                <a:gd name="T18" fmla="*/ 132 w 298"/>
                <a:gd name="T19" fmla="*/ 296 h 298"/>
                <a:gd name="T20" fmla="*/ 104 w 298"/>
                <a:gd name="T21" fmla="*/ 290 h 298"/>
                <a:gd name="T22" fmla="*/ 76 w 298"/>
                <a:gd name="T23" fmla="*/ 280 h 298"/>
                <a:gd name="T24" fmla="*/ 54 w 298"/>
                <a:gd name="T25" fmla="*/ 264 h 298"/>
                <a:gd name="T26" fmla="*/ 34 w 298"/>
                <a:gd name="T27" fmla="*/ 242 h 298"/>
                <a:gd name="T28" fmla="*/ 16 w 298"/>
                <a:gd name="T29" fmla="*/ 220 h 298"/>
                <a:gd name="T30" fmla="*/ 6 w 298"/>
                <a:gd name="T31" fmla="*/ 192 h 298"/>
                <a:gd name="T32" fmla="*/ 0 w 298"/>
                <a:gd name="T33" fmla="*/ 164 h 298"/>
                <a:gd name="T34" fmla="*/ 0 w 298"/>
                <a:gd name="T35" fmla="*/ 148 h 298"/>
                <a:gd name="T36" fmla="*/ 2 w 298"/>
                <a:gd name="T37" fmla="*/ 118 h 298"/>
                <a:gd name="T38" fmla="*/ 10 w 298"/>
                <a:gd name="T39" fmla="*/ 90 h 298"/>
                <a:gd name="T40" fmla="*/ 24 w 298"/>
                <a:gd name="T41" fmla="*/ 64 h 298"/>
                <a:gd name="T42" fmla="*/ 42 w 298"/>
                <a:gd name="T43" fmla="*/ 42 h 298"/>
                <a:gd name="T44" fmla="*/ 64 w 298"/>
                <a:gd name="T45" fmla="*/ 24 h 298"/>
                <a:gd name="T46" fmla="*/ 90 w 298"/>
                <a:gd name="T47" fmla="*/ 10 h 298"/>
                <a:gd name="T48" fmla="*/ 118 w 298"/>
                <a:gd name="T49" fmla="*/ 2 h 298"/>
                <a:gd name="T50" fmla="*/ 148 w 298"/>
                <a:gd name="T51" fmla="*/ 0 h 298"/>
                <a:gd name="T52" fmla="*/ 164 w 298"/>
                <a:gd name="T53" fmla="*/ 0 h 298"/>
                <a:gd name="T54" fmla="*/ 192 w 298"/>
                <a:gd name="T55" fmla="*/ 6 h 298"/>
                <a:gd name="T56" fmla="*/ 220 w 298"/>
                <a:gd name="T57" fmla="*/ 18 h 298"/>
                <a:gd name="T58" fmla="*/ 242 w 298"/>
                <a:gd name="T59" fmla="*/ 34 h 298"/>
                <a:gd name="T60" fmla="*/ 262 w 298"/>
                <a:gd name="T61" fmla="*/ 54 h 298"/>
                <a:gd name="T62" fmla="*/ 280 w 298"/>
                <a:gd name="T63" fmla="*/ 78 h 298"/>
                <a:gd name="T64" fmla="*/ 290 w 298"/>
                <a:gd name="T65" fmla="*/ 104 h 298"/>
                <a:gd name="T66" fmla="*/ 296 w 298"/>
                <a:gd name="T67" fmla="*/ 132 h 298"/>
                <a:gd name="T68" fmla="*/ 298 w 298"/>
                <a:gd name="T69" fmla="*/ 14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8" h="298">
                  <a:moveTo>
                    <a:pt x="298" y="148"/>
                  </a:moveTo>
                  <a:lnTo>
                    <a:pt x="298" y="148"/>
                  </a:lnTo>
                  <a:lnTo>
                    <a:pt x="296" y="164"/>
                  </a:lnTo>
                  <a:lnTo>
                    <a:pt x="294" y="178"/>
                  </a:lnTo>
                  <a:lnTo>
                    <a:pt x="290" y="192"/>
                  </a:lnTo>
                  <a:lnTo>
                    <a:pt x="286" y="206"/>
                  </a:lnTo>
                  <a:lnTo>
                    <a:pt x="280" y="220"/>
                  </a:lnTo>
                  <a:lnTo>
                    <a:pt x="272" y="232"/>
                  </a:lnTo>
                  <a:lnTo>
                    <a:pt x="262" y="242"/>
                  </a:lnTo>
                  <a:lnTo>
                    <a:pt x="254" y="254"/>
                  </a:lnTo>
                  <a:lnTo>
                    <a:pt x="242" y="264"/>
                  </a:lnTo>
                  <a:lnTo>
                    <a:pt x="232" y="272"/>
                  </a:lnTo>
                  <a:lnTo>
                    <a:pt x="220" y="280"/>
                  </a:lnTo>
                  <a:lnTo>
                    <a:pt x="206" y="286"/>
                  </a:lnTo>
                  <a:lnTo>
                    <a:pt x="192" y="290"/>
                  </a:lnTo>
                  <a:lnTo>
                    <a:pt x="178" y="294"/>
                  </a:lnTo>
                  <a:lnTo>
                    <a:pt x="164" y="296"/>
                  </a:lnTo>
                  <a:lnTo>
                    <a:pt x="148" y="298"/>
                  </a:lnTo>
                  <a:lnTo>
                    <a:pt x="148" y="298"/>
                  </a:lnTo>
                  <a:lnTo>
                    <a:pt x="132" y="296"/>
                  </a:lnTo>
                  <a:lnTo>
                    <a:pt x="118" y="294"/>
                  </a:lnTo>
                  <a:lnTo>
                    <a:pt x="104" y="290"/>
                  </a:lnTo>
                  <a:lnTo>
                    <a:pt x="90" y="286"/>
                  </a:lnTo>
                  <a:lnTo>
                    <a:pt x="76" y="280"/>
                  </a:lnTo>
                  <a:lnTo>
                    <a:pt x="64" y="272"/>
                  </a:lnTo>
                  <a:lnTo>
                    <a:pt x="54" y="264"/>
                  </a:lnTo>
                  <a:lnTo>
                    <a:pt x="42" y="254"/>
                  </a:lnTo>
                  <a:lnTo>
                    <a:pt x="34" y="242"/>
                  </a:lnTo>
                  <a:lnTo>
                    <a:pt x="24" y="232"/>
                  </a:lnTo>
                  <a:lnTo>
                    <a:pt x="16" y="220"/>
                  </a:lnTo>
                  <a:lnTo>
                    <a:pt x="10" y="206"/>
                  </a:lnTo>
                  <a:lnTo>
                    <a:pt x="6" y="192"/>
                  </a:lnTo>
                  <a:lnTo>
                    <a:pt x="2" y="178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0" y="132"/>
                  </a:lnTo>
                  <a:lnTo>
                    <a:pt x="2" y="118"/>
                  </a:lnTo>
                  <a:lnTo>
                    <a:pt x="6" y="104"/>
                  </a:lnTo>
                  <a:lnTo>
                    <a:pt x="10" y="90"/>
                  </a:lnTo>
                  <a:lnTo>
                    <a:pt x="16" y="78"/>
                  </a:lnTo>
                  <a:lnTo>
                    <a:pt x="24" y="64"/>
                  </a:lnTo>
                  <a:lnTo>
                    <a:pt x="34" y="54"/>
                  </a:lnTo>
                  <a:lnTo>
                    <a:pt x="42" y="42"/>
                  </a:lnTo>
                  <a:lnTo>
                    <a:pt x="54" y="34"/>
                  </a:lnTo>
                  <a:lnTo>
                    <a:pt x="64" y="24"/>
                  </a:lnTo>
                  <a:lnTo>
                    <a:pt x="76" y="18"/>
                  </a:lnTo>
                  <a:lnTo>
                    <a:pt x="90" y="10"/>
                  </a:lnTo>
                  <a:lnTo>
                    <a:pt x="104" y="6"/>
                  </a:lnTo>
                  <a:lnTo>
                    <a:pt x="118" y="2"/>
                  </a:lnTo>
                  <a:lnTo>
                    <a:pt x="132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64" y="0"/>
                  </a:lnTo>
                  <a:lnTo>
                    <a:pt x="178" y="2"/>
                  </a:lnTo>
                  <a:lnTo>
                    <a:pt x="192" y="6"/>
                  </a:lnTo>
                  <a:lnTo>
                    <a:pt x="206" y="10"/>
                  </a:lnTo>
                  <a:lnTo>
                    <a:pt x="220" y="18"/>
                  </a:lnTo>
                  <a:lnTo>
                    <a:pt x="232" y="24"/>
                  </a:lnTo>
                  <a:lnTo>
                    <a:pt x="242" y="34"/>
                  </a:lnTo>
                  <a:lnTo>
                    <a:pt x="254" y="42"/>
                  </a:lnTo>
                  <a:lnTo>
                    <a:pt x="262" y="54"/>
                  </a:lnTo>
                  <a:lnTo>
                    <a:pt x="272" y="64"/>
                  </a:lnTo>
                  <a:lnTo>
                    <a:pt x="280" y="78"/>
                  </a:lnTo>
                  <a:lnTo>
                    <a:pt x="286" y="90"/>
                  </a:lnTo>
                  <a:lnTo>
                    <a:pt x="290" y="104"/>
                  </a:lnTo>
                  <a:lnTo>
                    <a:pt x="294" y="118"/>
                  </a:lnTo>
                  <a:lnTo>
                    <a:pt x="296" y="132"/>
                  </a:lnTo>
                  <a:lnTo>
                    <a:pt x="298" y="148"/>
                  </a:lnTo>
                  <a:lnTo>
                    <a:pt x="298" y="1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Rectangle 123"/>
            <p:cNvSpPr>
              <a:spLocks noChangeArrowheads="1"/>
            </p:cNvSpPr>
            <p:nvPr userDrawn="1"/>
          </p:nvSpPr>
          <p:spPr bwMode="auto">
            <a:xfrm>
              <a:off x="809626" y="4783236"/>
              <a:ext cx="47625" cy="2073275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4" name="Rectangle 124"/>
            <p:cNvSpPr>
              <a:spLocks noChangeArrowheads="1"/>
            </p:cNvSpPr>
            <p:nvPr userDrawn="1"/>
          </p:nvSpPr>
          <p:spPr bwMode="auto">
            <a:xfrm>
              <a:off x="495301" y="5697636"/>
              <a:ext cx="28575" cy="1158875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5" name="Freeform 125"/>
            <p:cNvSpPr>
              <a:spLocks/>
            </p:cNvSpPr>
            <p:nvPr userDrawn="1"/>
          </p:nvSpPr>
          <p:spPr bwMode="auto">
            <a:xfrm>
              <a:off x="458788" y="4504134"/>
              <a:ext cx="749300" cy="749300"/>
            </a:xfrm>
            <a:custGeom>
              <a:avLst/>
              <a:gdLst>
                <a:gd name="T0" fmla="*/ 472 w 472"/>
                <a:gd name="T1" fmla="*/ 236 h 472"/>
                <a:gd name="T2" fmla="*/ 468 w 472"/>
                <a:gd name="T3" fmla="*/ 284 h 472"/>
                <a:gd name="T4" fmla="*/ 454 w 472"/>
                <a:gd name="T5" fmla="*/ 328 h 472"/>
                <a:gd name="T6" fmla="*/ 432 w 472"/>
                <a:gd name="T7" fmla="*/ 368 h 472"/>
                <a:gd name="T8" fmla="*/ 404 w 472"/>
                <a:gd name="T9" fmla="*/ 404 h 472"/>
                <a:gd name="T10" fmla="*/ 368 w 472"/>
                <a:gd name="T11" fmla="*/ 432 h 472"/>
                <a:gd name="T12" fmla="*/ 328 w 472"/>
                <a:gd name="T13" fmla="*/ 454 h 472"/>
                <a:gd name="T14" fmla="*/ 284 w 472"/>
                <a:gd name="T15" fmla="*/ 468 h 472"/>
                <a:gd name="T16" fmla="*/ 236 w 472"/>
                <a:gd name="T17" fmla="*/ 472 h 472"/>
                <a:gd name="T18" fmla="*/ 212 w 472"/>
                <a:gd name="T19" fmla="*/ 472 h 472"/>
                <a:gd name="T20" fmla="*/ 166 w 472"/>
                <a:gd name="T21" fmla="*/ 462 h 472"/>
                <a:gd name="T22" fmla="*/ 124 w 472"/>
                <a:gd name="T23" fmla="*/ 444 h 472"/>
                <a:gd name="T24" fmla="*/ 86 w 472"/>
                <a:gd name="T25" fmla="*/ 418 h 472"/>
                <a:gd name="T26" fmla="*/ 54 w 472"/>
                <a:gd name="T27" fmla="*/ 386 h 472"/>
                <a:gd name="T28" fmla="*/ 30 w 472"/>
                <a:gd name="T29" fmla="*/ 348 h 472"/>
                <a:gd name="T30" fmla="*/ 12 w 472"/>
                <a:gd name="T31" fmla="*/ 306 h 472"/>
                <a:gd name="T32" fmla="*/ 2 w 472"/>
                <a:gd name="T33" fmla="*/ 260 h 472"/>
                <a:gd name="T34" fmla="*/ 0 w 472"/>
                <a:gd name="T35" fmla="*/ 236 h 472"/>
                <a:gd name="T36" fmla="*/ 6 w 472"/>
                <a:gd name="T37" fmla="*/ 188 h 472"/>
                <a:gd name="T38" fmla="*/ 20 w 472"/>
                <a:gd name="T39" fmla="*/ 144 h 472"/>
                <a:gd name="T40" fmla="*/ 40 w 472"/>
                <a:gd name="T41" fmla="*/ 104 h 472"/>
                <a:gd name="T42" fmla="*/ 70 w 472"/>
                <a:gd name="T43" fmla="*/ 70 h 472"/>
                <a:gd name="T44" fmla="*/ 104 w 472"/>
                <a:gd name="T45" fmla="*/ 40 h 472"/>
                <a:gd name="T46" fmla="*/ 144 w 472"/>
                <a:gd name="T47" fmla="*/ 20 h 472"/>
                <a:gd name="T48" fmla="*/ 188 w 472"/>
                <a:gd name="T49" fmla="*/ 6 h 472"/>
                <a:gd name="T50" fmla="*/ 236 w 472"/>
                <a:gd name="T51" fmla="*/ 0 h 472"/>
                <a:gd name="T52" fmla="*/ 260 w 472"/>
                <a:gd name="T53" fmla="*/ 2 h 472"/>
                <a:gd name="T54" fmla="*/ 306 w 472"/>
                <a:gd name="T55" fmla="*/ 12 h 472"/>
                <a:gd name="T56" fmla="*/ 348 w 472"/>
                <a:gd name="T57" fmla="*/ 30 h 472"/>
                <a:gd name="T58" fmla="*/ 386 w 472"/>
                <a:gd name="T59" fmla="*/ 54 h 472"/>
                <a:gd name="T60" fmla="*/ 418 w 472"/>
                <a:gd name="T61" fmla="*/ 86 h 472"/>
                <a:gd name="T62" fmla="*/ 444 w 472"/>
                <a:gd name="T63" fmla="*/ 124 h 472"/>
                <a:gd name="T64" fmla="*/ 462 w 472"/>
                <a:gd name="T65" fmla="*/ 166 h 472"/>
                <a:gd name="T66" fmla="*/ 472 w 472"/>
                <a:gd name="T67" fmla="*/ 212 h 472"/>
                <a:gd name="T68" fmla="*/ 472 w 472"/>
                <a:gd name="T69" fmla="*/ 236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72" h="472">
                  <a:moveTo>
                    <a:pt x="472" y="236"/>
                  </a:moveTo>
                  <a:lnTo>
                    <a:pt x="472" y="236"/>
                  </a:lnTo>
                  <a:lnTo>
                    <a:pt x="472" y="260"/>
                  </a:lnTo>
                  <a:lnTo>
                    <a:pt x="468" y="284"/>
                  </a:lnTo>
                  <a:lnTo>
                    <a:pt x="462" y="306"/>
                  </a:lnTo>
                  <a:lnTo>
                    <a:pt x="454" y="328"/>
                  </a:lnTo>
                  <a:lnTo>
                    <a:pt x="444" y="348"/>
                  </a:lnTo>
                  <a:lnTo>
                    <a:pt x="432" y="368"/>
                  </a:lnTo>
                  <a:lnTo>
                    <a:pt x="418" y="386"/>
                  </a:lnTo>
                  <a:lnTo>
                    <a:pt x="404" y="404"/>
                  </a:lnTo>
                  <a:lnTo>
                    <a:pt x="386" y="418"/>
                  </a:lnTo>
                  <a:lnTo>
                    <a:pt x="368" y="432"/>
                  </a:lnTo>
                  <a:lnTo>
                    <a:pt x="348" y="444"/>
                  </a:lnTo>
                  <a:lnTo>
                    <a:pt x="328" y="454"/>
                  </a:lnTo>
                  <a:lnTo>
                    <a:pt x="306" y="462"/>
                  </a:lnTo>
                  <a:lnTo>
                    <a:pt x="284" y="468"/>
                  </a:lnTo>
                  <a:lnTo>
                    <a:pt x="260" y="472"/>
                  </a:lnTo>
                  <a:lnTo>
                    <a:pt x="236" y="472"/>
                  </a:lnTo>
                  <a:lnTo>
                    <a:pt x="236" y="472"/>
                  </a:lnTo>
                  <a:lnTo>
                    <a:pt x="212" y="472"/>
                  </a:lnTo>
                  <a:lnTo>
                    <a:pt x="188" y="468"/>
                  </a:lnTo>
                  <a:lnTo>
                    <a:pt x="166" y="462"/>
                  </a:lnTo>
                  <a:lnTo>
                    <a:pt x="144" y="454"/>
                  </a:lnTo>
                  <a:lnTo>
                    <a:pt x="124" y="444"/>
                  </a:lnTo>
                  <a:lnTo>
                    <a:pt x="104" y="432"/>
                  </a:lnTo>
                  <a:lnTo>
                    <a:pt x="86" y="418"/>
                  </a:lnTo>
                  <a:lnTo>
                    <a:pt x="70" y="404"/>
                  </a:lnTo>
                  <a:lnTo>
                    <a:pt x="54" y="386"/>
                  </a:lnTo>
                  <a:lnTo>
                    <a:pt x="40" y="368"/>
                  </a:lnTo>
                  <a:lnTo>
                    <a:pt x="30" y="348"/>
                  </a:lnTo>
                  <a:lnTo>
                    <a:pt x="20" y="328"/>
                  </a:lnTo>
                  <a:lnTo>
                    <a:pt x="12" y="306"/>
                  </a:lnTo>
                  <a:lnTo>
                    <a:pt x="6" y="284"/>
                  </a:lnTo>
                  <a:lnTo>
                    <a:pt x="2" y="260"/>
                  </a:lnTo>
                  <a:lnTo>
                    <a:pt x="0" y="236"/>
                  </a:lnTo>
                  <a:lnTo>
                    <a:pt x="0" y="236"/>
                  </a:lnTo>
                  <a:lnTo>
                    <a:pt x="2" y="212"/>
                  </a:lnTo>
                  <a:lnTo>
                    <a:pt x="6" y="188"/>
                  </a:lnTo>
                  <a:lnTo>
                    <a:pt x="12" y="166"/>
                  </a:lnTo>
                  <a:lnTo>
                    <a:pt x="20" y="144"/>
                  </a:lnTo>
                  <a:lnTo>
                    <a:pt x="30" y="124"/>
                  </a:lnTo>
                  <a:lnTo>
                    <a:pt x="40" y="104"/>
                  </a:lnTo>
                  <a:lnTo>
                    <a:pt x="54" y="86"/>
                  </a:lnTo>
                  <a:lnTo>
                    <a:pt x="70" y="70"/>
                  </a:lnTo>
                  <a:lnTo>
                    <a:pt x="86" y="54"/>
                  </a:lnTo>
                  <a:lnTo>
                    <a:pt x="104" y="40"/>
                  </a:lnTo>
                  <a:lnTo>
                    <a:pt x="124" y="30"/>
                  </a:lnTo>
                  <a:lnTo>
                    <a:pt x="144" y="20"/>
                  </a:lnTo>
                  <a:lnTo>
                    <a:pt x="166" y="12"/>
                  </a:lnTo>
                  <a:lnTo>
                    <a:pt x="188" y="6"/>
                  </a:lnTo>
                  <a:lnTo>
                    <a:pt x="212" y="2"/>
                  </a:lnTo>
                  <a:lnTo>
                    <a:pt x="236" y="0"/>
                  </a:lnTo>
                  <a:lnTo>
                    <a:pt x="236" y="0"/>
                  </a:lnTo>
                  <a:lnTo>
                    <a:pt x="260" y="2"/>
                  </a:lnTo>
                  <a:lnTo>
                    <a:pt x="284" y="6"/>
                  </a:lnTo>
                  <a:lnTo>
                    <a:pt x="306" y="12"/>
                  </a:lnTo>
                  <a:lnTo>
                    <a:pt x="328" y="20"/>
                  </a:lnTo>
                  <a:lnTo>
                    <a:pt x="348" y="30"/>
                  </a:lnTo>
                  <a:lnTo>
                    <a:pt x="368" y="40"/>
                  </a:lnTo>
                  <a:lnTo>
                    <a:pt x="386" y="54"/>
                  </a:lnTo>
                  <a:lnTo>
                    <a:pt x="404" y="70"/>
                  </a:lnTo>
                  <a:lnTo>
                    <a:pt x="418" y="86"/>
                  </a:lnTo>
                  <a:lnTo>
                    <a:pt x="432" y="104"/>
                  </a:lnTo>
                  <a:lnTo>
                    <a:pt x="444" y="124"/>
                  </a:lnTo>
                  <a:lnTo>
                    <a:pt x="454" y="144"/>
                  </a:lnTo>
                  <a:lnTo>
                    <a:pt x="462" y="166"/>
                  </a:lnTo>
                  <a:lnTo>
                    <a:pt x="468" y="188"/>
                  </a:lnTo>
                  <a:lnTo>
                    <a:pt x="472" y="212"/>
                  </a:lnTo>
                  <a:lnTo>
                    <a:pt x="472" y="236"/>
                  </a:lnTo>
                  <a:lnTo>
                    <a:pt x="472" y="236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6" name="Freeform 126"/>
            <p:cNvSpPr>
              <a:spLocks/>
            </p:cNvSpPr>
            <p:nvPr userDrawn="1"/>
          </p:nvSpPr>
          <p:spPr bwMode="auto">
            <a:xfrm>
              <a:off x="577851" y="4704159"/>
              <a:ext cx="511175" cy="514350"/>
            </a:xfrm>
            <a:custGeom>
              <a:avLst/>
              <a:gdLst>
                <a:gd name="T0" fmla="*/ 322 w 322"/>
                <a:gd name="T1" fmla="*/ 162 h 324"/>
                <a:gd name="T2" fmla="*/ 318 w 322"/>
                <a:gd name="T3" fmla="*/ 194 h 324"/>
                <a:gd name="T4" fmla="*/ 308 w 322"/>
                <a:gd name="T5" fmla="*/ 224 h 324"/>
                <a:gd name="T6" fmla="*/ 294 w 322"/>
                <a:gd name="T7" fmla="*/ 252 h 324"/>
                <a:gd name="T8" fmla="*/ 274 w 322"/>
                <a:gd name="T9" fmla="*/ 276 h 324"/>
                <a:gd name="T10" fmla="*/ 250 w 322"/>
                <a:gd name="T11" fmla="*/ 296 h 324"/>
                <a:gd name="T12" fmla="*/ 224 w 322"/>
                <a:gd name="T13" fmla="*/ 310 h 324"/>
                <a:gd name="T14" fmla="*/ 192 w 322"/>
                <a:gd name="T15" fmla="*/ 320 h 324"/>
                <a:gd name="T16" fmla="*/ 160 w 322"/>
                <a:gd name="T17" fmla="*/ 324 h 324"/>
                <a:gd name="T18" fmla="*/ 144 w 322"/>
                <a:gd name="T19" fmla="*/ 322 h 324"/>
                <a:gd name="T20" fmla="*/ 112 w 322"/>
                <a:gd name="T21" fmla="*/ 316 h 324"/>
                <a:gd name="T22" fmla="*/ 84 w 322"/>
                <a:gd name="T23" fmla="*/ 304 h 324"/>
                <a:gd name="T24" fmla="*/ 58 w 322"/>
                <a:gd name="T25" fmla="*/ 286 h 324"/>
                <a:gd name="T26" fmla="*/ 36 w 322"/>
                <a:gd name="T27" fmla="*/ 264 h 324"/>
                <a:gd name="T28" fmla="*/ 18 w 322"/>
                <a:gd name="T29" fmla="*/ 238 h 324"/>
                <a:gd name="T30" fmla="*/ 6 w 322"/>
                <a:gd name="T31" fmla="*/ 210 h 324"/>
                <a:gd name="T32" fmla="*/ 0 w 322"/>
                <a:gd name="T33" fmla="*/ 178 h 324"/>
                <a:gd name="T34" fmla="*/ 0 w 322"/>
                <a:gd name="T35" fmla="*/ 162 h 324"/>
                <a:gd name="T36" fmla="*/ 2 w 322"/>
                <a:gd name="T37" fmla="*/ 130 h 324"/>
                <a:gd name="T38" fmla="*/ 12 w 322"/>
                <a:gd name="T39" fmla="*/ 100 h 324"/>
                <a:gd name="T40" fmla="*/ 26 w 322"/>
                <a:gd name="T41" fmla="*/ 72 h 324"/>
                <a:gd name="T42" fmla="*/ 46 w 322"/>
                <a:gd name="T43" fmla="*/ 48 h 324"/>
                <a:gd name="T44" fmla="*/ 70 w 322"/>
                <a:gd name="T45" fmla="*/ 28 h 324"/>
                <a:gd name="T46" fmla="*/ 98 w 322"/>
                <a:gd name="T47" fmla="*/ 14 h 324"/>
                <a:gd name="T48" fmla="*/ 128 w 322"/>
                <a:gd name="T49" fmla="*/ 4 h 324"/>
                <a:gd name="T50" fmla="*/ 160 w 322"/>
                <a:gd name="T51" fmla="*/ 0 h 324"/>
                <a:gd name="T52" fmla="*/ 176 w 322"/>
                <a:gd name="T53" fmla="*/ 2 h 324"/>
                <a:gd name="T54" fmla="*/ 208 w 322"/>
                <a:gd name="T55" fmla="*/ 8 h 324"/>
                <a:gd name="T56" fmla="*/ 238 w 322"/>
                <a:gd name="T57" fmla="*/ 20 h 324"/>
                <a:gd name="T58" fmla="*/ 262 w 322"/>
                <a:gd name="T59" fmla="*/ 38 h 324"/>
                <a:gd name="T60" fmla="*/ 284 w 322"/>
                <a:gd name="T61" fmla="*/ 60 h 324"/>
                <a:gd name="T62" fmla="*/ 302 w 322"/>
                <a:gd name="T63" fmla="*/ 86 h 324"/>
                <a:gd name="T64" fmla="*/ 314 w 322"/>
                <a:gd name="T65" fmla="*/ 114 h 324"/>
                <a:gd name="T66" fmla="*/ 320 w 322"/>
                <a:gd name="T67" fmla="*/ 146 h 324"/>
                <a:gd name="T68" fmla="*/ 322 w 322"/>
                <a:gd name="T69" fmla="*/ 162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22" h="324">
                  <a:moveTo>
                    <a:pt x="322" y="162"/>
                  </a:moveTo>
                  <a:lnTo>
                    <a:pt x="322" y="162"/>
                  </a:lnTo>
                  <a:lnTo>
                    <a:pt x="320" y="178"/>
                  </a:lnTo>
                  <a:lnTo>
                    <a:pt x="318" y="194"/>
                  </a:lnTo>
                  <a:lnTo>
                    <a:pt x="314" y="210"/>
                  </a:lnTo>
                  <a:lnTo>
                    <a:pt x="308" y="224"/>
                  </a:lnTo>
                  <a:lnTo>
                    <a:pt x="302" y="238"/>
                  </a:lnTo>
                  <a:lnTo>
                    <a:pt x="294" y="252"/>
                  </a:lnTo>
                  <a:lnTo>
                    <a:pt x="284" y="264"/>
                  </a:lnTo>
                  <a:lnTo>
                    <a:pt x="274" y="276"/>
                  </a:lnTo>
                  <a:lnTo>
                    <a:pt x="262" y="286"/>
                  </a:lnTo>
                  <a:lnTo>
                    <a:pt x="250" y="296"/>
                  </a:lnTo>
                  <a:lnTo>
                    <a:pt x="238" y="304"/>
                  </a:lnTo>
                  <a:lnTo>
                    <a:pt x="224" y="310"/>
                  </a:lnTo>
                  <a:lnTo>
                    <a:pt x="208" y="316"/>
                  </a:lnTo>
                  <a:lnTo>
                    <a:pt x="192" y="320"/>
                  </a:lnTo>
                  <a:lnTo>
                    <a:pt x="176" y="322"/>
                  </a:lnTo>
                  <a:lnTo>
                    <a:pt x="160" y="324"/>
                  </a:lnTo>
                  <a:lnTo>
                    <a:pt x="160" y="324"/>
                  </a:lnTo>
                  <a:lnTo>
                    <a:pt x="144" y="322"/>
                  </a:lnTo>
                  <a:lnTo>
                    <a:pt x="128" y="320"/>
                  </a:lnTo>
                  <a:lnTo>
                    <a:pt x="112" y="316"/>
                  </a:lnTo>
                  <a:lnTo>
                    <a:pt x="98" y="310"/>
                  </a:lnTo>
                  <a:lnTo>
                    <a:pt x="84" y="304"/>
                  </a:lnTo>
                  <a:lnTo>
                    <a:pt x="70" y="296"/>
                  </a:lnTo>
                  <a:lnTo>
                    <a:pt x="58" y="286"/>
                  </a:lnTo>
                  <a:lnTo>
                    <a:pt x="46" y="276"/>
                  </a:lnTo>
                  <a:lnTo>
                    <a:pt x="36" y="264"/>
                  </a:lnTo>
                  <a:lnTo>
                    <a:pt x="26" y="252"/>
                  </a:lnTo>
                  <a:lnTo>
                    <a:pt x="18" y="238"/>
                  </a:lnTo>
                  <a:lnTo>
                    <a:pt x="12" y="224"/>
                  </a:lnTo>
                  <a:lnTo>
                    <a:pt x="6" y="210"/>
                  </a:lnTo>
                  <a:lnTo>
                    <a:pt x="2" y="194"/>
                  </a:lnTo>
                  <a:lnTo>
                    <a:pt x="0" y="178"/>
                  </a:lnTo>
                  <a:lnTo>
                    <a:pt x="0" y="162"/>
                  </a:lnTo>
                  <a:lnTo>
                    <a:pt x="0" y="162"/>
                  </a:lnTo>
                  <a:lnTo>
                    <a:pt x="0" y="146"/>
                  </a:lnTo>
                  <a:lnTo>
                    <a:pt x="2" y="130"/>
                  </a:lnTo>
                  <a:lnTo>
                    <a:pt x="6" y="114"/>
                  </a:lnTo>
                  <a:lnTo>
                    <a:pt x="12" y="100"/>
                  </a:lnTo>
                  <a:lnTo>
                    <a:pt x="18" y="86"/>
                  </a:lnTo>
                  <a:lnTo>
                    <a:pt x="26" y="72"/>
                  </a:lnTo>
                  <a:lnTo>
                    <a:pt x="36" y="60"/>
                  </a:lnTo>
                  <a:lnTo>
                    <a:pt x="46" y="48"/>
                  </a:lnTo>
                  <a:lnTo>
                    <a:pt x="58" y="38"/>
                  </a:lnTo>
                  <a:lnTo>
                    <a:pt x="70" y="28"/>
                  </a:lnTo>
                  <a:lnTo>
                    <a:pt x="84" y="20"/>
                  </a:lnTo>
                  <a:lnTo>
                    <a:pt x="98" y="14"/>
                  </a:lnTo>
                  <a:lnTo>
                    <a:pt x="112" y="8"/>
                  </a:lnTo>
                  <a:lnTo>
                    <a:pt x="128" y="4"/>
                  </a:lnTo>
                  <a:lnTo>
                    <a:pt x="144" y="2"/>
                  </a:lnTo>
                  <a:lnTo>
                    <a:pt x="160" y="0"/>
                  </a:lnTo>
                  <a:lnTo>
                    <a:pt x="160" y="0"/>
                  </a:lnTo>
                  <a:lnTo>
                    <a:pt x="176" y="2"/>
                  </a:lnTo>
                  <a:lnTo>
                    <a:pt x="192" y="4"/>
                  </a:lnTo>
                  <a:lnTo>
                    <a:pt x="208" y="8"/>
                  </a:lnTo>
                  <a:lnTo>
                    <a:pt x="224" y="14"/>
                  </a:lnTo>
                  <a:lnTo>
                    <a:pt x="238" y="20"/>
                  </a:lnTo>
                  <a:lnTo>
                    <a:pt x="250" y="28"/>
                  </a:lnTo>
                  <a:lnTo>
                    <a:pt x="262" y="38"/>
                  </a:lnTo>
                  <a:lnTo>
                    <a:pt x="274" y="48"/>
                  </a:lnTo>
                  <a:lnTo>
                    <a:pt x="284" y="60"/>
                  </a:lnTo>
                  <a:lnTo>
                    <a:pt x="294" y="72"/>
                  </a:lnTo>
                  <a:lnTo>
                    <a:pt x="302" y="86"/>
                  </a:lnTo>
                  <a:lnTo>
                    <a:pt x="308" y="100"/>
                  </a:lnTo>
                  <a:lnTo>
                    <a:pt x="314" y="114"/>
                  </a:lnTo>
                  <a:lnTo>
                    <a:pt x="318" y="130"/>
                  </a:lnTo>
                  <a:lnTo>
                    <a:pt x="320" y="146"/>
                  </a:lnTo>
                  <a:lnTo>
                    <a:pt x="322" y="162"/>
                  </a:lnTo>
                  <a:lnTo>
                    <a:pt x="322" y="162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7" name="Freeform 127"/>
            <p:cNvSpPr>
              <a:spLocks/>
            </p:cNvSpPr>
            <p:nvPr userDrawn="1"/>
          </p:nvSpPr>
          <p:spPr bwMode="auto">
            <a:xfrm>
              <a:off x="703263" y="4935934"/>
              <a:ext cx="260350" cy="260350"/>
            </a:xfrm>
            <a:custGeom>
              <a:avLst/>
              <a:gdLst>
                <a:gd name="T0" fmla="*/ 164 w 164"/>
                <a:gd name="T1" fmla="*/ 82 h 164"/>
                <a:gd name="T2" fmla="*/ 164 w 164"/>
                <a:gd name="T3" fmla="*/ 82 h 164"/>
                <a:gd name="T4" fmla="*/ 162 w 164"/>
                <a:gd name="T5" fmla="*/ 98 h 164"/>
                <a:gd name="T6" fmla="*/ 158 w 164"/>
                <a:gd name="T7" fmla="*/ 114 h 164"/>
                <a:gd name="T8" fmla="*/ 150 w 164"/>
                <a:gd name="T9" fmla="*/ 128 h 164"/>
                <a:gd name="T10" fmla="*/ 140 w 164"/>
                <a:gd name="T11" fmla="*/ 140 h 164"/>
                <a:gd name="T12" fmla="*/ 128 w 164"/>
                <a:gd name="T13" fmla="*/ 150 h 164"/>
                <a:gd name="T14" fmla="*/ 114 w 164"/>
                <a:gd name="T15" fmla="*/ 156 h 164"/>
                <a:gd name="T16" fmla="*/ 98 w 164"/>
                <a:gd name="T17" fmla="*/ 162 h 164"/>
                <a:gd name="T18" fmla="*/ 82 w 164"/>
                <a:gd name="T19" fmla="*/ 164 h 164"/>
                <a:gd name="T20" fmla="*/ 82 w 164"/>
                <a:gd name="T21" fmla="*/ 164 h 164"/>
                <a:gd name="T22" fmla="*/ 66 w 164"/>
                <a:gd name="T23" fmla="*/ 162 h 164"/>
                <a:gd name="T24" fmla="*/ 50 w 164"/>
                <a:gd name="T25" fmla="*/ 156 h 164"/>
                <a:gd name="T26" fmla="*/ 36 w 164"/>
                <a:gd name="T27" fmla="*/ 150 h 164"/>
                <a:gd name="T28" fmla="*/ 24 w 164"/>
                <a:gd name="T29" fmla="*/ 140 h 164"/>
                <a:gd name="T30" fmla="*/ 14 w 164"/>
                <a:gd name="T31" fmla="*/ 128 h 164"/>
                <a:gd name="T32" fmla="*/ 8 w 164"/>
                <a:gd name="T33" fmla="*/ 114 h 164"/>
                <a:gd name="T34" fmla="*/ 2 w 164"/>
                <a:gd name="T35" fmla="*/ 98 h 164"/>
                <a:gd name="T36" fmla="*/ 0 w 164"/>
                <a:gd name="T37" fmla="*/ 82 h 164"/>
                <a:gd name="T38" fmla="*/ 0 w 164"/>
                <a:gd name="T39" fmla="*/ 82 h 164"/>
                <a:gd name="T40" fmla="*/ 2 w 164"/>
                <a:gd name="T41" fmla="*/ 64 h 164"/>
                <a:gd name="T42" fmla="*/ 8 w 164"/>
                <a:gd name="T43" fmla="*/ 50 h 164"/>
                <a:gd name="T44" fmla="*/ 14 w 164"/>
                <a:gd name="T45" fmla="*/ 36 h 164"/>
                <a:gd name="T46" fmla="*/ 24 w 164"/>
                <a:gd name="T47" fmla="*/ 24 h 164"/>
                <a:gd name="T48" fmla="*/ 36 w 164"/>
                <a:gd name="T49" fmla="*/ 14 h 164"/>
                <a:gd name="T50" fmla="*/ 50 w 164"/>
                <a:gd name="T51" fmla="*/ 6 h 164"/>
                <a:gd name="T52" fmla="*/ 66 w 164"/>
                <a:gd name="T53" fmla="*/ 2 h 164"/>
                <a:gd name="T54" fmla="*/ 82 w 164"/>
                <a:gd name="T55" fmla="*/ 0 h 164"/>
                <a:gd name="T56" fmla="*/ 82 w 164"/>
                <a:gd name="T57" fmla="*/ 0 h 164"/>
                <a:gd name="T58" fmla="*/ 98 w 164"/>
                <a:gd name="T59" fmla="*/ 2 h 164"/>
                <a:gd name="T60" fmla="*/ 114 w 164"/>
                <a:gd name="T61" fmla="*/ 6 h 164"/>
                <a:gd name="T62" fmla="*/ 128 w 164"/>
                <a:gd name="T63" fmla="*/ 14 h 164"/>
                <a:gd name="T64" fmla="*/ 140 w 164"/>
                <a:gd name="T65" fmla="*/ 24 h 164"/>
                <a:gd name="T66" fmla="*/ 150 w 164"/>
                <a:gd name="T67" fmla="*/ 36 h 164"/>
                <a:gd name="T68" fmla="*/ 158 w 164"/>
                <a:gd name="T69" fmla="*/ 50 h 164"/>
                <a:gd name="T70" fmla="*/ 162 w 164"/>
                <a:gd name="T71" fmla="*/ 64 h 164"/>
                <a:gd name="T72" fmla="*/ 164 w 164"/>
                <a:gd name="T73" fmla="*/ 82 h 164"/>
                <a:gd name="T74" fmla="*/ 164 w 164"/>
                <a:gd name="T75" fmla="*/ 82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4" h="164">
                  <a:moveTo>
                    <a:pt x="164" y="82"/>
                  </a:moveTo>
                  <a:lnTo>
                    <a:pt x="164" y="82"/>
                  </a:lnTo>
                  <a:lnTo>
                    <a:pt x="162" y="98"/>
                  </a:lnTo>
                  <a:lnTo>
                    <a:pt x="158" y="114"/>
                  </a:lnTo>
                  <a:lnTo>
                    <a:pt x="150" y="128"/>
                  </a:lnTo>
                  <a:lnTo>
                    <a:pt x="140" y="140"/>
                  </a:lnTo>
                  <a:lnTo>
                    <a:pt x="128" y="150"/>
                  </a:lnTo>
                  <a:lnTo>
                    <a:pt x="114" y="156"/>
                  </a:lnTo>
                  <a:lnTo>
                    <a:pt x="98" y="162"/>
                  </a:lnTo>
                  <a:lnTo>
                    <a:pt x="82" y="164"/>
                  </a:lnTo>
                  <a:lnTo>
                    <a:pt x="82" y="164"/>
                  </a:lnTo>
                  <a:lnTo>
                    <a:pt x="66" y="162"/>
                  </a:lnTo>
                  <a:lnTo>
                    <a:pt x="50" y="156"/>
                  </a:lnTo>
                  <a:lnTo>
                    <a:pt x="36" y="150"/>
                  </a:lnTo>
                  <a:lnTo>
                    <a:pt x="24" y="140"/>
                  </a:lnTo>
                  <a:lnTo>
                    <a:pt x="14" y="128"/>
                  </a:lnTo>
                  <a:lnTo>
                    <a:pt x="8" y="114"/>
                  </a:lnTo>
                  <a:lnTo>
                    <a:pt x="2" y="98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2" y="64"/>
                  </a:lnTo>
                  <a:lnTo>
                    <a:pt x="8" y="50"/>
                  </a:lnTo>
                  <a:lnTo>
                    <a:pt x="14" y="36"/>
                  </a:lnTo>
                  <a:lnTo>
                    <a:pt x="24" y="24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6" y="2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8" y="2"/>
                  </a:lnTo>
                  <a:lnTo>
                    <a:pt x="114" y="6"/>
                  </a:lnTo>
                  <a:lnTo>
                    <a:pt x="128" y="14"/>
                  </a:lnTo>
                  <a:lnTo>
                    <a:pt x="140" y="24"/>
                  </a:lnTo>
                  <a:lnTo>
                    <a:pt x="150" y="36"/>
                  </a:lnTo>
                  <a:lnTo>
                    <a:pt x="158" y="50"/>
                  </a:lnTo>
                  <a:lnTo>
                    <a:pt x="162" y="64"/>
                  </a:lnTo>
                  <a:lnTo>
                    <a:pt x="164" y="82"/>
                  </a:lnTo>
                  <a:lnTo>
                    <a:pt x="164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28"/>
            <p:cNvSpPr>
              <a:spLocks/>
            </p:cNvSpPr>
            <p:nvPr userDrawn="1"/>
          </p:nvSpPr>
          <p:spPr bwMode="auto">
            <a:xfrm>
              <a:off x="334963" y="5561409"/>
              <a:ext cx="349250" cy="349250"/>
            </a:xfrm>
            <a:custGeom>
              <a:avLst/>
              <a:gdLst>
                <a:gd name="T0" fmla="*/ 220 w 220"/>
                <a:gd name="T1" fmla="*/ 110 h 220"/>
                <a:gd name="T2" fmla="*/ 220 w 220"/>
                <a:gd name="T3" fmla="*/ 110 h 220"/>
                <a:gd name="T4" fmla="*/ 218 w 220"/>
                <a:gd name="T5" fmla="*/ 132 h 220"/>
                <a:gd name="T6" fmla="*/ 212 w 220"/>
                <a:gd name="T7" fmla="*/ 154 h 220"/>
                <a:gd name="T8" fmla="*/ 202 w 220"/>
                <a:gd name="T9" fmla="*/ 172 h 220"/>
                <a:gd name="T10" fmla="*/ 188 w 220"/>
                <a:gd name="T11" fmla="*/ 188 h 220"/>
                <a:gd name="T12" fmla="*/ 172 w 220"/>
                <a:gd name="T13" fmla="*/ 202 h 220"/>
                <a:gd name="T14" fmla="*/ 154 w 220"/>
                <a:gd name="T15" fmla="*/ 212 h 220"/>
                <a:gd name="T16" fmla="*/ 132 w 220"/>
                <a:gd name="T17" fmla="*/ 218 h 220"/>
                <a:gd name="T18" fmla="*/ 110 w 220"/>
                <a:gd name="T19" fmla="*/ 220 h 220"/>
                <a:gd name="T20" fmla="*/ 110 w 220"/>
                <a:gd name="T21" fmla="*/ 220 h 220"/>
                <a:gd name="T22" fmla="*/ 88 w 220"/>
                <a:gd name="T23" fmla="*/ 218 h 220"/>
                <a:gd name="T24" fmla="*/ 68 w 220"/>
                <a:gd name="T25" fmla="*/ 212 h 220"/>
                <a:gd name="T26" fmla="*/ 50 w 220"/>
                <a:gd name="T27" fmla="*/ 202 h 220"/>
                <a:gd name="T28" fmla="*/ 32 w 220"/>
                <a:gd name="T29" fmla="*/ 188 h 220"/>
                <a:gd name="T30" fmla="*/ 20 w 220"/>
                <a:gd name="T31" fmla="*/ 172 h 220"/>
                <a:gd name="T32" fmla="*/ 10 w 220"/>
                <a:gd name="T33" fmla="*/ 154 h 220"/>
                <a:gd name="T34" fmla="*/ 2 w 220"/>
                <a:gd name="T35" fmla="*/ 132 h 220"/>
                <a:gd name="T36" fmla="*/ 0 w 220"/>
                <a:gd name="T37" fmla="*/ 110 h 220"/>
                <a:gd name="T38" fmla="*/ 0 w 220"/>
                <a:gd name="T39" fmla="*/ 110 h 220"/>
                <a:gd name="T40" fmla="*/ 2 w 220"/>
                <a:gd name="T41" fmla="*/ 88 h 220"/>
                <a:gd name="T42" fmla="*/ 10 w 220"/>
                <a:gd name="T43" fmla="*/ 68 h 220"/>
                <a:gd name="T44" fmla="*/ 20 w 220"/>
                <a:gd name="T45" fmla="*/ 50 h 220"/>
                <a:gd name="T46" fmla="*/ 32 w 220"/>
                <a:gd name="T47" fmla="*/ 32 h 220"/>
                <a:gd name="T48" fmla="*/ 50 w 220"/>
                <a:gd name="T49" fmla="*/ 20 h 220"/>
                <a:gd name="T50" fmla="*/ 68 w 220"/>
                <a:gd name="T51" fmla="*/ 10 h 220"/>
                <a:gd name="T52" fmla="*/ 88 w 220"/>
                <a:gd name="T53" fmla="*/ 2 h 220"/>
                <a:gd name="T54" fmla="*/ 110 w 220"/>
                <a:gd name="T55" fmla="*/ 0 h 220"/>
                <a:gd name="T56" fmla="*/ 110 w 220"/>
                <a:gd name="T57" fmla="*/ 0 h 220"/>
                <a:gd name="T58" fmla="*/ 132 w 220"/>
                <a:gd name="T59" fmla="*/ 2 h 220"/>
                <a:gd name="T60" fmla="*/ 154 w 220"/>
                <a:gd name="T61" fmla="*/ 10 h 220"/>
                <a:gd name="T62" fmla="*/ 172 w 220"/>
                <a:gd name="T63" fmla="*/ 20 h 220"/>
                <a:gd name="T64" fmla="*/ 188 w 220"/>
                <a:gd name="T65" fmla="*/ 32 h 220"/>
                <a:gd name="T66" fmla="*/ 202 w 220"/>
                <a:gd name="T67" fmla="*/ 50 h 220"/>
                <a:gd name="T68" fmla="*/ 212 w 220"/>
                <a:gd name="T69" fmla="*/ 68 h 220"/>
                <a:gd name="T70" fmla="*/ 218 w 220"/>
                <a:gd name="T71" fmla="*/ 88 h 220"/>
                <a:gd name="T72" fmla="*/ 220 w 220"/>
                <a:gd name="T73" fmla="*/ 110 h 220"/>
                <a:gd name="T74" fmla="*/ 220 w 220"/>
                <a:gd name="T75" fmla="*/ 11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20" h="220">
                  <a:moveTo>
                    <a:pt x="220" y="110"/>
                  </a:moveTo>
                  <a:lnTo>
                    <a:pt x="220" y="110"/>
                  </a:lnTo>
                  <a:lnTo>
                    <a:pt x="218" y="132"/>
                  </a:lnTo>
                  <a:lnTo>
                    <a:pt x="212" y="154"/>
                  </a:lnTo>
                  <a:lnTo>
                    <a:pt x="202" y="172"/>
                  </a:lnTo>
                  <a:lnTo>
                    <a:pt x="188" y="188"/>
                  </a:lnTo>
                  <a:lnTo>
                    <a:pt x="172" y="202"/>
                  </a:lnTo>
                  <a:lnTo>
                    <a:pt x="154" y="212"/>
                  </a:lnTo>
                  <a:lnTo>
                    <a:pt x="132" y="218"/>
                  </a:lnTo>
                  <a:lnTo>
                    <a:pt x="110" y="220"/>
                  </a:lnTo>
                  <a:lnTo>
                    <a:pt x="110" y="220"/>
                  </a:lnTo>
                  <a:lnTo>
                    <a:pt x="88" y="218"/>
                  </a:lnTo>
                  <a:lnTo>
                    <a:pt x="68" y="212"/>
                  </a:lnTo>
                  <a:lnTo>
                    <a:pt x="50" y="202"/>
                  </a:lnTo>
                  <a:lnTo>
                    <a:pt x="32" y="188"/>
                  </a:lnTo>
                  <a:lnTo>
                    <a:pt x="20" y="172"/>
                  </a:lnTo>
                  <a:lnTo>
                    <a:pt x="10" y="154"/>
                  </a:lnTo>
                  <a:lnTo>
                    <a:pt x="2" y="132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88"/>
                  </a:lnTo>
                  <a:lnTo>
                    <a:pt x="10" y="68"/>
                  </a:lnTo>
                  <a:lnTo>
                    <a:pt x="20" y="50"/>
                  </a:lnTo>
                  <a:lnTo>
                    <a:pt x="32" y="32"/>
                  </a:lnTo>
                  <a:lnTo>
                    <a:pt x="50" y="20"/>
                  </a:lnTo>
                  <a:lnTo>
                    <a:pt x="68" y="10"/>
                  </a:lnTo>
                  <a:lnTo>
                    <a:pt x="88" y="2"/>
                  </a:lnTo>
                  <a:lnTo>
                    <a:pt x="110" y="0"/>
                  </a:lnTo>
                  <a:lnTo>
                    <a:pt x="110" y="0"/>
                  </a:lnTo>
                  <a:lnTo>
                    <a:pt x="132" y="2"/>
                  </a:lnTo>
                  <a:lnTo>
                    <a:pt x="154" y="10"/>
                  </a:lnTo>
                  <a:lnTo>
                    <a:pt x="172" y="20"/>
                  </a:lnTo>
                  <a:lnTo>
                    <a:pt x="188" y="32"/>
                  </a:lnTo>
                  <a:lnTo>
                    <a:pt x="202" y="50"/>
                  </a:lnTo>
                  <a:lnTo>
                    <a:pt x="212" y="68"/>
                  </a:lnTo>
                  <a:lnTo>
                    <a:pt x="218" y="88"/>
                  </a:lnTo>
                  <a:lnTo>
                    <a:pt x="220" y="110"/>
                  </a:lnTo>
                  <a:lnTo>
                    <a:pt x="220" y="110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99" name="Freeform 129"/>
            <p:cNvSpPr>
              <a:spLocks/>
            </p:cNvSpPr>
            <p:nvPr userDrawn="1"/>
          </p:nvSpPr>
          <p:spPr bwMode="auto">
            <a:xfrm>
              <a:off x="390526" y="5656659"/>
              <a:ext cx="238125" cy="238125"/>
            </a:xfrm>
            <a:custGeom>
              <a:avLst/>
              <a:gdLst>
                <a:gd name="T0" fmla="*/ 150 w 150"/>
                <a:gd name="T1" fmla="*/ 74 h 150"/>
                <a:gd name="T2" fmla="*/ 150 w 150"/>
                <a:gd name="T3" fmla="*/ 74 h 150"/>
                <a:gd name="T4" fmla="*/ 148 w 150"/>
                <a:gd name="T5" fmla="*/ 90 h 150"/>
                <a:gd name="T6" fmla="*/ 144 w 150"/>
                <a:gd name="T7" fmla="*/ 104 h 150"/>
                <a:gd name="T8" fmla="*/ 136 w 150"/>
                <a:gd name="T9" fmla="*/ 116 h 150"/>
                <a:gd name="T10" fmla="*/ 128 w 150"/>
                <a:gd name="T11" fmla="*/ 128 h 150"/>
                <a:gd name="T12" fmla="*/ 116 w 150"/>
                <a:gd name="T13" fmla="*/ 136 h 150"/>
                <a:gd name="T14" fmla="*/ 104 w 150"/>
                <a:gd name="T15" fmla="*/ 144 h 150"/>
                <a:gd name="T16" fmla="*/ 90 w 150"/>
                <a:gd name="T17" fmla="*/ 148 h 150"/>
                <a:gd name="T18" fmla="*/ 74 w 150"/>
                <a:gd name="T19" fmla="*/ 150 h 150"/>
                <a:gd name="T20" fmla="*/ 74 w 150"/>
                <a:gd name="T21" fmla="*/ 150 h 150"/>
                <a:gd name="T22" fmla="*/ 60 w 150"/>
                <a:gd name="T23" fmla="*/ 148 h 150"/>
                <a:gd name="T24" fmla="*/ 46 w 150"/>
                <a:gd name="T25" fmla="*/ 144 h 150"/>
                <a:gd name="T26" fmla="*/ 32 w 150"/>
                <a:gd name="T27" fmla="*/ 136 h 150"/>
                <a:gd name="T28" fmla="*/ 22 w 150"/>
                <a:gd name="T29" fmla="*/ 128 h 150"/>
                <a:gd name="T30" fmla="*/ 12 w 150"/>
                <a:gd name="T31" fmla="*/ 116 h 150"/>
                <a:gd name="T32" fmla="*/ 6 w 150"/>
                <a:gd name="T33" fmla="*/ 104 h 150"/>
                <a:gd name="T34" fmla="*/ 0 w 150"/>
                <a:gd name="T35" fmla="*/ 90 h 150"/>
                <a:gd name="T36" fmla="*/ 0 w 150"/>
                <a:gd name="T37" fmla="*/ 74 h 150"/>
                <a:gd name="T38" fmla="*/ 0 w 150"/>
                <a:gd name="T39" fmla="*/ 74 h 150"/>
                <a:gd name="T40" fmla="*/ 0 w 150"/>
                <a:gd name="T41" fmla="*/ 60 h 150"/>
                <a:gd name="T42" fmla="*/ 6 w 150"/>
                <a:gd name="T43" fmla="*/ 46 h 150"/>
                <a:gd name="T44" fmla="*/ 12 w 150"/>
                <a:gd name="T45" fmla="*/ 32 h 150"/>
                <a:gd name="T46" fmla="*/ 22 w 150"/>
                <a:gd name="T47" fmla="*/ 22 h 150"/>
                <a:gd name="T48" fmla="*/ 32 w 150"/>
                <a:gd name="T49" fmla="*/ 12 h 150"/>
                <a:gd name="T50" fmla="*/ 46 w 150"/>
                <a:gd name="T51" fmla="*/ 6 h 150"/>
                <a:gd name="T52" fmla="*/ 60 w 150"/>
                <a:gd name="T53" fmla="*/ 0 h 150"/>
                <a:gd name="T54" fmla="*/ 74 w 150"/>
                <a:gd name="T55" fmla="*/ 0 h 150"/>
                <a:gd name="T56" fmla="*/ 74 w 150"/>
                <a:gd name="T57" fmla="*/ 0 h 150"/>
                <a:gd name="T58" fmla="*/ 90 w 150"/>
                <a:gd name="T59" fmla="*/ 0 h 150"/>
                <a:gd name="T60" fmla="*/ 104 w 150"/>
                <a:gd name="T61" fmla="*/ 6 h 150"/>
                <a:gd name="T62" fmla="*/ 116 w 150"/>
                <a:gd name="T63" fmla="*/ 12 h 150"/>
                <a:gd name="T64" fmla="*/ 128 w 150"/>
                <a:gd name="T65" fmla="*/ 22 h 150"/>
                <a:gd name="T66" fmla="*/ 136 w 150"/>
                <a:gd name="T67" fmla="*/ 32 h 150"/>
                <a:gd name="T68" fmla="*/ 144 w 150"/>
                <a:gd name="T69" fmla="*/ 46 h 150"/>
                <a:gd name="T70" fmla="*/ 148 w 150"/>
                <a:gd name="T71" fmla="*/ 60 h 150"/>
                <a:gd name="T72" fmla="*/ 150 w 150"/>
                <a:gd name="T73" fmla="*/ 74 h 150"/>
                <a:gd name="T74" fmla="*/ 150 w 150"/>
                <a:gd name="T75" fmla="*/ 74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0" h="150">
                  <a:moveTo>
                    <a:pt x="150" y="74"/>
                  </a:moveTo>
                  <a:lnTo>
                    <a:pt x="150" y="74"/>
                  </a:lnTo>
                  <a:lnTo>
                    <a:pt x="148" y="90"/>
                  </a:lnTo>
                  <a:lnTo>
                    <a:pt x="144" y="104"/>
                  </a:lnTo>
                  <a:lnTo>
                    <a:pt x="136" y="116"/>
                  </a:lnTo>
                  <a:lnTo>
                    <a:pt x="128" y="128"/>
                  </a:lnTo>
                  <a:lnTo>
                    <a:pt x="116" y="136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50"/>
                  </a:lnTo>
                  <a:lnTo>
                    <a:pt x="74" y="150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6"/>
                  </a:lnTo>
                  <a:lnTo>
                    <a:pt x="22" y="128"/>
                  </a:lnTo>
                  <a:lnTo>
                    <a:pt x="12" y="116"/>
                  </a:lnTo>
                  <a:lnTo>
                    <a:pt x="6" y="104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0"/>
                  </a:lnTo>
                  <a:lnTo>
                    <a:pt x="6" y="46"/>
                  </a:lnTo>
                  <a:lnTo>
                    <a:pt x="12" y="32"/>
                  </a:lnTo>
                  <a:lnTo>
                    <a:pt x="22" y="22"/>
                  </a:lnTo>
                  <a:lnTo>
                    <a:pt x="32" y="12"/>
                  </a:lnTo>
                  <a:lnTo>
                    <a:pt x="46" y="6"/>
                  </a:lnTo>
                  <a:lnTo>
                    <a:pt x="6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0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2"/>
                  </a:lnTo>
                  <a:lnTo>
                    <a:pt x="136" y="32"/>
                  </a:lnTo>
                  <a:lnTo>
                    <a:pt x="144" y="46"/>
                  </a:lnTo>
                  <a:lnTo>
                    <a:pt x="148" y="60"/>
                  </a:lnTo>
                  <a:lnTo>
                    <a:pt x="150" y="74"/>
                  </a:lnTo>
                  <a:lnTo>
                    <a:pt x="150" y="74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0" name="Freeform 130"/>
            <p:cNvSpPr>
              <a:spLocks/>
            </p:cNvSpPr>
            <p:nvPr userDrawn="1"/>
          </p:nvSpPr>
          <p:spPr bwMode="auto">
            <a:xfrm>
              <a:off x="449263" y="576143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4 h 76"/>
                <a:gd name="T8" fmla="*/ 70 w 76"/>
                <a:gd name="T9" fmla="*/ 60 h 76"/>
                <a:gd name="T10" fmla="*/ 66 w 76"/>
                <a:gd name="T11" fmla="*/ 66 h 76"/>
                <a:gd name="T12" fmla="*/ 60 w 76"/>
                <a:gd name="T13" fmla="*/ 70 h 76"/>
                <a:gd name="T14" fmla="*/ 54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4 w 76"/>
                <a:gd name="T25" fmla="*/ 74 h 76"/>
                <a:gd name="T26" fmla="*/ 18 w 76"/>
                <a:gd name="T27" fmla="*/ 70 h 76"/>
                <a:gd name="T28" fmla="*/ 12 w 76"/>
                <a:gd name="T29" fmla="*/ 66 h 76"/>
                <a:gd name="T30" fmla="*/ 6 w 76"/>
                <a:gd name="T31" fmla="*/ 60 h 76"/>
                <a:gd name="T32" fmla="*/ 4 w 76"/>
                <a:gd name="T33" fmla="*/ 54 h 76"/>
                <a:gd name="T34" fmla="*/ 2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2 w 76"/>
                <a:gd name="T41" fmla="*/ 32 h 76"/>
                <a:gd name="T42" fmla="*/ 4 w 76"/>
                <a:gd name="T43" fmla="*/ 24 h 76"/>
                <a:gd name="T44" fmla="*/ 6 w 76"/>
                <a:gd name="T45" fmla="*/ 18 h 76"/>
                <a:gd name="T46" fmla="*/ 12 w 76"/>
                <a:gd name="T47" fmla="*/ 12 h 76"/>
                <a:gd name="T48" fmla="*/ 18 w 76"/>
                <a:gd name="T49" fmla="*/ 8 h 76"/>
                <a:gd name="T50" fmla="*/ 24 w 76"/>
                <a:gd name="T51" fmla="*/ 4 h 76"/>
                <a:gd name="T52" fmla="*/ 30 w 76"/>
                <a:gd name="T53" fmla="*/ 2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2 h 76"/>
                <a:gd name="T60" fmla="*/ 54 w 76"/>
                <a:gd name="T61" fmla="*/ 4 h 76"/>
                <a:gd name="T62" fmla="*/ 60 w 76"/>
                <a:gd name="T63" fmla="*/ 8 h 76"/>
                <a:gd name="T64" fmla="*/ 66 w 76"/>
                <a:gd name="T65" fmla="*/ 12 h 76"/>
                <a:gd name="T66" fmla="*/ 70 w 76"/>
                <a:gd name="T67" fmla="*/ 18 h 76"/>
                <a:gd name="T68" fmla="*/ 74 w 76"/>
                <a:gd name="T69" fmla="*/ 24 h 76"/>
                <a:gd name="T70" fmla="*/ 76 w 76"/>
                <a:gd name="T71" fmla="*/ 32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4"/>
                  </a:lnTo>
                  <a:lnTo>
                    <a:pt x="70" y="60"/>
                  </a:lnTo>
                  <a:lnTo>
                    <a:pt x="66" y="66"/>
                  </a:lnTo>
                  <a:lnTo>
                    <a:pt x="60" y="70"/>
                  </a:lnTo>
                  <a:lnTo>
                    <a:pt x="54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4" y="74"/>
                  </a:lnTo>
                  <a:lnTo>
                    <a:pt x="18" y="70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4" y="54"/>
                  </a:lnTo>
                  <a:lnTo>
                    <a:pt x="2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4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8"/>
                  </a:lnTo>
                  <a:lnTo>
                    <a:pt x="24" y="4"/>
                  </a:lnTo>
                  <a:lnTo>
                    <a:pt x="30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2"/>
                  </a:lnTo>
                  <a:lnTo>
                    <a:pt x="54" y="4"/>
                  </a:lnTo>
                  <a:lnTo>
                    <a:pt x="60" y="8"/>
                  </a:lnTo>
                  <a:lnTo>
                    <a:pt x="66" y="12"/>
                  </a:lnTo>
                  <a:lnTo>
                    <a:pt x="70" y="18"/>
                  </a:lnTo>
                  <a:lnTo>
                    <a:pt x="74" y="24"/>
                  </a:lnTo>
                  <a:lnTo>
                    <a:pt x="76" y="32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Rectangle 131"/>
            <p:cNvSpPr>
              <a:spLocks noChangeArrowheads="1"/>
            </p:cNvSpPr>
            <p:nvPr userDrawn="1"/>
          </p:nvSpPr>
          <p:spPr bwMode="auto">
            <a:xfrm>
              <a:off x="1382713" y="3995836"/>
              <a:ext cx="19050" cy="2860675"/>
            </a:xfrm>
            <a:prstGeom prst="rect">
              <a:avLst/>
            </a:pr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2" name="Freeform 132"/>
            <p:cNvSpPr>
              <a:spLocks/>
            </p:cNvSpPr>
            <p:nvPr userDrawn="1"/>
          </p:nvSpPr>
          <p:spPr bwMode="auto">
            <a:xfrm>
              <a:off x="1204913" y="3716734"/>
              <a:ext cx="374650" cy="377825"/>
            </a:xfrm>
            <a:custGeom>
              <a:avLst/>
              <a:gdLst>
                <a:gd name="T0" fmla="*/ 236 w 236"/>
                <a:gd name="T1" fmla="*/ 118 h 238"/>
                <a:gd name="T2" fmla="*/ 230 w 236"/>
                <a:gd name="T3" fmla="*/ 98 h 238"/>
                <a:gd name="T4" fmla="*/ 208 w 236"/>
                <a:gd name="T5" fmla="*/ 82 h 238"/>
                <a:gd name="T6" fmla="*/ 212 w 236"/>
                <a:gd name="T7" fmla="*/ 68 h 238"/>
                <a:gd name="T8" fmla="*/ 208 w 236"/>
                <a:gd name="T9" fmla="*/ 44 h 238"/>
                <a:gd name="T10" fmla="*/ 202 w 236"/>
                <a:gd name="T11" fmla="*/ 34 h 238"/>
                <a:gd name="T12" fmla="*/ 182 w 236"/>
                <a:gd name="T13" fmla="*/ 26 h 238"/>
                <a:gd name="T14" fmla="*/ 156 w 236"/>
                <a:gd name="T15" fmla="*/ 28 h 238"/>
                <a:gd name="T16" fmla="*/ 148 w 236"/>
                <a:gd name="T17" fmla="*/ 16 h 238"/>
                <a:gd name="T18" fmla="*/ 128 w 236"/>
                <a:gd name="T19" fmla="*/ 2 h 238"/>
                <a:gd name="T20" fmla="*/ 118 w 236"/>
                <a:gd name="T21" fmla="*/ 0 h 238"/>
                <a:gd name="T22" fmla="*/ 98 w 236"/>
                <a:gd name="T23" fmla="*/ 8 h 238"/>
                <a:gd name="T24" fmla="*/ 80 w 236"/>
                <a:gd name="T25" fmla="*/ 28 h 238"/>
                <a:gd name="T26" fmla="*/ 66 w 236"/>
                <a:gd name="T27" fmla="*/ 26 h 238"/>
                <a:gd name="T28" fmla="*/ 42 w 236"/>
                <a:gd name="T29" fmla="*/ 28 h 238"/>
                <a:gd name="T30" fmla="*/ 34 w 236"/>
                <a:gd name="T31" fmla="*/ 34 h 238"/>
                <a:gd name="T32" fmla="*/ 24 w 236"/>
                <a:gd name="T33" fmla="*/ 54 h 238"/>
                <a:gd name="T34" fmla="*/ 28 w 236"/>
                <a:gd name="T35" fmla="*/ 82 h 238"/>
                <a:gd name="T36" fmla="*/ 16 w 236"/>
                <a:gd name="T37" fmla="*/ 90 h 238"/>
                <a:gd name="T38" fmla="*/ 2 w 236"/>
                <a:gd name="T39" fmla="*/ 108 h 238"/>
                <a:gd name="T40" fmla="*/ 0 w 236"/>
                <a:gd name="T41" fmla="*/ 118 h 238"/>
                <a:gd name="T42" fmla="*/ 6 w 236"/>
                <a:gd name="T43" fmla="*/ 140 h 238"/>
                <a:gd name="T44" fmla="*/ 28 w 236"/>
                <a:gd name="T45" fmla="*/ 156 h 238"/>
                <a:gd name="T46" fmla="*/ 24 w 236"/>
                <a:gd name="T47" fmla="*/ 170 h 238"/>
                <a:gd name="T48" fmla="*/ 28 w 236"/>
                <a:gd name="T49" fmla="*/ 194 h 238"/>
                <a:gd name="T50" fmla="*/ 34 w 236"/>
                <a:gd name="T51" fmla="*/ 202 h 238"/>
                <a:gd name="T52" fmla="*/ 54 w 236"/>
                <a:gd name="T53" fmla="*/ 212 h 238"/>
                <a:gd name="T54" fmla="*/ 80 w 236"/>
                <a:gd name="T55" fmla="*/ 210 h 238"/>
                <a:gd name="T56" fmla="*/ 88 w 236"/>
                <a:gd name="T57" fmla="*/ 222 h 238"/>
                <a:gd name="T58" fmla="*/ 108 w 236"/>
                <a:gd name="T59" fmla="*/ 236 h 238"/>
                <a:gd name="T60" fmla="*/ 118 w 236"/>
                <a:gd name="T61" fmla="*/ 238 h 238"/>
                <a:gd name="T62" fmla="*/ 138 w 236"/>
                <a:gd name="T63" fmla="*/ 230 h 238"/>
                <a:gd name="T64" fmla="*/ 156 w 236"/>
                <a:gd name="T65" fmla="*/ 210 h 238"/>
                <a:gd name="T66" fmla="*/ 170 w 236"/>
                <a:gd name="T67" fmla="*/ 212 h 238"/>
                <a:gd name="T68" fmla="*/ 194 w 236"/>
                <a:gd name="T69" fmla="*/ 208 h 238"/>
                <a:gd name="T70" fmla="*/ 202 w 236"/>
                <a:gd name="T71" fmla="*/ 202 h 238"/>
                <a:gd name="T72" fmla="*/ 212 w 236"/>
                <a:gd name="T73" fmla="*/ 184 h 238"/>
                <a:gd name="T74" fmla="*/ 208 w 236"/>
                <a:gd name="T75" fmla="*/ 156 h 238"/>
                <a:gd name="T76" fmla="*/ 220 w 236"/>
                <a:gd name="T77" fmla="*/ 148 h 238"/>
                <a:gd name="T78" fmla="*/ 234 w 236"/>
                <a:gd name="T79" fmla="*/ 130 h 238"/>
                <a:gd name="T80" fmla="*/ 236 w 236"/>
                <a:gd name="T81" fmla="*/ 1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6" h="238">
                  <a:moveTo>
                    <a:pt x="236" y="118"/>
                  </a:moveTo>
                  <a:lnTo>
                    <a:pt x="236" y="118"/>
                  </a:lnTo>
                  <a:lnTo>
                    <a:pt x="234" y="108"/>
                  </a:lnTo>
                  <a:lnTo>
                    <a:pt x="230" y="98"/>
                  </a:lnTo>
                  <a:lnTo>
                    <a:pt x="220" y="90"/>
                  </a:lnTo>
                  <a:lnTo>
                    <a:pt x="208" y="82"/>
                  </a:lnTo>
                  <a:lnTo>
                    <a:pt x="208" y="82"/>
                  </a:lnTo>
                  <a:lnTo>
                    <a:pt x="212" y="68"/>
                  </a:lnTo>
                  <a:lnTo>
                    <a:pt x="212" y="54"/>
                  </a:lnTo>
                  <a:lnTo>
                    <a:pt x="208" y="44"/>
                  </a:lnTo>
                  <a:lnTo>
                    <a:pt x="202" y="34"/>
                  </a:lnTo>
                  <a:lnTo>
                    <a:pt x="202" y="34"/>
                  </a:lnTo>
                  <a:lnTo>
                    <a:pt x="194" y="28"/>
                  </a:lnTo>
                  <a:lnTo>
                    <a:pt x="182" y="26"/>
                  </a:lnTo>
                  <a:lnTo>
                    <a:pt x="170" y="26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6"/>
                  </a:lnTo>
                  <a:lnTo>
                    <a:pt x="138" y="8"/>
                  </a:lnTo>
                  <a:lnTo>
                    <a:pt x="128" y="2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2"/>
                  </a:lnTo>
                  <a:lnTo>
                    <a:pt x="98" y="8"/>
                  </a:lnTo>
                  <a:lnTo>
                    <a:pt x="88" y="16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66" y="26"/>
                  </a:lnTo>
                  <a:lnTo>
                    <a:pt x="54" y="26"/>
                  </a:lnTo>
                  <a:lnTo>
                    <a:pt x="42" y="28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28" y="44"/>
                  </a:lnTo>
                  <a:lnTo>
                    <a:pt x="24" y="54"/>
                  </a:lnTo>
                  <a:lnTo>
                    <a:pt x="24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6" y="90"/>
                  </a:lnTo>
                  <a:lnTo>
                    <a:pt x="6" y="98"/>
                  </a:lnTo>
                  <a:lnTo>
                    <a:pt x="2" y="10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30"/>
                  </a:lnTo>
                  <a:lnTo>
                    <a:pt x="6" y="140"/>
                  </a:lnTo>
                  <a:lnTo>
                    <a:pt x="16" y="148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24" y="170"/>
                  </a:lnTo>
                  <a:lnTo>
                    <a:pt x="24" y="184"/>
                  </a:lnTo>
                  <a:lnTo>
                    <a:pt x="28" y="194"/>
                  </a:lnTo>
                  <a:lnTo>
                    <a:pt x="34" y="202"/>
                  </a:lnTo>
                  <a:lnTo>
                    <a:pt x="34" y="202"/>
                  </a:lnTo>
                  <a:lnTo>
                    <a:pt x="42" y="208"/>
                  </a:lnTo>
                  <a:lnTo>
                    <a:pt x="54" y="212"/>
                  </a:lnTo>
                  <a:lnTo>
                    <a:pt x="66" y="212"/>
                  </a:lnTo>
                  <a:lnTo>
                    <a:pt x="80" y="210"/>
                  </a:lnTo>
                  <a:lnTo>
                    <a:pt x="80" y="210"/>
                  </a:lnTo>
                  <a:lnTo>
                    <a:pt x="88" y="222"/>
                  </a:lnTo>
                  <a:lnTo>
                    <a:pt x="98" y="230"/>
                  </a:lnTo>
                  <a:lnTo>
                    <a:pt x="108" y="236"/>
                  </a:lnTo>
                  <a:lnTo>
                    <a:pt x="118" y="238"/>
                  </a:lnTo>
                  <a:lnTo>
                    <a:pt x="118" y="238"/>
                  </a:lnTo>
                  <a:lnTo>
                    <a:pt x="128" y="236"/>
                  </a:lnTo>
                  <a:lnTo>
                    <a:pt x="138" y="230"/>
                  </a:lnTo>
                  <a:lnTo>
                    <a:pt x="148" y="222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70" y="212"/>
                  </a:lnTo>
                  <a:lnTo>
                    <a:pt x="182" y="212"/>
                  </a:lnTo>
                  <a:lnTo>
                    <a:pt x="194" y="20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8" y="194"/>
                  </a:lnTo>
                  <a:lnTo>
                    <a:pt x="212" y="184"/>
                  </a:lnTo>
                  <a:lnTo>
                    <a:pt x="212" y="170"/>
                  </a:lnTo>
                  <a:lnTo>
                    <a:pt x="208" y="156"/>
                  </a:lnTo>
                  <a:lnTo>
                    <a:pt x="208" y="156"/>
                  </a:lnTo>
                  <a:lnTo>
                    <a:pt x="220" y="148"/>
                  </a:lnTo>
                  <a:lnTo>
                    <a:pt x="230" y="140"/>
                  </a:lnTo>
                  <a:lnTo>
                    <a:pt x="234" y="130"/>
                  </a:lnTo>
                  <a:lnTo>
                    <a:pt x="236" y="118"/>
                  </a:lnTo>
                  <a:lnTo>
                    <a:pt x="236" y="118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3" name="Freeform 133"/>
            <p:cNvSpPr>
              <a:spLocks/>
            </p:cNvSpPr>
            <p:nvPr userDrawn="1"/>
          </p:nvSpPr>
          <p:spPr bwMode="auto">
            <a:xfrm>
              <a:off x="1331913" y="384373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4 h 76"/>
                <a:gd name="T8" fmla="*/ 70 w 76"/>
                <a:gd name="T9" fmla="*/ 60 h 76"/>
                <a:gd name="T10" fmla="*/ 66 w 76"/>
                <a:gd name="T11" fmla="*/ 66 h 76"/>
                <a:gd name="T12" fmla="*/ 60 w 76"/>
                <a:gd name="T13" fmla="*/ 70 h 76"/>
                <a:gd name="T14" fmla="*/ 52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4 w 76"/>
                <a:gd name="T25" fmla="*/ 74 h 76"/>
                <a:gd name="T26" fmla="*/ 16 w 76"/>
                <a:gd name="T27" fmla="*/ 70 h 76"/>
                <a:gd name="T28" fmla="*/ 12 w 76"/>
                <a:gd name="T29" fmla="*/ 66 h 76"/>
                <a:gd name="T30" fmla="*/ 6 w 76"/>
                <a:gd name="T31" fmla="*/ 60 h 76"/>
                <a:gd name="T32" fmla="*/ 2 w 76"/>
                <a:gd name="T33" fmla="*/ 54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2 h 76"/>
                <a:gd name="T42" fmla="*/ 2 w 76"/>
                <a:gd name="T43" fmla="*/ 24 h 76"/>
                <a:gd name="T44" fmla="*/ 6 w 76"/>
                <a:gd name="T45" fmla="*/ 18 h 76"/>
                <a:gd name="T46" fmla="*/ 12 w 76"/>
                <a:gd name="T47" fmla="*/ 12 h 76"/>
                <a:gd name="T48" fmla="*/ 16 w 76"/>
                <a:gd name="T49" fmla="*/ 8 h 76"/>
                <a:gd name="T50" fmla="*/ 24 w 76"/>
                <a:gd name="T51" fmla="*/ 4 h 76"/>
                <a:gd name="T52" fmla="*/ 30 w 76"/>
                <a:gd name="T53" fmla="*/ 2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2 h 76"/>
                <a:gd name="T60" fmla="*/ 52 w 76"/>
                <a:gd name="T61" fmla="*/ 4 h 76"/>
                <a:gd name="T62" fmla="*/ 60 w 76"/>
                <a:gd name="T63" fmla="*/ 8 h 76"/>
                <a:gd name="T64" fmla="*/ 66 w 76"/>
                <a:gd name="T65" fmla="*/ 12 h 76"/>
                <a:gd name="T66" fmla="*/ 70 w 76"/>
                <a:gd name="T67" fmla="*/ 18 h 76"/>
                <a:gd name="T68" fmla="*/ 74 w 76"/>
                <a:gd name="T69" fmla="*/ 24 h 76"/>
                <a:gd name="T70" fmla="*/ 76 w 76"/>
                <a:gd name="T71" fmla="*/ 32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4"/>
                  </a:lnTo>
                  <a:lnTo>
                    <a:pt x="70" y="60"/>
                  </a:lnTo>
                  <a:lnTo>
                    <a:pt x="66" y="66"/>
                  </a:lnTo>
                  <a:lnTo>
                    <a:pt x="60" y="70"/>
                  </a:lnTo>
                  <a:lnTo>
                    <a:pt x="52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4" y="74"/>
                  </a:lnTo>
                  <a:lnTo>
                    <a:pt x="16" y="70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2" y="54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2"/>
                  </a:lnTo>
                  <a:lnTo>
                    <a:pt x="2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6" y="8"/>
                  </a:lnTo>
                  <a:lnTo>
                    <a:pt x="24" y="4"/>
                  </a:lnTo>
                  <a:lnTo>
                    <a:pt x="30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2"/>
                  </a:lnTo>
                  <a:lnTo>
                    <a:pt x="52" y="4"/>
                  </a:lnTo>
                  <a:lnTo>
                    <a:pt x="60" y="8"/>
                  </a:lnTo>
                  <a:lnTo>
                    <a:pt x="66" y="12"/>
                  </a:lnTo>
                  <a:lnTo>
                    <a:pt x="70" y="18"/>
                  </a:lnTo>
                  <a:lnTo>
                    <a:pt x="74" y="24"/>
                  </a:lnTo>
                  <a:lnTo>
                    <a:pt x="76" y="32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34"/>
            <p:cNvSpPr>
              <a:spLocks/>
            </p:cNvSpPr>
            <p:nvPr userDrawn="1"/>
          </p:nvSpPr>
          <p:spPr bwMode="auto">
            <a:xfrm>
              <a:off x="579438" y="2916634"/>
              <a:ext cx="377825" cy="377825"/>
            </a:xfrm>
            <a:custGeom>
              <a:avLst/>
              <a:gdLst>
                <a:gd name="T0" fmla="*/ 238 w 238"/>
                <a:gd name="T1" fmla="*/ 120 h 238"/>
                <a:gd name="T2" fmla="*/ 230 w 238"/>
                <a:gd name="T3" fmla="*/ 100 h 238"/>
                <a:gd name="T4" fmla="*/ 210 w 238"/>
                <a:gd name="T5" fmla="*/ 82 h 238"/>
                <a:gd name="T6" fmla="*/ 214 w 238"/>
                <a:gd name="T7" fmla="*/ 68 h 238"/>
                <a:gd name="T8" fmla="*/ 210 w 238"/>
                <a:gd name="T9" fmla="*/ 44 h 238"/>
                <a:gd name="T10" fmla="*/ 204 w 238"/>
                <a:gd name="T11" fmla="*/ 36 h 238"/>
                <a:gd name="T12" fmla="*/ 184 w 238"/>
                <a:gd name="T13" fmla="*/ 26 h 238"/>
                <a:gd name="T14" fmla="*/ 158 w 238"/>
                <a:gd name="T15" fmla="*/ 28 h 238"/>
                <a:gd name="T16" fmla="*/ 150 w 238"/>
                <a:gd name="T17" fmla="*/ 18 h 238"/>
                <a:gd name="T18" fmla="*/ 130 w 238"/>
                <a:gd name="T19" fmla="*/ 2 h 238"/>
                <a:gd name="T20" fmla="*/ 120 w 238"/>
                <a:gd name="T21" fmla="*/ 0 h 238"/>
                <a:gd name="T22" fmla="*/ 100 w 238"/>
                <a:gd name="T23" fmla="*/ 8 h 238"/>
                <a:gd name="T24" fmla="*/ 82 w 238"/>
                <a:gd name="T25" fmla="*/ 28 h 238"/>
                <a:gd name="T26" fmla="*/ 68 w 238"/>
                <a:gd name="T27" fmla="*/ 26 h 238"/>
                <a:gd name="T28" fmla="*/ 44 w 238"/>
                <a:gd name="T29" fmla="*/ 30 h 238"/>
                <a:gd name="T30" fmla="*/ 36 w 238"/>
                <a:gd name="T31" fmla="*/ 36 h 238"/>
                <a:gd name="T32" fmla="*/ 26 w 238"/>
                <a:gd name="T33" fmla="*/ 56 h 238"/>
                <a:gd name="T34" fmla="*/ 28 w 238"/>
                <a:gd name="T35" fmla="*/ 82 h 238"/>
                <a:gd name="T36" fmla="*/ 18 w 238"/>
                <a:gd name="T37" fmla="*/ 90 h 238"/>
                <a:gd name="T38" fmla="*/ 2 w 238"/>
                <a:gd name="T39" fmla="*/ 110 h 238"/>
                <a:gd name="T40" fmla="*/ 0 w 238"/>
                <a:gd name="T41" fmla="*/ 120 h 238"/>
                <a:gd name="T42" fmla="*/ 8 w 238"/>
                <a:gd name="T43" fmla="*/ 140 h 238"/>
                <a:gd name="T44" fmla="*/ 28 w 238"/>
                <a:gd name="T45" fmla="*/ 158 h 238"/>
                <a:gd name="T46" fmla="*/ 26 w 238"/>
                <a:gd name="T47" fmla="*/ 172 h 238"/>
                <a:gd name="T48" fmla="*/ 30 w 238"/>
                <a:gd name="T49" fmla="*/ 194 h 238"/>
                <a:gd name="T50" fmla="*/ 36 w 238"/>
                <a:gd name="T51" fmla="*/ 204 h 238"/>
                <a:gd name="T52" fmla="*/ 56 w 238"/>
                <a:gd name="T53" fmla="*/ 212 h 238"/>
                <a:gd name="T54" fmla="*/ 82 w 238"/>
                <a:gd name="T55" fmla="*/ 210 h 238"/>
                <a:gd name="T56" fmla="*/ 90 w 238"/>
                <a:gd name="T57" fmla="*/ 222 h 238"/>
                <a:gd name="T58" fmla="*/ 110 w 238"/>
                <a:gd name="T59" fmla="*/ 236 h 238"/>
                <a:gd name="T60" fmla="*/ 120 w 238"/>
                <a:gd name="T61" fmla="*/ 238 h 238"/>
                <a:gd name="T62" fmla="*/ 140 w 238"/>
                <a:gd name="T63" fmla="*/ 230 h 238"/>
                <a:gd name="T64" fmla="*/ 158 w 238"/>
                <a:gd name="T65" fmla="*/ 210 h 238"/>
                <a:gd name="T66" fmla="*/ 172 w 238"/>
                <a:gd name="T67" fmla="*/ 212 h 238"/>
                <a:gd name="T68" fmla="*/ 194 w 238"/>
                <a:gd name="T69" fmla="*/ 210 h 238"/>
                <a:gd name="T70" fmla="*/ 204 w 238"/>
                <a:gd name="T71" fmla="*/ 204 h 238"/>
                <a:gd name="T72" fmla="*/ 212 w 238"/>
                <a:gd name="T73" fmla="*/ 184 h 238"/>
                <a:gd name="T74" fmla="*/ 210 w 238"/>
                <a:gd name="T75" fmla="*/ 158 h 238"/>
                <a:gd name="T76" fmla="*/ 222 w 238"/>
                <a:gd name="T77" fmla="*/ 150 h 238"/>
                <a:gd name="T78" fmla="*/ 236 w 238"/>
                <a:gd name="T79" fmla="*/ 130 h 238"/>
                <a:gd name="T80" fmla="*/ 238 w 238"/>
                <a:gd name="T81" fmla="*/ 12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8" h="238">
                  <a:moveTo>
                    <a:pt x="238" y="120"/>
                  </a:moveTo>
                  <a:lnTo>
                    <a:pt x="238" y="120"/>
                  </a:lnTo>
                  <a:lnTo>
                    <a:pt x="236" y="110"/>
                  </a:lnTo>
                  <a:lnTo>
                    <a:pt x="230" y="100"/>
                  </a:lnTo>
                  <a:lnTo>
                    <a:pt x="222" y="90"/>
                  </a:lnTo>
                  <a:lnTo>
                    <a:pt x="210" y="82"/>
                  </a:lnTo>
                  <a:lnTo>
                    <a:pt x="210" y="82"/>
                  </a:lnTo>
                  <a:lnTo>
                    <a:pt x="214" y="68"/>
                  </a:lnTo>
                  <a:lnTo>
                    <a:pt x="212" y="56"/>
                  </a:lnTo>
                  <a:lnTo>
                    <a:pt x="210" y="44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194" y="30"/>
                  </a:lnTo>
                  <a:lnTo>
                    <a:pt x="184" y="26"/>
                  </a:lnTo>
                  <a:lnTo>
                    <a:pt x="172" y="26"/>
                  </a:lnTo>
                  <a:lnTo>
                    <a:pt x="158" y="28"/>
                  </a:lnTo>
                  <a:lnTo>
                    <a:pt x="158" y="28"/>
                  </a:lnTo>
                  <a:lnTo>
                    <a:pt x="150" y="18"/>
                  </a:lnTo>
                  <a:lnTo>
                    <a:pt x="140" y="8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10" y="2"/>
                  </a:lnTo>
                  <a:lnTo>
                    <a:pt x="100" y="8"/>
                  </a:lnTo>
                  <a:lnTo>
                    <a:pt x="90" y="18"/>
                  </a:lnTo>
                  <a:lnTo>
                    <a:pt x="82" y="28"/>
                  </a:lnTo>
                  <a:lnTo>
                    <a:pt x="82" y="28"/>
                  </a:lnTo>
                  <a:lnTo>
                    <a:pt x="68" y="26"/>
                  </a:lnTo>
                  <a:lnTo>
                    <a:pt x="56" y="26"/>
                  </a:lnTo>
                  <a:lnTo>
                    <a:pt x="44" y="30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0" y="44"/>
                  </a:lnTo>
                  <a:lnTo>
                    <a:pt x="26" y="56"/>
                  </a:lnTo>
                  <a:lnTo>
                    <a:pt x="26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8" y="90"/>
                  </a:lnTo>
                  <a:lnTo>
                    <a:pt x="8" y="100"/>
                  </a:lnTo>
                  <a:lnTo>
                    <a:pt x="2" y="110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2" y="130"/>
                  </a:lnTo>
                  <a:lnTo>
                    <a:pt x="8" y="140"/>
                  </a:lnTo>
                  <a:lnTo>
                    <a:pt x="18" y="150"/>
                  </a:lnTo>
                  <a:lnTo>
                    <a:pt x="28" y="158"/>
                  </a:lnTo>
                  <a:lnTo>
                    <a:pt x="28" y="158"/>
                  </a:lnTo>
                  <a:lnTo>
                    <a:pt x="26" y="172"/>
                  </a:lnTo>
                  <a:lnTo>
                    <a:pt x="26" y="184"/>
                  </a:lnTo>
                  <a:lnTo>
                    <a:pt x="30" y="194"/>
                  </a:lnTo>
                  <a:lnTo>
                    <a:pt x="36" y="204"/>
                  </a:lnTo>
                  <a:lnTo>
                    <a:pt x="36" y="204"/>
                  </a:lnTo>
                  <a:lnTo>
                    <a:pt x="44" y="210"/>
                  </a:lnTo>
                  <a:lnTo>
                    <a:pt x="56" y="212"/>
                  </a:lnTo>
                  <a:lnTo>
                    <a:pt x="68" y="212"/>
                  </a:lnTo>
                  <a:lnTo>
                    <a:pt x="82" y="210"/>
                  </a:lnTo>
                  <a:lnTo>
                    <a:pt x="82" y="210"/>
                  </a:lnTo>
                  <a:lnTo>
                    <a:pt x="90" y="222"/>
                  </a:lnTo>
                  <a:lnTo>
                    <a:pt x="100" y="230"/>
                  </a:lnTo>
                  <a:lnTo>
                    <a:pt x="110" y="236"/>
                  </a:lnTo>
                  <a:lnTo>
                    <a:pt x="120" y="238"/>
                  </a:lnTo>
                  <a:lnTo>
                    <a:pt x="120" y="238"/>
                  </a:lnTo>
                  <a:lnTo>
                    <a:pt x="130" y="236"/>
                  </a:lnTo>
                  <a:lnTo>
                    <a:pt x="140" y="230"/>
                  </a:lnTo>
                  <a:lnTo>
                    <a:pt x="150" y="222"/>
                  </a:lnTo>
                  <a:lnTo>
                    <a:pt x="158" y="210"/>
                  </a:lnTo>
                  <a:lnTo>
                    <a:pt x="158" y="210"/>
                  </a:lnTo>
                  <a:lnTo>
                    <a:pt x="172" y="212"/>
                  </a:lnTo>
                  <a:lnTo>
                    <a:pt x="184" y="212"/>
                  </a:lnTo>
                  <a:lnTo>
                    <a:pt x="194" y="210"/>
                  </a:lnTo>
                  <a:lnTo>
                    <a:pt x="204" y="204"/>
                  </a:lnTo>
                  <a:lnTo>
                    <a:pt x="204" y="204"/>
                  </a:lnTo>
                  <a:lnTo>
                    <a:pt x="210" y="194"/>
                  </a:lnTo>
                  <a:lnTo>
                    <a:pt x="212" y="184"/>
                  </a:lnTo>
                  <a:lnTo>
                    <a:pt x="214" y="172"/>
                  </a:lnTo>
                  <a:lnTo>
                    <a:pt x="210" y="158"/>
                  </a:lnTo>
                  <a:lnTo>
                    <a:pt x="210" y="158"/>
                  </a:lnTo>
                  <a:lnTo>
                    <a:pt x="222" y="150"/>
                  </a:lnTo>
                  <a:lnTo>
                    <a:pt x="230" y="140"/>
                  </a:lnTo>
                  <a:lnTo>
                    <a:pt x="236" y="130"/>
                  </a:lnTo>
                  <a:lnTo>
                    <a:pt x="238" y="120"/>
                  </a:lnTo>
                  <a:lnTo>
                    <a:pt x="238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35"/>
            <p:cNvSpPr>
              <a:spLocks/>
            </p:cNvSpPr>
            <p:nvPr userDrawn="1"/>
          </p:nvSpPr>
          <p:spPr bwMode="auto">
            <a:xfrm>
              <a:off x="709613" y="3046809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2 w 76"/>
                <a:gd name="T7" fmla="*/ 52 h 76"/>
                <a:gd name="T8" fmla="*/ 70 w 76"/>
                <a:gd name="T9" fmla="*/ 58 h 76"/>
                <a:gd name="T10" fmla="*/ 64 w 76"/>
                <a:gd name="T11" fmla="*/ 64 h 76"/>
                <a:gd name="T12" fmla="*/ 60 w 76"/>
                <a:gd name="T13" fmla="*/ 70 h 76"/>
                <a:gd name="T14" fmla="*/ 52 w 76"/>
                <a:gd name="T15" fmla="*/ 72 h 76"/>
                <a:gd name="T16" fmla="*/ 46 w 76"/>
                <a:gd name="T17" fmla="*/ 74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4 h 76"/>
                <a:gd name="T24" fmla="*/ 22 w 76"/>
                <a:gd name="T25" fmla="*/ 72 h 76"/>
                <a:gd name="T26" fmla="*/ 16 w 76"/>
                <a:gd name="T27" fmla="*/ 70 h 76"/>
                <a:gd name="T28" fmla="*/ 10 w 76"/>
                <a:gd name="T29" fmla="*/ 64 h 76"/>
                <a:gd name="T30" fmla="*/ 6 w 76"/>
                <a:gd name="T31" fmla="*/ 58 h 76"/>
                <a:gd name="T32" fmla="*/ 2 w 76"/>
                <a:gd name="T33" fmla="*/ 52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0 h 76"/>
                <a:gd name="T42" fmla="*/ 2 w 76"/>
                <a:gd name="T43" fmla="*/ 22 h 76"/>
                <a:gd name="T44" fmla="*/ 6 w 76"/>
                <a:gd name="T45" fmla="*/ 16 h 76"/>
                <a:gd name="T46" fmla="*/ 10 w 76"/>
                <a:gd name="T47" fmla="*/ 10 h 76"/>
                <a:gd name="T48" fmla="*/ 16 w 76"/>
                <a:gd name="T49" fmla="*/ 6 h 76"/>
                <a:gd name="T50" fmla="*/ 22 w 76"/>
                <a:gd name="T51" fmla="*/ 2 h 76"/>
                <a:gd name="T52" fmla="*/ 30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2 w 76"/>
                <a:gd name="T61" fmla="*/ 2 h 76"/>
                <a:gd name="T62" fmla="*/ 60 w 76"/>
                <a:gd name="T63" fmla="*/ 6 h 76"/>
                <a:gd name="T64" fmla="*/ 64 w 76"/>
                <a:gd name="T65" fmla="*/ 10 h 76"/>
                <a:gd name="T66" fmla="*/ 70 w 76"/>
                <a:gd name="T67" fmla="*/ 16 h 76"/>
                <a:gd name="T68" fmla="*/ 72 w 76"/>
                <a:gd name="T69" fmla="*/ 22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2" y="52"/>
                  </a:lnTo>
                  <a:lnTo>
                    <a:pt x="70" y="58"/>
                  </a:lnTo>
                  <a:lnTo>
                    <a:pt x="64" y="64"/>
                  </a:lnTo>
                  <a:lnTo>
                    <a:pt x="60" y="70"/>
                  </a:lnTo>
                  <a:lnTo>
                    <a:pt x="52" y="72"/>
                  </a:lnTo>
                  <a:lnTo>
                    <a:pt x="46" y="74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4"/>
                  </a:lnTo>
                  <a:lnTo>
                    <a:pt x="22" y="72"/>
                  </a:lnTo>
                  <a:lnTo>
                    <a:pt x="16" y="70"/>
                  </a:lnTo>
                  <a:lnTo>
                    <a:pt x="10" y="64"/>
                  </a:lnTo>
                  <a:lnTo>
                    <a:pt x="6" y="58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2" y="2"/>
                  </a:lnTo>
                  <a:lnTo>
                    <a:pt x="60" y="6"/>
                  </a:lnTo>
                  <a:lnTo>
                    <a:pt x="64" y="10"/>
                  </a:lnTo>
                  <a:lnTo>
                    <a:pt x="70" y="16"/>
                  </a:lnTo>
                  <a:lnTo>
                    <a:pt x="72" y="22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6" name="Freeform 136"/>
            <p:cNvSpPr>
              <a:spLocks/>
            </p:cNvSpPr>
            <p:nvPr userDrawn="1"/>
          </p:nvSpPr>
          <p:spPr bwMode="auto">
            <a:xfrm>
              <a:off x="185738" y="179784"/>
              <a:ext cx="374650" cy="374650"/>
            </a:xfrm>
            <a:custGeom>
              <a:avLst/>
              <a:gdLst>
                <a:gd name="T0" fmla="*/ 236 w 236"/>
                <a:gd name="T1" fmla="*/ 118 h 236"/>
                <a:gd name="T2" fmla="*/ 230 w 236"/>
                <a:gd name="T3" fmla="*/ 98 h 236"/>
                <a:gd name="T4" fmla="*/ 208 w 236"/>
                <a:gd name="T5" fmla="*/ 80 h 236"/>
                <a:gd name="T6" fmla="*/ 212 w 236"/>
                <a:gd name="T7" fmla="*/ 66 h 236"/>
                <a:gd name="T8" fmla="*/ 208 w 236"/>
                <a:gd name="T9" fmla="*/ 42 h 236"/>
                <a:gd name="T10" fmla="*/ 202 w 236"/>
                <a:gd name="T11" fmla="*/ 34 h 236"/>
                <a:gd name="T12" fmla="*/ 182 w 236"/>
                <a:gd name="T13" fmla="*/ 24 h 236"/>
                <a:gd name="T14" fmla="*/ 156 w 236"/>
                <a:gd name="T15" fmla="*/ 26 h 236"/>
                <a:gd name="T16" fmla="*/ 148 w 236"/>
                <a:gd name="T17" fmla="*/ 16 h 236"/>
                <a:gd name="T18" fmla="*/ 128 w 236"/>
                <a:gd name="T19" fmla="*/ 0 h 236"/>
                <a:gd name="T20" fmla="*/ 118 w 236"/>
                <a:gd name="T21" fmla="*/ 0 h 236"/>
                <a:gd name="T22" fmla="*/ 98 w 236"/>
                <a:gd name="T23" fmla="*/ 6 h 236"/>
                <a:gd name="T24" fmla="*/ 80 w 236"/>
                <a:gd name="T25" fmla="*/ 26 h 236"/>
                <a:gd name="T26" fmla="*/ 66 w 236"/>
                <a:gd name="T27" fmla="*/ 24 h 236"/>
                <a:gd name="T28" fmla="*/ 42 w 236"/>
                <a:gd name="T29" fmla="*/ 28 h 236"/>
                <a:gd name="T30" fmla="*/ 34 w 236"/>
                <a:gd name="T31" fmla="*/ 34 h 236"/>
                <a:gd name="T32" fmla="*/ 24 w 236"/>
                <a:gd name="T33" fmla="*/ 54 h 236"/>
                <a:gd name="T34" fmla="*/ 26 w 236"/>
                <a:gd name="T35" fmla="*/ 80 h 236"/>
                <a:gd name="T36" fmla="*/ 16 w 236"/>
                <a:gd name="T37" fmla="*/ 88 h 236"/>
                <a:gd name="T38" fmla="*/ 2 w 236"/>
                <a:gd name="T39" fmla="*/ 108 h 236"/>
                <a:gd name="T40" fmla="*/ 0 w 236"/>
                <a:gd name="T41" fmla="*/ 118 h 236"/>
                <a:gd name="T42" fmla="*/ 6 w 236"/>
                <a:gd name="T43" fmla="*/ 138 h 236"/>
                <a:gd name="T44" fmla="*/ 26 w 236"/>
                <a:gd name="T45" fmla="*/ 156 h 236"/>
                <a:gd name="T46" fmla="*/ 24 w 236"/>
                <a:gd name="T47" fmla="*/ 170 h 236"/>
                <a:gd name="T48" fmla="*/ 28 w 236"/>
                <a:gd name="T49" fmla="*/ 194 h 236"/>
                <a:gd name="T50" fmla="*/ 34 w 236"/>
                <a:gd name="T51" fmla="*/ 202 h 236"/>
                <a:gd name="T52" fmla="*/ 54 w 236"/>
                <a:gd name="T53" fmla="*/ 210 h 236"/>
                <a:gd name="T54" fmla="*/ 80 w 236"/>
                <a:gd name="T55" fmla="*/ 208 h 236"/>
                <a:gd name="T56" fmla="*/ 88 w 236"/>
                <a:gd name="T57" fmla="*/ 220 h 236"/>
                <a:gd name="T58" fmla="*/ 108 w 236"/>
                <a:gd name="T59" fmla="*/ 234 h 236"/>
                <a:gd name="T60" fmla="*/ 118 w 236"/>
                <a:gd name="T61" fmla="*/ 236 h 236"/>
                <a:gd name="T62" fmla="*/ 138 w 236"/>
                <a:gd name="T63" fmla="*/ 230 h 236"/>
                <a:gd name="T64" fmla="*/ 156 w 236"/>
                <a:gd name="T65" fmla="*/ 208 h 236"/>
                <a:gd name="T66" fmla="*/ 170 w 236"/>
                <a:gd name="T67" fmla="*/ 212 h 236"/>
                <a:gd name="T68" fmla="*/ 194 w 236"/>
                <a:gd name="T69" fmla="*/ 208 h 236"/>
                <a:gd name="T70" fmla="*/ 202 w 236"/>
                <a:gd name="T71" fmla="*/ 202 h 236"/>
                <a:gd name="T72" fmla="*/ 210 w 236"/>
                <a:gd name="T73" fmla="*/ 182 h 236"/>
                <a:gd name="T74" fmla="*/ 208 w 236"/>
                <a:gd name="T75" fmla="*/ 156 h 236"/>
                <a:gd name="T76" fmla="*/ 220 w 236"/>
                <a:gd name="T77" fmla="*/ 148 h 236"/>
                <a:gd name="T78" fmla="*/ 234 w 236"/>
                <a:gd name="T79" fmla="*/ 128 h 236"/>
                <a:gd name="T80" fmla="*/ 236 w 236"/>
                <a:gd name="T81" fmla="*/ 118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6" h="236">
                  <a:moveTo>
                    <a:pt x="236" y="118"/>
                  </a:moveTo>
                  <a:lnTo>
                    <a:pt x="236" y="118"/>
                  </a:lnTo>
                  <a:lnTo>
                    <a:pt x="234" y="108"/>
                  </a:lnTo>
                  <a:lnTo>
                    <a:pt x="230" y="98"/>
                  </a:lnTo>
                  <a:lnTo>
                    <a:pt x="220" y="88"/>
                  </a:lnTo>
                  <a:lnTo>
                    <a:pt x="208" y="80"/>
                  </a:lnTo>
                  <a:lnTo>
                    <a:pt x="208" y="80"/>
                  </a:lnTo>
                  <a:lnTo>
                    <a:pt x="212" y="66"/>
                  </a:lnTo>
                  <a:lnTo>
                    <a:pt x="210" y="54"/>
                  </a:lnTo>
                  <a:lnTo>
                    <a:pt x="208" y="42"/>
                  </a:lnTo>
                  <a:lnTo>
                    <a:pt x="202" y="34"/>
                  </a:lnTo>
                  <a:lnTo>
                    <a:pt x="202" y="34"/>
                  </a:lnTo>
                  <a:lnTo>
                    <a:pt x="194" y="28"/>
                  </a:lnTo>
                  <a:lnTo>
                    <a:pt x="182" y="24"/>
                  </a:lnTo>
                  <a:lnTo>
                    <a:pt x="170" y="24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48" y="16"/>
                  </a:lnTo>
                  <a:lnTo>
                    <a:pt x="138" y="6"/>
                  </a:lnTo>
                  <a:lnTo>
                    <a:pt x="128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0"/>
                  </a:lnTo>
                  <a:lnTo>
                    <a:pt x="98" y="6"/>
                  </a:lnTo>
                  <a:lnTo>
                    <a:pt x="88" y="16"/>
                  </a:lnTo>
                  <a:lnTo>
                    <a:pt x="80" y="26"/>
                  </a:lnTo>
                  <a:lnTo>
                    <a:pt x="80" y="26"/>
                  </a:lnTo>
                  <a:lnTo>
                    <a:pt x="66" y="24"/>
                  </a:lnTo>
                  <a:lnTo>
                    <a:pt x="54" y="24"/>
                  </a:lnTo>
                  <a:lnTo>
                    <a:pt x="42" y="28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28" y="42"/>
                  </a:lnTo>
                  <a:lnTo>
                    <a:pt x="24" y="54"/>
                  </a:lnTo>
                  <a:lnTo>
                    <a:pt x="24" y="6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16" y="88"/>
                  </a:lnTo>
                  <a:lnTo>
                    <a:pt x="6" y="98"/>
                  </a:lnTo>
                  <a:lnTo>
                    <a:pt x="2" y="10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28"/>
                  </a:lnTo>
                  <a:lnTo>
                    <a:pt x="6" y="138"/>
                  </a:lnTo>
                  <a:lnTo>
                    <a:pt x="16" y="148"/>
                  </a:lnTo>
                  <a:lnTo>
                    <a:pt x="26" y="156"/>
                  </a:lnTo>
                  <a:lnTo>
                    <a:pt x="26" y="156"/>
                  </a:lnTo>
                  <a:lnTo>
                    <a:pt x="24" y="170"/>
                  </a:lnTo>
                  <a:lnTo>
                    <a:pt x="24" y="182"/>
                  </a:lnTo>
                  <a:lnTo>
                    <a:pt x="28" y="194"/>
                  </a:lnTo>
                  <a:lnTo>
                    <a:pt x="34" y="202"/>
                  </a:lnTo>
                  <a:lnTo>
                    <a:pt x="34" y="202"/>
                  </a:lnTo>
                  <a:lnTo>
                    <a:pt x="42" y="208"/>
                  </a:lnTo>
                  <a:lnTo>
                    <a:pt x="54" y="210"/>
                  </a:lnTo>
                  <a:lnTo>
                    <a:pt x="66" y="212"/>
                  </a:lnTo>
                  <a:lnTo>
                    <a:pt x="80" y="208"/>
                  </a:lnTo>
                  <a:lnTo>
                    <a:pt x="80" y="208"/>
                  </a:lnTo>
                  <a:lnTo>
                    <a:pt x="88" y="220"/>
                  </a:lnTo>
                  <a:lnTo>
                    <a:pt x="98" y="230"/>
                  </a:lnTo>
                  <a:lnTo>
                    <a:pt x="108" y="234"/>
                  </a:lnTo>
                  <a:lnTo>
                    <a:pt x="118" y="236"/>
                  </a:lnTo>
                  <a:lnTo>
                    <a:pt x="118" y="236"/>
                  </a:lnTo>
                  <a:lnTo>
                    <a:pt x="128" y="234"/>
                  </a:lnTo>
                  <a:lnTo>
                    <a:pt x="138" y="230"/>
                  </a:lnTo>
                  <a:lnTo>
                    <a:pt x="148" y="220"/>
                  </a:lnTo>
                  <a:lnTo>
                    <a:pt x="156" y="208"/>
                  </a:lnTo>
                  <a:lnTo>
                    <a:pt x="156" y="208"/>
                  </a:lnTo>
                  <a:lnTo>
                    <a:pt x="170" y="212"/>
                  </a:lnTo>
                  <a:lnTo>
                    <a:pt x="182" y="210"/>
                  </a:lnTo>
                  <a:lnTo>
                    <a:pt x="194" y="20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8" y="194"/>
                  </a:lnTo>
                  <a:lnTo>
                    <a:pt x="210" y="182"/>
                  </a:lnTo>
                  <a:lnTo>
                    <a:pt x="212" y="170"/>
                  </a:lnTo>
                  <a:lnTo>
                    <a:pt x="208" y="156"/>
                  </a:lnTo>
                  <a:lnTo>
                    <a:pt x="208" y="156"/>
                  </a:lnTo>
                  <a:lnTo>
                    <a:pt x="220" y="148"/>
                  </a:lnTo>
                  <a:lnTo>
                    <a:pt x="230" y="138"/>
                  </a:lnTo>
                  <a:lnTo>
                    <a:pt x="234" y="128"/>
                  </a:lnTo>
                  <a:lnTo>
                    <a:pt x="236" y="118"/>
                  </a:lnTo>
                  <a:lnTo>
                    <a:pt x="236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37"/>
            <p:cNvSpPr>
              <a:spLocks/>
            </p:cNvSpPr>
            <p:nvPr userDrawn="1"/>
          </p:nvSpPr>
          <p:spPr bwMode="auto">
            <a:xfrm>
              <a:off x="312738" y="30678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2 h 76"/>
                <a:gd name="T8" fmla="*/ 70 w 76"/>
                <a:gd name="T9" fmla="*/ 60 h 76"/>
                <a:gd name="T10" fmla="*/ 64 w 76"/>
                <a:gd name="T11" fmla="*/ 64 h 76"/>
                <a:gd name="T12" fmla="*/ 60 w 76"/>
                <a:gd name="T13" fmla="*/ 70 h 76"/>
                <a:gd name="T14" fmla="*/ 52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2 w 76"/>
                <a:gd name="T25" fmla="*/ 74 h 76"/>
                <a:gd name="T26" fmla="*/ 16 w 76"/>
                <a:gd name="T27" fmla="*/ 70 h 76"/>
                <a:gd name="T28" fmla="*/ 10 w 76"/>
                <a:gd name="T29" fmla="*/ 64 h 76"/>
                <a:gd name="T30" fmla="*/ 6 w 76"/>
                <a:gd name="T31" fmla="*/ 60 h 76"/>
                <a:gd name="T32" fmla="*/ 2 w 76"/>
                <a:gd name="T33" fmla="*/ 52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0 h 76"/>
                <a:gd name="T42" fmla="*/ 2 w 76"/>
                <a:gd name="T43" fmla="*/ 22 h 76"/>
                <a:gd name="T44" fmla="*/ 6 w 76"/>
                <a:gd name="T45" fmla="*/ 16 h 76"/>
                <a:gd name="T46" fmla="*/ 10 w 76"/>
                <a:gd name="T47" fmla="*/ 10 h 76"/>
                <a:gd name="T48" fmla="*/ 16 w 76"/>
                <a:gd name="T49" fmla="*/ 6 h 76"/>
                <a:gd name="T50" fmla="*/ 22 w 76"/>
                <a:gd name="T51" fmla="*/ 2 h 76"/>
                <a:gd name="T52" fmla="*/ 30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2 w 76"/>
                <a:gd name="T61" fmla="*/ 2 h 76"/>
                <a:gd name="T62" fmla="*/ 60 w 76"/>
                <a:gd name="T63" fmla="*/ 6 h 76"/>
                <a:gd name="T64" fmla="*/ 64 w 76"/>
                <a:gd name="T65" fmla="*/ 10 h 76"/>
                <a:gd name="T66" fmla="*/ 70 w 76"/>
                <a:gd name="T67" fmla="*/ 16 h 76"/>
                <a:gd name="T68" fmla="*/ 74 w 76"/>
                <a:gd name="T69" fmla="*/ 22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2"/>
                  </a:lnTo>
                  <a:lnTo>
                    <a:pt x="70" y="60"/>
                  </a:lnTo>
                  <a:lnTo>
                    <a:pt x="64" y="64"/>
                  </a:lnTo>
                  <a:lnTo>
                    <a:pt x="60" y="70"/>
                  </a:lnTo>
                  <a:lnTo>
                    <a:pt x="52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2" y="74"/>
                  </a:lnTo>
                  <a:lnTo>
                    <a:pt x="16" y="70"/>
                  </a:lnTo>
                  <a:lnTo>
                    <a:pt x="10" y="64"/>
                  </a:lnTo>
                  <a:lnTo>
                    <a:pt x="6" y="60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2" y="2"/>
                  </a:lnTo>
                  <a:lnTo>
                    <a:pt x="60" y="6"/>
                  </a:lnTo>
                  <a:lnTo>
                    <a:pt x="64" y="10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8" name="Rectangle 138"/>
            <p:cNvSpPr>
              <a:spLocks noChangeArrowheads="1"/>
            </p:cNvSpPr>
            <p:nvPr userDrawn="1"/>
          </p:nvSpPr>
          <p:spPr bwMode="auto">
            <a:xfrm>
              <a:off x="1644651" y="6265961"/>
              <a:ext cx="15875" cy="590550"/>
            </a:xfrm>
            <a:prstGeom prst="rect">
              <a:avLst/>
            </a:pr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09" name="Freeform 139"/>
            <p:cNvSpPr>
              <a:spLocks/>
            </p:cNvSpPr>
            <p:nvPr userDrawn="1"/>
          </p:nvSpPr>
          <p:spPr bwMode="auto">
            <a:xfrm>
              <a:off x="1497013" y="6097984"/>
              <a:ext cx="311150" cy="311150"/>
            </a:xfrm>
            <a:custGeom>
              <a:avLst/>
              <a:gdLst>
                <a:gd name="T0" fmla="*/ 194 w 196"/>
                <a:gd name="T1" fmla="*/ 60 h 196"/>
                <a:gd name="T2" fmla="*/ 190 w 196"/>
                <a:gd name="T3" fmla="*/ 54 h 196"/>
                <a:gd name="T4" fmla="*/ 164 w 196"/>
                <a:gd name="T5" fmla="*/ 48 h 196"/>
                <a:gd name="T6" fmla="*/ 146 w 196"/>
                <a:gd name="T7" fmla="*/ 50 h 196"/>
                <a:gd name="T8" fmla="*/ 148 w 196"/>
                <a:gd name="T9" fmla="*/ 18 h 196"/>
                <a:gd name="T10" fmla="*/ 142 w 196"/>
                <a:gd name="T11" fmla="*/ 4 h 196"/>
                <a:gd name="T12" fmla="*/ 138 w 196"/>
                <a:gd name="T13" fmla="*/ 2 h 196"/>
                <a:gd name="T14" fmla="*/ 130 w 196"/>
                <a:gd name="T15" fmla="*/ 2 h 196"/>
                <a:gd name="T16" fmla="*/ 110 w 196"/>
                <a:gd name="T17" fmla="*/ 16 h 196"/>
                <a:gd name="T18" fmla="*/ 98 w 196"/>
                <a:gd name="T19" fmla="*/ 30 h 196"/>
                <a:gd name="T20" fmla="*/ 76 w 196"/>
                <a:gd name="T21" fmla="*/ 6 h 196"/>
                <a:gd name="T22" fmla="*/ 62 w 196"/>
                <a:gd name="T23" fmla="*/ 0 h 196"/>
                <a:gd name="T24" fmla="*/ 58 w 196"/>
                <a:gd name="T25" fmla="*/ 2 h 196"/>
                <a:gd name="T26" fmla="*/ 52 w 196"/>
                <a:gd name="T27" fmla="*/ 8 h 196"/>
                <a:gd name="T28" fmla="*/ 48 w 196"/>
                <a:gd name="T29" fmla="*/ 32 h 196"/>
                <a:gd name="T30" fmla="*/ 50 w 196"/>
                <a:gd name="T31" fmla="*/ 50 h 196"/>
                <a:gd name="T32" fmla="*/ 18 w 196"/>
                <a:gd name="T33" fmla="*/ 48 h 196"/>
                <a:gd name="T34" fmla="*/ 4 w 196"/>
                <a:gd name="T35" fmla="*/ 54 h 196"/>
                <a:gd name="T36" fmla="*/ 2 w 196"/>
                <a:gd name="T37" fmla="*/ 58 h 196"/>
                <a:gd name="T38" fmla="*/ 2 w 196"/>
                <a:gd name="T39" fmla="*/ 66 h 196"/>
                <a:gd name="T40" fmla="*/ 16 w 196"/>
                <a:gd name="T41" fmla="*/ 86 h 196"/>
                <a:gd name="T42" fmla="*/ 30 w 196"/>
                <a:gd name="T43" fmla="*/ 98 h 196"/>
                <a:gd name="T44" fmla="*/ 6 w 196"/>
                <a:gd name="T45" fmla="*/ 120 h 196"/>
                <a:gd name="T46" fmla="*/ 0 w 196"/>
                <a:gd name="T47" fmla="*/ 134 h 196"/>
                <a:gd name="T48" fmla="*/ 0 w 196"/>
                <a:gd name="T49" fmla="*/ 138 h 196"/>
                <a:gd name="T50" fmla="*/ 6 w 196"/>
                <a:gd name="T51" fmla="*/ 144 h 196"/>
                <a:gd name="T52" fmla="*/ 32 w 196"/>
                <a:gd name="T53" fmla="*/ 148 h 196"/>
                <a:gd name="T54" fmla="*/ 50 w 196"/>
                <a:gd name="T55" fmla="*/ 146 h 196"/>
                <a:gd name="T56" fmla="*/ 48 w 196"/>
                <a:gd name="T57" fmla="*/ 178 h 196"/>
                <a:gd name="T58" fmla="*/ 54 w 196"/>
                <a:gd name="T59" fmla="*/ 192 h 196"/>
                <a:gd name="T60" fmla="*/ 58 w 196"/>
                <a:gd name="T61" fmla="*/ 194 h 196"/>
                <a:gd name="T62" fmla="*/ 66 w 196"/>
                <a:gd name="T63" fmla="*/ 196 h 196"/>
                <a:gd name="T64" fmla="*/ 86 w 196"/>
                <a:gd name="T65" fmla="*/ 180 h 196"/>
                <a:gd name="T66" fmla="*/ 98 w 196"/>
                <a:gd name="T67" fmla="*/ 166 h 196"/>
                <a:gd name="T68" fmla="*/ 120 w 196"/>
                <a:gd name="T69" fmla="*/ 190 h 196"/>
                <a:gd name="T70" fmla="*/ 134 w 196"/>
                <a:gd name="T71" fmla="*/ 196 h 196"/>
                <a:gd name="T72" fmla="*/ 138 w 196"/>
                <a:gd name="T73" fmla="*/ 196 h 196"/>
                <a:gd name="T74" fmla="*/ 144 w 196"/>
                <a:gd name="T75" fmla="*/ 190 h 196"/>
                <a:gd name="T76" fmla="*/ 148 w 196"/>
                <a:gd name="T77" fmla="*/ 164 h 196"/>
                <a:gd name="T78" fmla="*/ 146 w 196"/>
                <a:gd name="T79" fmla="*/ 148 h 196"/>
                <a:gd name="T80" fmla="*/ 178 w 196"/>
                <a:gd name="T81" fmla="*/ 148 h 196"/>
                <a:gd name="T82" fmla="*/ 192 w 196"/>
                <a:gd name="T83" fmla="*/ 142 h 196"/>
                <a:gd name="T84" fmla="*/ 194 w 196"/>
                <a:gd name="T85" fmla="*/ 140 h 196"/>
                <a:gd name="T86" fmla="*/ 194 w 196"/>
                <a:gd name="T87" fmla="*/ 130 h 196"/>
                <a:gd name="T88" fmla="*/ 180 w 196"/>
                <a:gd name="T89" fmla="*/ 110 h 196"/>
                <a:gd name="T90" fmla="*/ 166 w 196"/>
                <a:gd name="T91" fmla="*/ 98 h 196"/>
                <a:gd name="T92" fmla="*/ 190 w 196"/>
                <a:gd name="T93" fmla="*/ 78 h 196"/>
                <a:gd name="T94" fmla="*/ 196 w 196"/>
                <a:gd name="T95" fmla="*/ 64 h 196"/>
                <a:gd name="T96" fmla="*/ 194 w 196"/>
                <a:gd name="T97" fmla="*/ 6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6" h="196">
                  <a:moveTo>
                    <a:pt x="194" y="60"/>
                  </a:moveTo>
                  <a:lnTo>
                    <a:pt x="194" y="60"/>
                  </a:lnTo>
                  <a:lnTo>
                    <a:pt x="192" y="56"/>
                  </a:lnTo>
                  <a:lnTo>
                    <a:pt x="190" y="54"/>
                  </a:lnTo>
                  <a:lnTo>
                    <a:pt x="178" y="50"/>
                  </a:lnTo>
                  <a:lnTo>
                    <a:pt x="164" y="48"/>
                  </a:lnTo>
                  <a:lnTo>
                    <a:pt x="146" y="50"/>
                  </a:lnTo>
                  <a:lnTo>
                    <a:pt x="146" y="50"/>
                  </a:lnTo>
                  <a:lnTo>
                    <a:pt x="148" y="32"/>
                  </a:lnTo>
                  <a:lnTo>
                    <a:pt x="148" y="18"/>
                  </a:lnTo>
                  <a:lnTo>
                    <a:pt x="144" y="8"/>
                  </a:lnTo>
                  <a:lnTo>
                    <a:pt x="142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34" y="2"/>
                  </a:lnTo>
                  <a:lnTo>
                    <a:pt x="130" y="2"/>
                  </a:lnTo>
                  <a:lnTo>
                    <a:pt x="120" y="6"/>
                  </a:lnTo>
                  <a:lnTo>
                    <a:pt x="110" y="16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88" y="16"/>
                  </a:lnTo>
                  <a:lnTo>
                    <a:pt x="76" y="6"/>
                  </a:lnTo>
                  <a:lnTo>
                    <a:pt x="66" y="2"/>
                  </a:lnTo>
                  <a:lnTo>
                    <a:pt x="62" y="0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56" y="4"/>
                  </a:lnTo>
                  <a:lnTo>
                    <a:pt x="52" y="8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32" y="48"/>
                  </a:lnTo>
                  <a:lnTo>
                    <a:pt x="18" y="48"/>
                  </a:lnTo>
                  <a:lnTo>
                    <a:pt x="8" y="52"/>
                  </a:lnTo>
                  <a:lnTo>
                    <a:pt x="4" y="54"/>
                  </a:lnTo>
                  <a:lnTo>
                    <a:pt x="2" y="58"/>
                  </a:lnTo>
                  <a:lnTo>
                    <a:pt x="2" y="58"/>
                  </a:lnTo>
                  <a:lnTo>
                    <a:pt x="0" y="62"/>
                  </a:lnTo>
                  <a:lnTo>
                    <a:pt x="2" y="66"/>
                  </a:lnTo>
                  <a:lnTo>
                    <a:pt x="6" y="76"/>
                  </a:lnTo>
                  <a:lnTo>
                    <a:pt x="16" y="86"/>
                  </a:lnTo>
                  <a:lnTo>
                    <a:pt x="30" y="98"/>
                  </a:lnTo>
                  <a:lnTo>
                    <a:pt x="30" y="98"/>
                  </a:lnTo>
                  <a:lnTo>
                    <a:pt x="16" y="110"/>
                  </a:lnTo>
                  <a:lnTo>
                    <a:pt x="6" y="120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4" y="142"/>
                  </a:lnTo>
                  <a:lnTo>
                    <a:pt x="6" y="144"/>
                  </a:lnTo>
                  <a:lnTo>
                    <a:pt x="16" y="148"/>
                  </a:lnTo>
                  <a:lnTo>
                    <a:pt x="32" y="148"/>
                  </a:lnTo>
                  <a:lnTo>
                    <a:pt x="50" y="146"/>
                  </a:lnTo>
                  <a:lnTo>
                    <a:pt x="50" y="146"/>
                  </a:lnTo>
                  <a:lnTo>
                    <a:pt x="48" y="164"/>
                  </a:lnTo>
                  <a:lnTo>
                    <a:pt x="48" y="178"/>
                  </a:lnTo>
                  <a:lnTo>
                    <a:pt x="52" y="190"/>
                  </a:lnTo>
                  <a:lnTo>
                    <a:pt x="54" y="192"/>
                  </a:lnTo>
                  <a:lnTo>
                    <a:pt x="58" y="194"/>
                  </a:lnTo>
                  <a:lnTo>
                    <a:pt x="58" y="194"/>
                  </a:lnTo>
                  <a:lnTo>
                    <a:pt x="62" y="196"/>
                  </a:lnTo>
                  <a:lnTo>
                    <a:pt x="66" y="196"/>
                  </a:lnTo>
                  <a:lnTo>
                    <a:pt x="76" y="190"/>
                  </a:lnTo>
                  <a:lnTo>
                    <a:pt x="86" y="180"/>
                  </a:lnTo>
                  <a:lnTo>
                    <a:pt x="98" y="166"/>
                  </a:lnTo>
                  <a:lnTo>
                    <a:pt x="98" y="166"/>
                  </a:lnTo>
                  <a:lnTo>
                    <a:pt x="108" y="180"/>
                  </a:lnTo>
                  <a:lnTo>
                    <a:pt x="120" y="190"/>
                  </a:lnTo>
                  <a:lnTo>
                    <a:pt x="128" y="196"/>
                  </a:lnTo>
                  <a:lnTo>
                    <a:pt x="134" y="196"/>
                  </a:lnTo>
                  <a:lnTo>
                    <a:pt x="138" y="196"/>
                  </a:lnTo>
                  <a:lnTo>
                    <a:pt x="138" y="196"/>
                  </a:lnTo>
                  <a:lnTo>
                    <a:pt x="140" y="194"/>
                  </a:lnTo>
                  <a:lnTo>
                    <a:pt x="144" y="190"/>
                  </a:lnTo>
                  <a:lnTo>
                    <a:pt x="146" y="180"/>
                  </a:lnTo>
                  <a:lnTo>
                    <a:pt x="148" y="164"/>
                  </a:lnTo>
                  <a:lnTo>
                    <a:pt x="146" y="148"/>
                  </a:lnTo>
                  <a:lnTo>
                    <a:pt x="146" y="148"/>
                  </a:lnTo>
                  <a:lnTo>
                    <a:pt x="164" y="150"/>
                  </a:lnTo>
                  <a:lnTo>
                    <a:pt x="178" y="148"/>
                  </a:lnTo>
                  <a:lnTo>
                    <a:pt x="188" y="146"/>
                  </a:lnTo>
                  <a:lnTo>
                    <a:pt x="192" y="142"/>
                  </a:lnTo>
                  <a:lnTo>
                    <a:pt x="194" y="140"/>
                  </a:lnTo>
                  <a:lnTo>
                    <a:pt x="194" y="140"/>
                  </a:lnTo>
                  <a:lnTo>
                    <a:pt x="196" y="136"/>
                  </a:lnTo>
                  <a:lnTo>
                    <a:pt x="194" y="130"/>
                  </a:lnTo>
                  <a:lnTo>
                    <a:pt x="190" y="122"/>
                  </a:lnTo>
                  <a:lnTo>
                    <a:pt x="180" y="110"/>
                  </a:lnTo>
                  <a:lnTo>
                    <a:pt x="166" y="98"/>
                  </a:lnTo>
                  <a:lnTo>
                    <a:pt x="166" y="98"/>
                  </a:lnTo>
                  <a:lnTo>
                    <a:pt x="180" y="88"/>
                  </a:lnTo>
                  <a:lnTo>
                    <a:pt x="190" y="78"/>
                  </a:lnTo>
                  <a:lnTo>
                    <a:pt x="194" y="68"/>
                  </a:lnTo>
                  <a:lnTo>
                    <a:pt x="196" y="64"/>
                  </a:lnTo>
                  <a:lnTo>
                    <a:pt x="194" y="60"/>
                  </a:lnTo>
                  <a:lnTo>
                    <a:pt x="194" y="60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10" name="Freeform 140"/>
            <p:cNvSpPr>
              <a:spLocks/>
            </p:cNvSpPr>
            <p:nvPr userDrawn="1"/>
          </p:nvSpPr>
          <p:spPr bwMode="auto">
            <a:xfrm>
              <a:off x="1617663" y="6218634"/>
              <a:ext cx="69850" cy="69850"/>
            </a:xfrm>
            <a:custGeom>
              <a:avLst/>
              <a:gdLst>
                <a:gd name="T0" fmla="*/ 42 w 44"/>
                <a:gd name="T1" fmla="*/ 14 h 44"/>
                <a:gd name="T2" fmla="*/ 42 w 44"/>
                <a:gd name="T3" fmla="*/ 14 h 44"/>
                <a:gd name="T4" fmla="*/ 44 w 44"/>
                <a:gd name="T5" fmla="*/ 22 h 44"/>
                <a:gd name="T6" fmla="*/ 42 w 44"/>
                <a:gd name="T7" fmla="*/ 30 h 44"/>
                <a:gd name="T8" fmla="*/ 38 w 44"/>
                <a:gd name="T9" fmla="*/ 38 h 44"/>
                <a:gd name="T10" fmla="*/ 30 w 44"/>
                <a:gd name="T11" fmla="*/ 42 h 44"/>
                <a:gd name="T12" fmla="*/ 30 w 44"/>
                <a:gd name="T13" fmla="*/ 42 h 44"/>
                <a:gd name="T14" fmla="*/ 22 w 44"/>
                <a:gd name="T15" fmla="*/ 44 h 44"/>
                <a:gd name="T16" fmla="*/ 14 w 44"/>
                <a:gd name="T17" fmla="*/ 42 h 44"/>
                <a:gd name="T18" fmla="*/ 6 w 44"/>
                <a:gd name="T19" fmla="*/ 38 h 44"/>
                <a:gd name="T20" fmla="*/ 2 w 44"/>
                <a:gd name="T21" fmla="*/ 30 h 44"/>
                <a:gd name="T22" fmla="*/ 2 w 44"/>
                <a:gd name="T23" fmla="*/ 30 h 44"/>
                <a:gd name="T24" fmla="*/ 0 w 44"/>
                <a:gd name="T25" fmla="*/ 22 h 44"/>
                <a:gd name="T26" fmla="*/ 2 w 44"/>
                <a:gd name="T27" fmla="*/ 14 h 44"/>
                <a:gd name="T28" fmla="*/ 6 w 44"/>
                <a:gd name="T29" fmla="*/ 8 h 44"/>
                <a:gd name="T30" fmla="*/ 14 w 44"/>
                <a:gd name="T31" fmla="*/ 2 h 44"/>
                <a:gd name="T32" fmla="*/ 14 w 44"/>
                <a:gd name="T33" fmla="*/ 2 h 44"/>
                <a:gd name="T34" fmla="*/ 22 w 44"/>
                <a:gd name="T35" fmla="*/ 0 h 44"/>
                <a:gd name="T36" fmla="*/ 30 w 44"/>
                <a:gd name="T37" fmla="*/ 2 h 44"/>
                <a:gd name="T38" fmla="*/ 38 w 44"/>
                <a:gd name="T39" fmla="*/ 8 h 44"/>
                <a:gd name="T40" fmla="*/ 42 w 44"/>
                <a:gd name="T41" fmla="*/ 14 h 44"/>
                <a:gd name="T42" fmla="*/ 42 w 44"/>
                <a:gd name="T43" fmla="*/ 1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4" h="44">
                  <a:moveTo>
                    <a:pt x="42" y="14"/>
                  </a:moveTo>
                  <a:lnTo>
                    <a:pt x="42" y="14"/>
                  </a:lnTo>
                  <a:lnTo>
                    <a:pt x="44" y="22"/>
                  </a:lnTo>
                  <a:lnTo>
                    <a:pt x="42" y="30"/>
                  </a:lnTo>
                  <a:lnTo>
                    <a:pt x="38" y="3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2" y="44"/>
                  </a:lnTo>
                  <a:lnTo>
                    <a:pt x="14" y="42"/>
                  </a:lnTo>
                  <a:lnTo>
                    <a:pt x="6" y="38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22" y="0"/>
                  </a:lnTo>
                  <a:lnTo>
                    <a:pt x="30" y="2"/>
                  </a:lnTo>
                  <a:lnTo>
                    <a:pt x="38" y="8"/>
                  </a:lnTo>
                  <a:lnTo>
                    <a:pt x="42" y="14"/>
                  </a:lnTo>
                  <a:lnTo>
                    <a:pt x="42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" name="Titre 1"/>
          <p:cNvSpPr>
            <a:spLocks noGrp="1"/>
          </p:cNvSpPr>
          <p:nvPr>
            <p:ph type="title" hasCustomPrompt="1"/>
          </p:nvPr>
        </p:nvSpPr>
        <p:spPr>
          <a:xfrm>
            <a:off x="1808163" y="274638"/>
            <a:ext cx="6878636" cy="1143000"/>
          </a:xfrm>
        </p:spPr>
        <p:txBody>
          <a:bodyPr>
            <a:normAutofit/>
          </a:bodyPr>
          <a:lstStyle>
            <a:lvl1pPr algn="l">
              <a:defRPr sz="3600" b="1" cap="small" baseline="0">
                <a:solidFill>
                  <a:srgbClr val="1F242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>
            <a:lvl1pPr>
              <a:defRPr>
                <a:solidFill>
                  <a:srgbClr val="C44D58"/>
                </a:solidFill>
              </a:defRPr>
            </a:lvl1pPr>
          </a:lstStyle>
          <a:p>
            <a:r>
              <a:rPr lang="en-US"/>
              <a:t>Footer</a:t>
            </a:r>
            <a:endParaRPr lang="en-US" dirty="0"/>
          </a:p>
        </p:txBody>
      </p:sp>
      <p:sp>
        <p:nvSpPr>
          <p:cNvPr id="3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331249" y="5656163"/>
            <a:ext cx="619918" cy="365125"/>
          </a:xfrm>
        </p:spPr>
        <p:txBody>
          <a:bodyPr/>
          <a:lstStyle>
            <a:lvl1pPr algn="ctr">
              <a:defRPr sz="1000" b="1">
                <a:effectLst/>
              </a:defRPr>
            </a:lvl1pPr>
          </a:lstStyle>
          <a:p>
            <a:fld id="{7FED1CB5-0B98-49AC-8ED7-FE2BF6271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0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907703" y="4406900"/>
            <a:ext cx="6587009" cy="1362075"/>
          </a:xfrm>
        </p:spPr>
        <p:txBody>
          <a:bodyPr anchor="t"/>
          <a:lstStyle>
            <a:lvl1pPr algn="l">
              <a:defRPr sz="4000" b="1" cap="all">
                <a:solidFill>
                  <a:srgbClr val="1F2429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907703" y="2906713"/>
            <a:ext cx="658700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C44D5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subtitle style</a:t>
            </a:r>
            <a:endParaRPr lang="fr-FR" dirty="0"/>
          </a:p>
        </p:txBody>
      </p:sp>
      <p:grpSp>
        <p:nvGrpSpPr>
          <p:cNvPr id="27" name="Groupe 26"/>
          <p:cNvGrpSpPr/>
          <p:nvPr userDrawn="1"/>
        </p:nvGrpSpPr>
        <p:grpSpPr>
          <a:xfrm>
            <a:off x="185738" y="179784"/>
            <a:ext cx="1622425" cy="6676727"/>
            <a:chOff x="185738" y="179784"/>
            <a:chExt cx="1622425" cy="6676727"/>
          </a:xfrm>
        </p:grpSpPr>
        <p:sp>
          <p:nvSpPr>
            <p:cNvPr id="28" name="Rectangle 119"/>
            <p:cNvSpPr>
              <a:spLocks noChangeArrowheads="1"/>
            </p:cNvSpPr>
            <p:nvPr userDrawn="1"/>
          </p:nvSpPr>
          <p:spPr bwMode="auto">
            <a:xfrm>
              <a:off x="1001713" y="1354236"/>
              <a:ext cx="82550" cy="5502275"/>
            </a:xfrm>
            <a:prstGeom prst="rect">
              <a:avLst/>
            </a:pr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9" name="Freeform 120"/>
            <p:cNvSpPr>
              <a:spLocks/>
            </p:cNvSpPr>
            <p:nvPr userDrawn="1"/>
          </p:nvSpPr>
          <p:spPr bwMode="auto">
            <a:xfrm>
              <a:off x="369888" y="319484"/>
              <a:ext cx="1365250" cy="1365250"/>
            </a:xfrm>
            <a:custGeom>
              <a:avLst/>
              <a:gdLst>
                <a:gd name="T0" fmla="*/ 860 w 860"/>
                <a:gd name="T1" fmla="*/ 430 h 860"/>
                <a:gd name="T2" fmla="*/ 852 w 860"/>
                <a:gd name="T3" fmla="*/ 516 h 860"/>
                <a:gd name="T4" fmla="*/ 826 w 860"/>
                <a:gd name="T5" fmla="*/ 596 h 860"/>
                <a:gd name="T6" fmla="*/ 786 w 860"/>
                <a:gd name="T7" fmla="*/ 670 h 860"/>
                <a:gd name="T8" fmla="*/ 734 w 860"/>
                <a:gd name="T9" fmla="*/ 734 h 860"/>
                <a:gd name="T10" fmla="*/ 670 w 860"/>
                <a:gd name="T11" fmla="*/ 786 h 860"/>
                <a:gd name="T12" fmla="*/ 598 w 860"/>
                <a:gd name="T13" fmla="*/ 826 h 860"/>
                <a:gd name="T14" fmla="*/ 516 w 860"/>
                <a:gd name="T15" fmla="*/ 850 h 860"/>
                <a:gd name="T16" fmla="*/ 430 w 860"/>
                <a:gd name="T17" fmla="*/ 860 h 860"/>
                <a:gd name="T18" fmla="*/ 386 w 860"/>
                <a:gd name="T19" fmla="*/ 858 h 860"/>
                <a:gd name="T20" fmla="*/ 302 w 860"/>
                <a:gd name="T21" fmla="*/ 840 h 860"/>
                <a:gd name="T22" fmla="*/ 226 w 860"/>
                <a:gd name="T23" fmla="*/ 808 h 860"/>
                <a:gd name="T24" fmla="*/ 156 w 860"/>
                <a:gd name="T25" fmla="*/ 762 h 860"/>
                <a:gd name="T26" fmla="*/ 98 w 860"/>
                <a:gd name="T27" fmla="*/ 702 h 860"/>
                <a:gd name="T28" fmla="*/ 52 w 860"/>
                <a:gd name="T29" fmla="*/ 634 h 860"/>
                <a:gd name="T30" fmla="*/ 20 w 860"/>
                <a:gd name="T31" fmla="*/ 558 h 860"/>
                <a:gd name="T32" fmla="*/ 2 w 860"/>
                <a:gd name="T33" fmla="*/ 474 h 860"/>
                <a:gd name="T34" fmla="*/ 0 w 860"/>
                <a:gd name="T35" fmla="*/ 430 h 860"/>
                <a:gd name="T36" fmla="*/ 8 w 860"/>
                <a:gd name="T37" fmla="*/ 342 h 860"/>
                <a:gd name="T38" fmla="*/ 34 w 860"/>
                <a:gd name="T39" fmla="*/ 262 h 860"/>
                <a:gd name="T40" fmla="*/ 74 w 860"/>
                <a:gd name="T41" fmla="*/ 188 h 860"/>
                <a:gd name="T42" fmla="*/ 126 w 860"/>
                <a:gd name="T43" fmla="*/ 126 h 860"/>
                <a:gd name="T44" fmla="*/ 190 w 860"/>
                <a:gd name="T45" fmla="*/ 72 h 860"/>
                <a:gd name="T46" fmla="*/ 262 w 860"/>
                <a:gd name="T47" fmla="*/ 34 h 860"/>
                <a:gd name="T48" fmla="*/ 344 w 860"/>
                <a:gd name="T49" fmla="*/ 8 h 860"/>
                <a:gd name="T50" fmla="*/ 430 w 860"/>
                <a:gd name="T51" fmla="*/ 0 h 860"/>
                <a:gd name="T52" fmla="*/ 474 w 860"/>
                <a:gd name="T53" fmla="*/ 2 h 860"/>
                <a:gd name="T54" fmla="*/ 558 w 860"/>
                <a:gd name="T55" fmla="*/ 18 h 860"/>
                <a:gd name="T56" fmla="*/ 634 w 860"/>
                <a:gd name="T57" fmla="*/ 52 h 860"/>
                <a:gd name="T58" fmla="*/ 704 w 860"/>
                <a:gd name="T59" fmla="*/ 98 h 860"/>
                <a:gd name="T60" fmla="*/ 762 w 860"/>
                <a:gd name="T61" fmla="*/ 156 h 860"/>
                <a:gd name="T62" fmla="*/ 808 w 860"/>
                <a:gd name="T63" fmla="*/ 224 h 860"/>
                <a:gd name="T64" fmla="*/ 840 w 860"/>
                <a:gd name="T65" fmla="*/ 302 h 860"/>
                <a:gd name="T66" fmla="*/ 858 w 860"/>
                <a:gd name="T67" fmla="*/ 386 h 860"/>
                <a:gd name="T68" fmla="*/ 860 w 860"/>
                <a:gd name="T69" fmla="*/ 430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60">
                  <a:moveTo>
                    <a:pt x="860" y="430"/>
                  </a:moveTo>
                  <a:lnTo>
                    <a:pt x="860" y="430"/>
                  </a:lnTo>
                  <a:lnTo>
                    <a:pt x="858" y="474"/>
                  </a:lnTo>
                  <a:lnTo>
                    <a:pt x="852" y="516"/>
                  </a:lnTo>
                  <a:lnTo>
                    <a:pt x="840" y="558"/>
                  </a:lnTo>
                  <a:lnTo>
                    <a:pt x="826" y="596"/>
                  </a:lnTo>
                  <a:lnTo>
                    <a:pt x="808" y="634"/>
                  </a:lnTo>
                  <a:lnTo>
                    <a:pt x="786" y="670"/>
                  </a:lnTo>
                  <a:lnTo>
                    <a:pt x="762" y="702"/>
                  </a:lnTo>
                  <a:lnTo>
                    <a:pt x="734" y="734"/>
                  </a:lnTo>
                  <a:lnTo>
                    <a:pt x="704" y="762"/>
                  </a:lnTo>
                  <a:lnTo>
                    <a:pt x="670" y="786"/>
                  </a:lnTo>
                  <a:lnTo>
                    <a:pt x="634" y="808"/>
                  </a:lnTo>
                  <a:lnTo>
                    <a:pt x="598" y="826"/>
                  </a:lnTo>
                  <a:lnTo>
                    <a:pt x="558" y="840"/>
                  </a:lnTo>
                  <a:lnTo>
                    <a:pt x="516" y="850"/>
                  </a:lnTo>
                  <a:lnTo>
                    <a:pt x="474" y="858"/>
                  </a:lnTo>
                  <a:lnTo>
                    <a:pt x="430" y="860"/>
                  </a:lnTo>
                  <a:lnTo>
                    <a:pt x="430" y="860"/>
                  </a:lnTo>
                  <a:lnTo>
                    <a:pt x="386" y="858"/>
                  </a:lnTo>
                  <a:lnTo>
                    <a:pt x="344" y="850"/>
                  </a:lnTo>
                  <a:lnTo>
                    <a:pt x="302" y="840"/>
                  </a:lnTo>
                  <a:lnTo>
                    <a:pt x="262" y="826"/>
                  </a:lnTo>
                  <a:lnTo>
                    <a:pt x="226" y="808"/>
                  </a:lnTo>
                  <a:lnTo>
                    <a:pt x="190" y="786"/>
                  </a:lnTo>
                  <a:lnTo>
                    <a:pt x="156" y="762"/>
                  </a:lnTo>
                  <a:lnTo>
                    <a:pt x="126" y="734"/>
                  </a:lnTo>
                  <a:lnTo>
                    <a:pt x="98" y="702"/>
                  </a:lnTo>
                  <a:lnTo>
                    <a:pt x="74" y="670"/>
                  </a:lnTo>
                  <a:lnTo>
                    <a:pt x="52" y="634"/>
                  </a:lnTo>
                  <a:lnTo>
                    <a:pt x="34" y="596"/>
                  </a:lnTo>
                  <a:lnTo>
                    <a:pt x="20" y="558"/>
                  </a:lnTo>
                  <a:lnTo>
                    <a:pt x="8" y="516"/>
                  </a:lnTo>
                  <a:lnTo>
                    <a:pt x="2" y="474"/>
                  </a:lnTo>
                  <a:lnTo>
                    <a:pt x="0" y="430"/>
                  </a:lnTo>
                  <a:lnTo>
                    <a:pt x="0" y="430"/>
                  </a:lnTo>
                  <a:lnTo>
                    <a:pt x="2" y="386"/>
                  </a:lnTo>
                  <a:lnTo>
                    <a:pt x="8" y="342"/>
                  </a:lnTo>
                  <a:lnTo>
                    <a:pt x="20" y="302"/>
                  </a:lnTo>
                  <a:lnTo>
                    <a:pt x="34" y="262"/>
                  </a:lnTo>
                  <a:lnTo>
                    <a:pt x="52" y="224"/>
                  </a:lnTo>
                  <a:lnTo>
                    <a:pt x="74" y="188"/>
                  </a:lnTo>
                  <a:lnTo>
                    <a:pt x="98" y="156"/>
                  </a:lnTo>
                  <a:lnTo>
                    <a:pt x="126" y="126"/>
                  </a:lnTo>
                  <a:lnTo>
                    <a:pt x="156" y="98"/>
                  </a:lnTo>
                  <a:lnTo>
                    <a:pt x="190" y="72"/>
                  </a:lnTo>
                  <a:lnTo>
                    <a:pt x="226" y="52"/>
                  </a:lnTo>
                  <a:lnTo>
                    <a:pt x="262" y="34"/>
                  </a:lnTo>
                  <a:lnTo>
                    <a:pt x="302" y="18"/>
                  </a:lnTo>
                  <a:lnTo>
                    <a:pt x="344" y="8"/>
                  </a:lnTo>
                  <a:lnTo>
                    <a:pt x="386" y="2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474" y="2"/>
                  </a:lnTo>
                  <a:lnTo>
                    <a:pt x="516" y="8"/>
                  </a:lnTo>
                  <a:lnTo>
                    <a:pt x="558" y="18"/>
                  </a:lnTo>
                  <a:lnTo>
                    <a:pt x="598" y="34"/>
                  </a:lnTo>
                  <a:lnTo>
                    <a:pt x="634" y="52"/>
                  </a:lnTo>
                  <a:lnTo>
                    <a:pt x="670" y="72"/>
                  </a:lnTo>
                  <a:lnTo>
                    <a:pt x="704" y="98"/>
                  </a:lnTo>
                  <a:lnTo>
                    <a:pt x="734" y="126"/>
                  </a:lnTo>
                  <a:lnTo>
                    <a:pt x="762" y="156"/>
                  </a:lnTo>
                  <a:lnTo>
                    <a:pt x="786" y="188"/>
                  </a:lnTo>
                  <a:lnTo>
                    <a:pt x="808" y="224"/>
                  </a:lnTo>
                  <a:lnTo>
                    <a:pt x="826" y="262"/>
                  </a:lnTo>
                  <a:lnTo>
                    <a:pt x="840" y="302"/>
                  </a:lnTo>
                  <a:lnTo>
                    <a:pt x="852" y="342"/>
                  </a:lnTo>
                  <a:lnTo>
                    <a:pt x="858" y="386"/>
                  </a:lnTo>
                  <a:lnTo>
                    <a:pt x="860" y="430"/>
                  </a:lnTo>
                  <a:lnTo>
                    <a:pt x="860" y="430"/>
                  </a:lnTo>
                  <a:close/>
                </a:path>
              </a:pathLst>
            </a:custGeom>
            <a:solidFill>
              <a:srgbClr val="1F242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0" name="Freeform 121"/>
            <p:cNvSpPr>
              <a:spLocks/>
            </p:cNvSpPr>
            <p:nvPr userDrawn="1"/>
          </p:nvSpPr>
          <p:spPr bwMode="auto">
            <a:xfrm>
              <a:off x="585788" y="684609"/>
              <a:ext cx="933450" cy="930275"/>
            </a:xfrm>
            <a:custGeom>
              <a:avLst/>
              <a:gdLst>
                <a:gd name="T0" fmla="*/ 588 w 588"/>
                <a:gd name="T1" fmla="*/ 292 h 586"/>
                <a:gd name="T2" fmla="*/ 582 w 588"/>
                <a:gd name="T3" fmla="*/ 352 h 586"/>
                <a:gd name="T4" fmla="*/ 564 w 588"/>
                <a:gd name="T5" fmla="*/ 408 h 586"/>
                <a:gd name="T6" fmla="*/ 538 w 588"/>
                <a:gd name="T7" fmla="*/ 458 h 586"/>
                <a:gd name="T8" fmla="*/ 502 w 588"/>
                <a:gd name="T9" fmla="*/ 500 h 586"/>
                <a:gd name="T10" fmla="*/ 458 w 588"/>
                <a:gd name="T11" fmla="*/ 536 h 586"/>
                <a:gd name="T12" fmla="*/ 408 w 588"/>
                <a:gd name="T13" fmla="*/ 564 h 586"/>
                <a:gd name="T14" fmla="*/ 354 w 588"/>
                <a:gd name="T15" fmla="*/ 580 h 586"/>
                <a:gd name="T16" fmla="*/ 294 w 588"/>
                <a:gd name="T17" fmla="*/ 586 h 586"/>
                <a:gd name="T18" fmla="*/ 264 w 588"/>
                <a:gd name="T19" fmla="*/ 586 h 586"/>
                <a:gd name="T20" fmla="*/ 206 w 588"/>
                <a:gd name="T21" fmla="*/ 574 h 586"/>
                <a:gd name="T22" fmla="*/ 154 w 588"/>
                <a:gd name="T23" fmla="*/ 552 h 586"/>
                <a:gd name="T24" fmla="*/ 108 w 588"/>
                <a:gd name="T25" fmla="*/ 520 h 586"/>
                <a:gd name="T26" fmla="*/ 68 w 588"/>
                <a:gd name="T27" fmla="*/ 480 h 586"/>
                <a:gd name="T28" fmla="*/ 36 w 588"/>
                <a:gd name="T29" fmla="*/ 432 h 586"/>
                <a:gd name="T30" fmla="*/ 14 w 588"/>
                <a:gd name="T31" fmla="*/ 380 h 586"/>
                <a:gd name="T32" fmla="*/ 2 w 588"/>
                <a:gd name="T33" fmla="*/ 322 h 586"/>
                <a:gd name="T34" fmla="*/ 0 w 588"/>
                <a:gd name="T35" fmla="*/ 292 h 586"/>
                <a:gd name="T36" fmla="*/ 6 w 588"/>
                <a:gd name="T37" fmla="*/ 234 h 586"/>
                <a:gd name="T38" fmla="*/ 24 w 588"/>
                <a:gd name="T39" fmla="*/ 178 h 586"/>
                <a:gd name="T40" fmla="*/ 50 w 588"/>
                <a:gd name="T41" fmla="*/ 128 h 586"/>
                <a:gd name="T42" fmla="*/ 86 w 588"/>
                <a:gd name="T43" fmla="*/ 86 h 586"/>
                <a:gd name="T44" fmla="*/ 130 w 588"/>
                <a:gd name="T45" fmla="*/ 50 h 586"/>
                <a:gd name="T46" fmla="*/ 180 w 588"/>
                <a:gd name="T47" fmla="*/ 22 h 586"/>
                <a:gd name="T48" fmla="*/ 234 w 588"/>
                <a:gd name="T49" fmla="*/ 6 h 586"/>
                <a:gd name="T50" fmla="*/ 294 w 588"/>
                <a:gd name="T51" fmla="*/ 0 h 586"/>
                <a:gd name="T52" fmla="*/ 324 w 588"/>
                <a:gd name="T53" fmla="*/ 0 h 586"/>
                <a:gd name="T54" fmla="*/ 382 w 588"/>
                <a:gd name="T55" fmla="*/ 12 h 586"/>
                <a:gd name="T56" fmla="*/ 434 w 588"/>
                <a:gd name="T57" fmla="*/ 34 h 586"/>
                <a:gd name="T58" fmla="*/ 480 w 588"/>
                <a:gd name="T59" fmla="*/ 66 h 586"/>
                <a:gd name="T60" fmla="*/ 520 w 588"/>
                <a:gd name="T61" fmla="*/ 106 h 586"/>
                <a:gd name="T62" fmla="*/ 552 w 588"/>
                <a:gd name="T63" fmla="*/ 152 h 586"/>
                <a:gd name="T64" fmla="*/ 574 w 588"/>
                <a:gd name="T65" fmla="*/ 206 h 586"/>
                <a:gd name="T66" fmla="*/ 586 w 588"/>
                <a:gd name="T67" fmla="*/ 262 h 586"/>
                <a:gd name="T68" fmla="*/ 588 w 588"/>
                <a:gd name="T69" fmla="*/ 29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8" h="586">
                  <a:moveTo>
                    <a:pt x="588" y="292"/>
                  </a:moveTo>
                  <a:lnTo>
                    <a:pt x="588" y="292"/>
                  </a:lnTo>
                  <a:lnTo>
                    <a:pt x="586" y="322"/>
                  </a:lnTo>
                  <a:lnTo>
                    <a:pt x="582" y="352"/>
                  </a:lnTo>
                  <a:lnTo>
                    <a:pt x="574" y="380"/>
                  </a:lnTo>
                  <a:lnTo>
                    <a:pt x="564" y="408"/>
                  </a:lnTo>
                  <a:lnTo>
                    <a:pt x="552" y="432"/>
                  </a:lnTo>
                  <a:lnTo>
                    <a:pt x="538" y="458"/>
                  </a:lnTo>
                  <a:lnTo>
                    <a:pt x="520" y="480"/>
                  </a:lnTo>
                  <a:lnTo>
                    <a:pt x="502" y="500"/>
                  </a:lnTo>
                  <a:lnTo>
                    <a:pt x="480" y="520"/>
                  </a:lnTo>
                  <a:lnTo>
                    <a:pt x="458" y="536"/>
                  </a:lnTo>
                  <a:lnTo>
                    <a:pt x="434" y="552"/>
                  </a:lnTo>
                  <a:lnTo>
                    <a:pt x="408" y="564"/>
                  </a:lnTo>
                  <a:lnTo>
                    <a:pt x="382" y="574"/>
                  </a:lnTo>
                  <a:lnTo>
                    <a:pt x="354" y="580"/>
                  </a:lnTo>
                  <a:lnTo>
                    <a:pt x="324" y="586"/>
                  </a:lnTo>
                  <a:lnTo>
                    <a:pt x="294" y="586"/>
                  </a:lnTo>
                  <a:lnTo>
                    <a:pt x="294" y="586"/>
                  </a:lnTo>
                  <a:lnTo>
                    <a:pt x="264" y="586"/>
                  </a:lnTo>
                  <a:lnTo>
                    <a:pt x="234" y="580"/>
                  </a:lnTo>
                  <a:lnTo>
                    <a:pt x="206" y="574"/>
                  </a:lnTo>
                  <a:lnTo>
                    <a:pt x="180" y="564"/>
                  </a:lnTo>
                  <a:lnTo>
                    <a:pt x="154" y="552"/>
                  </a:lnTo>
                  <a:lnTo>
                    <a:pt x="130" y="536"/>
                  </a:lnTo>
                  <a:lnTo>
                    <a:pt x="108" y="520"/>
                  </a:lnTo>
                  <a:lnTo>
                    <a:pt x="86" y="500"/>
                  </a:lnTo>
                  <a:lnTo>
                    <a:pt x="68" y="480"/>
                  </a:lnTo>
                  <a:lnTo>
                    <a:pt x="50" y="458"/>
                  </a:lnTo>
                  <a:lnTo>
                    <a:pt x="36" y="432"/>
                  </a:lnTo>
                  <a:lnTo>
                    <a:pt x="24" y="408"/>
                  </a:lnTo>
                  <a:lnTo>
                    <a:pt x="14" y="380"/>
                  </a:lnTo>
                  <a:lnTo>
                    <a:pt x="6" y="352"/>
                  </a:lnTo>
                  <a:lnTo>
                    <a:pt x="2" y="322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2" y="262"/>
                  </a:lnTo>
                  <a:lnTo>
                    <a:pt x="6" y="234"/>
                  </a:lnTo>
                  <a:lnTo>
                    <a:pt x="14" y="206"/>
                  </a:lnTo>
                  <a:lnTo>
                    <a:pt x="24" y="178"/>
                  </a:lnTo>
                  <a:lnTo>
                    <a:pt x="36" y="152"/>
                  </a:lnTo>
                  <a:lnTo>
                    <a:pt x="50" y="128"/>
                  </a:lnTo>
                  <a:lnTo>
                    <a:pt x="68" y="106"/>
                  </a:lnTo>
                  <a:lnTo>
                    <a:pt x="86" y="86"/>
                  </a:lnTo>
                  <a:lnTo>
                    <a:pt x="108" y="66"/>
                  </a:lnTo>
                  <a:lnTo>
                    <a:pt x="130" y="50"/>
                  </a:lnTo>
                  <a:lnTo>
                    <a:pt x="154" y="34"/>
                  </a:lnTo>
                  <a:lnTo>
                    <a:pt x="180" y="22"/>
                  </a:lnTo>
                  <a:lnTo>
                    <a:pt x="206" y="12"/>
                  </a:lnTo>
                  <a:lnTo>
                    <a:pt x="234" y="6"/>
                  </a:lnTo>
                  <a:lnTo>
                    <a:pt x="26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324" y="0"/>
                  </a:lnTo>
                  <a:lnTo>
                    <a:pt x="354" y="6"/>
                  </a:lnTo>
                  <a:lnTo>
                    <a:pt x="382" y="12"/>
                  </a:lnTo>
                  <a:lnTo>
                    <a:pt x="408" y="22"/>
                  </a:lnTo>
                  <a:lnTo>
                    <a:pt x="434" y="34"/>
                  </a:lnTo>
                  <a:lnTo>
                    <a:pt x="458" y="50"/>
                  </a:lnTo>
                  <a:lnTo>
                    <a:pt x="480" y="66"/>
                  </a:lnTo>
                  <a:lnTo>
                    <a:pt x="502" y="86"/>
                  </a:lnTo>
                  <a:lnTo>
                    <a:pt x="520" y="106"/>
                  </a:lnTo>
                  <a:lnTo>
                    <a:pt x="538" y="128"/>
                  </a:lnTo>
                  <a:lnTo>
                    <a:pt x="552" y="152"/>
                  </a:lnTo>
                  <a:lnTo>
                    <a:pt x="564" y="178"/>
                  </a:lnTo>
                  <a:lnTo>
                    <a:pt x="574" y="206"/>
                  </a:lnTo>
                  <a:lnTo>
                    <a:pt x="582" y="234"/>
                  </a:lnTo>
                  <a:lnTo>
                    <a:pt x="586" y="262"/>
                  </a:lnTo>
                  <a:lnTo>
                    <a:pt x="588" y="292"/>
                  </a:lnTo>
                  <a:lnTo>
                    <a:pt x="588" y="292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1" name="Freeform 122"/>
            <p:cNvSpPr>
              <a:spLocks/>
            </p:cNvSpPr>
            <p:nvPr userDrawn="1"/>
          </p:nvSpPr>
          <p:spPr bwMode="auto">
            <a:xfrm>
              <a:off x="817563" y="1103709"/>
              <a:ext cx="473075" cy="473075"/>
            </a:xfrm>
            <a:custGeom>
              <a:avLst/>
              <a:gdLst>
                <a:gd name="T0" fmla="*/ 298 w 298"/>
                <a:gd name="T1" fmla="*/ 148 h 298"/>
                <a:gd name="T2" fmla="*/ 294 w 298"/>
                <a:gd name="T3" fmla="*/ 178 h 298"/>
                <a:gd name="T4" fmla="*/ 286 w 298"/>
                <a:gd name="T5" fmla="*/ 206 h 298"/>
                <a:gd name="T6" fmla="*/ 272 w 298"/>
                <a:gd name="T7" fmla="*/ 232 h 298"/>
                <a:gd name="T8" fmla="*/ 254 w 298"/>
                <a:gd name="T9" fmla="*/ 254 h 298"/>
                <a:gd name="T10" fmla="*/ 232 w 298"/>
                <a:gd name="T11" fmla="*/ 272 h 298"/>
                <a:gd name="T12" fmla="*/ 206 w 298"/>
                <a:gd name="T13" fmla="*/ 286 h 298"/>
                <a:gd name="T14" fmla="*/ 178 w 298"/>
                <a:gd name="T15" fmla="*/ 294 h 298"/>
                <a:gd name="T16" fmla="*/ 148 w 298"/>
                <a:gd name="T17" fmla="*/ 298 h 298"/>
                <a:gd name="T18" fmla="*/ 132 w 298"/>
                <a:gd name="T19" fmla="*/ 296 h 298"/>
                <a:gd name="T20" fmla="*/ 104 w 298"/>
                <a:gd name="T21" fmla="*/ 290 h 298"/>
                <a:gd name="T22" fmla="*/ 76 w 298"/>
                <a:gd name="T23" fmla="*/ 280 h 298"/>
                <a:gd name="T24" fmla="*/ 54 w 298"/>
                <a:gd name="T25" fmla="*/ 264 h 298"/>
                <a:gd name="T26" fmla="*/ 34 w 298"/>
                <a:gd name="T27" fmla="*/ 242 h 298"/>
                <a:gd name="T28" fmla="*/ 16 w 298"/>
                <a:gd name="T29" fmla="*/ 220 h 298"/>
                <a:gd name="T30" fmla="*/ 6 w 298"/>
                <a:gd name="T31" fmla="*/ 192 h 298"/>
                <a:gd name="T32" fmla="*/ 0 w 298"/>
                <a:gd name="T33" fmla="*/ 164 h 298"/>
                <a:gd name="T34" fmla="*/ 0 w 298"/>
                <a:gd name="T35" fmla="*/ 148 h 298"/>
                <a:gd name="T36" fmla="*/ 2 w 298"/>
                <a:gd name="T37" fmla="*/ 118 h 298"/>
                <a:gd name="T38" fmla="*/ 10 w 298"/>
                <a:gd name="T39" fmla="*/ 90 h 298"/>
                <a:gd name="T40" fmla="*/ 24 w 298"/>
                <a:gd name="T41" fmla="*/ 64 h 298"/>
                <a:gd name="T42" fmla="*/ 42 w 298"/>
                <a:gd name="T43" fmla="*/ 42 h 298"/>
                <a:gd name="T44" fmla="*/ 64 w 298"/>
                <a:gd name="T45" fmla="*/ 24 h 298"/>
                <a:gd name="T46" fmla="*/ 90 w 298"/>
                <a:gd name="T47" fmla="*/ 10 h 298"/>
                <a:gd name="T48" fmla="*/ 118 w 298"/>
                <a:gd name="T49" fmla="*/ 2 h 298"/>
                <a:gd name="T50" fmla="*/ 148 w 298"/>
                <a:gd name="T51" fmla="*/ 0 h 298"/>
                <a:gd name="T52" fmla="*/ 164 w 298"/>
                <a:gd name="T53" fmla="*/ 0 h 298"/>
                <a:gd name="T54" fmla="*/ 192 w 298"/>
                <a:gd name="T55" fmla="*/ 6 h 298"/>
                <a:gd name="T56" fmla="*/ 220 w 298"/>
                <a:gd name="T57" fmla="*/ 18 h 298"/>
                <a:gd name="T58" fmla="*/ 242 w 298"/>
                <a:gd name="T59" fmla="*/ 34 h 298"/>
                <a:gd name="T60" fmla="*/ 262 w 298"/>
                <a:gd name="T61" fmla="*/ 54 h 298"/>
                <a:gd name="T62" fmla="*/ 280 w 298"/>
                <a:gd name="T63" fmla="*/ 78 h 298"/>
                <a:gd name="T64" fmla="*/ 290 w 298"/>
                <a:gd name="T65" fmla="*/ 104 h 298"/>
                <a:gd name="T66" fmla="*/ 296 w 298"/>
                <a:gd name="T67" fmla="*/ 132 h 298"/>
                <a:gd name="T68" fmla="*/ 298 w 298"/>
                <a:gd name="T69" fmla="*/ 14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8" h="298">
                  <a:moveTo>
                    <a:pt x="298" y="148"/>
                  </a:moveTo>
                  <a:lnTo>
                    <a:pt x="298" y="148"/>
                  </a:lnTo>
                  <a:lnTo>
                    <a:pt x="296" y="164"/>
                  </a:lnTo>
                  <a:lnTo>
                    <a:pt x="294" y="178"/>
                  </a:lnTo>
                  <a:lnTo>
                    <a:pt x="290" y="192"/>
                  </a:lnTo>
                  <a:lnTo>
                    <a:pt x="286" y="206"/>
                  </a:lnTo>
                  <a:lnTo>
                    <a:pt x="280" y="220"/>
                  </a:lnTo>
                  <a:lnTo>
                    <a:pt x="272" y="232"/>
                  </a:lnTo>
                  <a:lnTo>
                    <a:pt x="262" y="242"/>
                  </a:lnTo>
                  <a:lnTo>
                    <a:pt x="254" y="254"/>
                  </a:lnTo>
                  <a:lnTo>
                    <a:pt x="242" y="264"/>
                  </a:lnTo>
                  <a:lnTo>
                    <a:pt x="232" y="272"/>
                  </a:lnTo>
                  <a:lnTo>
                    <a:pt x="220" y="280"/>
                  </a:lnTo>
                  <a:lnTo>
                    <a:pt x="206" y="286"/>
                  </a:lnTo>
                  <a:lnTo>
                    <a:pt x="192" y="290"/>
                  </a:lnTo>
                  <a:lnTo>
                    <a:pt x="178" y="294"/>
                  </a:lnTo>
                  <a:lnTo>
                    <a:pt x="164" y="296"/>
                  </a:lnTo>
                  <a:lnTo>
                    <a:pt x="148" y="298"/>
                  </a:lnTo>
                  <a:lnTo>
                    <a:pt x="148" y="298"/>
                  </a:lnTo>
                  <a:lnTo>
                    <a:pt x="132" y="296"/>
                  </a:lnTo>
                  <a:lnTo>
                    <a:pt x="118" y="294"/>
                  </a:lnTo>
                  <a:lnTo>
                    <a:pt x="104" y="290"/>
                  </a:lnTo>
                  <a:lnTo>
                    <a:pt x="90" y="286"/>
                  </a:lnTo>
                  <a:lnTo>
                    <a:pt x="76" y="280"/>
                  </a:lnTo>
                  <a:lnTo>
                    <a:pt x="64" y="272"/>
                  </a:lnTo>
                  <a:lnTo>
                    <a:pt x="54" y="264"/>
                  </a:lnTo>
                  <a:lnTo>
                    <a:pt x="42" y="254"/>
                  </a:lnTo>
                  <a:lnTo>
                    <a:pt x="34" y="242"/>
                  </a:lnTo>
                  <a:lnTo>
                    <a:pt x="24" y="232"/>
                  </a:lnTo>
                  <a:lnTo>
                    <a:pt x="16" y="220"/>
                  </a:lnTo>
                  <a:lnTo>
                    <a:pt x="10" y="206"/>
                  </a:lnTo>
                  <a:lnTo>
                    <a:pt x="6" y="192"/>
                  </a:lnTo>
                  <a:lnTo>
                    <a:pt x="2" y="178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0" y="132"/>
                  </a:lnTo>
                  <a:lnTo>
                    <a:pt x="2" y="118"/>
                  </a:lnTo>
                  <a:lnTo>
                    <a:pt x="6" y="104"/>
                  </a:lnTo>
                  <a:lnTo>
                    <a:pt x="10" y="90"/>
                  </a:lnTo>
                  <a:lnTo>
                    <a:pt x="16" y="78"/>
                  </a:lnTo>
                  <a:lnTo>
                    <a:pt x="24" y="64"/>
                  </a:lnTo>
                  <a:lnTo>
                    <a:pt x="34" y="54"/>
                  </a:lnTo>
                  <a:lnTo>
                    <a:pt x="42" y="42"/>
                  </a:lnTo>
                  <a:lnTo>
                    <a:pt x="54" y="34"/>
                  </a:lnTo>
                  <a:lnTo>
                    <a:pt x="64" y="24"/>
                  </a:lnTo>
                  <a:lnTo>
                    <a:pt x="76" y="18"/>
                  </a:lnTo>
                  <a:lnTo>
                    <a:pt x="90" y="10"/>
                  </a:lnTo>
                  <a:lnTo>
                    <a:pt x="104" y="6"/>
                  </a:lnTo>
                  <a:lnTo>
                    <a:pt x="118" y="2"/>
                  </a:lnTo>
                  <a:lnTo>
                    <a:pt x="132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64" y="0"/>
                  </a:lnTo>
                  <a:lnTo>
                    <a:pt x="178" y="2"/>
                  </a:lnTo>
                  <a:lnTo>
                    <a:pt x="192" y="6"/>
                  </a:lnTo>
                  <a:lnTo>
                    <a:pt x="206" y="10"/>
                  </a:lnTo>
                  <a:lnTo>
                    <a:pt x="220" y="18"/>
                  </a:lnTo>
                  <a:lnTo>
                    <a:pt x="232" y="24"/>
                  </a:lnTo>
                  <a:lnTo>
                    <a:pt x="242" y="34"/>
                  </a:lnTo>
                  <a:lnTo>
                    <a:pt x="254" y="42"/>
                  </a:lnTo>
                  <a:lnTo>
                    <a:pt x="262" y="54"/>
                  </a:lnTo>
                  <a:lnTo>
                    <a:pt x="272" y="64"/>
                  </a:lnTo>
                  <a:lnTo>
                    <a:pt x="280" y="78"/>
                  </a:lnTo>
                  <a:lnTo>
                    <a:pt x="286" y="90"/>
                  </a:lnTo>
                  <a:lnTo>
                    <a:pt x="290" y="104"/>
                  </a:lnTo>
                  <a:lnTo>
                    <a:pt x="294" y="118"/>
                  </a:lnTo>
                  <a:lnTo>
                    <a:pt x="296" y="132"/>
                  </a:lnTo>
                  <a:lnTo>
                    <a:pt x="298" y="148"/>
                  </a:lnTo>
                  <a:lnTo>
                    <a:pt x="298" y="1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123"/>
            <p:cNvSpPr>
              <a:spLocks noChangeArrowheads="1"/>
            </p:cNvSpPr>
            <p:nvPr userDrawn="1"/>
          </p:nvSpPr>
          <p:spPr bwMode="auto">
            <a:xfrm>
              <a:off x="809626" y="4783236"/>
              <a:ext cx="47625" cy="2073275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3" name="Rectangle 124"/>
            <p:cNvSpPr>
              <a:spLocks noChangeArrowheads="1"/>
            </p:cNvSpPr>
            <p:nvPr userDrawn="1"/>
          </p:nvSpPr>
          <p:spPr bwMode="auto">
            <a:xfrm>
              <a:off x="495301" y="5697636"/>
              <a:ext cx="28575" cy="1158875"/>
            </a:xfrm>
            <a:prstGeom prst="rect">
              <a:avLst/>
            </a:pr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4" name="Freeform 125"/>
            <p:cNvSpPr>
              <a:spLocks/>
            </p:cNvSpPr>
            <p:nvPr userDrawn="1"/>
          </p:nvSpPr>
          <p:spPr bwMode="auto">
            <a:xfrm>
              <a:off x="458788" y="4504134"/>
              <a:ext cx="749300" cy="749300"/>
            </a:xfrm>
            <a:custGeom>
              <a:avLst/>
              <a:gdLst>
                <a:gd name="T0" fmla="*/ 472 w 472"/>
                <a:gd name="T1" fmla="*/ 236 h 472"/>
                <a:gd name="T2" fmla="*/ 468 w 472"/>
                <a:gd name="T3" fmla="*/ 284 h 472"/>
                <a:gd name="T4" fmla="*/ 454 w 472"/>
                <a:gd name="T5" fmla="*/ 328 h 472"/>
                <a:gd name="T6" fmla="*/ 432 w 472"/>
                <a:gd name="T7" fmla="*/ 368 h 472"/>
                <a:gd name="T8" fmla="*/ 404 w 472"/>
                <a:gd name="T9" fmla="*/ 404 h 472"/>
                <a:gd name="T10" fmla="*/ 368 w 472"/>
                <a:gd name="T11" fmla="*/ 432 h 472"/>
                <a:gd name="T12" fmla="*/ 328 w 472"/>
                <a:gd name="T13" fmla="*/ 454 h 472"/>
                <a:gd name="T14" fmla="*/ 284 w 472"/>
                <a:gd name="T15" fmla="*/ 468 h 472"/>
                <a:gd name="T16" fmla="*/ 236 w 472"/>
                <a:gd name="T17" fmla="*/ 472 h 472"/>
                <a:gd name="T18" fmla="*/ 212 w 472"/>
                <a:gd name="T19" fmla="*/ 472 h 472"/>
                <a:gd name="T20" fmla="*/ 166 w 472"/>
                <a:gd name="T21" fmla="*/ 462 h 472"/>
                <a:gd name="T22" fmla="*/ 124 w 472"/>
                <a:gd name="T23" fmla="*/ 444 h 472"/>
                <a:gd name="T24" fmla="*/ 86 w 472"/>
                <a:gd name="T25" fmla="*/ 418 h 472"/>
                <a:gd name="T26" fmla="*/ 54 w 472"/>
                <a:gd name="T27" fmla="*/ 386 h 472"/>
                <a:gd name="T28" fmla="*/ 30 w 472"/>
                <a:gd name="T29" fmla="*/ 348 h 472"/>
                <a:gd name="T30" fmla="*/ 12 w 472"/>
                <a:gd name="T31" fmla="*/ 306 h 472"/>
                <a:gd name="T32" fmla="*/ 2 w 472"/>
                <a:gd name="T33" fmla="*/ 260 h 472"/>
                <a:gd name="T34" fmla="*/ 0 w 472"/>
                <a:gd name="T35" fmla="*/ 236 h 472"/>
                <a:gd name="T36" fmla="*/ 6 w 472"/>
                <a:gd name="T37" fmla="*/ 188 h 472"/>
                <a:gd name="T38" fmla="*/ 20 w 472"/>
                <a:gd name="T39" fmla="*/ 144 h 472"/>
                <a:gd name="T40" fmla="*/ 40 w 472"/>
                <a:gd name="T41" fmla="*/ 104 h 472"/>
                <a:gd name="T42" fmla="*/ 70 w 472"/>
                <a:gd name="T43" fmla="*/ 70 h 472"/>
                <a:gd name="T44" fmla="*/ 104 w 472"/>
                <a:gd name="T45" fmla="*/ 40 h 472"/>
                <a:gd name="T46" fmla="*/ 144 w 472"/>
                <a:gd name="T47" fmla="*/ 20 h 472"/>
                <a:gd name="T48" fmla="*/ 188 w 472"/>
                <a:gd name="T49" fmla="*/ 6 h 472"/>
                <a:gd name="T50" fmla="*/ 236 w 472"/>
                <a:gd name="T51" fmla="*/ 0 h 472"/>
                <a:gd name="T52" fmla="*/ 260 w 472"/>
                <a:gd name="T53" fmla="*/ 2 h 472"/>
                <a:gd name="T54" fmla="*/ 306 w 472"/>
                <a:gd name="T55" fmla="*/ 12 h 472"/>
                <a:gd name="T56" fmla="*/ 348 w 472"/>
                <a:gd name="T57" fmla="*/ 30 h 472"/>
                <a:gd name="T58" fmla="*/ 386 w 472"/>
                <a:gd name="T59" fmla="*/ 54 h 472"/>
                <a:gd name="T60" fmla="*/ 418 w 472"/>
                <a:gd name="T61" fmla="*/ 86 h 472"/>
                <a:gd name="T62" fmla="*/ 444 w 472"/>
                <a:gd name="T63" fmla="*/ 124 h 472"/>
                <a:gd name="T64" fmla="*/ 462 w 472"/>
                <a:gd name="T65" fmla="*/ 166 h 472"/>
                <a:gd name="T66" fmla="*/ 472 w 472"/>
                <a:gd name="T67" fmla="*/ 212 h 472"/>
                <a:gd name="T68" fmla="*/ 472 w 472"/>
                <a:gd name="T69" fmla="*/ 236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72" h="472">
                  <a:moveTo>
                    <a:pt x="472" y="236"/>
                  </a:moveTo>
                  <a:lnTo>
                    <a:pt x="472" y="236"/>
                  </a:lnTo>
                  <a:lnTo>
                    <a:pt x="472" y="260"/>
                  </a:lnTo>
                  <a:lnTo>
                    <a:pt x="468" y="284"/>
                  </a:lnTo>
                  <a:lnTo>
                    <a:pt x="462" y="306"/>
                  </a:lnTo>
                  <a:lnTo>
                    <a:pt x="454" y="328"/>
                  </a:lnTo>
                  <a:lnTo>
                    <a:pt x="444" y="348"/>
                  </a:lnTo>
                  <a:lnTo>
                    <a:pt x="432" y="368"/>
                  </a:lnTo>
                  <a:lnTo>
                    <a:pt x="418" y="386"/>
                  </a:lnTo>
                  <a:lnTo>
                    <a:pt x="404" y="404"/>
                  </a:lnTo>
                  <a:lnTo>
                    <a:pt x="386" y="418"/>
                  </a:lnTo>
                  <a:lnTo>
                    <a:pt x="368" y="432"/>
                  </a:lnTo>
                  <a:lnTo>
                    <a:pt x="348" y="444"/>
                  </a:lnTo>
                  <a:lnTo>
                    <a:pt x="328" y="454"/>
                  </a:lnTo>
                  <a:lnTo>
                    <a:pt x="306" y="462"/>
                  </a:lnTo>
                  <a:lnTo>
                    <a:pt x="284" y="468"/>
                  </a:lnTo>
                  <a:lnTo>
                    <a:pt x="260" y="472"/>
                  </a:lnTo>
                  <a:lnTo>
                    <a:pt x="236" y="472"/>
                  </a:lnTo>
                  <a:lnTo>
                    <a:pt x="236" y="472"/>
                  </a:lnTo>
                  <a:lnTo>
                    <a:pt x="212" y="472"/>
                  </a:lnTo>
                  <a:lnTo>
                    <a:pt x="188" y="468"/>
                  </a:lnTo>
                  <a:lnTo>
                    <a:pt x="166" y="462"/>
                  </a:lnTo>
                  <a:lnTo>
                    <a:pt x="144" y="454"/>
                  </a:lnTo>
                  <a:lnTo>
                    <a:pt x="124" y="444"/>
                  </a:lnTo>
                  <a:lnTo>
                    <a:pt x="104" y="432"/>
                  </a:lnTo>
                  <a:lnTo>
                    <a:pt x="86" y="418"/>
                  </a:lnTo>
                  <a:lnTo>
                    <a:pt x="70" y="404"/>
                  </a:lnTo>
                  <a:lnTo>
                    <a:pt x="54" y="386"/>
                  </a:lnTo>
                  <a:lnTo>
                    <a:pt x="40" y="368"/>
                  </a:lnTo>
                  <a:lnTo>
                    <a:pt x="30" y="348"/>
                  </a:lnTo>
                  <a:lnTo>
                    <a:pt x="20" y="328"/>
                  </a:lnTo>
                  <a:lnTo>
                    <a:pt x="12" y="306"/>
                  </a:lnTo>
                  <a:lnTo>
                    <a:pt x="6" y="284"/>
                  </a:lnTo>
                  <a:lnTo>
                    <a:pt x="2" y="260"/>
                  </a:lnTo>
                  <a:lnTo>
                    <a:pt x="0" y="236"/>
                  </a:lnTo>
                  <a:lnTo>
                    <a:pt x="0" y="236"/>
                  </a:lnTo>
                  <a:lnTo>
                    <a:pt x="2" y="212"/>
                  </a:lnTo>
                  <a:lnTo>
                    <a:pt x="6" y="188"/>
                  </a:lnTo>
                  <a:lnTo>
                    <a:pt x="12" y="166"/>
                  </a:lnTo>
                  <a:lnTo>
                    <a:pt x="20" y="144"/>
                  </a:lnTo>
                  <a:lnTo>
                    <a:pt x="30" y="124"/>
                  </a:lnTo>
                  <a:lnTo>
                    <a:pt x="40" y="104"/>
                  </a:lnTo>
                  <a:lnTo>
                    <a:pt x="54" y="86"/>
                  </a:lnTo>
                  <a:lnTo>
                    <a:pt x="70" y="70"/>
                  </a:lnTo>
                  <a:lnTo>
                    <a:pt x="86" y="54"/>
                  </a:lnTo>
                  <a:lnTo>
                    <a:pt x="104" y="40"/>
                  </a:lnTo>
                  <a:lnTo>
                    <a:pt x="124" y="30"/>
                  </a:lnTo>
                  <a:lnTo>
                    <a:pt x="144" y="20"/>
                  </a:lnTo>
                  <a:lnTo>
                    <a:pt x="166" y="12"/>
                  </a:lnTo>
                  <a:lnTo>
                    <a:pt x="188" y="6"/>
                  </a:lnTo>
                  <a:lnTo>
                    <a:pt x="212" y="2"/>
                  </a:lnTo>
                  <a:lnTo>
                    <a:pt x="236" y="0"/>
                  </a:lnTo>
                  <a:lnTo>
                    <a:pt x="236" y="0"/>
                  </a:lnTo>
                  <a:lnTo>
                    <a:pt x="260" y="2"/>
                  </a:lnTo>
                  <a:lnTo>
                    <a:pt x="284" y="6"/>
                  </a:lnTo>
                  <a:lnTo>
                    <a:pt x="306" y="12"/>
                  </a:lnTo>
                  <a:lnTo>
                    <a:pt x="328" y="20"/>
                  </a:lnTo>
                  <a:lnTo>
                    <a:pt x="348" y="30"/>
                  </a:lnTo>
                  <a:lnTo>
                    <a:pt x="368" y="40"/>
                  </a:lnTo>
                  <a:lnTo>
                    <a:pt x="386" y="54"/>
                  </a:lnTo>
                  <a:lnTo>
                    <a:pt x="404" y="70"/>
                  </a:lnTo>
                  <a:lnTo>
                    <a:pt x="418" y="86"/>
                  </a:lnTo>
                  <a:lnTo>
                    <a:pt x="432" y="104"/>
                  </a:lnTo>
                  <a:lnTo>
                    <a:pt x="444" y="124"/>
                  </a:lnTo>
                  <a:lnTo>
                    <a:pt x="454" y="144"/>
                  </a:lnTo>
                  <a:lnTo>
                    <a:pt x="462" y="166"/>
                  </a:lnTo>
                  <a:lnTo>
                    <a:pt x="468" y="188"/>
                  </a:lnTo>
                  <a:lnTo>
                    <a:pt x="472" y="212"/>
                  </a:lnTo>
                  <a:lnTo>
                    <a:pt x="472" y="236"/>
                  </a:lnTo>
                  <a:lnTo>
                    <a:pt x="472" y="236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5" name="Freeform 126"/>
            <p:cNvSpPr>
              <a:spLocks/>
            </p:cNvSpPr>
            <p:nvPr userDrawn="1"/>
          </p:nvSpPr>
          <p:spPr bwMode="auto">
            <a:xfrm>
              <a:off x="577851" y="4704159"/>
              <a:ext cx="511175" cy="514350"/>
            </a:xfrm>
            <a:custGeom>
              <a:avLst/>
              <a:gdLst>
                <a:gd name="T0" fmla="*/ 322 w 322"/>
                <a:gd name="T1" fmla="*/ 162 h 324"/>
                <a:gd name="T2" fmla="*/ 318 w 322"/>
                <a:gd name="T3" fmla="*/ 194 h 324"/>
                <a:gd name="T4" fmla="*/ 308 w 322"/>
                <a:gd name="T5" fmla="*/ 224 h 324"/>
                <a:gd name="T6" fmla="*/ 294 w 322"/>
                <a:gd name="T7" fmla="*/ 252 h 324"/>
                <a:gd name="T8" fmla="*/ 274 w 322"/>
                <a:gd name="T9" fmla="*/ 276 h 324"/>
                <a:gd name="T10" fmla="*/ 250 w 322"/>
                <a:gd name="T11" fmla="*/ 296 h 324"/>
                <a:gd name="T12" fmla="*/ 224 w 322"/>
                <a:gd name="T13" fmla="*/ 310 h 324"/>
                <a:gd name="T14" fmla="*/ 192 w 322"/>
                <a:gd name="T15" fmla="*/ 320 h 324"/>
                <a:gd name="T16" fmla="*/ 160 w 322"/>
                <a:gd name="T17" fmla="*/ 324 h 324"/>
                <a:gd name="T18" fmla="*/ 144 w 322"/>
                <a:gd name="T19" fmla="*/ 322 h 324"/>
                <a:gd name="T20" fmla="*/ 112 w 322"/>
                <a:gd name="T21" fmla="*/ 316 h 324"/>
                <a:gd name="T22" fmla="*/ 84 w 322"/>
                <a:gd name="T23" fmla="*/ 304 h 324"/>
                <a:gd name="T24" fmla="*/ 58 w 322"/>
                <a:gd name="T25" fmla="*/ 286 h 324"/>
                <a:gd name="T26" fmla="*/ 36 w 322"/>
                <a:gd name="T27" fmla="*/ 264 h 324"/>
                <a:gd name="T28" fmla="*/ 18 w 322"/>
                <a:gd name="T29" fmla="*/ 238 h 324"/>
                <a:gd name="T30" fmla="*/ 6 w 322"/>
                <a:gd name="T31" fmla="*/ 210 h 324"/>
                <a:gd name="T32" fmla="*/ 0 w 322"/>
                <a:gd name="T33" fmla="*/ 178 h 324"/>
                <a:gd name="T34" fmla="*/ 0 w 322"/>
                <a:gd name="T35" fmla="*/ 162 h 324"/>
                <a:gd name="T36" fmla="*/ 2 w 322"/>
                <a:gd name="T37" fmla="*/ 130 h 324"/>
                <a:gd name="T38" fmla="*/ 12 w 322"/>
                <a:gd name="T39" fmla="*/ 100 h 324"/>
                <a:gd name="T40" fmla="*/ 26 w 322"/>
                <a:gd name="T41" fmla="*/ 72 h 324"/>
                <a:gd name="T42" fmla="*/ 46 w 322"/>
                <a:gd name="T43" fmla="*/ 48 h 324"/>
                <a:gd name="T44" fmla="*/ 70 w 322"/>
                <a:gd name="T45" fmla="*/ 28 h 324"/>
                <a:gd name="T46" fmla="*/ 98 w 322"/>
                <a:gd name="T47" fmla="*/ 14 h 324"/>
                <a:gd name="T48" fmla="*/ 128 w 322"/>
                <a:gd name="T49" fmla="*/ 4 h 324"/>
                <a:gd name="T50" fmla="*/ 160 w 322"/>
                <a:gd name="T51" fmla="*/ 0 h 324"/>
                <a:gd name="T52" fmla="*/ 176 w 322"/>
                <a:gd name="T53" fmla="*/ 2 h 324"/>
                <a:gd name="T54" fmla="*/ 208 w 322"/>
                <a:gd name="T55" fmla="*/ 8 h 324"/>
                <a:gd name="T56" fmla="*/ 238 w 322"/>
                <a:gd name="T57" fmla="*/ 20 h 324"/>
                <a:gd name="T58" fmla="*/ 262 w 322"/>
                <a:gd name="T59" fmla="*/ 38 h 324"/>
                <a:gd name="T60" fmla="*/ 284 w 322"/>
                <a:gd name="T61" fmla="*/ 60 h 324"/>
                <a:gd name="T62" fmla="*/ 302 w 322"/>
                <a:gd name="T63" fmla="*/ 86 h 324"/>
                <a:gd name="T64" fmla="*/ 314 w 322"/>
                <a:gd name="T65" fmla="*/ 114 h 324"/>
                <a:gd name="T66" fmla="*/ 320 w 322"/>
                <a:gd name="T67" fmla="*/ 146 h 324"/>
                <a:gd name="T68" fmla="*/ 322 w 322"/>
                <a:gd name="T69" fmla="*/ 162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22" h="324">
                  <a:moveTo>
                    <a:pt x="322" y="162"/>
                  </a:moveTo>
                  <a:lnTo>
                    <a:pt x="322" y="162"/>
                  </a:lnTo>
                  <a:lnTo>
                    <a:pt x="320" y="178"/>
                  </a:lnTo>
                  <a:lnTo>
                    <a:pt x="318" y="194"/>
                  </a:lnTo>
                  <a:lnTo>
                    <a:pt x="314" y="210"/>
                  </a:lnTo>
                  <a:lnTo>
                    <a:pt x="308" y="224"/>
                  </a:lnTo>
                  <a:lnTo>
                    <a:pt x="302" y="238"/>
                  </a:lnTo>
                  <a:lnTo>
                    <a:pt x="294" y="252"/>
                  </a:lnTo>
                  <a:lnTo>
                    <a:pt x="284" y="264"/>
                  </a:lnTo>
                  <a:lnTo>
                    <a:pt x="274" y="276"/>
                  </a:lnTo>
                  <a:lnTo>
                    <a:pt x="262" y="286"/>
                  </a:lnTo>
                  <a:lnTo>
                    <a:pt x="250" y="296"/>
                  </a:lnTo>
                  <a:lnTo>
                    <a:pt x="238" y="304"/>
                  </a:lnTo>
                  <a:lnTo>
                    <a:pt x="224" y="310"/>
                  </a:lnTo>
                  <a:lnTo>
                    <a:pt x="208" y="316"/>
                  </a:lnTo>
                  <a:lnTo>
                    <a:pt x="192" y="320"/>
                  </a:lnTo>
                  <a:lnTo>
                    <a:pt x="176" y="322"/>
                  </a:lnTo>
                  <a:lnTo>
                    <a:pt x="160" y="324"/>
                  </a:lnTo>
                  <a:lnTo>
                    <a:pt x="160" y="324"/>
                  </a:lnTo>
                  <a:lnTo>
                    <a:pt x="144" y="322"/>
                  </a:lnTo>
                  <a:lnTo>
                    <a:pt x="128" y="320"/>
                  </a:lnTo>
                  <a:lnTo>
                    <a:pt x="112" y="316"/>
                  </a:lnTo>
                  <a:lnTo>
                    <a:pt x="98" y="310"/>
                  </a:lnTo>
                  <a:lnTo>
                    <a:pt x="84" y="304"/>
                  </a:lnTo>
                  <a:lnTo>
                    <a:pt x="70" y="296"/>
                  </a:lnTo>
                  <a:lnTo>
                    <a:pt x="58" y="286"/>
                  </a:lnTo>
                  <a:lnTo>
                    <a:pt x="46" y="276"/>
                  </a:lnTo>
                  <a:lnTo>
                    <a:pt x="36" y="264"/>
                  </a:lnTo>
                  <a:lnTo>
                    <a:pt x="26" y="252"/>
                  </a:lnTo>
                  <a:lnTo>
                    <a:pt x="18" y="238"/>
                  </a:lnTo>
                  <a:lnTo>
                    <a:pt x="12" y="224"/>
                  </a:lnTo>
                  <a:lnTo>
                    <a:pt x="6" y="210"/>
                  </a:lnTo>
                  <a:lnTo>
                    <a:pt x="2" y="194"/>
                  </a:lnTo>
                  <a:lnTo>
                    <a:pt x="0" y="178"/>
                  </a:lnTo>
                  <a:lnTo>
                    <a:pt x="0" y="162"/>
                  </a:lnTo>
                  <a:lnTo>
                    <a:pt x="0" y="162"/>
                  </a:lnTo>
                  <a:lnTo>
                    <a:pt x="0" y="146"/>
                  </a:lnTo>
                  <a:lnTo>
                    <a:pt x="2" y="130"/>
                  </a:lnTo>
                  <a:lnTo>
                    <a:pt x="6" y="114"/>
                  </a:lnTo>
                  <a:lnTo>
                    <a:pt x="12" y="100"/>
                  </a:lnTo>
                  <a:lnTo>
                    <a:pt x="18" y="86"/>
                  </a:lnTo>
                  <a:lnTo>
                    <a:pt x="26" y="72"/>
                  </a:lnTo>
                  <a:lnTo>
                    <a:pt x="36" y="60"/>
                  </a:lnTo>
                  <a:lnTo>
                    <a:pt x="46" y="48"/>
                  </a:lnTo>
                  <a:lnTo>
                    <a:pt x="58" y="38"/>
                  </a:lnTo>
                  <a:lnTo>
                    <a:pt x="70" y="28"/>
                  </a:lnTo>
                  <a:lnTo>
                    <a:pt x="84" y="20"/>
                  </a:lnTo>
                  <a:lnTo>
                    <a:pt x="98" y="14"/>
                  </a:lnTo>
                  <a:lnTo>
                    <a:pt x="112" y="8"/>
                  </a:lnTo>
                  <a:lnTo>
                    <a:pt x="128" y="4"/>
                  </a:lnTo>
                  <a:lnTo>
                    <a:pt x="144" y="2"/>
                  </a:lnTo>
                  <a:lnTo>
                    <a:pt x="160" y="0"/>
                  </a:lnTo>
                  <a:lnTo>
                    <a:pt x="160" y="0"/>
                  </a:lnTo>
                  <a:lnTo>
                    <a:pt x="176" y="2"/>
                  </a:lnTo>
                  <a:lnTo>
                    <a:pt x="192" y="4"/>
                  </a:lnTo>
                  <a:lnTo>
                    <a:pt x="208" y="8"/>
                  </a:lnTo>
                  <a:lnTo>
                    <a:pt x="224" y="14"/>
                  </a:lnTo>
                  <a:lnTo>
                    <a:pt x="238" y="20"/>
                  </a:lnTo>
                  <a:lnTo>
                    <a:pt x="250" y="28"/>
                  </a:lnTo>
                  <a:lnTo>
                    <a:pt x="262" y="38"/>
                  </a:lnTo>
                  <a:lnTo>
                    <a:pt x="274" y="48"/>
                  </a:lnTo>
                  <a:lnTo>
                    <a:pt x="284" y="60"/>
                  </a:lnTo>
                  <a:lnTo>
                    <a:pt x="294" y="72"/>
                  </a:lnTo>
                  <a:lnTo>
                    <a:pt x="302" y="86"/>
                  </a:lnTo>
                  <a:lnTo>
                    <a:pt x="308" y="100"/>
                  </a:lnTo>
                  <a:lnTo>
                    <a:pt x="314" y="114"/>
                  </a:lnTo>
                  <a:lnTo>
                    <a:pt x="318" y="130"/>
                  </a:lnTo>
                  <a:lnTo>
                    <a:pt x="320" y="146"/>
                  </a:lnTo>
                  <a:lnTo>
                    <a:pt x="322" y="162"/>
                  </a:lnTo>
                  <a:lnTo>
                    <a:pt x="322" y="162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6" name="Freeform 127"/>
            <p:cNvSpPr>
              <a:spLocks/>
            </p:cNvSpPr>
            <p:nvPr userDrawn="1"/>
          </p:nvSpPr>
          <p:spPr bwMode="auto">
            <a:xfrm>
              <a:off x="703263" y="4935934"/>
              <a:ext cx="260350" cy="260350"/>
            </a:xfrm>
            <a:custGeom>
              <a:avLst/>
              <a:gdLst>
                <a:gd name="T0" fmla="*/ 164 w 164"/>
                <a:gd name="T1" fmla="*/ 82 h 164"/>
                <a:gd name="T2" fmla="*/ 164 w 164"/>
                <a:gd name="T3" fmla="*/ 82 h 164"/>
                <a:gd name="T4" fmla="*/ 162 w 164"/>
                <a:gd name="T5" fmla="*/ 98 h 164"/>
                <a:gd name="T6" fmla="*/ 158 w 164"/>
                <a:gd name="T7" fmla="*/ 114 h 164"/>
                <a:gd name="T8" fmla="*/ 150 w 164"/>
                <a:gd name="T9" fmla="*/ 128 h 164"/>
                <a:gd name="T10" fmla="*/ 140 w 164"/>
                <a:gd name="T11" fmla="*/ 140 h 164"/>
                <a:gd name="T12" fmla="*/ 128 w 164"/>
                <a:gd name="T13" fmla="*/ 150 h 164"/>
                <a:gd name="T14" fmla="*/ 114 w 164"/>
                <a:gd name="T15" fmla="*/ 156 h 164"/>
                <a:gd name="T16" fmla="*/ 98 w 164"/>
                <a:gd name="T17" fmla="*/ 162 h 164"/>
                <a:gd name="T18" fmla="*/ 82 w 164"/>
                <a:gd name="T19" fmla="*/ 164 h 164"/>
                <a:gd name="T20" fmla="*/ 82 w 164"/>
                <a:gd name="T21" fmla="*/ 164 h 164"/>
                <a:gd name="T22" fmla="*/ 66 w 164"/>
                <a:gd name="T23" fmla="*/ 162 h 164"/>
                <a:gd name="T24" fmla="*/ 50 w 164"/>
                <a:gd name="T25" fmla="*/ 156 h 164"/>
                <a:gd name="T26" fmla="*/ 36 w 164"/>
                <a:gd name="T27" fmla="*/ 150 h 164"/>
                <a:gd name="T28" fmla="*/ 24 w 164"/>
                <a:gd name="T29" fmla="*/ 140 h 164"/>
                <a:gd name="T30" fmla="*/ 14 w 164"/>
                <a:gd name="T31" fmla="*/ 128 h 164"/>
                <a:gd name="T32" fmla="*/ 8 w 164"/>
                <a:gd name="T33" fmla="*/ 114 h 164"/>
                <a:gd name="T34" fmla="*/ 2 w 164"/>
                <a:gd name="T35" fmla="*/ 98 h 164"/>
                <a:gd name="T36" fmla="*/ 0 w 164"/>
                <a:gd name="T37" fmla="*/ 82 h 164"/>
                <a:gd name="T38" fmla="*/ 0 w 164"/>
                <a:gd name="T39" fmla="*/ 82 h 164"/>
                <a:gd name="T40" fmla="*/ 2 w 164"/>
                <a:gd name="T41" fmla="*/ 64 h 164"/>
                <a:gd name="T42" fmla="*/ 8 w 164"/>
                <a:gd name="T43" fmla="*/ 50 h 164"/>
                <a:gd name="T44" fmla="*/ 14 w 164"/>
                <a:gd name="T45" fmla="*/ 36 h 164"/>
                <a:gd name="T46" fmla="*/ 24 w 164"/>
                <a:gd name="T47" fmla="*/ 24 h 164"/>
                <a:gd name="T48" fmla="*/ 36 w 164"/>
                <a:gd name="T49" fmla="*/ 14 h 164"/>
                <a:gd name="T50" fmla="*/ 50 w 164"/>
                <a:gd name="T51" fmla="*/ 6 h 164"/>
                <a:gd name="T52" fmla="*/ 66 w 164"/>
                <a:gd name="T53" fmla="*/ 2 h 164"/>
                <a:gd name="T54" fmla="*/ 82 w 164"/>
                <a:gd name="T55" fmla="*/ 0 h 164"/>
                <a:gd name="T56" fmla="*/ 82 w 164"/>
                <a:gd name="T57" fmla="*/ 0 h 164"/>
                <a:gd name="T58" fmla="*/ 98 w 164"/>
                <a:gd name="T59" fmla="*/ 2 h 164"/>
                <a:gd name="T60" fmla="*/ 114 w 164"/>
                <a:gd name="T61" fmla="*/ 6 h 164"/>
                <a:gd name="T62" fmla="*/ 128 w 164"/>
                <a:gd name="T63" fmla="*/ 14 h 164"/>
                <a:gd name="T64" fmla="*/ 140 w 164"/>
                <a:gd name="T65" fmla="*/ 24 h 164"/>
                <a:gd name="T66" fmla="*/ 150 w 164"/>
                <a:gd name="T67" fmla="*/ 36 h 164"/>
                <a:gd name="T68" fmla="*/ 158 w 164"/>
                <a:gd name="T69" fmla="*/ 50 h 164"/>
                <a:gd name="T70" fmla="*/ 162 w 164"/>
                <a:gd name="T71" fmla="*/ 64 h 164"/>
                <a:gd name="T72" fmla="*/ 164 w 164"/>
                <a:gd name="T73" fmla="*/ 82 h 164"/>
                <a:gd name="T74" fmla="*/ 164 w 164"/>
                <a:gd name="T75" fmla="*/ 82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4" h="164">
                  <a:moveTo>
                    <a:pt x="164" y="82"/>
                  </a:moveTo>
                  <a:lnTo>
                    <a:pt x="164" y="82"/>
                  </a:lnTo>
                  <a:lnTo>
                    <a:pt x="162" y="98"/>
                  </a:lnTo>
                  <a:lnTo>
                    <a:pt x="158" y="114"/>
                  </a:lnTo>
                  <a:lnTo>
                    <a:pt x="150" y="128"/>
                  </a:lnTo>
                  <a:lnTo>
                    <a:pt x="140" y="140"/>
                  </a:lnTo>
                  <a:lnTo>
                    <a:pt x="128" y="150"/>
                  </a:lnTo>
                  <a:lnTo>
                    <a:pt x="114" y="156"/>
                  </a:lnTo>
                  <a:lnTo>
                    <a:pt x="98" y="162"/>
                  </a:lnTo>
                  <a:lnTo>
                    <a:pt x="82" y="164"/>
                  </a:lnTo>
                  <a:lnTo>
                    <a:pt x="82" y="164"/>
                  </a:lnTo>
                  <a:lnTo>
                    <a:pt x="66" y="162"/>
                  </a:lnTo>
                  <a:lnTo>
                    <a:pt x="50" y="156"/>
                  </a:lnTo>
                  <a:lnTo>
                    <a:pt x="36" y="150"/>
                  </a:lnTo>
                  <a:lnTo>
                    <a:pt x="24" y="140"/>
                  </a:lnTo>
                  <a:lnTo>
                    <a:pt x="14" y="128"/>
                  </a:lnTo>
                  <a:lnTo>
                    <a:pt x="8" y="114"/>
                  </a:lnTo>
                  <a:lnTo>
                    <a:pt x="2" y="98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2" y="64"/>
                  </a:lnTo>
                  <a:lnTo>
                    <a:pt x="8" y="50"/>
                  </a:lnTo>
                  <a:lnTo>
                    <a:pt x="14" y="36"/>
                  </a:lnTo>
                  <a:lnTo>
                    <a:pt x="24" y="24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6" y="2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8" y="2"/>
                  </a:lnTo>
                  <a:lnTo>
                    <a:pt x="114" y="6"/>
                  </a:lnTo>
                  <a:lnTo>
                    <a:pt x="128" y="14"/>
                  </a:lnTo>
                  <a:lnTo>
                    <a:pt x="140" y="24"/>
                  </a:lnTo>
                  <a:lnTo>
                    <a:pt x="150" y="36"/>
                  </a:lnTo>
                  <a:lnTo>
                    <a:pt x="158" y="50"/>
                  </a:lnTo>
                  <a:lnTo>
                    <a:pt x="162" y="64"/>
                  </a:lnTo>
                  <a:lnTo>
                    <a:pt x="164" y="82"/>
                  </a:lnTo>
                  <a:lnTo>
                    <a:pt x="164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28"/>
            <p:cNvSpPr>
              <a:spLocks/>
            </p:cNvSpPr>
            <p:nvPr userDrawn="1"/>
          </p:nvSpPr>
          <p:spPr bwMode="auto">
            <a:xfrm>
              <a:off x="334963" y="5561409"/>
              <a:ext cx="349250" cy="349250"/>
            </a:xfrm>
            <a:custGeom>
              <a:avLst/>
              <a:gdLst>
                <a:gd name="T0" fmla="*/ 220 w 220"/>
                <a:gd name="T1" fmla="*/ 110 h 220"/>
                <a:gd name="T2" fmla="*/ 220 w 220"/>
                <a:gd name="T3" fmla="*/ 110 h 220"/>
                <a:gd name="T4" fmla="*/ 218 w 220"/>
                <a:gd name="T5" fmla="*/ 132 h 220"/>
                <a:gd name="T6" fmla="*/ 212 w 220"/>
                <a:gd name="T7" fmla="*/ 154 h 220"/>
                <a:gd name="T8" fmla="*/ 202 w 220"/>
                <a:gd name="T9" fmla="*/ 172 h 220"/>
                <a:gd name="T10" fmla="*/ 188 w 220"/>
                <a:gd name="T11" fmla="*/ 188 h 220"/>
                <a:gd name="T12" fmla="*/ 172 w 220"/>
                <a:gd name="T13" fmla="*/ 202 h 220"/>
                <a:gd name="T14" fmla="*/ 154 w 220"/>
                <a:gd name="T15" fmla="*/ 212 h 220"/>
                <a:gd name="T16" fmla="*/ 132 w 220"/>
                <a:gd name="T17" fmla="*/ 218 h 220"/>
                <a:gd name="T18" fmla="*/ 110 w 220"/>
                <a:gd name="T19" fmla="*/ 220 h 220"/>
                <a:gd name="T20" fmla="*/ 110 w 220"/>
                <a:gd name="T21" fmla="*/ 220 h 220"/>
                <a:gd name="T22" fmla="*/ 88 w 220"/>
                <a:gd name="T23" fmla="*/ 218 h 220"/>
                <a:gd name="T24" fmla="*/ 68 w 220"/>
                <a:gd name="T25" fmla="*/ 212 h 220"/>
                <a:gd name="T26" fmla="*/ 50 w 220"/>
                <a:gd name="T27" fmla="*/ 202 h 220"/>
                <a:gd name="T28" fmla="*/ 32 w 220"/>
                <a:gd name="T29" fmla="*/ 188 h 220"/>
                <a:gd name="T30" fmla="*/ 20 w 220"/>
                <a:gd name="T31" fmla="*/ 172 h 220"/>
                <a:gd name="T32" fmla="*/ 10 w 220"/>
                <a:gd name="T33" fmla="*/ 154 h 220"/>
                <a:gd name="T34" fmla="*/ 2 w 220"/>
                <a:gd name="T35" fmla="*/ 132 h 220"/>
                <a:gd name="T36" fmla="*/ 0 w 220"/>
                <a:gd name="T37" fmla="*/ 110 h 220"/>
                <a:gd name="T38" fmla="*/ 0 w 220"/>
                <a:gd name="T39" fmla="*/ 110 h 220"/>
                <a:gd name="T40" fmla="*/ 2 w 220"/>
                <a:gd name="T41" fmla="*/ 88 h 220"/>
                <a:gd name="T42" fmla="*/ 10 w 220"/>
                <a:gd name="T43" fmla="*/ 68 h 220"/>
                <a:gd name="T44" fmla="*/ 20 w 220"/>
                <a:gd name="T45" fmla="*/ 50 h 220"/>
                <a:gd name="T46" fmla="*/ 32 w 220"/>
                <a:gd name="T47" fmla="*/ 32 h 220"/>
                <a:gd name="T48" fmla="*/ 50 w 220"/>
                <a:gd name="T49" fmla="*/ 20 h 220"/>
                <a:gd name="T50" fmla="*/ 68 w 220"/>
                <a:gd name="T51" fmla="*/ 10 h 220"/>
                <a:gd name="T52" fmla="*/ 88 w 220"/>
                <a:gd name="T53" fmla="*/ 2 h 220"/>
                <a:gd name="T54" fmla="*/ 110 w 220"/>
                <a:gd name="T55" fmla="*/ 0 h 220"/>
                <a:gd name="T56" fmla="*/ 110 w 220"/>
                <a:gd name="T57" fmla="*/ 0 h 220"/>
                <a:gd name="T58" fmla="*/ 132 w 220"/>
                <a:gd name="T59" fmla="*/ 2 h 220"/>
                <a:gd name="T60" fmla="*/ 154 w 220"/>
                <a:gd name="T61" fmla="*/ 10 h 220"/>
                <a:gd name="T62" fmla="*/ 172 w 220"/>
                <a:gd name="T63" fmla="*/ 20 h 220"/>
                <a:gd name="T64" fmla="*/ 188 w 220"/>
                <a:gd name="T65" fmla="*/ 32 h 220"/>
                <a:gd name="T66" fmla="*/ 202 w 220"/>
                <a:gd name="T67" fmla="*/ 50 h 220"/>
                <a:gd name="T68" fmla="*/ 212 w 220"/>
                <a:gd name="T69" fmla="*/ 68 h 220"/>
                <a:gd name="T70" fmla="*/ 218 w 220"/>
                <a:gd name="T71" fmla="*/ 88 h 220"/>
                <a:gd name="T72" fmla="*/ 220 w 220"/>
                <a:gd name="T73" fmla="*/ 110 h 220"/>
                <a:gd name="T74" fmla="*/ 220 w 220"/>
                <a:gd name="T75" fmla="*/ 11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20" h="220">
                  <a:moveTo>
                    <a:pt x="220" y="110"/>
                  </a:moveTo>
                  <a:lnTo>
                    <a:pt x="220" y="110"/>
                  </a:lnTo>
                  <a:lnTo>
                    <a:pt x="218" y="132"/>
                  </a:lnTo>
                  <a:lnTo>
                    <a:pt x="212" y="154"/>
                  </a:lnTo>
                  <a:lnTo>
                    <a:pt x="202" y="172"/>
                  </a:lnTo>
                  <a:lnTo>
                    <a:pt x="188" y="188"/>
                  </a:lnTo>
                  <a:lnTo>
                    <a:pt x="172" y="202"/>
                  </a:lnTo>
                  <a:lnTo>
                    <a:pt x="154" y="212"/>
                  </a:lnTo>
                  <a:lnTo>
                    <a:pt x="132" y="218"/>
                  </a:lnTo>
                  <a:lnTo>
                    <a:pt x="110" y="220"/>
                  </a:lnTo>
                  <a:lnTo>
                    <a:pt x="110" y="220"/>
                  </a:lnTo>
                  <a:lnTo>
                    <a:pt x="88" y="218"/>
                  </a:lnTo>
                  <a:lnTo>
                    <a:pt x="68" y="212"/>
                  </a:lnTo>
                  <a:lnTo>
                    <a:pt x="50" y="202"/>
                  </a:lnTo>
                  <a:lnTo>
                    <a:pt x="32" y="188"/>
                  </a:lnTo>
                  <a:lnTo>
                    <a:pt x="20" y="172"/>
                  </a:lnTo>
                  <a:lnTo>
                    <a:pt x="10" y="154"/>
                  </a:lnTo>
                  <a:lnTo>
                    <a:pt x="2" y="132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88"/>
                  </a:lnTo>
                  <a:lnTo>
                    <a:pt x="10" y="68"/>
                  </a:lnTo>
                  <a:lnTo>
                    <a:pt x="20" y="50"/>
                  </a:lnTo>
                  <a:lnTo>
                    <a:pt x="32" y="32"/>
                  </a:lnTo>
                  <a:lnTo>
                    <a:pt x="50" y="20"/>
                  </a:lnTo>
                  <a:lnTo>
                    <a:pt x="68" y="10"/>
                  </a:lnTo>
                  <a:lnTo>
                    <a:pt x="88" y="2"/>
                  </a:lnTo>
                  <a:lnTo>
                    <a:pt x="110" y="0"/>
                  </a:lnTo>
                  <a:lnTo>
                    <a:pt x="110" y="0"/>
                  </a:lnTo>
                  <a:lnTo>
                    <a:pt x="132" y="2"/>
                  </a:lnTo>
                  <a:lnTo>
                    <a:pt x="154" y="10"/>
                  </a:lnTo>
                  <a:lnTo>
                    <a:pt x="172" y="20"/>
                  </a:lnTo>
                  <a:lnTo>
                    <a:pt x="188" y="32"/>
                  </a:lnTo>
                  <a:lnTo>
                    <a:pt x="202" y="50"/>
                  </a:lnTo>
                  <a:lnTo>
                    <a:pt x="212" y="68"/>
                  </a:lnTo>
                  <a:lnTo>
                    <a:pt x="218" y="88"/>
                  </a:lnTo>
                  <a:lnTo>
                    <a:pt x="220" y="110"/>
                  </a:lnTo>
                  <a:lnTo>
                    <a:pt x="220" y="110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8" name="Freeform 129"/>
            <p:cNvSpPr>
              <a:spLocks/>
            </p:cNvSpPr>
            <p:nvPr userDrawn="1"/>
          </p:nvSpPr>
          <p:spPr bwMode="auto">
            <a:xfrm>
              <a:off x="390526" y="5656659"/>
              <a:ext cx="238125" cy="238125"/>
            </a:xfrm>
            <a:custGeom>
              <a:avLst/>
              <a:gdLst>
                <a:gd name="T0" fmla="*/ 150 w 150"/>
                <a:gd name="T1" fmla="*/ 74 h 150"/>
                <a:gd name="T2" fmla="*/ 150 w 150"/>
                <a:gd name="T3" fmla="*/ 74 h 150"/>
                <a:gd name="T4" fmla="*/ 148 w 150"/>
                <a:gd name="T5" fmla="*/ 90 h 150"/>
                <a:gd name="T6" fmla="*/ 144 w 150"/>
                <a:gd name="T7" fmla="*/ 104 h 150"/>
                <a:gd name="T8" fmla="*/ 136 w 150"/>
                <a:gd name="T9" fmla="*/ 116 h 150"/>
                <a:gd name="T10" fmla="*/ 128 w 150"/>
                <a:gd name="T11" fmla="*/ 128 h 150"/>
                <a:gd name="T12" fmla="*/ 116 w 150"/>
                <a:gd name="T13" fmla="*/ 136 h 150"/>
                <a:gd name="T14" fmla="*/ 104 w 150"/>
                <a:gd name="T15" fmla="*/ 144 h 150"/>
                <a:gd name="T16" fmla="*/ 90 w 150"/>
                <a:gd name="T17" fmla="*/ 148 h 150"/>
                <a:gd name="T18" fmla="*/ 74 w 150"/>
                <a:gd name="T19" fmla="*/ 150 h 150"/>
                <a:gd name="T20" fmla="*/ 74 w 150"/>
                <a:gd name="T21" fmla="*/ 150 h 150"/>
                <a:gd name="T22" fmla="*/ 60 w 150"/>
                <a:gd name="T23" fmla="*/ 148 h 150"/>
                <a:gd name="T24" fmla="*/ 46 w 150"/>
                <a:gd name="T25" fmla="*/ 144 h 150"/>
                <a:gd name="T26" fmla="*/ 32 w 150"/>
                <a:gd name="T27" fmla="*/ 136 h 150"/>
                <a:gd name="T28" fmla="*/ 22 w 150"/>
                <a:gd name="T29" fmla="*/ 128 h 150"/>
                <a:gd name="T30" fmla="*/ 12 w 150"/>
                <a:gd name="T31" fmla="*/ 116 h 150"/>
                <a:gd name="T32" fmla="*/ 6 w 150"/>
                <a:gd name="T33" fmla="*/ 104 h 150"/>
                <a:gd name="T34" fmla="*/ 0 w 150"/>
                <a:gd name="T35" fmla="*/ 90 h 150"/>
                <a:gd name="T36" fmla="*/ 0 w 150"/>
                <a:gd name="T37" fmla="*/ 74 h 150"/>
                <a:gd name="T38" fmla="*/ 0 w 150"/>
                <a:gd name="T39" fmla="*/ 74 h 150"/>
                <a:gd name="T40" fmla="*/ 0 w 150"/>
                <a:gd name="T41" fmla="*/ 60 h 150"/>
                <a:gd name="T42" fmla="*/ 6 w 150"/>
                <a:gd name="T43" fmla="*/ 46 h 150"/>
                <a:gd name="T44" fmla="*/ 12 w 150"/>
                <a:gd name="T45" fmla="*/ 32 h 150"/>
                <a:gd name="T46" fmla="*/ 22 w 150"/>
                <a:gd name="T47" fmla="*/ 22 h 150"/>
                <a:gd name="T48" fmla="*/ 32 w 150"/>
                <a:gd name="T49" fmla="*/ 12 h 150"/>
                <a:gd name="T50" fmla="*/ 46 w 150"/>
                <a:gd name="T51" fmla="*/ 6 h 150"/>
                <a:gd name="T52" fmla="*/ 60 w 150"/>
                <a:gd name="T53" fmla="*/ 0 h 150"/>
                <a:gd name="T54" fmla="*/ 74 w 150"/>
                <a:gd name="T55" fmla="*/ 0 h 150"/>
                <a:gd name="T56" fmla="*/ 74 w 150"/>
                <a:gd name="T57" fmla="*/ 0 h 150"/>
                <a:gd name="T58" fmla="*/ 90 w 150"/>
                <a:gd name="T59" fmla="*/ 0 h 150"/>
                <a:gd name="T60" fmla="*/ 104 w 150"/>
                <a:gd name="T61" fmla="*/ 6 h 150"/>
                <a:gd name="T62" fmla="*/ 116 w 150"/>
                <a:gd name="T63" fmla="*/ 12 h 150"/>
                <a:gd name="T64" fmla="*/ 128 w 150"/>
                <a:gd name="T65" fmla="*/ 22 h 150"/>
                <a:gd name="T66" fmla="*/ 136 w 150"/>
                <a:gd name="T67" fmla="*/ 32 h 150"/>
                <a:gd name="T68" fmla="*/ 144 w 150"/>
                <a:gd name="T69" fmla="*/ 46 h 150"/>
                <a:gd name="T70" fmla="*/ 148 w 150"/>
                <a:gd name="T71" fmla="*/ 60 h 150"/>
                <a:gd name="T72" fmla="*/ 150 w 150"/>
                <a:gd name="T73" fmla="*/ 74 h 150"/>
                <a:gd name="T74" fmla="*/ 150 w 150"/>
                <a:gd name="T75" fmla="*/ 74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0" h="150">
                  <a:moveTo>
                    <a:pt x="150" y="74"/>
                  </a:moveTo>
                  <a:lnTo>
                    <a:pt x="150" y="74"/>
                  </a:lnTo>
                  <a:lnTo>
                    <a:pt x="148" y="90"/>
                  </a:lnTo>
                  <a:lnTo>
                    <a:pt x="144" y="104"/>
                  </a:lnTo>
                  <a:lnTo>
                    <a:pt x="136" y="116"/>
                  </a:lnTo>
                  <a:lnTo>
                    <a:pt x="128" y="128"/>
                  </a:lnTo>
                  <a:lnTo>
                    <a:pt x="116" y="136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50"/>
                  </a:lnTo>
                  <a:lnTo>
                    <a:pt x="74" y="150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6"/>
                  </a:lnTo>
                  <a:lnTo>
                    <a:pt x="22" y="128"/>
                  </a:lnTo>
                  <a:lnTo>
                    <a:pt x="12" y="116"/>
                  </a:lnTo>
                  <a:lnTo>
                    <a:pt x="6" y="104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0"/>
                  </a:lnTo>
                  <a:lnTo>
                    <a:pt x="6" y="46"/>
                  </a:lnTo>
                  <a:lnTo>
                    <a:pt x="12" y="32"/>
                  </a:lnTo>
                  <a:lnTo>
                    <a:pt x="22" y="22"/>
                  </a:lnTo>
                  <a:lnTo>
                    <a:pt x="32" y="12"/>
                  </a:lnTo>
                  <a:lnTo>
                    <a:pt x="46" y="6"/>
                  </a:lnTo>
                  <a:lnTo>
                    <a:pt x="6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0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2"/>
                  </a:lnTo>
                  <a:lnTo>
                    <a:pt x="136" y="32"/>
                  </a:lnTo>
                  <a:lnTo>
                    <a:pt x="144" y="46"/>
                  </a:lnTo>
                  <a:lnTo>
                    <a:pt x="148" y="60"/>
                  </a:lnTo>
                  <a:lnTo>
                    <a:pt x="150" y="74"/>
                  </a:lnTo>
                  <a:lnTo>
                    <a:pt x="150" y="74"/>
                  </a:lnTo>
                  <a:close/>
                </a:path>
              </a:pathLst>
            </a:custGeom>
            <a:solidFill>
              <a:srgbClr val="4ECDC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39" name="Freeform 130"/>
            <p:cNvSpPr>
              <a:spLocks/>
            </p:cNvSpPr>
            <p:nvPr userDrawn="1"/>
          </p:nvSpPr>
          <p:spPr bwMode="auto">
            <a:xfrm>
              <a:off x="449263" y="576143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4 h 76"/>
                <a:gd name="T8" fmla="*/ 70 w 76"/>
                <a:gd name="T9" fmla="*/ 60 h 76"/>
                <a:gd name="T10" fmla="*/ 66 w 76"/>
                <a:gd name="T11" fmla="*/ 66 h 76"/>
                <a:gd name="T12" fmla="*/ 60 w 76"/>
                <a:gd name="T13" fmla="*/ 70 h 76"/>
                <a:gd name="T14" fmla="*/ 54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4 w 76"/>
                <a:gd name="T25" fmla="*/ 74 h 76"/>
                <a:gd name="T26" fmla="*/ 18 w 76"/>
                <a:gd name="T27" fmla="*/ 70 h 76"/>
                <a:gd name="T28" fmla="*/ 12 w 76"/>
                <a:gd name="T29" fmla="*/ 66 h 76"/>
                <a:gd name="T30" fmla="*/ 6 w 76"/>
                <a:gd name="T31" fmla="*/ 60 h 76"/>
                <a:gd name="T32" fmla="*/ 4 w 76"/>
                <a:gd name="T33" fmla="*/ 54 h 76"/>
                <a:gd name="T34" fmla="*/ 2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2 w 76"/>
                <a:gd name="T41" fmla="*/ 32 h 76"/>
                <a:gd name="T42" fmla="*/ 4 w 76"/>
                <a:gd name="T43" fmla="*/ 24 h 76"/>
                <a:gd name="T44" fmla="*/ 6 w 76"/>
                <a:gd name="T45" fmla="*/ 18 h 76"/>
                <a:gd name="T46" fmla="*/ 12 w 76"/>
                <a:gd name="T47" fmla="*/ 12 h 76"/>
                <a:gd name="T48" fmla="*/ 18 w 76"/>
                <a:gd name="T49" fmla="*/ 8 h 76"/>
                <a:gd name="T50" fmla="*/ 24 w 76"/>
                <a:gd name="T51" fmla="*/ 4 h 76"/>
                <a:gd name="T52" fmla="*/ 30 w 76"/>
                <a:gd name="T53" fmla="*/ 2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2 h 76"/>
                <a:gd name="T60" fmla="*/ 54 w 76"/>
                <a:gd name="T61" fmla="*/ 4 h 76"/>
                <a:gd name="T62" fmla="*/ 60 w 76"/>
                <a:gd name="T63" fmla="*/ 8 h 76"/>
                <a:gd name="T64" fmla="*/ 66 w 76"/>
                <a:gd name="T65" fmla="*/ 12 h 76"/>
                <a:gd name="T66" fmla="*/ 70 w 76"/>
                <a:gd name="T67" fmla="*/ 18 h 76"/>
                <a:gd name="T68" fmla="*/ 74 w 76"/>
                <a:gd name="T69" fmla="*/ 24 h 76"/>
                <a:gd name="T70" fmla="*/ 76 w 76"/>
                <a:gd name="T71" fmla="*/ 32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4"/>
                  </a:lnTo>
                  <a:lnTo>
                    <a:pt x="70" y="60"/>
                  </a:lnTo>
                  <a:lnTo>
                    <a:pt x="66" y="66"/>
                  </a:lnTo>
                  <a:lnTo>
                    <a:pt x="60" y="70"/>
                  </a:lnTo>
                  <a:lnTo>
                    <a:pt x="54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4" y="74"/>
                  </a:lnTo>
                  <a:lnTo>
                    <a:pt x="18" y="70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4" y="54"/>
                  </a:lnTo>
                  <a:lnTo>
                    <a:pt x="2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4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8" y="8"/>
                  </a:lnTo>
                  <a:lnTo>
                    <a:pt x="24" y="4"/>
                  </a:lnTo>
                  <a:lnTo>
                    <a:pt x="30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2"/>
                  </a:lnTo>
                  <a:lnTo>
                    <a:pt x="54" y="4"/>
                  </a:lnTo>
                  <a:lnTo>
                    <a:pt x="60" y="8"/>
                  </a:lnTo>
                  <a:lnTo>
                    <a:pt x="66" y="12"/>
                  </a:lnTo>
                  <a:lnTo>
                    <a:pt x="70" y="18"/>
                  </a:lnTo>
                  <a:lnTo>
                    <a:pt x="74" y="24"/>
                  </a:lnTo>
                  <a:lnTo>
                    <a:pt x="76" y="32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131"/>
            <p:cNvSpPr>
              <a:spLocks noChangeArrowheads="1"/>
            </p:cNvSpPr>
            <p:nvPr userDrawn="1"/>
          </p:nvSpPr>
          <p:spPr bwMode="auto">
            <a:xfrm>
              <a:off x="1382713" y="3995836"/>
              <a:ext cx="19050" cy="2860675"/>
            </a:xfrm>
            <a:prstGeom prst="rect">
              <a:avLst/>
            </a:pr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1" name="Freeform 132"/>
            <p:cNvSpPr>
              <a:spLocks/>
            </p:cNvSpPr>
            <p:nvPr userDrawn="1"/>
          </p:nvSpPr>
          <p:spPr bwMode="auto">
            <a:xfrm>
              <a:off x="1204913" y="3716734"/>
              <a:ext cx="374650" cy="377825"/>
            </a:xfrm>
            <a:custGeom>
              <a:avLst/>
              <a:gdLst>
                <a:gd name="T0" fmla="*/ 236 w 236"/>
                <a:gd name="T1" fmla="*/ 118 h 238"/>
                <a:gd name="T2" fmla="*/ 230 w 236"/>
                <a:gd name="T3" fmla="*/ 98 h 238"/>
                <a:gd name="T4" fmla="*/ 208 w 236"/>
                <a:gd name="T5" fmla="*/ 82 h 238"/>
                <a:gd name="T6" fmla="*/ 212 w 236"/>
                <a:gd name="T7" fmla="*/ 68 h 238"/>
                <a:gd name="T8" fmla="*/ 208 w 236"/>
                <a:gd name="T9" fmla="*/ 44 h 238"/>
                <a:gd name="T10" fmla="*/ 202 w 236"/>
                <a:gd name="T11" fmla="*/ 34 h 238"/>
                <a:gd name="T12" fmla="*/ 182 w 236"/>
                <a:gd name="T13" fmla="*/ 26 h 238"/>
                <a:gd name="T14" fmla="*/ 156 w 236"/>
                <a:gd name="T15" fmla="*/ 28 h 238"/>
                <a:gd name="T16" fmla="*/ 148 w 236"/>
                <a:gd name="T17" fmla="*/ 16 h 238"/>
                <a:gd name="T18" fmla="*/ 128 w 236"/>
                <a:gd name="T19" fmla="*/ 2 h 238"/>
                <a:gd name="T20" fmla="*/ 118 w 236"/>
                <a:gd name="T21" fmla="*/ 0 h 238"/>
                <a:gd name="T22" fmla="*/ 98 w 236"/>
                <a:gd name="T23" fmla="*/ 8 h 238"/>
                <a:gd name="T24" fmla="*/ 80 w 236"/>
                <a:gd name="T25" fmla="*/ 28 h 238"/>
                <a:gd name="T26" fmla="*/ 66 w 236"/>
                <a:gd name="T27" fmla="*/ 26 h 238"/>
                <a:gd name="T28" fmla="*/ 42 w 236"/>
                <a:gd name="T29" fmla="*/ 28 h 238"/>
                <a:gd name="T30" fmla="*/ 34 w 236"/>
                <a:gd name="T31" fmla="*/ 34 h 238"/>
                <a:gd name="T32" fmla="*/ 24 w 236"/>
                <a:gd name="T33" fmla="*/ 54 h 238"/>
                <a:gd name="T34" fmla="*/ 28 w 236"/>
                <a:gd name="T35" fmla="*/ 82 h 238"/>
                <a:gd name="T36" fmla="*/ 16 w 236"/>
                <a:gd name="T37" fmla="*/ 90 h 238"/>
                <a:gd name="T38" fmla="*/ 2 w 236"/>
                <a:gd name="T39" fmla="*/ 108 h 238"/>
                <a:gd name="T40" fmla="*/ 0 w 236"/>
                <a:gd name="T41" fmla="*/ 118 h 238"/>
                <a:gd name="T42" fmla="*/ 6 w 236"/>
                <a:gd name="T43" fmla="*/ 140 h 238"/>
                <a:gd name="T44" fmla="*/ 28 w 236"/>
                <a:gd name="T45" fmla="*/ 156 h 238"/>
                <a:gd name="T46" fmla="*/ 24 w 236"/>
                <a:gd name="T47" fmla="*/ 170 h 238"/>
                <a:gd name="T48" fmla="*/ 28 w 236"/>
                <a:gd name="T49" fmla="*/ 194 h 238"/>
                <a:gd name="T50" fmla="*/ 34 w 236"/>
                <a:gd name="T51" fmla="*/ 202 h 238"/>
                <a:gd name="T52" fmla="*/ 54 w 236"/>
                <a:gd name="T53" fmla="*/ 212 h 238"/>
                <a:gd name="T54" fmla="*/ 80 w 236"/>
                <a:gd name="T55" fmla="*/ 210 h 238"/>
                <a:gd name="T56" fmla="*/ 88 w 236"/>
                <a:gd name="T57" fmla="*/ 222 h 238"/>
                <a:gd name="T58" fmla="*/ 108 w 236"/>
                <a:gd name="T59" fmla="*/ 236 h 238"/>
                <a:gd name="T60" fmla="*/ 118 w 236"/>
                <a:gd name="T61" fmla="*/ 238 h 238"/>
                <a:gd name="T62" fmla="*/ 138 w 236"/>
                <a:gd name="T63" fmla="*/ 230 h 238"/>
                <a:gd name="T64" fmla="*/ 156 w 236"/>
                <a:gd name="T65" fmla="*/ 210 h 238"/>
                <a:gd name="T66" fmla="*/ 170 w 236"/>
                <a:gd name="T67" fmla="*/ 212 h 238"/>
                <a:gd name="T68" fmla="*/ 194 w 236"/>
                <a:gd name="T69" fmla="*/ 208 h 238"/>
                <a:gd name="T70" fmla="*/ 202 w 236"/>
                <a:gd name="T71" fmla="*/ 202 h 238"/>
                <a:gd name="T72" fmla="*/ 212 w 236"/>
                <a:gd name="T73" fmla="*/ 184 h 238"/>
                <a:gd name="T74" fmla="*/ 208 w 236"/>
                <a:gd name="T75" fmla="*/ 156 h 238"/>
                <a:gd name="T76" fmla="*/ 220 w 236"/>
                <a:gd name="T77" fmla="*/ 148 h 238"/>
                <a:gd name="T78" fmla="*/ 234 w 236"/>
                <a:gd name="T79" fmla="*/ 130 h 238"/>
                <a:gd name="T80" fmla="*/ 236 w 236"/>
                <a:gd name="T81" fmla="*/ 1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6" h="238">
                  <a:moveTo>
                    <a:pt x="236" y="118"/>
                  </a:moveTo>
                  <a:lnTo>
                    <a:pt x="236" y="118"/>
                  </a:lnTo>
                  <a:lnTo>
                    <a:pt x="234" y="108"/>
                  </a:lnTo>
                  <a:lnTo>
                    <a:pt x="230" y="98"/>
                  </a:lnTo>
                  <a:lnTo>
                    <a:pt x="220" y="90"/>
                  </a:lnTo>
                  <a:lnTo>
                    <a:pt x="208" y="82"/>
                  </a:lnTo>
                  <a:lnTo>
                    <a:pt x="208" y="82"/>
                  </a:lnTo>
                  <a:lnTo>
                    <a:pt x="212" y="68"/>
                  </a:lnTo>
                  <a:lnTo>
                    <a:pt x="212" y="54"/>
                  </a:lnTo>
                  <a:lnTo>
                    <a:pt x="208" y="44"/>
                  </a:lnTo>
                  <a:lnTo>
                    <a:pt x="202" y="34"/>
                  </a:lnTo>
                  <a:lnTo>
                    <a:pt x="202" y="34"/>
                  </a:lnTo>
                  <a:lnTo>
                    <a:pt x="194" y="28"/>
                  </a:lnTo>
                  <a:lnTo>
                    <a:pt x="182" y="26"/>
                  </a:lnTo>
                  <a:lnTo>
                    <a:pt x="170" y="26"/>
                  </a:lnTo>
                  <a:lnTo>
                    <a:pt x="156" y="28"/>
                  </a:lnTo>
                  <a:lnTo>
                    <a:pt x="156" y="28"/>
                  </a:lnTo>
                  <a:lnTo>
                    <a:pt x="148" y="16"/>
                  </a:lnTo>
                  <a:lnTo>
                    <a:pt x="138" y="8"/>
                  </a:lnTo>
                  <a:lnTo>
                    <a:pt x="128" y="2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2"/>
                  </a:lnTo>
                  <a:lnTo>
                    <a:pt x="98" y="8"/>
                  </a:lnTo>
                  <a:lnTo>
                    <a:pt x="88" y="16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66" y="26"/>
                  </a:lnTo>
                  <a:lnTo>
                    <a:pt x="54" y="26"/>
                  </a:lnTo>
                  <a:lnTo>
                    <a:pt x="42" y="28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28" y="44"/>
                  </a:lnTo>
                  <a:lnTo>
                    <a:pt x="24" y="54"/>
                  </a:lnTo>
                  <a:lnTo>
                    <a:pt x="24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6" y="90"/>
                  </a:lnTo>
                  <a:lnTo>
                    <a:pt x="6" y="98"/>
                  </a:lnTo>
                  <a:lnTo>
                    <a:pt x="2" y="10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30"/>
                  </a:lnTo>
                  <a:lnTo>
                    <a:pt x="6" y="140"/>
                  </a:lnTo>
                  <a:lnTo>
                    <a:pt x="16" y="148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24" y="170"/>
                  </a:lnTo>
                  <a:lnTo>
                    <a:pt x="24" y="184"/>
                  </a:lnTo>
                  <a:lnTo>
                    <a:pt x="28" y="194"/>
                  </a:lnTo>
                  <a:lnTo>
                    <a:pt x="34" y="202"/>
                  </a:lnTo>
                  <a:lnTo>
                    <a:pt x="34" y="202"/>
                  </a:lnTo>
                  <a:lnTo>
                    <a:pt x="42" y="208"/>
                  </a:lnTo>
                  <a:lnTo>
                    <a:pt x="54" y="212"/>
                  </a:lnTo>
                  <a:lnTo>
                    <a:pt x="66" y="212"/>
                  </a:lnTo>
                  <a:lnTo>
                    <a:pt x="80" y="210"/>
                  </a:lnTo>
                  <a:lnTo>
                    <a:pt x="80" y="210"/>
                  </a:lnTo>
                  <a:lnTo>
                    <a:pt x="88" y="222"/>
                  </a:lnTo>
                  <a:lnTo>
                    <a:pt x="98" y="230"/>
                  </a:lnTo>
                  <a:lnTo>
                    <a:pt x="108" y="236"/>
                  </a:lnTo>
                  <a:lnTo>
                    <a:pt x="118" y="238"/>
                  </a:lnTo>
                  <a:lnTo>
                    <a:pt x="118" y="238"/>
                  </a:lnTo>
                  <a:lnTo>
                    <a:pt x="128" y="236"/>
                  </a:lnTo>
                  <a:lnTo>
                    <a:pt x="138" y="230"/>
                  </a:lnTo>
                  <a:lnTo>
                    <a:pt x="148" y="222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70" y="212"/>
                  </a:lnTo>
                  <a:lnTo>
                    <a:pt x="182" y="212"/>
                  </a:lnTo>
                  <a:lnTo>
                    <a:pt x="194" y="20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8" y="194"/>
                  </a:lnTo>
                  <a:lnTo>
                    <a:pt x="212" y="184"/>
                  </a:lnTo>
                  <a:lnTo>
                    <a:pt x="212" y="170"/>
                  </a:lnTo>
                  <a:lnTo>
                    <a:pt x="208" y="156"/>
                  </a:lnTo>
                  <a:lnTo>
                    <a:pt x="208" y="156"/>
                  </a:lnTo>
                  <a:lnTo>
                    <a:pt x="220" y="148"/>
                  </a:lnTo>
                  <a:lnTo>
                    <a:pt x="230" y="140"/>
                  </a:lnTo>
                  <a:lnTo>
                    <a:pt x="234" y="130"/>
                  </a:lnTo>
                  <a:lnTo>
                    <a:pt x="236" y="118"/>
                  </a:lnTo>
                  <a:lnTo>
                    <a:pt x="236" y="118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2" name="Freeform 133"/>
            <p:cNvSpPr>
              <a:spLocks/>
            </p:cNvSpPr>
            <p:nvPr userDrawn="1"/>
          </p:nvSpPr>
          <p:spPr bwMode="auto">
            <a:xfrm>
              <a:off x="1331913" y="384373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4 h 76"/>
                <a:gd name="T8" fmla="*/ 70 w 76"/>
                <a:gd name="T9" fmla="*/ 60 h 76"/>
                <a:gd name="T10" fmla="*/ 66 w 76"/>
                <a:gd name="T11" fmla="*/ 66 h 76"/>
                <a:gd name="T12" fmla="*/ 60 w 76"/>
                <a:gd name="T13" fmla="*/ 70 h 76"/>
                <a:gd name="T14" fmla="*/ 52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4 w 76"/>
                <a:gd name="T25" fmla="*/ 74 h 76"/>
                <a:gd name="T26" fmla="*/ 16 w 76"/>
                <a:gd name="T27" fmla="*/ 70 h 76"/>
                <a:gd name="T28" fmla="*/ 12 w 76"/>
                <a:gd name="T29" fmla="*/ 66 h 76"/>
                <a:gd name="T30" fmla="*/ 6 w 76"/>
                <a:gd name="T31" fmla="*/ 60 h 76"/>
                <a:gd name="T32" fmla="*/ 2 w 76"/>
                <a:gd name="T33" fmla="*/ 54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2 h 76"/>
                <a:gd name="T42" fmla="*/ 2 w 76"/>
                <a:gd name="T43" fmla="*/ 24 h 76"/>
                <a:gd name="T44" fmla="*/ 6 w 76"/>
                <a:gd name="T45" fmla="*/ 18 h 76"/>
                <a:gd name="T46" fmla="*/ 12 w 76"/>
                <a:gd name="T47" fmla="*/ 12 h 76"/>
                <a:gd name="T48" fmla="*/ 16 w 76"/>
                <a:gd name="T49" fmla="*/ 8 h 76"/>
                <a:gd name="T50" fmla="*/ 24 w 76"/>
                <a:gd name="T51" fmla="*/ 4 h 76"/>
                <a:gd name="T52" fmla="*/ 30 w 76"/>
                <a:gd name="T53" fmla="*/ 2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2 h 76"/>
                <a:gd name="T60" fmla="*/ 52 w 76"/>
                <a:gd name="T61" fmla="*/ 4 h 76"/>
                <a:gd name="T62" fmla="*/ 60 w 76"/>
                <a:gd name="T63" fmla="*/ 8 h 76"/>
                <a:gd name="T64" fmla="*/ 66 w 76"/>
                <a:gd name="T65" fmla="*/ 12 h 76"/>
                <a:gd name="T66" fmla="*/ 70 w 76"/>
                <a:gd name="T67" fmla="*/ 18 h 76"/>
                <a:gd name="T68" fmla="*/ 74 w 76"/>
                <a:gd name="T69" fmla="*/ 24 h 76"/>
                <a:gd name="T70" fmla="*/ 76 w 76"/>
                <a:gd name="T71" fmla="*/ 32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4"/>
                  </a:lnTo>
                  <a:lnTo>
                    <a:pt x="70" y="60"/>
                  </a:lnTo>
                  <a:lnTo>
                    <a:pt x="66" y="66"/>
                  </a:lnTo>
                  <a:lnTo>
                    <a:pt x="60" y="70"/>
                  </a:lnTo>
                  <a:lnTo>
                    <a:pt x="52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4" y="74"/>
                  </a:lnTo>
                  <a:lnTo>
                    <a:pt x="16" y="70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2" y="54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2"/>
                  </a:lnTo>
                  <a:lnTo>
                    <a:pt x="2" y="24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6" y="8"/>
                  </a:lnTo>
                  <a:lnTo>
                    <a:pt x="24" y="4"/>
                  </a:lnTo>
                  <a:lnTo>
                    <a:pt x="30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2"/>
                  </a:lnTo>
                  <a:lnTo>
                    <a:pt x="52" y="4"/>
                  </a:lnTo>
                  <a:lnTo>
                    <a:pt x="60" y="8"/>
                  </a:lnTo>
                  <a:lnTo>
                    <a:pt x="66" y="12"/>
                  </a:lnTo>
                  <a:lnTo>
                    <a:pt x="70" y="18"/>
                  </a:lnTo>
                  <a:lnTo>
                    <a:pt x="74" y="24"/>
                  </a:lnTo>
                  <a:lnTo>
                    <a:pt x="76" y="32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4"/>
            <p:cNvSpPr>
              <a:spLocks/>
            </p:cNvSpPr>
            <p:nvPr userDrawn="1"/>
          </p:nvSpPr>
          <p:spPr bwMode="auto">
            <a:xfrm>
              <a:off x="579438" y="2916634"/>
              <a:ext cx="377825" cy="377825"/>
            </a:xfrm>
            <a:custGeom>
              <a:avLst/>
              <a:gdLst>
                <a:gd name="T0" fmla="*/ 238 w 238"/>
                <a:gd name="T1" fmla="*/ 120 h 238"/>
                <a:gd name="T2" fmla="*/ 230 w 238"/>
                <a:gd name="T3" fmla="*/ 100 h 238"/>
                <a:gd name="T4" fmla="*/ 210 w 238"/>
                <a:gd name="T5" fmla="*/ 82 h 238"/>
                <a:gd name="T6" fmla="*/ 214 w 238"/>
                <a:gd name="T7" fmla="*/ 68 h 238"/>
                <a:gd name="T8" fmla="*/ 210 w 238"/>
                <a:gd name="T9" fmla="*/ 44 h 238"/>
                <a:gd name="T10" fmla="*/ 204 w 238"/>
                <a:gd name="T11" fmla="*/ 36 h 238"/>
                <a:gd name="T12" fmla="*/ 184 w 238"/>
                <a:gd name="T13" fmla="*/ 26 h 238"/>
                <a:gd name="T14" fmla="*/ 158 w 238"/>
                <a:gd name="T15" fmla="*/ 28 h 238"/>
                <a:gd name="T16" fmla="*/ 150 w 238"/>
                <a:gd name="T17" fmla="*/ 18 h 238"/>
                <a:gd name="T18" fmla="*/ 130 w 238"/>
                <a:gd name="T19" fmla="*/ 2 h 238"/>
                <a:gd name="T20" fmla="*/ 120 w 238"/>
                <a:gd name="T21" fmla="*/ 0 h 238"/>
                <a:gd name="T22" fmla="*/ 100 w 238"/>
                <a:gd name="T23" fmla="*/ 8 h 238"/>
                <a:gd name="T24" fmla="*/ 82 w 238"/>
                <a:gd name="T25" fmla="*/ 28 h 238"/>
                <a:gd name="T26" fmla="*/ 68 w 238"/>
                <a:gd name="T27" fmla="*/ 26 h 238"/>
                <a:gd name="T28" fmla="*/ 44 w 238"/>
                <a:gd name="T29" fmla="*/ 30 h 238"/>
                <a:gd name="T30" fmla="*/ 36 w 238"/>
                <a:gd name="T31" fmla="*/ 36 h 238"/>
                <a:gd name="T32" fmla="*/ 26 w 238"/>
                <a:gd name="T33" fmla="*/ 56 h 238"/>
                <a:gd name="T34" fmla="*/ 28 w 238"/>
                <a:gd name="T35" fmla="*/ 82 h 238"/>
                <a:gd name="T36" fmla="*/ 18 w 238"/>
                <a:gd name="T37" fmla="*/ 90 h 238"/>
                <a:gd name="T38" fmla="*/ 2 w 238"/>
                <a:gd name="T39" fmla="*/ 110 h 238"/>
                <a:gd name="T40" fmla="*/ 0 w 238"/>
                <a:gd name="T41" fmla="*/ 120 h 238"/>
                <a:gd name="T42" fmla="*/ 8 w 238"/>
                <a:gd name="T43" fmla="*/ 140 h 238"/>
                <a:gd name="T44" fmla="*/ 28 w 238"/>
                <a:gd name="T45" fmla="*/ 158 h 238"/>
                <a:gd name="T46" fmla="*/ 26 w 238"/>
                <a:gd name="T47" fmla="*/ 172 h 238"/>
                <a:gd name="T48" fmla="*/ 30 w 238"/>
                <a:gd name="T49" fmla="*/ 194 h 238"/>
                <a:gd name="T50" fmla="*/ 36 w 238"/>
                <a:gd name="T51" fmla="*/ 204 h 238"/>
                <a:gd name="T52" fmla="*/ 56 w 238"/>
                <a:gd name="T53" fmla="*/ 212 h 238"/>
                <a:gd name="T54" fmla="*/ 82 w 238"/>
                <a:gd name="T55" fmla="*/ 210 h 238"/>
                <a:gd name="T56" fmla="*/ 90 w 238"/>
                <a:gd name="T57" fmla="*/ 222 h 238"/>
                <a:gd name="T58" fmla="*/ 110 w 238"/>
                <a:gd name="T59" fmla="*/ 236 h 238"/>
                <a:gd name="T60" fmla="*/ 120 w 238"/>
                <a:gd name="T61" fmla="*/ 238 h 238"/>
                <a:gd name="T62" fmla="*/ 140 w 238"/>
                <a:gd name="T63" fmla="*/ 230 h 238"/>
                <a:gd name="T64" fmla="*/ 158 w 238"/>
                <a:gd name="T65" fmla="*/ 210 h 238"/>
                <a:gd name="T66" fmla="*/ 172 w 238"/>
                <a:gd name="T67" fmla="*/ 212 h 238"/>
                <a:gd name="T68" fmla="*/ 194 w 238"/>
                <a:gd name="T69" fmla="*/ 210 h 238"/>
                <a:gd name="T70" fmla="*/ 204 w 238"/>
                <a:gd name="T71" fmla="*/ 204 h 238"/>
                <a:gd name="T72" fmla="*/ 212 w 238"/>
                <a:gd name="T73" fmla="*/ 184 h 238"/>
                <a:gd name="T74" fmla="*/ 210 w 238"/>
                <a:gd name="T75" fmla="*/ 158 h 238"/>
                <a:gd name="T76" fmla="*/ 222 w 238"/>
                <a:gd name="T77" fmla="*/ 150 h 238"/>
                <a:gd name="T78" fmla="*/ 236 w 238"/>
                <a:gd name="T79" fmla="*/ 130 h 238"/>
                <a:gd name="T80" fmla="*/ 238 w 238"/>
                <a:gd name="T81" fmla="*/ 12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8" h="238">
                  <a:moveTo>
                    <a:pt x="238" y="120"/>
                  </a:moveTo>
                  <a:lnTo>
                    <a:pt x="238" y="120"/>
                  </a:lnTo>
                  <a:lnTo>
                    <a:pt x="236" y="110"/>
                  </a:lnTo>
                  <a:lnTo>
                    <a:pt x="230" y="100"/>
                  </a:lnTo>
                  <a:lnTo>
                    <a:pt x="222" y="90"/>
                  </a:lnTo>
                  <a:lnTo>
                    <a:pt x="210" y="82"/>
                  </a:lnTo>
                  <a:lnTo>
                    <a:pt x="210" y="82"/>
                  </a:lnTo>
                  <a:lnTo>
                    <a:pt x="214" y="68"/>
                  </a:lnTo>
                  <a:lnTo>
                    <a:pt x="212" y="56"/>
                  </a:lnTo>
                  <a:lnTo>
                    <a:pt x="210" y="44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194" y="30"/>
                  </a:lnTo>
                  <a:lnTo>
                    <a:pt x="184" y="26"/>
                  </a:lnTo>
                  <a:lnTo>
                    <a:pt x="172" y="26"/>
                  </a:lnTo>
                  <a:lnTo>
                    <a:pt x="158" y="28"/>
                  </a:lnTo>
                  <a:lnTo>
                    <a:pt x="158" y="28"/>
                  </a:lnTo>
                  <a:lnTo>
                    <a:pt x="150" y="18"/>
                  </a:lnTo>
                  <a:lnTo>
                    <a:pt x="140" y="8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10" y="2"/>
                  </a:lnTo>
                  <a:lnTo>
                    <a:pt x="100" y="8"/>
                  </a:lnTo>
                  <a:lnTo>
                    <a:pt x="90" y="18"/>
                  </a:lnTo>
                  <a:lnTo>
                    <a:pt x="82" y="28"/>
                  </a:lnTo>
                  <a:lnTo>
                    <a:pt x="82" y="28"/>
                  </a:lnTo>
                  <a:lnTo>
                    <a:pt x="68" y="26"/>
                  </a:lnTo>
                  <a:lnTo>
                    <a:pt x="56" y="26"/>
                  </a:lnTo>
                  <a:lnTo>
                    <a:pt x="44" y="30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0" y="44"/>
                  </a:lnTo>
                  <a:lnTo>
                    <a:pt x="26" y="56"/>
                  </a:lnTo>
                  <a:lnTo>
                    <a:pt x="26" y="68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18" y="90"/>
                  </a:lnTo>
                  <a:lnTo>
                    <a:pt x="8" y="100"/>
                  </a:lnTo>
                  <a:lnTo>
                    <a:pt x="2" y="110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2" y="130"/>
                  </a:lnTo>
                  <a:lnTo>
                    <a:pt x="8" y="140"/>
                  </a:lnTo>
                  <a:lnTo>
                    <a:pt x="18" y="150"/>
                  </a:lnTo>
                  <a:lnTo>
                    <a:pt x="28" y="158"/>
                  </a:lnTo>
                  <a:lnTo>
                    <a:pt x="28" y="158"/>
                  </a:lnTo>
                  <a:lnTo>
                    <a:pt x="26" y="172"/>
                  </a:lnTo>
                  <a:lnTo>
                    <a:pt x="26" y="184"/>
                  </a:lnTo>
                  <a:lnTo>
                    <a:pt x="30" y="194"/>
                  </a:lnTo>
                  <a:lnTo>
                    <a:pt x="36" y="204"/>
                  </a:lnTo>
                  <a:lnTo>
                    <a:pt x="36" y="204"/>
                  </a:lnTo>
                  <a:lnTo>
                    <a:pt x="44" y="210"/>
                  </a:lnTo>
                  <a:lnTo>
                    <a:pt x="56" y="212"/>
                  </a:lnTo>
                  <a:lnTo>
                    <a:pt x="68" y="212"/>
                  </a:lnTo>
                  <a:lnTo>
                    <a:pt x="82" y="210"/>
                  </a:lnTo>
                  <a:lnTo>
                    <a:pt x="82" y="210"/>
                  </a:lnTo>
                  <a:lnTo>
                    <a:pt x="90" y="222"/>
                  </a:lnTo>
                  <a:lnTo>
                    <a:pt x="100" y="230"/>
                  </a:lnTo>
                  <a:lnTo>
                    <a:pt x="110" y="236"/>
                  </a:lnTo>
                  <a:lnTo>
                    <a:pt x="120" y="238"/>
                  </a:lnTo>
                  <a:lnTo>
                    <a:pt x="120" y="238"/>
                  </a:lnTo>
                  <a:lnTo>
                    <a:pt x="130" y="236"/>
                  </a:lnTo>
                  <a:lnTo>
                    <a:pt x="140" y="230"/>
                  </a:lnTo>
                  <a:lnTo>
                    <a:pt x="150" y="222"/>
                  </a:lnTo>
                  <a:lnTo>
                    <a:pt x="158" y="210"/>
                  </a:lnTo>
                  <a:lnTo>
                    <a:pt x="158" y="210"/>
                  </a:lnTo>
                  <a:lnTo>
                    <a:pt x="172" y="212"/>
                  </a:lnTo>
                  <a:lnTo>
                    <a:pt x="184" y="212"/>
                  </a:lnTo>
                  <a:lnTo>
                    <a:pt x="194" y="210"/>
                  </a:lnTo>
                  <a:lnTo>
                    <a:pt x="204" y="204"/>
                  </a:lnTo>
                  <a:lnTo>
                    <a:pt x="204" y="204"/>
                  </a:lnTo>
                  <a:lnTo>
                    <a:pt x="210" y="194"/>
                  </a:lnTo>
                  <a:lnTo>
                    <a:pt x="212" y="184"/>
                  </a:lnTo>
                  <a:lnTo>
                    <a:pt x="214" y="172"/>
                  </a:lnTo>
                  <a:lnTo>
                    <a:pt x="210" y="158"/>
                  </a:lnTo>
                  <a:lnTo>
                    <a:pt x="210" y="158"/>
                  </a:lnTo>
                  <a:lnTo>
                    <a:pt x="222" y="150"/>
                  </a:lnTo>
                  <a:lnTo>
                    <a:pt x="230" y="140"/>
                  </a:lnTo>
                  <a:lnTo>
                    <a:pt x="236" y="130"/>
                  </a:lnTo>
                  <a:lnTo>
                    <a:pt x="238" y="120"/>
                  </a:lnTo>
                  <a:lnTo>
                    <a:pt x="238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5"/>
            <p:cNvSpPr>
              <a:spLocks/>
            </p:cNvSpPr>
            <p:nvPr userDrawn="1"/>
          </p:nvSpPr>
          <p:spPr bwMode="auto">
            <a:xfrm>
              <a:off x="709613" y="3046809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2 w 76"/>
                <a:gd name="T7" fmla="*/ 52 h 76"/>
                <a:gd name="T8" fmla="*/ 70 w 76"/>
                <a:gd name="T9" fmla="*/ 58 h 76"/>
                <a:gd name="T10" fmla="*/ 64 w 76"/>
                <a:gd name="T11" fmla="*/ 64 h 76"/>
                <a:gd name="T12" fmla="*/ 60 w 76"/>
                <a:gd name="T13" fmla="*/ 70 h 76"/>
                <a:gd name="T14" fmla="*/ 52 w 76"/>
                <a:gd name="T15" fmla="*/ 72 h 76"/>
                <a:gd name="T16" fmla="*/ 46 w 76"/>
                <a:gd name="T17" fmla="*/ 74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4 h 76"/>
                <a:gd name="T24" fmla="*/ 22 w 76"/>
                <a:gd name="T25" fmla="*/ 72 h 76"/>
                <a:gd name="T26" fmla="*/ 16 w 76"/>
                <a:gd name="T27" fmla="*/ 70 h 76"/>
                <a:gd name="T28" fmla="*/ 10 w 76"/>
                <a:gd name="T29" fmla="*/ 64 h 76"/>
                <a:gd name="T30" fmla="*/ 6 w 76"/>
                <a:gd name="T31" fmla="*/ 58 h 76"/>
                <a:gd name="T32" fmla="*/ 2 w 76"/>
                <a:gd name="T33" fmla="*/ 52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0 h 76"/>
                <a:gd name="T42" fmla="*/ 2 w 76"/>
                <a:gd name="T43" fmla="*/ 22 h 76"/>
                <a:gd name="T44" fmla="*/ 6 w 76"/>
                <a:gd name="T45" fmla="*/ 16 h 76"/>
                <a:gd name="T46" fmla="*/ 10 w 76"/>
                <a:gd name="T47" fmla="*/ 10 h 76"/>
                <a:gd name="T48" fmla="*/ 16 w 76"/>
                <a:gd name="T49" fmla="*/ 6 h 76"/>
                <a:gd name="T50" fmla="*/ 22 w 76"/>
                <a:gd name="T51" fmla="*/ 2 h 76"/>
                <a:gd name="T52" fmla="*/ 30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2 w 76"/>
                <a:gd name="T61" fmla="*/ 2 h 76"/>
                <a:gd name="T62" fmla="*/ 60 w 76"/>
                <a:gd name="T63" fmla="*/ 6 h 76"/>
                <a:gd name="T64" fmla="*/ 64 w 76"/>
                <a:gd name="T65" fmla="*/ 10 h 76"/>
                <a:gd name="T66" fmla="*/ 70 w 76"/>
                <a:gd name="T67" fmla="*/ 16 h 76"/>
                <a:gd name="T68" fmla="*/ 72 w 76"/>
                <a:gd name="T69" fmla="*/ 22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2" y="52"/>
                  </a:lnTo>
                  <a:lnTo>
                    <a:pt x="70" y="58"/>
                  </a:lnTo>
                  <a:lnTo>
                    <a:pt x="64" y="64"/>
                  </a:lnTo>
                  <a:lnTo>
                    <a:pt x="60" y="70"/>
                  </a:lnTo>
                  <a:lnTo>
                    <a:pt x="52" y="72"/>
                  </a:lnTo>
                  <a:lnTo>
                    <a:pt x="46" y="74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4"/>
                  </a:lnTo>
                  <a:lnTo>
                    <a:pt x="22" y="72"/>
                  </a:lnTo>
                  <a:lnTo>
                    <a:pt x="16" y="70"/>
                  </a:lnTo>
                  <a:lnTo>
                    <a:pt x="10" y="64"/>
                  </a:lnTo>
                  <a:lnTo>
                    <a:pt x="6" y="58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2" y="2"/>
                  </a:lnTo>
                  <a:lnTo>
                    <a:pt x="60" y="6"/>
                  </a:lnTo>
                  <a:lnTo>
                    <a:pt x="64" y="10"/>
                  </a:lnTo>
                  <a:lnTo>
                    <a:pt x="70" y="16"/>
                  </a:lnTo>
                  <a:lnTo>
                    <a:pt x="72" y="22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55627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5" name="Freeform 136"/>
            <p:cNvSpPr>
              <a:spLocks/>
            </p:cNvSpPr>
            <p:nvPr userDrawn="1"/>
          </p:nvSpPr>
          <p:spPr bwMode="auto">
            <a:xfrm>
              <a:off x="185738" y="179784"/>
              <a:ext cx="374650" cy="374650"/>
            </a:xfrm>
            <a:custGeom>
              <a:avLst/>
              <a:gdLst>
                <a:gd name="T0" fmla="*/ 236 w 236"/>
                <a:gd name="T1" fmla="*/ 118 h 236"/>
                <a:gd name="T2" fmla="*/ 230 w 236"/>
                <a:gd name="T3" fmla="*/ 98 h 236"/>
                <a:gd name="T4" fmla="*/ 208 w 236"/>
                <a:gd name="T5" fmla="*/ 80 h 236"/>
                <a:gd name="T6" fmla="*/ 212 w 236"/>
                <a:gd name="T7" fmla="*/ 66 h 236"/>
                <a:gd name="T8" fmla="*/ 208 w 236"/>
                <a:gd name="T9" fmla="*/ 42 h 236"/>
                <a:gd name="T10" fmla="*/ 202 w 236"/>
                <a:gd name="T11" fmla="*/ 34 h 236"/>
                <a:gd name="T12" fmla="*/ 182 w 236"/>
                <a:gd name="T13" fmla="*/ 24 h 236"/>
                <a:gd name="T14" fmla="*/ 156 w 236"/>
                <a:gd name="T15" fmla="*/ 26 h 236"/>
                <a:gd name="T16" fmla="*/ 148 w 236"/>
                <a:gd name="T17" fmla="*/ 16 h 236"/>
                <a:gd name="T18" fmla="*/ 128 w 236"/>
                <a:gd name="T19" fmla="*/ 0 h 236"/>
                <a:gd name="T20" fmla="*/ 118 w 236"/>
                <a:gd name="T21" fmla="*/ 0 h 236"/>
                <a:gd name="T22" fmla="*/ 98 w 236"/>
                <a:gd name="T23" fmla="*/ 6 h 236"/>
                <a:gd name="T24" fmla="*/ 80 w 236"/>
                <a:gd name="T25" fmla="*/ 26 h 236"/>
                <a:gd name="T26" fmla="*/ 66 w 236"/>
                <a:gd name="T27" fmla="*/ 24 h 236"/>
                <a:gd name="T28" fmla="*/ 42 w 236"/>
                <a:gd name="T29" fmla="*/ 28 h 236"/>
                <a:gd name="T30" fmla="*/ 34 w 236"/>
                <a:gd name="T31" fmla="*/ 34 h 236"/>
                <a:gd name="T32" fmla="*/ 24 w 236"/>
                <a:gd name="T33" fmla="*/ 54 h 236"/>
                <a:gd name="T34" fmla="*/ 26 w 236"/>
                <a:gd name="T35" fmla="*/ 80 h 236"/>
                <a:gd name="T36" fmla="*/ 16 w 236"/>
                <a:gd name="T37" fmla="*/ 88 h 236"/>
                <a:gd name="T38" fmla="*/ 2 w 236"/>
                <a:gd name="T39" fmla="*/ 108 h 236"/>
                <a:gd name="T40" fmla="*/ 0 w 236"/>
                <a:gd name="T41" fmla="*/ 118 h 236"/>
                <a:gd name="T42" fmla="*/ 6 w 236"/>
                <a:gd name="T43" fmla="*/ 138 h 236"/>
                <a:gd name="T44" fmla="*/ 26 w 236"/>
                <a:gd name="T45" fmla="*/ 156 h 236"/>
                <a:gd name="T46" fmla="*/ 24 w 236"/>
                <a:gd name="T47" fmla="*/ 170 h 236"/>
                <a:gd name="T48" fmla="*/ 28 w 236"/>
                <a:gd name="T49" fmla="*/ 194 h 236"/>
                <a:gd name="T50" fmla="*/ 34 w 236"/>
                <a:gd name="T51" fmla="*/ 202 h 236"/>
                <a:gd name="T52" fmla="*/ 54 w 236"/>
                <a:gd name="T53" fmla="*/ 210 h 236"/>
                <a:gd name="T54" fmla="*/ 80 w 236"/>
                <a:gd name="T55" fmla="*/ 208 h 236"/>
                <a:gd name="T56" fmla="*/ 88 w 236"/>
                <a:gd name="T57" fmla="*/ 220 h 236"/>
                <a:gd name="T58" fmla="*/ 108 w 236"/>
                <a:gd name="T59" fmla="*/ 234 h 236"/>
                <a:gd name="T60" fmla="*/ 118 w 236"/>
                <a:gd name="T61" fmla="*/ 236 h 236"/>
                <a:gd name="T62" fmla="*/ 138 w 236"/>
                <a:gd name="T63" fmla="*/ 230 h 236"/>
                <a:gd name="T64" fmla="*/ 156 w 236"/>
                <a:gd name="T65" fmla="*/ 208 h 236"/>
                <a:gd name="T66" fmla="*/ 170 w 236"/>
                <a:gd name="T67" fmla="*/ 212 h 236"/>
                <a:gd name="T68" fmla="*/ 194 w 236"/>
                <a:gd name="T69" fmla="*/ 208 h 236"/>
                <a:gd name="T70" fmla="*/ 202 w 236"/>
                <a:gd name="T71" fmla="*/ 202 h 236"/>
                <a:gd name="T72" fmla="*/ 210 w 236"/>
                <a:gd name="T73" fmla="*/ 182 h 236"/>
                <a:gd name="T74" fmla="*/ 208 w 236"/>
                <a:gd name="T75" fmla="*/ 156 h 236"/>
                <a:gd name="T76" fmla="*/ 220 w 236"/>
                <a:gd name="T77" fmla="*/ 148 h 236"/>
                <a:gd name="T78" fmla="*/ 234 w 236"/>
                <a:gd name="T79" fmla="*/ 128 h 236"/>
                <a:gd name="T80" fmla="*/ 236 w 236"/>
                <a:gd name="T81" fmla="*/ 118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36" h="236">
                  <a:moveTo>
                    <a:pt x="236" y="118"/>
                  </a:moveTo>
                  <a:lnTo>
                    <a:pt x="236" y="118"/>
                  </a:lnTo>
                  <a:lnTo>
                    <a:pt x="234" y="108"/>
                  </a:lnTo>
                  <a:lnTo>
                    <a:pt x="230" y="98"/>
                  </a:lnTo>
                  <a:lnTo>
                    <a:pt x="220" y="88"/>
                  </a:lnTo>
                  <a:lnTo>
                    <a:pt x="208" y="80"/>
                  </a:lnTo>
                  <a:lnTo>
                    <a:pt x="208" y="80"/>
                  </a:lnTo>
                  <a:lnTo>
                    <a:pt x="212" y="66"/>
                  </a:lnTo>
                  <a:lnTo>
                    <a:pt x="210" y="54"/>
                  </a:lnTo>
                  <a:lnTo>
                    <a:pt x="208" y="42"/>
                  </a:lnTo>
                  <a:lnTo>
                    <a:pt x="202" y="34"/>
                  </a:lnTo>
                  <a:lnTo>
                    <a:pt x="202" y="34"/>
                  </a:lnTo>
                  <a:lnTo>
                    <a:pt x="194" y="28"/>
                  </a:lnTo>
                  <a:lnTo>
                    <a:pt x="182" y="24"/>
                  </a:lnTo>
                  <a:lnTo>
                    <a:pt x="170" y="24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48" y="16"/>
                  </a:lnTo>
                  <a:lnTo>
                    <a:pt x="138" y="6"/>
                  </a:lnTo>
                  <a:lnTo>
                    <a:pt x="128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08" y="0"/>
                  </a:lnTo>
                  <a:lnTo>
                    <a:pt x="98" y="6"/>
                  </a:lnTo>
                  <a:lnTo>
                    <a:pt x="88" y="16"/>
                  </a:lnTo>
                  <a:lnTo>
                    <a:pt x="80" y="26"/>
                  </a:lnTo>
                  <a:lnTo>
                    <a:pt x="80" y="26"/>
                  </a:lnTo>
                  <a:lnTo>
                    <a:pt x="66" y="24"/>
                  </a:lnTo>
                  <a:lnTo>
                    <a:pt x="54" y="24"/>
                  </a:lnTo>
                  <a:lnTo>
                    <a:pt x="42" y="28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28" y="42"/>
                  </a:lnTo>
                  <a:lnTo>
                    <a:pt x="24" y="54"/>
                  </a:lnTo>
                  <a:lnTo>
                    <a:pt x="24" y="6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16" y="88"/>
                  </a:lnTo>
                  <a:lnTo>
                    <a:pt x="6" y="98"/>
                  </a:lnTo>
                  <a:lnTo>
                    <a:pt x="2" y="10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28"/>
                  </a:lnTo>
                  <a:lnTo>
                    <a:pt x="6" y="138"/>
                  </a:lnTo>
                  <a:lnTo>
                    <a:pt x="16" y="148"/>
                  </a:lnTo>
                  <a:lnTo>
                    <a:pt x="26" y="156"/>
                  </a:lnTo>
                  <a:lnTo>
                    <a:pt x="26" y="156"/>
                  </a:lnTo>
                  <a:lnTo>
                    <a:pt x="24" y="170"/>
                  </a:lnTo>
                  <a:lnTo>
                    <a:pt x="24" y="182"/>
                  </a:lnTo>
                  <a:lnTo>
                    <a:pt x="28" y="194"/>
                  </a:lnTo>
                  <a:lnTo>
                    <a:pt x="34" y="202"/>
                  </a:lnTo>
                  <a:lnTo>
                    <a:pt x="34" y="202"/>
                  </a:lnTo>
                  <a:lnTo>
                    <a:pt x="42" y="208"/>
                  </a:lnTo>
                  <a:lnTo>
                    <a:pt x="54" y="210"/>
                  </a:lnTo>
                  <a:lnTo>
                    <a:pt x="66" y="212"/>
                  </a:lnTo>
                  <a:lnTo>
                    <a:pt x="80" y="208"/>
                  </a:lnTo>
                  <a:lnTo>
                    <a:pt x="80" y="208"/>
                  </a:lnTo>
                  <a:lnTo>
                    <a:pt x="88" y="220"/>
                  </a:lnTo>
                  <a:lnTo>
                    <a:pt x="98" y="230"/>
                  </a:lnTo>
                  <a:lnTo>
                    <a:pt x="108" y="234"/>
                  </a:lnTo>
                  <a:lnTo>
                    <a:pt x="118" y="236"/>
                  </a:lnTo>
                  <a:lnTo>
                    <a:pt x="118" y="236"/>
                  </a:lnTo>
                  <a:lnTo>
                    <a:pt x="128" y="234"/>
                  </a:lnTo>
                  <a:lnTo>
                    <a:pt x="138" y="230"/>
                  </a:lnTo>
                  <a:lnTo>
                    <a:pt x="148" y="220"/>
                  </a:lnTo>
                  <a:lnTo>
                    <a:pt x="156" y="208"/>
                  </a:lnTo>
                  <a:lnTo>
                    <a:pt x="156" y="208"/>
                  </a:lnTo>
                  <a:lnTo>
                    <a:pt x="170" y="212"/>
                  </a:lnTo>
                  <a:lnTo>
                    <a:pt x="182" y="210"/>
                  </a:lnTo>
                  <a:lnTo>
                    <a:pt x="194" y="20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8" y="194"/>
                  </a:lnTo>
                  <a:lnTo>
                    <a:pt x="210" y="182"/>
                  </a:lnTo>
                  <a:lnTo>
                    <a:pt x="212" y="170"/>
                  </a:lnTo>
                  <a:lnTo>
                    <a:pt x="208" y="156"/>
                  </a:lnTo>
                  <a:lnTo>
                    <a:pt x="208" y="156"/>
                  </a:lnTo>
                  <a:lnTo>
                    <a:pt x="220" y="148"/>
                  </a:lnTo>
                  <a:lnTo>
                    <a:pt x="230" y="138"/>
                  </a:lnTo>
                  <a:lnTo>
                    <a:pt x="234" y="128"/>
                  </a:lnTo>
                  <a:lnTo>
                    <a:pt x="236" y="118"/>
                  </a:lnTo>
                  <a:lnTo>
                    <a:pt x="236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7"/>
            <p:cNvSpPr>
              <a:spLocks/>
            </p:cNvSpPr>
            <p:nvPr userDrawn="1"/>
          </p:nvSpPr>
          <p:spPr bwMode="auto">
            <a:xfrm>
              <a:off x="312738" y="306784"/>
              <a:ext cx="120650" cy="120650"/>
            </a:xfrm>
            <a:custGeom>
              <a:avLst/>
              <a:gdLst>
                <a:gd name="T0" fmla="*/ 76 w 76"/>
                <a:gd name="T1" fmla="*/ 38 h 76"/>
                <a:gd name="T2" fmla="*/ 76 w 76"/>
                <a:gd name="T3" fmla="*/ 38 h 76"/>
                <a:gd name="T4" fmla="*/ 76 w 76"/>
                <a:gd name="T5" fmla="*/ 46 h 76"/>
                <a:gd name="T6" fmla="*/ 74 w 76"/>
                <a:gd name="T7" fmla="*/ 52 h 76"/>
                <a:gd name="T8" fmla="*/ 70 w 76"/>
                <a:gd name="T9" fmla="*/ 60 h 76"/>
                <a:gd name="T10" fmla="*/ 64 w 76"/>
                <a:gd name="T11" fmla="*/ 64 h 76"/>
                <a:gd name="T12" fmla="*/ 60 w 76"/>
                <a:gd name="T13" fmla="*/ 70 h 76"/>
                <a:gd name="T14" fmla="*/ 52 w 76"/>
                <a:gd name="T15" fmla="*/ 74 h 76"/>
                <a:gd name="T16" fmla="*/ 46 w 76"/>
                <a:gd name="T17" fmla="*/ 76 h 76"/>
                <a:gd name="T18" fmla="*/ 38 w 76"/>
                <a:gd name="T19" fmla="*/ 76 h 76"/>
                <a:gd name="T20" fmla="*/ 38 w 76"/>
                <a:gd name="T21" fmla="*/ 76 h 76"/>
                <a:gd name="T22" fmla="*/ 30 w 76"/>
                <a:gd name="T23" fmla="*/ 76 h 76"/>
                <a:gd name="T24" fmla="*/ 22 w 76"/>
                <a:gd name="T25" fmla="*/ 74 h 76"/>
                <a:gd name="T26" fmla="*/ 16 w 76"/>
                <a:gd name="T27" fmla="*/ 70 h 76"/>
                <a:gd name="T28" fmla="*/ 10 w 76"/>
                <a:gd name="T29" fmla="*/ 64 h 76"/>
                <a:gd name="T30" fmla="*/ 6 w 76"/>
                <a:gd name="T31" fmla="*/ 60 h 76"/>
                <a:gd name="T32" fmla="*/ 2 w 76"/>
                <a:gd name="T33" fmla="*/ 52 h 76"/>
                <a:gd name="T34" fmla="*/ 0 w 76"/>
                <a:gd name="T35" fmla="*/ 46 h 76"/>
                <a:gd name="T36" fmla="*/ 0 w 76"/>
                <a:gd name="T37" fmla="*/ 38 h 76"/>
                <a:gd name="T38" fmla="*/ 0 w 76"/>
                <a:gd name="T39" fmla="*/ 38 h 76"/>
                <a:gd name="T40" fmla="*/ 0 w 76"/>
                <a:gd name="T41" fmla="*/ 30 h 76"/>
                <a:gd name="T42" fmla="*/ 2 w 76"/>
                <a:gd name="T43" fmla="*/ 22 h 76"/>
                <a:gd name="T44" fmla="*/ 6 w 76"/>
                <a:gd name="T45" fmla="*/ 16 h 76"/>
                <a:gd name="T46" fmla="*/ 10 w 76"/>
                <a:gd name="T47" fmla="*/ 10 h 76"/>
                <a:gd name="T48" fmla="*/ 16 w 76"/>
                <a:gd name="T49" fmla="*/ 6 h 76"/>
                <a:gd name="T50" fmla="*/ 22 w 76"/>
                <a:gd name="T51" fmla="*/ 2 h 76"/>
                <a:gd name="T52" fmla="*/ 30 w 76"/>
                <a:gd name="T53" fmla="*/ 0 h 76"/>
                <a:gd name="T54" fmla="*/ 38 w 76"/>
                <a:gd name="T55" fmla="*/ 0 h 76"/>
                <a:gd name="T56" fmla="*/ 38 w 76"/>
                <a:gd name="T57" fmla="*/ 0 h 76"/>
                <a:gd name="T58" fmla="*/ 46 w 76"/>
                <a:gd name="T59" fmla="*/ 0 h 76"/>
                <a:gd name="T60" fmla="*/ 52 w 76"/>
                <a:gd name="T61" fmla="*/ 2 h 76"/>
                <a:gd name="T62" fmla="*/ 60 w 76"/>
                <a:gd name="T63" fmla="*/ 6 h 76"/>
                <a:gd name="T64" fmla="*/ 64 w 76"/>
                <a:gd name="T65" fmla="*/ 10 h 76"/>
                <a:gd name="T66" fmla="*/ 70 w 76"/>
                <a:gd name="T67" fmla="*/ 16 h 76"/>
                <a:gd name="T68" fmla="*/ 74 w 76"/>
                <a:gd name="T69" fmla="*/ 22 h 76"/>
                <a:gd name="T70" fmla="*/ 76 w 76"/>
                <a:gd name="T71" fmla="*/ 30 h 76"/>
                <a:gd name="T72" fmla="*/ 76 w 76"/>
                <a:gd name="T73" fmla="*/ 38 h 76"/>
                <a:gd name="T74" fmla="*/ 76 w 76"/>
                <a:gd name="T75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6" h="76">
                  <a:moveTo>
                    <a:pt x="76" y="38"/>
                  </a:moveTo>
                  <a:lnTo>
                    <a:pt x="76" y="38"/>
                  </a:lnTo>
                  <a:lnTo>
                    <a:pt x="76" y="46"/>
                  </a:lnTo>
                  <a:lnTo>
                    <a:pt x="74" y="52"/>
                  </a:lnTo>
                  <a:lnTo>
                    <a:pt x="70" y="60"/>
                  </a:lnTo>
                  <a:lnTo>
                    <a:pt x="64" y="64"/>
                  </a:lnTo>
                  <a:lnTo>
                    <a:pt x="60" y="70"/>
                  </a:lnTo>
                  <a:lnTo>
                    <a:pt x="52" y="74"/>
                  </a:lnTo>
                  <a:lnTo>
                    <a:pt x="46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0" y="76"/>
                  </a:lnTo>
                  <a:lnTo>
                    <a:pt x="22" y="74"/>
                  </a:lnTo>
                  <a:lnTo>
                    <a:pt x="16" y="70"/>
                  </a:lnTo>
                  <a:lnTo>
                    <a:pt x="10" y="64"/>
                  </a:lnTo>
                  <a:lnTo>
                    <a:pt x="6" y="60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2" y="2"/>
                  </a:lnTo>
                  <a:lnTo>
                    <a:pt x="60" y="6"/>
                  </a:lnTo>
                  <a:lnTo>
                    <a:pt x="64" y="10"/>
                  </a:lnTo>
                  <a:lnTo>
                    <a:pt x="70" y="16"/>
                  </a:lnTo>
                  <a:lnTo>
                    <a:pt x="74" y="22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76" y="38"/>
                  </a:lnTo>
                  <a:close/>
                </a:path>
              </a:pathLst>
            </a:custGeom>
            <a:solidFill>
              <a:srgbClr val="FF6B6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7" name="Rectangle 138"/>
            <p:cNvSpPr>
              <a:spLocks noChangeArrowheads="1"/>
            </p:cNvSpPr>
            <p:nvPr userDrawn="1"/>
          </p:nvSpPr>
          <p:spPr bwMode="auto">
            <a:xfrm>
              <a:off x="1644651" y="6265961"/>
              <a:ext cx="15875" cy="590550"/>
            </a:xfrm>
            <a:prstGeom prst="rect">
              <a:avLst/>
            </a:pr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8" name="Freeform 139"/>
            <p:cNvSpPr>
              <a:spLocks/>
            </p:cNvSpPr>
            <p:nvPr userDrawn="1"/>
          </p:nvSpPr>
          <p:spPr bwMode="auto">
            <a:xfrm>
              <a:off x="1497013" y="6097984"/>
              <a:ext cx="311150" cy="311150"/>
            </a:xfrm>
            <a:custGeom>
              <a:avLst/>
              <a:gdLst>
                <a:gd name="T0" fmla="*/ 194 w 196"/>
                <a:gd name="T1" fmla="*/ 60 h 196"/>
                <a:gd name="T2" fmla="*/ 190 w 196"/>
                <a:gd name="T3" fmla="*/ 54 h 196"/>
                <a:gd name="T4" fmla="*/ 164 w 196"/>
                <a:gd name="T5" fmla="*/ 48 h 196"/>
                <a:gd name="T6" fmla="*/ 146 w 196"/>
                <a:gd name="T7" fmla="*/ 50 h 196"/>
                <a:gd name="T8" fmla="*/ 148 w 196"/>
                <a:gd name="T9" fmla="*/ 18 h 196"/>
                <a:gd name="T10" fmla="*/ 142 w 196"/>
                <a:gd name="T11" fmla="*/ 4 h 196"/>
                <a:gd name="T12" fmla="*/ 138 w 196"/>
                <a:gd name="T13" fmla="*/ 2 h 196"/>
                <a:gd name="T14" fmla="*/ 130 w 196"/>
                <a:gd name="T15" fmla="*/ 2 h 196"/>
                <a:gd name="T16" fmla="*/ 110 w 196"/>
                <a:gd name="T17" fmla="*/ 16 h 196"/>
                <a:gd name="T18" fmla="*/ 98 w 196"/>
                <a:gd name="T19" fmla="*/ 30 h 196"/>
                <a:gd name="T20" fmla="*/ 76 w 196"/>
                <a:gd name="T21" fmla="*/ 6 h 196"/>
                <a:gd name="T22" fmla="*/ 62 w 196"/>
                <a:gd name="T23" fmla="*/ 0 h 196"/>
                <a:gd name="T24" fmla="*/ 58 w 196"/>
                <a:gd name="T25" fmla="*/ 2 h 196"/>
                <a:gd name="T26" fmla="*/ 52 w 196"/>
                <a:gd name="T27" fmla="*/ 8 h 196"/>
                <a:gd name="T28" fmla="*/ 48 w 196"/>
                <a:gd name="T29" fmla="*/ 32 h 196"/>
                <a:gd name="T30" fmla="*/ 50 w 196"/>
                <a:gd name="T31" fmla="*/ 50 h 196"/>
                <a:gd name="T32" fmla="*/ 18 w 196"/>
                <a:gd name="T33" fmla="*/ 48 h 196"/>
                <a:gd name="T34" fmla="*/ 4 w 196"/>
                <a:gd name="T35" fmla="*/ 54 h 196"/>
                <a:gd name="T36" fmla="*/ 2 w 196"/>
                <a:gd name="T37" fmla="*/ 58 h 196"/>
                <a:gd name="T38" fmla="*/ 2 w 196"/>
                <a:gd name="T39" fmla="*/ 66 h 196"/>
                <a:gd name="T40" fmla="*/ 16 w 196"/>
                <a:gd name="T41" fmla="*/ 86 h 196"/>
                <a:gd name="T42" fmla="*/ 30 w 196"/>
                <a:gd name="T43" fmla="*/ 98 h 196"/>
                <a:gd name="T44" fmla="*/ 6 w 196"/>
                <a:gd name="T45" fmla="*/ 120 h 196"/>
                <a:gd name="T46" fmla="*/ 0 w 196"/>
                <a:gd name="T47" fmla="*/ 134 h 196"/>
                <a:gd name="T48" fmla="*/ 0 w 196"/>
                <a:gd name="T49" fmla="*/ 138 h 196"/>
                <a:gd name="T50" fmla="*/ 6 w 196"/>
                <a:gd name="T51" fmla="*/ 144 h 196"/>
                <a:gd name="T52" fmla="*/ 32 w 196"/>
                <a:gd name="T53" fmla="*/ 148 h 196"/>
                <a:gd name="T54" fmla="*/ 50 w 196"/>
                <a:gd name="T55" fmla="*/ 146 h 196"/>
                <a:gd name="T56" fmla="*/ 48 w 196"/>
                <a:gd name="T57" fmla="*/ 178 h 196"/>
                <a:gd name="T58" fmla="*/ 54 w 196"/>
                <a:gd name="T59" fmla="*/ 192 h 196"/>
                <a:gd name="T60" fmla="*/ 58 w 196"/>
                <a:gd name="T61" fmla="*/ 194 h 196"/>
                <a:gd name="T62" fmla="*/ 66 w 196"/>
                <a:gd name="T63" fmla="*/ 196 h 196"/>
                <a:gd name="T64" fmla="*/ 86 w 196"/>
                <a:gd name="T65" fmla="*/ 180 h 196"/>
                <a:gd name="T66" fmla="*/ 98 w 196"/>
                <a:gd name="T67" fmla="*/ 166 h 196"/>
                <a:gd name="T68" fmla="*/ 120 w 196"/>
                <a:gd name="T69" fmla="*/ 190 h 196"/>
                <a:gd name="T70" fmla="*/ 134 w 196"/>
                <a:gd name="T71" fmla="*/ 196 h 196"/>
                <a:gd name="T72" fmla="*/ 138 w 196"/>
                <a:gd name="T73" fmla="*/ 196 h 196"/>
                <a:gd name="T74" fmla="*/ 144 w 196"/>
                <a:gd name="T75" fmla="*/ 190 h 196"/>
                <a:gd name="T76" fmla="*/ 148 w 196"/>
                <a:gd name="T77" fmla="*/ 164 h 196"/>
                <a:gd name="T78" fmla="*/ 146 w 196"/>
                <a:gd name="T79" fmla="*/ 148 h 196"/>
                <a:gd name="T80" fmla="*/ 178 w 196"/>
                <a:gd name="T81" fmla="*/ 148 h 196"/>
                <a:gd name="T82" fmla="*/ 192 w 196"/>
                <a:gd name="T83" fmla="*/ 142 h 196"/>
                <a:gd name="T84" fmla="*/ 194 w 196"/>
                <a:gd name="T85" fmla="*/ 140 h 196"/>
                <a:gd name="T86" fmla="*/ 194 w 196"/>
                <a:gd name="T87" fmla="*/ 130 h 196"/>
                <a:gd name="T88" fmla="*/ 180 w 196"/>
                <a:gd name="T89" fmla="*/ 110 h 196"/>
                <a:gd name="T90" fmla="*/ 166 w 196"/>
                <a:gd name="T91" fmla="*/ 98 h 196"/>
                <a:gd name="T92" fmla="*/ 190 w 196"/>
                <a:gd name="T93" fmla="*/ 78 h 196"/>
                <a:gd name="T94" fmla="*/ 196 w 196"/>
                <a:gd name="T95" fmla="*/ 64 h 196"/>
                <a:gd name="T96" fmla="*/ 194 w 196"/>
                <a:gd name="T97" fmla="*/ 6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6" h="196">
                  <a:moveTo>
                    <a:pt x="194" y="60"/>
                  </a:moveTo>
                  <a:lnTo>
                    <a:pt x="194" y="60"/>
                  </a:lnTo>
                  <a:lnTo>
                    <a:pt x="192" y="56"/>
                  </a:lnTo>
                  <a:lnTo>
                    <a:pt x="190" y="54"/>
                  </a:lnTo>
                  <a:lnTo>
                    <a:pt x="178" y="50"/>
                  </a:lnTo>
                  <a:lnTo>
                    <a:pt x="164" y="48"/>
                  </a:lnTo>
                  <a:lnTo>
                    <a:pt x="146" y="50"/>
                  </a:lnTo>
                  <a:lnTo>
                    <a:pt x="146" y="50"/>
                  </a:lnTo>
                  <a:lnTo>
                    <a:pt x="148" y="32"/>
                  </a:lnTo>
                  <a:lnTo>
                    <a:pt x="148" y="18"/>
                  </a:lnTo>
                  <a:lnTo>
                    <a:pt x="144" y="8"/>
                  </a:lnTo>
                  <a:lnTo>
                    <a:pt x="142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34" y="2"/>
                  </a:lnTo>
                  <a:lnTo>
                    <a:pt x="130" y="2"/>
                  </a:lnTo>
                  <a:lnTo>
                    <a:pt x="120" y="6"/>
                  </a:lnTo>
                  <a:lnTo>
                    <a:pt x="110" y="16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88" y="16"/>
                  </a:lnTo>
                  <a:lnTo>
                    <a:pt x="76" y="6"/>
                  </a:lnTo>
                  <a:lnTo>
                    <a:pt x="66" y="2"/>
                  </a:lnTo>
                  <a:lnTo>
                    <a:pt x="62" y="0"/>
                  </a:lnTo>
                  <a:lnTo>
                    <a:pt x="58" y="2"/>
                  </a:lnTo>
                  <a:lnTo>
                    <a:pt x="58" y="2"/>
                  </a:lnTo>
                  <a:lnTo>
                    <a:pt x="56" y="4"/>
                  </a:lnTo>
                  <a:lnTo>
                    <a:pt x="52" y="8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32" y="48"/>
                  </a:lnTo>
                  <a:lnTo>
                    <a:pt x="18" y="48"/>
                  </a:lnTo>
                  <a:lnTo>
                    <a:pt x="8" y="52"/>
                  </a:lnTo>
                  <a:lnTo>
                    <a:pt x="4" y="54"/>
                  </a:lnTo>
                  <a:lnTo>
                    <a:pt x="2" y="58"/>
                  </a:lnTo>
                  <a:lnTo>
                    <a:pt x="2" y="58"/>
                  </a:lnTo>
                  <a:lnTo>
                    <a:pt x="0" y="62"/>
                  </a:lnTo>
                  <a:lnTo>
                    <a:pt x="2" y="66"/>
                  </a:lnTo>
                  <a:lnTo>
                    <a:pt x="6" y="76"/>
                  </a:lnTo>
                  <a:lnTo>
                    <a:pt x="16" y="86"/>
                  </a:lnTo>
                  <a:lnTo>
                    <a:pt x="30" y="98"/>
                  </a:lnTo>
                  <a:lnTo>
                    <a:pt x="30" y="98"/>
                  </a:lnTo>
                  <a:lnTo>
                    <a:pt x="16" y="110"/>
                  </a:lnTo>
                  <a:lnTo>
                    <a:pt x="6" y="120"/>
                  </a:lnTo>
                  <a:lnTo>
                    <a:pt x="0" y="130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4" y="142"/>
                  </a:lnTo>
                  <a:lnTo>
                    <a:pt x="6" y="144"/>
                  </a:lnTo>
                  <a:lnTo>
                    <a:pt x="16" y="148"/>
                  </a:lnTo>
                  <a:lnTo>
                    <a:pt x="32" y="148"/>
                  </a:lnTo>
                  <a:lnTo>
                    <a:pt x="50" y="146"/>
                  </a:lnTo>
                  <a:lnTo>
                    <a:pt x="50" y="146"/>
                  </a:lnTo>
                  <a:lnTo>
                    <a:pt x="48" y="164"/>
                  </a:lnTo>
                  <a:lnTo>
                    <a:pt x="48" y="178"/>
                  </a:lnTo>
                  <a:lnTo>
                    <a:pt x="52" y="190"/>
                  </a:lnTo>
                  <a:lnTo>
                    <a:pt x="54" y="192"/>
                  </a:lnTo>
                  <a:lnTo>
                    <a:pt x="58" y="194"/>
                  </a:lnTo>
                  <a:lnTo>
                    <a:pt x="58" y="194"/>
                  </a:lnTo>
                  <a:lnTo>
                    <a:pt x="62" y="196"/>
                  </a:lnTo>
                  <a:lnTo>
                    <a:pt x="66" y="196"/>
                  </a:lnTo>
                  <a:lnTo>
                    <a:pt x="76" y="190"/>
                  </a:lnTo>
                  <a:lnTo>
                    <a:pt x="86" y="180"/>
                  </a:lnTo>
                  <a:lnTo>
                    <a:pt x="98" y="166"/>
                  </a:lnTo>
                  <a:lnTo>
                    <a:pt x="98" y="166"/>
                  </a:lnTo>
                  <a:lnTo>
                    <a:pt x="108" y="180"/>
                  </a:lnTo>
                  <a:lnTo>
                    <a:pt x="120" y="190"/>
                  </a:lnTo>
                  <a:lnTo>
                    <a:pt x="128" y="196"/>
                  </a:lnTo>
                  <a:lnTo>
                    <a:pt x="134" y="196"/>
                  </a:lnTo>
                  <a:lnTo>
                    <a:pt x="138" y="196"/>
                  </a:lnTo>
                  <a:lnTo>
                    <a:pt x="138" y="196"/>
                  </a:lnTo>
                  <a:lnTo>
                    <a:pt x="140" y="194"/>
                  </a:lnTo>
                  <a:lnTo>
                    <a:pt x="144" y="190"/>
                  </a:lnTo>
                  <a:lnTo>
                    <a:pt x="146" y="180"/>
                  </a:lnTo>
                  <a:lnTo>
                    <a:pt x="148" y="164"/>
                  </a:lnTo>
                  <a:lnTo>
                    <a:pt x="146" y="148"/>
                  </a:lnTo>
                  <a:lnTo>
                    <a:pt x="146" y="148"/>
                  </a:lnTo>
                  <a:lnTo>
                    <a:pt x="164" y="150"/>
                  </a:lnTo>
                  <a:lnTo>
                    <a:pt x="178" y="148"/>
                  </a:lnTo>
                  <a:lnTo>
                    <a:pt x="188" y="146"/>
                  </a:lnTo>
                  <a:lnTo>
                    <a:pt x="192" y="142"/>
                  </a:lnTo>
                  <a:lnTo>
                    <a:pt x="194" y="140"/>
                  </a:lnTo>
                  <a:lnTo>
                    <a:pt x="194" y="140"/>
                  </a:lnTo>
                  <a:lnTo>
                    <a:pt x="196" y="136"/>
                  </a:lnTo>
                  <a:lnTo>
                    <a:pt x="194" y="130"/>
                  </a:lnTo>
                  <a:lnTo>
                    <a:pt x="190" y="122"/>
                  </a:lnTo>
                  <a:lnTo>
                    <a:pt x="180" y="110"/>
                  </a:lnTo>
                  <a:lnTo>
                    <a:pt x="166" y="98"/>
                  </a:lnTo>
                  <a:lnTo>
                    <a:pt x="166" y="98"/>
                  </a:lnTo>
                  <a:lnTo>
                    <a:pt x="180" y="88"/>
                  </a:lnTo>
                  <a:lnTo>
                    <a:pt x="190" y="78"/>
                  </a:lnTo>
                  <a:lnTo>
                    <a:pt x="194" y="68"/>
                  </a:lnTo>
                  <a:lnTo>
                    <a:pt x="196" y="64"/>
                  </a:lnTo>
                  <a:lnTo>
                    <a:pt x="194" y="60"/>
                  </a:lnTo>
                  <a:lnTo>
                    <a:pt x="194" y="60"/>
                  </a:lnTo>
                  <a:close/>
                </a:path>
              </a:pathLst>
            </a:custGeom>
            <a:solidFill>
              <a:srgbClr val="C7F46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9" name="Freeform 140"/>
            <p:cNvSpPr>
              <a:spLocks/>
            </p:cNvSpPr>
            <p:nvPr userDrawn="1"/>
          </p:nvSpPr>
          <p:spPr bwMode="auto">
            <a:xfrm>
              <a:off x="1617663" y="6218634"/>
              <a:ext cx="69850" cy="69850"/>
            </a:xfrm>
            <a:custGeom>
              <a:avLst/>
              <a:gdLst>
                <a:gd name="T0" fmla="*/ 42 w 44"/>
                <a:gd name="T1" fmla="*/ 14 h 44"/>
                <a:gd name="T2" fmla="*/ 42 w 44"/>
                <a:gd name="T3" fmla="*/ 14 h 44"/>
                <a:gd name="T4" fmla="*/ 44 w 44"/>
                <a:gd name="T5" fmla="*/ 22 h 44"/>
                <a:gd name="T6" fmla="*/ 42 w 44"/>
                <a:gd name="T7" fmla="*/ 30 h 44"/>
                <a:gd name="T8" fmla="*/ 38 w 44"/>
                <a:gd name="T9" fmla="*/ 38 h 44"/>
                <a:gd name="T10" fmla="*/ 30 w 44"/>
                <a:gd name="T11" fmla="*/ 42 h 44"/>
                <a:gd name="T12" fmla="*/ 30 w 44"/>
                <a:gd name="T13" fmla="*/ 42 h 44"/>
                <a:gd name="T14" fmla="*/ 22 w 44"/>
                <a:gd name="T15" fmla="*/ 44 h 44"/>
                <a:gd name="T16" fmla="*/ 14 w 44"/>
                <a:gd name="T17" fmla="*/ 42 h 44"/>
                <a:gd name="T18" fmla="*/ 6 w 44"/>
                <a:gd name="T19" fmla="*/ 38 h 44"/>
                <a:gd name="T20" fmla="*/ 2 w 44"/>
                <a:gd name="T21" fmla="*/ 30 h 44"/>
                <a:gd name="T22" fmla="*/ 2 w 44"/>
                <a:gd name="T23" fmla="*/ 30 h 44"/>
                <a:gd name="T24" fmla="*/ 0 w 44"/>
                <a:gd name="T25" fmla="*/ 22 h 44"/>
                <a:gd name="T26" fmla="*/ 2 w 44"/>
                <a:gd name="T27" fmla="*/ 14 h 44"/>
                <a:gd name="T28" fmla="*/ 6 w 44"/>
                <a:gd name="T29" fmla="*/ 8 h 44"/>
                <a:gd name="T30" fmla="*/ 14 w 44"/>
                <a:gd name="T31" fmla="*/ 2 h 44"/>
                <a:gd name="T32" fmla="*/ 14 w 44"/>
                <a:gd name="T33" fmla="*/ 2 h 44"/>
                <a:gd name="T34" fmla="*/ 22 w 44"/>
                <a:gd name="T35" fmla="*/ 0 h 44"/>
                <a:gd name="T36" fmla="*/ 30 w 44"/>
                <a:gd name="T37" fmla="*/ 2 h 44"/>
                <a:gd name="T38" fmla="*/ 38 w 44"/>
                <a:gd name="T39" fmla="*/ 8 h 44"/>
                <a:gd name="T40" fmla="*/ 42 w 44"/>
                <a:gd name="T41" fmla="*/ 14 h 44"/>
                <a:gd name="T42" fmla="*/ 42 w 44"/>
                <a:gd name="T43" fmla="*/ 1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4" h="44">
                  <a:moveTo>
                    <a:pt x="42" y="14"/>
                  </a:moveTo>
                  <a:lnTo>
                    <a:pt x="42" y="14"/>
                  </a:lnTo>
                  <a:lnTo>
                    <a:pt x="44" y="22"/>
                  </a:lnTo>
                  <a:lnTo>
                    <a:pt x="42" y="30"/>
                  </a:lnTo>
                  <a:lnTo>
                    <a:pt x="38" y="3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2" y="44"/>
                  </a:lnTo>
                  <a:lnTo>
                    <a:pt x="14" y="42"/>
                  </a:lnTo>
                  <a:lnTo>
                    <a:pt x="6" y="38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22" y="0"/>
                  </a:lnTo>
                  <a:lnTo>
                    <a:pt x="30" y="2"/>
                  </a:lnTo>
                  <a:lnTo>
                    <a:pt x="38" y="8"/>
                  </a:lnTo>
                  <a:lnTo>
                    <a:pt x="42" y="14"/>
                  </a:lnTo>
                  <a:lnTo>
                    <a:pt x="42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4052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F926B-B9EF-4FE8-8867-E2D09382AE94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D1CB5-0B98-49AC-8ED7-FE2BF6271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9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2" r:id="rId3"/>
    <p:sldLayoutId id="214748367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89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548680"/>
            <a:ext cx="6878636" cy="562074"/>
          </a:xfrm>
        </p:spPr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dirty="0"/>
              <a:t>b) prevalencija i životni tijek</a:t>
            </a:r>
            <a:br>
              <a:rPr lang="pl-PL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2238" y="1268760"/>
            <a:ext cx="7294562" cy="5184576"/>
          </a:xfrm>
        </p:spPr>
        <p:txBody>
          <a:bodyPr>
            <a:normAutofit/>
          </a:bodyPr>
          <a:lstStyle/>
          <a:p>
            <a:r>
              <a:rPr lang="hr-HR" dirty="0"/>
              <a:t>Panični napadi- </a:t>
            </a:r>
            <a:r>
              <a:rPr lang="hr-HR" b="1" dirty="0"/>
              <a:t>22 %</a:t>
            </a:r>
            <a:r>
              <a:rPr lang="hr-HR" dirty="0"/>
              <a:t> opće populacije</a:t>
            </a:r>
          </a:p>
          <a:p>
            <a:r>
              <a:rPr lang="hr-HR" dirty="0"/>
              <a:t>Prevalencija paničnog poremećaja sa ili bez agorafobije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b="1" dirty="0"/>
              <a:t> 1-3,5 % </a:t>
            </a:r>
            <a:r>
              <a:rPr lang="hr-HR" dirty="0"/>
              <a:t>tijekom života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b="1" dirty="0"/>
              <a:t>O,5- 1,5 %</a:t>
            </a:r>
            <a:r>
              <a:rPr lang="hr-HR" dirty="0"/>
              <a:t> (do 2,7%) tijekom 12-mjesečnog razdoblja</a:t>
            </a:r>
          </a:p>
          <a:p>
            <a:r>
              <a:rPr lang="hr-HR" dirty="0"/>
              <a:t>Češći kod </a:t>
            </a:r>
            <a:r>
              <a:rPr lang="hr-HR" b="1" dirty="0"/>
              <a:t>Ž</a:t>
            </a:r>
          </a:p>
          <a:p>
            <a:r>
              <a:rPr lang="hr-HR" b="1" dirty="0"/>
              <a:t>1. put </a:t>
            </a:r>
            <a:r>
              <a:rPr lang="hr-HR" dirty="0"/>
              <a:t>u ranim 20-im (rijetko ranije ili kasnije)</a:t>
            </a:r>
          </a:p>
          <a:p>
            <a:r>
              <a:rPr lang="hr-HR" dirty="0"/>
              <a:t>Agorafobija (kada je prisutna) javlja se u </a:t>
            </a:r>
            <a:r>
              <a:rPr lang="hr-HR" b="1" dirty="0"/>
              <a:t>prvoj godini </a:t>
            </a:r>
            <a:r>
              <a:rPr lang="hr-HR" dirty="0"/>
              <a:t>nakon pojave paničnih napadaja</a:t>
            </a:r>
          </a:p>
          <a:p>
            <a:r>
              <a:rPr lang="hr-HR" dirty="0"/>
              <a:t>Kronično stanje osjetljivo na </a:t>
            </a:r>
            <a:r>
              <a:rPr lang="hr-HR" b="1" dirty="0"/>
              <a:t>stres</a:t>
            </a:r>
          </a:p>
          <a:p>
            <a:pPr marL="0" indent="0">
              <a:buNone/>
            </a:pPr>
            <a:endParaRPr lang="hr-HR" dirty="0"/>
          </a:p>
          <a:p>
            <a:pPr marL="457200" lvl="1" indent="0">
              <a:buNone/>
            </a:pPr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75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dirty="0"/>
              <a:t>c) genetski/biološki faktori </a:t>
            </a:r>
            <a:br>
              <a:rPr lang="pl-PL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Postoje dokazi o </a:t>
            </a:r>
            <a:r>
              <a:rPr lang="hr-HR" b="1" dirty="0"/>
              <a:t>neurobiološkoj </a:t>
            </a:r>
            <a:r>
              <a:rPr lang="hr-HR" dirty="0"/>
              <a:t>etiologiji</a:t>
            </a:r>
          </a:p>
          <a:p>
            <a:r>
              <a:rPr lang="hr-HR" dirty="0"/>
              <a:t>Umjereni </a:t>
            </a:r>
            <a:r>
              <a:rPr lang="hr-HR" b="1" dirty="0"/>
              <a:t>genetički</a:t>
            </a:r>
            <a:r>
              <a:rPr lang="hr-HR" dirty="0"/>
              <a:t> teret (ali sama genetika nije dovoljna za objašnjenje uzroka)</a:t>
            </a:r>
          </a:p>
          <a:p>
            <a:endParaRPr lang="hr-HR" dirty="0"/>
          </a:p>
          <a:p>
            <a:r>
              <a:rPr lang="hr-HR" i="1" dirty="0"/>
              <a:t>Teorije hiperventilacije</a:t>
            </a:r>
          </a:p>
          <a:p>
            <a:r>
              <a:rPr lang="hr-HR" i="1" dirty="0"/>
              <a:t>Evolucijski modeli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273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dirty="0"/>
              <a:t>d) Prateća stanja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2238" y="1600200"/>
            <a:ext cx="7500242" cy="492514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Barem 1 komorbidni poremećaj kod 50 % osoba</a:t>
            </a:r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b="1" dirty="0"/>
              <a:t>Drugi anksiozni poremećaji </a:t>
            </a:r>
            <a:r>
              <a:rPr lang="hr-HR" dirty="0"/>
              <a:t>(16 % GAD; 15% socijalna anksioznost ili specifična fobija)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b="1" dirty="0"/>
              <a:t>Poremećaji raspoloženja </a:t>
            </a:r>
            <a:r>
              <a:rPr lang="hr-HR" dirty="0"/>
              <a:t>(1/4 ima veliki depresivni poremećaj)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Zloupotreba </a:t>
            </a:r>
            <a:r>
              <a:rPr lang="hr-HR" b="1" dirty="0"/>
              <a:t>psihoaktivnih</a:t>
            </a:r>
            <a:r>
              <a:rPr lang="hr-HR" dirty="0"/>
              <a:t> tvari (15 % koristi alkohol za samoliječenje)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b="1" dirty="0"/>
              <a:t>Poremećaji ličnosti </a:t>
            </a:r>
            <a:r>
              <a:rPr lang="hr-HR" dirty="0"/>
              <a:t>(25 do 65%; najčešće</a:t>
            </a:r>
          </a:p>
          <a:p>
            <a:pPr marL="0" indent="0">
              <a:buNone/>
            </a:pPr>
            <a:r>
              <a:rPr lang="hr-HR" dirty="0"/>
              <a:t>ovisni, izbjegavajući ili histrionični)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1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dirty="0"/>
              <a:t>e) Funkcionalno oštećenje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Visoka razina </a:t>
            </a:r>
            <a:r>
              <a:rPr lang="hr-HR" b="1" dirty="0"/>
              <a:t>radne</a:t>
            </a:r>
            <a:r>
              <a:rPr lang="hr-HR" dirty="0"/>
              <a:t>, </a:t>
            </a:r>
            <a:r>
              <a:rPr lang="hr-HR" b="1" dirty="0"/>
              <a:t>interpersonalne</a:t>
            </a:r>
            <a:r>
              <a:rPr lang="hr-HR" dirty="0"/>
              <a:t> i </a:t>
            </a:r>
            <a:r>
              <a:rPr lang="hr-HR" b="1" dirty="0"/>
              <a:t>tjelesne</a:t>
            </a:r>
            <a:r>
              <a:rPr lang="hr-HR" dirty="0"/>
              <a:t> nesposobnosti</a:t>
            </a:r>
          </a:p>
          <a:p>
            <a:endParaRPr lang="hr-HR" dirty="0"/>
          </a:p>
          <a:p>
            <a:r>
              <a:rPr lang="hr-HR" dirty="0"/>
              <a:t>Česti posjeti hitnoj službi i hospitalizacije</a:t>
            </a:r>
          </a:p>
          <a:p>
            <a:r>
              <a:rPr lang="hr-HR" b="1" dirty="0"/>
              <a:t>2x </a:t>
            </a:r>
            <a:r>
              <a:rPr lang="hr-HR" dirty="0"/>
              <a:t>više odsutnosti s posla u odnosu na druge psihijatrijske pacijente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49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dirty="0"/>
              <a:t>e) Diferencijalna dijagnoza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i="1" u="sng" dirty="0"/>
              <a:t>Uobičajeni medicinski ili tjelesni činitelji koji oponašaju paniku</a:t>
            </a:r>
          </a:p>
          <a:p>
            <a:pPr marL="0" indent="0">
              <a:buNone/>
            </a:pPr>
            <a:r>
              <a:rPr lang="hr-HR" dirty="0"/>
              <a:t>Ako se PP javljaju samo tijekom medicinske bolesti ili upotrebe ili sustezanja od psihoaktivnih tvari- ne dijagnosticira se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i="1" u="sng" dirty="0"/>
              <a:t>Drugi psihički poremećaji</a:t>
            </a:r>
          </a:p>
          <a:p>
            <a:pPr marL="0" indent="0">
              <a:buNone/>
            </a:pPr>
            <a:r>
              <a:rPr lang="hr-HR" dirty="0"/>
              <a:t>Ako se javljaju samo u kontekstu zastrašujućeg podražaja karakterističnog za neki drugi anksiozno poremećaj- ne dijagnosticira se PP</a:t>
            </a:r>
          </a:p>
          <a:p>
            <a:pPr marL="0" indent="0">
              <a:buNone/>
            </a:pPr>
            <a:r>
              <a:rPr lang="hr-HR" dirty="0"/>
              <a:t>Ako ispunjavaju kriterij za PP i komorbidni anksiozni ili depresivni poremećaj- dijagnosticiraju se oba</a:t>
            </a:r>
          </a:p>
          <a:p>
            <a:pPr marL="0" indent="0">
              <a:buNone/>
            </a:pPr>
            <a:r>
              <a:rPr lang="hr-HR" dirty="0"/>
              <a:t>Oprezno kod poremećaja ličnosti!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51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620688"/>
            <a:ext cx="6878636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2) RAZUMIJEVANJE PANIČNOG POREMEĆAJA I AGORAFOBIJE U BKT TERMINIMA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UcParenR"/>
            </a:pPr>
            <a:r>
              <a:rPr lang="hr-HR" b="1" dirty="0">
                <a:solidFill>
                  <a:schemeClr val="tx1"/>
                </a:solidFill>
              </a:rPr>
              <a:t>KOGNITIVNO-BIHEVIORALNI MODEL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/>
              <a:t>Temelji se na ideji o adaptivnoj prirodi strahova u primitivnim okruženjima- neki strahovi zadržali su se zbog njihove potencijalne adaptivne vrijednosti u suočavanju s opasnostima ALI reakcija bijeg ili borba kod paničnog napada NIJE ADAPTIVNA jer nema prave opasnosti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401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20" y="287659"/>
            <a:ext cx="5112568" cy="6351634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44009" y="404664"/>
            <a:ext cx="4589706" cy="2736304"/>
          </a:xfrm>
          <a:prstGeom prst="rect">
            <a:avLst/>
          </a:prstGeom>
        </p:spPr>
      </p:pic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53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a) Bihevioralni činitelji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Panika postaje povezana sa strahom putem klasičnog kondicioniranja, a taj se strah održava putem operantnog funkcioniranja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sz="3200" b="1" cap="small" dirty="0">
                <a:solidFill>
                  <a:srgbClr val="1F2429"/>
                </a:solidFill>
                <a:ea typeface="+mj-ea"/>
                <a:cs typeface="+mj-cs"/>
              </a:rPr>
              <a:t>   B) Biološki i okolinski činitelji</a:t>
            </a:r>
          </a:p>
          <a:p>
            <a:pPr marL="0" indent="0">
              <a:buNone/>
            </a:pPr>
            <a:endParaRPr lang="hr-HR" sz="3200" b="1" cap="small" dirty="0">
              <a:solidFill>
                <a:srgbClr val="1F2429"/>
              </a:solidFill>
              <a:ea typeface="+mj-ea"/>
              <a:cs typeface="+mj-cs"/>
            </a:endParaRPr>
          </a:p>
          <a:p>
            <a:pPr lvl="0"/>
            <a:r>
              <a:rPr lang="hr-HR" dirty="0"/>
              <a:t>Barlow (2002) predlaže biološke, okolinske i psihološke činitelje koji stvaraju ranjivost na PP</a:t>
            </a:r>
          </a:p>
          <a:p>
            <a:pPr marL="0" indent="0">
              <a:buNone/>
            </a:pPr>
            <a:endParaRPr lang="hr-HR" sz="3200" b="1" cap="small" dirty="0">
              <a:solidFill>
                <a:srgbClr val="1F2429"/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491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d) Kognitivni činitelji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Naglasak na krivoj </a:t>
            </a:r>
            <a:r>
              <a:rPr lang="hr-HR" b="1" dirty="0"/>
              <a:t>kognitivnoj procjeni </a:t>
            </a:r>
            <a:r>
              <a:rPr lang="hr-HR" dirty="0"/>
              <a:t>koja vodi do izbjegavanja situacija za koje se pojedinci boje da će u njima imati panični napad -&gt; zbog toga se </a:t>
            </a:r>
            <a:r>
              <a:rPr lang="hr-HR" b="1" dirty="0"/>
              <a:t>nikad ne odbacuju </a:t>
            </a:r>
            <a:r>
              <a:rPr lang="hr-HR" dirty="0"/>
              <a:t>što dugoročno </a:t>
            </a:r>
            <a:r>
              <a:rPr lang="hr-HR" b="1" dirty="0"/>
              <a:t>održava</a:t>
            </a:r>
            <a:r>
              <a:rPr lang="hr-HR" dirty="0"/>
              <a:t> panične i agorafobične simptome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143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2550" y="83166"/>
            <a:ext cx="6878636" cy="652934"/>
          </a:xfrm>
        </p:spPr>
        <p:txBody>
          <a:bodyPr/>
          <a:lstStyle/>
          <a:p>
            <a:r>
              <a:rPr lang="hr-HR" dirty="0"/>
              <a:t>d) Kognitivni činitelji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052736"/>
            <a:ext cx="7571184" cy="5616624"/>
          </a:xfrm>
        </p:spPr>
        <p:txBody>
          <a:bodyPr/>
          <a:lstStyle/>
          <a:p>
            <a:pPr algn="ctr"/>
            <a:endParaRPr lang="hr-H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444639"/>
              </p:ext>
            </p:extLst>
          </p:nvPr>
        </p:nvGraphicFramePr>
        <p:xfrm>
          <a:off x="179512" y="736097"/>
          <a:ext cx="8784976" cy="610885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082072860"/>
                    </a:ext>
                  </a:extLst>
                </a:gridCol>
                <a:gridCol w="5616624">
                  <a:extLst>
                    <a:ext uri="{9D8B030D-6E8A-4147-A177-3AD203B41FA5}">
                      <a16:colId xmlns:a16="http://schemas.microsoft.com/office/drawing/2014/main" val="1094833309"/>
                    </a:ext>
                  </a:extLst>
                </a:gridCol>
              </a:tblGrid>
              <a:tr h="6681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b="1" i="0" u="none" dirty="0"/>
                        <a:t>Kognitivne distorzije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Primjeri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562170"/>
                  </a:ext>
                </a:extLst>
              </a:tr>
              <a:tr h="2182419">
                <a:tc>
                  <a:txBody>
                    <a:bodyPr/>
                    <a:lstStyle/>
                    <a:p>
                      <a:r>
                        <a:rPr lang="hr-HR" b="1" dirty="0"/>
                        <a:t>Iskrivljene automatske misli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Proricanje budućnosti: „Imat ću napad.”</a:t>
                      </a:r>
                    </a:p>
                    <a:p>
                      <a:r>
                        <a:rPr lang="hr-HR" sz="1600" dirty="0"/>
                        <a:t>Etiketiranje: „Ja sam slabić.”</a:t>
                      </a:r>
                    </a:p>
                    <a:p>
                      <a:r>
                        <a:rPr lang="hr-HR" sz="1600" dirty="0"/>
                        <a:t>Precjenjivanje opasnosti: Onesvijestit ću se ako prijeđem ovaj most.”</a:t>
                      </a:r>
                    </a:p>
                    <a:p>
                      <a:r>
                        <a:rPr lang="hr-HR" sz="1600" dirty="0"/>
                        <a:t>Katastrofiziranje: „Umrijet ću.”</a:t>
                      </a:r>
                    </a:p>
                    <a:p>
                      <a:r>
                        <a:rPr lang="hr-HR" sz="1600" dirty="0"/>
                        <a:t>Personaliziranje: „Ja sam jedina osoba s ovim problemom.”</a:t>
                      </a:r>
                    </a:p>
                    <a:p>
                      <a:r>
                        <a:rPr lang="hr-HR" sz="1600" dirty="0"/>
                        <a:t>Čitanje misli: „Drugi vide da paničarim.”</a:t>
                      </a:r>
                    </a:p>
                    <a:p>
                      <a:r>
                        <a:rPr lang="hr-HR" sz="1600" dirty="0"/>
                        <a:t>Dihotomno mišljenje: „Uvijek paničarim.”</a:t>
                      </a:r>
                    </a:p>
                    <a:p>
                      <a:r>
                        <a:rPr lang="hr-HR" sz="1600" dirty="0"/>
                        <a:t>Podcjenjivanje sposobnosti suočavanja: „Ne mogu se s tim nositi”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997037"/>
                  </a:ext>
                </a:extLst>
              </a:tr>
              <a:tr h="696974">
                <a:tc>
                  <a:txBody>
                    <a:bodyPr/>
                    <a:lstStyle/>
                    <a:p>
                      <a:r>
                        <a:rPr lang="hr-HR" b="1" dirty="0"/>
                        <a:t>Disfunkcionalne pretpostavke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„Tjelesni simptom je uvijek znak da sam bolestan.”</a:t>
                      </a:r>
                    </a:p>
                    <a:p>
                      <a:r>
                        <a:rPr lang="hr-HR" sz="1600" dirty="0"/>
                        <a:t>„Ako stalno nisam na oprezu, nešto će se dogoditi.”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835485"/>
                  </a:ext>
                </a:extLst>
              </a:tr>
              <a:tr h="2457750">
                <a:tc>
                  <a:txBody>
                    <a:bodyPr/>
                    <a:lstStyle/>
                    <a:p>
                      <a:r>
                        <a:rPr lang="hr-HR" b="1" dirty="0"/>
                        <a:t>Disfunkcionalne sheme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600" dirty="0"/>
                    </a:p>
                    <a:p>
                      <a:r>
                        <a:rPr lang="hr-HR" sz="1600" dirty="0"/>
                        <a:t>Ranjivost na povrede:</a:t>
                      </a:r>
                      <a:r>
                        <a:rPr lang="hr-HR" sz="1600" baseline="0" dirty="0"/>
                        <a:t> „Ja sam slab, bespomoćan i krhak.”</a:t>
                      </a:r>
                    </a:p>
                    <a:p>
                      <a:r>
                        <a:rPr lang="hr-HR" sz="1600" baseline="0" dirty="0"/>
                        <a:t>Napuštanje: „Ako paničarim, odbit će me i napustiti.”</a:t>
                      </a:r>
                    </a:p>
                    <a:p>
                      <a:r>
                        <a:rPr lang="hr-HR" sz="1600" baseline="0" dirty="0"/>
                        <a:t>Biološki integritet:”Bit ću onesposobljen, oslabljen i umrijet ću ako paničarim.”</a:t>
                      </a:r>
                    </a:p>
                    <a:p>
                      <a:r>
                        <a:rPr lang="hr-HR" sz="1600" baseline="0" dirty="0"/>
                        <a:t>Kontrola: „Moram kontrolirati sve u vezi sa sobom.”</a:t>
                      </a:r>
                    </a:p>
                    <a:p>
                      <a:r>
                        <a:rPr lang="hr-HR" sz="1600" baseline="0" dirty="0"/>
                        <a:t>Poniženje: „Ljudi će mi se smijati ako paničarim.”</a:t>
                      </a:r>
                    </a:p>
                    <a:p>
                      <a:r>
                        <a:rPr lang="hr-HR" sz="1600" baseline="0" dirty="0"/>
                        <a:t>Posebnost: „Panika nije u skladu s tim kako vidim sebe kao uspješnog i jakog.”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352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39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SADRŽAJ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hr-HR" b="1" dirty="0"/>
              <a:t>OPIS I DIJAGNOZA</a:t>
            </a:r>
          </a:p>
          <a:p>
            <a:pPr marL="514350" indent="-514350">
              <a:buAutoNum type="alphaLcParenR"/>
            </a:pPr>
            <a:r>
              <a:rPr lang="hr-HR" dirty="0"/>
              <a:t>Simptomi</a:t>
            </a:r>
          </a:p>
          <a:p>
            <a:pPr marL="514350" indent="-514350">
              <a:buAutoNum type="alphaLcParenR"/>
            </a:pPr>
            <a:r>
              <a:rPr lang="hr-HR" dirty="0"/>
              <a:t>Prevalencija i životni tijek</a:t>
            </a:r>
          </a:p>
          <a:p>
            <a:pPr marL="514350" indent="-514350">
              <a:buAutoNum type="alphaLcParenR"/>
            </a:pPr>
            <a:r>
              <a:rPr lang="hr-HR" dirty="0"/>
              <a:t>Genetski/biološki faktori</a:t>
            </a:r>
          </a:p>
          <a:p>
            <a:pPr marL="514350" indent="-514350">
              <a:buAutoNum type="alphaLcParenR"/>
            </a:pPr>
            <a:r>
              <a:rPr lang="hr-HR" dirty="0"/>
              <a:t>Prateća stanja</a:t>
            </a:r>
          </a:p>
          <a:p>
            <a:pPr marL="514350" indent="-514350">
              <a:buAutoNum type="alphaLcParenR"/>
            </a:pPr>
            <a:r>
              <a:rPr lang="hr-HR" dirty="0"/>
              <a:t>Funkcionalno oštećenje</a:t>
            </a:r>
          </a:p>
          <a:p>
            <a:pPr marL="514350" indent="-514350">
              <a:buAutoNum type="alphaLcParenR"/>
            </a:pPr>
            <a:r>
              <a:rPr lang="hr-HR" dirty="0"/>
              <a:t>Diferencijalna dijagnoza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1CB5-0B98-49AC-8ED7-FE2BF62717F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886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d) Kognitivni činitelji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r-HR" i="1" u="sng" dirty="0"/>
              <a:t>Predisponirajući činitelji</a:t>
            </a:r>
          </a:p>
          <a:p>
            <a:pPr marL="0" indent="0">
              <a:buNone/>
            </a:pPr>
            <a:r>
              <a:rPr lang="hr-HR" dirty="0"/>
              <a:t>Predispozicja za PP razvija se zbog kombinacije izvora:</a:t>
            </a:r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Evolucijski činitelji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Genetski činitelji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Generalizirana, nespecifična biološka ranjivost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Psihološka ranjivost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Nasljedne sklonosti reagiranju na stres paničnim napadima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Crta osjetljivosti na anksioznost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2287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d) Kognitivni činitelji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i="1" u="sng" dirty="0"/>
              <a:t>Percipitirajući činitelji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Stresni životi događaj </a:t>
            </a:r>
          </a:p>
          <a:p>
            <a:pPr lvl="1"/>
            <a:r>
              <a:rPr lang="hr-HR" dirty="0"/>
              <a:t>Preuzimanje novih obaveza</a:t>
            </a:r>
          </a:p>
          <a:p>
            <a:pPr lvl="1"/>
            <a:r>
              <a:rPr lang="hr-HR" dirty="0"/>
              <a:t>Seljenje</a:t>
            </a:r>
          </a:p>
          <a:p>
            <a:pPr lvl="1"/>
            <a:r>
              <a:rPr lang="hr-HR" dirty="0"/>
              <a:t>Rastava/ razvod</a:t>
            </a:r>
          </a:p>
          <a:p>
            <a:pPr lvl="1"/>
            <a:r>
              <a:rPr lang="hr-HR" dirty="0"/>
              <a:t>Rođenje djeteta</a:t>
            </a:r>
          </a:p>
          <a:p>
            <a:pPr lvl="1"/>
            <a:r>
              <a:rPr lang="hr-HR" dirty="0"/>
              <a:t>Tjelesne bolesti</a:t>
            </a:r>
          </a:p>
          <a:p>
            <a:pPr lvl="1"/>
            <a:r>
              <a:rPr lang="hr-HR" dirty="0"/>
              <a:t>sukobi u odnosima</a:t>
            </a:r>
          </a:p>
          <a:p>
            <a:pPr lvl="1"/>
            <a:r>
              <a:rPr lang="hr-HR" dirty="0"/>
              <a:t>...</a:t>
            </a:r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422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d) Kognitivni činitelji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96752"/>
            <a:ext cx="7920880" cy="566124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hr-HR" i="1" u="sng" dirty="0"/>
              <a:t>Održavajući činitelji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Gužva na javnim mjestima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Otvoreni prostori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Horizont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Situacije u kojima je brzi izlaz blokiran (dizala, automobili, stubišta)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Putovanje od kuće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Vježbanje ili povećanje srčanog ritma uslijed aktivnosti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Uzbuđenje zbog ugode ili ljutnje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Iskustva povezana s osjećajem nerealnosti (anestetik)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Čekanje u redu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Vrućina; dehidracija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Visina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Iznenadni pokreti glave (vrtoglavica)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/>
              <a:t>„sigurnosna ponašanja”- olakšanje nakon tih ponašanja potkrepljuje njihovo održavanje u budućnosti!</a:t>
            </a:r>
          </a:p>
        </p:txBody>
      </p:sp>
    </p:spTree>
    <p:extLst>
      <p:ext uri="{BB962C8B-B14F-4D97-AF65-F5344CB8AC3E}">
        <p14:creationId xmlns:p14="http://schemas.microsoft.com/office/powerpoint/2010/main" val="20490363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ISTRAŽIVANJA ISHODA I TRETMANA ZA PANIČNI POREMEĆAJ I AGORAFOBIJU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2238" y="1600200"/>
            <a:ext cx="7294562" cy="5141168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Efikasnost </a:t>
            </a:r>
            <a:r>
              <a:rPr lang="hr-HR" b="1" dirty="0"/>
              <a:t>75-90 %</a:t>
            </a:r>
          </a:p>
          <a:p>
            <a:r>
              <a:rPr lang="hr-HR" b="1" dirty="0"/>
              <a:t>50-70%</a:t>
            </a:r>
            <a:r>
              <a:rPr lang="hr-HR" dirty="0"/>
              <a:t> pacijenata s </a:t>
            </a:r>
            <a:r>
              <a:rPr lang="hr-HR" b="1" dirty="0"/>
              <a:t>blagom agorafobijom </a:t>
            </a:r>
            <a:r>
              <a:rPr lang="hr-HR" dirty="0"/>
              <a:t>funkcionira dobro kao normalna kontrolna grupa nakon tretmana</a:t>
            </a:r>
          </a:p>
          <a:p>
            <a:r>
              <a:rPr lang="hr-HR" dirty="0"/>
              <a:t>Pacijenti s </a:t>
            </a:r>
            <a:r>
              <a:rPr lang="hr-HR" b="1" dirty="0"/>
              <a:t>umjerenom do teškom agorafobijom</a:t>
            </a:r>
            <a:r>
              <a:rPr lang="hr-HR" dirty="0"/>
              <a:t> slabije reagiraju od onih s lakšom, ali im se stanje poboljšava tijekom vremena (uključiti okolinu)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BKT smanjuje simptome panike i agorafobije, poboljšava KŽ i ima bolje dugoročne rezultate od lijekova; poboljšanje i komorbidnih stanja</a:t>
            </a:r>
          </a:p>
          <a:p>
            <a:r>
              <a:rPr lang="hr-HR" dirty="0"/>
              <a:t>Održavanje poboljšanja tijekom vremena (može uz seanse ojačavanja 1x mjesečno)</a:t>
            </a:r>
          </a:p>
          <a:p>
            <a:r>
              <a:rPr lang="hr-HR" b="1" dirty="0"/>
              <a:t>80-90 % </a:t>
            </a:r>
            <a:r>
              <a:rPr lang="hr-HR" dirty="0"/>
              <a:t>pacijenata na lijekovima pokazuje poboljšanje ALI prekid dovodi do recidiva simptoma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94747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Hvala na pažnji!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964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sadržaj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/>
              <a:t>2) RAZUMIJEVANJE PANIČNOG POREMEĆAJA I AGORAFOBIJE U BKT TERMINIMA</a:t>
            </a:r>
          </a:p>
          <a:p>
            <a:pPr marL="514350" indent="-514350">
              <a:buAutoNum type="alphaLcParenR"/>
            </a:pPr>
            <a:r>
              <a:rPr lang="hr-HR" dirty="0"/>
              <a:t>Kognitivno-bihevioralni model</a:t>
            </a:r>
          </a:p>
          <a:p>
            <a:pPr marL="514350" indent="-514350">
              <a:buAutoNum type="alphaLcParenR"/>
            </a:pPr>
            <a:r>
              <a:rPr lang="hr-HR" dirty="0"/>
              <a:t>Bihevioralni činitelji</a:t>
            </a:r>
          </a:p>
          <a:p>
            <a:pPr marL="514350" indent="-514350">
              <a:buAutoNum type="alphaLcParenR"/>
            </a:pPr>
            <a:r>
              <a:rPr lang="hr-HR" dirty="0"/>
              <a:t>Biološki i okolinski činitelji</a:t>
            </a:r>
          </a:p>
          <a:p>
            <a:pPr marL="514350" indent="-514350">
              <a:buAutoNum type="alphaLcParenR"/>
            </a:pPr>
            <a:r>
              <a:rPr lang="hr-HR" dirty="0"/>
              <a:t>Kognitivni činitelji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023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1) OPIS I DIJAGNOZA a) simptomi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Panični poremećaj je iznenadna i značajna epizoda </a:t>
            </a:r>
            <a:r>
              <a:rPr lang="hr-HR" b="1" dirty="0"/>
              <a:t>neugode i/ili straha</a:t>
            </a:r>
            <a:r>
              <a:rPr lang="hr-HR" dirty="0"/>
              <a:t> koju prate različiti </a:t>
            </a:r>
            <a:r>
              <a:rPr lang="hr-HR" b="1" dirty="0"/>
              <a:t>tjelesni</a:t>
            </a:r>
            <a:r>
              <a:rPr lang="hr-HR" dirty="0"/>
              <a:t> i </a:t>
            </a:r>
            <a:r>
              <a:rPr lang="hr-HR" b="1" dirty="0"/>
              <a:t>kognitivni</a:t>
            </a:r>
            <a:r>
              <a:rPr lang="hr-HR" dirty="0"/>
              <a:t> simptomi.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Napadi počinju </a:t>
            </a:r>
            <a:r>
              <a:rPr lang="hr-HR" b="1" dirty="0"/>
              <a:t>iznenada</a:t>
            </a:r>
            <a:r>
              <a:rPr lang="hr-HR" dirty="0"/>
              <a:t> i </a:t>
            </a:r>
            <a:r>
              <a:rPr lang="hr-HR" b="1" dirty="0"/>
              <a:t>kratkotrajni </a:t>
            </a:r>
            <a:r>
              <a:rPr lang="hr-HR" dirty="0"/>
              <a:t>su (max 30 min)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b="1" dirty="0"/>
              <a:t>Vrhunac anksioznosti </a:t>
            </a:r>
            <a:r>
              <a:rPr lang="hr-HR" dirty="0"/>
              <a:t>za vrijeme napada -&gt; nakon 10 min ili kraće</a:t>
            </a:r>
          </a:p>
          <a:p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91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/>
              <a:t>a) simptomi</a:t>
            </a:r>
            <a:br>
              <a:rPr lang="hr-HR" sz="3200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2238" y="1600200"/>
            <a:ext cx="7294562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b="1" u="sng" dirty="0"/>
              <a:t>Tjelesni simptomi</a:t>
            </a:r>
          </a:p>
          <a:p>
            <a:r>
              <a:rPr lang="hr-HR" dirty="0"/>
              <a:t>Lupanje srca</a:t>
            </a:r>
          </a:p>
          <a:p>
            <a:r>
              <a:rPr lang="hr-HR" dirty="0"/>
              <a:t>Tresenje</a:t>
            </a:r>
          </a:p>
          <a:p>
            <a:r>
              <a:rPr lang="hr-HR" dirty="0"/>
              <a:t>Doživljaj gušenja ili gubitka daha</a:t>
            </a:r>
          </a:p>
          <a:p>
            <a:r>
              <a:rPr lang="hr-HR" dirty="0"/>
              <a:t>Znojenje</a:t>
            </a:r>
          </a:p>
          <a:p>
            <a:r>
              <a:rPr lang="hr-HR" dirty="0"/>
              <a:t>Bol u prsima</a:t>
            </a:r>
          </a:p>
          <a:p>
            <a:r>
              <a:rPr lang="hr-HR" dirty="0"/>
              <a:t>Mučnina</a:t>
            </a:r>
          </a:p>
          <a:p>
            <a:r>
              <a:rPr lang="hr-HR" dirty="0"/>
              <a:t>Vrtoglavica</a:t>
            </a:r>
          </a:p>
          <a:p>
            <a:r>
              <a:rPr lang="hr-HR" dirty="0"/>
              <a:t>Obamrlost</a:t>
            </a:r>
          </a:p>
          <a:p>
            <a:r>
              <a:rPr lang="hr-HR" dirty="0"/>
              <a:t>Zujanje</a:t>
            </a:r>
          </a:p>
          <a:p>
            <a:r>
              <a:rPr lang="hr-HR" dirty="0"/>
              <a:t>Valovi vrućine ili hladnoće</a:t>
            </a:r>
          </a:p>
          <a:p>
            <a:r>
              <a:rPr lang="hr-HR" dirty="0"/>
              <a:t>Slabosti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965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a) simptomi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hr-HR" sz="2600" b="1" u="sng" dirty="0"/>
              <a:t>Kognitivni simptomi</a:t>
            </a:r>
          </a:p>
          <a:p>
            <a:r>
              <a:rPr lang="hr-HR" dirty="0"/>
              <a:t>Strah od gubitka kontrole</a:t>
            </a:r>
          </a:p>
          <a:p>
            <a:r>
              <a:rPr lang="hr-HR" dirty="0"/>
              <a:t>Strah od smrti</a:t>
            </a:r>
          </a:p>
          <a:p>
            <a:r>
              <a:rPr lang="hr-HR" dirty="0"/>
              <a:t>Osjećaj odbojenosti od samog sebe</a:t>
            </a:r>
          </a:p>
          <a:p>
            <a:r>
              <a:rPr lang="hr-HR" dirty="0"/>
              <a:t>Osjećaj nestvarnosti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898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a) simptomi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2238" y="1600200"/>
            <a:ext cx="7294562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/>
              <a:t>2 vrste napada:</a:t>
            </a:r>
          </a:p>
          <a:p>
            <a:pPr marL="0" indent="0">
              <a:buNone/>
            </a:pPr>
            <a:endParaRPr lang="hr-HR" dirty="0"/>
          </a:p>
          <a:p>
            <a:pPr marL="514350" indent="-514350">
              <a:buAutoNum type="arabicParenR"/>
            </a:pPr>
            <a:r>
              <a:rPr lang="hr-HR" dirty="0"/>
              <a:t>„</a:t>
            </a:r>
            <a:r>
              <a:rPr lang="hr-HR" i="1" dirty="0"/>
              <a:t>neočekivani</a:t>
            </a:r>
            <a:r>
              <a:rPr lang="hr-HR" dirty="0"/>
              <a:t>” napadi</a:t>
            </a:r>
          </a:p>
          <a:p>
            <a:pPr marL="514350" indent="-514350">
              <a:buAutoNum type="arabicParenR"/>
            </a:pPr>
            <a:r>
              <a:rPr lang="hr-HR" dirty="0"/>
              <a:t>„</a:t>
            </a:r>
            <a:r>
              <a:rPr lang="hr-HR" i="1" dirty="0"/>
              <a:t>situacijski</a:t>
            </a:r>
            <a:r>
              <a:rPr lang="hr-HR" dirty="0"/>
              <a:t>” napadi</a:t>
            </a:r>
          </a:p>
          <a:p>
            <a:pPr marL="514350" indent="-514350">
              <a:buAutoNum type="arabicParenR"/>
            </a:pPr>
            <a:endParaRPr lang="hr-HR" dirty="0"/>
          </a:p>
          <a:p>
            <a:pPr marL="0" indent="0">
              <a:buNone/>
            </a:pPr>
            <a:r>
              <a:rPr lang="hr-HR" dirty="0"/>
              <a:t>Tijekom vremena- </a:t>
            </a:r>
            <a:r>
              <a:rPr lang="hr-HR" b="1" dirty="0"/>
              <a:t>ponavljani neočekivani </a:t>
            </a:r>
            <a:r>
              <a:rPr lang="hr-HR" dirty="0"/>
              <a:t>napadi često postanu </a:t>
            </a:r>
            <a:r>
              <a:rPr lang="hr-HR" b="1" dirty="0"/>
              <a:t>situacijski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i="1" u="sng" dirty="0"/>
              <a:t>Panični napadi u snu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1-4 sata nakon početka spavanja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50 % osoba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Javljaju se u opuštenom stanju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Mogu biti ozbiljniji nego dnevni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686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a) simptomi</a:t>
            </a:r>
            <a:br>
              <a:rPr lang="pl-PL" dirty="0"/>
            </a:br>
            <a:endParaRPr lang="hr-HR" dirty="0"/>
          </a:p>
        </p:txBody>
      </p:sp>
      <p:sp>
        <p:nvSpPr>
          <p:cNvPr id="4" name="Rectangle 3"/>
          <p:cNvSpPr/>
          <p:nvPr/>
        </p:nvSpPr>
        <p:spPr>
          <a:xfrm>
            <a:off x="3851920" y="1064629"/>
            <a:ext cx="2160240" cy="67667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PRVI NAPAD PANIKE ili visoka razina A</a:t>
            </a: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>
            <a:off x="4932040" y="1741301"/>
            <a:ext cx="0" cy="686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347864" y="2427919"/>
            <a:ext cx="3456384" cy="11521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Krive interpretacije i pretjerana usmjerenost na tjelesne doživljaje; precjenjivanje vjerojatnosti napada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902659" y="3560774"/>
            <a:ext cx="19699" cy="343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966555" y="3884088"/>
            <a:ext cx="1872208" cy="8640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Briga o posljedicama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966555" y="4758206"/>
            <a:ext cx="569441" cy="324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346086" y="4758206"/>
            <a:ext cx="419735" cy="334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814427" y="5092264"/>
            <a:ext cx="2016224" cy="792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Stalno prisutna anksioznost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76056" y="5092264"/>
            <a:ext cx="2016224" cy="792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Promjena ponašanja (izbjegavanje)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7114765" y="4624815"/>
            <a:ext cx="288032" cy="1010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876256" y="3730228"/>
            <a:ext cx="2160240" cy="89306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Moguć razvoj simptoma agorafobije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389186" y="1784213"/>
            <a:ext cx="2376264" cy="5830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Fiziološko uzbuđenje</a:t>
            </a:r>
          </a:p>
        </p:txBody>
      </p:sp>
      <p:cxnSp>
        <p:nvCxnSpPr>
          <p:cNvPr id="22" name="Straight Arrow Connector 21"/>
          <p:cNvCxnSpPr>
            <a:stCxn id="20" idx="3"/>
          </p:cNvCxnSpPr>
          <p:nvPr/>
        </p:nvCxnSpPr>
        <p:spPr>
          <a:xfrm>
            <a:off x="3765450" y="2075761"/>
            <a:ext cx="1166590" cy="8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814427" y="6165304"/>
            <a:ext cx="437924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Novi napadaji panike</a:t>
            </a:r>
          </a:p>
        </p:txBody>
      </p:sp>
    </p:spTree>
    <p:extLst>
      <p:ext uri="{BB962C8B-B14F-4D97-AF65-F5344CB8AC3E}">
        <p14:creationId xmlns:p14="http://schemas.microsoft.com/office/powerpoint/2010/main" val="1229111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a) simptomi</a:t>
            </a:r>
            <a:br>
              <a:rPr lang="pl-PL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124744"/>
            <a:ext cx="7355160" cy="55446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u="sng" dirty="0"/>
              <a:t>     AGORAFOBIJA</a:t>
            </a:r>
          </a:p>
          <a:p>
            <a:r>
              <a:rPr lang="hr-HR" dirty="0"/>
              <a:t>1/3 -1/2 pojedinaca s paničnim poremećajem (može i bez PP -&gt; tretman sličan)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Strah od </a:t>
            </a:r>
            <a:r>
              <a:rPr lang="hr-HR" b="1" dirty="0"/>
              <a:t>bivanja na mjestu </a:t>
            </a:r>
            <a:r>
              <a:rPr lang="hr-HR" dirty="0"/>
              <a:t>na kojem se može </a:t>
            </a:r>
            <a:r>
              <a:rPr lang="hr-HR" b="1" dirty="0"/>
              <a:t>doživjeti panični napad </a:t>
            </a:r>
            <a:r>
              <a:rPr lang="hr-HR" dirty="0"/>
              <a:t>i teško se može dobiti pomoć, uz strah da će panični napad dovesti do </a:t>
            </a:r>
            <a:r>
              <a:rPr lang="hr-HR" b="1" dirty="0"/>
              <a:t>gubitka kontrole</a:t>
            </a:r>
            <a:r>
              <a:rPr lang="hr-HR" dirty="0"/>
              <a:t>, </a:t>
            </a:r>
            <a:r>
              <a:rPr lang="hr-HR" b="1" dirty="0"/>
              <a:t>bolesti </a:t>
            </a:r>
            <a:r>
              <a:rPr lang="hr-HR" dirty="0"/>
              <a:t>ili </a:t>
            </a:r>
            <a:r>
              <a:rPr lang="hr-HR" b="1" dirty="0"/>
              <a:t>smrti</a:t>
            </a:r>
            <a:r>
              <a:rPr lang="hr-HR" dirty="0"/>
              <a:t>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Osobe mogu ili u potpunosti </a:t>
            </a:r>
            <a:r>
              <a:rPr lang="hr-HR" b="1" dirty="0"/>
              <a:t>izbjegavati </a:t>
            </a:r>
            <a:r>
              <a:rPr lang="hr-HR" dirty="0"/>
              <a:t>situacije ili ih </a:t>
            </a:r>
            <a:r>
              <a:rPr lang="hr-HR" b="1" dirty="0"/>
              <a:t>izdržati</a:t>
            </a:r>
            <a:r>
              <a:rPr lang="hr-HR" dirty="0"/>
              <a:t> uz nelagodu. </a:t>
            </a:r>
          </a:p>
          <a:p>
            <a:pPr marL="0" indent="0">
              <a:buNone/>
            </a:pPr>
            <a:r>
              <a:rPr lang="hr-HR" dirty="0"/>
              <a:t>Moguć razvoj „</a:t>
            </a:r>
            <a:r>
              <a:rPr lang="hr-HR" i="1" dirty="0"/>
              <a:t>sigurnosnih ponašanja</a:t>
            </a:r>
            <a:r>
              <a:rPr lang="hr-HR" dirty="0"/>
              <a:t>”.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hr-HR" dirty="0"/>
              <a:t>PANIČNI POREMEĆAJ I AGORAFOBIJA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007998"/>
      </p:ext>
    </p:extLst>
  </p:cSld>
  <p:clrMapOvr>
    <a:masterClrMapping/>
  </p:clrMapOvr>
</p:sld>
</file>

<file path=ppt/theme/theme1.xml><?xml version="1.0" encoding="utf-8"?>
<a:theme xmlns:a="http://schemas.openxmlformats.org/drawingml/2006/main" name="showeet.com">
  <a:themeElements>
    <a:clrScheme name="Showeet theme">
      <a:dk1>
        <a:sysClr val="windowText" lastClr="000000"/>
      </a:dk1>
      <a:lt1>
        <a:sysClr val="window" lastClr="FFFFFF"/>
      </a:lt1>
      <a:dk2>
        <a:srgbClr val="1D2631"/>
      </a:dk2>
      <a:lt2>
        <a:srgbClr val="EEECE1"/>
      </a:lt2>
      <a:accent1>
        <a:srgbClr val="3F4855"/>
      </a:accent1>
      <a:accent2>
        <a:srgbClr val="F1A138"/>
      </a:accent2>
      <a:accent3>
        <a:srgbClr val="CBDB23"/>
      </a:accent3>
      <a:accent4>
        <a:srgbClr val="590B4E"/>
      </a:accent4>
      <a:accent5>
        <a:srgbClr val="2CA3FC"/>
      </a:accent5>
      <a:accent6>
        <a:srgbClr val="9EB31C"/>
      </a:accent6>
      <a:hlink>
        <a:srgbClr val="B8CCE4"/>
      </a:hlink>
      <a:folHlink>
        <a:srgbClr val="B8CC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1843</TotalTime>
  <Words>1161</Words>
  <Application>Microsoft Office PowerPoint</Application>
  <PresentationFormat>On-screen Show (4:3)</PresentationFormat>
  <Paragraphs>206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showeet.com</vt:lpstr>
      <vt:lpstr>PANIČNI POREMEĆAJ I AGORAFOBIJA</vt:lpstr>
      <vt:lpstr>SADRŽAJ</vt:lpstr>
      <vt:lpstr>sadržaj</vt:lpstr>
      <vt:lpstr>1) OPIS I DIJAGNOZA a) simptomi </vt:lpstr>
      <vt:lpstr>a) simptomi </vt:lpstr>
      <vt:lpstr>a) simptomi </vt:lpstr>
      <vt:lpstr>a) simptomi </vt:lpstr>
      <vt:lpstr>a) simptomi </vt:lpstr>
      <vt:lpstr>a) simptomi </vt:lpstr>
      <vt:lpstr> b) prevalencija i životni tijek </vt:lpstr>
      <vt:lpstr> c) genetski/biološki faktori  </vt:lpstr>
      <vt:lpstr> d) Prateća stanja</vt:lpstr>
      <vt:lpstr> e) Funkcionalno oštećenje</vt:lpstr>
      <vt:lpstr> e) Diferencijalna dijagnoza</vt:lpstr>
      <vt:lpstr>2) RAZUMIJEVANJE PANIČNOG POREMEĆAJA I AGORAFOBIJE U BKT TERMINIMA </vt:lpstr>
      <vt:lpstr>PowerPoint Presentation</vt:lpstr>
      <vt:lpstr>a) Bihevioralni činitelji</vt:lpstr>
      <vt:lpstr>d) Kognitivni činitelji</vt:lpstr>
      <vt:lpstr>d) Kognitivni činitelji</vt:lpstr>
      <vt:lpstr>d) Kognitivni činitelji</vt:lpstr>
      <vt:lpstr>d) Kognitivni činitelji</vt:lpstr>
      <vt:lpstr>d) Kognitivni činitelji</vt:lpstr>
      <vt:lpstr>ISTRAŽIVANJA ISHODA I TRETMANA ZA PANIČNI POREMEĆAJ I AGORAFOBIJU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- Flower Bubbles#2</dc:title>
  <dc:creator>Showeet.com</dc:creator>
  <dc:description>Free template released by Showeet.com</dc:description>
  <cp:lastModifiedBy>Reba</cp:lastModifiedBy>
  <cp:revision>30</cp:revision>
  <dcterms:created xsi:type="dcterms:W3CDTF">2011-07-08T11:03:43Z</dcterms:created>
  <dcterms:modified xsi:type="dcterms:W3CDTF">2016-10-25T11:13:04Z</dcterms:modified>
  <cp:category>Templates</cp:category>
</cp:coreProperties>
</file>