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926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DBA728-ACCB-4BE3-BFD0-5AECC37D6F6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3965890-88DA-4C67-996D-B017602118FE}">
      <dgm:prSet phldrT="[Tekst]"/>
      <dgm:spPr/>
      <dgm:t>
        <a:bodyPr/>
        <a:lstStyle/>
        <a:p>
          <a:r>
            <a:rPr lang="hr-HR" dirty="0" smtClean="0"/>
            <a:t>Situacija</a:t>
          </a:r>
          <a:endParaRPr lang="hr-HR" dirty="0"/>
        </a:p>
      </dgm:t>
    </dgm:pt>
    <dgm:pt modelId="{4DDEEDDD-F424-40F9-8BF0-B0B7EB38ADA0}" type="parTrans" cxnId="{E2DE2641-55BD-4061-871C-1CF4F2CD34F6}">
      <dgm:prSet/>
      <dgm:spPr/>
      <dgm:t>
        <a:bodyPr/>
        <a:lstStyle/>
        <a:p>
          <a:endParaRPr lang="hr-HR"/>
        </a:p>
      </dgm:t>
    </dgm:pt>
    <dgm:pt modelId="{DD6CED47-82E6-485B-9072-84D5DE9FE2C5}" type="sibTrans" cxnId="{E2DE2641-55BD-4061-871C-1CF4F2CD34F6}">
      <dgm:prSet/>
      <dgm:spPr/>
      <dgm:t>
        <a:bodyPr/>
        <a:lstStyle/>
        <a:p>
          <a:endParaRPr lang="hr-HR"/>
        </a:p>
      </dgm:t>
    </dgm:pt>
    <dgm:pt modelId="{8286D44A-0E26-4E9B-BCAB-1572EAF1A26A}">
      <dgm:prSet phldrT="[Tekst]" custT="1"/>
      <dgm:spPr/>
      <dgm:t>
        <a:bodyPr/>
        <a:lstStyle/>
        <a:p>
          <a:pPr algn="ctr"/>
          <a:r>
            <a:rPr lang="hr-HR" sz="2800" dirty="0" smtClean="0"/>
            <a:t>Razmišljanje o aktivnosti</a:t>
          </a:r>
          <a:endParaRPr lang="hr-HR" sz="2800" dirty="0"/>
        </a:p>
      </dgm:t>
    </dgm:pt>
    <dgm:pt modelId="{6D947C1B-EB2D-4980-8DBA-0358A2671CD3}" type="parTrans" cxnId="{4A86DC0B-1977-4F90-A47D-9FAE1A568A15}">
      <dgm:prSet/>
      <dgm:spPr/>
      <dgm:t>
        <a:bodyPr/>
        <a:lstStyle/>
        <a:p>
          <a:endParaRPr lang="hr-HR"/>
        </a:p>
      </dgm:t>
    </dgm:pt>
    <dgm:pt modelId="{5D858A3D-AA32-423C-830D-BAA462006213}" type="sibTrans" cxnId="{4A86DC0B-1977-4F90-A47D-9FAE1A568A15}">
      <dgm:prSet/>
      <dgm:spPr/>
      <dgm:t>
        <a:bodyPr/>
        <a:lstStyle/>
        <a:p>
          <a:endParaRPr lang="hr-HR"/>
        </a:p>
      </dgm:t>
    </dgm:pt>
    <dgm:pt modelId="{CC13F7DA-6492-44BE-947B-BE9C501055DA}">
      <dgm:prSet phldrT="[Tekst]"/>
      <dgm:spPr/>
      <dgm:t>
        <a:bodyPr/>
        <a:lstStyle/>
        <a:p>
          <a:r>
            <a:rPr lang="hr-HR" dirty="0" smtClean="0"/>
            <a:t>Automatske misli</a:t>
          </a:r>
          <a:endParaRPr lang="hr-HR" dirty="0"/>
        </a:p>
      </dgm:t>
    </dgm:pt>
    <dgm:pt modelId="{808F2247-21AC-4797-AF85-305D4B4F50AE}" type="parTrans" cxnId="{DB972F88-C754-4889-A842-BC5FF329009F}">
      <dgm:prSet/>
      <dgm:spPr/>
      <dgm:t>
        <a:bodyPr/>
        <a:lstStyle/>
        <a:p>
          <a:endParaRPr lang="hr-HR"/>
        </a:p>
      </dgm:t>
    </dgm:pt>
    <dgm:pt modelId="{54F0F2BE-2A0B-432E-80A9-996C47F13DBA}" type="sibTrans" cxnId="{DB972F88-C754-4889-A842-BC5FF329009F}">
      <dgm:prSet/>
      <dgm:spPr/>
      <dgm:t>
        <a:bodyPr/>
        <a:lstStyle/>
        <a:p>
          <a:endParaRPr lang="hr-HR"/>
        </a:p>
      </dgm:t>
    </dgm:pt>
    <dgm:pt modelId="{C22FBE76-9E00-46A0-929C-6BFBAFFC1B33}">
      <dgm:prSet phldrT="[Tekst]" custT="1"/>
      <dgm:spPr/>
      <dgm:t>
        <a:bodyPr anchor="t"/>
        <a:lstStyle/>
        <a:p>
          <a:pPr algn="ctr"/>
          <a:r>
            <a:rPr lang="hr-HR" sz="2400" dirty="0" smtClean="0"/>
            <a:t>Umoran sam. Neću uživati. Moji prijatelji neće htjeti provesti vrijeme sa mnom. Neću moći to učiniti. Ništa mi ne može pomoći da se bolje osjećam.</a:t>
          </a:r>
          <a:endParaRPr lang="hr-HR" sz="2400" dirty="0"/>
        </a:p>
      </dgm:t>
    </dgm:pt>
    <dgm:pt modelId="{81CAC7DC-3559-40A1-81E2-1F9B3DF394B0}" type="parTrans" cxnId="{3FBE4CEF-0ABF-4396-9410-22EB10722225}">
      <dgm:prSet/>
      <dgm:spPr/>
      <dgm:t>
        <a:bodyPr/>
        <a:lstStyle/>
        <a:p>
          <a:endParaRPr lang="hr-HR"/>
        </a:p>
      </dgm:t>
    </dgm:pt>
    <dgm:pt modelId="{15EACC52-4244-4C68-A7E7-49ABBCDC2D68}" type="sibTrans" cxnId="{3FBE4CEF-0ABF-4396-9410-22EB10722225}">
      <dgm:prSet/>
      <dgm:spPr/>
      <dgm:t>
        <a:bodyPr/>
        <a:lstStyle/>
        <a:p>
          <a:endParaRPr lang="hr-HR"/>
        </a:p>
      </dgm:t>
    </dgm:pt>
    <dgm:pt modelId="{D7FB8136-68B0-4D35-9FC1-F724D502636C}">
      <dgm:prSet phldrT="[Tekst]"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4415D7C6-3138-43B6-89B5-5C30C5120419}" type="parTrans" cxnId="{740DEBCC-D7FE-4BE3-81D9-2502725AB35F}">
      <dgm:prSet/>
      <dgm:spPr/>
      <dgm:t>
        <a:bodyPr/>
        <a:lstStyle/>
        <a:p>
          <a:endParaRPr lang="hr-HR"/>
        </a:p>
      </dgm:t>
    </dgm:pt>
    <dgm:pt modelId="{5D636051-CD3E-4667-B627-E4A561306D0C}" type="sibTrans" cxnId="{740DEBCC-D7FE-4BE3-81D9-2502725AB35F}">
      <dgm:prSet/>
      <dgm:spPr/>
      <dgm:t>
        <a:bodyPr/>
        <a:lstStyle/>
        <a:p>
          <a:endParaRPr lang="hr-HR"/>
        </a:p>
      </dgm:t>
    </dgm:pt>
    <dgm:pt modelId="{0E74B514-0057-40F6-BA81-9DFB52146BF5}">
      <dgm:prSet phldrT="[Tekst]"/>
      <dgm:spPr/>
      <dgm:t>
        <a:bodyPr anchor="t"/>
        <a:lstStyle/>
        <a:p>
          <a:pPr algn="l"/>
          <a:endParaRPr lang="hr-HR" sz="1600" dirty="0"/>
        </a:p>
      </dgm:t>
    </dgm:pt>
    <dgm:pt modelId="{D0BEAD76-3DE4-4787-BF0A-4BCC5281D8D9}" type="parTrans" cxnId="{3C6B2B25-E869-4B18-8F79-CD4B77EE72EB}">
      <dgm:prSet/>
      <dgm:spPr/>
      <dgm:t>
        <a:bodyPr/>
        <a:lstStyle/>
        <a:p>
          <a:endParaRPr lang="hr-HR"/>
        </a:p>
      </dgm:t>
    </dgm:pt>
    <dgm:pt modelId="{0BB2B377-2037-45D6-89F4-76B06E6D9C81}" type="sibTrans" cxnId="{3C6B2B25-E869-4B18-8F79-CD4B77EE72EB}">
      <dgm:prSet/>
      <dgm:spPr/>
      <dgm:t>
        <a:bodyPr/>
        <a:lstStyle/>
        <a:p>
          <a:endParaRPr lang="hr-HR"/>
        </a:p>
      </dgm:t>
    </dgm:pt>
    <dgm:pt modelId="{98FA2486-A01A-41BD-8452-3FA5C2CE8A04}">
      <dgm:prSet phldrT="[Tekst]"/>
      <dgm:spPr/>
      <dgm:t>
        <a:bodyPr/>
        <a:lstStyle/>
        <a:p>
          <a:r>
            <a:rPr lang="hr-HR" dirty="0" smtClean="0"/>
            <a:t>Emocionalna reakcija</a:t>
          </a:r>
          <a:endParaRPr lang="hr-HR" dirty="0"/>
        </a:p>
      </dgm:t>
    </dgm:pt>
    <dgm:pt modelId="{D7F21564-37A1-48B5-9C34-41885AC9B6DF}" type="parTrans" cxnId="{EE5F7A67-A70D-47CF-9526-04159E9236F0}">
      <dgm:prSet/>
      <dgm:spPr/>
      <dgm:t>
        <a:bodyPr/>
        <a:lstStyle/>
        <a:p>
          <a:endParaRPr lang="hr-HR"/>
        </a:p>
      </dgm:t>
    </dgm:pt>
    <dgm:pt modelId="{2B9141D1-0977-4D2B-AA73-1DE459A1F300}" type="sibTrans" cxnId="{EE5F7A67-A70D-47CF-9526-04159E9236F0}">
      <dgm:prSet/>
      <dgm:spPr/>
      <dgm:t>
        <a:bodyPr/>
        <a:lstStyle/>
        <a:p>
          <a:endParaRPr lang="hr-HR"/>
        </a:p>
      </dgm:t>
    </dgm:pt>
    <dgm:pt modelId="{173BEE92-F16F-46F6-BF09-AB8D9A8CCF47}">
      <dgm:prSet custT="1"/>
      <dgm:spPr/>
      <dgm:t>
        <a:bodyPr/>
        <a:lstStyle/>
        <a:p>
          <a:pPr algn="ctr"/>
          <a:r>
            <a:rPr lang="hr-HR" sz="2800" dirty="0" smtClean="0"/>
            <a:t>Tuga, beznađe, anksioznost</a:t>
          </a:r>
          <a:endParaRPr lang="hr-HR" sz="2800" dirty="0"/>
        </a:p>
      </dgm:t>
    </dgm:pt>
    <dgm:pt modelId="{ED3F1229-AEEE-457E-A5D1-4A3D4739FEEB}" type="parTrans" cxnId="{690E15E5-B905-4110-9BF4-C389AD08BD48}">
      <dgm:prSet/>
      <dgm:spPr/>
      <dgm:t>
        <a:bodyPr/>
        <a:lstStyle/>
        <a:p>
          <a:endParaRPr lang="hr-HR"/>
        </a:p>
      </dgm:t>
    </dgm:pt>
    <dgm:pt modelId="{A3569B87-1EE6-46A6-B9E7-37145416ED19}" type="sibTrans" cxnId="{690E15E5-B905-4110-9BF4-C389AD08BD48}">
      <dgm:prSet/>
      <dgm:spPr/>
      <dgm:t>
        <a:bodyPr/>
        <a:lstStyle/>
        <a:p>
          <a:endParaRPr lang="hr-HR"/>
        </a:p>
      </dgm:t>
    </dgm:pt>
    <dgm:pt modelId="{915DAE7C-060A-4E4B-9A86-65AD84683895}">
      <dgm:prSet custT="1"/>
      <dgm:spPr/>
      <dgm:t>
        <a:bodyPr/>
        <a:lstStyle/>
        <a:p>
          <a:pPr algn="ctr"/>
          <a:r>
            <a:rPr lang="hr-HR" sz="2800" dirty="0" smtClean="0"/>
            <a:t>Ostaje neaktivan </a:t>
          </a:r>
          <a:endParaRPr lang="hr-HR" sz="2800" dirty="0"/>
        </a:p>
      </dgm:t>
    </dgm:pt>
    <dgm:pt modelId="{1D1ADE96-3588-43B1-8E9B-597509759833}" type="parTrans" cxnId="{910862FC-C2E6-4A09-9A85-EE7D1073CD06}">
      <dgm:prSet/>
      <dgm:spPr/>
      <dgm:t>
        <a:bodyPr/>
        <a:lstStyle/>
        <a:p>
          <a:endParaRPr lang="hr-HR"/>
        </a:p>
      </dgm:t>
    </dgm:pt>
    <dgm:pt modelId="{E152A87D-5C30-4062-9225-BA994F79C88E}" type="sibTrans" cxnId="{910862FC-C2E6-4A09-9A85-EE7D1073CD06}">
      <dgm:prSet/>
      <dgm:spPr/>
      <dgm:t>
        <a:bodyPr/>
        <a:lstStyle/>
        <a:p>
          <a:endParaRPr lang="hr-HR"/>
        </a:p>
      </dgm:t>
    </dgm:pt>
    <dgm:pt modelId="{3AA76EAD-4F57-401C-BC8E-C900E3F033BF}" type="pres">
      <dgm:prSet presAssocID="{4BDBA728-ACCB-4BE3-BFD0-5AECC37D6F6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85C4F2-07A1-4D32-ACAB-58AAD7753431}" type="pres">
      <dgm:prSet presAssocID="{33965890-88DA-4C67-996D-B017602118FE}" presName="composite" presStyleCnt="0"/>
      <dgm:spPr/>
    </dgm:pt>
    <dgm:pt modelId="{0ECBE2E5-9126-4CF1-AA63-DAA24C33874B}" type="pres">
      <dgm:prSet presAssocID="{33965890-88DA-4C67-996D-B017602118F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A727F-27C2-4637-813E-C5EBF5EB8D96}" type="pres">
      <dgm:prSet presAssocID="{33965890-88DA-4C67-996D-B017602118F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5DF3D77-AE46-417A-A877-792977C8E216}" type="pres">
      <dgm:prSet presAssocID="{DD6CED47-82E6-485B-9072-84D5DE9FE2C5}" presName="sp" presStyleCnt="0"/>
      <dgm:spPr/>
    </dgm:pt>
    <dgm:pt modelId="{55395D4F-2D1B-41FA-A905-E4EAF2E96323}" type="pres">
      <dgm:prSet presAssocID="{CC13F7DA-6492-44BE-947B-BE9C501055DA}" presName="composite" presStyleCnt="0"/>
      <dgm:spPr/>
    </dgm:pt>
    <dgm:pt modelId="{FBD340D7-1BCF-4566-83B8-423619237A57}" type="pres">
      <dgm:prSet presAssocID="{CC13F7DA-6492-44BE-947B-BE9C501055DA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80764-E6FC-4AB3-AF9D-A604CF66D8C3}" type="pres">
      <dgm:prSet presAssocID="{CC13F7DA-6492-44BE-947B-BE9C501055DA}" presName="descendantText" presStyleLbl="alignAcc1" presStyleIdx="1" presStyleCnt="4" custScaleY="15639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C2A122-2946-4386-93CF-3D04140AABE2}" type="pres">
      <dgm:prSet presAssocID="{54F0F2BE-2A0B-432E-80A9-996C47F13DBA}" presName="sp" presStyleCnt="0"/>
      <dgm:spPr/>
    </dgm:pt>
    <dgm:pt modelId="{CFB60F1E-F47D-42CB-BC03-F3EF1FB6DB63}" type="pres">
      <dgm:prSet presAssocID="{98FA2486-A01A-41BD-8452-3FA5C2CE8A04}" presName="composite" presStyleCnt="0"/>
      <dgm:spPr/>
    </dgm:pt>
    <dgm:pt modelId="{9B6A5431-E74E-4B3E-B5FC-0B0D6751902F}" type="pres">
      <dgm:prSet presAssocID="{98FA2486-A01A-41BD-8452-3FA5C2CE8A0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F41F5-9334-4080-949D-61BFC8841A43}" type="pres">
      <dgm:prSet presAssocID="{98FA2486-A01A-41BD-8452-3FA5C2CE8A0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67C72-0A5F-487F-9D79-91A3215A40B4}" type="pres">
      <dgm:prSet presAssocID="{2B9141D1-0977-4D2B-AA73-1DE459A1F300}" presName="sp" presStyleCnt="0"/>
      <dgm:spPr/>
    </dgm:pt>
    <dgm:pt modelId="{78AFDEBD-855B-4758-A7E6-EBDB49F4C936}" type="pres">
      <dgm:prSet presAssocID="{D7FB8136-68B0-4D35-9FC1-F724D502636C}" presName="composite" presStyleCnt="0"/>
      <dgm:spPr/>
    </dgm:pt>
    <dgm:pt modelId="{0926B333-D1A1-4473-B24C-5D07CA07478D}" type="pres">
      <dgm:prSet presAssocID="{D7FB8136-68B0-4D35-9FC1-F724D502636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4959B-FBC6-4CB2-9D0B-D2F8E9A71488}" type="pres">
      <dgm:prSet presAssocID="{D7FB8136-68B0-4D35-9FC1-F724D502636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5F6C935-50C7-4D45-9543-4E7E14BE17C9}" type="presOf" srcId="{0E74B514-0057-40F6-BA81-9DFB52146BF5}" destId="{03C80764-E6FC-4AB3-AF9D-A604CF66D8C3}" srcOrd="0" destOrd="1" presId="urn:microsoft.com/office/officeart/2005/8/layout/chevron2"/>
    <dgm:cxn modelId="{9183D502-59DA-45AA-A984-655E6038F5A6}" type="presOf" srcId="{173BEE92-F16F-46F6-BF09-AB8D9A8CCF47}" destId="{EF4F41F5-9334-4080-949D-61BFC8841A43}" srcOrd="0" destOrd="0" presId="urn:microsoft.com/office/officeart/2005/8/layout/chevron2"/>
    <dgm:cxn modelId="{6B4AE033-894B-4C32-9920-0921663CFAA5}" type="presOf" srcId="{4BDBA728-ACCB-4BE3-BFD0-5AECC37D6F6F}" destId="{3AA76EAD-4F57-401C-BC8E-C900E3F033BF}" srcOrd="0" destOrd="0" presId="urn:microsoft.com/office/officeart/2005/8/layout/chevron2"/>
    <dgm:cxn modelId="{910862FC-C2E6-4A09-9A85-EE7D1073CD06}" srcId="{D7FB8136-68B0-4D35-9FC1-F724D502636C}" destId="{915DAE7C-060A-4E4B-9A86-65AD84683895}" srcOrd="0" destOrd="0" parTransId="{1D1ADE96-3588-43B1-8E9B-597509759833}" sibTransId="{E152A87D-5C30-4062-9225-BA994F79C88E}"/>
    <dgm:cxn modelId="{740DEBCC-D7FE-4BE3-81D9-2502725AB35F}" srcId="{4BDBA728-ACCB-4BE3-BFD0-5AECC37D6F6F}" destId="{D7FB8136-68B0-4D35-9FC1-F724D502636C}" srcOrd="3" destOrd="0" parTransId="{4415D7C6-3138-43B6-89B5-5C30C5120419}" sibTransId="{5D636051-CD3E-4667-B627-E4A561306D0C}"/>
    <dgm:cxn modelId="{3FBE4CEF-0ABF-4396-9410-22EB10722225}" srcId="{CC13F7DA-6492-44BE-947B-BE9C501055DA}" destId="{C22FBE76-9E00-46A0-929C-6BFBAFFC1B33}" srcOrd="0" destOrd="0" parTransId="{81CAC7DC-3559-40A1-81E2-1F9B3DF394B0}" sibTransId="{15EACC52-4244-4C68-A7E7-49ABBCDC2D68}"/>
    <dgm:cxn modelId="{104665C4-8702-4B79-BD0D-6D314EA41068}" type="presOf" srcId="{8286D44A-0E26-4E9B-BCAB-1572EAF1A26A}" destId="{5D3A727F-27C2-4637-813E-C5EBF5EB8D96}" srcOrd="0" destOrd="0" presId="urn:microsoft.com/office/officeart/2005/8/layout/chevron2"/>
    <dgm:cxn modelId="{23277036-8EBC-48CB-833A-7C7E30736A41}" type="presOf" srcId="{33965890-88DA-4C67-996D-B017602118FE}" destId="{0ECBE2E5-9126-4CF1-AA63-DAA24C33874B}" srcOrd="0" destOrd="0" presId="urn:microsoft.com/office/officeart/2005/8/layout/chevron2"/>
    <dgm:cxn modelId="{1D99E743-8E3D-44EF-98A4-2612EE7609FA}" type="presOf" srcId="{98FA2486-A01A-41BD-8452-3FA5C2CE8A04}" destId="{9B6A5431-E74E-4B3E-B5FC-0B0D6751902F}" srcOrd="0" destOrd="0" presId="urn:microsoft.com/office/officeart/2005/8/layout/chevron2"/>
    <dgm:cxn modelId="{E2DE2641-55BD-4061-871C-1CF4F2CD34F6}" srcId="{4BDBA728-ACCB-4BE3-BFD0-5AECC37D6F6F}" destId="{33965890-88DA-4C67-996D-B017602118FE}" srcOrd="0" destOrd="0" parTransId="{4DDEEDDD-F424-40F9-8BF0-B0B7EB38ADA0}" sibTransId="{DD6CED47-82E6-485B-9072-84D5DE9FE2C5}"/>
    <dgm:cxn modelId="{DB972F88-C754-4889-A842-BC5FF329009F}" srcId="{4BDBA728-ACCB-4BE3-BFD0-5AECC37D6F6F}" destId="{CC13F7DA-6492-44BE-947B-BE9C501055DA}" srcOrd="1" destOrd="0" parTransId="{808F2247-21AC-4797-AF85-305D4B4F50AE}" sibTransId="{54F0F2BE-2A0B-432E-80A9-996C47F13DBA}"/>
    <dgm:cxn modelId="{347E5A28-00FB-45D5-8FBB-863841810E38}" type="presOf" srcId="{C22FBE76-9E00-46A0-929C-6BFBAFFC1B33}" destId="{03C80764-E6FC-4AB3-AF9D-A604CF66D8C3}" srcOrd="0" destOrd="0" presId="urn:microsoft.com/office/officeart/2005/8/layout/chevron2"/>
    <dgm:cxn modelId="{1DA98A10-7A42-40F4-A0DE-9FEDA2476C22}" type="presOf" srcId="{915DAE7C-060A-4E4B-9A86-65AD84683895}" destId="{0F24959B-FBC6-4CB2-9D0B-D2F8E9A71488}" srcOrd="0" destOrd="0" presId="urn:microsoft.com/office/officeart/2005/8/layout/chevron2"/>
    <dgm:cxn modelId="{4A86DC0B-1977-4F90-A47D-9FAE1A568A15}" srcId="{33965890-88DA-4C67-996D-B017602118FE}" destId="{8286D44A-0E26-4E9B-BCAB-1572EAF1A26A}" srcOrd="0" destOrd="0" parTransId="{6D947C1B-EB2D-4980-8DBA-0358A2671CD3}" sibTransId="{5D858A3D-AA32-423C-830D-BAA462006213}"/>
    <dgm:cxn modelId="{4FCB7228-EB65-484A-AF17-FE39E21D0EC0}" type="presOf" srcId="{D7FB8136-68B0-4D35-9FC1-F724D502636C}" destId="{0926B333-D1A1-4473-B24C-5D07CA07478D}" srcOrd="0" destOrd="0" presId="urn:microsoft.com/office/officeart/2005/8/layout/chevron2"/>
    <dgm:cxn modelId="{3C6B2B25-E869-4B18-8F79-CD4B77EE72EB}" srcId="{CC13F7DA-6492-44BE-947B-BE9C501055DA}" destId="{0E74B514-0057-40F6-BA81-9DFB52146BF5}" srcOrd="1" destOrd="0" parTransId="{D0BEAD76-3DE4-4787-BF0A-4BCC5281D8D9}" sibTransId="{0BB2B377-2037-45D6-89F4-76B06E6D9C81}"/>
    <dgm:cxn modelId="{690E15E5-B905-4110-9BF4-C389AD08BD48}" srcId="{98FA2486-A01A-41BD-8452-3FA5C2CE8A04}" destId="{173BEE92-F16F-46F6-BF09-AB8D9A8CCF47}" srcOrd="0" destOrd="0" parTransId="{ED3F1229-AEEE-457E-A5D1-4A3D4739FEEB}" sibTransId="{A3569B87-1EE6-46A6-B9E7-37145416ED19}"/>
    <dgm:cxn modelId="{EE5F7A67-A70D-47CF-9526-04159E9236F0}" srcId="{4BDBA728-ACCB-4BE3-BFD0-5AECC37D6F6F}" destId="{98FA2486-A01A-41BD-8452-3FA5C2CE8A04}" srcOrd="2" destOrd="0" parTransId="{D7F21564-37A1-48B5-9C34-41885AC9B6DF}" sibTransId="{2B9141D1-0977-4D2B-AA73-1DE459A1F300}"/>
    <dgm:cxn modelId="{19452521-99FA-4E1E-B364-C8603BE12009}" type="presOf" srcId="{CC13F7DA-6492-44BE-947B-BE9C501055DA}" destId="{FBD340D7-1BCF-4566-83B8-423619237A57}" srcOrd="0" destOrd="0" presId="urn:microsoft.com/office/officeart/2005/8/layout/chevron2"/>
    <dgm:cxn modelId="{A06F73EC-8513-4F7A-9D2D-D3D112CA8DD5}" type="presParOf" srcId="{3AA76EAD-4F57-401C-BC8E-C900E3F033BF}" destId="{F285C4F2-07A1-4D32-ACAB-58AAD7753431}" srcOrd="0" destOrd="0" presId="urn:microsoft.com/office/officeart/2005/8/layout/chevron2"/>
    <dgm:cxn modelId="{14437F1C-5C32-414B-8265-8341CDD65A25}" type="presParOf" srcId="{F285C4F2-07A1-4D32-ACAB-58AAD7753431}" destId="{0ECBE2E5-9126-4CF1-AA63-DAA24C33874B}" srcOrd="0" destOrd="0" presId="urn:microsoft.com/office/officeart/2005/8/layout/chevron2"/>
    <dgm:cxn modelId="{F5D54DBE-8777-4C14-9364-FA65D767671D}" type="presParOf" srcId="{F285C4F2-07A1-4D32-ACAB-58AAD7753431}" destId="{5D3A727F-27C2-4637-813E-C5EBF5EB8D96}" srcOrd="1" destOrd="0" presId="urn:microsoft.com/office/officeart/2005/8/layout/chevron2"/>
    <dgm:cxn modelId="{8D55F736-09C3-43E5-AC8C-F8E7F6D62B1A}" type="presParOf" srcId="{3AA76EAD-4F57-401C-BC8E-C900E3F033BF}" destId="{35DF3D77-AE46-417A-A877-792977C8E216}" srcOrd="1" destOrd="0" presId="urn:microsoft.com/office/officeart/2005/8/layout/chevron2"/>
    <dgm:cxn modelId="{CD6588F6-5669-47D2-900C-D952CF24D7B4}" type="presParOf" srcId="{3AA76EAD-4F57-401C-BC8E-C900E3F033BF}" destId="{55395D4F-2D1B-41FA-A905-E4EAF2E96323}" srcOrd="2" destOrd="0" presId="urn:microsoft.com/office/officeart/2005/8/layout/chevron2"/>
    <dgm:cxn modelId="{2615156E-225D-4F06-9B40-EAA11740D3DA}" type="presParOf" srcId="{55395D4F-2D1B-41FA-A905-E4EAF2E96323}" destId="{FBD340D7-1BCF-4566-83B8-423619237A57}" srcOrd="0" destOrd="0" presId="urn:microsoft.com/office/officeart/2005/8/layout/chevron2"/>
    <dgm:cxn modelId="{CFF79F9B-AE7C-404B-8646-814065DA8BED}" type="presParOf" srcId="{55395D4F-2D1B-41FA-A905-E4EAF2E96323}" destId="{03C80764-E6FC-4AB3-AF9D-A604CF66D8C3}" srcOrd="1" destOrd="0" presId="urn:microsoft.com/office/officeart/2005/8/layout/chevron2"/>
    <dgm:cxn modelId="{906C9779-D2FD-4215-A6FB-FED4DF4DF250}" type="presParOf" srcId="{3AA76EAD-4F57-401C-BC8E-C900E3F033BF}" destId="{CDC2A122-2946-4386-93CF-3D04140AABE2}" srcOrd="3" destOrd="0" presId="urn:microsoft.com/office/officeart/2005/8/layout/chevron2"/>
    <dgm:cxn modelId="{4CB9957E-6FE8-4980-89B3-5009CFFE2632}" type="presParOf" srcId="{3AA76EAD-4F57-401C-BC8E-C900E3F033BF}" destId="{CFB60F1E-F47D-42CB-BC03-F3EF1FB6DB63}" srcOrd="4" destOrd="0" presId="urn:microsoft.com/office/officeart/2005/8/layout/chevron2"/>
    <dgm:cxn modelId="{7A9D2F76-CF43-4770-A601-5A49D35EC39C}" type="presParOf" srcId="{CFB60F1E-F47D-42CB-BC03-F3EF1FB6DB63}" destId="{9B6A5431-E74E-4B3E-B5FC-0B0D6751902F}" srcOrd="0" destOrd="0" presId="urn:microsoft.com/office/officeart/2005/8/layout/chevron2"/>
    <dgm:cxn modelId="{AF6C26CE-BEA1-423A-85DC-7AC97450144F}" type="presParOf" srcId="{CFB60F1E-F47D-42CB-BC03-F3EF1FB6DB63}" destId="{EF4F41F5-9334-4080-949D-61BFC8841A43}" srcOrd="1" destOrd="0" presId="urn:microsoft.com/office/officeart/2005/8/layout/chevron2"/>
    <dgm:cxn modelId="{F24F99A1-86D7-4C7D-94E3-E8E4675E1725}" type="presParOf" srcId="{3AA76EAD-4F57-401C-BC8E-C900E3F033BF}" destId="{1A767C72-0A5F-487F-9D79-91A3215A40B4}" srcOrd="5" destOrd="0" presId="urn:microsoft.com/office/officeart/2005/8/layout/chevron2"/>
    <dgm:cxn modelId="{79D91EE4-67AD-4FCD-A661-809BC244A327}" type="presParOf" srcId="{3AA76EAD-4F57-401C-BC8E-C900E3F033BF}" destId="{78AFDEBD-855B-4758-A7E6-EBDB49F4C936}" srcOrd="6" destOrd="0" presId="urn:microsoft.com/office/officeart/2005/8/layout/chevron2"/>
    <dgm:cxn modelId="{8D267E02-88EF-407F-847B-3F9B7095A433}" type="presParOf" srcId="{78AFDEBD-855B-4758-A7E6-EBDB49F4C936}" destId="{0926B333-D1A1-4473-B24C-5D07CA07478D}" srcOrd="0" destOrd="0" presId="urn:microsoft.com/office/officeart/2005/8/layout/chevron2"/>
    <dgm:cxn modelId="{2C0B7D3F-514D-4FEB-93F7-5A66004BBCD0}" type="presParOf" srcId="{78AFDEBD-855B-4758-A7E6-EBDB49F4C936}" destId="{0F24959B-FBC6-4CB2-9D0B-D2F8E9A714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30E5B8-180B-4090-AFB7-F92A3853D8B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EAE198A-B739-467F-BCEA-EFA88E8E023B}">
      <dgm:prSet phldrT="[Tekst]"/>
      <dgm:spPr/>
      <dgm:t>
        <a:bodyPr/>
        <a:lstStyle/>
        <a:p>
          <a:r>
            <a:rPr lang="hr-HR" dirty="0" smtClean="0"/>
            <a:t>Situacija</a:t>
          </a:r>
          <a:endParaRPr lang="hr-HR" dirty="0"/>
        </a:p>
      </dgm:t>
    </dgm:pt>
    <dgm:pt modelId="{D094E299-DE85-489D-9E2B-9A5A8B139E55}" type="parTrans" cxnId="{A2145B6E-0378-49EC-B4F7-539E442CFE9E}">
      <dgm:prSet/>
      <dgm:spPr/>
      <dgm:t>
        <a:bodyPr/>
        <a:lstStyle/>
        <a:p>
          <a:endParaRPr lang="hr-HR"/>
        </a:p>
      </dgm:t>
    </dgm:pt>
    <dgm:pt modelId="{B4258DF7-06E2-4752-85BB-4AAE4BAC42F3}" type="sibTrans" cxnId="{A2145B6E-0378-49EC-B4F7-539E442CFE9E}">
      <dgm:prSet/>
      <dgm:spPr/>
      <dgm:t>
        <a:bodyPr/>
        <a:lstStyle/>
        <a:p>
          <a:endParaRPr lang="hr-HR"/>
        </a:p>
      </dgm:t>
    </dgm:pt>
    <dgm:pt modelId="{43CD5AEA-4434-44DB-92ED-5F586F59BBC4}">
      <dgm:prSet phldrT="[Tekst]" custT="1"/>
      <dgm:spPr/>
      <dgm:t>
        <a:bodyPr/>
        <a:lstStyle/>
        <a:p>
          <a:pPr algn="ctr"/>
          <a:r>
            <a:rPr lang="hr-HR" sz="2400" dirty="0" smtClean="0"/>
            <a:t>Uključivanje u aktivnost</a:t>
          </a:r>
          <a:endParaRPr lang="hr-HR" sz="2400" dirty="0"/>
        </a:p>
      </dgm:t>
    </dgm:pt>
    <dgm:pt modelId="{ACD97E49-E076-4228-9380-C88DCBEDA41C}" type="parTrans" cxnId="{AD3FF166-1BAB-4AE5-A1D0-3F959B4D6416}">
      <dgm:prSet/>
      <dgm:spPr/>
      <dgm:t>
        <a:bodyPr/>
        <a:lstStyle/>
        <a:p>
          <a:endParaRPr lang="hr-HR"/>
        </a:p>
      </dgm:t>
    </dgm:pt>
    <dgm:pt modelId="{3FCDA847-A4A2-463B-87DF-ECDD04558536}" type="sibTrans" cxnId="{AD3FF166-1BAB-4AE5-A1D0-3F959B4D6416}">
      <dgm:prSet/>
      <dgm:spPr/>
      <dgm:t>
        <a:bodyPr/>
        <a:lstStyle/>
        <a:p>
          <a:endParaRPr lang="hr-HR"/>
        </a:p>
      </dgm:t>
    </dgm:pt>
    <dgm:pt modelId="{6D0FE1AB-B691-4ED1-87A3-3756D02A5CBB}">
      <dgm:prSet phldrT="[Tekst]"/>
      <dgm:spPr/>
      <dgm:t>
        <a:bodyPr/>
        <a:lstStyle/>
        <a:p>
          <a:r>
            <a:rPr lang="hr-HR" dirty="0" smtClean="0"/>
            <a:t>Automatske misli</a:t>
          </a:r>
          <a:endParaRPr lang="hr-HR" dirty="0"/>
        </a:p>
      </dgm:t>
    </dgm:pt>
    <dgm:pt modelId="{70E065ED-86F8-4709-96FA-EE130DD3C93E}" type="parTrans" cxnId="{541C3850-4C3B-4551-B8FA-87E57F2D6B78}">
      <dgm:prSet/>
      <dgm:spPr/>
      <dgm:t>
        <a:bodyPr/>
        <a:lstStyle/>
        <a:p>
          <a:endParaRPr lang="hr-HR"/>
        </a:p>
      </dgm:t>
    </dgm:pt>
    <dgm:pt modelId="{0980DDC0-3E61-4AA7-A669-99E152C10363}" type="sibTrans" cxnId="{541C3850-4C3B-4551-B8FA-87E57F2D6B78}">
      <dgm:prSet/>
      <dgm:spPr/>
      <dgm:t>
        <a:bodyPr/>
        <a:lstStyle/>
        <a:p>
          <a:endParaRPr lang="hr-HR"/>
        </a:p>
      </dgm:t>
    </dgm:pt>
    <dgm:pt modelId="{6452D9AC-43A9-4D19-BEB8-4D3C16490581}">
      <dgm:prSet phldrT="[Tekst]"/>
      <dgm:spPr/>
      <dgm:t>
        <a:bodyPr/>
        <a:lstStyle/>
        <a:p>
          <a:pPr algn="ctr"/>
          <a:r>
            <a:rPr lang="hr-HR" dirty="0" smtClean="0"/>
            <a:t>Jako loše mi ide. Odavno sam trebao ovo napraviti. Ovo mi je prije bilo zabavnije. Toliko toga još ima za napraviti. Ne ide mi dobro kao prije.</a:t>
          </a:r>
          <a:endParaRPr lang="hr-HR" dirty="0"/>
        </a:p>
      </dgm:t>
    </dgm:pt>
    <dgm:pt modelId="{2EA283E7-BE8B-4788-AD9E-E359A3A10EFF}" type="parTrans" cxnId="{418A107B-304D-4431-BA0A-EAB271FB4725}">
      <dgm:prSet/>
      <dgm:spPr/>
      <dgm:t>
        <a:bodyPr/>
        <a:lstStyle/>
        <a:p>
          <a:endParaRPr lang="hr-HR"/>
        </a:p>
      </dgm:t>
    </dgm:pt>
    <dgm:pt modelId="{BCC0F3C5-D0B3-4183-B086-49359B67C88F}" type="sibTrans" cxnId="{418A107B-304D-4431-BA0A-EAB271FB4725}">
      <dgm:prSet/>
      <dgm:spPr/>
      <dgm:t>
        <a:bodyPr/>
        <a:lstStyle/>
        <a:p>
          <a:endParaRPr lang="hr-HR"/>
        </a:p>
      </dgm:t>
    </dgm:pt>
    <dgm:pt modelId="{36377606-C935-4F49-B512-B7F042FBEADF}">
      <dgm:prSet phldrT="[Tekst]"/>
      <dgm:spPr/>
      <dgm:t>
        <a:bodyPr/>
        <a:lstStyle/>
        <a:p>
          <a:r>
            <a:rPr lang="hr-HR" dirty="0" smtClean="0"/>
            <a:t>Emocionalna reakcija</a:t>
          </a:r>
          <a:endParaRPr lang="hr-HR" dirty="0"/>
        </a:p>
      </dgm:t>
    </dgm:pt>
    <dgm:pt modelId="{12DAF452-A3A1-4F35-8EC2-10D137F986BB}" type="parTrans" cxnId="{61D3A1F9-3921-4588-AFAD-0890FAF3975E}">
      <dgm:prSet/>
      <dgm:spPr/>
      <dgm:t>
        <a:bodyPr/>
        <a:lstStyle/>
        <a:p>
          <a:endParaRPr lang="hr-HR"/>
        </a:p>
      </dgm:t>
    </dgm:pt>
    <dgm:pt modelId="{066C4CB8-E563-40CC-BF20-6E3D1E5FF56B}" type="sibTrans" cxnId="{61D3A1F9-3921-4588-AFAD-0890FAF3975E}">
      <dgm:prSet/>
      <dgm:spPr/>
      <dgm:t>
        <a:bodyPr/>
        <a:lstStyle/>
        <a:p>
          <a:endParaRPr lang="hr-HR"/>
        </a:p>
      </dgm:t>
    </dgm:pt>
    <dgm:pt modelId="{54C92BEB-6C15-4564-87E1-2D1BB9FE7E0E}">
      <dgm:prSet phldrT="[Tekst]"/>
      <dgm:spPr/>
      <dgm:t>
        <a:bodyPr/>
        <a:lstStyle/>
        <a:p>
          <a:pPr algn="ctr"/>
          <a:r>
            <a:rPr lang="hr-HR" dirty="0" smtClean="0"/>
            <a:t>Tuga, krivnja, ljutnja na samoga sebe</a:t>
          </a:r>
          <a:endParaRPr lang="hr-HR" dirty="0"/>
        </a:p>
      </dgm:t>
    </dgm:pt>
    <dgm:pt modelId="{BD22645C-421E-4C77-8F38-EFF66AA4486E}" type="parTrans" cxnId="{0548F429-9DCD-490C-907F-D27865483E27}">
      <dgm:prSet/>
      <dgm:spPr/>
      <dgm:t>
        <a:bodyPr/>
        <a:lstStyle/>
        <a:p>
          <a:endParaRPr lang="hr-HR"/>
        </a:p>
      </dgm:t>
    </dgm:pt>
    <dgm:pt modelId="{D15B9265-F8B9-4964-B882-5C724C614B70}" type="sibTrans" cxnId="{0548F429-9DCD-490C-907F-D27865483E27}">
      <dgm:prSet/>
      <dgm:spPr/>
      <dgm:t>
        <a:bodyPr/>
        <a:lstStyle/>
        <a:p>
          <a:endParaRPr lang="hr-HR"/>
        </a:p>
      </dgm:t>
    </dgm:pt>
    <dgm:pt modelId="{8E8CBC01-F0D3-4D94-84AA-FF9C1CBB558B}">
      <dgm:prSet phldrT="[Tekst]"/>
      <dgm:spPr/>
      <dgm:t>
        <a:bodyPr/>
        <a:lstStyle/>
        <a:p>
          <a:r>
            <a:rPr lang="hr-HR" dirty="0" smtClean="0"/>
            <a:t>Ponašanje</a:t>
          </a:r>
          <a:endParaRPr lang="hr-HR" dirty="0"/>
        </a:p>
      </dgm:t>
    </dgm:pt>
    <dgm:pt modelId="{2380C7F3-E118-433E-A442-B8E2CBB00A72}" type="parTrans" cxnId="{00A10EDF-80A2-4963-B5CF-FD8E0D753F27}">
      <dgm:prSet/>
      <dgm:spPr/>
      <dgm:t>
        <a:bodyPr/>
        <a:lstStyle/>
        <a:p>
          <a:endParaRPr lang="hr-HR"/>
        </a:p>
      </dgm:t>
    </dgm:pt>
    <dgm:pt modelId="{F8E650D2-C3AF-4AF9-BB93-BA183C55D797}" type="sibTrans" cxnId="{00A10EDF-80A2-4963-B5CF-FD8E0D753F27}">
      <dgm:prSet/>
      <dgm:spPr/>
      <dgm:t>
        <a:bodyPr/>
        <a:lstStyle/>
        <a:p>
          <a:endParaRPr lang="hr-HR"/>
        </a:p>
      </dgm:t>
    </dgm:pt>
    <dgm:pt modelId="{8532D8C8-2A4E-4C99-94F1-D3977975FFDB}">
      <dgm:prSet phldrT="[Tekst]"/>
      <dgm:spPr/>
      <dgm:t>
        <a:bodyPr/>
        <a:lstStyle/>
        <a:p>
          <a:r>
            <a:rPr lang="hr-HR" dirty="0" smtClean="0"/>
            <a:t>Zaustavljanje aktivnosti. Neponavljanje aktivnosti u budućnosti. </a:t>
          </a:r>
          <a:endParaRPr lang="hr-HR" dirty="0"/>
        </a:p>
      </dgm:t>
    </dgm:pt>
    <dgm:pt modelId="{B0DA0D0C-835F-4C62-86AA-25986CF89432}" type="parTrans" cxnId="{744A0EBD-1E7E-4016-8518-9F5C47C9362A}">
      <dgm:prSet/>
      <dgm:spPr/>
      <dgm:t>
        <a:bodyPr/>
        <a:lstStyle/>
        <a:p>
          <a:endParaRPr lang="hr-HR"/>
        </a:p>
      </dgm:t>
    </dgm:pt>
    <dgm:pt modelId="{DC345EE3-151C-4239-8303-42C9E5E5542C}" type="sibTrans" cxnId="{744A0EBD-1E7E-4016-8518-9F5C47C9362A}">
      <dgm:prSet/>
      <dgm:spPr/>
      <dgm:t>
        <a:bodyPr/>
        <a:lstStyle/>
        <a:p>
          <a:endParaRPr lang="hr-HR"/>
        </a:p>
      </dgm:t>
    </dgm:pt>
    <dgm:pt modelId="{B847D3ED-32AB-4469-A0BE-395CFDE35BE8}" type="pres">
      <dgm:prSet presAssocID="{0530E5B8-180B-4090-AFB7-F92A3853D8B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4827F8-E913-48E6-A743-6FD80CD0B823}" type="pres">
      <dgm:prSet presAssocID="{CEAE198A-B739-467F-BCEA-EFA88E8E023B}" presName="composite" presStyleCnt="0"/>
      <dgm:spPr/>
    </dgm:pt>
    <dgm:pt modelId="{542398AD-711C-4332-A13A-E3049E076B0D}" type="pres">
      <dgm:prSet presAssocID="{CEAE198A-B739-467F-BCEA-EFA88E8E023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9E7493C-E169-456E-A93E-B9C71ACDE34E}" type="pres">
      <dgm:prSet presAssocID="{CEAE198A-B739-467F-BCEA-EFA88E8E023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563D38-D95E-4DD6-84E2-DAAC243708BD}" type="pres">
      <dgm:prSet presAssocID="{B4258DF7-06E2-4752-85BB-4AAE4BAC42F3}" presName="sp" presStyleCnt="0"/>
      <dgm:spPr/>
    </dgm:pt>
    <dgm:pt modelId="{523A5374-9305-4465-9D79-208994AC2FD7}" type="pres">
      <dgm:prSet presAssocID="{6D0FE1AB-B691-4ED1-87A3-3756D02A5CBB}" presName="composite" presStyleCnt="0"/>
      <dgm:spPr/>
    </dgm:pt>
    <dgm:pt modelId="{B6D58DEC-A18C-44FC-AA89-131F70E6039E}" type="pres">
      <dgm:prSet presAssocID="{6D0FE1AB-B691-4ED1-87A3-3756D02A5CB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60849-2B93-4E8D-B1E8-D3693EA5AE18}" type="pres">
      <dgm:prSet presAssocID="{6D0FE1AB-B691-4ED1-87A3-3756D02A5CB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7CC61C-9C57-4B7C-8221-0602FDB2DCB1}" type="pres">
      <dgm:prSet presAssocID="{0980DDC0-3E61-4AA7-A669-99E152C10363}" presName="sp" presStyleCnt="0"/>
      <dgm:spPr/>
    </dgm:pt>
    <dgm:pt modelId="{FE0440DF-8525-4EAB-91EF-93DE8C21EEAF}" type="pres">
      <dgm:prSet presAssocID="{36377606-C935-4F49-B512-B7F042FBEADF}" presName="composite" presStyleCnt="0"/>
      <dgm:spPr/>
    </dgm:pt>
    <dgm:pt modelId="{B9CB6198-423A-4267-99D3-B626ADC14818}" type="pres">
      <dgm:prSet presAssocID="{36377606-C935-4F49-B512-B7F042FBEAD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5243B-27BE-4BCD-973E-7A1411006C98}" type="pres">
      <dgm:prSet presAssocID="{36377606-C935-4F49-B512-B7F042FBEAD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E16E464-406D-4FFE-AD86-623A2F4ED2D9}" type="pres">
      <dgm:prSet presAssocID="{066C4CB8-E563-40CC-BF20-6E3D1E5FF56B}" presName="sp" presStyleCnt="0"/>
      <dgm:spPr/>
    </dgm:pt>
    <dgm:pt modelId="{DA2BE8C9-8E35-4F25-90AD-61334AF2E50C}" type="pres">
      <dgm:prSet presAssocID="{8E8CBC01-F0D3-4D94-84AA-FF9C1CBB558B}" presName="composite" presStyleCnt="0"/>
      <dgm:spPr/>
    </dgm:pt>
    <dgm:pt modelId="{A9556ED3-F151-4AB9-92A6-47641F57E1B9}" type="pres">
      <dgm:prSet presAssocID="{8E8CBC01-F0D3-4D94-84AA-FF9C1CBB558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7DE1B6-5376-4A79-94B7-EC427781E8A4}" type="pres">
      <dgm:prSet presAssocID="{8E8CBC01-F0D3-4D94-84AA-FF9C1CBB558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48F429-9DCD-490C-907F-D27865483E27}" srcId="{36377606-C935-4F49-B512-B7F042FBEADF}" destId="{54C92BEB-6C15-4564-87E1-2D1BB9FE7E0E}" srcOrd="0" destOrd="0" parTransId="{BD22645C-421E-4C77-8F38-EFF66AA4486E}" sibTransId="{D15B9265-F8B9-4964-B882-5C724C614B70}"/>
    <dgm:cxn modelId="{C8C5967B-BC74-4D37-8D14-9D2EB2567B1B}" type="presOf" srcId="{6D0FE1AB-B691-4ED1-87A3-3756D02A5CBB}" destId="{B6D58DEC-A18C-44FC-AA89-131F70E6039E}" srcOrd="0" destOrd="0" presId="urn:microsoft.com/office/officeart/2005/8/layout/chevron2"/>
    <dgm:cxn modelId="{F9571D20-97FE-412E-B05D-4CB5AA66978D}" type="presOf" srcId="{8E8CBC01-F0D3-4D94-84AA-FF9C1CBB558B}" destId="{A9556ED3-F151-4AB9-92A6-47641F57E1B9}" srcOrd="0" destOrd="0" presId="urn:microsoft.com/office/officeart/2005/8/layout/chevron2"/>
    <dgm:cxn modelId="{C8CBC52A-44D6-405B-B36C-D7677F218991}" type="presOf" srcId="{43CD5AEA-4434-44DB-92ED-5F586F59BBC4}" destId="{F9E7493C-E169-456E-A93E-B9C71ACDE34E}" srcOrd="0" destOrd="0" presId="urn:microsoft.com/office/officeart/2005/8/layout/chevron2"/>
    <dgm:cxn modelId="{2217D0FE-20D9-486F-A449-27A1EA5A0EFE}" type="presOf" srcId="{CEAE198A-B739-467F-BCEA-EFA88E8E023B}" destId="{542398AD-711C-4332-A13A-E3049E076B0D}" srcOrd="0" destOrd="0" presId="urn:microsoft.com/office/officeart/2005/8/layout/chevron2"/>
    <dgm:cxn modelId="{E1FEACF9-D58B-46DB-A361-94C54251FA5A}" type="presOf" srcId="{36377606-C935-4F49-B512-B7F042FBEADF}" destId="{B9CB6198-423A-4267-99D3-B626ADC14818}" srcOrd="0" destOrd="0" presId="urn:microsoft.com/office/officeart/2005/8/layout/chevron2"/>
    <dgm:cxn modelId="{AD3FF166-1BAB-4AE5-A1D0-3F959B4D6416}" srcId="{CEAE198A-B739-467F-BCEA-EFA88E8E023B}" destId="{43CD5AEA-4434-44DB-92ED-5F586F59BBC4}" srcOrd="0" destOrd="0" parTransId="{ACD97E49-E076-4228-9380-C88DCBEDA41C}" sibTransId="{3FCDA847-A4A2-463B-87DF-ECDD04558536}"/>
    <dgm:cxn modelId="{3072D290-F69D-48F9-A146-C2962D4EFF28}" type="presOf" srcId="{54C92BEB-6C15-4564-87E1-2D1BB9FE7E0E}" destId="{FB95243B-27BE-4BCD-973E-7A1411006C98}" srcOrd="0" destOrd="0" presId="urn:microsoft.com/office/officeart/2005/8/layout/chevron2"/>
    <dgm:cxn modelId="{ACF96DE2-CDF8-42A5-A72D-18D6429CC1D0}" type="presOf" srcId="{0530E5B8-180B-4090-AFB7-F92A3853D8B9}" destId="{B847D3ED-32AB-4469-A0BE-395CFDE35BE8}" srcOrd="0" destOrd="0" presId="urn:microsoft.com/office/officeart/2005/8/layout/chevron2"/>
    <dgm:cxn modelId="{00A10EDF-80A2-4963-B5CF-FD8E0D753F27}" srcId="{0530E5B8-180B-4090-AFB7-F92A3853D8B9}" destId="{8E8CBC01-F0D3-4D94-84AA-FF9C1CBB558B}" srcOrd="3" destOrd="0" parTransId="{2380C7F3-E118-433E-A442-B8E2CBB00A72}" sibTransId="{F8E650D2-C3AF-4AF9-BB93-BA183C55D797}"/>
    <dgm:cxn modelId="{541C3850-4C3B-4551-B8FA-87E57F2D6B78}" srcId="{0530E5B8-180B-4090-AFB7-F92A3853D8B9}" destId="{6D0FE1AB-B691-4ED1-87A3-3756D02A5CBB}" srcOrd="1" destOrd="0" parTransId="{70E065ED-86F8-4709-96FA-EE130DD3C93E}" sibTransId="{0980DDC0-3E61-4AA7-A669-99E152C10363}"/>
    <dgm:cxn modelId="{744A0EBD-1E7E-4016-8518-9F5C47C9362A}" srcId="{8E8CBC01-F0D3-4D94-84AA-FF9C1CBB558B}" destId="{8532D8C8-2A4E-4C99-94F1-D3977975FFDB}" srcOrd="0" destOrd="0" parTransId="{B0DA0D0C-835F-4C62-86AA-25986CF89432}" sibTransId="{DC345EE3-151C-4239-8303-42C9E5E5542C}"/>
    <dgm:cxn modelId="{25061021-E164-47A8-A1AF-4E4973C12864}" type="presOf" srcId="{8532D8C8-2A4E-4C99-94F1-D3977975FFDB}" destId="{177DE1B6-5376-4A79-94B7-EC427781E8A4}" srcOrd="0" destOrd="0" presId="urn:microsoft.com/office/officeart/2005/8/layout/chevron2"/>
    <dgm:cxn modelId="{61D3A1F9-3921-4588-AFAD-0890FAF3975E}" srcId="{0530E5B8-180B-4090-AFB7-F92A3853D8B9}" destId="{36377606-C935-4F49-B512-B7F042FBEADF}" srcOrd="2" destOrd="0" parTransId="{12DAF452-A3A1-4F35-8EC2-10D137F986BB}" sibTransId="{066C4CB8-E563-40CC-BF20-6E3D1E5FF56B}"/>
    <dgm:cxn modelId="{418A107B-304D-4431-BA0A-EAB271FB4725}" srcId="{6D0FE1AB-B691-4ED1-87A3-3756D02A5CBB}" destId="{6452D9AC-43A9-4D19-BEB8-4D3C16490581}" srcOrd="0" destOrd="0" parTransId="{2EA283E7-BE8B-4788-AD9E-E359A3A10EFF}" sibTransId="{BCC0F3C5-D0B3-4183-B086-49359B67C88F}"/>
    <dgm:cxn modelId="{A2145B6E-0378-49EC-B4F7-539E442CFE9E}" srcId="{0530E5B8-180B-4090-AFB7-F92A3853D8B9}" destId="{CEAE198A-B739-467F-BCEA-EFA88E8E023B}" srcOrd="0" destOrd="0" parTransId="{D094E299-DE85-489D-9E2B-9A5A8B139E55}" sibTransId="{B4258DF7-06E2-4752-85BB-4AAE4BAC42F3}"/>
    <dgm:cxn modelId="{DFEDCD23-8679-4934-8BD2-A82E75EEDFF4}" type="presOf" srcId="{6452D9AC-43A9-4D19-BEB8-4D3C16490581}" destId="{93060849-2B93-4E8D-B1E8-D3693EA5AE18}" srcOrd="0" destOrd="0" presId="urn:microsoft.com/office/officeart/2005/8/layout/chevron2"/>
    <dgm:cxn modelId="{888F0861-EF1C-42C3-B232-9AD96AE25B76}" type="presParOf" srcId="{B847D3ED-32AB-4469-A0BE-395CFDE35BE8}" destId="{C24827F8-E913-48E6-A743-6FD80CD0B823}" srcOrd="0" destOrd="0" presId="urn:microsoft.com/office/officeart/2005/8/layout/chevron2"/>
    <dgm:cxn modelId="{F834C22C-6E1C-4074-9352-A488334E3C6C}" type="presParOf" srcId="{C24827F8-E913-48E6-A743-6FD80CD0B823}" destId="{542398AD-711C-4332-A13A-E3049E076B0D}" srcOrd="0" destOrd="0" presId="urn:microsoft.com/office/officeart/2005/8/layout/chevron2"/>
    <dgm:cxn modelId="{3D4F63EB-E81E-4E81-904D-3DE24B83402F}" type="presParOf" srcId="{C24827F8-E913-48E6-A743-6FD80CD0B823}" destId="{F9E7493C-E169-456E-A93E-B9C71ACDE34E}" srcOrd="1" destOrd="0" presId="urn:microsoft.com/office/officeart/2005/8/layout/chevron2"/>
    <dgm:cxn modelId="{D06CBD77-A794-4358-A41F-9641438DF96F}" type="presParOf" srcId="{B847D3ED-32AB-4469-A0BE-395CFDE35BE8}" destId="{98563D38-D95E-4DD6-84E2-DAAC243708BD}" srcOrd="1" destOrd="0" presId="urn:microsoft.com/office/officeart/2005/8/layout/chevron2"/>
    <dgm:cxn modelId="{B8BF00E6-E99C-4688-8B6A-A1CF1BD10BD5}" type="presParOf" srcId="{B847D3ED-32AB-4469-A0BE-395CFDE35BE8}" destId="{523A5374-9305-4465-9D79-208994AC2FD7}" srcOrd="2" destOrd="0" presId="urn:microsoft.com/office/officeart/2005/8/layout/chevron2"/>
    <dgm:cxn modelId="{67A19D95-363A-4BEF-9818-7E92B3504179}" type="presParOf" srcId="{523A5374-9305-4465-9D79-208994AC2FD7}" destId="{B6D58DEC-A18C-44FC-AA89-131F70E6039E}" srcOrd="0" destOrd="0" presId="urn:microsoft.com/office/officeart/2005/8/layout/chevron2"/>
    <dgm:cxn modelId="{3C2A2EE9-3BD6-4483-8C0D-D06CBDF92EB8}" type="presParOf" srcId="{523A5374-9305-4465-9D79-208994AC2FD7}" destId="{93060849-2B93-4E8D-B1E8-D3693EA5AE18}" srcOrd="1" destOrd="0" presId="urn:microsoft.com/office/officeart/2005/8/layout/chevron2"/>
    <dgm:cxn modelId="{912C8E69-216F-467F-862E-AE837C710EAA}" type="presParOf" srcId="{B847D3ED-32AB-4469-A0BE-395CFDE35BE8}" destId="{3D7CC61C-9C57-4B7C-8221-0602FDB2DCB1}" srcOrd="3" destOrd="0" presId="urn:microsoft.com/office/officeart/2005/8/layout/chevron2"/>
    <dgm:cxn modelId="{CEFE297B-B492-482F-840A-59E67E9D0175}" type="presParOf" srcId="{B847D3ED-32AB-4469-A0BE-395CFDE35BE8}" destId="{FE0440DF-8525-4EAB-91EF-93DE8C21EEAF}" srcOrd="4" destOrd="0" presId="urn:microsoft.com/office/officeart/2005/8/layout/chevron2"/>
    <dgm:cxn modelId="{1C9923F4-AE33-4EF5-B205-222CBC139991}" type="presParOf" srcId="{FE0440DF-8525-4EAB-91EF-93DE8C21EEAF}" destId="{B9CB6198-423A-4267-99D3-B626ADC14818}" srcOrd="0" destOrd="0" presId="urn:microsoft.com/office/officeart/2005/8/layout/chevron2"/>
    <dgm:cxn modelId="{F098D410-381C-4BD1-8718-62D8D42F0D79}" type="presParOf" srcId="{FE0440DF-8525-4EAB-91EF-93DE8C21EEAF}" destId="{FB95243B-27BE-4BCD-973E-7A1411006C98}" srcOrd="1" destOrd="0" presId="urn:microsoft.com/office/officeart/2005/8/layout/chevron2"/>
    <dgm:cxn modelId="{E69C60B1-FAD8-4D4B-AA11-153A4703FC0F}" type="presParOf" srcId="{B847D3ED-32AB-4469-A0BE-395CFDE35BE8}" destId="{1E16E464-406D-4FFE-AD86-623A2F4ED2D9}" srcOrd="5" destOrd="0" presId="urn:microsoft.com/office/officeart/2005/8/layout/chevron2"/>
    <dgm:cxn modelId="{5B1DCD74-E622-4252-A047-74B63391EECB}" type="presParOf" srcId="{B847D3ED-32AB-4469-A0BE-395CFDE35BE8}" destId="{DA2BE8C9-8E35-4F25-90AD-61334AF2E50C}" srcOrd="6" destOrd="0" presId="urn:microsoft.com/office/officeart/2005/8/layout/chevron2"/>
    <dgm:cxn modelId="{A0FD4AD9-6521-4126-8907-EEABBB492A71}" type="presParOf" srcId="{DA2BE8C9-8E35-4F25-90AD-61334AF2E50C}" destId="{A9556ED3-F151-4AB9-92A6-47641F57E1B9}" srcOrd="0" destOrd="0" presId="urn:microsoft.com/office/officeart/2005/8/layout/chevron2"/>
    <dgm:cxn modelId="{04BA518D-2962-4E07-AE24-4720DBC7E54E}" type="presParOf" srcId="{DA2BE8C9-8E35-4F25-90AD-61334AF2E50C}" destId="{177DE1B6-5376-4A79-94B7-EC427781E8A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BE2E5-9126-4CF1-AA63-DAA24C33874B}">
      <dsp:nvSpPr>
        <dsp:cNvPr id="0" name=""/>
        <dsp:cNvSpPr/>
      </dsp:nvSpPr>
      <dsp:spPr>
        <a:xfrm rot="5400000">
          <a:off x="-221307" y="242164"/>
          <a:ext cx="1475385" cy="10327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Situacija</a:t>
          </a:r>
          <a:endParaRPr lang="hr-HR" sz="1500" kern="1200" dirty="0"/>
        </a:p>
      </dsp:txBody>
      <dsp:txXfrm rot="-5400000">
        <a:off x="2" y="537241"/>
        <a:ext cx="1032769" cy="442616"/>
      </dsp:txXfrm>
    </dsp:sp>
    <dsp:sp modelId="{5D3A727F-27C2-4637-813E-C5EBF5EB8D96}">
      <dsp:nvSpPr>
        <dsp:cNvPr id="0" name=""/>
        <dsp:cNvSpPr/>
      </dsp:nvSpPr>
      <dsp:spPr>
        <a:xfrm rot="5400000">
          <a:off x="3923084" y="-2869458"/>
          <a:ext cx="959000" cy="67396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 smtClean="0"/>
            <a:t>Razmišljanje o aktivnosti</a:t>
          </a:r>
          <a:endParaRPr lang="hr-HR" sz="2800" kern="1200" dirty="0"/>
        </a:p>
      </dsp:txBody>
      <dsp:txXfrm rot="-5400000">
        <a:off x="1032770" y="67671"/>
        <a:ext cx="6692815" cy="865370"/>
      </dsp:txXfrm>
    </dsp:sp>
    <dsp:sp modelId="{FBD340D7-1BCF-4566-83B8-423619237A57}">
      <dsp:nvSpPr>
        <dsp:cNvPr id="0" name=""/>
        <dsp:cNvSpPr/>
      </dsp:nvSpPr>
      <dsp:spPr>
        <a:xfrm rot="5400000">
          <a:off x="-221307" y="1851841"/>
          <a:ext cx="1475385" cy="10327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Automatske misli</a:t>
          </a:r>
          <a:endParaRPr lang="hr-HR" sz="1500" kern="1200" dirty="0"/>
        </a:p>
      </dsp:txBody>
      <dsp:txXfrm rot="-5400000">
        <a:off x="2" y="2146918"/>
        <a:ext cx="1032769" cy="442616"/>
      </dsp:txXfrm>
    </dsp:sp>
    <dsp:sp modelId="{03C80764-E6FC-4AB3-AF9D-A604CF66D8C3}">
      <dsp:nvSpPr>
        <dsp:cNvPr id="0" name=""/>
        <dsp:cNvSpPr/>
      </dsp:nvSpPr>
      <dsp:spPr>
        <a:xfrm rot="5400000">
          <a:off x="3652651" y="-1259781"/>
          <a:ext cx="1499867" cy="67396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Umoran sam. Neću uživati. Moji prijatelji neće htjeti provesti vrijeme </a:t>
          </a:r>
          <a:r>
            <a:rPr lang="hr-HR" sz="2400" kern="1200" dirty="0" smtClean="0"/>
            <a:t>sa mnom</a:t>
          </a:r>
          <a:r>
            <a:rPr lang="hr-HR" sz="2400" kern="1200" dirty="0" smtClean="0"/>
            <a:t>. Neću moći to učiniti. Ništa mi ne može pomoći da se bolje osjećam.</a:t>
          </a:r>
          <a:endParaRPr lang="hr-HR" sz="2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600" kern="1200" dirty="0"/>
        </a:p>
      </dsp:txBody>
      <dsp:txXfrm rot="-5400000">
        <a:off x="1032770" y="1433317"/>
        <a:ext cx="6666413" cy="1353433"/>
      </dsp:txXfrm>
    </dsp:sp>
    <dsp:sp modelId="{9B6A5431-E74E-4B3E-B5FC-0B0D6751902F}">
      <dsp:nvSpPr>
        <dsp:cNvPr id="0" name=""/>
        <dsp:cNvSpPr/>
      </dsp:nvSpPr>
      <dsp:spPr>
        <a:xfrm rot="5400000">
          <a:off x="-221307" y="3191085"/>
          <a:ext cx="1475385" cy="10327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Emocionalna reakcija</a:t>
          </a:r>
          <a:endParaRPr lang="hr-HR" sz="1500" kern="1200" dirty="0"/>
        </a:p>
      </dsp:txBody>
      <dsp:txXfrm rot="-5400000">
        <a:off x="2" y="3486162"/>
        <a:ext cx="1032769" cy="442616"/>
      </dsp:txXfrm>
    </dsp:sp>
    <dsp:sp modelId="{EF4F41F5-9334-4080-949D-61BFC8841A43}">
      <dsp:nvSpPr>
        <dsp:cNvPr id="0" name=""/>
        <dsp:cNvSpPr/>
      </dsp:nvSpPr>
      <dsp:spPr>
        <a:xfrm rot="5400000">
          <a:off x="3923084" y="79463"/>
          <a:ext cx="959000" cy="67396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 smtClean="0"/>
            <a:t>Tuga, beznađe, anksioznost</a:t>
          </a:r>
          <a:endParaRPr lang="hr-HR" sz="2800" kern="1200" dirty="0"/>
        </a:p>
      </dsp:txBody>
      <dsp:txXfrm rot="-5400000">
        <a:off x="1032770" y="3016593"/>
        <a:ext cx="6692815" cy="865370"/>
      </dsp:txXfrm>
    </dsp:sp>
    <dsp:sp modelId="{0926B333-D1A1-4473-B24C-5D07CA07478D}">
      <dsp:nvSpPr>
        <dsp:cNvPr id="0" name=""/>
        <dsp:cNvSpPr/>
      </dsp:nvSpPr>
      <dsp:spPr>
        <a:xfrm rot="5400000">
          <a:off x="-221307" y="4530330"/>
          <a:ext cx="1475385" cy="10327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Ponašanje</a:t>
          </a:r>
          <a:endParaRPr lang="hr-HR" sz="1500" kern="1200" dirty="0"/>
        </a:p>
      </dsp:txBody>
      <dsp:txXfrm rot="-5400000">
        <a:off x="2" y="4825407"/>
        <a:ext cx="1032769" cy="442616"/>
      </dsp:txXfrm>
    </dsp:sp>
    <dsp:sp modelId="{0F24959B-FBC6-4CB2-9D0B-D2F8E9A71488}">
      <dsp:nvSpPr>
        <dsp:cNvPr id="0" name=""/>
        <dsp:cNvSpPr/>
      </dsp:nvSpPr>
      <dsp:spPr>
        <a:xfrm rot="5400000">
          <a:off x="3923084" y="1418707"/>
          <a:ext cx="959000" cy="67396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 smtClean="0"/>
            <a:t>Ostaje neaktivan </a:t>
          </a:r>
          <a:endParaRPr lang="hr-HR" sz="2800" kern="1200" dirty="0"/>
        </a:p>
      </dsp:txBody>
      <dsp:txXfrm rot="-5400000">
        <a:off x="1032770" y="4355837"/>
        <a:ext cx="6692815" cy="8653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398AD-711C-4332-A13A-E3049E076B0D}">
      <dsp:nvSpPr>
        <dsp:cNvPr id="0" name=""/>
        <dsp:cNvSpPr/>
      </dsp:nvSpPr>
      <dsp:spPr>
        <a:xfrm rot="5400000">
          <a:off x="-210629" y="210793"/>
          <a:ext cx="1404193" cy="98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Situacija</a:t>
          </a:r>
          <a:endParaRPr lang="hr-HR" sz="1400" kern="1200" dirty="0"/>
        </a:p>
      </dsp:txBody>
      <dsp:txXfrm rot="-5400000">
        <a:off x="1" y="491632"/>
        <a:ext cx="982935" cy="421258"/>
      </dsp:txXfrm>
    </dsp:sp>
    <dsp:sp modelId="{F9E7493C-E169-456E-A93E-B9C71ACDE34E}">
      <dsp:nvSpPr>
        <dsp:cNvPr id="0" name=""/>
        <dsp:cNvSpPr/>
      </dsp:nvSpPr>
      <dsp:spPr>
        <a:xfrm rot="5400000">
          <a:off x="3921304" y="-2938205"/>
          <a:ext cx="912725" cy="6789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Uključivanje u aktivnost</a:t>
          </a:r>
          <a:endParaRPr lang="hr-HR" sz="2400" kern="1200" dirty="0"/>
        </a:p>
      </dsp:txBody>
      <dsp:txXfrm rot="-5400000">
        <a:off x="982935" y="44720"/>
        <a:ext cx="6744908" cy="823613"/>
      </dsp:txXfrm>
    </dsp:sp>
    <dsp:sp modelId="{B6D58DEC-A18C-44FC-AA89-131F70E6039E}">
      <dsp:nvSpPr>
        <dsp:cNvPr id="0" name=""/>
        <dsp:cNvSpPr/>
      </dsp:nvSpPr>
      <dsp:spPr>
        <a:xfrm rot="5400000">
          <a:off x="-210629" y="1469819"/>
          <a:ext cx="1404193" cy="98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Automatske misli</a:t>
          </a:r>
          <a:endParaRPr lang="hr-HR" sz="1400" kern="1200" dirty="0"/>
        </a:p>
      </dsp:txBody>
      <dsp:txXfrm rot="-5400000">
        <a:off x="1" y="1750658"/>
        <a:ext cx="982935" cy="421258"/>
      </dsp:txXfrm>
    </dsp:sp>
    <dsp:sp modelId="{93060849-2B93-4E8D-B1E8-D3693EA5AE18}">
      <dsp:nvSpPr>
        <dsp:cNvPr id="0" name=""/>
        <dsp:cNvSpPr/>
      </dsp:nvSpPr>
      <dsp:spPr>
        <a:xfrm rot="5400000">
          <a:off x="3921304" y="-1679179"/>
          <a:ext cx="912725" cy="6789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Jako loše mi ide. Odavno sam trebao ovo napraviti. Ovo mi je prije bilo zabavnije. Toliko toga još ima za napraviti. Ne ide mi dobro kao prije.</a:t>
          </a:r>
          <a:endParaRPr lang="hr-HR" sz="2000" kern="1200" dirty="0"/>
        </a:p>
      </dsp:txBody>
      <dsp:txXfrm rot="-5400000">
        <a:off x="982935" y="1303746"/>
        <a:ext cx="6744908" cy="823613"/>
      </dsp:txXfrm>
    </dsp:sp>
    <dsp:sp modelId="{B9CB6198-423A-4267-99D3-B626ADC14818}">
      <dsp:nvSpPr>
        <dsp:cNvPr id="0" name=""/>
        <dsp:cNvSpPr/>
      </dsp:nvSpPr>
      <dsp:spPr>
        <a:xfrm rot="5400000">
          <a:off x="-210629" y="2728845"/>
          <a:ext cx="1404193" cy="98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Emocionalna reakcija</a:t>
          </a:r>
          <a:endParaRPr lang="hr-HR" sz="1400" kern="1200" dirty="0"/>
        </a:p>
      </dsp:txBody>
      <dsp:txXfrm rot="-5400000">
        <a:off x="1" y="3009684"/>
        <a:ext cx="982935" cy="421258"/>
      </dsp:txXfrm>
    </dsp:sp>
    <dsp:sp modelId="{FB95243B-27BE-4BCD-973E-7A1411006C98}">
      <dsp:nvSpPr>
        <dsp:cNvPr id="0" name=""/>
        <dsp:cNvSpPr/>
      </dsp:nvSpPr>
      <dsp:spPr>
        <a:xfrm rot="5400000">
          <a:off x="3921304" y="-420153"/>
          <a:ext cx="912725" cy="6789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Tuga, krivnja, ljutnja na samoga sebe</a:t>
          </a:r>
          <a:endParaRPr lang="hr-HR" sz="2000" kern="1200" dirty="0"/>
        </a:p>
      </dsp:txBody>
      <dsp:txXfrm rot="-5400000">
        <a:off x="982935" y="2562772"/>
        <a:ext cx="6744908" cy="823613"/>
      </dsp:txXfrm>
    </dsp:sp>
    <dsp:sp modelId="{A9556ED3-F151-4AB9-92A6-47641F57E1B9}">
      <dsp:nvSpPr>
        <dsp:cNvPr id="0" name=""/>
        <dsp:cNvSpPr/>
      </dsp:nvSpPr>
      <dsp:spPr>
        <a:xfrm rot="5400000">
          <a:off x="-210629" y="3987871"/>
          <a:ext cx="1404193" cy="98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Ponašanje</a:t>
          </a:r>
          <a:endParaRPr lang="hr-HR" sz="1400" kern="1200" dirty="0"/>
        </a:p>
      </dsp:txBody>
      <dsp:txXfrm rot="-5400000">
        <a:off x="1" y="4268710"/>
        <a:ext cx="982935" cy="421258"/>
      </dsp:txXfrm>
    </dsp:sp>
    <dsp:sp modelId="{177DE1B6-5376-4A79-94B7-EC427781E8A4}">
      <dsp:nvSpPr>
        <dsp:cNvPr id="0" name=""/>
        <dsp:cNvSpPr/>
      </dsp:nvSpPr>
      <dsp:spPr>
        <a:xfrm rot="5400000">
          <a:off x="3921304" y="838873"/>
          <a:ext cx="912725" cy="6789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Zaustavljanje aktivnosti. </a:t>
          </a:r>
          <a:r>
            <a:rPr lang="hr-HR" sz="2000" kern="1200" dirty="0" smtClean="0"/>
            <a:t>Neponavljanje </a:t>
          </a:r>
          <a:r>
            <a:rPr lang="hr-HR" sz="2000" kern="1200" dirty="0" smtClean="0"/>
            <a:t>aktivnosti u budućnosti. </a:t>
          </a:r>
          <a:endParaRPr lang="hr-HR" sz="2000" kern="1200" dirty="0"/>
        </a:p>
      </dsp:txBody>
      <dsp:txXfrm rot="-5400000">
        <a:off x="982935" y="3821798"/>
        <a:ext cx="6744908" cy="823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1377C3D-7BB2-4D23-9D10-616807B37D36}" type="datetimeFigureOut">
              <a:rPr lang="sr-Latn-CS" smtClean="0"/>
              <a:pPr/>
              <a:t>19.4.2017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althnetsolutions.com/dsp/PleasentEventSchedule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Bihevioralna aktivacija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220072" y="5589240"/>
            <a:ext cx="3456384" cy="792088"/>
          </a:xfrm>
        </p:spPr>
        <p:txBody>
          <a:bodyPr/>
          <a:lstStyle/>
          <a:p>
            <a:r>
              <a:rPr lang="hr-HR" dirty="0" smtClean="0"/>
              <a:t>Boris </a:t>
            </a:r>
            <a:r>
              <a:rPr lang="hr-HR" dirty="0" err="1" smtClean="0"/>
              <a:t>Deković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762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Potencijalne poteškoće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/>
          <a:lstStyle/>
          <a:p>
            <a:r>
              <a:rPr lang="hr-HR" dirty="0" smtClean="0"/>
              <a:t>Klijent se ne može sjetiti aktivnosti koje su mu ugodne?</a:t>
            </a:r>
          </a:p>
          <a:p>
            <a:pPr lvl="1"/>
            <a:r>
              <a:rPr lang="hr-HR" dirty="0" smtClean="0"/>
              <a:t>Lista aktivnosti – u kojih 5 ili 10 aktivnosti sa liste bi najviše uživali? </a:t>
            </a:r>
          </a:p>
          <a:p>
            <a:pPr lvl="1">
              <a:buNone/>
            </a:pPr>
            <a:r>
              <a:rPr lang="hr-HR" sz="2000" dirty="0" smtClean="0">
                <a:hlinkClick r:id="rId2"/>
              </a:rPr>
              <a:t>www.healthnetsolutions.com/dsp/PleasentEventSchedule.pdf</a:t>
            </a:r>
            <a:r>
              <a:rPr lang="hr-HR" dirty="0" smtClean="0"/>
              <a:t> MacPhillamy i Lewinsohn (1982)</a:t>
            </a:r>
          </a:p>
          <a:p>
            <a:pPr lvl="1">
              <a:buNone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Potencijalne poteškoće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err="1" smtClean="0"/>
              <a:t>Klijentov</a:t>
            </a:r>
            <a:r>
              <a:rPr lang="hr-HR" dirty="0" smtClean="0"/>
              <a:t> raspored je prepun</a:t>
            </a:r>
          </a:p>
          <a:p>
            <a:pPr lvl="1"/>
            <a:r>
              <a:rPr lang="hr-HR" dirty="0" smtClean="0"/>
              <a:t>Potreban dobar balans aktivnosti – postignuća/ugode</a:t>
            </a:r>
          </a:p>
          <a:p>
            <a:pPr lvl="1"/>
            <a:r>
              <a:rPr lang="hr-HR" dirty="0" smtClean="0"/>
              <a:t>Rasteretiti prenatrpane rasporede</a:t>
            </a:r>
          </a:p>
          <a:p>
            <a:pPr lvl="1"/>
            <a:r>
              <a:rPr lang="hr-HR" dirty="0" smtClean="0"/>
              <a:t>Odgovoriti na negativne automatske misli</a:t>
            </a:r>
          </a:p>
          <a:p>
            <a:pPr marL="402336" lvl="1" indent="0">
              <a:buNone/>
            </a:pPr>
            <a:endParaRPr lang="hr-HR" dirty="0" smtClean="0"/>
          </a:p>
          <a:p>
            <a:r>
              <a:rPr lang="hr-HR" dirty="0" smtClean="0"/>
              <a:t>Klijent izvještava da promjena aktivnosti nema učinka na njegovo raspoloženje</a:t>
            </a:r>
          </a:p>
          <a:p>
            <a:pPr lvl="1"/>
            <a:r>
              <a:rPr lang="hr-HR" dirty="0" smtClean="0"/>
              <a:t>Fluktuacije mogu biti male – procjena aktivnosti na skali od 0-10 za ugodu/postignuće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Predviđanje razine ugode/postignuća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Pitati klijente da procijene aktivnost na skali 0-10 za ugodu i postignuće</a:t>
            </a:r>
          </a:p>
          <a:p>
            <a:r>
              <a:rPr lang="hr-HR" dirty="0" smtClean="0"/>
              <a:t>Usporedimo sa stvarno postignutim vrijednostima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Identifikacija negativnih misli koje sprečavaju klijenta da uživa u aktivnosti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smtClean="0"/>
              <a:t>Hvala </a:t>
            </a:r>
            <a:r>
              <a:rPr lang="hr-HR" smtClean="0"/>
              <a:t>Vam na </a:t>
            </a:r>
            <a:r>
              <a:rPr lang="hr-HR" dirty="0" smtClean="0"/>
              <a:t>pažnji!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Snak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2819400"/>
            <a:ext cx="3429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Bihevioralna aktivacija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3050" indent="-273050">
              <a:buNone/>
            </a:pPr>
            <a:r>
              <a:rPr lang="hr-HR" dirty="0" smtClean="0"/>
              <a:t>- slaganje rasporeda aktivnosti jedan je od glavnih početnih ciljeva za depresivne klijente</a:t>
            </a:r>
          </a:p>
          <a:p>
            <a:endParaRPr lang="hr-HR" dirty="0"/>
          </a:p>
          <a:p>
            <a:r>
              <a:rPr lang="hr-HR" dirty="0"/>
              <a:t>d</a:t>
            </a:r>
            <a:r>
              <a:rPr lang="hr-HR" dirty="0" smtClean="0"/>
              <a:t>epresivni klijenti</a:t>
            </a:r>
          </a:p>
          <a:p>
            <a:pPr lvl="1"/>
            <a:r>
              <a:rPr lang="hr-HR" dirty="0" smtClean="0"/>
              <a:t>povlače se iz aktivnosti (koje su im prije pričinjavale ugodu)</a:t>
            </a:r>
          </a:p>
          <a:p>
            <a:pPr lvl="1"/>
            <a:r>
              <a:rPr lang="hr-HR" dirty="0" smtClean="0"/>
              <a:t>češće prakticiraju drugačija ponašanja (ostajanje u krevetu, gledanje televizije)</a:t>
            </a:r>
          </a:p>
          <a:p>
            <a:pPr lvl="1"/>
            <a:r>
              <a:rPr lang="hr-HR" dirty="0" smtClean="0"/>
              <a:t>vjeruju kako ne mogu promijeniti kako se osjećaju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46019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3600" dirty="0" smtClean="0">
                <a:solidFill>
                  <a:schemeClr val="bg2">
                    <a:lumMod val="50000"/>
                  </a:schemeClr>
                </a:solidFill>
              </a:rPr>
              <a:t>Bihevioralna aktivacija </a:t>
            </a:r>
          </a:p>
          <a:p>
            <a:pPr marL="0" indent="0">
              <a:buNone/>
            </a:pPr>
            <a:r>
              <a:rPr lang="hr-HR" dirty="0" smtClean="0"/>
              <a:t>- daje osjećaj postignuća i samo-efikasnosti </a:t>
            </a:r>
          </a:p>
          <a:p>
            <a:pPr marL="0" indent="0">
              <a:buNone/>
            </a:pPr>
            <a:r>
              <a:rPr lang="hr-HR" dirty="0" smtClean="0"/>
              <a:t>- preuzimanje kontrole nad raspoloženjem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5853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850106"/>
          </a:xfrm>
        </p:spPr>
        <p:txBody>
          <a:bodyPr/>
          <a:lstStyle/>
          <a:p>
            <a:r>
              <a:rPr lang="hr-HR" dirty="0" smtClean="0"/>
              <a:t>Konceptualizacija neaktivnosti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47447462"/>
              </p:ext>
            </p:extLst>
          </p:nvPr>
        </p:nvGraphicFramePr>
        <p:xfrm>
          <a:off x="990600" y="1052736"/>
          <a:ext cx="777240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9753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Konceptualizacija  manjka postignuća i ugode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1082863"/>
              </p:ext>
            </p:extLst>
          </p:nvPr>
        </p:nvGraphicFramePr>
        <p:xfrm>
          <a:off x="990600" y="1447800"/>
          <a:ext cx="7772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454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dnevnog rasporeda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hr-HR" sz="2700" dirty="0" smtClean="0"/>
              <a:t>Identifikacija aktivnosti koje pacijenti rade premalo, uskraćujući si osjećaj postignuća ili užitka (aktivnosti povezane sa poslom, obitelji, školom, hobijima, sportom, kućanstvom, intelektualnim i kulturnim aktivnostima itd.).</a:t>
            </a:r>
          </a:p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hr-HR" sz="2700" dirty="0" smtClean="0"/>
              <a:t>Imaju li pacijenti balans aktivnosti u kojima uživaju i kroz koje osjećaju uspjeh? Važno je sudjelovati u obje vrste aktivnosti.</a:t>
            </a:r>
          </a:p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hr-HR" sz="2700" dirty="0" smtClean="0"/>
              <a:t>Identificirati koje aktivnosti najmanje pridonose osjećaju zadovoljstva ili uspjeha (npr. ruminacija dok leže u krevetu, gledanje TV-a).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Dnevni raspored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7077516"/>
              </p:ext>
            </p:extLst>
          </p:nvPr>
        </p:nvGraphicFramePr>
        <p:xfrm>
          <a:off x="1295396" y="1447800"/>
          <a:ext cx="7639056" cy="395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4"/>
                <a:gridCol w="1066800"/>
                <a:gridCol w="731042"/>
                <a:gridCol w="954882"/>
                <a:gridCol w="954882"/>
                <a:gridCol w="954882"/>
                <a:gridCol w="954882"/>
                <a:gridCol w="954882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Vrijeme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N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7:00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Buđenje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7:30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mtClean="0"/>
                        <a:t>Pranje</a:t>
                      </a:r>
                      <a:r>
                        <a:rPr lang="hr-HR" baseline="0" smtClean="0"/>
                        <a:t> </a:t>
                      </a:r>
                      <a:r>
                        <a:rPr lang="hr-HR" smtClean="0"/>
                        <a:t>zubi</a:t>
                      </a:r>
                      <a:r>
                        <a:rPr lang="hr-HR" baseline="0" smtClean="0"/>
                        <a:t>, </a:t>
                      </a:r>
                      <a:r>
                        <a:rPr lang="hr-HR" baseline="0" dirty="0" smtClean="0"/>
                        <a:t>tuširanje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Priprema</a:t>
                      </a:r>
                      <a:r>
                        <a:rPr lang="hr-HR" baseline="0" dirty="0" smtClean="0"/>
                        <a:t> hrane, doručak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8:20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dirty="0" smtClean="0"/>
                        <a:t>Oblačenje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Izlazak</a:t>
                      </a:r>
                      <a:r>
                        <a:rPr lang="hr-HR" baseline="0" dirty="0" smtClean="0"/>
                        <a:t> iz stana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Pregled i uvođenje novih aktivnosti u dnevni raspored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hr-HR" dirty="0" smtClean="0"/>
              <a:t>Pregled sadašnjih aktivnosti i njihovog utjecaja na raspoloženje (ležanje u krevetu) + </a:t>
            </a:r>
            <a:r>
              <a:rPr lang="hr-HR" dirty="0" err="1" smtClean="0"/>
              <a:t>psihoedukacija</a:t>
            </a:r>
            <a:endParaRPr lang="hr-HR" dirty="0" smtClean="0"/>
          </a:p>
          <a:p>
            <a:pPr>
              <a:spcBef>
                <a:spcPts val="1200"/>
              </a:spcBef>
            </a:pPr>
            <a:r>
              <a:rPr lang="hr-HR" dirty="0" smtClean="0"/>
              <a:t>Prikupljanje informacija o alternativnim aktivnostima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Identifikacija automatskih misli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Postavljanje bihevioralnog eksperimenta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Pozitivno potkrepljenje</a:t>
            </a:r>
          </a:p>
          <a:p>
            <a:pPr>
              <a:spcBef>
                <a:spcPts val="1200"/>
              </a:spcBef>
            </a:pPr>
            <a:r>
              <a:rPr lang="hr-HR" dirty="0" err="1" smtClean="0"/>
              <a:t>Samonagrađivanje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Pripaziti da ne prenatrpamo klijenta</a:t>
            </a:r>
          </a:p>
          <a:p>
            <a:r>
              <a:rPr lang="hr-HR" dirty="0" smtClean="0"/>
              <a:t>Kraće periode aktivnosti povezati sa periodima odmora</a:t>
            </a:r>
          </a:p>
          <a:p>
            <a:endParaRPr lang="hr-HR" dirty="0" smtClean="0"/>
          </a:p>
          <a:p>
            <a:r>
              <a:rPr lang="hr-HR" dirty="0" smtClean="0"/>
              <a:t>Domaća zadaća</a:t>
            </a:r>
          </a:p>
          <a:p>
            <a:r>
              <a:rPr lang="hr-HR" dirty="0" smtClean="0"/>
              <a:t>Testirati klijentove hipoteze (npr. bit ću umoran, prijatelji se ne žele naći sa mnom)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148</TotalTime>
  <Words>467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Bihevioralna aktivacija</vt:lpstr>
      <vt:lpstr>Bihevioralna aktivacija</vt:lpstr>
      <vt:lpstr>Slide 3</vt:lpstr>
      <vt:lpstr>Konceptualizacija neaktivnosti</vt:lpstr>
      <vt:lpstr>Konceptualizacija  manjka postignuća i ugode</vt:lpstr>
      <vt:lpstr>Pregled dnevnog rasporeda</vt:lpstr>
      <vt:lpstr>Dnevni raspored</vt:lpstr>
      <vt:lpstr>Pregled i uvođenje novih aktivnosti u dnevni raspored</vt:lpstr>
      <vt:lpstr>Slide 9</vt:lpstr>
      <vt:lpstr>Potencijalne poteškoće</vt:lpstr>
      <vt:lpstr>Potencijalne poteškoće</vt:lpstr>
      <vt:lpstr>Predviđanje razine ugode/postignuća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Mirna Petretić</dc:creator>
  <cp:lastModifiedBy>Tehnologic</cp:lastModifiedBy>
  <cp:revision>38</cp:revision>
  <dcterms:created xsi:type="dcterms:W3CDTF">2017-04-14T10:15:15Z</dcterms:created>
  <dcterms:modified xsi:type="dcterms:W3CDTF">2017-04-19T16:28:15Z</dcterms:modified>
</cp:coreProperties>
</file>