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88" r:id="rId4"/>
    <p:sldId id="289" r:id="rId5"/>
    <p:sldId id="290" r:id="rId6"/>
    <p:sldId id="270" r:id="rId7"/>
    <p:sldId id="271" r:id="rId8"/>
    <p:sldId id="263" r:id="rId9"/>
    <p:sldId id="272" r:id="rId10"/>
    <p:sldId id="273" r:id="rId11"/>
    <p:sldId id="278" r:id="rId12"/>
    <p:sldId id="279" r:id="rId13"/>
    <p:sldId id="281" r:id="rId14"/>
    <p:sldId id="282" r:id="rId15"/>
    <p:sldId id="283" r:id="rId16"/>
    <p:sldId id="284" r:id="rId17"/>
    <p:sldId id="274" r:id="rId18"/>
    <p:sldId id="285" r:id="rId19"/>
    <p:sldId id="286" r:id="rId20"/>
    <p:sldId id="287" r:id="rId21"/>
    <p:sldId id="275" r:id="rId22"/>
    <p:sldId id="277" r:id="rId23"/>
    <p:sldId id="292"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BC32"/>
    <a:srgbClr val="2A5A06"/>
    <a:srgbClr val="FF9E1D"/>
    <a:srgbClr val="D68B1C"/>
    <a:srgbClr val="D09622"/>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69" d="100"/>
          <a:sy n="69" d="100"/>
        </p:scale>
        <p:origin x="141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_rels/data3.xml.rels><?xml version="1.0" encoding="UTF-8" standalone="yes"?>
<Relationships xmlns="http://schemas.openxmlformats.org/package/2006/relationships"><Relationship Id="rId1" Type="http://schemas.openxmlformats.org/officeDocument/2006/relationships/image" Target="../media/image4.png"/></Relationships>
</file>

<file path=ppt/diagrams/_rels/drawing3.xml.rels><?xml version="1.0" encoding="UTF-8" standalone="yes"?>
<Relationships xmlns="http://schemas.openxmlformats.org/package/2006/relationships"><Relationship Id="rId1"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F1C6D5-2418-4FB6-96BA-586DA62B1AE8}" type="doc">
      <dgm:prSet loTypeId="urn:microsoft.com/office/officeart/2005/8/layout/chevron2" loCatId="list" qsTypeId="urn:microsoft.com/office/officeart/2005/8/quickstyle/simple4" qsCatId="simple" csTypeId="urn:microsoft.com/office/officeart/2005/8/colors/accent3_2" csCatId="accent3" phldr="1"/>
      <dgm:spPr/>
      <dgm:t>
        <a:bodyPr/>
        <a:lstStyle/>
        <a:p>
          <a:endParaRPr lang="hr-HR"/>
        </a:p>
      </dgm:t>
    </dgm:pt>
    <dgm:pt modelId="{656CBE92-A5B3-4D9F-A30B-E974DFDA04E7}">
      <dgm:prSet phldrT="[Text]" custT="1"/>
      <dgm:spPr/>
      <dgm:t>
        <a:bodyPr/>
        <a:lstStyle/>
        <a:p>
          <a:r>
            <a:rPr lang="hr-HR" sz="1600" smtClean="0">
              <a:solidFill>
                <a:schemeClr val="tx1">
                  <a:lumMod val="95000"/>
                  <a:lumOff val="5000"/>
                </a:schemeClr>
              </a:solidFill>
              <a:latin typeface="Baskerville Old Face" pitchFamily="18" charset="0"/>
            </a:rPr>
            <a:t>Bihevioralni činitelji</a:t>
          </a:r>
          <a:endParaRPr lang="hr-HR" sz="1600" dirty="0">
            <a:solidFill>
              <a:schemeClr val="tx1">
                <a:lumMod val="95000"/>
                <a:lumOff val="5000"/>
              </a:schemeClr>
            </a:solidFill>
            <a:latin typeface="Baskerville Old Face" pitchFamily="18" charset="0"/>
          </a:endParaRPr>
        </a:p>
      </dgm:t>
    </dgm:pt>
    <dgm:pt modelId="{67A2F868-4ABA-45D6-BBD8-E48EC29065D6}" type="parTrans" cxnId="{ABA61CD6-CEA9-4193-825A-A15D3C559A1E}">
      <dgm:prSet/>
      <dgm:spPr/>
      <dgm:t>
        <a:bodyPr/>
        <a:lstStyle/>
        <a:p>
          <a:endParaRPr lang="hr-HR"/>
        </a:p>
      </dgm:t>
    </dgm:pt>
    <dgm:pt modelId="{B2D46181-933D-4FFF-B8EB-7FFC010D8A03}" type="sibTrans" cxnId="{ABA61CD6-CEA9-4193-825A-A15D3C559A1E}">
      <dgm:prSet/>
      <dgm:spPr/>
      <dgm:t>
        <a:bodyPr/>
        <a:lstStyle/>
        <a:p>
          <a:endParaRPr lang="hr-HR"/>
        </a:p>
      </dgm:t>
    </dgm:pt>
    <dgm:pt modelId="{BC88F3A2-C314-4477-9C14-7AE7B7874767}">
      <dgm:prSet phldrT="[Text]" custT="1"/>
      <dgm:spPr/>
      <dgm:t>
        <a:bodyPr/>
        <a:lstStyle/>
        <a:p>
          <a:r>
            <a:rPr lang="hr-HR" sz="1600" smtClean="0">
              <a:solidFill>
                <a:schemeClr val="tx1">
                  <a:lumMod val="95000"/>
                  <a:lumOff val="5000"/>
                </a:schemeClr>
              </a:solidFill>
              <a:latin typeface="Baskerville Old Face" pitchFamily="18" charset="0"/>
            </a:rPr>
            <a:t>Panika postaje povezana sa strahom klasičnim uvjetovanjem</a:t>
          </a:r>
          <a:endParaRPr lang="hr-HR" sz="1600" dirty="0">
            <a:solidFill>
              <a:schemeClr val="tx1">
                <a:lumMod val="95000"/>
                <a:lumOff val="5000"/>
              </a:schemeClr>
            </a:solidFill>
            <a:latin typeface="Baskerville Old Face" pitchFamily="18" charset="0"/>
          </a:endParaRPr>
        </a:p>
      </dgm:t>
    </dgm:pt>
    <dgm:pt modelId="{168E3E8D-9FBF-40ED-919F-9CEED4688BFE}" type="parTrans" cxnId="{180AECA0-A3DC-49D6-8E29-3952F2ABDC2F}">
      <dgm:prSet/>
      <dgm:spPr/>
      <dgm:t>
        <a:bodyPr/>
        <a:lstStyle/>
        <a:p>
          <a:endParaRPr lang="hr-HR"/>
        </a:p>
      </dgm:t>
    </dgm:pt>
    <dgm:pt modelId="{29BE7570-705A-484C-BF0F-ADB48C966AFF}" type="sibTrans" cxnId="{180AECA0-A3DC-49D6-8E29-3952F2ABDC2F}">
      <dgm:prSet/>
      <dgm:spPr/>
      <dgm:t>
        <a:bodyPr/>
        <a:lstStyle/>
        <a:p>
          <a:endParaRPr lang="hr-HR"/>
        </a:p>
      </dgm:t>
    </dgm:pt>
    <dgm:pt modelId="{D302577B-85C7-41D8-8CDB-B04F679BA425}">
      <dgm:prSet phldrT="[Text]" custT="1"/>
      <dgm:spPr/>
      <dgm:t>
        <a:bodyPr/>
        <a:lstStyle/>
        <a:p>
          <a:r>
            <a:rPr lang="hr-HR" sz="1600" dirty="0" smtClean="0">
              <a:solidFill>
                <a:schemeClr val="tx1">
                  <a:lumMod val="95000"/>
                  <a:lumOff val="5000"/>
                </a:schemeClr>
              </a:solidFill>
              <a:latin typeface="Baskerville Old Face" pitchFamily="18" charset="0"/>
            </a:rPr>
            <a:t>Strah se održava operantnim ujetovanjem – anksioznost se smanjuje kada osoba izbjegne situaciju ili ju tolerira korištenjem sigurnosnih ponašanja</a:t>
          </a:r>
          <a:endParaRPr lang="hr-HR" sz="1600" dirty="0">
            <a:solidFill>
              <a:schemeClr val="tx1">
                <a:lumMod val="95000"/>
                <a:lumOff val="5000"/>
              </a:schemeClr>
            </a:solidFill>
            <a:latin typeface="Baskerville Old Face" pitchFamily="18" charset="0"/>
          </a:endParaRPr>
        </a:p>
      </dgm:t>
    </dgm:pt>
    <dgm:pt modelId="{F6790F03-BE38-4AAB-92CB-80B31466AEC6}" type="parTrans" cxnId="{AA8E0A6D-3204-4F08-80F8-116F916176FB}">
      <dgm:prSet/>
      <dgm:spPr/>
      <dgm:t>
        <a:bodyPr/>
        <a:lstStyle/>
        <a:p>
          <a:endParaRPr lang="hr-HR"/>
        </a:p>
      </dgm:t>
    </dgm:pt>
    <dgm:pt modelId="{D2185A51-B78D-4398-9FAE-7A406C9398F8}" type="sibTrans" cxnId="{AA8E0A6D-3204-4F08-80F8-116F916176FB}">
      <dgm:prSet/>
      <dgm:spPr/>
      <dgm:t>
        <a:bodyPr/>
        <a:lstStyle/>
        <a:p>
          <a:endParaRPr lang="hr-HR"/>
        </a:p>
      </dgm:t>
    </dgm:pt>
    <dgm:pt modelId="{DE958729-D54E-4C15-9873-C1864B4FE9AD}">
      <dgm:prSet phldrT="[Text]" custT="1"/>
      <dgm:spPr/>
      <dgm:t>
        <a:bodyPr/>
        <a:lstStyle/>
        <a:p>
          <a:r>
            <a:rPr lang="hr-HR" sz="1600" smtClean="0">
              <a:solidFill>
                <a:schemeClr val="tx1">
                  <a:lumMod val="95000"/>
                  <a:lumOff val="5000"/>
                </a:schemeClr>
              </a:solidFill>
              <a:latin typeface="Baskerville Old Face" pitchFamily="18" charset="0"/>
            </a:rPr>
            <a:t>Biološki i okolinski činitelji</a:t>
          </a:r>
          <a:endParaRPr lang="hr-HR" sz="1600" dirty="0">
            <a:solidFill>
              <a:schemeClr val="tx1">
                <a:lumMod val="95000"/>
                <a:lumOff val="5000"/>
              </a:schemeClr>
            </a:solidFill>
            <a:latin typeface="Baskerville Old Face" pitchFamily="18" charset="0"/>
          </a:endParaRPr>
        </a:p>
      </dgm:t>
    </dgm:pt>
    <dgm:pt modelId="{8FFF2B0E-C92B-4A1F-B739-C81021F502ED}" type="parTrans" cxnId="{CB44BE55-3E61-4C33-923E-ABFEA4599143}">
      <dgm:prSet/>
      <dgm:spPr/>
      <dgm:t>
        <a:bodyPr/>
        <a:lstStyle/>
        <a:p>
          <a:endParaRPr lang="hr-HR"/>
        </a:p>
      </dgm:t>
    </dgm:pt>
    <dgm:pt modelId="{4FC08141-1095-4C9B-A0F8-39A943186249}" type="sibTrans" cxnId="{CB44BE55-3E61-4C33-923E-ABFEA4599143}">
      <dgm:prSet/>
      <dgm:spPr/>
      <dgm:t>
        <a:bodyPr/>
        <a:lstStyle/>
        <a:p>
          <a:endParaRPr lang="hr-HR"/>
        </a:p>
      </dgm:t>
    </dgm:pt>
    <dgm:pt modelId="{09D036AE-7C6C-43A4-BB50-711B47A0FE48}">
      <dgm:prSet phldrT="[Text]" custT="1"/>
      <dgm:spPr/>
      <dgm:t>
        <a:bodyPr/>
        <a:lstStyle/>
        <a:p>
          <a:r>
            <a:rPr lang="hr-HR" sz="1600" b="1" dirty="0" smtClean="0">
              <a:solidFill>
                <a:schemeClr val="tx1">
                  <a:lumMod val="95000"/>
                  <a:lumOff val="5000"/>
                </a:schemeClr>
              </a:solidFill>
              <a:latin typeface="Baskerville Old Face" pitchFamily="18" charset="0"/>
            </a:rPr>
            <a:t>Barlowljev model: </a:t>
          </a:r>
          <a:r>
            <a:rPr lang="hr-HR" sz="1600" dirty="0" smtClean="0">
              <a:solidFill>
                <a:schemeClr val="tx1">
                  <a:lumMod val="95000"/>
                  <a:lumOff val="5000"/>
                </a:schemeClr>
              </a:solidFill>
              <a:latin typeface="Baskerville Old Face" pitchFamily="18" charset="0"/>
            </a:rPr>
            <a:t>Generalizirana, nespecifična biološka ranjivost </a:t>
          </a:r>
          <a:r>
            <a:rPr lang="hr-HR" sz="1600" dirty="0" smtClean="0">
              <a:solidFill>
                <a:schemeClr val="tx1">
                  <a:lumMod val="95000"/>
                  <a:lumOff val="5000"/>
                </a:schemeClr>
              </a:solidFill>
              <a:latin typeface="Baskerville Old Face" pitchFamily="18" charset="0"/>
              <a:sym typeface="Wingdings" pitchFamily="2" charset="2"/>
            </a:rPr>
            <a:t></a:t>
          </a:r>
          <a:r>
            <a:rPr lang="hr-HR" sz="1600" dirty="0" smtClean="0">
              <a:solidFill>
                <a:schemeClr val="tx1">
                  <a:lumMod val="95000"/>
                  <a:lumOff val="5000"/>
                </a:schemeClr>
              </a:solidFill>
              <a:latin typeface="Baskerville Old Face" pitchFamily="18" charset="0"/>
            </a:rPr>
            <a:t> aktivacija ranih psiholoških iskustava vezanih uz nemogućnost kontrole i nepredvidljivost </a:t>
          </a:r>
          <a:r>
            <a:rPr lang="hr-HR" sz="1600" dirty="0" smtClean="0">
              <a:solidFill>
                <a:schemeClr val="tx1">
                  <a:lumMod val="95000"/>
                  <a:lumOff val="5000"/>
                </a:schemeClr>
              </a:solidFill>
              <a:latin typeface="Baskerville Old Face" pitchFamily="18" charset="0"/>
              <a:sym typeface="Wingdings" pitchFamily="2" charset="2"/>
            </a:rPr>
            <a:t></a:t>
          </a:r>
          <a:r>
            <a:rPr lang="hr-HR" sz="1600" dirty="0" smtClean="0">
              <a:solidFill>
                <a:schemeClr val="tx1">
                  <a:lumMod val="95000"/>
                  <a:lumOff val="5000"/>
                </a:schemeClr>
              </a:solidFill>
              <a:latin typeface="Baskerville Old Face" pitchFamily="18" charset="0"/>
            </a:rPr>
            <a:t> internalizirana percepcija smanjene kontrole nad okolinom</a:t>
          </a:r>
          <a:endParaRPr lang="hr-HR" sz="1600" dirty="0">
            <a:solidFill>
              <a:schemeClr val="tx1">
                <a:lumMod val="95000"/>
                <a:lumOff val="5000"/>
              </a:schemeClr>
            </a:solidFill>
            <a:latin typeface="Baskerville Old Face" pitchFamily="18" charset="0"/>
          </a:endParaRPr>
        </a:p>
      </dgm:t>
    </dgm:pt>
    <dgm:pt modelId="{179562D6-7FEF-44F0-A4F1-04C4F2E7513D}" type="parTrans" cxnId="{57E153E7-5F01-468E-A4A4-FBF9FC6E4A4B}">
      <dgm:prSet/>
      <dgm:spPr/>
      <dgm:t>
        <a:bodyPr/>
        <a:lstStyle/>
        <a:p>
          <a:endParaRPr lang="hr-HR"/>
        </a:p>
      </dgm:t>
    </dgm:pt>
    <dgm:pt modelId="{E550DF51-1DCB-4105-9142-80544B8A5DE4}" type="sibTrans" cxnId="{57E153E7-5F01-468E-A4A4-FBF9FC6E4A4B}">
      <dgm:prSet/>
      <dgm:spPr/>
      <dgm:t>
        <a:bodyPr/>
        <a:lstStyle/>
        <a:p>
          <a:endParaRPr lang="hr-HR"/>
        </a:p>
      </dgm:t>
    </dgm:pt>
    <dgm:pt modelId="{3F6FEFBE-914C-4B5B-A2E1-4EF9003BF6E6}">
      <dgm:prSet phldrT="[Text]" custT="1"/>
      <dgm:spPr/>
      <dgm:t>
        <a:bodyPr/>
        <a:lstStyle/>
        <a:p>
          <a:r>
            <a:rPr lang="hr-HR" sz="1600" dirty="0" smtClean="0">
              <a:solidFill>
                <a:schemeClr val="tx1">
                  <a:lumMod val="95000"/>
                  <a:lumOff val="5000"/>
                </a:schemeClr>
              </a:solidFill>
              <a:latin typeface="Baskerville Old Face" pitchFamily="18" charset="0"/>
            </a:rPr>
            <a:t>Okidač za početni napad: stres</a:t>
          </a:r>
          <a:endParaRPr lang="hr-HR" sz="1600" dirty="0">
            <a:solidFill>
              <a:schemeClr val="tx1">
                <a:lumMod val="95000"/>
                <a:lumOff val="5000"/>
              </a:schemeClr>
            </a:solidFill>
            <a:latin typeface="Baskerville Old Face" pitchFamily="18" charset="0"/>
          </a:endParaRPr>
        </a:p>
      </dgm:t>
    </dgm:pt>
    <dgm:pt modelId="{FC285434-647D-4945-B9B7-DB60F07567FE}" type="parTrans" cxnId="{5397143C-CB93-40CE-80FF-AD904BC95FBB}">
      <dgm:prSet/>
      <dgm:spPr/>
      <dgm:t>
        <a:bodyPr/>
        <a:lstStyle/>
        <a:p>
          <a:endParaRPr lang="hr-HR"/>
        </a:p>
      </dgm:t>
    </dgm:pt>
    <dgm:pt modelId="{04499F21-5EB5-4FEE-982C-741927CE0F83}" type="sibTrans" cxnId="{5397143C-CB93-40CE-80FF-AD904BC95FBB}">
      <dgm:prSet/>
      <dgm:spPr/>
      <dgm:t>
        <a:bodyPr/>
        <a:lstStyle/>
        <a:p>
          <a:endParaRPr lang="hr-HR"/>
        </a:p>
      </dgm:t>
    </dgm:pt>
    <dgm:pt modelId="{7C0527C6-DD13-4F99-B8B8-2751B80DB730}">
      <dgm:prSet phldrT="[Text]" custT="1"/>
      <dgm:spPr/>
      <dgm:t>
        <a:bodyPr/>
        <a:lstStyle/>
        <a:p>
          <a:r>
            <a:rPr lang="hr-HR" sz="1600" smtClean="0">
              <a:solidFill>
                <a:schemeClr val="tx1">
                  <a:lumMod val="95000"/>
                  <a:lumOff val="5000"/>
                </a:schemeClr>
              </a:solidFill>
              <a:latin typeface="Baskerville Old Face" pitchFamily="18" charset="0"/>
            </a:rPr>
            <a:t>Kognitivni činitelji</a:t>
          </a:r>
          <a:endParaRPr lang="hr-HR" sz="1600" dirty="0">
            <a:solidFill>
              <a:schemeClr val="tx1">
                <a:lumMod val="95000"/>
                <a:lumOff val="5000"/>
              </a:schemeClr>
            </a:solidFill>
            <a:latin typeface="Baskerville Old Face" pitchFamily="18" charset="0"/>
          </a:endParaRPr>
        </a:p>
      </dgm:t>
    </dgm:pt>
    <dgm:pt modelId="{C62398FC-A1F6-48D8-BE80-51C880A92BB7}" type="parTrans" cxnId="{BA05BDA3-60DB-4FF6-9FF0-07252CCF3973}">
      <dgm:prSet/>
      <dgm:spPr/>
      <dgm:t>
        <a:bodyPr/>
        <a:lstStyle/>
        <a:p>
          <a:endParaRPr lang="hr-HR"/>
        </a:p>
      </dgm:t>
    </dgm:pt>
    <dgm:pt modelId="{D9D0C76D-2975-4A8F-BDCE-6262C5AFC08E}" type="sibTrans" cxnId="{BA05BDA3-60DB-4FF6-9FF0-07252CCF3973}">
      <dgm:prSet/>
      <dgm:spPr/>
      <dgm:t>
        <a:bodyPr/>
        <a:lstStyle/>
        <a:p>
          <a:endParaRPr lang="hr-HR"/>
        </a:p>
      </dgm:t>
    </dgm:pt>
    <dgm:pt modelId="{976D3877-8584-4349-9609-75B9699A5445}">
      <dgm:prSet phldrT="[Text]" custT="1"/>
      <dgm:spPr/>
      <dgm:t>
        <a:bodyPr/>
        <a:lstStyle/>
        <a:p>
          <a:r>
            <a:rPr lang="hr-HR" sz="1600" dirty="0" smtClean="0">
              <a:solidFill>
                <a:schemeClr val="tx1">
                  <a:lumMod val="95000"/>
                  <a:lumOff val="5000"/>
                </a:schemeClr>
              </a:solidFill>
              <a:latin typeface="Baskerville Old Face" pitchFamily="18" charset="0"/>
            </a:rPr>
            <a:t>Pogrešne kognitivne procjene </a:t>
          </a:r>
          <a:r>
            <a:rPr lang="hr-HR" sz="1600" dirty="0" smtClean="0">
              <a:solidFill>
                <a:schemeClr val="tx1">
                  <a:lumMod val="95000"/>
                  <a:lumOff val="5000"/>
                </a:schemeClr>
              </a:solidFill>
              <a:latin typeface="Baskerville Old Face" pitchFamily="18" charset="0"/>
              <a:sym typeface="Wingdings" pitchFamily="2" charset="2"/>
            </a:rPr>
            <a:t> izbjegavanje situacija</a:t>
          </a:r>
          <a:endParaRPr lang="hr-HR" sz="1600" dirty="0">
            <a:solidFill>
              <a:schemeClr val="tx1">
                <a:lumMod val="95000"/>
                <a:lumOff val="5000"/>
              </a:schemeClr>
            </a:solidFill>
            <a:latin typeface="Baskerville Old Face" pitchFamily="18" charset="0"/>
          </a:endParaRPr>
        </a:p>
      </dgm:t>
    </dgm:pt>
    <dgm:pt modelId="{FD6BE677-8467-4523-8429-723AE0304EE7}" type="parTrans" cxnId="{44916173-8371-44B0-B498-6F21E3D65C79}">
      <dgm:prSet/>
      <dgm:spPr/>
      <dgm:t>
        <a:bodyPr/>
        <a:lstStyle/>
        <a:p>
          <a:endParaRPr lang="hr-HR"/>
        </a:p>
      </dgm:t>
    </dgm:pt>
    <dgm:pt modelId="{BB363EB9-7A6B-42F4-84E8-3DE90B49D969}" type="sibTrans" cxnId="{44916173-8371-44B0-B498-6F21E3D65C79}">
      <dgm:prSet/>
      <dgm:spPr/>
      <dgm:t>
        <a:bodyPr/>
        <a:lstStyle/>
        <a:p>
          <a:endParaRPr lang="hr-HR"/>
        </a:p>
      </dgm:t>
    </dgm:pt>
    <dgm:pt modelId="{369D1204-7960-421D-ACF0-7FE6757442DA}">
      <dgm:prSet phldrT="[Text]" custT="1"/>
      <dgm:spPr/>
      <dgm:t>
        <a:bodyPr/>
        <a:lstStyle/>
        <a:p>
          <a:r>
            <a:rPr lang="hr-HR" sz="1600" b="1" dirty="0" smtClean="0">
              <a:solidFill>
                <a:schemeClr val="tx1">
                  <a:lumMod val="95000"/>
                  <a:lumOff val="5000"/>
                </a:schemeClr>
              </a:solidFill>
              <a:latin typeface="Baskerville Old Face" pitchFamily="18" charset="0"/>
            </a:rPr>
            <a:t>Clarkov model: </a:t>
          </a:r>
          <a:r>
            <a:rPr lang="hr-HR" sz="1600" b="0" dirty="0" smtClean="0">
              <a:solidFill>
                <a:schemeClr val="tx1">
                  <a:lumMod val="95000"/>
                  <a:lumOff val="5000"/>
                </a:schemeClr>
              </a:solidFill>
              <a:latin typeface="Baskerville Old Face" pitchFamily="18" charset="0"/>
            </a:rPr>
            <a:t>panični napadi zbog percipiranja tjelesnih senzacija kao opasnih i smrtnih</a:t>
          </a:r>
          <a:endParaRPr lang="hr-HR" sz="1600" dirty="0">
            <a:solidFill>
              <a:schemeClr val="tx1">
                <a:lumMod val="95000"/>
                <a:lumOff val="5000"/>
              </a:schemeClr>
            </a:solidFill>
            <a:latin typeface="Baskerville Old Face" pitchFamily="18" charset="0"/>
          </a:endParaRPr>
        </a:p>
      </dgm:t>
    </dgm:pt>
    <dgm:pt modelId="{24F63E94-1050-492C-84EC-52D952D61370}" type="parTrans" cxnId="{2CE6A687-C851-40B3-A944-62C561FCFFC6}">
      <dgm:prSet/>
      <dgm:spPr/>
      <dgm:t>
        <a:bodyPr/>
        <a:lstStyle/>
        <a:p>
          <a:endParaRPr lang="hr-HR"/>
        </a:p>
      </dgm:t>
    </dgm:pt>
    <dgm:pt modelId="{392CA4C5-C224-4C8F-B5A2-D8FFE3822E9E}" type="sibTrans" cxnId="{2CE6A687-C851-40B3-A944-62C561FCFFC6}">
      <dgm:prSet/>
      <dgm:spPr/>
      <dgm:t>
        <a:bodyPr/>
        <a:lstStyle/>
        <a:p>
          <a:endParaRPr lang="hr-HR"/>
        </a:p>
      </dgm:t>
    </dgm:pt>
    <dgm:pt modelId="{35F404E1-094B-4A2A-AAF0-767752FD635F}">
      <dgm:prSet phldrT="[Text]" custT="1"/>
      <dgm:spPr/>
      <dgm:t>
        <a:bodyPr/>
        <a:lstStyle/>
        <a:p>
          <a:r>
            <a:rPr lang="hr-HR" sz="1600" dirty="0" smtClean="0">
              <a:solidFill>
                <a:schemeClr val="tx1">
                  <a:lumMod val="95000"/>
                  <a:lumOff val="5000"/>
                </a:schemeClr>
              </a:solidFill>
              <a:latin typeface="Baskerville Old Face" pitchFamily="18" charset="0"/>
            </a:rPr>
            <a:t>Strah zbog tjelesnih znakova</a:t>
          </a:r>
          <a:endParaRPr lang="hr-HR" sz="1600" dirty="0">
            <a:solidFill>
              <a:schemeClr val="tx1">
                <a:lumMod val="95000"/>
                <a:lumOff val="5000"/>
              </a:schemeClr>
            </a:solidFill>
            <a:latin typeface="Baskerville Old Face" pitchFamily="18" charset="0"/>
          </a:endParaRPr>
        </a:p>
      </dgm:t>
    </dgm:pt>
    <dgm:pt modelId="{63463115-6591-4BC9-8658-7CB0D2A1185C}" type="parTrans" cxnId="{94A7239C-C166-4141-B5EE-013AF49DCEEE}">
      <dgm:prSet/>
      <dgm:spPr/>
      <dgm:t>
        <a:bodyPr/>
        <a:lstStyle/>
        <a:p>
          <a:endParaRPr lang="hr-HR"/>
        </a:p>
      </dgm:t>
    </dgm:pt>
    <dgm:pt modelId="{F1A132FB-96DD-4462-A626-C5582E7797C5}" type="sibTrans" cxnId="{94A7239C-C166-4141-B5EE-013AF49DCEEE}">
      <dgm:prSet/>
      <dgm:spPr/>
      <dgm:t>
        <a:bodyPr/>
        <a:lstStyle/>
        <a:p>
          <a:endParaRPr lang="hr-HR"/>
        </a:p>
      </dgm:t>
    </dgm:pt>
    <dgm:pt modelId="{3C320138-0013-4997-98D7-08DC48253115}">
      <dgm:prSet phldrT="[Text]" custT="1"/>
      <dgm:spPr/>
      <dgm:t>
        <a:bodyPr/>
        <a:lstStyle/>
        <a:p>
          <a:r>
            <a:rPr lang="hr-HR" sz="1600" dirty="0" smtClean="0">
              <a:solidFill>
                <a:schemeClr val="tx1">
                  <a:lumMod val="95000"/>
                  <a:lumOff val="5000"/>
                </a:schemeClr>
              </a:solidFill>
              <a:latin typeface="Baskerville Old Face" pitchFamily="18" charset="0"/>
            </a:rPr>
            <a:t>Katastrofične pogrešne interpretacije zbog straha, ali i drugih emocija (npr. ljutnja, uzbuđenje) ili podražaja (npr. kofein, vježbanje)</a:t>
          </a:r>
          <a:endParaRPr lang="hr-HR" sz="1600" dirty="0">
            <a:solidFill>
              <a:schemeClr val="tx1">
                <a:lumMod val="95000"/>
                <a:lumOff val="5000"/>
              </a:schemeClr>
            </a:solidFill>
            <a:latin typeface="Baskerville Old Face" pitchFamily="18" charset="0"/>
          </a:endParaRPr>
        </a:p>
      </dgm:t>
    </dgm:pt>
    <dgm:pt modelId="{E643A0F9-35BA-4152-AD6A-BACE19E02C5E}" type="parTrans" cxnId="{5B2BDF0D-0212-4C4F-AD32-10BAD6F38C2D}">
      <dgm:prSet/>
      <dgm:spPr/>
      <dgm:t>
        <a:bodyPr/>
        <a:lstStyle/>
        <a:p>
          <a:endParaRPr lang="hr-HR"/>
        </a:p>
      </dgm:t>
    </dgm:pt>
    <dgm:pt modelId="{39FBC477-A785-4DEB-BD9B-E67F94449888}" type="sibTrans" cxnId="{5B2BDF0D-0212-4C4F-AD32-10BAD6F38C2D}">
      <dgm:prSet/>
      <dgm:spPr/>
      <dgm:t>
        <a:bodyPr/>
        <a:lstStyle/>
        <a:p>
          <a:endParaRPr lang="hr-HR"/>
        </a:p>
      </dgm:t>
    </dgm:pt>
    <dgm:pt modelId="{B7304C18-6282-424B-A9AF-0D581CDBE419}" type="pres">
      <dgm:prSet presAssocID="{3CF1C6D5-2418-4FB6-96BA-586DA62B1AE8}" presName="linearFlow" presStyleCnt="0">
        <dgm:presLayoutVars>
          <dgm:dir/>
          <dgm:animLvl val="lvl"/>
          <dgm:resizeHandles val="exact"/>
        </dgm:presLayoutVars>
      </dgm:prSet>
      <dgm:spPr/>
      <dgm:t>
        <a:bodyPr/>
        <a:lstStyle/>
        <a:p>
          <a:endParaRPr lang="hr-HR"/>
        </a:p>
      </dgm:t>
    </dgm:pt>
    <dgm:pt modelId="{173130A0-14D8-4A28-94E6-8A7FC8D17819}" type="pres">
      <dgm:prSet presAssocID="{656CBE92-A5B3-4D9F-A30B-E974DFDA04E7}" presName="composite" presStyleCnt="0"/>
      <dgm:spPr/>
    </dgm:pt>
    <dgm:pt modelId="{42B9567C-0443-4A0E-A855-9122240AE4E4}" type="pres">
      <dgm:prSet presAssocID="{656CBE92-A5B3-4D9F-A30B-E974DFDA04E7}" presName="parentText" presStyleLbl="alignNode1" presStyleIdx="0" presStyleCnt="3">
        <dgm:presLayoutVars>
          <dgm:chMax val="1"/>
          <dgm:bulletEnabled val="1"/>
        </dgm:presLayoutVars>
      </dgm:prSet>
      <dgm:spPr/>
      <dgm:t>
        <a:bodyPr/>
        <a:lstStyle/>
        <a:p>
          <a:endParaRPr lang="hr-HR"/>
        </a:p>
      </dgm:t>
    </dgm:pt>
    <dgm:pt modelId="{7B600471-E93A-4D59-84FB-E76559990587}" type="pres">
      <dgm:prSet presAssocID="{656CBE92-A5B3-4D9F-A30B-E974DFDA04E7}" presName="descendantText" presStyleLbl="alignAcc1" presStyleIdx="0" presStyleCnt="3">
        <dgm:presLayoutVars>
          <dgm:bulletEnabled val="1"/>
        </dgm:presLayoutVars>
      </dgm:prSet>
      <dgm:spPr/>
      <dgm:t>
        <a:bodyPr/>
        <a:lstStyle/>
        <a:p>
          <a:endParaRPr lang="hr-HR"/>
        </a:p>
      </dgm:t>
    </dgm:pt>
    <dgm:pt modelId="{8B6AA1A5-CD6E-4B9C-A67A-613FF3FCAA68}" type="pres">
      <dgm:prSet presAssocID="{B2D46181-933D-4FFF-B8EB-7FFC010D8A03}" presName="sp" presStyleCnt="0"/>
      <dgm:spPr/>
    </dgm:pt>
    <dgm:pt modelId="{B76B8AB1-DF01-484A-8B3C-EAA949EB8190}" type="pres">
      <dgm:prSet presAssocID="{DE958729-D54E-4C15-9873-C1864B4FE9AD}" presName="composite" presStyleCnt="0"/>
      <dgm:spPr/>
    </dgm:pt>
    <dgm:pt modelId="{89598F83-455D-4B00-9237-4587A9E8AB4F}" type="pres">
      <dgm:prSet presAssocID="{DE958729-D54E-4C15-9873-C1864B4FE9AD}" presName="parentText" presStyleLbl="alignNode1" presStyleIdx="1" presStyleCnt="3">
        <dgm:presLayoutVars>
          <dgm:chMax val="1"/>
          <dgm:bulletEnabled val="1"/>
        </dgm:presLayoutVars>
      </dgm:prSet>
      <dgm:spPr/>
      <dgm:t>
        <a:bodyPr/>
        <a:lstStyle/>
        <a:p>
          <a:endParaRPr lang="hr-HR"/>
        </a:p>
      </dgm:t>
    </dgm:pt>
    <dgm:pt modelId="{EDDB4973-372B-4E1B-9E1D-20E623E154EB}" type="pres">
      <dgm:prSet presAssocID="{DE958729-D54E-4C15-9873-C1864B4FE9AD}" presName="descendantText" presStyleLbl="alignAcc1" presStyleIdx="1" presStyleCnt="3" custScaleY="112076">
        <dgm:presLayoutVars>
          <dgm:bulletEnabled val="1"/>
        </dgm:presLayoutVars>
      </dgm:prSet>
      <dgm:spPr/>
      <dgm:t>
        <a:bodyPr/>
        <a:lstStyle/>
        <a:p>
          <a:endParaRPr lang="hr-HR"/>
        </a:p>
      </dgm:t>
    </dgm:pt>
    <dgm:pt modelId="{A763B4D0-8EDC-46FC-8F6B-3FC89DEF9759}" type="pres">
      <dgm:prSet presAssocID="{4FC08141-1095-4C9B-A0F8-39A943186249}" presName="sp" presStyleCnt="0"/>
      <dgm:spPr/>
    </dgm:pt>
    <dgm:pt modelId="{3963EC64-7C6A-4BF3-8210-893E3DDBC73F}" type="pres">
      <dgm:prSet presAssocID="{7C0527C6-DD13-4F99-B8B8-2751B80DB730}" presName="composite" presStyleCnt="0"/>
      <dgm:spPr/>
    </dgm:pt>
    <dgm:pt modelId="{C8E036C8-1FE7-4D33-BD7B-64CFA1B253FA}" type="pres">
      <dgm:prSet presAssocID="{7C0527C6-DD13-4F99-B8B8-2751B80DB730}" presName="parentText" presStyleLbl="alignNode1" presStyleIdx="2" presStyleCnt="3">
        <dgm:presLayoutVars>
          <dgm:chMax val="1"/>
          <dgm:bulletEnabled val="1"/>
        </dgm:presLayoutVars>
      </dgm:prSet>
      <dgm:spPr/>
      <dgm:t>
        <a:bodyPr/>
        <a:lstStyle/>
        <a:p>
          <a:endParaRPr lang="hr-HR"/>
        </a:p>
      </dgm:t>
    </dgm:pt>
    <dgm:pt modelId="{A9FE9805-8AD1-47C0-97B4-D6CB8B0C9DA6}" type="pres">
      <dgm:prSet presAssocID="{7C0527C6-DD13-4F99-B8B8-2751B80DB730}" presName="descendantText" presStyleLbl="alignAcc1" presStyleIdx="2" presStyleCnt="3">
        <dgm:presLayoutVars>
          <dgm:bulletEnabled val="1"/>
        </dgm:presLayoutVars>
      </dgm:prSet>
      <dgm:spPr/>
      <dgm:t>
        <a:bodyPr/>
        <a:lstStyle/>
        <a:p>
          <a:endParaRPr lang="hr-HR"/>
        </a:p>
      </dgm:t>
    </dgm:pt>
  </dgm:ptLst>
  <dgm:cxnLst>
    <dgm:cxn modelId="{44916173-8371-44B0-B498-6F21E3D65C79}" srcId="{7C0527C6-DD13-4F99-B8B8-2751B80DB730}" destId="{976D3877-8584-4349-9609-75B9699A5445}" srcOrd="0" destOrd="0" parTransId="{FD6BE677-8467-4523-8429-723AE0304EE7}" sibTransId="{BB363EB9-7A6B-42F4-84E8-3DE90B49D969}"/>
    <dgm:cxn modelId="{5B2BDF0D-0212-4C4F-AD32-10BAD6F38C2D}" srcId="{7C0527C6-DD13-4F99-B8B8-2751B80DB730}" destId="{3C320138-0013-4997-98D7-08DC48253115}" srcOrd="2" destOrd="0" parTransId="{E643A0F9-35BA-4152-AD6A-BACE19E02C5E}" sibTransId="{39FBC477-A785-4DEB-BD9B-E67F94449888}"/>
    <dgm:cxn modelId="{918834A1-C1DB-4263-8707-22701A72BCE4}" type="presOf" srcId="{09D036AE-7C6C-43A4-BB50-711B47A0FE48}" destId="{EDDB4973-372B-4E1B-9E1D-20E623E154EB}" srcOrd="0" destOrd="0" presId="urn:microsoft.com/office/officeart/2005/8/layout/chevron2"/>
    <dgm:cxn modelId="{94A7239C-C166-4141-B5EE-013AF49DCEEE}" srcId="{DE958729-D54E-4C15-9873-C1864B4FE9AD}" destId="{35F404E1-094B-4A2A-AAF0-767752FD635F}" srcOrd="2" destOrd="0" parTransId="{63463115-6591-4BC9-8658-7CB0D2A1185C}" sibTransId="{F1A132FB-96DD-4462-A626-C5582E7797C5}"/>
    <dgm:cxn modelId="{2D739F05-59F8-45E0-B653-07DEC118D5CC}" type="presOf" srcId="{369D1204-7960-421D-ACF0-7FE6757442DA}" destId="{A9FE9805-8AD1-47C0-97B4-D6CB8B0C9DA6}" srcOrd="0" destOrd="1" presId="urn:microsoft.com/office/officeart/2005/8/layout/chevron2"/>
    <dgm:cxn modelId="{5397143C-CB93-40CE-80FF-AD904BC95FBB}" srcId="{DE958729-D54E-4C15-9873-C1864B4FE9AD}" destId="{3F6FEFBE-914C-4B5B-A2E1-4EF9003BF6E6}" srcOrd="1" destOrd="0" parTransId="{FC285434-647D-4945-B9B7-DB60F07567FE}" sibTransId="{04499F21-5EB5-4FEE-982C-741927CE0F83}"/>
    <dgm:cxn modelId="{467FE4A7-5EB7-400E-BF46-0AB011D23322}" type="presOf" srcId="{D302577B-85C7-41D8-8CDB-B04F679BA425}" destId="{7B600471-E93A-4D59-84FB-E76559990587}" srcOrd="0" destOrd="1" presId="urn:microsoft.com/office/officeart/2005/8/layout/chevron2"/>
    <dgm:cxn modelId="{341DD682-3864-4593-BDDC-2E2CE6CF0CDA}" type="presOf" srcId="{DE958729-D54E-4C15-9873-C1864B4FE9AD}" destId="{89598F83-455D-4B00-9237-4587A9E8AB4F}" srcOrd="0" destOrd="0" presId="urn:microsoft.com/office/officeart/2005/8/layout/chevron2"/>
    <dgm:cxn modelId="{8DC6A4F2-DCD7-4ABD-90FB-399A9BF19457}" type="presOf" srcId="{3CF1C6D5-2418-4FB6-96BA-586DA62B1AE8}" destId="{B7304C18-6282-424B-A9AF-0D581CDBE419}" srcOrd="0" destOrd="0" presId="urn:microsoft.com/office/officeart/2005/8/layout/chevron2"/>
    <dgm:cxn modelId="{180AECA0-A3DC-49D6-8E29-3952F2ABDC2F}" srcId="{656CBE92-A5B3-4D9F-A30B-E974DFDA04E7}" destId="{BC88F3A2-C314-4477-9C14-7AE7B7874767}" srcOrd="0" destOrd="0" parTransId="{168E3E8D-9FBF-40ED-919F-9CEED4688BFE}" sibTransId="{29BE7570-705A-484C-BF0F-ADB48C966AFF}"/>
    <dgm:cxn modelId="{57E153E7-5F01-468E-A4A4-FBF9FC6E4A4B}" srcId="{DE958729-D54E-4C15-9873-C1864B4FE9AD}" destId="{09D036AE-7C6C-43A4-BB50-711B47A0FE48}" srcOrd="0" destOrd="0" parTransId="{179562D6-7FEF-44F0-A4F1-04C4F2E7513D}" sibTransId="{E550DF51-1DCB-4105-9142-80544B8A5DE4}"/>
    <dgm:cxn modelId="{ABA61CD6-CEA9-4193-825A-A15D3C559A1E}" srcId="{3CF1C6D5-2418-4FB6-96BA-586DA62B1AE8}" destId="{656CBE92-A5B3-4D9F-A30B-E974DFDA04E7}" srcOrd="0" destOrd="0" parTransId="{67A2F868-4ABA-45D6-BBD8-E48EC29065D6}" sibTransId="{B2D46181-933D-4FFF-B8EB-7FFC010D8A03}"/>
    <dgm:cxn modelId="{74B3D230-C62C-4605-A20B-9CC956A26210}" type="presOf" srcId="{656CBE92-A5B3-4D9F-A30B-E974DFDA04E7}" destId="{42B9567C-0443-4A0E-A855-9122240AE4E4}" srcOrd="0" destOrd="0" presId="urn:microsoft.com/office/officeart/2005/8/layout/chevron2"/>
    <dgm:cxn modelId="{FD9B3016-1155-410A-A259-248B63110B82}" type="presOf" srcId="{3C320138-0013-4997-98D7-08DC48253115}" destId="{A9FE9805-8AD1-47C0-97B4-D6CB8B0C9DA6}" srcOrd="0" destOrd="2" presId="urn:microsoft.com/office/officeart/2005/8/layout/chevron2"/>
    <dgm:cxn modelId="{2CE6A687-C851-40B3-A944-62C561FCFFC6}" srcId="{7C0527C6-DD13-4F99-B8B8-2751B80DB730}" destId="{369D1204-7960-421D-ACF0-7FE6757442DA}" srcOrd="1" destOrd="0" parTransId="{24F63E94-1050-492C-84EC-52D952D61370}" sibTransId="{392CA4C5-C224-4C8F-B5A2-D8FFE3822E9E}"/>
    <dgm:cxn modelId="{AA8E0A6D-3204-4F08-80F8-116F916176FB}" srcId="{656CBE92-A5B3-4D9F-A30B-E974DFDA04E7}" destId="{D302577B-85C7-41D8-8CDB-B04F679BA425}" srcOrd="1" destOrd="0" parTransId="{F6790F03-BE38-4AAB-92CB-80B31466AEC6}" sibTransId="{D2185A51-B78D-4398-9FAE-7A406C9398F8}"/>
    <dgm:cxn modelId="{CB44BE55-3E61-4C33-923E-ABFEA4599143}" srcId="{3CF1C6D5-2418-4FB6-96BA-586DA62B1AE8}" destId="{DE958729-D54E-4C15-9873-C1864B4FE9AD}" srcOrd="1" destOrd="0" parTransId="{8FFF2B0E-C92B-4A1F-B739-C81021F502ED}" sibTransId="{4FC08141-1095-4C9B-A0F8-39A943186249}"/>
    <dgm:cxn modelId="{8250D0B6-E0C8-4A17-B8B4-984A90899FD0}" type="presOf" srcId="{3F6FEFBE-914C-4B5B-A2E1-4EF9003BF6E6}" destId="{EDDB4973-372B-4E1B-9E1D-20E623E154EB}" srcOrd="0" destOrd="1" presId="urn:microsoft.com/office/officeart/2005/8/layout/chevron2"/>
    <dgm:cxn modelId="{58FFABEA-8B25-4E8C-9875-941CD26FE9DD}" type="presOf" srcId="{BC88F3A2-C314-4477-9C14-7AE7B7874767}" destId="{7B600471-E93A-4D59-84FB-E76559990587}" srcOrd="0" destOrd="0" presId="urn:microsoft.com/office/officeart/2005/8/layout/chevron2"/>
    <dgm:cxn modelId="{32424330-8008-4F03-8A3E-33D0E0BBC341}" type="presOf" srcId="{7C0527C6-DD13-4F99-B8B8-2751B80DB730}" destId="{C8E036C8-1FE7-4D33-BD7B-64CFA1B253FA}" srcOrd="0" destOrd="0" presId="urn:microsoft.com/office/officeart/2005/8/layout/chevron2"/>
    <dgm:cxn modelId="{BA05BDA3-60DB-4FF6-9FF0-07252CCF3973}" srcId="{3CF1C6D5-2418-4FB6-96BA-586DA62B1AE8}" destId="{7C0527C6-DD13-4F99-B8B8-2751B80DB730}" srcOrd="2" destOrd="0" parTransId="{C62398FC-A1F6-48D8-BE80-51C880A92BB7}" sibTransId="{D9D0C76D-2975-4A8F-BDCE-6262C5AFC08E}"/>
    <dgm:cxn modelId="{C98B4ED9-6A28-4506-9FFD-2188FD818003}" type="presOf" srcId="{35F404E1-094B-4A2A-AAF0-767752FD635F}" destId="{EDDB4973-372B-4E1B-9E1D-20E623E154EB}" srcOrd="0" destOrd="2" presId="urn:microsoft.com/office/officeart/2005/8/layout/chevron2"/>
    <dgm:cxn modelId="{8387E43B-559A-46EF-98B4-E6DA05108C11}" type="presOf" srcId="{976D3877-8584-4349-9609-75B9699A5445}" destId="{A9FE9805-8AD1-47C0-97B4-D6CB8B0C9DA6}" srcOrd="0" destOrd="0" presId="urn:microsoft.com/office/officeart/2005/8/layout/chevron2"/>
    <dgm:cxn modelId="{C8EC304F-0C29-44AF-B173-F3B67BCCA626}" type="presParOf" srcId="{B7304C18-6282-424B-A9AF-0D581CDBE419}" destId="{173130A0-14D8-4A28-94E6-8A7FC8D17819}" srcOrd="0" destOrd="0" presId="urn:microsoft.com/office/officeart/2005/8/layout/chevron2"/>
    <dgm:cxn modelId="{9FCC32AC-71BD-4EC0-BF18-C180503ABCAD}" type="presParOf" srcId="{173130A0-14D8-4A28-94E6-8A7FC8D17819}" destId="{42B9567C-0443-4A0E-A855-9122240AE4E4}" srcOrd="0" destOrd="0" presId="urn:microsoft.com/office/officeart/2005/8/layout/chevron2"/>
    <dgm:cxn modelId="{E59D515E-23CD-4573-BE13-68325CE1564C}" type="presParOf" srcId="{173130A0-14D8-4A28-94E6-8A7FC8D17819}" destId="{7B600471-E93A-4D59-84FB-E76559990587}" srcOrd="1" destOrd="0" presId="urn:microsoft.com/office/officeart/2005/8/layout/chevron2"/>
    <dgm:cxn modelId="{BFB6400A-C5EA-4FB9-B6BF-43C77BEDD2C1}" type="presParOf" srcId="{B7304C18-6282-424B-A9AF-0D581CDBE419}" destId="{8B6AA1A5-CD6E-4B9C-A67A-613FF3FCAA68}" srcOrd="1" destOrd="0" presId="urn:microsoft.com/office/officeart/2005/8/layout/chevron2"/>
    <dgm:cxn modelId="{D340622E-9A48-4D0B-871C-42B3A0196161}" type="presParOf" srcId="{B7304C18-6282-424B-A9AF-0D581CDBE419}" destId="{B76B8AB1-DF01-484A-8B3C-EAA949EB8190}" srcOrd="2" destOrd="0" presId="urn:microsoft.com/office/officeart/2005/8/layout/chevron2"/>
    <dgm:cxn modelId="{F2F4A311-CCF9-4E97-B432-DCB37922FBF2}" type="presParOf" srcId="{B76B8AB1-DF01-484A-8B3C-EAA949EB8190}" destId="{89598F83-455D-4B00-9237-4587A9E8AB4F}" srcOrd="0" destOrd="0" presId="urn:microsoft.com/office/officeart/2005/8/layout/chevron2"/>
    <dgm:cxn modelId="{BC1E1505-8022-440E-800D-03D1FBA84212}" type="presParOf" srcId="{B76B8AB1-DF01-484A-8B3C-EAA949EB8190}" destId="{EDDB4973-372B-4E1B-9E1D-20E623E154EB}" srcOrd="1" destOrd="0" presId="urn:microsoft.com/office/officeart/2005/8/layout/chevron2"/>
    <dgm:cxn modelId="{07381CDD-4A9B-4BAF-81D4-69BAEA32901D}" type="presParOf" srcId="{B7304C18-6282-424B-A9AF-0D581CDBE419}" destId="{A763B4D0-8EDC-46FC-8F6B-3FC89DEF9759}" srcOrd="3" destOrd="0" presId="urn:microsoft.com/office/officeart/2005/8/layout/chevron2"/>
    <dgm:cxn modelId="{B1F10E70-5E52-4FC4-A61C-D8EE3641F290}" type="presParOf" srcId="{B7304C18-6282-424B-A9AF-0D581CDBE419}" destId="{3963EC64-7C6A-4BF3-8210-893E3DDBC73F}" srcOrd="4" destOrd="0" presId="urn:microsoft.com/office/officeart/2005/8/layout/chevron2"/>
    <dgm:cxn modelId="{13746935-4C27-4E1D-A050-7B19F68C3B14}" type="presParOf" srcId="{3963EC64-7C6A-4BF3-8210-893E3DDBC73F}" destId="{C8E036C8-1FE7-4D33-BD7B-64CFA1B253FA}" srcOrd="0" destOrd="0" presId="urn:microsoft.com/office/officeart/2005/8/layout/chevron2"/>
    <dgm:cxn modelId="{F5059EC0-82D9-471F-9DA8-D35E3145A190}" type="presParOf" srcId="{3963EC64-7C6A-4BF3-8210-893E3DDBC73F}" destId="{A9FE9805-8AD1-47C0-97B4-D6CB8B0C9DA6}"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C4CCE47-07F5-45D7-B7F5-7A6EF09216A1}" type="doc">
      <dgm:prSet loTypeId="urn:microsoft.com/office/officeart/2005/8/layout/cycle6" loCatId="cycle" qsTypeId="urn:microsoft.com/office/officeart/2005/8/quickstyle/simple4" qsCatId="simple" csTypeId="urn:microsoft.com/office/officeart/2005/8/colors/accent3_2" csCatId="accent3" phldr="1"/>
      <dgm:spPr/>
      <dgm:t>
        <a:bodyPr/>
        <a:lstStyle/>
        <a:p>
          <a:endParaRPr lang="hr-HR"/>
        </a:p>
      </dgm:t>
    </dgm:pt>
    <dgm:pt modelId="{419D7FC6-6E2E-4BED-A036-94312DD5C788}">
      <dgm:prSet phldrT="[Text]" custT="1"/>
      <dgm:spPr/>
      <dgm:t>
        <a:bodyPr/>
        <a:lstStyle/>
        <a:p>
          <a:r>
            <a:rPr lang="hr-HR" sz="1600" dirty="0" smtClean="0">
              <a:solidFill>
                <a:schemeClr val="tx1">
                  <a:lumMod val="95000"/>
                  <a:lumOff val="5000"/>
                </a:schemeClr>
              </a:solidFill>
              <a:latin typeface="Baskerville Old Face" pitchFamily="18" charset="0"/>
            </a:rPr>
            <a:t>Evolucijski činitelji</a:t>
          </a:r>
          <a:endParaRPr lang="hr-HR" sz="1600" dirty="0">
            <a:solidFill>
              <a:schemeClr val="tx1">
                <a:lumMod val="95000"/>
                <a:lumOff val="5000"/>
              </a:schemeClr>
            </a:solidFill>
            <a:latin typeface="Baskerville Old Face" pitchFamily="18" charset="0"/>
          </a:endParaRPr>
        </a:p>
      </dgm:t>
    </dgm:pt>
    <dgm:pt modelId="{BAC426E6-E4DF-406B-8BD6-09DFA64CBB41}" type="parTrans" cxnId="{A42A8FB4-43C7-45BD-908B-3359060A95E0}">
      <dgm:prSet/>
      <dgm:spPr/>
      <dgm:t>
        <a:bodyPr/>
        <a:lstStyle/>
        <a:p>
          <a:endParaRPr lang="hr-HR"/>
        </a:p>
      </dgm:t>
    </dgm:pt>
    <dgm:pt modelId="{7F780880-93E1-4C07-BB23-7DF525D62F8E}" type="sibTrans" cxnId="{A42A8FB4-43C7-45BD-908B-3359060A95E0}">
      <dgm:prSet/>
      <dgm:spPr/>
      <dgm:t>
        <a:bodyPr/>
        <a:lstStyle/>
        <a:p>
          <a:endParaRPr lang="hr-HR"/>
        </a:p>
      </dgm:t>
    </dgm:pt>
    <dgm:pt modelId="{BCD5A89B-B6F7-4026-9ECB-1073BED05B38}">
      <dgm:prSet phldrT="[Text]" custT="1"/>
      <dgm:spPr/>
      <dgm:t>
        <a:bodyPr/>
        <a:lstStyle/>
        <a:p>
          <a:r>
            <a:rPr lang="hr-HR" sz="1600" dirty="0" smtClean="0">
              <a:solidFill>
                <a:schemeClr val="tx1">
                  <a:lumMod val="95000"/>
                  <a:lumOff val="5000"/>
                </a:schemeClr>
              </a:solidFill>
              <a:latin typeface="Baskerville Old Face" pitchFamily="18" charset="0"/>
            </a:rPr>
            <a:t>Genetski činitelji</a:t>
          </a:r>
          <a:endParaRPr lang="hr-HR" sz="1600" dirty="0">
            <a:solidFill>
              <a:schemeClr val="tx1">
                <a:lumMod val="95000"/>
                <a:lumOff val="5000"/>
              </a:schemeClr>
            </a:solidFill>
            <a:latin typeface="Baskerville Old Face" pitchFamily="18" charset="0"/>
          </a:endParaRPr>
        </a:p>
      </dgm:t>
    </dgm:pt>
    <dgm:pt modelId="{E0589CAA-C66A-49A9-9FD9-378667B5C6D9}" type="parTrans" cxnId="{E7C48C9A-1B0D-47EF-9006-FFEF317D21C4}">
      <dgm:prSet/>
      <dgm:spPr/>
      <dgm:t>
        <a:bodyPr/>
        <a:lstStyle/>
        <a:p>
          <a:endParaRPr lang="hr-HR"/>
        </a:p>
      </dgm:t>
    </dgm:pt>
    <dgm:pt modelId="{B09EF59A-84DD-4D75-9DA3-EA12072206FF}" type="sibTrans" cxnId="{E7C48C9A-1B0D-47EF-9006-FFEF317D21C4}">
      <dgm:prSet/>
      <dgm:spPr/>
      <dgm:t>
        <a:bodyPr/>
        <a:lstStyle/>
        <a:p>
          <a:endParaRPr lang="hr-HR"/>
        </a:p>
      </dgm:t>
    </dgm:pt>
    <dgm:pt modelId="{8573FC15-E2B4-4D05-80AD-6483469F7C27}">
      <dgm:prSet phldrT="[Text]" custT="1"/>
      <dgm:spPr/>
      <dgm:t>
        <a:bodyPr/>
        <a:lstStyle/>
        <a:p>
          <a:r>
            <a:rPr lang="hr-HR" sz="1600" dirty="0" smtClean="0">
              <a:solidFill>
                <a:schemeClr val="tx1">
                  <a:lumMod val="95000"/>
                  <a:lumOff val="5000"/>
                </a:schemeClr>
              </a:solidFill>
              <a:latin typeface="Baskerville Old Face" pitchFamily="18" charset="0"/>
            </a:rPr>
            <a:t>Generalizirana, nespecifična biološka ranjivost</a:t>
          </a:r>
          <a:endParaRPr lang="hr-HR" sz="1600" dirty="0">
            <a:solidFill>
              <a:schemeClr val="tx1">
                <a:lumMod val="95000"/>
                <a:lumOff val="5000"/>
              </a:schemeClr>
            </a:solidFill>
            <a:latin typeface="Baskerville Old Face" pitchFamily="18" charset="0"/>
          </a:endParaRPr>
        </a:p>
      </dgm:t>
    </dgm:pt>
    <dgm:pt modelId="{31AEC6B2-B51F-498D-B511-B87CB54BD293}" type="parTrans" cxnId="{3EFBA255-BB15-4389-A1F6-529DEC9372EE}">
      <dgm:prSet/>
      <dgm:spPr/>
      <dgm:t>
        <a:bodyPr/>
        <a:lstStyle/>
        <a:p>
          <a:endParaRPr lang="hr-HR"/>
        </a:p>
      </dgm:t>
    </dgm:pt>
    <dgm:pt modelId="{755CB1FB-FE65-43F3-B5FF-A9917DDDF390}" type="sibTrans" cxnId="{3EFBA255-BB15-4389-A1F6-529DEC9372EE}">
      <dgm:prSet/>
      <dgm:spPr/>
      <dgm:t>
        <a:bodyPr/>
        <a:lstStyle/>
        <a:p>
          <a:endParaRPr lang="hr-HR"/>
        </a:p>
      </dgm:t>
    </dgm:pt>
    <dgm:pt modelId="{786A1072-0CED-4BEB-B47E-046BD0887524}">
      <dgm:prSet phldrT="[Text]" custT="1"/>
      <dgm:spPr/>
      <dgm:t>
        <a:bodyPr/>
        <a:lstStyle/>
        <a:p>
          <a:r>
            <a:rPr lang="hr-HR" sz="1600" dirty="0" smtClean="0">
              <a:solidFill>
                <a:schemeClr val="tx1">
                  <a:lumMod val="95000"/>
                  <a:lumOff val="5000"/>
                </a:schemeClr>
              </a:solidFill>
              <a:latin typeface="Baskerville Old Face" pitchFamily="18" charset="0"/>
            </a:rPr>
            <a:t>Psihološka ranjivost </a:t>
          </a:r>
          <a:endParaRPr lang="hr-HR" sz="1600" dirty="0">
            <a:solidFill>
              <a:schemeClr val="tx1">
                <a:lumMod val="95000"/>
                <a:lumOff val="5000"/>
              </a:schemeClr>
            </a:solidFill>
            <a:latin typeface="Baskerville Old Face" pitchFamily="18" charset="0"/>
          </a:endParaRPr>
        </a:p>
      </dgm:t>
    </dgm:pt>
    <dgm:pt modelId="{53AD42A8-5F8F-4892-B4A4-A7058911D142}" type="parTrans" cxnId="{5608C166-BEAE-4BC6-830C-B76FB246DC92}">
      <dgm:prSet/>
      <dgm:spPr/>
      <dgm:t>
        <a:bodyPr/>
        <a:lstStyle/>
        <a:p>
          <a:endParaRPr lang="hr-HR"/>
        </a:p>
      </dgm:t>
    </dgm:pt>
    <dgm:pt modelId="{2AD59965-C0CE-4C3F-B47F-0A0EA9A4B159}" type="sibTrans" cxnId="{5608C166-BEAE-4BC6-830C-B76FB246DC92}">
      <dgm:prSet/>
      <dgm:spPr/>
      <dgm:t>
        <a:bodyPr/>
        <a:lstStyle/>
        <a:p>
          <a:endParaRPr lang="hr-HR"/>
        </a:p>
      </dgm:t>
    </dgm:pt>
    <dgm:pt modelId="{5B4A1016-1C2A-4CAF-92D7-5111D1B83271}">
      <dgm:prSet phldrT="[Text]" custT="1"/>
      <dgm:spPr/>
      <dgm:t>
        <a:bodyPr/>
        <a:lstStyle/>
        <a:p>
          <a:r>
            <a:rPr lang="hr-HR" sz="1600" dirty="0" smtClean="0">
              <a:solidFill>
                <a:schemeClr val="tx1">
                  <a:lumMod val="95000"/>
                  <a:lumOff val="5000"/>
                </a:schemeClr>
              </a:solidFill>
              <a:latin typeface="Baskerville Old Face" pitchFamily="18" charset="0"/>
            </a:rPr>
            <a:t>Crta osjetljivosti na anskioznost</a:t>
          </a:r>
          <a:endParaRPr lang="hr-HR" sz="1600" dirty="0">
            <a:solidFill>
              <a:schemeClr val="tx1">
                <a:lumMod val="95000"/>
                <a:lumOff val="5000"/>
              </a:schemeClr>
            </a:solidFill>
            <a:latin typeface="Baskerville Old Face" pitchFamily="18" charset="0"/>
          </a:endParaRPr>
        </a:p>
      </dgm:t>
    </dgm:pt>
    <dgm:pt modelId="{79CB3D4C-89BB-45FB-B8D2-3FE8B098D010}" type="parTrans" cxnId="{4702A9C3-2F1C-425D-A04A-622560B62E3E}">
      <dgm:prSet/>
      <dgm:spPr/>
      <dgm:t>
        <a:bodyPr/>
        <a:lstStyle/>
        <a:p>
          <a:endParaRPr lang="hr-HR"/>
        </a:p>
      </dgm:t>
    </dgm:pt>
    <dgm:pt modelId="{354AE21F-6355-48D3-AB90-E7C7CC885F95}" type="sibTrans" cxnId="{4702A9C3-2F1C-425D-A04A-622560B62E3E}">
      <dgm:prSet/>
      <dgm:spPr/>
      <dgm:t>
        <a:bodyPr/>
        <a:lstStyle/>
        <a:p>
          <a:endParaRPr lang="hr-HR"/>
        </a:p>
      </dgm:t>
    </dgm:pt>
    <dgm:pt modelId="{9C4D643D-7CEB-4DDA-908D-94702A42830F}">
      <dgm:prSet phldrT="[Text]" custT="1"/>
      <dgm:spPr/>
      <dgm:t>
        <a:bodyPr/>
        <a:lstStyle/>
        <a:p>
          <a:r>
            <a:rPr lang="hr-HR" sz="1600" dirty="0" smtClean="0">
              <a:solidFill>
                <a:schemeClr val="tx1">
                  <a:lumMod val="95000"/>
                  <a:lumOff val="5000"/>
                </a:schemeClr>
              </a:solidFill>
              <a:latin typeface="Baskerville Old Face" pitchFamily="18" charset="0"/>
            </a:rPr>
            <a:t>Nasljedna sklonost reagiranju na stres paničnim napadima</a:t>
          </a:r>
          <a:endParaRPr lang="hr-HR" sz="1600" dirty="0">
            <a:solidFill>
              <a:schemeClr val="tx1">
                <a:lumMod val="95000"/>
                <a:lumOff val="5000"/>
              </a:schemeClr>
            </a:solidFill>
            <a:latin typeface="Baskerville Old Face" pitchFamily="18" charset="0"/>
          </a:endParaRPr>
        </a:p>
      </dgm:t>
    </dgm:pt>
    <dgm:pt modelId="{64DB02D8-17D0-4D87-8F27-E3AB59CB92BB}" type="parTrans" cxnId="{075FD935-79E9-4159-BD02-E2D8F149EB8F}">
      <dgm:prSet/>
      <dgm:spPr/>
      <dgm:t>
        <a:bodyPr/>
        <a:lstStyle/>
        <a:p>
          <a:endParaRPr lang="hr-HR"/>
        </a:p>
      </dgm:t>
    </dgm:pt>
    <dgm:pt modelId="{3C6FE3EE-1910-4961-B7BE-574FF9E6A494}" type="sibTrans" cxnId="{075FD935-79E9-4159-BD02-E2D8F149EB8F}">
      <dgm:prSet/>
      <dgm:spPr/>
      <dgm:t>
        <a:bodyPr/>
        <a:lstStyle/>
        <a:p>
          <a:endParaRPr lang="hr-HR"/>
        </a:p>
      </dgm:t>
    </dgm:pt>
    <dgm:pt modelId="{E321DBED-1869-427C-A761-292DE7F85A7E}" type="pres">
      <dgm:prSet presAssocID="{4C4CCE47-07F5-45D7-B7F5-7A6EF09216A1}" presName="cycle" presStyleCnt="0">
        <dgm:presLayoutVars>
          <dgm:dir/>
          <dgm:resizeHandles val="exact"/>
        </dgm:presLayoutVars>
      </dgm:prSet>
      <dgm:spPr/>
      <dgm:t>
        <a:bodyPr/>
        <a:lstStyle/>
        <a:p>
          <a:endParaRPr lang="hr-HR"/>
        </a:p>
      </dgm:t>
    </dgm:pt>
    <dgm:pt modelId="{2F076B99-2E2D-4C6C-A97C-D7D06C9FC583}" type="pres">
      <dgm:prSet presAssocID="{419D7FC6-6E2E-4BED-A036-94312DD5C788}" presName="node" presStyleLbl="node1" presStyleIdx="0" presStyleCnt="6" custScaleX="123768" custScaleY="122065">
        <dgm:presLayoutVars>
          <dgm:bulletEnabled val="1"/>
        </dgm:presLayoutVars>
      </dgm:prSet>
      <dgm:spPr/>
      <dgm:t>
        <a:bodyPr/>
        <a:lstStyle/>
        <a:p>
          <a:endParaRPr lang="hr-HR"/>
        </a:p>
      </dgm:t>
    </dgm:pt>
    <dgm:pt modelId="{1F7AEE7C-0012-437A-A4ED-1115F53A8DD7}" type="pres">
      <dgm:prSet presAssocID="{419D7FC6-6E2E-4BED-A036-94312DD5C788}" presName="spNode" presStyleCnt="0"/>
      <dgm:spPr/>
    </dgm:pt>
    <dgm:pt modelId="{58D0C794-6C9A-4D30-A483-4EB425FCA180}" type="pres">
      <dgm:prSet presAssocID="{7F780880-93E1-4C07-BB23-7DF525D62F8E}" presName="sibTrans" presStyleLbl="sibTrans1D1" presStyleIdx="0" presStyleCnt="6"/>
      <dgm:spPr/>
      <dgm:t>
        <a:bodyPr/>
        <a:lstStyle/>
        <a:p>
          <a:endParaRPr lang="hr-HR"/>
        </a:p>
      </dgm:t>
    </dgm:pt>
    <dgm:pt modelId="{F0ED9AAE-5DB8-42B3-AF47-43FA73CA8517}" type="pres">
      <dgm:prSet presAssocID="{BCD5A89B-B6F7-4026-9ECB-1073BED05B38}" presName="node" presStyleLbl="node1" presStyleIdx="1" presStyleCnt="6" custScaleX="123768" custScaleY="122065">
        <dgm:presLayoutVars>
          <dgm:bulletEnabled val="1"/>
        </dgm:presLayoutVars>
      </dgm:prSet>
      <dgm:spPr/>
      <dgm:t>
        <a:bodyPr/>
        <a:lstStyle/>
        <a:p>
          <a:endParaRPr lang="hr-HR"/>
        </a:p>
      </dgm:t>
    </dgm:pt>
    <dgm:pt modelId="{AF012F79-83CD-466B-B7BD-08BC95E7DD17}" type="pres">
      <dgm:prSet presAssocID="{BCD5A89B-B6F7-4026-9ECB-1073BED05B38}" presName="spNode" presStyleCnt="0"/>
      <dgm:spPr/>
    </dgm:pt>
    <dgm:pt modelId="{67963328-228F-4DB2-A1BB-41724A71C486}" type="pres">
      <dgm:prSet presAssocID="{B09EF59A-84DD-4D75-9DA3-EA12072206FF}" presName="sibTrans" presStyleLbl="sibTrans1D1" presStyleIdx="1" presStyleCnt="6"/>
      <dgm:spPr/>
      <dgm:t>
        <a:bodyPr/>
        <a:lstStyle/>
        <a:p>
          <a:endParaRPr lang="hr-HR"/>
        </a:p>
      </dgm:t>
    </dgm:pt>
    <dgm:pt modelId="{F64307B3-42C2-47B8-B2D4-805F7EEB48D3}" type="pres">
      <dgm:prSet presAssocID="{8573FC15-E2B4-4D05-80AD-6483469F7C27}" presName="node" presStyleLbl="node1" presStyleIdx="2" presStyleCnt="6" custScaleX="123768" custScaleY="122065">
        <dgm:presLayoutVars>
          <dgm:bulletEnabled val="1"/>
        </dgm:presLayoutVars>
      </dgm:prSet>
      <dgm:spPr/>
      <dgm:t>
        <a:bodyPr/>
        <a:lstStyle/>
        <a:p>
          <a:endParaRPr lang="hr-HR"/>
        </a:p>
      </dgm:t>
    </dgm:pt>
    <dgm:pt modelId="{B332A3E6-EA51-48CA-A71A-F1C6042BCFD1}" type="pres">
      <dgm:prSet presAssocID="{8573FC15-E2B4-4D05-80AD-6483469F7C27}" presName="spNode" presStyleCnt="0"/>
      <dgm:spPr/>
    </dgm:pt>
    <dgm:pt modelId="{05872DD0-D57F-4704-A0A1-23882E642BC2}" type="pres">
      <dgm:prSet presAssocID="{755CB1FB-FE65-43F3-B5FF-A9917DDDF390}" presName="sibTrans" presStyleLbl="sibTrans1D1" presStyleIdx="2" presStyleCnt="6"/>
      <dgm:spPr/>
      <dgm:t>
        <a:bodyPr/>
        <a:lstStyle/>
        <a:p>
          <a:endParaRPr lang="hr-HR"/>
        </a:p>
      </dgm:t>
    </dgm:pt>
    <dgm:pt modelId="{84FA05F7-FA91-41B7-9BB3-641FB9C8BE43}" type="pres">
      <dgm:prSet presAssocID="{786A1072-0CED-4BEB-B47E-046BD0887524}" presName="node" presStyleLbl="node1" presStyleIdx="3" presStyleCnt="6" custScaleX="123768" custScaleY="116471">
        <dgm:presLayoutVars>
          <dgm:bulletEnabled val="1"/>
        </dgm:presLayoutVars>
      </dgm:prSet>
      <dgm:spPr/>
      <dgm:t>
        <a:bodyPr/>
        <a:lstStyle/>
        <a:p>
          <a:endParaRPr lang="hr-HR"/>
        </a:p>
      </dgm:t>
    </dgm:pt>
    <dgm:pt modelId="{323A0B14-1D2A-462D-8A95-2D9BF0B9ECF4}" type="pres">
      <dgm:prSet presAssocID="{786A1072-0CED-4BEB-B47E-046BD0887524}" presName="spNode" presStyleCnt="0"/>
      <dgm:spPr/>
    </dgm:pt>
    <dgm:pt modelId="{C1F75EFC-104C-4295-BE0D-27FDA6C37629}" type="pres">
      <dgm:prSet presAssocID="{2AD59965-C0CE-4C3F-B47F-0A0EA9A4B159}" presName="sibTrans" presStyleLbl="sibTrans1D1" presStyleIdx="3" presStyleCnt="6"/>
      <dgm:spPr/>
      <dgm:t>
        <a:bodyPr/>
        <a:lstStyle/>
        <a:p>
          <a:endParaRPr lang="hr-HR"/>
        </a:p>
      </dgm:t>
    </dgm:pt>
    <dgm:pt modelId="{443AFC1C-45C0-4320-BD0D-AA64736F75FB}" type="pres">
      <dgm:prSet presAssocID="{9C4D643D-7CEB-4DDA-908D-94702A42830F}" presName="node" presStyleLbl="node1" presStyleIdx="4" presStyleCnt="6" custScaleX="123768" custScaleY="122065">
        <dgm:presLayoutVars>
          <dgm:bulletEnabled val="1"/>
        </dgm:presLayoutVars>
      </dgm:prSet>
      <dgm:spPr/>
      <dgm:t>
        <a:bodyPr/>
        <a:lstStyle/>
        <a:p>
          <a:endParaRPr lang="hr-HR"/>
        </a:p>
      </dgm:t>
    </dgm:pt>
    <dgm:pt modelId="{F623DCC7-2518-4A2A-A8EE-D205B483116E}" type="pres">
      <dgm:prSet presAssocID="{9C4D643D-7CEB-4DDA-908D-94702A42830F}" presName="spNode" presStyleCnt="0"/>
      <dgm:spPr/>
    </dgm:pt>
    <dgm:pt modelId="{AF8A6D45-6388-4A38-9CC0-32F87610F2FD}" type="pres">
      <dgm:prSet presAssocID="{3C6FE3EE-1910-4961-B7BE-574FF9E6A494}" presName="sibTrans" presStyleLbl="sibTrans1D1" presStyleIdx="4" presStyleCnt="6"/>
      <dgm:spPr/>
      <dgm:t>
        <a:bodyPr/>
        <a:lstStyle/>
        <a:p>
          <a:endParaRPr lang="hr-HR"/>
        </a:p>
      </dgm:t>
    </dgm:pt>
    <dgm:pt modelId="{EAE79537-D124-4FA6-BD9F-0C0D68A379E9}" type="pres">
      <dgm:prSet presAssocID="{5B4A1016-1C2A-4CAF-92D7-5111D1B83271}" presName="node" presStyleLbl="node1" presStyleIdx="5" presStyleCnt="6" custScaleX="123768" custScaleY="122065">
        <dgm:presLayoutVars>
          <dgm:bulletEnabled val="1"/>
        </dgm:presLayoutVars>
      </dgm:prSet>
      <dgm:spPr/>
      <dgm:t>
        <a:bodyPr/>
        <a:lstStyle/>
        <a:p>
          <a:endParaRPr lang="hr-HR"/>
        </a:p>
      </dgm:t>
    </dgm:pt>
    <dgm:pt modelId="{CBEBAFD3-A5E5-479A-B639-4B2D468EA34F}" type="pres">
      <dgm:prSet presAssocID="{5B4A1016-1C2A-4CAF-92D7-5111D1B83271}" presName="spNode" presStyleCnt="0"/>
      <dgm:spPr/>
    </dgm:pt>
    <dgm:pt modelId="{A3828CD4-D028-4995-A315-C422DF7BB080}" type="pres">
      <dgm:prSet presAssocID="{354AE21F-6355-48D3-AB90-E7C7CC885F95}" presName="sibTrans" presStyleLbl="sibTrans1D1" presStyleIdx="5" presStyleCnt="6"/>
      <dgm:spPr/>
      <dgm:t>
        <a:bodyPr/>
        <a:lstStyle/>
        <a:p>
          <a:endParaRPr lang="hr-HR"/>
        </a:p>
      </dgm:t>
    </dgm:pt>
  </dgm:ptLst>
  <dgm:cxnLst>
    <dgm:cxn modelId="{075FD935-79E9-4159-BD02-E2D8F149EB8F}" srcId="{4C4CCE47-07F5-45D7-B7F5-7A6EF09216A1}" destId="{9C4D643D-7CEB-4DDA-908D-94702A42830F}" srcOrd="4" destOrd="0" parTransId="{64DB02D8-17D0-4D87-8F27-E3AB59CB92BB}" sibTransId="{3C6FE3EE-1910-4961-B7BE-574FF9E6A494}"/>
    <dgm:cxn modelId="{8BCA534A-D684-400C-9868-E974E5675CC3}" type="presOf" srcId="{9C4D643D-7CEB-4DDA-908D-94702A42830F}" destId="{443AFC1C-45C0-4320-BD0D-AA64736F75FB}" srcOrd="0" destOrd="0" presId="urn:microsoft.com/office/officeart/2005/8/layout/cycle6"/>
    <dgm:cxn modelId="{B08B58BA-6C18-4FE2-AAEE-CF9B23739879}" type="presOf" srcId="{419D7FC6-6E2E-4BED-A036-94312DD5C788}" destId="{2F076B99-2E2D-4C6C-A97C-D7D06C9FC583}" srcOrd="0" destOrd="0" presId="urn:microsoft.com/office/officeart/2005/8/layout/cycle6"/>
    <dgm:cxn modelId="{0A3B3164-BDFA-4A4C-A1FD-A8C4811EBBD6}" type="presOf" srcId="{2AD59965-C0CE-4C3F-B47F-0A0EA9A4B159}" destId="{C1F75EFC-104C-4295-BE0D-27FDA6C37629}" srcOrd="0" destOrd="0" presId="urn:microsoft.com/office/officeart/2005/8/layout/cycle6"/>
    <dgm:cxn modelId="{51ED89EC-F7EF-489C-AA52-27F2F72F93AB}" type="presOf" srcId="{5B4A1016-1C2A-4CAF-92D7-5111D1B83271}" destId="{EAE79537-D124-4FA6-BD9F-0C0D68A379E9}" srcOrd="0" destOrd="0" presId="urn:microsoft.com/office/officeart/2005/8/layout/cycle6"/>
    <dgm:cxn modelId="{02BBA2BC-DBC4-4A2E-B4A2-BBE846E7CCAE}" type="presOf" srcId="{786A1072-0CED-4BEB-B47E-046BD0887524}" destId="{84FA05F7-FA91-41B7-9BB3-641FB9C8BE43}" srcOrd="0" destOrd="0" presId="urn:microsoft.com/office/officeart/2005/8/layout/cycle6"/>
    <dgm:cxn modelId="{E7C48C9A-1B0D-47EF-9006-FFEF317D21C4}" srcId="{4C4CCE47-07F5-45D7-B7F5-7A6EF09216A1}" destId="{BCD5A89B-B6F7-4026-9ECB-1073BED05B38}" srcOrd="1" destOrd="0" parTransId="{E0589CAA-C66A-49A9-9FD9-378667B5C6D9}" sibTransId="{B09EF59A-84DD-4D75-9DA3-EA12072206FF}"/>
    <dgm:cxn modelId="{07D614A2-8D78-4397-AE4D-39FBF0E92774}" type="presOf" srcId="{BCD5A89B-B6F7-4026-9ECB-1073BED05B38}" destId="{F0ED9AAE-5DB8-42B3-AF47-43FA73CA8517}" srcOrd="0" destOrd="0" presId="urn:microsoft.com/office/officeart/2005/8/layout/cycle6"/>
    <dgm:cxn modelId="{4702A9C3-2F1C-425D-A04A-622560B62E3E}" srcId="{4C4CCE47-07F5-45D7-B7F5-7A6EF09216A1}" destId="{5B4A1016-1C2A-4CAF-92D7-5111D1B83271}" srcOrd="5" destOrd="0" parTransId="{79CB3D4C-89BB-45FB-B8D2-3FE8B098D010}" sibTransId="{354AE21F-6355-48D3-AB90-E7C7CC885F95}"/>
    <dgm:cxn modelId="{5608C166-BEAE-4BC6-830C-B76FB246DC92}" srcId="{4C4CCE47-07F5-45D7-B7F5-7A6EF09216A1}" destId="{786A1072-0CED-4BEB-B47E-046BD0887524}" srcOrd="3" destOrd="0" parTransId="{53AD42A8-5F8F-4892-B4A4-A7058911D142}" sibTransId="{2AD59965-C0CE-4C3F-B47F-0A0EA9A4B159}"/>
    <dgm:cxn modelId="{683F7E07-54EF-47EB-9907-D2D42C543E25}" type="presOf" srcId="{4C4CCE47-07F5-45D7-B7F5-7A6EF09216A1}" destId="{E321DBED-1869-427C-A761-292DE7F85A7E}" srcOrd="0" destOrd="0" presId="urn:microsoft.com/office/officeart/2005/8/layout/cycle6"/>
    <dgm:cxn modelId="{A42A8FB4-43C7-45BD-908B-3359060A95E0}" srcId="{4C4CCE47-07F5-45D7-B7F5-7A6EF09216A1}" destId="{419D7FC6-6E2E-4BED-A036-94312DD5C788}" srcOrd="0" destOrd="0" parTransId="{BAC426E6-E4DF-406B-8BD6-09DFA64CBB41}" sibTransId="{7F780880-93E1-4C07-BB23-7DF525D62F8E}"/>
    <dgm:cxn modelId="{E5AEE4E1-94AA-4813-ADF2-F78D521260DB}" type="presOf" srcId="{354AE21F-6355-48D3-AB90-E7C7CC885F95}" destId="{A3828CD4-D028-4995-A315-C422DF7BB080}" srcOrd="0" destOrd="0" presId="urn:microsoft.com/office/officeart/2005/8/layout/cycle6"/>
    <dgm:cxn modelId="{48EBF7FD-E534-4165-9EDC-2A626C3B2A9A}" type="presOf" srcId="{3C6FE3EE-1910-4961-B7BE-574FF9E6A494}" destId="{AF8A6D45-6388-4A38-9CC0-32F87610F2FD}" srcOrd="0" destOrd="0" presId="urn:microsoft.com/office/officeart/2005/8/layout/cycle6"/>
    <dgm:cxn modelId="{1C521464-7FE8-4F8F-8EC6-D45E2254FB5B}" type="presOf" srcId="{B09EF59A-84DD-4D75-9DA3-EA12072206FF}" destId="{67963328-228F-4DB2-A1BB-41724A71C486}" srcOrd="0" destOrd="0" presId="urn:microsoft.com/office/officeart/2005/8/layout/cycle6"/>
    <dgm:cxn modelId="{B65165EA-FD2C-4A9C-B152-6CADE6D64F75}" type="presOf" srcId="{755CB1FB-FE65-43F3-B5FF-A9917DDDF390}" destId="{05872DD0-D57F-4704-A0A1-23882E642BC2}" srcOrd="0" destOrd="0" presId="urn:microsoft.com/office/officeart/2005/8/layout/cycle6"/>
    <dgm:cxn modelId="{F36B326D-575B-4A61-8C00-31016A4FBC30}" type="presOf" srcId="{8573FC15-E2B4-4D05-80AD-6483469F7C27}" destId="{F64307B3-42C2-47B8-B2D4-805F7EEB48D3}" srcOrd="0" destOrd="0" presId="urn:microsoft.com/office/officeart/2005/8/layout/cycle6"/>
    <dgm:cxn modelId="{3EFBA255-BB15-4389-A1F6-529DEC9372EE}" srcId="{4C4CCE47-07F5-45D7-B7F5-7A6EF09216A1}" destId="{8573FC15-E2B4-4D05-80AD-6483469F7C27}" srcOrd="2" destOrd="0" parTransId="{31AEC6B2-B51F-498D-B511-B87CB54BD293}" sibTransId="{755CB1FB-FE65-43F3-B5FF-A9917DDDF390}"/>
    <dgm:cxn modelId="{6550E27A-D542-4F5F-9DA7-54091383132A}" type="presOf" srcId="{7F780880-93E1-4C07-BB23-7DF525D62F8E}" destId="{58D0C794-6C9A-4D30-A483-4EB425FCA180}" srcOrd="0" destOrd="0" presId="urn:microsoft.com/office/officeart/2005/8/layout/cycle6"/>
    <dgm:cxn modelId="{A0DD2320-FEE2-40B7-BFB0-039C514E5915}" type="presParOf" srcId="{E321DBED-1869-427C-A761-292DE7F85A7E}" destId="{2F076B99-2E2D-4C6C-A97C-D7D06C9FC583}" srcOrd="0" destOrd="0" presId="urn:microsoft.com/office/officeart/2005/8/layout/cycle6"/>
    <dgm:cxn modelId="{1974B1B7-0FF2-4AE1-AFD6-00B8538B332A}" type="presParOf" srcId="{E321DBED-1869-427C-A761-292DE7F85A7E}" destId="{1F7AEE7C-0012-437A-A4ED-1115F53A8DD7}" srcOrd="1" destOrd="0" presId="urn:microsoft.com/office/officeart/2005/8/layout/cycle6"/>
    <dgm:cxn modelId="{2F167A77-ACC8-4013-9BE8-38672FAF19E6}" type="presParOf" srcId="{E321DBED-1869-427C-A761-292DE7F85A7E}" destId="{58D0C794-6C9A-4D30-A483-4EB425FCA180}" srcOrd="2" destOrd="0" presId="urn:microsoft.com/office/officeart/2005/8/layout/cycle6"/>
    <dgm:cxn modelId="{A0C57E8F-D2C8-435D-9185-FF5A3F7E809D}" type="presParOf" srcId="{E321DBED-1869-427C-A761-292DE7F85A7E}" destId="{F0ED9AAE-5DB8-42B3-AF47-43FA73CA8517}" srcOrd="3" destOrd="0" presId="urn:microsoft.com/office/officeart/2005/8/layout/cycle6"/>
    <dgm:cxn modelId="{167DABB6-DF4F-43C5-99FC-3458A5B312DA}" type="presParOf" srcId="{E321DBED-1869-427C-A761-292DE7F85A7E}" destId="{AF012F79-83CD-466B-B7BD-08BC95E7DD17}" srcOrd="4" destOrd="0" presId="urn:microsoft.com/office/officeart/2005/8/layout/cycle6"/>
    <dgm:cxn modelId="{B084FC41-0F73-4A7A-815C-260B1019F86F}" type="presParOf" srcId="{E321DBED-1869-427C-A761-292DE7F85A7E}" destId="{67963328-228F-4DB2-A1BB-41724A71C486}" srcOrd="5" destOrd="0" presId="urn:microsoft.com/office/officeart/2005/8/layout/cycle6"/>
    <dgm:cxn modelId="{426979B1-9561-4409-AEDE-3D08A8642BE9}" type="presParOf" srcId="{E321DBED-1869-427C-A761-292DE7F85A7E}" destId="{F64307B3-42C2-47B8-B2D4-805F7EEB48D3}" srcOrd="6" destOrd="0" presId="urn:microsoft.com/office/officeart/2005/8/layout/cycle6"/>
    <dgm:cxn modelId="{92556B31-4FDA-4CB1-B613-DB50AB67C7B9}" type="presParOf" srcId="{E321DBED-1869-427C-A761-292DE7F85A7E}" destId="{B332A3E6-EA51-48CA-A71A-F1C6042BCFD1}" srcOrd="7" destOrd="0" presId="urn:microsoft.com/office/officeart/2005/8/layout/cycle6"/>
    <dgm:cxn modelId="{C37DDA5A-1F9D-462D-8FA6-39D819983377}" type="presParOf" srcId="{E321DBED-1869-427C-A761-292DE7F85A7E}" destId="{05872DD0-D57F-4704-A0A1-23882E642BC2}" srcOrd="8" destOrd="0" presId="urn:microsoft.com/office/officeart/2005/8/layout/cycle6"/>
    <dgm:cxn modelId="{180DC3E2-3DC0-42AF-B083-8465F3366A27}" type="presParOf" srcId="{E321DBED-1869-427C-A761-292DE7F85A7E}" destId="{84FA05F7-FA91-41B7-9BB3-641FB9C8BE43}" srcOrd="9" destOrd="0" presId="urn:microsoft.com/office/officeart/2005/8/layout/cycle6"/>
    <dgm:cxn modelId="{840C5585-CC61-47D1-95A0-55A002715BFB}" type="presParOf" srcId="{E321DBED-1869-427C-A761-292DE7F85A7E}" destId="{323A0B14-1D2A-462D-8A95-2D9BF0B9ECF4}" srcOrd="10" destOrd="0" presId="urn:microsoft.com/office/officeart/2005/8/layout/cycle6"/>
    <dgm:cxn modelId="{D135CEBB-D6C1-47E3-B7A0-BE1599526F20}" type="presParOf" srcId="{E321DBED-1869-427C-A761-292DE7F85A7E}" destId="{C1F75EFC-104C-4295-BE0D-27FDA6C37629}" srcOrd="11" destOrd="0" presId="urn:microsoft.com/office/officeart/2005/8/layout/cycle6"/>
    <dgm:cxn modelId="{905D7D71-E821-47DF-8B44-629F142226EC}" type="presParOf" srcId="{E321DBED-1869-427C-A761-292DE7F85A7E}" destId="{443AFC1C-45C0-4320-BD0D-AA64736F75FB}" srcOrd="12" destOrd="0" presId="urn:microsoft.com/office/officeart/2005/8/layout/cycle6"/>
    <dgm:cxn modelId="{EE89ABDC-9E0E-47A8-B719-69F7A488B465}" type="presParOf" srcId="{E321DBED-1869-427C-A761-292DE7F85A7E}" destId="{F623DCC7-2518-4A2A-A8EE-D205B483116E}" srcOrd="13" destOrd="0" presId="urn:microsoft.com/office/officeart/2005/8/layout/cycle6"/>
    <dgm:cxn modelId="{0DDB824C-E8EE-44CA-B8F8-E6F584BBEB70}" type="presParOf" srcId="{E321DBED-1869-427C-A761-292DE7F85A7E}" destId="{AF8A6D45-6388-4A38-9CC0-32F87610F2FD}" srcOrd="14" destOrd="0" presId="urn:microsoft.com/office/officeart/2005/8/layout/cycle6"/>
    <dgm:cxn modelId="{F97C5996-98B5-4188-9ED2-BAADDD55AFA7}" type="presParOf" srcId="{E321DBED-1869-427C-A761-292DE7F85A7E}" destId="{EAE79537-D124-4FA6-BD9F-0C0D68A379E9}" srcOrd="15" destOrd="0" presId="urn:microsoft.com/office/officeart/2005/8/layout/cycle6"/>
    <dgm:cxn modelId="{14B51E6E-40AC-4BDA-B562-E50FF3E4ADE1}" type="presParOf" srcId="{E321DBED-1869-427C-A761-292DE7F85A7E}" destId="{CBEBAFD3-A5E5-479A-B639-4B2D468EA34F}" srcOrd="16" destOrd="0" presId="urn:microsoft.com/office/officeart/2005/8/layout/cycle6"/>
    <dgm:cxn modelId="{CA228A69-81EA-479C-A2A6-B4F2BCA50C82}" type="presParOf" srcId="{E321DBED-1869-427C-A761-292DE7F85A7E}" destId="{A3828CD4-D028-4995-A315-C422DF7BB080}" srcOrd="17"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0E7BD3D-C799-4507-BCE8-1A1B9265EB94}" type="doc">
      <dgm:prSet loTypeId="urn:microsoft.com/office/officeart/2005/8/layout/arrow2" loCatId="process" qsTypeId="urn:microsoft.com/office/officeart/2005/8/quickstyle/simple1" qsCatId="simple" csTypeId="urn:microsoft.com/office/officeart/2005/8/colors/accent3_4" csCatId="accent3" phldr="1"/>
      <dgm:spPr/>
    </dgm:pt>
    <dgm:pt modelId="{3E406CA3-89A6-4B44-836A-876035D3B616}">
      <dgm:prSet phldrT="[Text]" custT="1"/>
      <dgm:spPr/>
      <dgm:t>
        <a:bodyPr/>
        <a:lstStyle/>
        <a:p>
          <a:r>
            <a:rPr lang="hr-HR" sz="1400" dirty="0" smtClean="0">
              <a:latin typeface="Baskerville Old Face" pitchFamily="18" charset="0"/>
            </a:rPr>
            <a:t>Tjelesno uzbuđenje</a:t>
          </a:r>
          <a:endParaRPr lang="hr-HR" sz="1400" dirty="0">
            <a:latin typeface="Baskerville Old Face" pitchFamily="18" charset="0"/>
          </a:endParaRPr>
        </a:p>
      </dgm:t>
    </dgm:pt>
    <dgm:pt modelId="{C21A8DA2-02B9-49D7-BA8B-EA7B16D80DF3}" type="parTrans" cxnId="{C74F5C95-FC8C-4992-8002-85F0C4735EC5}">
      <dgm:prSet/>
      <dgm:spPr/>
      <dgm:t>
        <a:bodyPr/>
        <a:lstStyle/>
        <a:p>
          <a:endParaRPr lang="hr-HR"/>
        </a:p>
      </dgm:t>
    </dgm:pt>
    <dgm:pt modelId="{41F0968E-9E15-41CB-8635-423503A6626D}" type="sibTrans" cxnId="{C74F5C95-FC8C-4992-8002-85F0C4735EC5}">
      <dgm:prSet/>
      <dgm:spPr/>
      <dgm:t>
        <a:bodyPr/>
        <a:lstStyle/>
        <a:p>
          <a:endParaRPr lang="hr-HR"/>
        </a:p>
      </dgm:t>
    </dgm:pt>
    <dgm:pt modelId="{7A592F04-8F2D-4751-BD3F-E89CD9F84615}">
      <dgm:prSet phldrT="[Text]" custT="1"/>
      <dgm:spPr/>
      <dgm:t>
        <a:bodyPr/>
        <a:lstStyle/>
        <a:p>
          <a:r>
            <a:rPr lang="hr-HR" sz="1400" dirty="0" smtClean="0">
              <a:latin typeface="Baskerville Old Face" pitchFamily="18" charset="0"/>
            </a:rPr>
            <a:t>Katastrofične interpretacije</a:t>
          </a:r>
          <a:endParaRPr lang="hr-HR" sz="1400" dirty="0">
            <a:latin typeface="Baskerville Old Face" pitchFamily="18" charset="0"/>
          </a:endParaRPr>
        </a:p>
      </dgm:t>
    </dgm:pt>
    <dgm:pt modelId="{1740D8F7-CDAE-4CC2-8A9D-4CBBC5E8BF2F}" type="parTrans" cxnId="{94717D4D-0FD4-4246-89D0-11D140103687}">
      <dgm:prSet/>
      <dgm:spPr/>
      <dgm:t>
        <a:bodyPr/>
        <a:lstStyle/>
        <a:p>
          <a:endParaRPr lang="hr-HR"/>
        </a:p>
      </dgm:t>
    </dgm:pt>
    <dgm:pt modelId="{20ADFB18-9AF2-4FB0-B5A7-817DFB1317D4}" type="sibTrans" cxnId="{94717D4D-0FD4-4246-89D0-11D140103687}">
      <dgm:prSet/>
      <dgm:spPr/>
      <dgm:t>
        <a:bodyPr/>
        <a:lstStyle/>
        <a:p>
          <a:endParaRPr lang="hr-HR"/>
        </a:p>
      </dgm:t>
    </dgm:pt>
    <dgm:pt modelId="{1F4382AA-8967-4D97-982D-2B123A6E005E}">
      <dgm:prSet phldrT="[Text]" custT="1"/>
      <dgm:spPr/>
      <dgm:t>
        <a:bodyPr/>
        <a:lstStyle/>
        <a:p>
          <a:r>
            <a:rPr lang="hr-HR" sz="1400" dirty="0" smtClean="0">
              <a:latin typeface="Baskerville Old Face" pitchFamily="18" charset="0"/>
            </a:rPr>
            <a:t>Prekomjerna budnost </a:t>
          </a:r>
          <a:endParaRPr lang="hr-HR" sz="1400" dirty="0">
            <a:latin typeface="Baskerville Old Face" pitchFamily="18" charset="0"/>
          </a:endParaRPr>
        </a:p>
      </dgm:t>
    </dgm:pt>
    <dgm:pt modelId="{EFD9C3CD-D561-48E7-A5BD-B57DD6EE9623}" type="parTrans" cxnId="{986CDF44-6ADC-403D-A977-5C281E942B76}">
      <dgm:prSet/>
      <dgm:spPr/>
      <dgm:t>
        <a:bodyPr/>
        <a:lstStyle/>
        <a:p>
          <a:endParaRPr lang="hr-HR"/>
        </a:p>
      </dgm:t>
    </dgm:pt>
    <dgm:pt modelId="{C9534A19-11DD-421E-B63D-F6BA78B13726}" type="sibTrans" cxnId="{986CDF44-6ADC-403D-A977-5C281E942B76}">
      <dgm:prSet/>
      <dgm:spPr/>
      <dgm:t>
        <a:bodyPr/>
        <a:lstStyle/>
        <a:p>
          <a:endParaRPr lang="hr-HR"/>
        </a:p>
      </dgm:t>
    </dgm:pt>
    <dgm:pt modelId="{866D9B59-35F4-4481-A531-00B5E826E0CC}">
      <dgm:prSet phldrT="[Text]" custT="1"/>
      <dgm:spPr/>
      <dgm:t>
        <a:bodyPr/>
        <a:lstStyle/>
        <a:p>
          <a:r>
            <a:rPr lang="hr-HR" sz="1400" dirty="0" smtClean="0">
              <a:latin typeface="Baskerville Old Face" pitchFamily="18" charset="0"/>
            </a:rPr>
            <a:t>Uzbuđenje </a:t>
          </a:r>
          <a:endParaRPr lang="hr-HR" sz="1400" dirty="0">
            <a:latin typeface="Baskerville Old Face" pitchFamily="18" charset="0"/>
          </a:endParaRPr>
        </a:p>
      </dgm:t>
    </dgm:pt>
    <dgm:pt modelId="{2D8923DE-EF28-4E7A-821A-F2FD55C3A434}" type="parTrans" cxnId="{8E90CFCA-1458-435F-B689-486FD1CAE91C}">
      <dgm:prSet/>
      <dgm:spPr/>
      <dgm:t>
        <a:bodyPr/>
        <a:lstStyle/>
        <a:p>
          <a:endParaRPr lang="hr-HR"/>
        </a:p>
      </dgm:t>
    </dgm:pt>
    <dgm:pt modelId="{049255AC-2D6D-4541-9042-BCD223612E42}" type="sibTrans" cxnId="{8E90CFCA-1458-435F-B689-486FD1CAE91C}">
      <dgm:prSet/>
      <dgm:spPr/>
      <dgm:t>
        <a:bodyPr/>
        <a:lstStyle/>
        <a:p>
          <a:endParaRPr lang="hr-HR"/>
        </a:p>
      </dgm:t>
    </dgm:pt>
    <dgm:pt modelId="{81E0C6A8-EC07-45D1-900D-6F9C56E72FEF}">
      <dgm:prSet phldrT="[Text]" custT="1"/>
      <dgm:spPr/>
      <dgm:t>
        <a:bodyPr/>
        <a:lstStyle/>
        <a:p>
          <a:r>
            <a:rPr lang="hr-HR" sz="1400" dirty="0" smtClean="0">
              <a:latin typeface="Baskerville Old Face" pitchFamily="18" charset="0"/>
            </a:rPr>
            <a:t>Lažni alarmi</a:t>
          </a:r>
          <a:endParaRPr lang="hr-HR" sz="1400" dirty="0">
            <a:latin typeface="Baskerville Old Face" pitchFamily="18" charset="0"/>
          </a:endParaRPr>
        </a:p>
      </dgm:t>
    </dgm:pt>
    <dgm:pt modelId="{9CE5F378-F728-474F-A4AC-7C4148317521}" type="parTrans" cxnId="{C4207D58-256B-4F83-AFB1-169F4028B6A0}">
      <dgm:prSet/>
      <dgm:spPr/>
      <dgm:t>
        <a:bodyPr/>
        <a:lstStyle/>
        <a:p>
          <a:endParaRPr lang="hr-HR"/>
        </a:p>
      </dgm:t>
    </dgm:pt>
    <dgm:pt modelId="{09EDFA86-5D3D-431E-858C-EEC10C613E2C}" type="sibTrans" cxnId="{C4207D58-256B-4F83-AFB1-169F4028B6A0}">
      <dgm:prSet/>
      <dgm:spPr/>
      <dgm:t>
        <a:bodyPr/>
        <a:lstStyle/>
        <a:p>
          <a:endParaRPr lang="hr-HR"/>
        </a:p>
      </dgm:t>
    </dgm:pt>
    <dgm:pt modelId="{4385834B-16EE-46EE-869A-3CD6EF57E4E6}">
      <dgm:prSet phldrT="[Text]"/>
      <dgm:spPr/>
      <dgm:t>
        <a:bodyPr/>
        <a:lstStyle/>
        <a:p>
          <a:endParaRPr lang="hr-HR" dirty="0">
            <a:latin typeface="Baskerville Old Face" pitchFamily="18" charset="0"/>
          </a:endParaRPr>
        </a:p>
      </dgm:t>
    </dgm:pt>
    <dgm:pt modelId="{67525862-73A9-4C75-BC68-BAF6E8BFAB41}" type="parTrans" cxnId="{61D67BC3-16F9-4C99-83EB-8B834C87FEF3}">
      <dgm:prSet/>
      <dgm:spPr/>
      <dgm:t>
        <a:bodyPr/>
        <a:lstStyle/>
        <a:p>
          <a:endParaRPr lang="hr-HR"/>
        </a:p>
      </dgm:t>
    </dgm:pt>
    <dgm:pt modelId="{1C370B4F-BE4A-4080-9F93-E1EFD18F7513}" type="sibTrans" cxnId="{61D67BC3-16F9-4C99-83EB-8B834C87FEF3}">
      <dgm:prSet/>
      <dgm:spPr/>
      <dgm:t>
        <a:bodyPr/>
        <a:lstStyle/>
        <a:p>
          <a:endParaRPr lang="hr-HR"/>
        </a:p>
      </dgm:t>
    </dgm:pt>
    <dgm:pt modelId="{76879D0D-4BA7-4D58-914B-065738B9BC7B}" type="pres">
      <dgm:prSet presAssocID="{D0E7BD3D-C799-4507-BCE8-1A1B9265EB94}" presName="arrowDiagram" presStyleCnt="0">
        <dgm:presLayoutVars>
          <dgm:chMax val="5"/>
          <dgm:dir/>
          <dgm:resizeHandles val="exact"/>
        </dgm:presLayoutVars>
      </dgm:prSet>
      <dgm:spPr/>
    </dgm:pt>
    <dgm:pt modelId="{4F6BBD5A-8BCD-4DED-A04E-D0DA879260EC}" type="pres">
      <dgm:prSet presAssocID="{D0E7BD3D-C799-4507-BCE8-1A1B9265EB94}" presName="arrow" presStyleLbl="bgShp" presStyleIdx="0" presStyleCnt="1"/>
      <dgm:spPr/>
    </dgm:pt>
    <dgm:pt modelId="{2DEA6905-05F9-41A5-8EBC-4FDDEF795F7C}" type="pres">
      <dgm:prSet presAssocID="{D0E7BD3D-C799-4507-BCE8-1A1B9265EB94}" presName="arrowDiagram5" presStyleCnt="0"/>
      <dgm:spPr/>
    </dgm:pt>
    <dgm:pt modelId="{0325DA18-6BC4-448C-9DDC-BF3C2C67543C}" type="pres">
      <dgm:prSet presAssocID="{3E406CA3-89A6-4B44-836A-876035D3B616}" presName="bullet5a" presStyleLbl="node1" presStyleIdx="0" presStyleCnt="5"/>
      <dgm:spPr/>
    </dgm:pt>
    <dgm:pt modelId="{8C1EBC34-47C9-43C3-827E-A9F8AEB6F8B3}" type="pres">
      <dgm:prSet presAssocID="{3E406CA3-89A6-4B44-836A-876035D3B616}" presName="textBox5a" presStyleLbl="revTx" presStyleIdx="0" presStyleCnt="5" custScaleX="114962">
        <dgm:presLayoutVars>
          <dgm:bulletEnabled val="1"/>
        </dgm:presLayoutVars>
      </dgm:prSet>
      <dgm:spPr/>
      <dgm:t>
        <a:bodyPr/>
        <a:lstStyle/>
        <a:p>
          <a:endParaRPr lang="hr-HR"/>
        </a:p>
      </dgm:t>
    </dgm:pt>
    <dgm:pt modelId="{23D3ABB8-E096-4635-A379-EBF6DDFFEED0}" type="pres">
      <dgm:prSet presAssocID="{7A592F04-8F2D-4751-BD3F-E89CD9F84615}" presName="bullet5b" presStyleLbl="node1" presStyleIdx="1" presStyleCnt="5"/>
      <dgm:spPr/>
    </dgm:pt>
    <dgm:pt modelId="{21A6DD7F-A5D6-4014-B0EA-351315EAA9D9}" type="pres">
      <dgm:prSet presAssocID="{7A592F04-8F2D-4751-BD3F-E89CD9F84615}" presName="textBox5b" presStyleLbl="revTx" presStyleIdx="1" presStyleCnt="5" custScaleX="114962">
        <dgm:presLayoutVars>
          <dgm:bulletEnabled val="1"/>
        </dgm:presLayoutVars>
      </dgm:prSet>
      <dgm:spPr/>
      <dgm:t>
        <a:bodyPr/>
        <a:lstStyle/>
        <a:p>
          <a:endParaRPr lang="hr-HR"/>
        </a:p>
      </dgm:t>
    </dgm:pt>
    <dgm:pt modelId="{F7F450D3-B403-4C4A-A7D3-7811CD57C4A4}" type="pres">
      <dgm:prSet presAssocID="{1F4382AA-8967-4D97-982D-2B123A6E005E}" presName="bullet5c" presStyleLbl="node1" presStyleIdx="2" presStyleCnt="5"/>
      <dgm:spPr/>
    </dgm:pt>
    <dgm:pt modelId="{67B33A3F-047C-4866-88F7-D6BDE5BB97A5}" type="pres">
      <dgm:prSet presAssocID="{1F4382AA-8967-4D97-982D-2B123A6E005E}" presName="textBox5c" presStyleLbl="revTx" presStyleIdx="2" presStyleCnt="5" custScaleX="114962">
        <dgm:presLayoutVars>
          <dgm:bulletEnabled val="1"/>
        </dgm:presLayoutVars>
      </dgm:prSet>
      <dgm:spPr/>
      <dgm:t>
        <a:bodyPr/>
        <a:lstStyle/>
        <a:p>
          <a:endParaRPr lang="hr-HR"/>
        </a:p>
      </dgm:t>
    </dgm:pt>
    <dgm:pt modelId="{04AE604A-FB32-4E01-A5E9-EC3ED7633AC2}" type="pres">
      <dgm:prSet presAssocID="{866D9B59-35F4-4481-A531-00B5E826E0CC}" presName="bullet5d" presStyleLbl="node1" presStyleIdx="3" presStyleCnt="5"/>
      <dgm:spPr/>
    </dgm:pt>
    <dgm:pt modelId="{33A09CF7-0958-4FFA-B70A-1260B28B1524}" type="pres">
      <dgm:prSet presAssocID="{866D9B59-35F4-4481-A531-00B5E826E0CC}" presName="textBox5d" presStyleLbl="revTx" presStyleIdx="3" presStyleCnt="5" custScaleX="114962">
        <dgm:presLayoutVars>
          <dgm:bulletEnabled val="1"/>
        </dgm:presLayoutVars>
      </dgm:prSet>
      <dgm:spPr/>
      <dgm:t>
        <a:bodyPr/>
        <a:lstStyle/>
        <a:p>
          <a:endParaRPr lang="hr-HR"/>
        </a:p>
      </dgm:t>
    </dgm:pt>
    <dgm:pt modelId="{A98D8E8F-DE22-443E-8435-EEE866F436EF}" type="pres">
      <dgm:prSet presAssocID="{81E0C6A8-EC07-45D1-900D-6F9C56E72FEF}" presName="bullet5e" presStyleLbl="node1" presStyleIdx="4" presStyleCnt="5"/>
      <dgm:spPr>
        <a:blipFill rotWithShape="0">
          <a:blip xmlns:r="http://schemas.openxmlformats.org/officeDocument/2006/relationships" r:embed="rId1"/>
          <a:stretch>
            <a:fillRect/>
          </a:stretch>
        </a:blipFill>
      </dgm:spPr>
    </dgm:pt>
    <dgm:pt modelId="{9525E4B4-24E5-4A64-88FA-513AE6473C75}" type="pres">
      <dgm:prSet presAssocID="{81E0C6A8-EC07-45D1-900D-6F9C56E72FEF}" presName="textBox5e" presStyleLbl="revTx" presStyleIdx="4" presStyleCnt="5" custScaleX="114962">
        <dgm:presLayoutVars>
          <dgm:bulletEnabled val="1"/>
        </dgm:presLayoutVars>
      </dgm:prSet>
      <dgm:spPr/>
      <dgm:t>
        <a:bodyPr/>
        <a:lstStyle/>
        <a:p>
          <a:endParaRPr lang="hr-HR"/>
        </a:p>
      </dgm:t>
    </dgm:pt>
  </dgm:ptLst>
  <dgm:cxnLst>
    <dgm:cxn modelId="{8E90CFCA-1458-435F-B689-486FD1CAE91C}" srcId="{D0E7BD3D-C799-4507-BCE8-1A1B9265EB94}" destId="{866D9B59-35F4-4481-A531-00B5E826E0CC}" srcOrd="3" destOrd="0" parTransId="{2D8923DE-EF28-4E7A-821A-F2FD55C3A434}" sibTransId="{049255AC-2D6D-4541-9042-BCD223612E42}"/>
    <dgm:cxn modelId="{C6BEC1E0-07AF-4314-84FD-9F67D2645C98}" type="presOf" srcId="{81E0C6A8-EC07-45D1-900D-6F9C56E72FEF}" destId="{9525E4B4-24E5-4A64-88FA-513AE6473C75}" srcOrd="0" destOrd="0" presId="urn:microsoft.com/office/officeart/2005/8/layout/arrow2"/>
    <dgm:cxn modelId="{FEC6784F-92B5-4154-B831-7B50F622ED59}" type="presOf" srcId="{3E406CA3-89A6-4B44-836A-876035D3B616}" destId="{8C1EBC34-47C9-43C3-827E-A9F8AEB6F8B3}" srcOrd="0" destOrd="0" presId="urn:microsoft.com/office/officeart/2005/8/layout/arrow2"/>
    <dgm:cxn modelId="{11F0F03E-7FD6-4593-BED9-32F8C17F9F01}" type="presOf" srcId="{866D9B59-35F4-4481-A531-00B5E826E0CC}" destId="{33A09CF7-0958-4FFA-B70A-1260B28B1524}" srcOrd="0" destOrd="0" presId="urn:microsoft.com/office/officeart/2005/8/layout/arrow2"/>
    <dgm:cxn modelId="{66644260-E082-4010-974A-D3A661C4AF31}" type="presOf" srcId="{1F4382AA-8967-4D97-982D-2B123A6E005E}" destId="{67B33A3F-047C-4866-88F7-D6BDE5BB97A5}" srcOrd="0" destOrd="0" presId="urn:microsoft.com/office/officeart/2005/8/layout/arrow2"/>
    <dgm:cxn modelId="{C74F5C95-FC8C-4992-8002-85F0C4735EC5}" srcId="{D0E7BD3D-C799-4507-BCE8-1A1B9265EB94}" destId="{3E406CA3-89A6-4B44-836A-876035D3B616}" srcOrd="0" destOrd="0" parTransId="{C21A8DA2-02B9-49D7-BA8B-EA7B16D80DF3}" sibTransId="{41F0968E-9E15-41CB-8635-423503A6626D}"/>
    <dgm:cxn modelId="{21D58A38-4275-4A18-925D-38E9C8421351}" type="presOf" srcId="{D0E7BD3D-C799-4507-BCE8-1A1B9265EB94}" destId="{76879D0D-4BA7-4D58-914B-065738B9BC7B}" srcOrd="0" destOrd="0" presId="urn:microsoft.com/office/officeart/2005/8/layout/arrow2"/>
    <dgm:cxn modelId="{B3A43DC0-E3D6-4BB6-B9EC-7921D9E5C7C0}" type="presOf" srcId="{7A592F04-8F2D-4751-BD3F-E89CD9F84615}" destId="{21A6DD7F-A5D6-4014-B0EA-351315EAA9D9}" srcOrd="0" destOrd="0" presId="urn:microsoft.com/office/officeart/2005/8/layout/arrow2"/>
    <dgm:cxn modelId="{61D67BC3-16F9-4C99-83EB-8B834C87FEF3}" srcId="{D0E7BD3D-C799-4507-BCE8-1A1B9265EB94}" destId="{4385834B-16EE-46EE-869A-3CD6EF57E4E6}" srcOrd="5" destOrd="0" parTransId="{67525862-73A9-4C75-BC68-BAF6E8BFAB41}" sibTransId="{1C370B4F-BE4A-4080-9F93-E1EFD18F7513}"/>
    <dgm:cxn modelId="{C4207D58-256B-4F83-AFB1-169F4028B6A0}" srcId="{D0E7BD3D-C799-4507-BCE8-1A1B9265EB94}" destId="{81E0C6A8-EC07-45D1-900D-6F9C56E72FEF}" srcOrd="4" destOrd="0" parTransId="{9CE5F378-F728-474F-A4AC-7C4148317521}" sibTransId="{09EDFA86-5D3D-431E-858C-EEC10C613E2C}"/>
    <dgm:cxn modelId="{94717D4D-0FD4-4246-89D0-11D140103687}" srcId="{D0E7BD3D-C799-4507-BCE8-1A1B9265EB94}" destId="{7A592F04-8F2D-4751-BD3F-E89CD9F84615}" srcOrd="1" destOrd="0" parTransId="{1740D8F7-CDAE-4CC2-8A9D-4CBBC5E8BF2F}" sibTransId="{20ADFB18-9AF2-4FB0-B5A7-817DFB1317D4}"/>
    <dgm:cxn modelId="{986CDF44-6ADC-403D-A977-5C281E942B76}" srcId="{D0E7BD3D-C799-4507-BCE8-1A1B9265EB94}" destId="{1F4382AA-8967-4D97-982D-2B123A6E005E}" srcOrd="2" destOrd="0" parTransId="{EFD9C3CD-D561-48E7-A5BD-B57DD6EE9623}" sibTransId="{C9534A19-11DD-421E-B63D-F6BA78B13726}"/>
    <dgm:cxn modelId="{A3E6ED3A-E006-4D57-A02C-217490D9A37C}" type="presParOf" srcId="{76879D0D-4BA7-4D58-914B-065738B9BC7B}" destId="{4F6BBD5A-8BCD-4DED-A04E-D0DA879260EC}" srcOrd="0" destOrd="0" presId="urn:microsoft.com/office/officeart/2005/8/layout/arrow2"/>
    <dgm:cxn modelId="{2ADF64F4-B763-4BB0-84A5-A8A226C67F65}" type="presParOf" srcId="{76879D0D-4BA7-4D58-914B-065738B9BC7B}" destId="{2DEA6905-05F9-41A5-8EBC-4FDDEF795F7C}" srcOrd="1" destOrd="0" presId="urn:microsoft.com/office/officeart/2005/8/layout/arrow2"/>
    <dgm:cxn modelId="{A9CA38FE-E4B0-403C-8090-2DE942A54AE1}" type="presParOf" srcId="{2DEA6905-05F9-41A5-8EBC-4FDDEF795F7C}" destId="{0325DA18-6BC4-448C-9DDC-BF3C2C67543C}" srcOrd="0" destOrd="0" presId="urn:microsoft.com/office/officeart/2005/8/layout/arrow2"/>
    <dgm:cxn modelId="{5F57C931-FC94-4244-928E-32BBEB81C48E}" type="presParOf" srcId="{2DEA6905-05F9-41A5-8EBC-4FDDEF795F7C}" destId="{8C1EBC34-47C9-43C3-827E-A9F8AEB6F8B3}" srcOrd="1" destOrd="0" presId="urn:microsoft.com/office/officeart/2005/8/layout/arrow2"/>
    <dgm:cxn modelId="{8FABBB71-6035-4A15-A6E4-CC3B5A5EC9BA}" type="presParOf" srcId="{2DEA6905-05F9-41A5-8EBC-4FDDEF795F7C}" destId="{23D3ABB8-E096-4635-A379-EBF6DDFFEED0}" srcOrd="2" destOrd="0" presId="urn:microsoft.com/office/officeart/2005/8/layout/arrow2"/>
    <dgm:cxn modelId="{FD0AE3AE-8E51-4B13-8462-BA729A3F5042}" type="presParOf" srcId="{2DEA6905-05F9-41A5-8EBC-4FDDEF795F7C}" destId="{21A6DD7F-A5D6-4014-B0EA-351315EAA9D9}" srcOrd="3" destOrd="0" presId="urn:microsoft.com/office/officeart/2005/8/layout/arrow2"/>
    <dgm:cxn modelId="{ED14EDD4-0F02-47E6-942C-7AD0D816F3DE}" type="presParOf" srcId="{2DEA6905-05F9-41A5-8EBC-4FDDEF795F7C}" destId="{F7F450D3-B403-4C4A-A7D3-7811CD57C4A4}" srcOrd="4" destOrd="0" presId="urn:microsoft.com/office/officeart/2005/8/layout/arrow2"/>
    <dgm:cxn modelId="{4EE3E3CC-438C-44A8-9804-AC75467D800D}" type="presParOf" srcId="{2DEA6905-05F9-41A5-8EBC-4FDDEF795F7C}" destId="{67B33A3F-047C-4866-88F7-D6BDE5BB97A5}" srcOrd="5" destOrd="0" presId="urn:microsoft.com/office/officeart/2005/8/layout/arrow2"/>
    <dgm:cxn modelId="{CDA3F989-A55C-46D0-966A-8E2D19FA438B}" type="presParOf" srcId="{2DEA6905-05F9-41A5-8EBC-4FDDEF795F7C}" destId="{04AE604A-FB32-4E01-A5E9-EC3ED7633AC2}" srcOrd="6" destOrd="0" presId="urn:microsoft.com/office/officeart/2005/8/layout/arrow2"/>
    <dgm:cxn modelId="{8B7F44EC-0E61-4DAA-828F-D8C14E1BF515}" type="presParOf" srcId="{2DEA6905-05F9-41A5-8EBC-4FDDEF795F7C}" destId="{33A09CF7-0958-4FFA-B70A-1260B28B1524}" srcOrd="7" destOrd="0" presId="urn:microsoft.com/office/officeart/2005/8/layout/arrow2"/>
    <dgm:cxn modelId="{B359D8BA-E176-4FD3-B68F-95EFF33F0AE0}" type="presParOf" srcId="{2DEA6905-05F9-41A5-8EBC-4FDDEF795F7C}" destId="{A98D8E8F-DE22-443E-8435-EEE866F436EF}" srcOrd="8" destOrd="0" presId="urn:microsoft.com/office/officeart/2005/8/layout/arrow2"/>
    <dgm:cxn modelId="{8607A93B-27C6-4C0E-8625-34B7730133C8}" type="presParOf" srcId="{2DEA6905-05F9-41A5-8EBC-4FDDEF795F7C}" destId="{9525E4B4-24E5-4A64-88FA-513AE6473C75}" srcOrd="9"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1596B0E-74C0-44F9-97C9-4DD6A8FE06F9}" type="doc">
      <dgm:prSet loTypeId="urn:microsoft.com/office/officeart/2008/layout/HalfCircleOrganizationChart" loCatId="hierarchy" qsTypeId="urn:microsoft.com/office/officeart/2005/8/quickstyle/simple1" qsCatId="simple" csTypeId="urn:microsoft.com/office/officeart/2005/8/colors/accent3_2" csCatId="accent3" phldr="1"/>
      <dgm:spPr/>
      <dgm:t>
        <a:bodyPr/>
        <a:lstStyle/>
        <a:p>
          <a:endParaRPr lang="hr-HR"/>
        </a:p>
      </dgm:t>
    </dgm:pt>
    <dgm:pt modelId="{4C90B197-E000-414D-9D1A-95C07134FC43}">
      <dgm:prSet phldrT="[Text]"/>
      <dgm:spPr/>
      <dgm:t>
        <a:bodyPr/>
        <a:lstStyle/>
        <a:p>
          <a:r>
            <a:rPr lang="hr-HR" dirty="0" smtClean="0">
              <a:latin typeface="Baskerville Old Face" pitchFamily="18" charset="0"/>
            </a:rPr>
            <a:t>Anticipirajuća anksioznost</a:t>
          </a:r>
          <a:endParaRPr lang="hr-HR" dirty="0">
            <a:latin typeface="Baskerville Old Face" pitchFamily="18" charset="0"/>
          </a:endParaRPr>
        </a:p>
      </dgm:t>
    </dgm:pt>
    <dgm:pt modelId="{1199CB1F-E404-479E-AA19-F5CFB5739394}" type="parTrans" cxnId="{58A29A9B-A09D-463A-96DF-306EFDE85A5D}">
      <dgm:prSet/>
      <dgm:spPr/>
      <dgm:t>
        <a:bodyPr/>
        <a:lstStyle/>
        <a:p>
          <a:endParaRPr lang="hr-HR"/>
        </a:p>
      </dgm:t>
    </dgm:pt>
    <dgm:pt modelId="{53CAA506-809C-4597-A6C0-AF9587228250}" type="sibTrans" cxnId="{58A29A9B-A09D-463A-96DF-306EFDE85A5D}">
      <dgm:prSet/>
      <dgm:spPr/>
      <dgm:t>
        <a:bodyPr/>
        <a:lstStyle/>
        <a:p>
          <a:endParaRPr lang="hr-HR"/>
        </a:p>
      </dgm:t>
    </dgm:pt>
    <dgm:pt modelId="{AA4BDA70-0635-49C9-B38B-67B97CB902CB}">
      <dgm:prSet phldrT="[Text]"/>
      <dgm:spPr/>
      <dgm:t>
        <a:bodyPr/>
        <a:lstStyle/>
        <a:p>
          <a:r>
            <a:rPr lang="hr-HR" dirty="0" smtClean="0">
              <a:latin typeface="Baskerville Old Face" pitchFamily="18" charset="0"/>
            </a:rPr>
            <a:t>Izbjegavanje</a:t>
          </a:r>
          <a:endParaRPr lang="hr-HR" dirty="0">
            <a:latin typeface="Baskerville Old Face" pitchFamily="18" charset="0"/>
          </a:endParaRPr>
        </a:p>
      </dgm:t>
    </dgm:pt>
    <dgm:pt modelId="{7FE14236-FFFC-44AE-932B-1D62DD8CEB3D}" type="parTrans" cxnId="{CAA13C7C-14CA-46FF-8194-59EFC6CA329A}">
      <dgm:prSet/>
      <dgm:spPr/>
      <dgm:t>
        <a:bodyPr/>
        <a:lstStyle/>
        <a:p>
          <a:endParaRPr lang="hr-HR"/>
        </a:p>
      </dgm:t>
    </dgm:pt>
    <dgm:pt modelId="{167EBA53-4149-4A11-936D-A34E59FE97F0}" type="sibTrans" cxnId="{CAA13C7C-14CA-46FF-8194-59EFC6CA329A}">
      <dgm:prSet/>
      <dgm:spPr/>
      <dgm:t>
        <a:bodyPr/>
        <a:lstStyle/>
        <a:p>
          <a:endParaRPr lang="hr-HR"/>
        </a:p>
      </dgm:t>
    </dgm:pt>
    <dgm:pt modelId="{3E75F4FA-0C59-4499-B2DF-3D764B36EEB1}">
      <dgm:prSet phldrT="[Text]"/>
      <dgm:spPr/>
      <dgm:t>
        <a:bodyPr/>
        <a:lstStyle/>
        <a:p>
          <a:r>
            <a:rPr lang="hr-HR" dirty="0" smtClean="0">
              <a:latin typeface="Baskerville Old Face" pitchFamily="18" charset="0"/>
            </a:rPr>
            <a:t>Sigurnosna ponašanja </a:t>
          </a:r>
          <a:endParaRPr lang="hr-HR" dirty="0">
            <a:latin typeface="Baskerville Old Face" pitchFamily="18" charset="0"/>
          </a:endParaRPr>
        </a:p>
      </dgm:t>
    </dgm:pt>
    <dgm:pt modelId="{E4A01B2A-6B6D-480A-B5F5-8199CFB49E06}" type="parTrans" cxnId="{085102C9-4269-4A9E-B500-6B9D103287E5}">
      <dgm:prSet/>
      <dgm:spPr/>
      <dgm:t>
        <a:bodyPr/>
        <a:lstStyle/>
        <a:p>
          <a:endParaRPr lang="hr-HR"/>
        </a:p>
      </dgm:t>
    </dgm:pt>
    <dgm:pt modelId="{DCA67B04-0784-4249-A1E1-8C09528B1685}" type="sibTrans" cxnId="{085102C9-4269-4A9E-B500-6B9D103287E5}">
      <dgm:prSet/>
      <dgm:spPr/>
      <dgm:t>
        <a:bodyPr/>
        <a:lstStyle/>
        <a:p>
          <a:endParaRPr lang="hr-HR"/>
        </a:p>
      </dgm:t>
    </dgm:pt>
    <dgm:pt modelId="{F69825DA-F559-45C5-A11B-3F348395BEBF}" type="pres">
      <dgm:prSet presAssocID="{21596B0E-74C0-44F9-97C9-4DD6A8FE06F9}" presName="Name0" presStyleCnt="0">
        <dgm:presLayoutVars>
          <dgm:orgChart val="1"/>
          <dgm:chPref val="1"/>
          <dgm:dir/>
          <dgm:animOne val="branch"/>
          <dgm:animLvl val="lvl"/>
          <dgm:resizeHandles/>
        </dgm:presLayoutVars>
      </dgm:prSet>
      <dgm:spPr/>
      <dgm:t>
        <a:bodyPr/>
        <a:lstStyle/>
        <a:p>
          <a:endParaRPr lang="hr-HR"/>
        </a:p>
      </dgm:t>
    </dgm:pt>
    <dgm:pt modelId="{A6460BFC-D4CC-4928-A67B-C163B19ADA83}" type="pres">
      <dgm:prSet presAssocID="{4C90B197-E000-414D-9D1A-95C07134FC43}" presName="hierRoot1" presStyleCnt="0">
        <dgm:presLayoutVars>
          <dgm:hierBranch val="init"/>
        </dgm:presLayoutVars>
      </dgm:prSet>
      <dgm:spPr/>
    </dgm:pt>
    <dgm:pt modelId="{440DC0B0-EC27-4DAC-859E-AB44DE274EF9}" type="pres">
      <dgm:prSet presAssocID="{4C90B197-E000-414D-9D1A-95C07134FC43}" presName="rootComposite1" presStyleCnt="0"/>
      <dgm:spPr/>
    </dgm:pt>
    <dgm:pt modelId="{DFD202DF-CE62-4D79-9CEA-6B54F0D9E141}" type="pres">
      <dgm:prSet presAssocID="{4C90B197-E000-414D-9D1A-95C07134FC43}" presName="rootText1" presStyleLbl="alignAcc1" presStyleIdx="0" presStyleCnt="0">
        <dgm:presLayoutVars>
          <dgm:chPref val="3"/>
        </dgm:presLayoutVars>
      </dgm:prSet>
      <dgm:spPr/>
      <dgm:t>
        <a:bodyPr/>
        <a:lstStyle/>
        <a:p>
          <a:endParaRPr lang="hr-HR"/>
        </a:p>
      </dgm:t>
    </dgm:pt>
    <dgm:pt modelId="{0855F5F4-5FC1-48D0-B4B2-0BF65216E9CE}" type="pres">
      <dgm:prSet presAssocID="{4C90B197-E000-414D-9D1A-95C07134FC43}" presName="topArc1" presStyleLbl="parChTrans1D1" presStyleIdx="0" presStyleCnt="6"/>
      <dgm:spPr/>
    </dgm:pt>
    <dgm:pt modelId="{FF1D9E48-DDEF-413C-A6EA-694ACA5FF6C3}" type="pres">
      <dgm:prSet presAssocID="{4C90B197-E000-414D-9D1A-95C07134FC43}" presName="bottomArc1" presStyleLbl="parChTrans1D1" presStyleIdx="1" presStyleCnt="6"/>
      <dgm:spPr/>
    </dgm:pt>
    <dgm:pt modelId="{3760585F-E557-476B-A078-A042E5832DB9}" type="pres">
      <dgm:prSet presAssocID="{4C90B197-E000-414D-9D1A-95C07134FC43}" presName="topConnNode1" presStyleLbl="node1" presStyleIdx="0" presStyleCnt="0"/>
      <dgm:spPr/>
      <dgm:t>
        <a:bodyPr/>
        <a:lstStyle/>
        <a:p>
          <a:endParaRPr lang="hr-HR"/>
        </a:p>
      </dgm:t>
    </dgm:pt>
    <dgm:pt modelId="{2A039A93-D563-4D7F-9646-2DBC9E0EEEA8}" type="pres">
      <dgm:prSet presAssocID="{4C90B197-E000-414D-9D1A-95C07134FC43}" presName="hierChild2" presStyleCnt="0"/>
      <dgm:spPr/>
    </dgm:pt>
    <dgm:pt modelId="{1D760171-0392-4939-A978-F0C03BA7B4B5}" type="pres">
      <dgm:prSet presAssocID="{7FE14236-FFFC-44AE-932B-1D62DD8CEB3D}" presName="Name28" presStyleLbl="parChTrans1D2" presStyleIdx="0" presStyleCnt="2"/>
      <dgm:spPr/>
      <dgm:t>
        <a:bodyPr/>
        <a:lstStyle/>
        <a:p>
          <a:endParaRPr lang="hr-HR"/>
        </a:p>
      </dgm:t>
    </dgm:pt>
    <dgm:pt modelId="{935CFD8E-8FC3-46A6-BB54-CA53BB40577A}" type="pres">
      <dgm:prSet presAssocID="{AA4BDA70-0635-49C9-B38B-67B97CB902CB}" presName="hierRoot2" presStyleCnt="0">
        <dgm:presLayoutVars>
          <dgm:hierBranch val="init"/>
        </dgm:presLayoutVars>
      </dgm:prSet>
      <dgm:spPr/>
    </dgm:pt>
    <dgm:pt modelId="{A1DD300C-9C96-4B5D-A9ED-641C48C1B5EC}" type="pres">
      <dgm:prSet presAssocID="{AA4BDA70-0635-49C9-B38B-67B97CB902CB}" presName="rootComposite2" presStyleCnt="0"/>
      <dgm:spPr/>
    </dgm:pt>
    <dgm:pt modelId="{47A56E5B-8043-4D55-84E1-1D8CBB2A197F}" type="pres">
      <dgm:prSet presAssocID="{AA4BDA70-0635-49C9-B38B-67B97CB902CB}" presName="rootText2" presStyleLbl="alignAcc1" presStyleIdx="0" presStyleCnt="0">
        <dgm:presLayoutVars>
          <dgm:chPref val="3"/>
        </dgm:presLayoutVars>
      </dgm:prSet>
      <dgm:spPr/>
      <dgm:t>
        <a:bodyPr/>
        <a:lstStyle/>
        <a:p>
          <a:endParaRPr lang="hr-HR"/>
        </a:p>
      </dgm:t>
    </dgm:pt>
    <dgm:pt modelId="{DC7BD6DE-7962-4960-A036-72434722904F}" type="pres">
      <dgm:prSet presAssocID="{AA4BDA70-0635-49C9-B38B-67B97CB902CB}" presName="topArc2" presStyleLbl="parChTrans1D1" presStyleIdx="2" presStyleCnt="6"/>
      <dgm:spPr/>
    </dgm:pt>
    <dgm:pt modelId="{9CCC374B-A0AD-480D-9BFB-B59EF13C8DC2}" type="pres">
      <dgm:prSet presAssocID="{AA4BDA70-0635-49C9-B38B-67B97CB902CB}" presName="bottomArc2" presStyleLbl="parChTrans1D1" presStyleIdx="3" presStyleCnt="6"/>
      <dgm:spPr/>
    </dgm:pt>
    <dgm:pt modelId="{6A8DC6AE-50BA-4683-91A9-3E5539C276F8}" type="pres">
      <dgm:prSet presAssocID="{AA4BDA70-0635-49C9-B38B-67B97CB902CB}" presName="topConnNode2" presStyleLbl="node2" presStyleIdx="0" presStyleCnt="0"/>
      <dgm:spPr/>
      <dgm:t>
        <a:bodyPr/>
        <a:lstStyle/>
        <a:p>
          <a:endParaRPr lang="hr-HR"/>
        </a:p>
      </dgm:t>
    </dgm:pt>
    <dgm:pt modelId="{56816C92-75C4-4DC9-A56C-C456F274D6B2}" type="pres">
      <dgm:prSet presAssocID="{AA4BDA70-0635-49C9-B38B-67B97CB902CB}" presName="hierChild4" presStyleCnt="0"/>
      <dgm:spPr/>
    </dgm:pt>
    <dgm:pt modelId="{FABECB19-B4FA-4108-95C1-CEF2B3ADD0F4}" type="pres">
      <dgm:prSet presAssocID="{AA4BDA70-0635-49C9-B38B-67B97CB902CB}" presName="hierChild5" presStyleCnt="0"/>
      <dgm:spPr/>
    </dgm:pt>
    <dgm:pt modelId="{B5BB86D6-DC23-430A-B217-AFF692FCD062}" type="pres">
      <dgm:prSet presAssocID="{E4A01B2A-6B6D-480A-B5F5-8199CFB49E06}" presName="Name28" presStyleLbl="parChTrans1D2" presStyleIdx="1" presStyleCnt="2"/>
      <dgm:spPr/>
      <dgm:t>
        <a:bodyPr/>
        <a:lstStyle/>
        <a:p>
          <a:endParaRPr lang="hr-HR"/>
        </a:p>
      </dgm:t>
    </dgm:pt>
    <dgm:pt modelId="{76B6CEAE-3871-4A66-91CB-8BCA86508C17}" type="pres">
      <dgm:prSet presAssocID="{3E75F4FA-0C59-4499-B2DF-3D764B36EEB1}" presName="hierRoot2" presStyleCnt="0">
        <dgm:presLayoutVars>
          <dgm:hierBranch val="init"/>
        </dgm:presLayoutVars>
      </dgm:prSet>
      <dgm:spPr/>
    </dgm:pt>
    <dgm:pt modelId="{48ABBD28-8E8C-42D7-B375-F2BB97BD99F2}" type="pres">
      <dgm:prSet presAssocID="{3E75F4FA-0C59-4499-B2DF-3D764B36EEB1}" presName="rootComposite2" presStyleCnt="0"/>
      <dgm:spPr/>
    </dgm:pt>
    <dgm:pt modelId="{F977F259-8037-479A-A5D8-CFC681AD0957}" type="pres">
      <dgm:prSet presAssocID="{3E75F4FA-0C59-4499-B2DF-3D764B36EEB1}" presName="rootText2" presStyleLbl="alignAcc1" presStyleIdx="0" presStyleCnt="0">
        <dgm:presLayoutVars>
          <dgm:chPref val="3"/>
        </dgm:presLayoutVars>
      </dgm:prSet>
      <dgm:spPr/>
      <dgm:t>
        <a:bodyPr/>
        <a:lstStyle/>
        <a:p>
          <a:endParaRPr lang="hr-HR"/>
        </a:p>
      </dgm:t>
    </dgm:pt>
    <dgm:pt modelId="{C8DE8DC5-7A13-4CE0-A650-DAC0FD0CB9F3}" type="pres">
      <dgm:prSet presAssocID="{3E75F4FA-0C59-4499-B2DF-3D764B36EEB1}" presName="topArc2" presStyleLbl="parChTrans1D1" presStyleIdx="4" presStyleCnt="6"/>
      <dgm:spPr/>
    </dgm:pt>
    <dgm:pt modelId="{7A2CB9C7-9493-4BC5-8088-7208E4C2E278}" type="pres">
      <dgm:prSet presAssocID="{3E75F4FA-0C59-4499-B2DF-3D764B36EEB1}" presName="bottomArc2" presStyleLbl="parChTrans1D1" presStyleIdx="5" presStyleCnt="6"/>
      <dgm:spPr/>
    </dgm:pt>
    <dgm:pt modelId="{530CCCEE-BCB9-4BEA-A529-A2F53DD05B09}" type="pres">
      <dgm:prSet presAssocID="{3E75F4FA-0C59-4499-B2DF-3D764B36EEB1}" presName="topConnNode2" presStyleLbl="node2" presStyleIdx="0" presStyleCnt="0"/>
      <dgm:spPr/>
      <dgm:t>
        <a:bodyPr/>
        <a:lstStyle/>
        <a:p>
          <a:endParaRPr lang="hr-HR"/>
        </a:p>
      </dgm:t>
    </dgm:pt>
    <dgm:pt modelId="{678CDC1C-4E60-40F8-833F-1E6CD771AEFF}" type="pres">
      <dgm:prSet presAssocID="{3E75F4FA-0C59-4499-B2DF-3D764B36EEB1}" presName="hierChild4" presStyleCnt="0"/>
      <dgm:spPr/>
    </dgm:pt>
    <dgm:pt modelId="{974ECC07-A025-4023-87D6-CC35F431A3AD}" type="pres">
      <dgm:prSet presAssocID="{3E75F4FA-0C59-4499-B2DF-3D764B36EEB1}" presName="hierChild5" presStyleCnt="0"/>
      <dgm:spPr/>
    </dgm:pt>
    <dgm:pt modelId="{34E45134-1F96-4B30-B526-6D2C78C3AE42}" type="pres">
      <dgm:prSet presAssocID="{4C90B197-E000-414D-9D1A-95C07134FC43}" presName="hierChild3" presStyleCnt="0"/>
      <dgm:spPr/>
    </dgm:pt>
  </dgm:ptLst>
  <dgm:cxnLst>
    <dgm:cxn modelId="{58A29A9B-A09D-463A-96DF-306EFDE85A5D}" srcId="{21596B0E-74C0-44F9-97C9-4DD6A8FE06F9}" destId="{4C90B197-E000-414D-9D1A-95C07134FC43}" srcOrd="0" destOrd="0" parTransId="{1199CB1F-E404-479E-AA19-F5CFB5739394}" sibTransId="{53CAA506-809C-4597-A6C0-AF9587228250}"/>
    <dgm:cxn modelId="{678A1D24-A88C-4EA2-A42B-5CC584F222B6}" type="presOf" srcId="{3E75F4FA-0C59-4499-B2DF-3D764B36EEB1}" destId="{F977F259-8037-479A-A5D8-CFC681AD0957}" srcOrd="0" destOrd="0" presId="urn:microsoft.com/office/officeart/2008/layout/HalfCircleOrganizationChart"/>
    <dgm:cxn modelId="{9197E47A-4581-4511-94AD-1CF7AF7F9942}" type="presOf" srcId="{4C90B197-E000-414D-9D1A-95C07134FC43}" destId="{3760585F-E557-476B-A078-A042E5832DB9}" srcOrd="1" destOrd="0" presId="urn:microsoft.com/office/officeart/2008/layout/HalfCircleOrganizationChart"/>
    <dgm:cxn modelId="{2683A57B-F9AE-4F88-B314-D8EE089B5369}" type="presOf" srcId="{E4A01B2A-6B6D-480A-B5F5-8199CFB49E06}" destId="{B5BB86D6-DC23-430A-B217-AFF692FCD062}" srcOrd="0" destOrd="0" presId="urn:microsoft.com/office/officeart/2008/layout/HalfCircleOrganizationChart"/>
    <dgm:cxn modelId="{16FA945D-50CE-47AA-8C8F-7CEAD1086829}" type="presOf" srcId="{AA4BDA70-0635-49C9-B38B-67B97CB902CB}" destId="{47A56E5B-8043-4D55-84E1-1D8CBB2A197F}" srcOrd="0" destOrd="0" presId="urn:microsoft.com/office/officeart/2008/layout/HalfCircleOrganizationChart"/>
    <dgm:cxn modelId="{CAA13C7C-14CA-46FF-8194-59EFC6CA329A}" srcId="{4C90B197-E000-414D-9D1A-95C07134FC43}" destId="{AA4BDA70-0635-49C9-B38B-67B97CB902CB}" srcOrd="0" destOrd="0" parTransId="{7FE14236-FFFC-44AE-932B-1D62DD8CEB3D}" sibTransId="{167EBA53-4149-4A11-936D-A34E59FE97F0}"/>
    <dgm:cxn modelId="{085102C9-4269-4A9E-B500-6B9D103287E5}" srcId="{4C90B197-E000-414D-9D1A-95C07134FC43}" destId="{3E75F4FA-0C59-4499-B2DF-3D764B36EEB1}" srcOrd="1" destOrd="0" parTransId="{E4A01B2A-6B6D-480A-B5F5-8199CFB49E06}" sibTransId="{DCA67B04-0784-4249-A1E1-8C09528B1685}"/>
    <dgm:cxn modelId="{B1849CC9-6FDF-45F4-A8C7-6F9687277421}" type="presOf" srcId="{4C90B197-E000-414D-9D1A-95C07134FC43}" destId="{DFD202DF-CE62-4D79-9CEA-6B54F0D9E141}" srcOrd="0" destOrd="0" presId="urn:microsoft.com/office/officeart/2008/layout/HalfCircleOrganizationChart"/>
    <dgm:cxn modelId="{081D2DA2-88D7-49D1-93BB-35478483E366}" type="presOf" srcId="{3E75F4FA-0C59-4499-B2DF-3D764B36EEB1}" destId="{530CCCEE-BCB9-4BEA-A529-A2F53DD05B09}" srcOrd="1" destOrd="0" presId="urn:microsoft.com/office/officeart/2008/layout/HalfCircleOrganizationChart"/>
    <dgm:cxn modelId="{AE03A7CC-3E55-4D90-8A9E-646711B40584}" type="presOf" srcId="{7FE14236-FFFC-44AE-932B-1D62DD8CEB3D}" destId="{1D760171-0392-4939-A978-F0C03BA7B4B5}" srcOrd="0" destOrd="0" presId="urn:microsoft.com/office/officeart/2008/layout/HalfCircleOrganizationChart"/>
    <dgm:cxn modelId="{01AE17AB-9D3E-4ACC-88F2-CD7F7F1C2914}" type="presOf" srcId="{21596B0E-74C0-44F9-97C9-4DD6A8FE06F9}" destId="{F69825DA-F559-45C5-A11B-3F348395BEBF}" srcOrd="0" destOrd="0" presId="urn:microsoft.com/office/officeart/2008/layout/HalfCircleOrganizationChart"/>
    <dgm:cxn modelId="{F1C397CA-CBAD-4E02-AF7F-038BAFA50BC4}" type="presOf" srcId="{AA4BDA70-0635-49C9-B38B-67B97CB902CB}" destId="{6A8DC6AE-50BA-4683-91A9-3E5539C276F8}" srcOrd="1" destOrd="0" presId="urn:microsoft.com/office/officeart/2008/layout/HalfCircleOrganizationChart"/>
    <dgm:cxn modelId="{C8486458-37D9-43C1-938F-40D60C43DE5F}" type="presParOf" srcId="{F69825DA-F559-45C5-A11B-3F348395BEBF}" destId="{A6460BFC-D4CC-4928-A67B-C163B19ADA83}" srcOrd="0" destOrd="0" presId="urn:microsoft.com/office/officeart/2008/layout/HalfCircleOrganizationChart"/>
    <dgm:cxn modelId="{7009D2C3-548A-4C95-B3B5-C306A4109C8D}" type="presParOf" srcId="{A6460BFC-D4CC-4928-A67B-C163B19ADA83}" destId="{440DC0B0-EC27-4DAC-859E-AB44DE274EF9}" srcOrd="0" destOrd="0" presId="urn:microsoft.com/office/officeart/2008/layout/HalfCircleOrganizationChart"/>
    <dgm:cxn modelId="{73241F20-8A0C-4AC0-B3C5-21099A2D900B}" type="presParOf" srcId="{440DC0B0-EC27-4DAC-859E-AB44DE274EF9}" destId="{DFD202DF-CE62-4D79-9CEA-6B54F0D9E141}" srcOrd="0" destOrd="0" presId="urn:microsoft.com/office/officeart/2008/layout/HalfCircleOrganizationChart"/>
    <dgm:cxn modelId="{3C88FE59-9468-4EE4-A3DC-BBC3EEBF8A9E}" type="presParOf" srcId="{440DC0B0-EC27-4DAC-859E-AB44DE274EF9}" destId="{0855F5F4-5FC1-48D0-B4B2-0BF65216E9CE}" srcOrd="1" destOrd="0" presId="urn:microsoft.com/office/officeart/2008/layout/HalfCircleOrganizationChart"/>
    <dgm:cxn modelId="{BF5CD14B-DCBC-4351-888A-D7B8E94D1825}" type="presParOf" srcId="{440DC0B0-EC27-4DAC-859E-AB44DE274EF9}" destId="{FF1D9E48-DDEF-413C-A6EA-694ACA5FF6C3}" srcOrd="2" destOrd="0" presId="urn:microsoft.com/office/officeart/2008/layout/HalfCircleOrganizationChart"/>
    <dgm:cxn modelId="{CF629477-886B-4C3E-A6BE-0984F1A6D261}" type="presParOf" srcId="{440DC0B0-EC27-4DAC-859E-AB44DE274EF9}" destId="{3760585F-E557-476B-A078-A042E5832DB9}" srcOrd="3" destOrd="0" presId="urn:microsoft.com/office/officeart/2008/layout/HalfCircleOrganizationChart"/>
    <dgm:cxn modelId="{CF6BF597-EAA5-467D-BE8A-E68EA7AE63A4}" type="presParOf" srcId="{A6460BFC-D4CC-4928-A67B-C163B19ADA83}" destId="{2A039A93-D563-4D7F-9646-2DBC9E0EEEA8}" srcOrd="1" destOrd="0" presId="urn:microsoft.com/office/officeart/2008/layout/HalfCircleOrganizationChart"/>
    <dgm:cxn modelId="{4E30F0F0-26B1-447D-9473-DA1EFFDBE98C}" type="presParOf" srcId="{2A039A93-D563-4D7F-9646-2DBC9E0EEEA8}" destId="{1D760171-0392-4939-A978-F0C03BA7B4B5}" srcOrd="0" destOrd="0" presId="urn:microsoft.com/office/officeart/2008/layout/HalfCircleOrganizationChart"/>
    <dgm:cxn modelId="{5A7EB73B-43A8-42B7-84BC-CE63FE5E3AFC}" type="presParOf" srcId="{2A039A93-D563-4D7F-9646-2DBC9E0EEEA8}" destId="{935CFD8E-8FC3-46A6-BB54-CA53BB40577A}" srcOrd="1" destOrd="0" presId="urn:microsoft.com/office/officeart/2008/layout/HalfCircleOrganizationChart"/>
    <dgm:cxn modelId="{51722309-FFC6-474E-A504-BD5D588DF332}" type="presParOf" srcId="{935CFD8E-8FC3-46A6-BB54-CA53BB40577A}" destId="{A1DD300C-9C96-4B5D-A9ED-641C48C1B5EC}" srcOrd="0" destOrd="0" presId="urn:microsoft.com/office/officeart/2008/layout/HalfCircleOrganizationChart"/>
    <dgm:cxn modelId="{6E4E9EDC-FDC4-4252-A8CB-B30E6995BC85}" type="presParOf" srcId="{A1DD300C-9C96-4B5D-A9ED-641C48C1B5EC}" destId="{47A56E5B-8043-4D55-84E1-1D8CBB2A197F}" srcOrd="0" destOrd="0" presId="urn:microsoft.com/office/officeart/2008/layout/HalfCircleOrganizationChart"/>
    <dgm:cxn modelId="{20B9507E-CB71-42E9-BDE9-E0948318F39B}" type="presParOf" srcId="{A1DD300C-9C96-4B5D-A9ED-641C48C1B5EC}" destId="{DC7BD6DE-7962-4960-A036-72434722904F}" srcOrd="1" destOrd="0" presId="urn:microsoft.com/office/officeart/2008/layout/HalfCircleOrganizationChart"/>
    <dgm:cxn modelId="{7ACD64E6-1D25-437C-AC04-53DF71F59F27}" type="presParOf" srcId="{A1DD300C-9C96-4B5D-A9ED-641C48C1B5EC}" destId="{9CCC374B-A0AD-480D-9BFB-B59EF13C8DC2}" srcOrd="2" destOrd="0" presId="urn:microsoft.com/office/officeart/2008/layout/HalfCircleOrganizationChart"/>
    <dgm:cxn modelId="{6DF737CE-4EC3-475F-994E-8E355853DE14}" type="presParOf" srcId="{A1DD300C-9C96-4B5D-A9ED-641C48C1B5EC}" destId="{6A8DC6AE-50BA-4683-91A9-3E5539C276F8}" srcOrd="3" destOrd="0" presId="urn:microsoft.com/office/officeart/2008/layout/HalfCircleOrganizationChart"/>
    <dgm:cxn modelId="{63B62CD5-619C-4B87-A38D-56D1936ECF7E}" type="presParOf" srcId="{935CFD8E-8FC3-46A6-BB54-CA53BB40577A}" destId="{56816C92-75C4-4DC9-A56C-C456F274D6B2}" srcOrd="1" destOrd="0" presId="urn:microsoft.com/office/officeart/2008/layout/HalfCircleOrganizationChart"/>
    <dgm:cxn modelId="{18609182-0713-439D-B209-F774A0D2077B}" type="presParOf" srcId="{935CFD8E-8FC3-46A6-BB54-CA53BB40577A}" destId="{FABECB19-B4FA-4108-95C1-CEF2B3ADD0F4}" srcOrd="2" destOrd="0" presId="urn:microsoft.com/office/officeart/2008/layout/HalfCircleOrganizationChart"/>
    <dgm:cxn modelId="{D4C9A014-6A58-4512-8171-B375EE606834}" type="presParOf" srcId="{2A039A93-D563-4D7F-9646-2DBC9E0EEEA8}" destId="{B5BB86D6-DC23-430A-B217-AFF692FCD062}" srcOrd="2" destOrd="0" presId="urn:microsoft.com/office/officeart/2008/layout/HalfCircleOrganizationChart"/>
    <dgm:cxn modelId="{47AE3E14-3700-489A-BA99-7ED5F6415DBA}" type="presParOf" srcId="{2A039A93-D563-4D7F-9646-2DBC9E0EEEA8}" destId="{76B6CEAE-3871-4A66-91CB-8BCA86508C17}" srcOrd="3" destOrd="0" presId="urn:microsoft.com/office/officeart/2008/layout/HalfCircleOrganizationChart"/>
    <dgm:cxn modelId="{71EE0165-E007-47F1-9C43-F29127159545}" type="presParOf" srcId="{76B6CEAE-3871-4A66-91CB-8BCA86508C17}" destId="{48ABBD28-8E8C-42D7-B375-F2BB97BD99F2}" srcOrd="0" destOrd="0" presId="urn:microsoft.com/office/officeart/2008/layout/HalfCircleOrganizationChart"/>
    <dgm:cxn modelId="{03B53C09-23E6-40CE-B1BB-321704775F4A}" type="presParOf" srcId="{48ABBD28-8E8C-42D7-B375-F2BB97BD99F2}" destId="{F977F259-8037-479A-A5D8-CFC681AD0957}" srcOrd="0" destOrd="0" presId="urn:microsoft.com/office/officeart/2008/layout/HalfCircleOrganizationChart"/>
    <dgm:cxn modelId="{7F945A22-9FAA-424B-9D34-7D0313BFC89E}" type="presParOf" srcId="{48ABBD28-8E8C-42D7-B375-F2BB97BD99F2}" destId="{C8DE8DC5-7A13-4CE0-A650-DAC0FD0CB9F3}" srcOrd="1" destOrd="0" presId="urn:microsoft.com/office/officeart/2008/layout/HalfCircleOrganizationChart"/>
    <dgm:cxn modelId="{D96F13AD-0016-46E0-8C2B-F793BB244937}" type="presParOf" srcId="{48ABBD28-8E8C-42D7-B375-F2BB97BD99F2}" destId="{7A2CB9C7-9493-4BC5-8088-7208E4C2E278}" srcOrd="2" destOrd="0" presId="urn:microsoft.com/office/officeart/2008/layout/HalfCircleOrganizationChart"/>
    <dgm:cxn modelId="{8EA9C24F-8813-4E7F-96D2-3B76CA3CFDAD}" type="presParOf" srcId="{48ABBD28-8E8C-42D7-B375-F2BB97BD99F2}" destId="{530CCCEE-BCB9-4BEA-A529-A2F53DD05B09}" srcOrd="3" destOrd="0" presId="urn:microsoft.com/office/officeart/2008/layout/HalfCircleOrganizationChart"/>
    <dgm:cxn modelId="{6BD3ABE3-4728-4AD5-B50B-9DFF15B6E647}" type="presParOf" srcId="{76B6CEAE-3871-4A66-91CB-8BCA86508C17}" destId="{678CDC1C-4E60-40F8-833F-1E6CD771AEFF}" srcOrd="1" destOrd="0" presId="urn:microsoft.com/office/officeart/2008/layout/HalfCircleOrganizationChart"/>
    <dgm:cxn modelId="{F7FCF188-7C3B-4F62-90A9-8998A3716D88}" type="presParOf" srcId="{76B6CEAE-3871-4A66-91CB-8BCA86508C17}" destId="{974ECC07-A025-4023-87D6-CC35F431A3AD}" srcOrd="2" destOrd="0" presId="urn:microsoft.com/office/officeart/2008/layout/HalfCircleOrganizationChart"/>
    <dgm:cxn modelId="{5469AFC6-9B01-4B8B-B7C0-C9102F2AA735}" type="presParOf" srcId="{A6460BFC-D4CC-4928-A67B-C163B19ADA83}" destId="{34E45134-1F96-4B30-B526-6D2C78C3AE42}" srcOrd="2" destOrd="0" presId="urn:microsoft.com/office/officeart/2008/layout/HalfCircleOrganizationChar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1596B0E-74C0-44F9-97C9-4DD6A8FE06F9}" type="doc">
      <dgm:prSet loTypeId="urn:microsoft.com/office/officeart/2008/layout/HalfCircleOrganizationChart" loCatId="hierarchy" qsTypeId="urn:microsoft.com/office/officeart/2005/8/quickstyle/simple1" qsCatId="simple" csTypeId="urn:microsoft.com/office/officeart/2005/8/colors/accent3_2" csCatId="accent3" phldr="1"/>
      <dgm:spPr/>
      <dgm:t>
        <a:bodyPr/>
        <a:lstStyle/>
        <a:p>
          <a:endParaRPr lang="hr-HR"/>
        </a:p>
      </dgm:t>
    </dgm:pt>
    <dgm:pt modelId="{4C90B197-E000-414D-9D1A-95C07134FC43}">
      <dgm:prSet phldrT="[Text]"/>
      <dgm:spPr/>
      <dgm:t>
        <a:bodyPr/>
        <a:lstStyle/>
        <a:p>
          <a:r>
            <a:rPr lang="hr-HR" dirty="0" smtClean="0">
              <a:latin typeface="Baskerville Old Face" pitchFamily="18" charset="0"/>
            </a:rPr>
            <a:t>Anticipirajuća anksioznost</a:t>
          </a:r>
          <a:endParaRPr lang="hr-HR" dirty="0">
            <a:latin typeface="Baskerville Old Face" pitchFamily="18" charset="0"/>
          </a:endParaRPr>
        </a:p>
      </dgm:t>
    </dgm:pt>
    <dgm:pt modelId="{1199CB1F-E404-479E-AA19-F5CFB5739394}" type="parTrans" cxnId="{58A29A9B-A09D-463A-96DF-306EFDE85A5D}">
      <dgm:prSet/>
      <dgm:spPr/>
      <dgm:t>
        <a:bodyPr/>
        <a:lstStyle/>
        <a:p>
          <a:endParaRPr lang="hr-HR"/>
        </a:p>
      </dgm:t>
    </dgm:pt>
    <dgm:pt modelId="{53CAA506-809C-4597-A6C0-AF9587228250}" type="sibTrans" cxnId="{58A29A9B-A09D-463A-96DF-306EFDE85A5D}">
      <dgm:prSet/>
      <dgm:spPr/>
      <dgm:t>
        <a:bodyPr/>
        <a:lstStyle/>
        <a:p>
          <a:endParaRPr lang="hr-HR"/>
        </a:p>
      </dgm:t>
    </dgm:pt>
    <dgm:pt modelId="{AA4BDA70-0635-49C9-B38B-67B97CB902CB}">
      <dgm:prSet phldrT="[Text]"/>
      <dgm:spPr/>
      <dgm:t>
        <a:bodyPr/>
        <a:lstStyle/>
        <a:p>
          <a:r>
            <a:rPr lang="hr-HR" dirty="0" smtClean="0">
              <a:latin typeface="Baskerville Old Face" pitchFamily="18" charset="0"/>
            </a:rPr>
            <a:t>Izbjegavanje</a:t>
          </a:r>
          <a:endParaRPr lang="hr-HR" dirty="0">
            <a:latin typeface="Baskerville Old Face" pitchFamily="18" charset="0"/>
          </a:endParaRPr>
        </a:p>
      </dgm:t>
    </dgm:pt>
    <dgm:pt modelId="{7FE14236-FFFC-44AE-932B-1D62DD8CEB3D}" type="parTrans" cxnId="{CAA13C7C-14CA-46FF-8194-59EFC6CA329A}">
      <dgm:prSet/>
      <dgm:spPr/>
      <dgm:t>
        <a:bodyPr/>
        <a:lstStyle/>
        <a:p>
          <a:endParaRPr lang="hr-HR"/>
        </a:p>
      </dgm:t>
    </dgm:pt>
    <dgm:pt modelId="{167EBA53-4149-4A11-936D-A34E59FE97F0}" type="sibTrans" cxnId="{CAA13C7C-14CA-46FF-8194-59EFC6CA329A}">
      <dgm:prSet/>
      <dgm:spPr/>
      <dgm:t>
        <a:bodyPr/>
        <a:lstStyle/>
        <a:p>
          <a:endParaRPr lang="hr-HR"/>
        </a:p>
      </dgm:t>
    </dgm:pt>
    <dgm:pt modelId="{3E75F4FA-0C59-4499-B2DF-3D764B36EEB1}">
      <dgm:prSet phldrT="[Text]"/>
      <dgm:spPr/>
      <dgm:t>
        <a:bodyPr/>
        <a:lstStyle/>
        <a:p>
          <a:r>
            <a:rPr lang="hr-HR" dirty="0" smtClean="0">
              <a:latin typeface="Baskerville Old Face" pitchFamily="18" charset="0"/>
            </a:rPr>
            <a:t>Sigurnosna ponašanja </a:t>
          </a:r>
          <a:endParaRPr lang="hr-HR" dirty="0">
            <a:latin typeface="Baskerville Old Face" pitchFamily="18" charset="0"/>
          </a:endParaRPr>
        </a:p>
      </dgm:t>
    </dgm:pt>
    <dgm:pt modelId="{E4A01B2A-6B6D-480A-B5F5-8199CFB49E06}" type="parTrans" cxnId="{085102C9-4269-4A9E-B500-6B9D103287E5}">
      <dgm:prSet/>
      <dgm:spPr/>
      <dgm:t>
        <a:bodyPr/>
        <a:lstStyle/>
        <a:p>
          <a:endParaRPr lang="hr-HR"/>
        </a:p>
      </dgm:t>
    </dgm:pt>
    <dgm:pt modelId="{DCA67B04-0784-4249-A1E1-8C09528B1685}" type="sibTrans" cxnId="{085102C9-4269-4A9E-B500-6B9D103287E5}">
      <dgm:prSet/>
      <dgm:spPr/>
      <dgm:t>
        <a:bodyPr/>
        <a:lstStyle/>
        <a:p>
          <a:endParaRPr lang="hr-HR"/>
        </a:p>
      </dgm:t>
    </dgm:pt>
    <dgm:pt modelId="{F69825DA-F559-45C5-A11B-3F348395BEBF}" type="pres">
      <dgm:prSet presAssocID="{21596B0E-74C0-44F9-97C9-4DD6A8FE06F9}" presName="Name0" presStyleCnt="0">
        <dgm:presLayoutVars>
          <dgm:orgChart val="1"/>
          <dgm:chPref val="1"/>
          <dgm:dir/>
          <dgm:animOne val="branch"/>
          <dgm:animLvl val="lvl"/>
          <dgm:resizeHandles/>
        </dgm:presLayoutVars>
      </dgm:prSet>
      <dgm:spPr/>
      <dgm:t>
        <a:bodyPr/>
        <a:lstStyle/>
        <a:p>
          <a:endParaRPr lang="hr-HR"/>
        </a:p>
      </dgm:t>
    </dgm:pt>
    <dgm:pt modelId="{A6460BFC-D4CC-4928-A67B-C163B19ADA83}" type="pres">
      <dgm:prSet presAssocID="{4C90B197-E000-414D-9D1A-95C07134FC43}" presName="hierRoot1" presStyleCnt="0">
        <dgm:presLayoutVars>
          <dgm:hierBranch val="init"/>
        </dgm:presLayoutVars>
      </dgm:prSet>
      <dgm:spPr/>
    </dgm:pt>
    <dgm:pt modelId="{440DC0B0-EC27-4DAC-859E-AB44DE274EF9}" type="pres">
      <dgm:prSet presAssocID="{4C90B197-E000-414D-9D1A-95C07134FC43}" presName="rootComposite1" presStyleCnt="0"/>
      <dgm:spPr/>
    </dgm:pt>
    <dgm:pt modelId="{DFD202DF-CE62-4D79-9CEA-6B54F0D9E141}" type="pres">
      <dgm:prSet presAssocID="{4C90B197-E000-414D-9D1A-95C07134FC43}" presName="rootText1" presStyleLbl="alignAcc1" presStyleIdx="0" presStyleCnt="0">
        <dgm:presLayoutVars>
          <dgm:chPref val="3"/>
        </dgm:presLayoutVars>
      </dgm:prSet>
      <dgm:spPr/>
      <dgm:t>
        <a:bodyPr/>
        <a:lstStyle/>
        <a:p>
          <a:endParaRPr lang="hr-HR"/>
        </a:p>
      </dgm:t>
    </dgm:pt>
    <dgm:pt modelId="{0855F5F4-5FC1-48D0-B4B2-0BF65216E9CE}" type="pres">
      <dgm:prSet presAssocID="{4C90B197-E000-414D-9D1A-95C07134FC43}" presName="topArc1" presStyleLbl="parChTrans1D1" presStyleIdx="0" presStyleCnt="6"/>
      <dgm:spPr/>
    </dgm:pt>
    <dgm:pt modelId="{FF1D9E48-DDEF-413C-A6EA-694ACA5FF6C3}" type="pres">
      <dgm:prSet presAssocID="{4C90B197-E000-414D-9D1A-95C07134FC43}" presName="bottomArc1" presStyleLbl="parChTrans1D1" presStyleIdx="1" presStyleCnt="6"/>
      <dgm:spPr/>
    </dgm:pt>
    <dgm:pt modelId="{3760585F-E557-476B-A078-A042E5832DB9}" type="pres">
      <dgm:prSet presAssocID="{4C90B197-E000-414D-9D1A-95C07134FC43}" presName="topConnNode1" presStyleLbl="node1" presStyleIdx="0" presStyleCnt="0"/>
      <dgm:spPr/>
      <dgm:t>
        <a:bodyPr/>
        <a:lstStyle/>
        <a:p>
          <a:endParaRPr lang="hr-HR"/>
        </a:p>
      </dgm:t>
    </dgm:pt>
    <dgm:pt modelId="{2A039A93-D563-4D7F-9646-2DBC9E0EEEA8}" type="pres">
      <dgm:prSet presAssocID="{4C90B197-E000-414D-9D1A-95C07134FC43}" presName="hierChild2" presStyleCnt="0"/>
      <dgm:spPr/>
    </dgm:pt>
    <dgm:pt modelId="{1D760171-0392-4939-A978-F0C03BA7B4B5}" type="pres">
      <dgm:prSet presAssocID="{7FE14236-FFFC-44AE-932B-1D62DD8CEB3D}" presName="Name28" presStyleLbl="parChTrans1D2" presStyleIdx="0" presStyleCnt="2"/>
      <dgm:spPr/>
      <dgm:t>
        <a:bodyPr/>
        <a:lstStyle/>
        <a:p>
          <a:endParaRPr lang="hr-HR"/>
        </a:p>
      </dgm:t>
    </dgm:pt>
    <dgm:pt modelId="{935CFD8E-8FC3-46A6-BB54-CA53BB40577A}" type="pres">
      <dgm:prSet presAssocID="{AA4BDA70-0635-49C9-B38B-67B97CB902CB}" presName="hierRoot2" presStyleCnt="0">
        <dgm:presLayoutVars>
          <dgm:hierBranch val="init"/>
        </dgm:presLayoutVars>
      </dgm:prSet>
      <dgm:spPr/>
    </dgm:pt>
    <dgm:pt modelId="{A1DD300C-9C96-4B5D-A9ED-641C48C1B5EC}" type="pres">
      <dgm:prSet presAssocID="{AA4BDA70-0635-49C9-B38B-67B97CB902CB}" presName="rootComposite2" presStyleCnt="0"/>
      <dgm:spPr/>
    </dgm:pt>
    <dgm:pt modelId="{47A56E5B-8043-4D55-84E1-1D8CBB2A197F}" type="pres">
      <dgm:prSet presAssocID="{AA4BDA70-0635-49C9-B38B-67B97CB902CB}" presName="rootText2" presStyleLbl="alignAcc1" presStyleIdx="0" presStyleCnt="0">
        <dgm:presLayoutVars>
          <dgm:chPref val="3"/>
        </dgm:presLayoutVars>
      </dgm:prSet>
      <dgm:spPr/>
      <dgm:t>
        <a:bodyPr/>
        <a:lstStyle/>
        <a:p>
          <a:endParaRPr lang="hr-HR"/>
        </a:p>
      </dgm:t>
    </dgm:pt>
    <dgm:pt modelId="{DC7BD6DE-7962-4960-A036-72434722904F}" type="pres">
      <dgm:prSet presAssocID="{AA4BDA70-0635-49C9-B38B-67B97CB902CB}" presName="topArc2" presStyleLbl="parChTrans1D1" presStyleIdx="2" presStyleCnt="6"/>
      <dgm:spPr/>
    </dgm:pt>
    <dgm:pt modelId="{9CCC374B-A0AD-480D-9BFB-B59EF13C8DC2}" type="pres">
      <dgm:prSet presAssocID="{AA4BDA70-0635-49C9-B38B-67B97CB902CB}" presName="bottomArc2" presStyleLbl="parChTrans1D1" presStyleIdx="3" presStyleCnt="6"/>
      <dgm:spPr/>
    </dgm:pt>
    <dgm:pt modelId="{6A8DC6AE-50BA-4683-91A9-3E5539C276F8}" type="pres">
      <dgm:prSet presAssocID="{AA4BDA70-0635-49C9-B38B-67B97CB902CB}" presName="topConnNode2" presStyleLbl="node2" presStyleIdx="0" presStyleCnt="0"/>
      <dgm:spPr/>
      <dgm:t>
        <a:bodyPr/>
        <a:lstStyle/>
        <a:p>
          <a:endParaRPr lang="hr-HR"/>
        </a:p>
      </dgm:t>
    </dgm:pt>
    <dgm:pt modelId="{56816C92-75C4-4DC9-A56C-C456F274D6B2}" type="pres">
      <dgm:prSet presAssocID="{AA4BDA70-0635-49C9-B38B-67B97CB902CB}" presName="hierChild4" presStyleCnt="0"/>
      <dgm:spPr/>
    </dgm:pt>
    <dgm:pt modelId="{FABECB19-B4FA-4108-95C1-CEF2B3ADD0F4}" type="pres">
      <dgm:prSet presAssocID="{AA4BDA70-0635-49C9-B38B-67B97CB902CB}" presName="hierChild5" presStyleCnt="0"/>
      <dgm:spPr/>
    </dgm:pt>
    <dgm:pt modelId="{B5BB86D6-DC23-430A-B217-AFF692FCD062}" type="pres">
      <dgm:prSet presAssocID="{E4A01B2A-6B6D-480A-B5F5-8199CFB49E06}" presName="Name28" presStyleLbl="parChTrans1D2" presStyleIdx="1" presStyleCnt="2"/>
      <dgm:spPr/>
      <dgm:t>
        <a:bodyPr/>
        <a:lstStyle/>
        <a:p>
          <a:endParaRPr lang="hr-HR"/>
        </a:p>
      </dgm:t>
    </dgm:pt>
    <dgm:pt modelId="{76B6CEAE-3871-4A66-91CB-8BCA86508C17}" type="pres">
      <dgm:prSet presAssocID="{3E75F4FA-0C59-4499-B2DF-3D764B36EEB1}" presName="hierRoot2" presStyleCnt="0">
        <dgm:presLayoutVars>
          <dgm:hierBranch val="init"/>
        </dgm:presLayoutVars>
      </dgm:prSet>
      <dgm:spPr/>
    </dgm:pt>
    <dgm:pt modelId="{48ABBD28-8E8C-42D7-B375-F2BB97BD99F2}" type="pres">
      <dgm:prSet presAssocID="{3E75F4FA-0C59-4499-B2DF-3D764B36EEB1}" presName="rootComposite2" presStyleCnt="0"/>
      <dgm:spPr/>
    </dgm:pt>
    <dgm:pt modelId="{F977F259-8037-479A-A5D8-CFC681AD0957}" type="pres">
      <dgm:prSet presAssocID="{3E75F4FA-0C59-4499-B2DF-3D764B36EEB1}" presName="rootText2" presStyleLbl="alignAcc1" presStyleIdx="0" presStyleCnt="0">
        <dgm:presLayoutVars>
          <dgm:chPref val="3"/>
        </dgm:presLayoutVars>
      </dgm:prSet>
      <dgm:spPr/>
      <dgm:t>
        <a:bodyPr/>
        <a:lstStyle/>
        <a:p>
          <a:endParaRPr lang="hr-HR"/>
        </a:p>
      </dgm:t>
    </dgm:pt>
    <dgm:pt modelId="{C8DE8DC5-7A13-4CE0-A650-DAC0FD0CB9F3}" type="pres">
      <dgm:prSet presAssocID="{3E75F4FA-0C59-4499-B2DF-3D764B36EEB1}" presName="topArc2" presStyleLbl="parChTrans1D1" presStyleIdx="4" presStyleCnt="6"/>
      <dgm:spPr/>
    </dgm:pt>
    <dgm:pt modelId="{7A2CB9C7-9493-4BC5-8088-7208E4C2E278}" type="pres">
      <dgm:prSet presAssocID="{3E75F4FA-0C59-4499-B2DF-3D764B36EEB1}" presName="bottomArc2" presStyleLbl="parChTrans1D1" presStyleIdx="5" presStyleCnt="6"/>
      <dgm:spPr/>
    </dgm:pt>
    <dgm:pt modelId="{530CCCEE-BCB9-4BEA-A529-A2F53DD05B09}" type="pres">
      <dgm:prSet presAssocID="{3E75F4FA-0C59-4499-B2DF-3D764B36EEB1}" presName="topConnNode2" presStyleLbl="node2" presStyleIdx="0" presStyleCnt="0"/>
      <dgm:spPr/>
      <dgm:t>
        <a:bodyPr/>
        <a:lstStyle/>
        <a:p>
          <a:endParaRPr lang="hr-HR"/>
        </a:p>
      </dgm:t>
    </dgm:pt>
    <dgm:pt modelId="{678CDC1C-4E60-40F8-833F-1E6CD771AEFF}" type="pres">
      <dgm:prSet presAssocID="{3E75F4FA-0C59-4499-B2DF-3D764B36EEB1}" presName="hierChild4" presStyleCnt="0"/>
      <dgm:spPr/>
    </dgm:pt>
    <dgm:pt modelId="{974ECC07-A025-4023-87D6-CC35F431A3AD}" type="pres">
      <dgm:prSet presAssocID="{3E75F4FA-0C59-4499-B2DF-3D764B36EEB1}" presName="hierChild5" presStyleCnt="0"/>
      <dgm:spPr/>
    </dgm:pt>
    <dgm:pt modelId="{34E45134-1F96-4B30-B526-6D2C78C3AE42}" type="pres">
      <dgm:prSet presAssocID="{4C90B197-E000-414D-9D1A-95C07134FC43}" presName="hierChild3" presStyleCnt="0"/>
      <dgm:spPr/>
    </dgm:pt>
  </dgm:ptLst>
  <dgm:cxnLst>
    <dgm:cxn modelId="{EE89A5E0-4D5C-4BF4-8406-C72CA9213A45}" type="presOf" srcId="{7FE14236-FFFC-44AE-932B-1D62DD8CEB3D}" destId="{1D760171-0392-4939-A978-F0C03BA7B4B5}" srcOrd="0" destOrd="0" presId="urn:microsoft.com/office/officeart/2008/layout/HalfCircleOrganizationChart"/>
    <dgm:cxn modelId="{6185564A-5452-44C0-9E2E-A7272E2606AD}" type="presOf" srcId="{3E75F4FA-0C59-4499-B2DF-3D764B36EEB1}" destId="{F977F259-8037-479A-A5D8-CFC681AD0957}" srcOrd="0" destOrd="0" presId="urn:microsoft.com/office/officeart/2008/layout/HalfCircleOrganizationChart"/>
    <dgm:cxn modelId="{2CAA2AE8-2B25-455F-8781-AAC0900691F6}" type="presOf" srcId="{3E75F4FA-0C59-4499-B2DF-3D764B36EEB1}" destId="{530CCCEE-BCB9-4BEA-A529-A2F53DD05B09}" srcOrd="1" destOrd="0" presId="urn:microsoft.com/office/officeart/2008/layout/HalfCircleOrganizationChart"/>
    <dgm:cxn modelId="{744C86D0-14AC-46BA-872F-20F595306B9D}" type="presOf" srcId="{21596B0E-74C0-44F9-97C9-4DD6A8FE06F9}" destId="{F69825DA-F559-45C5-A11B-3F348395BEBF}" srcOrd="0" destOrd="0" presId="urn:microsoft.com/office/officeart/2008/layout/HalfCircleOrganizationChart"/>
    <dgm:cxn modelId="{58A29A9B-A09D-463A-96DF-306EFDE85A5D}" srcId="{21596B0E-74C0-44F9-97C9-4DD6A8FE06F9}" destId="{4C90B197-E000-414D-9D1A-95C07134FC43}" srcOrd="0" destOrd="0" parTransId="{1199CB1F-E404-479E-AA19-F5CFB5739394}" sibTransId="{53CAA506-809C-4597-A6C0-AF9587228250}"/>
    <dgm:cxn modelId="{CAA13C7C-14CA-46FF-8194-59EFC6CA329A}" srcId="{4C90B197-E000-414D-9D1A-95C07134FC43}" destId="{AA4BDA70-0635-49C9-B38B-67B97CB902CB}" srcOrd="0" destOrd="0" parTransId="{7FE14236-FFFC-44AE-932B-1D62DD8CEB3D}" sibTransId="{167EBA53-4149-4A11-936D-A34E59FE97F0}"/>
    <dgm:cxn modelId="{DE144762-0BE0-401C-9127-EFFF563DA5C3}" type="presOf" srcId="{4C90B197-E000-414D-9D1A-95C07134FC43}" destId="{3760585F-E557-476B-A078-A042E5832DB9}" srcOrd="1" destOrd="0" presId="urn:microsoft.com/office/officeart/2008/layout/HalfCircleOrganizationChart"/>
    <dgm:cxn modelId="{085102C9-4269-4A9E-B500-6B9D103287E5}" srcId="{4C90B197-E000-414D-9D1A-95C07134FC43}" destId="{3E75F4FA-0C59-4499-B2DF-3D764B36EEB1}" srcOrd="1" destOrd="0" parTransId="{E4A01B2A-6B6D-480A-B5F5-8199CFB49E06}" sibTransId="{DCA67B04-0784-4249-A1E1-8C09528B1685}"/>
    <dgm:cxn modelId="{2C1CF54D-4871-43F4-89AC-0D70D0DE43D6}" type="presOf" srcId="{4C90B197-E000-414D-9D1A-95C07134FC43}" destId="{DFD202DF-CE62-4D79-9CEA-6B54F0D9E141}" srcOrd="0" destOrd="0" presId="urn:microsoft.com/office/officeart/2008/layout/HalfCircleOrganizationChart"/>
    <dgm:cxn modelId="{4C6AF23D-F0E8-4692-B6F4-4B209ED6C604}" type="presOf" srcId="{E4A01B2A-6B6D-480A-B5F5-8199CFB49E06}" destId="{B5BB86D6-DC23-430A-B217-AFF692FCD062}" srcOrd="0" destOrd="0" presId="urn:microsoft.com/office/officeart/2008/layout/HalfCircleOrganizationChart"/>
    <dgm:cxn modelId="{F920F2C2-7F23-45E9-BD2F-CAE90B526076}" type="presOf" srcId="{AA4BDA70-0635-49C9-B38B-67B97CB902CB}" destId="{47A56E5B-8043-4D55-84E1-1D8CBB2A197F}" srcOrd="0" destOrd="0" presId="urn:microsoft.com/office/officeart/2008/layout/HalfCircleOrganizationChart"/>
    <dgm:cxn modelId="{D18C0E13-9C59-4B11-9070-2D9D508837B7}" type="presOf" srcId="{AA4BDA70-0635-49C9-B38B-67B97CB902CB}" destId="{6A8DC6AE-50BA-4683-91A9-3E5539C276F8}" srcOrd="1" destOrd="0" presId="urn:microsoft.com/office/officeart/2008/layout/HalfCircleOrganizationChart"/>
    <dgm:cxn modelId="{D809CD78-D50E-4E59-86DA-6A2660CEF89E}" type="presParOf" srcId="{F69825DA-F559-45C5-A11B-3F348395BEBF}" destId="{A6460BFC-D4CC-4928-A67B-C163B19ADA83}" srcOrd="0" destOrd="0" presId="urn:microsoft.com/office/officeart/2008/layout/HalfCircleOrganizationChart"/>
    <dgm:cxn modelId="{C3A191D1-E93B-447A-A908-799C90E7DAEE}" type="presParOf" srcId="{A6460BFC-D4CC-4928-A67B-C163B19ADA83}" destId="{440DC0B0-EC27-4DAC-859E-AB44DE274EF9}" srcOrd="0" destOrd="0" presId="urn:microsoft.com/office/officeart/2008/layout/HalfCircleOrganizationChart"/>
    <dgm:cxn modelId="{78D0A414-2F60-4958-BE00-F64EF7A3BD69}" type="presParOf" srcId="{440DC0B0-EC27-4DAC-859E-AB44DE274EF9}" destId="{DFD202DF-CE62-4D79-9CEA-6B54F0D9E141}" srcOrd="0" destOrd="0" presId="urn:microsoft.com/office/officeart/2008/layout/HalfCircleOrganizationChart"/>
    <dgm:cxn modelId="{0FB161BA-AE6C-4314-885F-D3E740C9A5A4}" type="presParOf" srcId="{440DC0B0-EC27-4DAC-859E-AB44DE274EF9}" destId="{0855F5F4-5FC1-48D0-B4B2-0BF65216E9CE}" srcOrd="1" destOrd="0" presId="urn:microsoft.com/office/officeart/2008/layout/HalfCircleOrganizationChart"/>
    <dgm:cxn modelId="{107A4AC0-7DE0-4D3A-B67A-B145117F159E}" type="presParOf" srcId="{440DC0B0-EC27-4DAC-859E-AB44DE274EF9}" destId="{FF1D9E48-DDEF-413C-A6EA-694ACA5FF6C3}" srcOrd="2" destOrd="0" presId="urn:microsoft.com/office/officeart/2008/layout/HalfCircleOrganizationChart"/>
    <dgm:cxn modelId="{B546E0EA-D6FF-4FD4-8EDE-9D2D4739D5FB}" type="presParOf" srcId="{440DC0B0-EC27-4DAC-859E-AB44DE274EF9}" destId="{3760585F-E557-476B-A078-A042E5832DB9}" srcOrd="3" destOrd="0" presId="urn:microsoft.com/office/officeart/2008/layout/HalfCircleOrganizationChart"/>
    <dgm:cxn modelId="{79F0AA65-9DED-40EA-BC49-75C2172C74A8}" type="presParOf" srcId="{A6460BFC-D4CC-4928-A67B-C163B19ADA83}" destId="{2A039A93-D563-4D7F-9646-2DBC9E0EEEA8}" srcOrd="1" destOrd="0" presId="urn:microsoft.com/office/officeart/2008/layout/HalfCircleOrganizationChart"/>
    <dgm:cxn modelId="{CBE234E5-139B-42B8-9796-6D59FF080569}" type="presParOf" srcId="{2A039A93-D563-4D7F-9646-2DBC9E0EEEA8}" destId="{1D760171-0392-4939-A978-F0C03BA7B4B5}" srcOrd="0" destOrd="0" presId="urn:microsoft.com/office/officeart/2008/layout/HalfCircleOrganizationChart"/>
    <dgm:cxn modelId="{23DDEBB7-4901-4037-A479-CFB89D3E7017}" type="presParOf" srcId="{2A039A93-D563-4D7F-9646-2DBC9E0EEEA8}" destId="{935CFD8E-8FC3-46A6-BB54-CA53BB40577A}" srcOrd="1" destOrd="0" presId="urn:microsoft.com/office/officeart/2008/layout/HalfCircleOrganizationChart"/>
    <dgm:cxn modelId="{AF17FE4F-6C4F-4303-AE92-B63FCEFCC4A9}" type="presParOf" srcId="{935CFD8E-8FC3-46A6-BB54-CA53BB40577A}" destId="{A1DD300C-9C96-4B5D-A9ED-641C48C1B5EC}" srcOrd="0" destOrd="0" presId="urn:microsoft.com/office/officeart/2008/layout/HalfCircleOrganizationChart"/>
    <dgm:cxn modelId="{EDB5A023-A00E-4386-8961-3E2F52C7F90B}" type="presParOf" srcId="{A1DD300C-9C96-4B5D-A9ED-641C48C1B5EC}" destId="{47A56E5B-8043-4D55-84E1-1D8CBB2A197F}" srcOrd="0" destOrd="0" presId="urn:microsoft.com/office/officeart/2008/layout/HalfCircleOrganizationChart"/>
    <dgm:cxn modelId="{3F35896C-2950-4DE1-96EB-4C3735063205}" type="presParOf" srcId="{A1DD300C-9C96-4B5D-A9ED-641C48C1B5EC}" destId="{DC7BD6DE-7962-4960-A036-72434722904F}" srcOrd="1" destOrd="0" presId="urn:microsoft.com/office/officeart/2008/layout/HalfCircleOrganizationChart"/>
    <dgm:cxn modelId="{2D3813C4-A08C-4B78-8F84-1D1DF46C6265}" type="presParOf" srcId="{A1DD300C-9C96-4B5D-A9ED-641C48C1B5EC}" destId="{9CCC374B-A0AD-480D-9BFB-B59EF13C8DC2}" srcOrd="2" destOrd="0" presId="urn:microsoft.com/office/officeart/2008/layout/HalfCircleOrganizationChart"/>
    <dgm:cxn modelId="{5839652C-B7A4-484A-A820-5FD3B1E7137E}" type="presParOf" srcId="{A1DD300C-9C96-4B5D-A9ED-641C48C1B5EC}" destId="{6A8DC6AE-50BA-4683-91A9-3E5539C276F8}" srcOrd="3" destOrd="0" presId="urn:microsoft.com/office/officeart/2008/layout/HalfCircleOrganizationChart"/>
    <dgm:cxn modelId="{FB77D612-1A8F-491D-AFE4-CB673B69B266}" type="presParOf" srcId="{935CFD8E-8FC3-46A6-BB54-CA53BB40577A}" destId="{56816C92-75C4-4DC9-A56C-C456F274D6B2}" srcOrd="1" destOrd="0" presId="urn:microsoft.com/office/officeart/2008/layout/HalfCircleOrganizationChart"/>
    <dgm:cxn modelId="{9B2F5A0A-DEA5-4260-B810-3792E39B34E4}" type="presParOf" srcId="{935CFD8E-8FC3-46A6-BB54-CA53BB40577A}" destId="{FABECB19-B4FA-4108-95C1-CEF2B3ADD0F4}" srcOrd="2" destOrd="0" presId="urn:microsoft.com/office/officeart/2008/layout/HalfCircleOrganizationChart"/>
    <dgm:cxn modelId="{6C62ACC8-502E-4DB0-AB2C-1980CEB9E676}" type="presParOf" srcId="{2A039A93-D563-4D7F-9646-2DBC9E0EEEA8}" destId="{B5BB86D6-DC23-430A-B217-AFF692FCD062}" srcOrd="2" destOrd="0" presId="urn:microsoft.com/office/officeart/2008/layout/HalfCircleOrganizationChart"/>
    <dgm:cxn modelId="{45F1E97E-916F-4A65-B6F7-9CFB6A29E26C}" type="presParOf" srcId="{2A039A93-D563-4D7F-9646-2DBC9E0EEEA8}" destId="{76B6CEAE-3871-4A66-91CB-8BCA86508C17}" srcOrd="3" destOrd="0" presId="urn:microsoft.com/office/officeart/2008/layout/HalfCircleOrganizationChart"/>
    <dgm:cxn modelId="{ED673006-EB57-4F46-8982-33C279E69B83}" type="presParOf" srcId="{76B6CEAE-3871-4A66-91CB-8BCA86508C17}" destId="{48ABBD28-8E8C-42D7-B375-F2BB97BD99F2}" srcOrd="0" destOrd="0" presId="urn:microsoft.com/office/officeart/2008/layout/HalfCircleOrganizationChart"/>
    <dgm:cxn modelId="{9151E488-5DA5-46AC-BDE9-3D8BA3272047}" type="presParOf" srcId="{48ABBD28-8E8C-42D7-B375-F2BB97BD99F2}" destId="{F977F259-8037-479A-A5D8-CFC681AD0957}" srcOrd="0" destOrd="0" presId="urn:microsoft.com/office/officeart/2008/layout/HalfCircleOrganizationChart"/>
    <dgm:cxn modelId="{62D828B9-589C-4EE3-A0A2-CC1A9FD705AB}" type="presParOf" srcId="{48ABBD28-8E8C-42D7-B375-F2BB97BD99F2}" destId="{C8DE8DC5-7A13-4CE0-A650-DAC0FD0CB9F3}" srcOrd="1" destOrd="0" presId="urn:microsoft.com/office/officeart/2008/layout/HalfCircleOrganizationChart"/>
    <dgm:cxn modelId="{E953C517-E7E5-45DF-A931-F4DC12075CBA}" type="presParOf" srcId="{48ABBD28-8E8C-42D7-B375-F2BB97BD99F2}" destId="{7A2CB9C7-9493-4BC5-8088-7208E4C2E278}" srcOrd="2" destOrd="0" presId="urn:microsoft.com/office/officeart/2008/layout/HalfCircleOrganizationChart"/>
    <dgm:cxn modelId="{7D3FCCA0-A575-4792-8C53-4DE5AE6579DB}" type="presParOf" srcId="{48ABBD28-8E8C-42D7-B375-F2BB97BD99F2}" destId="{530CCCEE-BCB9-4BEA-A529-A2F53DD05B09}" srcOrd="3" destOrd="0" presId="urn:microsoft.com/office/officeart/2008/layout/HalfCircleOrganizationChart"/>
    <dgm:cxn modelId="{AB378B26-CACE-472F-AF1D-ED584C445581}" type="presParOf" srcId="{76B6CEAE-3871-4A66-91CB-8BCA86508C17}" destId="{678CDC1C-4E60-40F8-833F-1E6CD771AEFF}" srcOrd="1" destOrd="0" presId="urn:microsoft.com/office/officeart/2008/layout/HalfCircleOrganizationChart"/>
    <dgm:cxn modelId="{5F91C2E6-E7F3-4E7F-9677-32F28F7F131E}" type="presParOf" srcId="{76B6CEAE-3871-4A66-91CB-8BCA86508C17}" destId="{974ECC07-A025-4023-87D6-CC35F431A3AD}" srcOrd="2" destOrd="0" presId="urn:microsoft.com/office/officeart/2008/layout/HalfCircleOrganizationChart"/>
    <dgm:cxn modelId="{3DBCD1DF-D576-43C8-ABB0-685AC78923F2}" type="presParOf" srcId="{A6460BFC-D4CC-4928-A67B-C163B19ADA83}" destId="{34E45134-1F96-4B30-B526-6D2C78C3AE42}"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C6D6331-88E3-4065-A18A-8CC61B8D15E1}"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hr-HR"/>
        </a:p>
      </dgm:t>
    </dgm:pt>
    <dgm:pt modelId="{EE1B39F4-ABC6-40C0-995D-A4541801A00D}">
      <dgm:prSet phldrT="[Text]"/>
      <dgm:spPr/>
      <dgm:t>
        <a:bodyPr/>
        <a:lstStyle/>
        <a:p>
          <a:pPr algn="ctr"/>
          <a:r>
            <a:rPr lang="hr-HR" dirty="0" smtClean="0">
              <a:solidFill>
                <a:schemeClr val="tx1">
                  <a:lumMod val="95000"/>
                  <a:lumOff val="5000"/>
                </a:schemeClr>
              </a:solidFill>
              <a:latin typeface="Baskerville Old Face" pitchFamily="18" charset="0"/>
            </a:rPr>
            <a:t>Procjena </a:t>
          </a:r>
          <a:endParaRPr lang="hr-HR" dirty="0">
            <a:solidFill>
              <a:schemeClr val="tx1">
                <a:lumMod val="95000"/>
                <a:lumOff val="5000"/>
              </a:schemeClr>
            </a:solidFill>
            <a:latin typeface="Baskerville Old Face" pitchFamily="18" charset="0"/>
          </a:endParaRPr>
        </a:p>
      </dgm:t>
    </dgm:pt>
    <dgm:pt modelId="{EA08E820-4BCA-45E5-863E-0CC0830AC55F}" type="parTrans" cxnId="{1615AD03-C9A3-4847-904F-E0693FE58FC8}">
      <dgm:prSet/>
      <dgm:spPr/>
      <dgm:t>
        <a:bodyPr/>
        <a:lstStyle/>
        <a:p>
          <a:endParaRPr lang="hr-HR"/>
        </a:p>
      </dgm:t>
    </dgm:pt>
    <dgm:pt modelId="{26BFEB0E-1764-40C7-A632-8A7A516CB4F7}" type="sibTrans" cxnId="{1615AD03-C9A3-4847-904F-E0693FE58FC8}">
      <dgm:prSet/>
      <dgm:spPr/>
      <dgm:t>
        <a:bodyPr/>
        <a:lstStyle/>
        <a:p>
          <a:endParaRPr lang="hr-HR"/>
        </a:p>
      </dgm:t>
    </dgm:pt>
    <dgm:pt modelId="{97AEC0D3-BEB7-4A0C-81B8-D56D3479B482}">
      <dgm:prSet phldrT="[Text]"/>
      <dgm:spPr/>
      <dgm:t>
        <a:bodyPr/>
        <a:lstStyle/>
        <a:p>
          <a:pPr algn="ctr"/>
          <a:r>
            <a:rPr lang="hr-HR" dirty="0" smtClean="0">
              <a:solidFill>
                <a:schemeClr val="tx1">
                  <a:lumMod val="95000"/>
                  <a:lumOff val="5000"/>
                </a:schemeClr>
              </a:solidFill>
              <a:latin typeface="Baskerville Old Face" pitchFamily="18" charset="0"/>
            </a:rPr>
            <a:t>Testovi i kliničko intervjuiranje</a:t>
          </a:r>
          <a:endParaRPr lang="hr-HR" dirty="0">
            <a:solidFill>
              <a:schemeClr val="tx1">
                <a:lumMod val="95000"/>
                <a:lumOff val="5000"/>
              </a:schemeClr>
            </a:solidFill>
            <a:latin typeface="Baskerville Old Face" pitchFamily="18" charset="0"/>
          </a:endParaRPr>
        </a:p>
      </dgm:t>
    </dgm:pt>
    <dgm:pt modelId="{DDA1E913-B4B5-448C-B5F8-020B4273ECCF}" type="parTrans" cxnId="{4D38ADD5-8DAB-4024-8B97-D2BCE5380551}">
      <dgm:prSet/>
      <dgm:spPr/>
      <dgm:t>
        <a:bodyPr/>
        <a:lstStyle/>
        <a:p>
          <a:endParaRPr lang="hr-HR"/>
        </a:p>
      </dgm:t>
    </dgm:pt>
    <dgm:pt modelId="{98889979-EE93-476E-9EEA-0562815852D9}" type="sibTrans" cxnId="{4D38ADD5-8DAB-4024-8B97-D2BCE5380551}">
      <dgm:prSet/>
      <dgm:spPr/>
      <dgm:t>
        <a:bodyPr/>
        <a:lstStyle/>
        <a:p>
          <a:endParaRPr lang="hr-HR"/>
        </a:p>
      </dgm:t>
    </dgm:pt>
    <dgm:pt modelId="{77A19AF9-2808-490A-9EA9-82C788EB44AD}">
      <dgm:prSet phldrT="[Text]"/>
      <dgm:spPr/>
      <dgm:t>
        <a:bodyPr/>
        <a:lstStyle/>
        <a:p>
          <a:pPr algn="ctr"/>
          <a:r>
            <a:rPr lang="hr-HR" dirty="0" smtClean="0">
              <a:solidFill>
                <a:schemeClr val="tx1">
                  <a:lumMod val="95000"/>
                  <a:lumOff val="5000"/>
                </a:schemeClr>
              </a:solidFill>
              <a:latin typeface="Baskerville Old Face" pitchFamily="18" charset="0"/>
            </a:rPr>
            <a:t>Upoznavanje s tretmanom</a:t>
          </a:r>
          <a:endParaRPr lang="hr-HR" dirty="0">
            <a:solidFill>
              <a:schemeClr val="tx1">
                <a:lumMod val="95000"/>
                <a:lumOff val="5000"/>
              </a:schemeClr>
            </a:solidFill>
            <a:latin typeface="Baskerville Old Face" pitchFamily="18" charset="0"/>
          </a:endParaRPr>
        </a:p>
      </dgm:t>
    </dgm:pt>
    <dgm:pt modelId="{0BFB8276-EECE-41C6-B3FF-1C97CC905310}" type="parTrans" cxnId="{625CD1C1-8904-4F18-8F5B-E084E83B0430}">
      <dgm:prSet/>
      <dgm:spPr/>
      <dgm:t>
        <a:bodyPr/>
        <a:lstStyle/>
        <a:p>
          <a:endParaRPr lang="hr-HR"/>
        </a:p>
      </dgm:t>
    </dgm:pt>
    <dgm:pt modelId="{06E6B2F4-9243-4FAE-BD6E-23836047DD43}" type="sibTrans" cxnId="{625CD1C1-8904-4F18-8F5B-E084E83B0430}">
      <dgm:prSet/>
      <dgm:spPr/>
      <dgm:t>
        <a:bodyPr/>
        <a:lstStyle/>
        <a:p>
          <a:endParaRPr lang="hr-HR"/>
        </a:p>
      </dgm:t>
    </dgm:pt>
    <dgm:pt modelId="{6FFD752D-FF9C-40A7-B659-5381CE3C1BEE}">
      <dgm:prSet phldrT="[Text]"/>
      <dgm:spPr/>
      <dgm:t>
        <a:bodyPr/>
        <a:lstStyle/>
        <a:p>
          <a:pPr algn="ctr"/>
          <a:r>
            <a:rPr lang="hr-HR" dirty="0" smtClean="0">
              <a:solidFill>
                <a:schemeClr val="tx1">
                  <a:lumMod val="95000"/>
                  <a:lumOff val="5000"/>
                </a:schemeClr>
              </a:solidFill>
              <a:latin typeface="Baskerville Old Face" pitchFamily="18" charset="0"/>
            </a:rPr>
            <a:t>Identificiranje i promjena automatskih misli</a:t>
          </a:r>
          <a:endParaRPr lang="hr-HR" dirty="0">
            <a:solidFill>
              <a:schemeClr val="tx1">
                <a:lumMod val="95000"/>
                <a:lumOff val="5000"/>
              </a:schemeClr>
            </a:solidFill>
            <a:latin typeface="Baskerville Old Face" pitchFamily="18" charset="0"/>
          </a:endParaRPr>
        </a:p>
      </dgm:t>
    </dgm:pt>
    <dgm:pt modelId="{F65B11E8-DA5A-4C16-9597-B71267503F61}" type="parTrans" cxnId="{2BEB3E70-43D0-478C-88C0-0D9DBABCFC13}">
      <dgm:prSet/>
      <dgm:spPr/>
      <dgm:t>
        <a:bodyPr/>
        <a:lstStyle/>
        <a:p>
          <a:endParaRPr lang="hr-HR"/>
        </a:p>
      </dgm:t>
    </dgm:pt>
    <dgm:pt modelId="{456BBCD4-64AA-4057-A086-944BF29F71CC}" type="sibTrans" cxnId="{2BEB3E70-43D0-478C-88C0-0D9DBABCFC13}">
      <dgm:prSet/>
      <dgm:spPr/>
      <dgm:t>
        <a:bodyPr/>
        <a:lstStyle/>
        <a:p>
          <a:endParaRPr lang="hr-HR"/>
        </a:p>
      </dgm:t>
    </dgm:pt>
    <dgm:pt modelId="{960600FF-AD1E-4184-86D7-013199847376}">
      <dgm:prSet phldrT="[Text]"/>
      <dgm:spPr/>
      <dgm:t>
        <a:bodyPr/>
        <a:lstStyle/>
        <a:p>
          <a:pPr algn="ctr"/>
          <a:r>
            <a:rPr lang="hr-HR" dirty="0" smtClean="0">
              <a:solidFill>
                <a:schemeClr val="tx1">
                  <a:lumMod val="95000"/>
                  <a:lumOff val="5000"/>
                </a:schemeClr>
              </a:solidFill>
              <a:latin typeface="Baskerville Old Face" pitchFamily="18" charset="0"/>
            </a:rPr>
            <a:t>Razmatranje lijekova</a:t>
          </a:r>
          <a:endParaRPr lang="hr-HR" dirty="0">
            <a:solidFill>
              <a:schemeClr val="tx1">
                <a:lumMod val="95000"/>
                <a:lumOff val="5000"/>
              </a:schemeClr>
            </a:solidFill>
            <a:latin typeface="Baskerville Old Face" pitchFamily="18" charset="0"/>
          </a:endParaRPr>
        </a:p>
      </dgm:t>
    </dgm:pt>
    <dgm:pt modelId="{8D9A1423-B9CB-4AAE-9EC0-557E18C9E08A}" type="parTrans" cxnId="{ED10C975-09DE-4E25-862A-36652F42F7B0}">
      <dgm:prSet/>
      <dgm:spPr/>
      <dgm:t>
        <a:bodyPr/>
        <a:lstStyle/>
        <a:p>
          <a:endParaRPr lang="hr-HR"/>
        </a:p>
      </dgm:t>
    </dgm:pt>
    <dgm:pt modelId="{98FF8012-630B-4FD6-B446-190101B704A2}" type="sibTrans" cxnId="{ED10C975-09DE-4E25-862A-36652F42F7B0}">
      <dgm:prSet/>
      <dgm:spPr/>
      <dgm:t>
        <a:bodyPr/>
        <a:lstStyle/>
        <a:p>
          <a:endParaRPr lang="hr-HR"/>
        </a:p>
      </dgm:t>
    </dgm:pt>
    <dgm:pt modelId="{71B193F9-2248-41B5-B1B7-F38D674DEB46}">
      <dgm:prSet phldrT="[Text]"/>
      <dgm:spPr/>
      <dgm:t>
        <a:bodyPr/>
        <a:lstStyle/>
        <a:p>
          <a:pPr algn="ctr"/>
          <a:r>
            <a:rPr lang="hr-HR" dirty="0" smtClean="0">
              <a:solidFill>
                <a:schemeClr val="tx1">
                  <a:lumMod val="95000"/>
                  <a:lumOff val="5000"/>
                </a:schemeClr>
              </a:solidFill>
              <a:latin typeface="Baskerville Old Face" pitchFamily="18" charset="0"/>
            </a:rPr>
            <a:t>Kognitivne intervencije</a:t>
          </a:r>
          <a:endParaRPr lang="hr-HR" dirty="0">
            <a:solidFill>
              <a:schemeClr val="tx1">
                <a:lumMod val="95000"/>
                <a:lumOff val="5000"/>
              </a:schemeClr>
            </a:solidFill>
            <a:latin typeface="Baskerville Old Face" pitchFamily="18" charset="0"/>
          </a:endParaRPr>
        </a:p>
      </dgm:t>
    </dgm:pt>
    <dgm:pt modelId="{92CF39A2-C756-4B92-BC85-0F4CDC122CF3}" type="parTrans" cxnId="{B1C4FE88-6AA7-4317-B3E4-EB81754310CA}">
      <dgm:prSet/>
      <dgm:spPr/>
      <dgm:t>
        <a:bodyPr/>
        <a:lstStyle/>
        <a:p>
          <a:endParaRPr lang="hr-HR"/>
        </a:p>
      </dgm:t>
    </dgm:pt>
    <dgm:pt modelId="{DD8AB557-A905-4A68-98CC-C4EA812713FF}" type="sibTrans" cxnId="{B1C4FE88-6AA7-4317-B3E4-EB81754310CA}">
      <dgm:prSet/>
      <dgm:spPr/>
      <dgm:t>
        <a:bodyPr/>
        <a:lstStyle/>
        <a:p>
          <a:endParaRPr lang="hr-HR"/>
        </a:p>
      </dgm:t>
    </dgm:pt>
    <dgm:pt modelId="{AC9CE7AF-AF11-448E-9487-6F21DAB8FCD5}">
      <dgm:prSet phldrT="[Text]"/>
      <dgm:spPr/>
      <dgm:t>
        <a:bodyPr/>
        <a:lstStyle/>
        <a:p>
          <a:pPr algn="ctr"/>
          <a:r>
            <a:rPr lang="hr-HR" dirty="0" smtClean="0">
              <a:solidFill>
                <a:schemeClr val="tx1">
                  <a:lumMod val="95000"/>
                  <a:lumOff val="5000"/>
                </a:schemeClr>
              </a:solidFill>
              <a:latin typeface="Baskerville Old Face" pitchFamily="18" charset="0"/>
            </a:rPr>
            <a:t>Konstruiranje hijerarhije straha </a:t>
          </a:r>
          <a:endParaRPr lang="hr-HR" dirty="0">
            <a:solidFill>
              <a:schemeClr val="tx1">
                <a:lumMod val="95000"/>
                <a:lumOff val="5000"/>
              </a:schemeClr>
            </a:solidFill>
            <a:latin typeface="Baskerville Old Face" pitchFamily="18" charset="0"/>
          </a:endParaRPr>
        </a:p>
      </dgm:t>
    </dgm:pt>
    <dgm:pt modelId="{37F568CA-E390-4386-A401-678AA93519F7}" type="parTrans" cxnId="{88B0A089-2F37-4F19-9EAF-716672B9C717}">
      <dgm:prSet/>
      <dgm:spPr/>
      <dgm:t>
        <a:bodyPr/>
        <a:lstStyle/>
        <a:p>
          <a:endParaRPr lang="hr-HR"/>
        </a:p>
      </dgm:t>
    </dgm:pt>
    <dgm:pt modelId="{43B203D0-285C-41FC-B2F5-DC652B6333B7}" type="sibTrans" cxnId="{88B0A089-2F37-4F19-9EAF-716672B9C717}">
      <dgm:prSet/>
      <dgm:spPr/>
      <dgm:t>
        <a:bodyPr/>
        <a:lstStyle/>
        <a:p>
          <a:endParaRPr lang="hr-HR"/>
        </a:p>
      </dgm:t>
    </dgm:pt>
    <dgm:pt modelId="{9BCC5A08-CACE-48B3-A223-C626254B6EF6}">
      <dgm:prSet phldrT="[Text]"/>
      <dgm:spPr/>
      <dgm:t>
        <a:bodyPr/>
        <a:lstStyle/>
        <a:p>
          <a:pPr algn="ctr"/>
          <a:r>
            <a:rPr lang="hr-HR" dirty="0" smtClean="0">
              <a:solidFill>
                <a:schemeClr val="tx1">
                  <a:lumMod val="95000"/>
                  <a:lumOff val="5000"/>
                </a:schemeClr>
              </a:solidFill>
              <a:latin typeface="Baskerville Old Face" pitchFamily="18" charset="0"/>
            </a:rPr>
            <a:t>Ponovno učenje disanja</a:t>
          </a:r>
          <a:endParaRPr lang="hr-HR" dirty="0">
            <a:solidFill>
              <a:schemeClr val="tx1">
                <a:lumMod val="95000"/>
                <a:lumOff val="5000"/>
              </a:schemeClr>
            </a:solidFill>
            <a:latin typeface="Baskerville Old Face" pitchFamily="18" charset="0"/>
          </a:endParaRPr>
        </a:p>
      </dgm:t>
    </dgm:pt>
    <dgm:pt modelId="{E7E82E83-525C-44E2-806A-68AD283FF213}" type="parTrans" cxnId="{904224B5-425C-4C51-9A6B-20D87A4FD46F}">
      <dgm:prSet/>
      <dgm:spPr/>
      <dgm:t>
        <a:bodyPr/>
        <a:lstStyle/>
        <a:p>
          <a:endParaRPr lang="hr-HR"/>
        </a:p>
      </dgm:t>
    </dgm:pt>
    <dgm:pt modelId="{8FE06608-7915-4562-8AB5-8864FE94302D}" type="sibTrans" cxnId="{904224B5-425C-4C51-9A6B-20D87A4FD46F}">
      <dgm:prSet/>
      <dgm:spPr/>
      <dgm:t>
        <a:bodyPr/>
        <a:lstStyle/>
        <a:p>
          <a:endParaRPr lang="hr-HR"/>
        </a:p>
      </dgm:t>
    </dgm:pt>
    <dgm:pt modelId="{5FFC60E7-081D-41F1-92ED-9FFD3AB51EDA}">
      <dgm:prSet phldrT="[Text]"/>
      <dgm:spPr/>
      <dgm:t>
        <a:bodyPr/>
        <a:lstStyle/>
        <a:p>
          <a:pPr algn="ctr"/>
          <a:r>
            <a:rPr lang="hr-HR" dirty="0" smtClean="0">
              <a:solidFill>
                <a:schemeClr val="tx1">
                  <a:lumMod val="95000"/>
                  <a:lumOff val="5000"/>
                </a:schemeClr>
              </a:solidFill>
              <a:latin typeface="Baskerville Old Face" pitchFamily="18" charset="0"/>
            </a:rPr>
            <a:t>Trening relaksacije</a:t>
          </a:r>
          <a:endParaRPr lang="hr-HR" dirty="0">
            <a:solidFill>
              <a:schemeClr val="tx1">
                <a:lumMod val="95000"/>
                <a:lumOff val="5000"/>
              </a:schemeClr>
            </a:solidFill>
            <a:latin typeface="Baskerville Old Face" pitchFamily="18" charset="0"/>
          </a:endParaRPr>
        </a:p>
      </dgm:t>
    </dgm:pt>
    <dgm:pt modelId="{594D5223-A610-40C1-B96F-8AB0A1A9C20F}" type="parTrans" cxnId="{21B1D43C-B55F-4EBB-A6A8-D3D11CBB2E39}">
      <dgm:prSet/>
      <dgm:spPr/>
      <dgm:t>
        <a:bodyPr/>
        <a:lstStyle/>
        <a:p>
          <a:endParaRPr lang="hr-HR"/>
        </a:p>
      </dgm:t>
    </dgm:pt>
    <dgm:pt modelId="{30C21A67-EFDD-4515-B544-022C8A698388}" type="sibTrans" cxnId="{21B1D43C-B55F-4EBB-A6A8-D3D11CBB2E39}">
      <dgm:prSet/>
      <dgm:spPr/>
      <dgm:t>
        <a:bodyPr/>
        <a:lstStyle/>
        <a:p>
          <a:endParaRPr lang="hr-HR"/>
        </a:p>
      </dgm:t>
    </dgm:pt>
    <dgm:pt modelId="{7DE315C9-DD1D-4D80-9761-5FD789EDFA47}">
      <dgm:prSet phldrT="[Text]"/>
      <dgm:spPr/>
      <dgm:t>
        <a:bodyPr/>
        <a:lstStyle/>
        <a:p>
          <a:pPr algn="ctr"/>
          <a:r>
            <a:rPr lang="hr-HR" dirty="0" smtClean="0">
              <a:solidFill>
                <a:schemeClr val="tx1">
                  <a:lumMod val="95000"/>
                  <a:lumOff val="5000"/>
                </a:schemeClr>
              </a:solidFill>
              <a:latin typeface="Baskerville Old Face" pitchFamily="18" charset="0"/>
            </a:rPr>
            <a:t>Prorjeđivanje tretmana</a:t>
          </a:r>
          <a:endParaRPr lang="hr-HR" dirty="0">
            <a:solidFill>
              <a:schemeClr val="tx1">
                <a:lumMod val="95000"/>
                <a:lumOff val="5000"/>
              </a:schemeClr>
            </a:solidFill>
            <a:latin typeface="Baskerville Old Face" pitchFamily="18" charset="0"/>
          </a:endParaRPr>
        </a:p>
      </dgm:t>
    </dgm:pt>
    <dgm:pt modelId="{BCCE3D45-FBCB-401E-A03B-380F0A5F20F6}" type="parTrans" cxnId="{7264B46D-BCB7-4A5D-86CE-6B7FB348D7C8}">
      <dgm:prSet/>
      <dgm:spPr/>
      <dgm:t>
        <a:bodyPr/>
        <a:lstStyle/>
        <a:p>
          <a:endParaRPr lang="hr-HR"/>
        </a:p>
      </dgm:t>
    </dgm:pt>
    <dgm:pt modelId="{83164826-4B53-4075-BED7-BFF2835D1C10}" type="sibTrans" cxnId="{7264B46D-BCB7-4A5D-86CE-6B7FB348D7C8}">
      <dgm:prSet/>
      <dgm:spPr/>
      <dgm:t>
        <a:bodyPr/>
        <a:lstStyle/>
        <a:p>
          <a:endParaRPr lang="hr-HR"/>
        </a:p>
      </dgm:t>
    </dgm:pt>
    <dgm:pt modelId="{DA531064-050A-495D-B497-5775B178575D}">
      <dgm:prSet phldrT="[Text]"/>
      <dgm:spPr/>
      <dgm:t>
        <a:bodyPr/>
        <a:lstStyle/>
        <a:p>
          <a:pPr algn="ctr"/>
          <a:r>
            <a:rPr lang="hr-HR" dirty="0" smtClean="0">
              <a:solidFill>
                <a:schemeClr val="tx1">
                  <a:lumMod val="95000"/>
                  <a:lumOff val="5000"/>
                </a:schemeClr>
              </a:solidFill>
              <a:latin typeface="Baskerville Old Face" pitchFamily="18" charset="0"/>
            </a:rPr>
            <a:t>Identificiranje i promjena disfunkcionalnih pretpostavki</a:t>
          </a:r>
          <a:endParaRPr lang="hr-HR" dirty="0">
            <a:solidFill>
              <a:schemeClr val="tx1">
                <a:lumMod val="95000"/>
                <a:lumOff val="5000"/>
              </a:schemeClr>
            </a:solidFill>
            <a:latin typeface="Baskerville Old Face" pitchFamily="18" charset="0"/>
          </a:endParaRPr>
        </a:p>
      </dgm:t>
    </dgm:pt>
    <dgm:pt modelId="{491DA816-9B78-48C9-B9E2-72C5E424901C}" type="parTrans" cxnId="{9B7B135F-AF4A-421D-87FB-3BB7C32EFA3B}">
      <dgm:prSet/>
      <dgm:spPr/>
      <dgm:t>
        <a:bodyPr/>
        <a:lstStyle/>
        <a:p>
          <a:endParaRPr lang="hr-HR"/>
        </a:p>
      </dgm:t>
    </dgm:pt>
    <dgm:pt modelId="{242F0E78-71F1-4BBA-8D22-EA94A5A455C6}" type="sibTrans" cxnId="{9B7B135F-AF4A-421D-87FB-3BB7C32EFA3B}">
      <dgm:prSet/>
      <dgm:spPr/>
      <dgm:t>
        <a:bodyPr/>
        <a:lstStyle/>
        <a:p>
          <a:endParaRPr lang="hr-HR"/>
        </a:p>
      </dgm:t>
    </dgm:pt>
    <dgm:pt modelId="{0A7EC89C-ED75-49E3-9519-2D70763EABD0}">
      <dgm:prSet phldrT="[Text]"/>
      <dgm:spPr/>
      <dgm:t>
        <a:bodyPr/>
        <a:lstStyle/>
        <a:p>
          <a:pPr algn="ctr"/>
          <a:r>
            <a:rPr lang="hr-HR" dirty="0" smtClean="0">
              <a:solidFill>
                <a:schemeClr val="tx1">
                  <a:lumMod val="95000"/>
                  <a:lumOff val="5000"/>
                </a:schemeClr>
              </a:solidFill>
              <a:latin typeface="Baskerville Old Face" pitchFamily="18" charset="0"/>
            </a:rPr>
            <a:t>Identificiranje i promjena osobnih shema </a:t>
          </a:r>
          <a:endParaRPr lang="hr-HR" dirty="0">
            <a:solidFill>
              <a:schemeClr val="tx1">
                <a:lumMod val="95000"/>
                <a:lumOff val="5000"/>
              </a:schemeClr>
            </a:solidFill>
            <a:latin typeface="Baskerville Old Face" pitchFamily="18" charset="0"/>
          </a:endParaRPr>
        </a:p>
      </dgm:t>
    </dgm:pt>
    <dgm:pt modelId="{9E5ADDF0-519E-4849-901A-30F9654A361A}" type="parTrans" cxnId="{0609E936-C01C-4F82-A508-A7FA4E1C5FEF}">
      <dgm:prSet/>
      <dgm:spPr/>
      <dgm:t>
        <a:bodyPr/>
        <a:lstStyle/>
        <a:p>
          <a:endParaRPr lang="hr-HR"/>
        </a:p>
      </dgm:t>
    </dgm:pt>
    <dgm:pt modelId="{9850277A-60AC-42CC-8647-0EC445C51570}" type="sibTrans" cxnId="{0609E936-C01C-4F82-A508-A7FA4E1C5FEF}">
      <dgm:prSet/>
      <dgm:spPr/>
      <dgm:t>
        <a:bodyPr/>
        <a:lstStyle/>
        <a:p>
          <a:endParaRPr lang="hr-HR"/>
        </a:p>
      </dgm:t>
    </dgm:pt>
    <dgm:pt modelId="{066A8037-00DB-4EFF-9E85-9842C9A510C1}">
      <dgm:prSet phldrT="[Text]"/>
      <dgm:spPr/>
      <dgm:t>
        <a:bodyPr/>
        <a:lstStyle/>
        <a:p>
          <a:pPr algn="ctr"/>
          <a:r>
            <a:rPr lang="hr-HR" dirty="0" smtClean="0">
              <a:solidFill>
                <a:schemeClr val="tx1">
                  <a:lumMod val="95000"/>
                  <a:lumOff val="5000"/>
                </a:schemeClr>
              </a:solidFill>
              <a:latin typeface="Baskerville Old Face" pitchFamily="18" charset="0"/>
            </a:rPr>
            <a:t>Bihevioralne intervencije</a:t>
          </a:r>
          <a:endParaRPr lang="hr-HR" dirty="0">
            <a:solidFill>
              <a:schemeClr val="tx1">
                <a:lumMod val="95000"/>
                <a:lumOff val="5000"/>
              </a:schemeClr>
            </a:solidFill>
            <a:latin typeface="Baskerville Old Face" pitchFamily="18" charset="0"/>
          </a:endParaRPr>
        </a:p>
      </dgm:t>
    </dgm:pt>
    <dgm:pt modelId="{1D531EC7-59D9-414D-B08F-D3C69D24850A}" type="parTrans" cxnId="{FB969254-6B14-4566-89E8-D341BCECC26E}">
      <dgm:prSet/>
      <dgm:spPr/>
      <dgm:t>
        <a:bodyPr/>
        <a:lstStyle/>
        <a:p>
          <a:endParaRPr lang="hr-HR"/>
        </a:p>
      </dgm:t>
    </dgm:pt>
    <dgm:pt modelId="{39459836-9869-4B90-BA23-5322390B8285}" type="sibTrans" cxnId="{FB969254-6B14-4566-89E8-D341BCECC26E}">
      <dgm:prSet/>
      <dgm:spPr/>
      <dgm:t>
        <a:bodyPr/>
        <a:lstStyle/>
        <a:p>
          <a:endParaRPr lang="hr-HR"/>
        </a:p>
      </dgm:t>
    </dgm:pt>
    <dgm:pt modelId="{78D13B73-8FF6-45F1-ABA6-367DF1BDF7F8}">
      <dgm:prSet phldrT="[Text]"/>
      <dgm:spPr/>
      <dgm:t>
        <a:bodyPr/>
        <a:lstStyle/>
        <a:p>
          <a:pPr algn="ctr"/>
          <a:r>
            <a:rPr lang="hr-HR" dirty="0" smtClean="0">
              <a:solidFill>
                <a:schemeClr val="tx1">
                  <a:lumMod val="95000"/>
                  <a:lumOff val="5000"/>
                </a:schemeClr>
              </a:solidFill>
              <a:latin typeface="Baskerville Old Face" pitchFamily="18" charset="0"/>
            </a:rPr>
            <a:t>Izazivanje panike</a:t>
          </a:r>
          <a:endParaRPr lang="hr-HR" dirty="0">
            <a:solidFill>
              <a:schemeClr val="tx1">
                <a:lumMod val="95000"/>
                <a:lumOff val="5000"/>
              </a:schemeClr>
            </a:solidFill>
            <a:latin typeface="Baskerville Old Face" pitchFamily="18" charset="0"/>
          </a:endParaRPr>
        </a:p>
      </dgm:t>
    </dgm:pt>
    <dgm:pt modelId="{28B7FC95-E52A-4C77-BB68-F6FFC4C53E53}" type="parTrans" cxnId="{EA0B6EA9-2B1D-4CB9-9BC0-B3D95C558740}">
      <dgm:prSet/>
      <dgm:spPr/>
      <dgm:t>
        <a:bodyPr/>
        <a:lstStyle/>
        <a:p>
          <a:endParaRPr lang="hr-HR"/>
        </a:p>
      </dgm:t>
    </dgm:pt>
    <dgm:pt modelId="{D354A0E0-AB2F-4D7E-93B7-96CE07A0E88D}" type="sibTrans" cxnId="{EA0B6EA9-2B1D-4CB9-9BC0-B3D95C558740}">
      <dgm:prSet/>
      <dgm:spPr/>
      <dgm:t>
        <a:bodyPr/>
        <a:lstStyle/>
        <a:p>
          <a:endParaRPr lang="hr-HR"/>
        </a:p>
      </dgm:t>
    </dgm:pt>
    <dgm:pt modelId="{03D0233A-A894-4E36-A319-DDE18FBFEEB2}">
      <dgm:prSet phldrT="[Text]"/>
      <dgm:spPr/>
      <dgm:t>
        <a:bodyPr/>
        <a:lstStyle/>
        <a:p>
          <a:pPr algn="ctr"/>
          <a:r>
            <a:rPr lang="hr-HR" dirty="0" smtClean="0">
              <a:solidFill>
                <a:schemeClr val="tx1">
                  <a:lumMod val="95000"/>
                  <a:lumOff val="5000"/>
                </a:schemeClr>
              </a:solidFill>
              <a:latin typeface="Baskerville Old Face" pitchFamily="18" charset="0"/>
            </a:rPr>
            <a:t>Konstrukcija hijerarhije straha</a:t>
          </a:r>
          <a:endParaRPr lang="hr-HR" dirty="0">
            <a:solidFill>
              <a:schemeClr val="tx1">
                <a:lumMod val="95000"/>
                <a:lumOff val="5000"/>
              </a:schemeClr>
            </a:solidFill>
            <a:latin typeface="Baskerville Old Face" pitchFamily="18" charset="0"/>
          </a:endParaRPr>
        </a:p>
      </dgm:t>
    </dgm:pt>
    <dgm:pt modelId="{B7074A04-D2C1-4947-BB0D-29E377141AE5}" type="parTrans" cxnId="{846D3A7A-AD4B-406D-BE6D-25E84C186481}">
      <dgm:prSet/>
      <dgm:spPr/>
      <dgm:t>
        <a:bodyPr/>
        <a:lstStyle/>
        <a:p>
          <a:endParaRPr lang="hr-HR"/>
        </a:p>
      </dgm:t>
    </dgm:pt>
    <dgm:pt modelId="{5798D2A0-3A5A-4D75-9FB5-4AC01E465F26}" type="sibTrans" cxnId="{846D3A7A-AD4B-406D-BE6D-25E84C186481}">
      <dgm:prSet/>
      <dgm:spPr/>
      <dgm:t>
        <a:bodyPr/>
        <a:lstStyle/>
        <a:p>
          <a:endParaRPr lang="hr-HR"/>
        </a:p>
      </dgm:t>
    </dgm:pt>
    <dgm:pt modelId="{B45A5C26-A5C7-44F5-B071-2136BADA7783}">
      <dgm:prSet phldrT="[Text]"/>
      <dgm:spPr/>
      <dgm:t>
        <a:bodyPr/>
        <a:lstStyle/>
        <a:p>
          <a:pPr algn="ctr"/>
          <a:r>
            <a:rPr lang="hr-HR" dirty="0" smtClean="0">
              <a:solidFill>
                <a:schemeClr val="tx1">
                  <a:lumMod val="95000"/>
                  <a:lumOff val="5000"/>
                </a:schemeClr>
              </a:solidFill>
              <a:latin typeface="Baskerville Old Face" pitchFamily="18" charset="0"/>
            </a:rPr>
            <a:t>Izlaganje hijerarhiji straha</a:t>
          </a:r>
          <a:endParaRPr lang="hr-HR" dirty="0">
            <a:solidFill>
              <a:schemeClr val="tx1">
                <a:lumMod val="95000"/>
                <a:lumOff val="5000"/>
              </a:schemeClr>
            </a:solidFill>
            <a:latin typeface="Baskerville Old Face" pitchFamily="18" charset="0"/>
          </a:endParaRPr>
        </a:p>
      </dgm:t>
    </dgm:pt>
    <dgm:pt modelId="{F369E305-C5A1-4687-8B3D-44EC70935455}" type="parTrans" cxnId="{078FEF6E-32EE-4835-AA63-84302C456C29}">
      <dgm:prSet/>
      <dgm:spPr/>
      <dgm:t>
        <a:bodyPr/>
        <a:lstStyle/>
        <a:p>
          <a:endParaRPr lang="hr-HR"/>
        </a:p>
      </dgm:t>
    </dgm:pt>
    <dgm:pt modelId="{782C3419-426C-49A7-812F-D52446C03A8F}" type="sibTrans" cxnId="{078FEF6E-32EE-4835-AA63-84302C456C29}">
      <dgm:prSet/>
      <dgm:spPr/>
      <dgm:t>
        <a:bodyPr/>
        <a:lstStyle/>
        <a:p>
          <a:endParaRPr lang="hr-HR"/>
        </a:p>
      </dgm:t>
    </dgm:pt>
    <dgm:pt modelId="{FC38DA14-300F-4FF7-A12E-FC2242D98F1F}">
      <dgm:prSet phldrT="[Text]"/>
      <dgm:spPr/>
      <dgm:t>
        <a:bodyPr/>
        <a:lstStyle/>
        <a:p>
          <a:pPr algn="ctr"/>
          <a:r>
            <a:rPr lang="hr-HR" dirty="0" smtClean="0">
              <a:solidFill>
                <a:schemeClr val="tx1">
                  <a:lumMod val="95000"/>
                  <a:lumOff val="5000"/>
                </a:schemeClr>
              </a:solidFill>
              <a:latin typeface="Baskerville Old Face" pitchFamily="18" charset="0"/>
            </a:rPr>
            <a:t>Suočavanje sa životnim stresom</a:t>
          </a:r>
          <a:endParaRPr lang="hr-HR" dirty="0">
            <a:solidFill>
              <a:schemeClr val="tx1">
                <a:lumMod val="95000"/>
                <a:lumOff val="5000"/>
              </a:schemeClr>
            </a:solidFill>
            <a:latin typeface="Baskerville Old Face" pitchFamily="18" charset="0"/>
          </a:endParaRPr>
        </a:p>
      </dgm:t>
    </dgm:pt>
    <dgm:pt modelId="{27320C1B-2506-4932-8059-D3D88DDA99FF}" type="parTrans" cxnId="{D7BAD8F0-17EC-4416-ADEB-01C29A87BBA1}">
      <dgm:prSet/>
      <dgm:spPr/>
      <dgm:t>
        <a:bodyPr/>
        <a:lstStyle/>
        <a:p>
          <a:endParaRPr lang="hr-HR"/>
        </a:p>
      </dgm:t>
    </dgm:pt>
    <dgm:pt modelId="{934807BF-0952-450E-899D-9F98E0155EB6}" type="sibTrans" cxnId="{D7BAD8F0-17EC-4416-ADEB-01C29A87BBA1}">
      <dgm:prSet/>
      <dgm:spPr/>
      <dgm:t>
        <a:bodyPr/>
        <a:lstStyle/>
        <a:p>
          <a:endParaRPr lang="hr-HR"/>
        </a:p>
      </dgm:t>
    </dgm:pt>
    <dgm:pt modelId="{ED31470E-4B78-49A7-8913-08E11B8122B0}" type="pres">
      <dgm:prSet presAssocID="{AC6D6331-88E3-4065-A18A-8CC61B8D15E1}" presName="linear" presStyleCnt="0">
        <dgm:presLayoutVars>
          <dgm:animLvl val="lvl"/>
          <dgm:resizeHandles val="exact"/>
        </dgm:presLayoutVars>
      </dgm:prSet>
      <dgm:spPr/>
      <dgm:t>
        <a:bodyPr/>
        <a:lstStyle/>
        <a:p>
          <a:endParaRPr lang="hr-HR"/>
        </a:p>
      </dgm:t>
    </dgm:pt>
    <dgm:pt modelId="{349FF2E1-727B-41A5-969E-893570BF094F}" type="pres">
      <dgm:prSet presAssocID="{EE1B39F4-ABC6-40C0-995D-A4541801A00D}" presName="parentText" presStyleLbl="node1" presStyleIdx="0" presStyleCnt="9">
        <dgm:presLayoutVars>
          <dgm:chMax val="0"/>
          <dgm:bulletEnabled val="1"/>
        </dgm:presLayoutVars>
      </dgm:prSet>
      <dgm:spPr/>
      <dgm:t>
        <a:bodyPr/>
        <a:lstStyle/>
        <a:p>
          <a:endParaRPr lang="hr-HR"/>
        </a:p>
      </dgm:t>
    </dgm:pt>
    <dgm:pt modelId="{96882449-DD82-4FD1-8B20-55AAB4096E6E}" type="pres">
      <dgm:prSet presAssocID="{EE1B39F4-ABC6-40C0-995D-A4541801A00D}" presName="childText" presStyleLbl="revTx" presStyleIdx="0" presStyleCnt="3">
        <dgm:presLayoutVars>
          <dgm:bulletEnabled val="1"/>
        </dgm:presLayoutVars>
      </dgm:prSet>
      <dgm:spPr/>
      <dgm:t>
        <a:bodyPr/>
        <a:lstStyle/>
        <a:p>
          <a:endParaRPr lang="hr-HR"/>
        </a:p>
      </dgm:t>
    </dgm:pt>
    <dgm:pt modelId="{B31FB87E-2027-4CEE-B185-8D71E1E60795}" type="pres">
      <dgm:prSet presAssocID="{77A19AF9-2808-490A-9EA9-82C788EB44AD}" presName="parentText" presStyleLbl="node1" presStyleIdx="1" presStyleCnt="9">
        <dgm:presLayoutVars>
          <dgm:chMax val="0"/>
          <dgm:bulletEnabled val="1"/>
        </dgm:presLayoutVars>
      </dgm:prSet>
      <dgm:spPr/>
      <dgm:t>
        <a:bodyPr/>
        <a:lstStyle/>
        <a:p>
          <a:endParaRPr lang="hr-HR"/>
        </a:p>
      </dgm:t>
    </dgm:pt>
    <dgm:pt modelId="{7EC69B05-8E64-42E9-841F-87C81244103A}" type="pres">
      <dgm:prSet presAssocID="{06E6B2F4-9243-4FAE-BD6E-23836047DD43}" presName="spacer" presStyleCnt="0"/>
      <dgm:spPr/>
    </dgm:pt>
    <dgm:pt modelId="{599DD86B-C072-46A6-B6D9-EBFC61C2584E}" type="pres">
      <dgm:prSet presAssocID="{AC9CE7AF-AF11-448E-9487-6F21DAB8FCD5}" presName="parentText" presStyleLbl="node1" presStyleIdx="2" presStyleCnt="9">
        <dgm:presLayoutVars>
          <dgm:chMax val="0"/>
          <dgm:bulletEnabled val="1"/>
        </dgm:presLayoutVars>
      </dgm:prSet>
      <dgm:spPr/>
      <dgm:t>
        <a:bodyPr/>
        <a:lstStyle/>
        <a:p>
          <a:endParaRPr lang="hr-HR"/>
        </a:p>
      </dgm:t>
    </dgm:pt>
    <dgm:pt modelId="{9492944A-A690-454F-A461-A0003785352B}" type="pres">
      <dgm:prSet presAssocID="{43B203D0-285C-41FC-B2F5-DC652B6333B7}" presName="spacer" presStyleCnt="0"/>
      <dgm:spPr/>
    </dgm:pt>
    <dgm:pt modelId="{DEBE3AF7-3DBF-42B3-973B-982F1C9F1624}" type="pres">
      <dgm:prSet presAssocID="{9BCC5A08-CACE-48B3-A223-C626254B6EF6}" presName="parentText" presStyleLbl="node1" presStyleIdx="3" presStyleCnt="9">
        <dgm:presLayoutVars>
          <dgm:chMax val="0"/>
          <dgm:bulletEnabled val="1"/>
        </dgm:presLayoutVars>
      </dgm:prSet>
      <dgm:spPr/>
      <dgm:t>
        <a:bodyPr/>
        <a:lstStyle/>
        <a:p>
          <a:endParaRPr lang="hr-HR"/>
        </a:p>
      </dgm:t>
    </dgm:pt>
    <dgm:pt modelId="{263DF498-E07E-4D8F-921B-87AAD3C5D8BE}" type="pres">
      <dgm:prSet presAssocID="{8FE06608-7915-4562-8AB5-8864FE94302D}" presName="spacer" presStyleCnt="0"/>
      <dgm:spPr/>
    </dgm:pt>
    <dgm:pt modelId="{1982F043-DE90-4069-AB07-4C80DF02EBFA}" type="pres">
      <dgm:prSet presAssocID="{5FFC60E7-081D-41F1-92ED-9FFD3AB51EDA}" presName="parentText" presStyleLbl="node1" presStyleIdx="4" presStyleCnt="9">
        <dgm:presLayoutVars>
          <dgm:chMax val="0"/>
          <dgm:bulletEnabled val="1"/>
        </dgm:presLayoutVars>
      </dgm:prSet>
      <dgm:spPr/>
      <dgm:t>
        <a:bodyPr/>
        <a:lstStyle/>
        <a:p>
          <a:endParaRPr lang="hr-HR"/>
        </a:p>
      </dgm:t>
    </dgm:pt>
    <dgm:pt modelId="{8EE9899F-C730-4BF0-BAA2-B492481D9A10}" type="pres">
      <dgm:prSet presAssocID="{30C21A67-EFDD-4515-B544-022C8A698388}" presName="spacer" presStyleCnt="0"/>
      <dgm:spPr/>
    </dgm:pt>
    <dgm:pt modelId="{49686EF2-1713-4636-A47B-5D0019F93F90}" type="pres">
      <dgm:prSet presAssocID="{71B193F9-2248-41B5-B1B7-F38D674DEB46}" presName="parentText" presStyleLbl="node1" presStyleIdx="5" presStyleCnt="9">
        <dgm:presLayoutVars>
          <dgm:chMax val="0"/>
          <dgm:bulletEnabled val="1"/>
        </dgm:presLayoutVars>
      </dgm:prSet>
      <dgm:spPr/>
      <dgm:t>
        <a:bodyPr/>
        <a:lstStyle/>
        <a:p>
          <a:endParaRPr lang="hr-HR"/>
        </a:p>
      </dgm:t>
    </dgm:pt>
    <dgm:pt modelId="{7515B8CB-FE19-480B-9366-DEDB903FE2B1}" type="pres">
      <dgm:prSet presAssocID="{71B193F9-2248-41B5-B1B7-F38D674DEB46}" presName="childText" presStyleLbl="revTx" presStyleIdx="1" presStyleCnt="3">
        <dgm:presLayoutVars>
          <dgm:bulletEnabled val="1"/>
        </dgm:presLayoutVars>
      </dgm:prSet>
      <dgm:spPr/>
      <dgm:t>
        <a:bodyPr/>
        <a:lstStyle/>
        <a:p>
          <a:endParaRPr lang="hr-HR"/>
        </a:p>
      </dgm:t>
    </dgm:pt>
    <dgm:pt modelId="{4239AE4B-9345-461C-B229-B55C02EE2A17}" type="pres">
      <dgm:prSet presAssocID="{066A8037-00DB-4EFF-9E85-9842C9A510C1}" presName="parentText" presStyleLbl="node1" presStyleIdx="6" presStyleCnt="9">
        <dgm:presLayoutVars>
          <dgm:chMax val="0"/>
          <dgm:bulletEnabled val="1"/>
        </dgm:presLayoutVars>
      </dgm:prSet>
      <dgm:spPr/>
      <dgm:t>
        <a:bodyPr/>
        <a:lstStyle/>
        <a:p>
          <a:endParaRPr lang="hr-HR"/>
        </a:p>
      </dgm:t>
    </dgm:pt>
    <dgm:pt modelId="{62FB6AF4-BE20-4030-9C75-214892B0EAC0}" type="pres">
      <dgm:prSet presAssocID="{066A8037-00DB-4EFF-9E85-9842C9A510C1}" presName="childText" presStyleLbl="revTx" presStyleIdx="2" presStyleCnt="3">
        <dgm:presLayoutVars>
          <dgm:bulletEnabled val="1"/>
        </dgm:presLayoutVars>
      </dgm:prSet>
      <dgm:spPr/>
      <dgm:t>
        <a:bodyPr/>
        <a:lstStyle/>
        <a:p>
          <a:endParaRPr lang="hr-HR"/>
        </a:p>
      </dgm:t>
    </dgm:pt>
    <dgm:pt modelId="{4315CDDB-93C4-4EC1-889B-ADAD2E30A1F9}" type="pres">
      <dgm:prSet presAssocID="{FC38DA14-300F-4FF7-A12E-FC2242D98F1F}" presName="parentText" presStyleLbl="node1" presStyleIdx="7" presStyleCnt="9">
        <dgm:presLayoutVars>
          <dgm:chMax val="0"/>
          <dgm:bulletEnabled val="1"/>
        </dgm:presLayoutVars>
      </dgm:prSet>
      <dgm:spPr/>
      <dgm:t>
        <a:bodyPr/>
        <a:lstStyle/>
        <a:p>
          <a:endParaRPr lang="hr-HR"/>
        </a:p>
      </dgm:t>
    </dgm:pt>
    <dgm:pt modelId="{CCB57EAD-74CD-4A42-B810-C3ECDFDC0FA8}" type="pres">
      <dgm:prSet presAssocID="{934807BF-0952-450E-899D-9F98E0155EB6}" presName="spacer" presStyleCnt="0"/>
      <dgm:spPr/>
    </dgm:pt>
    <dgm:pt modelId="{F6A1E878-EF08-44E1-B3C9-DFA502E2A048}" type="pres">
      <dgm:prSet presAssocID="{7DE315C9-DD1D-4D80-9761-5FD789EDFA47}" presName="parentText" presStyleLbl="node1" presStyleIdx="8" presStyleCnt="9">
        <dgm:presLayoutVars>
          <dgm:chMax val="0"/>
          <dgm:bulletEnabled val="1"/>
        </dgm:presLayoutVars>
      </dgm:prSet>
      <dgm:spPr/>
      <dgm:t>
        <a:bodyPr/>
        <a:lstStyle/>
        <a:p>
          <a:endParaRPr lang="hr-HR"/>
        </a:p>
      </dgm:t>
    </dgm:pt>
  </dgm:ptLst>
  <dgm:cxnLst>
    <dgm:cxn modelId="{9DAF612B-5EC4-4ABB-9A81-EE130BE32861}" type="presOf" srcId="{03D0233A-A894-4E36-A319-DDE18FBFEEB2}" destId="{62FB6AF4-BE20-4030-9C75-214892B0EAC0}" srcOrd="0" destOrd="1" presId="urn:microsoft.com/office/officeart/2005/8/layout/vList2"/>
    <dgm:cxn modelId="{4D38ADD5-8DAB-4024-8B97-D2BCE5380551}" srcId="{EE1B39F4-ABC6-40C0-995D-A4541801A00D}" destId="{97AEC0D3-BEB7-4A0C-81B8-D56D3479B482}" srcOrd="0" destOrd="0" parTransId="{DDA1E913-B4B5-448C-B5F8-020B4273ECCF}" sibTransId="{98889979-EE93-476E-9EEA-0562815852D9}"/>
    <dgm:cxn modelId="{078FEF6E-32EE-4835-AA63-84302C456C29}" srcId="{066A8037-00DB-4EFF-9E85-9842C9A510C1}" destId="{B45A5C26-A5C7-44F5-B071-2136BADA7783}" srcOrd="2" destOrd="0" parTransId="{F369E305-C5A1-4687-8B3D-44EC70935455}" sibTransId="{782C3419-426C-49A7-812F-D52446C03A8F}"/>
    <dgm:cxn modelId="{D09BB08F-2BE5-4772-94EB-C841663149F2}" type="presOf" srcId="{78D13B73-8FF6-45F1-ABA6-367DF1BDF7F8}" destId="{62FB6AF4-BE20-4030-9C75-214892B0EAC0}" srcOrd="0" destOrd="0" presId="urn:microsoft.com/office/officeart/2005/8/layout/vList2"/>
    <dgm:cxn modelId="{880448E5-1182-42AF-AD5E-9DB98021815E}" type="presOf" srcId="{AC6D6331-88E3-4065-A18A-8CC61B8D15E1}" destId="{ED31470E-4B78-49A7-8913-08E11B8122B0}" srcOrd="0" destOrd="0" presId="urn:microsoft.com/office/officeart/2005/8/layout/vList2"/>
    <dgm:cxn modelId="{68BB0558-0CBB-4853-8D93-1E9C5C844E23}" type="presOf" srcId="{6FFD752D-FF9C-40A7-B659-5381CE3C1BEE}" destId="{7515B8CB-FE19-480B-9366-DEDB903FE2B1}" srcOrd="0" destOrd="0" presId="urn:microsoft.com/office/officeart/2005/8/layout/vList2"/>
    <dgm:cxn modelId="{0609E936-C01C-4F82-A508-A7FA4E1C5FEF}" srcId="{71B193F9-2248-41B5-B1B7-F38D674DEB46}" destId="{0A7EC89C-ED75-49E3-9519-2D70763EABD0}" srcOrd="2" destOrd="0" parTransId="{9E5ADDF0-519E-4849-901A-30F9654A361A}" sibTransId="{9850277A-60AC-42CC-8647-0EC445C51570}"/>
    <dgm:cxn modelId="{D43F5657-7F08-42B2-ADFD-5B78D012DB9B}" type="presOf" srcId="{066A8037-00DB-4EFF-9E85-9842C9A510C1}" destId="{4239AE4B-9345-461C-B229-B55C02EE2A17}" srcOrd="0" destOrd="0" presId="urn:microsoft.com/office/officeart/2005/8/layout/vList2"/>
    <dgm:cxn modelId="{2BEB3E70-43D0-478C-88C0-0D9DBABCFC13}" srcId="{71B193F9-2248-41B5-B1B7-F38D674DEB46}" destId="{6FFD752D-FF9C-40A7-B659-5381CE3C1BEE}" srcOrd="0" destOrd="0" parTransId="{F65B11E8-DA5A-4C16-9597-B71267503F61}" sibTransId="{456BBCD4-64AA-4057-A086-944BF29F71CC}"/>
    <dgm:cxn modelId="{625CD1C1-8904-4F18-8F5B-E084E83B0430}" srcId="{AC6D6331-88E3-4065-A18A-8CC61B8D15E1}" destId="{77A19AF9-2808-490A-9EA9-82C788EB44AD}" srcOrd="1" destOrd="0" parTransId="{0BFB8276-EECE-41C6-B3FF-1C97CC905310}" sibTransId="{06E6B2F4-9243-4FAE-BD6E-23836047DD43}"/>
    <dgm:cxn modelId="{F712A57F-C3CD-4898-8788-026E740D4904}" type="presOf" srcId="{5FFC60E7-081D-41F1-92ED-9FFD3AB51EDA}" destId="{1982F043-DE90-4069-AB07-4C80DF02EBFA}" srcOrd="0" destOrd="0" presId="urn:microsoft.com/office/officeart/2005/8/layout/vList2"/>
    <dgm:cxn modelId="{76F914E7-3E96-47B7-9DC7-A352A04AB79E}" type="presOf" srcId="{77A19AF9-2808-490A-9EA9-82C788EB44AD}" destId="{B31FB87E-2027-4CEE-B185-8D71E1E60795}" srcOrd="0" destOrd="0" presId="urn:microsoft.com/office/officeart/2005/8/layout/vList2"/>
    <dgm:cxn modelId="{846D3A7A-AD4B-406D-BE6D-25E84C186481}" srcId="{066A8037-00DB-4EFF-9E85-9842C9A510C1}" destId="{03D0233A-A894-4E36-A319-DDE18FBFEEB2}" srcOrd="1" destOrd="0" parTransId="{B7074A04-D2C1-4947-BB0D-29E377141AE5}" sibTransId="{5798D2A0-3A5A-4D75-9FB5-4AC01E465F26}"/>
    <dgm:cxn modelId="{88B0A089-2F37-4F19-9EAF-716672B9C717}" srcId="{AC6D6331-88E3-4065-A18A-8CC61B8D15E1}" destId="{AC9CE7AF-AF11-448E-9487-6F21DAB8FCD5}" srcOrd="2" destOrd="0" parTransId="{37F568CA-E390-4386-A401-678AA93519F7}" sibTransId="{43B203D0-285C-41FC-B2F5-DC652B6333B7}"/>
    <dgm:cxn modelId="{F629E359-475D-4969-B6AC-ECA9F015CD59}" type="presOf" srcId="{97AEC0D3-BEB7-4A0C-81B8-D56D3479B482}" destId="{96882449-DD82-4FD1-8B20-55AAB4096E6E}" srcOrd="0" destOrd="0" presId="urn:microsoft.com/office/officeart/2005/8/layout/vList2"/>
    <dgm:cxn modelId="{3EA7B433-5B6D-47CA-B975-3D73BB1257D8}" type="presOf" srcId="{EE1B39F4-ABC6-40C0-995D-A4541801A00D}" destId="{349FF2E1-727B-41A5-969E-893570BF094F}" srcOrd="0" destOrd="0" presId="urn:microsoft.com/office/officeart/2005/8/layout/vList2"/>
    <dgm:cxn modelId="{0B3C1939-AC90-4D62-BEC6-4CB68BEEA649}" type="presOf" srcId="{FC38DA14-300F-4FF7-A12E-FC2242D98F1F}" destId="{4315CDDB-93C4-4EC1-889B-ADAD2E30A1F9}" srcOrd="0" destOrd="0" presId="urn:microsoft.com/office/officeart/2005/8/layout/vList2"/>
    <dgm:cxn modelId="{90CD7CDB-C0A7-4FCD-BDB4-1CD4BDD4C912}" type="presOf" srcId="{B45A5C26-A5C7-44F5-B071-2136BADA7783}" destId="{62FB6AF4-BE20-4030-9C75-214892B0EAC0}" srcOrd="0" destOrd="2" presId="urn:microsoft.com/office/officeart/2005/8/layout/vList2"/>
    <dgm:cxn modelId="{D259654D-7FD0-47CA-A1A2-9BEF8B8D1850}" type="presOf" srcId="{DA531064-050A-495D-B497-5775B178575D}" destId="{7515B8CB-FE19-480B-9366-DEDB903FE2B1}" srcOrd="0" destOrd="1" presId="urn:microsoft.com/office/officeart/2005/8/layout/vList2"/>
    <dgm:cxn modelId="{EA0B6EA9-2B1D-4CB9-9BC0-B3D95C558740}" srcId="{066A8037-00DB-4EFF-9E85-9842C9A510C1}" destId="{78D13B73-8FF6-45F1-ABA6-367DF1BDF7F8}" srcOrd="0" destOrd="0" parTransId="{28B7FC95-E52A-4C77-BB68-F6FFC4C53E53}" sibTransId="{D354A0E0-AB2F-4D7E-93B7-96CE07A0E88D}"/>
    <dgm:cxn modelId="{B1C4FE88-6AA7-4317-B3E4-EB81754310CA}" srcId="{AC6D6331-88E3-4065-A18A-8CC61B8D15E1}" destId="{71B193F9-2248-41B5-B1B7-F38D674DEB46}" srcOrd="5" destOrd="0" parTransId="{92CF39A2-C756-4B92-BC85-0F4CDC122CF3}" sibTransId="{DD8AB557-A905-4A68-98CC-C4EA812713FF}"/>
    <dgm:cxn modelId="{ED10C975-09DE-4E25-862A-36652F42F7B0}" srcId="{EE1B39F4-ABC6-40C0-995D-A4541801A00D}" destId="{960600FF-AD1E-4184-86D7-013199847376}" srcOrd="1" destOrd="0" parTransId="{8D9A1423-B9CB-4AAE-9EC0-557E18C9E08A}" sibTransId="{98FF8012-630B-4FD6-B446-190101B704A2}"/>
    <dgm:cxn modelId="{9B7B135F-AF4A-421D-87FB-3BB7C32EFA3B}" srcId="{71B193F9-2248-41B5-B1B7-F38D674DEB46}" destId="{DA531064-050A-495D-B497-5775B178575D}" srcOrd="1" destOrd="0" parTransId="{491DA816-9B78-48C9-B9E2-72C5E424901C}" sibTransId="{242F0E78-71F1-4BBA-8D22-EA94A5A455C6}"/>
    <dgm:cxn modelId="{21B1D43C-B55F-4EBB-A6A8-D3D11CBB2E39}" srcId="{AC6D6331-88E3-4065-A18A-8CC61B8D15E1}" destId="{5FFC60E7-081D-41F1-92ED-9FFD3AB51EDA}" srcOrd="4" destOrd="0" parTransId="{594D5223-A610-40C1-B96F-8AB0A1A9C20F}" sibTransId="{30C21A67-EFDD-4515-B544-022C8A698388}"/>
    <dgm:cxn modelId="{1615AD03-C9A3-4847-904F-E0693FE58FC8}" srcId="{AC6D6331-88E3-4065-A18A-8CC61B8D15E1}" destId="{EE1B39F4-ABC6-40C0-995D-A4541801A00D}" srcOrd="0" destOrd="0" parTransId="{EA08E820-4BCA-45E5-863E-0CC0830AC55F}" sibTransId="{26BFEB0E-1764-40C7-A632-8A7A516CB4F7}"/>
    <dgm:cxn modelId="{D7BAD8F0-17EC-4416-ADEB-01C29A87BBA1}" srcId="{AC6D6331-88E3-4065-A18A-8CC61B8D15E1}" destId="{FC38DA14-300F-4FF7-A12E-FC2242D98F1F}" srcOrd="7" destOrd="0" parTransId="{27320C1B-2506-4932-8059-D3D88DDA99FF}" sibTransId="{934807BF-0952-450E-899D-9F98E0155EB6}"/>
    <dgm:cxn modelId="{1422EAA1-B615-4271-87E1-646E75A43EAB}" type="presOf" srcId="{71B193F9-2248-41B5-B1B7-F38D674DEB46}" destId="{49686EF2-1713-4636-A47B-5D0019F93F90}" srcOrd="0" destOrd="0" presId="urn:microsoft.com/office/officeart/2005/8/layout/vList2"/>
    <dgm:cxn modelId="{904224B5-425C-4C51-9A6B-20D87A4FD46F}" srcId="{AC6D6331-88E3-4065-A18A-8CC61B8D15E1}" destId="{9BCC5A08-CACE-48B3-A223-C626254B6EF6}" srcOrd="3" destOrd="0" parTransId="{E7E82E83-525C-44E2-806A-68AD283FF213}" sibTransId="{8FE06608-7915-4562-8AB5-8864FE94302D}"/>
    <dgm:cxn modelId="{082BDA65-E1F6-4CE1-A5A9-0D53E307222A}" type="presOf" srcId="{7DE315C9-DD1D-4D80-9761-5FD789EDFA47}" destId="{F6A1E878-EF08-44E1-B3C9-DFA502E2A048}" srcOrd="0" destOrd="0" presId="urn:microsoft.com/office/officeart/2005/8/layout/vList2"/>
    <dgm:cxn modelId="{A401A660-A44C-4E11-966D-FD32F580229C}" type="presOf" srcId="{9BCC5A08-CACE-48B3-A223-C626254B6EF6}" destId="{DEBE3AF7-3DBF-42B3-973B-982F1C9F1624}" srcOrd="0" destOrd="0" presId="urn:microsoft.com/office/officeart/2005/8/layout/vList2"/>
    <dgm:cxn modelId="{7264B46D-BCB7-4A5D-86CE-6B7FB348D7C8}" srcId="{AC6D6331-88E3-4065-A18A-8CC61B8D15E1}" destId="{7DE315C9-DD1D-4D80-9761-5FD789EDFA47}" srcOrd="8" destOrd="0" parTransId="{BCCE3D45-FBCB-401E-A03B-380F0A5F20F6}" sibTransId="{83164826-4B53-4075-BED7-BFF2835D1C10}"/>
    <dgm:cxn modelId="{2230BBCD-C5F8-4383-8AD3-FC968922F36C}" type="presOf" srcId="{0A7EC89C-ED75-49E3-9519-2D70763EABD0}" destId="{7515B8CB-FE19-480B-9366-DEDB903FE2B1}" srcOrd="0" destOrd="2" presId="urn:microsoft.com/office/officeart/2005/8/layout/vList2"/>
    <dgm:cxn modelId="{8516A44A-C1FA-4545-A0BF-2AFA6A02440E}" type="presOf" srcId="{960600FF-AD1E-4184-86D7-013199847376}" destId="{96882449-DD82-4FD1-8B20-55AAB4096E6E}" srcOrd="0" destOrd="1" presId="urn:microsoft.com/office/officeart/2005/8/layout/vList2"/>
    <dgm:cxn modelId="{54535519-6D98-4B67-9AAB-76DEE0C74A12}" type="presOf" srcId="{AC9CE7AF-AF11-448E-9487-6F21DAB8FCD5}" destId="{599DD86B-C072-46A6-B6D9-EBFC61C2584E}" srcOrd="0" destOrd="0" presId="urn:microsoft.com/office/officeart/2005/8/layout/vList2"/>
    <dgm:cxn modelId="{FB969254-6B14-4566-89E8-D341BCECC26E}" srcId="{AC6D6331-88E3-4065-A18A-8CC61B8D15E1}" destId="{066A8037-00DB-4EFF-9E85-9842C9A510C1}" srcOrd="6" destOrd="0" parTransId="{1D531EC7-59D9-414D-B08F-D3C69D24850A}" sibTransId="{39459836-9869-4B90-BA23-5322390B8285}"/>
    <dgm:cxn modelId="{9F1AEC14-A798-42B9-8D71-B411D27FCDC5}" type="presParOf" srcId="{ED31470E-4B78-49A7-8913-08E11B8122B0}" destId="{349FF2E1-727B-41A5-969E-893570BF094F}" srcOrd="0" destOrd="0" presId="urn:microsoft.com/office/officeart/2005/8/layout/vList2"/>
    <dgm:cxn modelId="{4D282F29-CF7B-486F-8921-3BA4D00AEC16}" type="presParOf" srcId="{ED31470E-4B78-49A7-8913-08E11B8122B0}" destId="{96882449-DD82-4FD1-8B20-55AAB4096E6E}" srcOrd="1" destOrd="0" presId="urn:microsoft.com/office/officeart/2005/8/layout/vList2"/>
    <dgm:cxn modelId="{D21153E6-A212-4967-BE97-65A23F3C2E72}" type="presParOf" srcId="{ED31470E-4B78-49A7-8913-08E11B8122B0}" destId="{B31FB87E-2027-4CEE-B185-8D71E1E60795}" srcOrd="2" destOrd="0" presId="urn:microsoft.com/office/officeart/2005/8/layout/vList2"/>
    <dgm:cxn modelId="{DC0F4CE4-D0B1-4DF6-A3BC-C12859D7ADD9}" type="presParOf" srcId="{ED31470E-4B78-49A7-8913-08E11B8122B0}" destId="{7EC69B05-8E64-42E9-841F-87C81244103A}" srcOrd="3" destOrd="0" presId="urn:microsoft.com/office/officeart/2005/8/layout/vList2"/>
    <dgm:cxn modelId="{3A77703F-100E-4A4F-86B7-320A6C2A235F}" type="presParOf" srcId="{ED31470E-4B78-49A7-8913-08E11B8122B0}" destId="{599DD86B-C072-46A6-B6D9-EBFC61C2584E}" srcOrd="4" destOrd="0" presId="urn:microsoft.com/office/officeart/2005/8/layout/vList2"/>
    <dgm:cxn modelId="{1263BC0C-7EB5-46B0-82DF-58BACC0DD935}" type="presParOf" srcId="{ED31470E-4B78-49A7-8913-08E11B8122B0}" destId="{9492944A-A690-454F-A461-A0003785352B}" srcOrd="5" destOrd="0" presId="urn:microsoft.com/office/officeart/2005/8/layout/vList2"/>
    <dgm:cxn modelId="{D58B2984-97A9-4F05-AD14-7A890D1B6954}" type="presParOf" srcId="{ED31470E-4B78-49A7-8913-08E11B8122B0}" destId="{DEBE3AF7-3DBF-42B3-973B-982F1C9F1624}" srcOrd="6" destOrd="0" presId="urn:microsoft.com/office/officeart/2005/8/layout/vList2"/>
    <dgm:cxn modelId="{6704B7F7-45E8-4B52-8A91-DD05721D85B7}" type="presParOf" srcId="{ED31470E-4B78-49A7-8913-08E11B8122B0}" destId="{263DF498-E07E-4D8F-921B-87AAD3C5D8BE}" srcOrd="7" destOrd="0" presId="urn:microsoft.com/office/officeart/2005/8/layout/vList2"/>
    <dgm:cxn modelId="{6B905B9F-5C18-4C6C-A83E-80ECD48C09AC}" type="presParOf" srcId="{ED31470E-4B78-49A7-8913-08E11B8122B0}" destId="{1982F043-DE90-4069-AB07-4C80DF02EBFA}" srcOrd="8" destOrd="0" presId="urn:microsoft.com/office/officeart/2005/8/layout/vList2"/>
    <dgm:cxn modelId="{62302BDF-B0B2-460F-931A-3318C6758F82}" type="presParOf" srcId="{ED31470E-4B78-49A7-8913-08E11B8122B0}" destId="{8EE9899F-C730-4BF0-BAA2-B492481D9A10}" srcOrd="9" destOrd="0" presId="urn:microsoft.com/office/officeart/2005/8/layout/vList2"/>
    <dgm:cxn modelId="{9C6B86C6-7F94-49B1-89F5-3DAE83CF72D9}" type="presParOf" srcId="{ED31470E-4B78-49A7-8913-08E11B8122B0}" destId="{49686EF2-1713-4636-A47B-5D0019F93F90}" srcOrd="10" destOrd="0" presId="urn:microsoft.com/office/officeart/2005/8/layout/vList2"/>
    <dgm:cxn modelId="{9A524475-0178-42BD-B4CF-2D4F2CEE0BEE}" type="presParOf" srcId="{ED31470E-4B78-49A7-8913-08E11B8122B0}" destId="{7515B8CB-FE19-480B-9366-DEDB903FE2B1}" srcOrd="11" destOrd="0" presId="urn:microsoft.com/office/officeart/2005/8/layout/vList2"/>
    <dgm:cxn modelId="{40A20D3E-4460-40AA-B674-45A1E5FF7CEF}" type="presParOf" srcId="{ED31470E-4B78-49A7-8913-08E11B8122B0}" destId="{4239AE4B-9345-461C-B229-B55C02EE2A17}" srcOrd="12" destOrd="0" presId="urn:microsoft.com/office/officeart/2005/8/layout/vList2"/>
    <dgm:cxn modelId="{FAFADDB9-3442-40DD-9D98-4ADEA4716878}" type="presParOf" srcId="{ED31470E-4B78-49A7-8913-08E11B8122B0}" destId="{62FB6AF4-BE20-4030-9C75-214892B0EAC0}" srcOrd="13" destOrd="0" presId="urn:microsoft.com/office/officeart/2005/8/layout/vList2"/>
    <dgm:cxn modelId="{A2185DF7-558D-4894-A8E9-951FFCBC2D5E}" type="presParOf" srcId="{ED31470E-4B78-49A7-8913-08E11B8122B0}" destId="{4315CDDB-93C4-4EC1-889B-ADAD2E30A1F9}" srcOrd="14" destOrd="0" presId="urn:microsoft.com/office/officeart/2005/8/layout/vList2"/>
    <dgm:cxn modelId="{1ED14016-A3A5-4502-9D47-432EE5293C1B}" type="presParOf" srcId="{ED31470E-4B78-49A7-8913-08E11B8122B0}" destId="{CCB57EAD-74CD-4A42-B810-C3ECDFDC0FA8}" srcOrd="15" destOrd="0" presId="urn:microsoft.com/office/officeart/2005/8/layout/vList2"/>
    <dgm:cxn modelId="{0C2DC693-1E87-4548-86D6-8DEFEE9B7BE9}" type="presParOf" srcId="{ED31470E-4B78-49A7-8913-08E11B8122B0}" destId="{F6A1E878-EF08-44E1-B3C9-DFA502E2A048}" srcOrd="1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CFD6D39-D39A-44FE-A246-D197E05F1736}" type="doc">
      <dgm:prSet loTypeId="urn:microsoft.com/office/officeart/2005/8/layout/radial4" loCatId="relationship" qsTypeId="urn:microsoft.com/office/officeart/2005/8/quickstyle/simple4" qsCatId="simple" csTypeId="urn:microsoft.com/office/officeart/2005/8/colors/accent3_3" csCatId="accent3" phldr="1"/>
      <dgm:spPr/>
      <dgm:t>
        <a:bodyPr/>
        <a:lstStyle/>
        <a:p>
          <a:endParaRPr lang="hr-HR"/>
        </a:p>
      </dgm:t>
    </dgm:pt>
    <dgm:pt modelId="{E1AE8FE1-7047-43D0-86F6-B2EEBBA3C5E3}">
      <dgm:prSet phldrT="[Text]" custT="1"/>
      <dgm:spPr/>
      <dgm:t>
        <a:bodyPr/>
        <a:lstStyle/>
        <a:p>
          <a:r>
            <a:rPr lang="hr-HR" sz="1600" b="1" dirty="0" smtClean="0">
              <a:solidFill>
                <a:schemeClr val="tx1">
                  <a:lumMod val="95000"/>
                  <a:lumOff val="5000"/>
                </a:schemeClr>
              </a:solidFill>
              <a:effectLst/>
              <a:latin typeface="Baskerville Old Face" pitchFamily="18" charset="0"/>
            </a:rPr>
            <a:t>Smanjivanje pacijentove opće anksioznosti</a:t>
          </a:r>
          <a:endParaRPr lang="hr-HR" sz="1600" b="1" dirty="0">
            <a:solidFill>
              <a:schemeClr val="tx1">
                <a:lumMod val="95000"/>
                <a:lumOff val="5000"/>
              </a:schemeClr>
            </a:solidFill>
            <a:effectLst/>
            <a:latin typeface="Baskerville Old Face" pitchFamily="18" charset="0"/>
          </a:endParaRPr>
        </a:p>
      </dgm:t>
    </dgm:pt>
    <dgm:pt modelId="{0234C799-305D-4FBA-AA25-15478AB94F4A}" type="parTrans" cxnId="{14456D6E-5CAA-4536-9238-9BBE77B3582E}">
      <dgm:prSet/>
      <dgm:spPr/>
      <dgm:t>
        <a:bodyPr/>
        <a:lstStyle/>
        <a:p>
          <a:endParaRPr lang="hr-HR"/>
        </a:p>
      </dgm:t>
    </dgm:pt>
    <dgm:pt modelId="{A72E46D0-7935-46D7-A515-D7A299334921}" type="sibTrans" cxnId="{14456D6E-5CAA-4536-9238-9BBE77B3582E}">
      <dgm:prSet/>
      <dgm:spPr/>
      <dgm:t>
        <a:bodyPr/>
        <a:lstStyle/>
        <a:p>
          <a:endParaRPr lang="hr-HR"/>
        </a:p>
      </dgm:t>
    </dgm:pt>
    <dgm:pt modelId="{0F6A6197-BB9C-4333-97A0-E88F6542ACD7}">
      <dgm:prSet phldrT="[Text]"/>
      <dgm:spPr/>
      <dgm:t>
        <a:bodyPr/>
        <a:lstStyle/>
        <a:p>
          <a:r>
            <a:rPr lang="hr-HR" dirty="0" smtClean="0">
              <a:solidFill>
                <a:schemeClr val="tx1">
                  <a:lumMod val="95000"/>
                  <a:lumOff val="5000"/>
                </a:schemeClr>
              </a:solidFill>
              <a:latin typeface="Baskerville Old Face" pitchFamily="18" charset="0"/>
            </a:rPr>
            <a:t>NAM koje nisu povezane s panikom</a:t>
          </a:r>
          <a:endParaRPr lang="hr-HR" dirty="0">
            <a:latin typeface="Baskerville Old Face" pitchFamily="18" charset="0"/>
          </a:endParaRPr>
        </a:p>
      </dgm:t>
    </dgm:pt>
    <dgm:pt modelId="{5D565897-8031-4046-B3E2-FE797A44BF98}" type="parTrans" cxnId="{D7247E80-202C-42AE-BB65-4E27E5BC2CE7}">
      <dgm:prSet/>
      <dgm:spPr/>
      <dgm:t>
        <a:bodyPr/>
        <a:lstStyle/>
        <a:p>
          <a:endParaRPr lang="hr-HR"/>
        </a:p>
      </dgm:t>
    </dgm:pt>
    <dgm:pt modelId="{12B65431-A6AB-4D05-AA16-180D4458BE47}" type="sibTrans" cxnId="{D7247E80-202C-42AE-BB65-4E27E5BC2CE7}">
      <dgm:prSet/>
      <dgm:spPr/>
      <dgm:t>
        <a:bodyPr/>
        <a:lstStyle/>
        <a:p>
          <a:endParaRPr lang="hr-HR"/>
        </a:p>
      </dgm:t>
    </dgm:pt>
    <dgm:pt modelId="{32FEAEFE-5D9E-4E31-8800-7DB54114EDBC}">
      <dgm:prSet phldrT="[Text]"/>
      <dgm:spPr/>
      <dgm:t>
        <a:bodyPr/>
        <a:lstStyle/>
        <a:p>
          <a:r>
            <a:rPr lang="hr-HR" dirty="0" smtClean="0">
              <a:solidFill>
                <a:schemeClr val="tx1">
                  <a:lumMod val="95000"/>
                  <a:lumOff val="5000"/>
                </a:schemeClr>
              </a:solidFill>
              <a:latin typeface="Baskerville Old Face" pitchFamily="18" charset="0"/>
            </a:rPr>
            <a:t>disfunkcionalne pretpostavke</a:t>
          </a:r>
          <a:endParaRPr lang="hr-HR" dirty="0">
            <a:latin typeface="Baskerville Old Face" pitchFamily="18" charset="0"/>
          </a:endParaRPr>
        </a:p>
      </dgm:t>
    </dgm:pt>
    <dgm:pt modelId="{3F3D81CE-651C-40F7-8EEA-E131C6B298AE}" type="parTrans" cxnId="{04E30AFB-3F1F-4801-AE3F-53E7262D9D8C}">
      <dgm:prSet/>
      <dgm:spPr/>
      <dgm:t>
        <a:bodyPr/>
        <a:lstStyle/>
        <a:p>
          <a:endParaRPr lang="hr-HR"/>
        </a:p>
      </dgm:t>
    </dgm:pt>
    <dgm:pt modelId="{566991C4-014C-48B0-8E9A-E6292C94BE96}" type="sibTrans" cxnId="{04E30AFB-3F1F-4801-AE3F-53E7262D9D8C}">
      <dgm:prSet/>
      <dgm:spPr/>
      <dgm:t>
        <a:bodyPr/>
        <a:lstStyle/>
        <a:p>
          <a:endParaRPr lang="hr-HR"/>
        </a:p>
      </dgm:t>
    </dgm:pt>
    <dgm:pt modelId="{0FE64FDB-2419-4E8A-A12B-6764B83FBE7A}">
      <dgm:prSet phldrT="[Text]"/>
      <dgm:spPr/>
      <dgm:t>
        <a:bodyPr/>
        <a:lstStyle/>
        <a:p>
          <a:r>
            <a:rPr lang="hr-HR" dirty="0" smtClean="0">
              <a:solidFill>
                <a:schemeClr val="tx1">
                  <a:lumMod val="95000"/>
                  <a:lumOff val="5000"/>
                </a:schemeClr>
              </a:solidFill>
              <a:latin typeface="Baskerville Old Face" pitchFamily="18" charset="0"/>
            </a:rPr>
            <a:t>disfunksionalne sheme</a:t>
          </a:r>
          <a:endParaRPr lang="hr-HR" dirty="0">
            <a:latin typeface="Baskerville Old Face" pitchFamily="18" charset="0"/>
          </a:endParaRPr>
        </a:p>
      </dgm:t>
    </dgm:pt>
    <dgm:pt modelId="{DF23B531-5DE0-457D-ACB3-F130416844C5}" type="parTrans" cxnId="{07846B10-BAF4-4AEF-89D9-65DB250A082E}">
      <dgm:prSet/>
      <dgm:spPr/>
      <dgm:t>
        <a:bodyPr/>
        <a:lstStyle/>
        <a:p>
          <a:endParaRPr lang="hr-HR"/>
        </a:p>
      </dgm:t>
    </dgm:pt>
    <dgm:pt modelId="{042E794F-E6A3-45B1-A824-53DEE848A8FA}" type="sibTrans" cxnId="{07846B10-BAF4-4AEF-89D9-65DB250A082E}">
      <dgm:prSet/>
      <dgm:spPr/>
      <dgm:t>
        <a:bodyPr/>
        <a:lstStyle/>
        <a:p>
          <a:endParaRPr lang="hr-HR"/>
        </a:p>
      </dgm:t>
    </dgm:pt>
    <dgm:pt modelId="{068E632E-3177-4790-821B-F86F5AAF7B40}" type="pres">
      <dgm:prSet presAssocID="{BCFD6D39-D39A-44FE-A246-D197E05F1736}" presName="cycle" presStyleCnt="0">
        <dgm:presLayoutVars>
          <dgm:chMax val="1"/>
          <dgm:dir/>
          <dgm:animLvl val="ctr"/>
          <dgm:resizeHandles val="exact"/>
        </dgm:presLayoutVars>
      </dgm:prSet>
      <dgm:spPr/>
      <dgm:t>
        <a:bodyPr/>
        <a:lstStyle/>
        <a:p>
          <a:endParaRPr lang="hr-HR"/>
        </a:p>
      </dgm:t>
    </dgm:pt>
    <dgm:pt modelId="{7D866EE8-A8CD-4C41-B4FF-F649E0C7E878}" type="pres">
      <dgm:prSet presAssocID="{E1AE8FE1-7047-43D0-86F6-B2EEBBA3C5E3}" presName="centerShape" presStyleLbl="node0" presStyleIdx="0" presStyleCnt="1"/>
      <dgm:spPr/>
      <dgm:t>
        <a:bodyPr/>
        <a:lstStyle/>
        <a:p>
          <a:endParaRPr lang="hr-HR"/>
        </a:p>
      </dgm:t>
    </dgm:pt>
    <dgm:pt modelId="{9D56131E-1210-411B-A74F-360B9AED9E16}" type="pres">
      <dgm:prSet presAssocID="{5D565897-8031-4046-B3E2-FE797A44BF98}" presName="parTrans" presStyleLbl="bgSibTrans2D1" presStyleIdx="0" presStyleCnt="3"/>
      <dgm:spPr/>
      <dgm:t>
        <a:bodyPr/>
        <a:lstStyle/>
        <a:p>
          <a:endParaRPr lang="hr-HR"/>
        </a:p>
      </dgm:t>
    </dgm:pt>
    <dgm:pt modelId="{18FACC1E-6B4F-4EAC-8873-07BDB5CFA46E}" type="pres">
      <dgm:prSet presAssocID="{0F6A6197-BB9C-4333-97A0-E88F6542ACD7}" presName="node" presStyleLbl="node1" presStyleIdx="0" presStyleCnt="3">
        <dgm:presLayoutVars>
          <dgm:bulletEnabled val="1"/>
        </dgm:presLayoutVars>
      </dgm:prSet>
      <dgm:spPr/>
      <dgm:t>
        <a:bodyPr/>
        <a:lstStyle/>
        <a:p>
          <a:endParaRPr lang="hr-HR"/>
        </a:p>
      </dgm:t>
    </dgm:pt>
    <dgm:pt modelId="{6F9DDE71-BBD5-4D10-A587-351B3ED6E676}" type="pres">
      <dgm:prSet presAssocID="{3F3D81CE-651C-40F7-8EEA-E131C6B298AE}" presName="parTrans" presStyleLbl="bgSibTrans2D1" presStyleIdx="1" presStyleCnt="3"/>
      <dgm:spPr/>
      <dgm:t>
        <a:bodyPr/>
        <a:lstStyle/>
        <a:p>
          <a:endParaRPr lang="hr-HR"/>
        </a:p>
      </dgm:t>
    </dgm:pt>
    <dgm:pt modelId="{C853A6D6-47DB-4683-BCE9-924136546132}" type="pres">
      <dgm:prSet presAssocID="{32FEAEFE-5D9E-4E31-8800-7DB54114EDBC}" presName="node" presStyleLbl="node1" presStyleIdx="1" presStyleCnt="3">
        <dgm:presLayoutVars>
          <dgm:bulletEnabled val="1"/>
        </dgm:presLayoutVars>
      </dgm:prSet>
      <dgm:spPr/>
      <dgm:t>
        <a:bodyPr/>
        <a:lstStyle/>
        <a:p>
          <a:endParaRPr lang="hr-HR"/>
        </a:p>
      </dgm:t>
    </dgm:pt>
    <dgm:pt modelId="{E9B8842C-28BC-41D8-A602-50B2C5041264}" type="pres">
      <dgm:prSet presAssocID="{DF23B531-5DE0-457D-ACB3-F130416844C5}" presName="parTrans" presStyleLbl="bgSibTrans2D1" presStyleIdx="2" presStyleCnt="3"/>
      <dgm:spPr/>
      <dgm:t>
        <a:bodyPr/>
        <a:lstStyle/>
        <a:p>
          <a:endParaRPr lang="hr-HR"/>
        </a:p>
      </dgm:t>
    </dgm:pt>
    <dgm:pt modelId="{74926266-66E4-4EED-8B45-8411A81D9238}" type="pres">
      <dgm:prSet presAssocID="{0FE64FDB-2419-4E8A-A12B-6764B83FBE7A}" presName="node" presStyleLbl="node1" presStyleIdx="2" presStyleCnt="3">
        <dgm:presLayoutVars>
          <dgm:bulletEnabled val="1"/>
        </dgm:presLayoutVars>
      </dgm:prSet>
      <dgm:spPr/>
      <dgm:t>
        <a:bodyPr/>
        <a:lstStyle/>
        <a:p>
          <a:endParaRPr lang="hr-HR"/>
        </a:p>
      </dgm:t>
    </dgm:pt>
  </dgm:ptLst>
  <dgm:cxnLst>
    <dgm:cxn modelId="{5E3C12DB-CBF7-4BC6-8F61-D7BBDCA261A8}" type="presOf" srcId="{0FE64FDB-2419-4E8A-A12B-6764B83FBE7A}" destId="{74926266-66E4-4EED-8B45-8411A81D9238}" srcOrd="0" destOrd="0" presId="urn:microsoft.com/office/officeart/2005/8/layout/radial4"/>
    <dgm:cxn modelId="{D7247E80-202C-42AE-BB65-4E27E5BC2CE7}" srcId="{E1AE8FE1-7047-43D0-86F6-B2EEBBA3C5E3}" destId="{0F6A6197-BB9C-4333-97A0-E88F6542ACD7}" srcOrd="0" destOrd="0" parTransId="{5D565897-8031-4046-B3E2-FE797A44BF98}" sibTransId="{12B65431-A6AB-4D05-AA16-180D4458BE47}"/>
    <dgm:cxn modelId="{91AB806C-EA10-4E8C-8C22-9860D054B164}" type="presOf" srcId="{32FEAEFE-5D9E-4E31-8800-7DB54114EDBC}" destId="{C853A6D6-47DB-4683-BCE9-924136546132}" srcOrd="0" destOrd="0" presId="urn:microsoft.com/office/officeart/2005/8/layout/radial4"/>
    <dgm:cxn modelId="{4F2088BD-5E12-440E-AC29-AC52A68DD3D2}" type="presOf" srcId="{BCFD6D39-D39A-44FE-A246-D197E05F1736}" destId="{068E632E-3177-4790-821B-F86F5AAF7B40}" srcOrd="0" destOrd="0" presId="urn:microsoft.com/office/officeart/2005/8/layout/radial4"/>
    <dgm:cxn modelId="{A4041F72-65C7-49F4-97D6-8126849AFF10}" type="presOf" srcId="{3F3D81CE-651C-40F7-8EEA-E131C6B298AE}" destId="{6F9DDE71-BBD5-4D10-A587-351B3ED6E676}" srcOrd="0" destOrd="0" presId="urn:microsoft.com/office/officeart/2005/8/layout/radial4"/>
    <dgm:cxn modelId="{14456D6E-5CAA-4536-9238-9BBE77B3582E}" srcId="{BCFD6D39-D39A-44FE-A246-D197E05F1736}" destId="{E1AE8FE1-7047-43D0-86F6-B2EEBBA3C5E3}" srcOrd="0" destOrd="0" parTransId="{0234C799-305D-4FBA-AA25-15478AB94F4A}" sibTransId="{A72E46D0-7935-46D7-A515-D7A299334921}"/>
    <dgm:cxn modelId="{04E30AFB-3F1F-4801-AE3F-53E7262D9D8C}" srcId="{E1AE8FE1-7047-43D0-86F6-B2EEBBA3C5E3}" destId="{32FEAEFE-5D9E-4E31-8800-7DB54114EDBC}" srcOrd="1" destOrd="0" parTransId="{3F3D81CE-651C-40F7-8EEA-E131C6B298AE}" sibTransId="{566991C4-014C-48B0-8E9A-E6292C94BE96}"/>
    <dgm:cxn modelId="{59C3302A-808A-48EB-A9C1-67273343D34F}" type="presOf" srcId="{0F6A6197-BB9C-4333-97A0-E88F6542ACD7}" destId="{18FACC1E-6B4F-4EAC-8873-07BDB5CFA46E}" srcOrd="0" destOrd="0" presId="urn:microsoft.com/office/officeart/2005/8/layout/radial4"/>
    <dgm:cxn modelId="{6C8838DD-2EBF-4B7B-8349-F8EBCFF141A7}" type="presOf" srcId="{DF23B531-5DE0-457D-ACB3-F130416844C5}" destId="{E9B8842C-28BC-41D8-A602-50B2C5041264}" srcOrd="0" destOrd="0" presId="urn:microsoft.com/office/officeart/2005/8/layout/radial4"/>
    <dgm:cxn modelId="{07846B10-BAF4-4AEF-89D9-65DB250A082E}" srcId="{E1AE8FE1-7047-43D0-86F6-B2EEBBA3C5E3}" destId="{0FE64FDB-2419-4E8A-A12B-6764B83FBE7A}" srcOrd="2" destOrd="0" parTransId="{DF23B531-5DE0-457D-ACB3-F130416844C5}" sibTransId="{042E794F-E6A3-45B1-A824-53DEE848A8FA}"/>
    <dgm:cxn modelId="{58F762B3-BC32-4FB1-8FDD-43C1999E4866}" type="presOf" srcId="{5D565897-8031-4046-B3E2-FE797A44BF98}" destId="{9D56131E-1210-411B-A74F-360B9AED9E16}" srcOrd="0" destOrd="0" presId="urn:microsoft.com/office/officeart/2005/8/layout/radial4"/>
    <dgm:cxn modelId="{3F9512B2-D4FA-48DE-A54F-1D2F2F044950}" type="presOf" srcId="{E1AE8FE1-7047-43D0-86F6-B2EEBBA3C5E3}" destId="{7D866EE8-A8CD-4C41-B4FF-F649E0C7E878}" srcOrd="0" destOrd="0" presId="urn:microsoft.com/office/officeart/2005/8/layout/radial4"/>
    <dgm:cxn modelId="{73DE2E6F-FA34-4E63-B57B-0E6A1994AD8D}" type="presParOf" srcId="{068E632E-3177-4790-821B-F86F5AAF7B40}" destId="{7D866EE8-A8CD-4C41-B4FF-F649E0C7E878}" srcOrd="0" destOrd="0" presId="urn:microsoft.com/office/officeart/2005/8/layout/radial4"/>
    <dgm:cxn modelId="{F3F4DDD9-9E79-467E-AF20-778C34A9FC1D}" type="presParOf" srcId="{068E632E-3177-4790-821B-F86F5AAF7B40}" destId="{9D56131E-1210-411B-A74F-360B9AED9E16}" srcOrd="1" destOrd="0" presId="urn:microsoft.com/office/officeart/2005/8/layout/radial4"/>
    <dgm:cxn modelId="{D609C48D-E85A-498F-8813-603B96E62765}" type="presParOf" srcId="{068E632E-3177-4790-821B-F86F5AAF7B40}" destId="{18FACC1E-6B4F-4EAC-8873-07BDB5CFA46E}" srcOrd="2" destOrd="0" presId="urn:microsoft.com/office/officeart/2005/8/layout/radial4"/>
    <dgm:cxn modelId="{5F56B1AF-3F3F-4713-8D59-A5BC31890026}" type="presParOf" srcId="{068E632E-3177-4790-821B-F86F5AAF7B40}" destId="{6F9DDE71-BBD5-4D10-A587-351B3ED6E676}" srcOrd="3" destOrd="0" presId="urn:microsoft.com/office/officeart/2005/8/layout/radial4"/>
    <dgm:cxn modelId="{549D1787-5B1B-43B1-9355-44DFC18A2E2A}" type="presParOf" srcId="{068E632E-3177-4790-821B-F86F5AAF7B40}" destId="{C853A6D6-47DB-4683-BCE9-924136546132}" srcOrd="4" destOrd="0" presId="urn:microsoft.com/office/officeart/2005/8/layout/radial4"/>
    <dgm:cxn modelId="{CACD2119-E661-4232-AB9E-568A738203DE}" type="presParOf" srcId="{068E632E-3177-4790-821B-F86F5AAF7B40}" destId="{E9B8842C-28BC-41D8-A602-50B2C5041264}" srcOrd="5" destOrd="0" presId="urn:microsoft.com/office/officeart/2005/8/layout/radial4"/>
    <dgm:cxn modelId="{8FD1296A-0433-4D7D-B32E-5EEF28EE621C}" type="presParOf" srcId="{068E632E-3177-4790-821B-F86F5AAF7B40}" destId="{74926266-66E4-4EED-8B45-8411A81D9238}"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695E82C-1CBB-4F4D-8C9A-1054C790FC9B}" type="doc">
      <dgm:prSet loTypeId="urn:microsoft.com/office/officeart/2009/layout/CircleArrowProcess" loCatId="cycle" qsTypeId="urn:microsoft.com/office/officeart/2005/8/quickstyle/simple1" qsCatId="simple" csTypeId="urn:microsoft.com/office/officeart/2005/8/colors/accent3_4" csCatId="accent3" phldr="1"/>
      <dgm:spPr/>
      <dgm:t>
        <a:bodyPr/>
        <a:lstStyle/>
        <a:p>
          <a:endParaRPr lang="hr-HR"/>
        </a:p>
      </dgm:t>
    </dgm:pt>
    <dgm:pt modelId="{59AEC80A-EFB2-4310-BF5A-8E6FCDC79500}">
      <dgm:prSet phldrT="[Text]" custT="1"/>
      <dgm:spPr/>
      <dgm:t>
        <a:bodyPr/>
        <a:lstStyle/>
        <a:p>
          <a:r>
            <a:rPr lang="hr-HR" sz="1600" dirty="0" smtClean="0">
              <a:latin typeface="Baskerville Old Face" pitchFamily="18" charset="0"/>
            </a:rPr>
            <a:t>Strah od intrapsihičkih procesa</a:t>
          </a:r>
          <a:endParaRPr lang="hr-HR" sz="1600" dirty="0">
            <a:latin typeface="Baskerville Old Face" pitchFamily="18" charset="0"/>
          </a:endParaRPr>
        </a:p>
      </dgm:t>
    </dgm:pt>
    <dgm:pt modelId="{EE73E22F-5095-43DE-8ADC-8A844200BA81}" type="parTrans" cxnId="{4BF4A9A7-D006-40DC-8BBB-75EB190B1F21}">
      <dgm:prSet/>
      <dgm:spPr/>
      <dgm:t>
        <a:bodyPr/>
        <a:lstStyle/>
        <a:p>
          <a:endParaRPr lang="hr-HR"/>
        </a:p>
      </dgm:t>
    </dgm:pt>
    <dgm:pt modelId="{8EF1F518-56F3-4F36-A0E3-78D9F5B67D39}" type="sibTrans" cxnId="{4BF4A9A7-D006-40DC-8BBB-75EB190B1F21}">
      <dgm:prSet/>
      <dgm:spPr/>
      <dgm:t>
        <a:bodyPr/>
        <a:lstStyle/>
        <a:p>
          <a:endParaRPr lang="hr-HR"/>
        </a:p>
      </dgm:t>
    </dgm:pt>
    <dgm:pt modelId="{7B22AFC5-16E0-4C69-95E1-D6526B1E4858}">
      <dgm:prSet phldrT="[Text]" custT="1"/>
      <dgm:spPr/>
      <dgm:t>
        <a:bodyPr/>
        <a:lstStyle/>
        <a:p>
          <a:r>
            <a:rPr lang="hr-HR" sz="1600" dirty="0" smtClean="0">
              <a:latin typeface="Baskerville Old Face" pitchFamily="18" charset="0"/>
            </a:rPr>
            <a:t>Neizvršavanje domaćih zadaća</a:t>
          </a:r>
          <a:endParaRPr lang="hr-HR" sz="1600" dirty="0">
            <a:latin typeface="Baskerville Old Face" pitchFamily="18" charset="0"/>
          </a:endParaRPr>
        </a:p>
      </dgm:t>
    </dgm:pt>
    <dgm:pt modelId="{225B32BB-218B-46C0-8250-61C4C90DF2C5}" type="parTrans" cxnId="{A3B4C4C3-556E-4D9F-ACFE-2672BE4DA0C5}">
      <dgm:prSet/>
      <dgm:spPr/>
      <dgm:t>
        <a:bodyPr/>
        <a:lstStyle/>
        <a:p>
          <a:endParaRPr lang="hr-HR"/>
        </a:p>
      </dgm:t>
    </dgm:pt>
    <dgm:pt modelId="{947C7FB4-9807-4815-8679-F7C9E95BD258}" type="sibTrans" cxnId="{A3B4C4C3-556E-4D9F-ACFE-2672BE4DA0C5}">
      <dgm:prSet/>
      <dgm:spPr/>
      <dgm:t>
        <a:bodyPr/>
        <a:lstStyle/>
        <a:p>
          <a:endParaRPr lang="hr-HR"/>
        </a:p>
      </dgm:t>
    </dgm:pt>
    <dgm:pt modelId="{556F6A88-C169-4497-9885-85C1EEC48732}">
      <dgm:prSet phldrT="[Text]" custT="1"/>
      <dgm:spPr/>
      <dgm:t>
        <a:bodyPr/>
        <a:lstStyle/>
        <a:p>
          <a:r>
            <a:rPr lang="hr-HR" sz="1600" dirty="0" smtClean="0">
              <a:latin typeface="Baskerville Old Face" pitchFamily="18" charset="0"/>
            </a:rPr>
            <a:t>Nerealna očekivanja</a:t>
          </a:r>
          <a:endParaRPr lang="hr-HR" sz="1600" dirty="0">
            <a:latin typeface="Baskerville Old Face" pitchFamily="18" charset="0"/>
          </a:endParaRPr>
        </a:p>
      </dgm:t>
    </dgm:pt>
    <dgm:pt modelId="{33379E1D-8BEF-49C5-913D-1D6798155DA5}" type="parTrans" cxnId="{5E3C6945-A858-49EC-BEE6-6F1432FCB05C}">
      <dgm:prSet/>
      <dgm:spPr/>
      <dgm:t>
        <a:bodyPr/>
        <a:lstStyle/>
        <a:p>
          <a:endParaRPr lang="hr-HR"/>
        </a:p>
      </dgm:t>
    </dgm:pt>
    <dgm:pt modelId="{67E598AB-E1C7-42C1-ADEC-14FF8F03BE79}" type="sibTrans" cxnId="{5E3C6945-A858-49EC-BEE6-6F1432FCB05C}">
      <dgm:prSet/>
      <dgm:spPr/>
      <dgm:t>
        <a:bodyPr/>
        <a:lstStyle/>
        <a:p>
          <a:endParaRPr lang="hr-HR"/>
        </a:p>
      </dgm:t>
    </dgm:pt>
    <dgm:pt modelId="{FF713024-9E00-47C8-8A6E-66E9B2B20A17}">
      <dgm:prSet phldrT="[Text]" custT="1"/>
      <dgm:spPr/>
      <dgm:t>
        <a:bodyPr/>
        <a:lstStyle/>
        <a:p>
          <a:r>
            <a:rPr lang="hr-HR" sz="1600" dirty="0" smtClean="0">
              <a:latin typeface="Baskerville Old Face" pitchFamily="18" charset="0"/>
            </a:rPr>
            <a:t>Netolerancija anksioznsti</a:t>
          </a:r>
          <a:endParaRPr lang="hr-HR" sz="1600" dirty="0">
            <a:latin typeface="Baskerville Old Face" pitchFamily="18" charset="0"/>
          </a:endParaRPr>
        </a:p>
      </dgm:t>
    </dgm:pt>
    <dgm:pt modelId="{54CF918F-EFC6-4849-B095-DBE6AF3A6039}" type="parTrans" cxnId="{F07C81B3-6DAA-42EF-B327-B2F84E99B9BB}">
      <dgm:prSet/>
      <dgm:spPr/>
      <dgm:t>
        <a:bodyPr/>
        <a:lstStyle/>
        <a:p>
          <a:endParaRPr lang="hr-HR"/>
        </a:p>
      </dgm:t>
    </dgm:pt>
    <dgm:pt modelId="{F4708242-71AC-4665-B016-FFBECA5FA4E2}" type="sibTrans" cxnId="{F07C81B3-6DAA-42EF-B327-B2F84E99B9BB}">
      <dgm:prSet/>
      <dgm:spPr/>
      <dgm:t>
        <a:bodyPr/>
        <a:lstStyle/>
        <a:p>
          <a:endParaRPr lang="hr-HR"/>
        </a:p>
      </dgm:t>
    </dgm:pt>
    <dgm:pt modelId="{135DC22D-3316-4893-A5E0-3C75AC5DD853}" type="pres">
      <dgm:prSet presAssocID="{1695E82C-1CBB-4F4D-8C9A-1054C790FC9B}" presName="Name0" presStyleCnt="0">
        <dgm:presLayoutVars>
          <dgm:chMax val="7"/>
          <dgm:chPref val="7"/>
          <dgm:dir/>
          <dgm:animLvl val="lvl"/>
        </dgm:presLayoutVars>
      </dgm:prSet>
      <dgm:spPr/>
      <dgm:t>
        <a:bodyPr/>
        <a:lstStyle/>
        <a:p>
          <a:endParaRPr lang="hr-HR"/>
        </a:p>
      </dgm:t>
    </dgm:pt>
    <dgm:pt modelId="{F5AEC9ED-94D5-4178-B818-5436087D1F7A}" type="pres">
      <dgm:prSet presAssocID="{59AEC80A-EFB2-4310-BF5A-8E6FCDC79500}" presName="Accent1" presStyleCnt="0"/>
      <dgm:spPr/>
    </dgm:pt>
    <dgm:pt modelId="{A48796E0-2DC3-48DE-BACE-6C9C3B149038}" type="pres">
      <dgm:prSet presAssocID="{59AEC80A-EFB2-4310-BF5A-8E6FCDC79500}" presName="Accent" presStyleLbl="node1" presStyleIdx="0" presStyleCnt="4"/>
      <dgm:spPr/>
    </dgm:pt>
    <dgm:pt modelId="{D6993F22-381F-4FD3-8D73-449D0C4D8371}" type="pres">
      <dgm:prSet presAssocID="{59AEC80A-EFB2-4310-BF5A-8E6FCDC79500}" presName="Parent1" presStyleLbl="revTx" presStyleIdx="0" presStyleCnt="4">
        <dgm:presLayoutVars>
          <dgm:chMax val="1"/>
          <dgm:chPref val="1"/>
          <dgm:bulletEnabled val="1"/>
        </dgm:presLayoutVars>
      </dgm:prSet>
      <dgm:spPr/>
      <dgm:t>
        <a:bodyPr/>
        <a:lstStyle/>
        <a:p>
          <a:endParaRPr lang="hr-HR"/>
        </a:p>
      </dgm:t>
    </dgm:pt>
    <dgm:pt modelId="{5EB058DE-D51C-47A6-9501-FB573DA568E5}" type="pres">
      <dgm:prSet presAssocID="{FF713024-9E00-47C8-8A6E-66E9B2B20A17}" presName="Accent2" presStyleCnt="0"/>
      <dgm:spPr/>
    </dgm:pt>
    <dgm:pt modelId="{E59E7622-7468-4FA2-B13C-87C1018241B5}" type="pres">
      <dgm:prSet presAssocID="{FF713024-9E00-47C8-8A6E-66E9B2B20A17}" presName="Accent" presStyleLbl="node1" presStyleIdx="1" presStyleCnt="4"/>
      <dgm:spPr/>
    </dgm:pt>
    <dgm:pt modelId="{17347591-D479-4000-9F6A-2D3A62B00561}" type="pres">
      <dgm:prSet presAssocID="{FF713024-9E00-47C8-8A6E-66E9B2B20A17}" presName="Parent2" presStyleLbl="revTx" presStyleIdx="1" presStyleCnt="4">
        <dgm:presLayoutVars>
          <dgm:chMax val="1"/>
          <dgm:chPref val="1"/>
          <dgm:bulletEnabled val="1"/>
        </dgm:presLayoutVars>
      </dgm:prSet>
      <dgm:spPr/>
      <dgm:t>
        <a:bodyPr/>
        <a:lstStyle/>
        <a:p>
          <a:endParaRPr lang="hr-HR"/>
        </a:p>
      </dgm:t>
    </dgm:pt>
    <dgm:pt modelId="{2C2DB7E8-31C5-4856-853E-08C9260FA6EA}" type="pres">
      <dgm:prSet presAssocID="{7B22AFC5-16E0-4C69-95E1-D6526B1E4858}" presName="Accent3" presStyleCnt="0"/>
      <dgm:spPr/>
    </dgm:pt>
    <dgm:pt modelId="{BC5EF1BA-1D13-4264-958E-F4D15C06B82A}" type="pres">
      <dgm:prSet presAssocID="{7B22AFC5-16E0-4C69-95E1-D6526B1E4858}" presName="Accent" presStyleLbl="node1" presStyleIdx="2" presStyleCnt="4"/>
      <dgm:spPr/>
    </dgm:pt>
    <dgm:pt modelId="{09AFE0AB-84B5-4148-8190-205F97057AF5}" type="pres">
      <dgm:prSet presAssocID="{7B22AFC5-16E0-4C69-95E1-D6526B1E4858}" presName="Parent3" presStyleLbl="revTx" presStyleIdx="2" presStyleCnt="4">
        <dgm:presLayoutVars>
          <dgm:chMax val="1"/>
          <dgm:chPref val="1"/>
          <dgm:bulletEnabled val="1"/>
        </dgm:presLayoutVars>
      </dgm:prSet>
      <dgm:spPr/>
      <dgm:t>
        <a:bodyPr/>
        <a:lstStyle/>
        <a:p>
          <a:endParaRPr lang="hr-HR"/>
        </a:p>
      </dgm:t>
    </dgm:pt>
    <dgm:pt modelId="{4AD43C39-D011-456F-A68A-EBC8DC15482A}" type="pres">
      <dgm:prSet presAssocID="{556F6A88-C169-4497-9885-85C1EEC48732}" presName="Accent4" presStyleCnt="0"/>
      <dgm:spPr/>
    </dgm:pt>
    <dgm:pt modelId="{7E75CBF7-D362-45BB-9C26-9782B7C7DFA0}" type="pres">
      <dgm:prSet presAssocID="{556F6A88-C169-4497-9885-85C1EEC48732}" presName="Accent" presStyleLbl="node1" presStyleIdx="3" presStyleCnt="4"/>
      <dgm:spPr/>
    </dgm:pt>
    <dgm:pt modelId="{5C191DAD-DED2-496F-8B1A-3C0758B6344C}" type="pres">
      <dgm:prSet presAssocID="{556F6A88-C169-4497-9885-85C1EEC48732}" presName="Parent4" presStyleLbl="revTx" presStyleIdx="3" presStyleCnt="4">
        <dgm:presLayoutVars>
          <dgm:chMax val="1"/>
          <dgm:chPref val="1"/>
          <dgm:bulletEnabled val="1"/>
        </dgm:presLayoutVars>
      </dgm:prSet>
      <dgm:spPr/>
      <dgm:t>
        <a:bodyPr/>
        <a:lstStyle/>
        <a:p>
          <a:endParaRPr lang="hr-HR"/>
        </a:p>
      </dgm:t>
    </dgm:pt>
  </dgm:ptLst>
  <dgm:cxnLst>
    <dgm:cxn modelId="{F07C81B3-6DAA-42EF-B327-B2F84E99B9BB}" srcId="{1695E82C-1CBB-4F4D-8C9A-1054C790FC9B}" destId="{FF713024-9E00-47C8-8A6E-66E9B2B20A17}" srcOrd="1" destOrd="0" parTransId="{54CF918F-EFC6-4849-B095-DBE6AF3A6039}" sibTransId="{F4708242-71AC-4665-B016-FFBECA5FA4E2}"/>
    <dgm:cxn modelId="{8D6FF160-5ADA-46BD-BF45-301A8AE9D8D8}" type="presOf" srcId="{FF713024-9E00-47C8-8A6E-66E9B2B20A17}" destId="{17347591-D479-4000-9F6A-2D3A62B00561}" srcOrd="0" destOrd="0" presId="urn:microsoft.com/office/officeart/2009/layout/CircleArrowProcess"/>
    <dgm:cxn modelId="{02CC9820-EF1D-414A-A87F-B29AA7442B9F}" type="presOf" srcId="{1695E82C-1CBB-4F4D-8C9A-1054C790FC9B}" destId="{135DC22D-3316-4893-A5E0-3C75AC5DD853}" srcOrd="0" destOrd="0" presId="urn:microsoft.com/office/officeart/2009/layout/CircleArrowProcess"/>
    <dgm:cxn modelId="{1D58385F-6BC3-4DA7-B8D0-AF465D0861BE}" type="presOf" srcId="{556F6A88-C169-4497-9885-85C1EEC48732}" destId="{5C191DAD-DED2-496F-8B1A-3C0758B6344C}" srcOrd="0" destOrd="0" presId="urn:microsoft.com/office/officeart/2009/layout/CircleArrowProcess"/>
    <dgm:cxn modelId="{5F18473C-CC47-4AA4-B07C-2052049CB309}" type="presOf" srcId="{59AEC80A-EFB2-4310-BF5A-8E6FCDC79500}" destId="{D6993F22-381F-4FD3-8D73-449D0C4D8371}" srcOrd="0" destOrd="0" presId="urn:microsoft.com/office/officeart/2009/layout/CircleArrowProcess"/>
    <dgm:cxn modelId="{F9A08C70-0CC8-4036-8664-9B0CCC726B72}" type="presOf" srcId="{7B22AFC5-16E0-4C69-95E1-D6526B1E4858}" destId="{09AFE0AB-84B5-4148-8190-205F97057AF5}" srcOrd="0" destOrd="0" presId="urn:microsoft.com/office/officeart/2009/layout/CircleArrowProcess"/>
    <dgm:cxn modelId="{4BF4A9A7-D006-40DC-8BBB-75EB190B1F21}" srcId="{1695E82C-1CBB-4F4D-8C9A-1054C790FC9B}" destId="{59AEC80A-EFB2-4310-BF5A-8E6FCDC79500}" srcOrd="0" destOrd="0" parTransId="{EE73E22F-5095-43DE-8ADC-8A844200BA81}" sibTransId="{8EF1F518-56F3-4F36-A0E3-78D9F5B67D39}"/>
    <dgm:cxn modelId="{5E3C6945-A858-49EC-BEE6-6F1432FCB05C}" srcId="{1695E82C-1CBB-4F4D-8C9A-1054C790FC9B}" destId="{556F6A88-C169-4497-9885-85C1EEC48732}" srcOrd="3" destOrd="0" parTransId="{33379E1D-8BEF-49C5-913D-1D6798155DA5}" sibTransId="{67E598AB-E1C7-42C1-ADEC-14FF8F03BE79}"/>
    <dgm:cxn modelId="{A3B4C4C3-556E-4D9F-ACFE-2672BE4DA0C5}" srcId="{1695E82C-1CBB-4F4D-8C9A-1054C790FC9B}" destId="{7B22AFC5-16E0-4C69-95E1-D6526B1E4858}" srcOrd="2" destOrd="0" parTransId="{225B32BB-218B-46C0-8250-61C4C90DF2C5}" sibTransId="{947C7FB4-9807-4815-8679-F7C9E95BD258}"/>
    <dgm:cxn modelId="{906CAE97-4940-4244-B413-C305913A94F8}" type="presParOf" srcId="{135DC22D-3316-4893-A5E0-3C75AC5DD853}" destId="{F5AEC9ED-94D5-4178-B818-5436087D1F7A}" srcOrd="0" destOrd="0" presId="urn:microsoft.com/office/officeart/2009/layout/CircleArrowProcess"/>
    <dgm:cxn modelId="{E6940180-8E5C-41D9-9E20-9276770FFFC9}" type="presParOf" srcId="{F5AEC9ED-94D5-4178-B818-5436087D1F7A}" destId="{A48796E0-2DC3-48DE-BACE-6C9C3B149038}" srcOrd="0" destOrd="0" presId="urn:microsoft.com/office/officeart/2009/layout/CircleArrowProcess"/>
    <dgm:cxn modelId="{B0A46877-F069-4ABA-8C54-D19DA3B34308}" type="presParOf" srcId="{135DC22D-3316-4893-A5E0-3C75AC5DD853}" destId="{D6993F22-381F-4FD3-8D73-449D0C4D8371}" srcOrd="1" destOrd="0" presId="urn:microsoft.com/office/officeart/2009/layout/CircleArrowProcess"/>
    <dgm:cxn modelId="{B7AEE5DF-FC05-41BD-B830-A318C84717E1}" type="presParOf" srcId="{135DC22D-3316-4893-A5E0-3C75AC5DD853}" destId="{5EB058DE-D51C-47A6-9501-FB573DA568E5}" srcOrd="2" destOrd="0" presId="urn:microsoft.com/office/officeart/2009/layout/CircleArrowProcess"/>
    <dgm:cxn modelId="{A320D8EA-13F0-4954-8E66-76CAC933D357}" type="presParOf" srcId="{5EB058DE-D51C-47A6-9501-FB573DA568E5}" destId="{E59E7622-7468-4FA2-B13C-87C1018241B5}" srcOrd="0" destOrd="0" presId="urn:microsoft.com/office/officeart/2009/layout/CircleArrowProcess"/>
    <dgm:cxn modelId="{C0F779BC-7188-4A5C-88C5-8FE9B5FEFEA4}" type="presParOf" srcId="{135DC22D-3316-4893-A5E0-3C75AC5DD853}" destId="{17347591-D479-4000-9F6A-2D3A62B00561}" srcOrd="3" destOrd="0" presId="urn:microsoft.com/office/officeart/2009/layout/CircleArrowProcess"/>
    <dgm:cxn modelId="{2C606DC2-E1F1-4294-8AFE-DC4CFC178276}" type="presParOf" srcId="{135DC22D-3316-4893-A5E0-3C75AC5DD853}" destId="{2C2DB7E8-31C5-4856-853E-08C9260FA6EA}" srcOrd="4" destOrd="0" presId="urn:microsoft.com/office/officeart/2009/layout/CircleArrowProcess"/>
    <dgm:cxn modelId="{0A8F1E39-5A48-4ACD-910F-945710AED7E6}" type="presParOf" srcId="{2C2DB7E8-31C5-4856-853E-08C9260FA6EA}" destId="{BC5EF1BA-1D13-4264-958E-F4D15C06B82A}" srcOrd="0" destOrd="0" presId="urn:microsoft.com/office/officeart/2009/layout/CircleArrowProcess"/>
    <dgm:cxn modelId="{4A78DC85-1F40-4AB8-911C-52DB67972175}" type="presParOf" srcId="{135DC22D-3316-4893-A5E0-3C75AC5DD853}" destId="{09AFE0AB-84B5-4148-8190-205F97057AF5}" srcOrd="5" destOrd="0" presId="urn:microsoft.com/office/officeart/2009/layout/CircleArrowProcess"/>
    <dgm:cxn modelId="{B0AAA5BF-26A4-47F2-8149-C84FD964BA78}" type="presParOf" srcId="{135DC22D-3316-4893-A5E0-3C75AC5DD853}" destId="{4AD43C39-D011-456F-A68A-EBC8DC15482A}" srcOrd="6" destOrd="0" presId="urn:microsoft.com/office/officeart/2009/layout/CircleArrowProcess"/>
    <dgm:cxn modelId="{AB60CD04-EB57-40BB-B2ED-C153B38C6D23}" type="presParOf" srcId="{4AD43C39-D011-456F-A68A-EBC8DC15482A}" destId="{7E75CBF7-D362-45BB-9C26-9782B7C7DFA0}" srcOrd="0" destOrd="0" presId="urn:microsoft.com/office/officeart/2009/layout/CircleArrowProcess"/>
    <dgm:cxn modelId="{D7E7BDFB-FCAC-4250-AF8F-754C6A11CD02}" type="presParOf" srcId="{135DC22D-3316-4893-A5E0-3C75AC5DD853}" destId="{5C191DAD-DED2-496F-8B1A-3C0758B6344C}" srcOrd="7"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B9567C-0443-4A0E-A855-9122240AE4E4}">
      <dsp:nvSpPr>
        <dsp:cNvPr id="0" name=""/>
        <dsp:cNvSpPr/>
      </dsp:nvSpPr>
      <dsp:spPr>
        <a:xfrm rot="5400000">
          <a:off x="-244700" y="246997"/>
          <a:ext cx="1631334" cy="1141934"/>
        </a:xfrm>
        <a:prstGeom prst="chevron">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hr-HR" sz="1600" kern="1200" smtClean="0">
              <a:solidFill>
                <a:schemeClr val="tx1">
                  <a:lumMod val="95000"/>
                  <a:lumOff val="5000"/>
                </a:schemeClr>
              </a:solidFill>
              <a:latin typeface="Baskerville Old Face" pitchFamily="18" charset="0"/>
            </a:rPr>
            <a:t>Bihevioralni činitelji</a:t>
          </a:r>
          <a:endParaRPr lang="hr-HR" sz="1600" kern="1200" dirty="0">
            <a:solidFill>
              <a:schemeClr val="tx1">
                <a:lumMod val="95000"/>
                <a:lumOff val="5000"/>
              </a:schemeClr>
            </a:solidFill>
            <a:latin typeface="Baskerville Old Face" pitchFamily="18" charset="0"/>
          </a:endParaRPr>
        </a:p>
      </dsp:txBody>
      <dsp:txXfrm rot="-5400000">
        <a:off x="0" y="573264"/>
        <a:ext cx="1141934" cy="489400"/>
      </dsp:txXfrm>
    </dsp:sp>
    <dsp:sp modelId="{7B600471-E93A-4D59-84FB-E76559990587}">
      <dsp:nvSpPr>
        <dsp:cNvPr id="0" name=""/>
        <dsp:cNvSpPr/>
      </dsp:nvSpPr>
      <dsp:spPr>
        <a:xfrm rot="5400000">
          <a:off x="4392875" y="-3248643"/>
          <a:ext cx="1060367" cy="7562250"/>
        </a:xfrm>
        <a:prstGeom prst="round2Same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hr-HR" sz="1600" kern="1200" smtClean="0">
              <a:solidFill>
                <a:schemeClr val="tx1">
                  <a:lumMod val="95000"/>
                  <a:lumOff val="5000"/>
                </a:schemeClr>
              </a:solidFill>
              <a:latin typeface="Baskerville Old Face" pitchFamily="18" charset="0"/>
            </a:rPr>
            <a:t>Panika postaje povezana sa strahom klasičnim uvjetovanjem</a:t>
          </a:r>
          <a:endParaRPr lang="hr-HR" sz="1600" kern="1200" dirty="0">
            <a:solidFill>
              <a:schemeClr val="tx1">
                <a:lumMod val="95000"/>
                <a:lumOff val="5000"/>
              </a:schemeClr>
            </a:solidFill>
            <a:latin typeface="Baskerville Old Face" pitchFamily="18" charset="0"/>
          </a:endParaRPr>
        </a:p>
        <a:p>
          <a:pPr marL="171450" lvl="1" indent="-171450" algn="l" defTabSz="711200">
            <a:lnSpc>
              <a:spcPct val="90000"/>
            </a:lnSpc>
            <a:spcBef>
              <a:spcPct val="0"/>
            </a:spcBef>
            <a:spcAft>
              <a:spcPct val="15000"/>
            </a:spcAft>
            <a:buChar char="••"/>
          </a:pPr>
          <a:r>
            <a:rPr lang="hr-HR" sz="1600" kern="1200" dirty="0" smtClean="0">
              <a:solidFill>
                <a:schemeClr val="tx1">
                  <a:lumMod val="95000"/>
                  <a:lumOff val="5000"/>
                </a:schemeClr>
              </a:solidFill>
              <a:latin typeface="Baskerville Old Face" pitchFamily="18" charset="0"/>
            </a:rPr>
            <a:t>Strah se održava operantnim ujetovanjem – anksioznost se smanjuje kada osoba izbjegne situaciju ili ju tolerira korištenjem sigurnosnih ponašanja</a:t>
          </a:r>
          <a:endParaRPr lang="hr-HR" sz="1600" kern="1200" dirty="0">
            <a:solidFill>
              <a:schemeClr val="tx1">
                <a:lumMod val="95000"/>
                <a:lumOff val="5000"/>
              </a:schemeClr>
            </a:solidFill>
            <a:latin typeface="Baskerville Old Face" pitchFamily="18" charset="0"/>
          </a:endParaRPr>
        </a:p>
      </dsp:txBody>
      <dsp:txXfrm rot="-5400000">
        <a:off x="1141934" y="54061"/>
        <a:ext cx="7510487" cy="956841"/>
      </dsp:txXfrm>
    </dsp:sp>
    <dsp:sp modelId="{89598F83-455D-4B00-9237-4587A9E8AB4F}">
      <dsp:nvSpPr>
        <dsp:cNvPr id="0" name=""/>
        <dsp:cNvSpPr/>
      </dsp:nvSpPr>
      <dsp:spPr>
        <a:xfrm rot="5400000">
          <a:off x="-244700" y="1751637"/>
          <a:ext cx="1631334" cy="1141934"/>
        </a:xfrm>
        <a:prstGeom prst="chevron">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hr-HR" sz="1600" kern="1200" smtClean="0">
              <a:solidFill>
                <a:schemeClr val="tx1">
                  <a:lumMod val="95000"/>
                  <a:lumOff val="5000"/>
                </a:schemeClr>
              </a:solidFill>
              <a:latin typeface="Baskerville Old Face" pitchFamily="18" charset="0"/>
            </a:rPr>
            <a:t>Biološki i okolinski činitelji</a:t>
          </a:r>
          <a:endParaRPr lang="hr-HR" sz="1600" kern="1200" dirty="0">
            <a:solidFill>
              <a:schemeClr val="tx1">
                <a:lumMod val="95000"/>
                <a:lumOff val="5000"/>
              </a:schemeClr>
            </a:solidFill>
            <a:latin typeface="Baskerville Old Face" pitchFamily="18" charset="0"/>
          </a:endParaRPr>
        </a:p>
      </dsp:txBody>
      <dsp:txXfrm rot="-5400000">
        <a:off x="0" y="2077904"/>
        <a:ext cx="1141934" cy="489400"/>
      </dsp:txXfrm>
    </dsp:sp>
    <dsp:sp modelId="{EDDB4973-372B-4E1B-9E1D-20E623E154EB}">
      <dsp:nvSpPr>
        <dsp:cNvPr id="0" name=""/>
        <dsp:cNvSpPr/>
      </dsp:nvSpPr>
      <dsp:spPr>
        <a:xfrm rot="5400000">
          <a:off x="4328538" y="-1743725"/>
          <a:ext cx="1189042" cy="7562250"/>
        </a:xfrm>
        <a:prstGeom prst="round2Same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hr-HR" sz="1600" b="1" kern="1200" dirty="0" smtClean="0">
              <a:solidFill>
                <a:schemeClr val="tx1">
                  <a:lumMod val="95000"/>
                  <a:lumOff val="5000"/>
                </a:schemeClr>
              </a:solidFill>
              <a:latin typeface="Baskerville Old Face" pitchFamily="18" charset="0"/>
            </a:rPr>
            <a:t>Barlowljev model: </a:t>
          </a:r>
          <a:r>
            <a:rPr lang="hr-HR" sz="1600" kern="1200" dirty="0" smtClean="0">
              <a:solidFill>
                <a:schemeClr val="tx1">
                  <a:lumMod val="95000"/>
                  <a:lumOff val="5000"/>
                </a:schemeClr>
              </a:solidFill>
              <a:latin typeface="Baskerville Old Face" pitchFamily="18" charset="0"/>
            </a:rPr>
            <a:t>Generalizirana, nespecifična biološka ranjivost </a:t>
          </a:r>
          <a:r>
            <a:rPr lang="hr-HR" sz="1600" kern="1200" dirty="0" smtClean="0">
              <a:solidFill>
                <a:schemeClr val="tx1">
                  <a:lumMod val="95000"/>
                  <a:lumOff val="5000"/>
                </a:schemeClr>
              </a:solidFill>
              <a:latin typeface="Baskerville Old Face" pitchFamily="18" charset="0"/>
              <a:sym typeface="Wingdings" pitchFamily="2" charset="2"/>
            </a:rPr>
            <a:t></a:t>
          </a:r>
          <a:r>
            <a:rPr lang="hr-HR" sz="1600" kern="1200" dirty="0" smtClean="0">
              <a:solidFill>
                <a:schemeClr val="tx1">
                  <a:lumMod val="95000"/>
                  <a:lumOff val="5000"/>
                </a:schemeClr>
              </a:solidFill>
              <a:latin typeface="Baskerville Old Face" pitchFamily="18" charset="0"/>
            </a:rPr>
            <a:t> aktivacija ranih psiholoških iskustava vezanih uz nemogućnost kontrole i nepredvidljivost </a:t>
          </a:r>
          <a:r>
            <a:rPr lang="hr-HR" sz="1600" kern="1200" dirty="0" smtClean="0">
              <a:solidFill>
                <a:schemeClr val="tx1">
                  <a:lumMod val="95000"/>
                  <a:lumOff val="5000"/>
                </a:schemeClr>
              </a:solidFill>
              <a:latin typeface="Baskerville Old Face" pitchFamily="18" charset="0"/>
              <a:sym typeface="Wingdings" pitchFamily="2" charset="2"/>
            </a:rPr>
            <a:t></a:t>
          </a:r>
          <a:r>
            <a:rPr lang="hr-HR" sz="1600" kern="1200" dirty="0" smtClean="0">
              <a:solidFill>
                <a:schemeClr val="tx1">
                  <a:lumMod val="95000"/>
                  <a:lumOff val="5000"/>
                </a:schemeClr>
              </a:solidFill>
              <a:latin typeface="Baskerville Old Face" pitchFamily="18" charset="0"/>
            </a:rPr>
            <a:t> internalizirana percepcija smanjene kontrole nad okolinom</a:t>
          </a:r>
          <a:endParaRPr lang="hr-HR" sz="1600" kern="1200" dirty="0">
            <a:solidFill>
              <a:schemeClr val="tx1">
                <a:lumMod val="95000"/>
                <a:lumOff val="5000"/>
              </a:schemeClr>
            </a:solidFill>
            <a:latin typeface="Baskerville Old Face" pitchFamily="18" charset="0"/>
          </a:endParaRPr>
        </a:p>
        <a:p>
          <a:pPr marL="171450" lvl="1" indent="-171450" algn="l" defTabSz="711200">
            <a:lnSpc>
              <a:spcPct val="90000"/>
            </a:lnSpc>
            <a:spcBef>
              <a:spcPct val="0"/>
            </a:spcBef>
            <a:spcAft>
              <a:spcPct val="15000"/>
            </a:spcAft>
            <a:buChar char="••"/>
          </a:pPr>
          <a:r>
            <a:rPr lang="hr-HR" sz="1600" kern="1200" dirty="0" smtClean="0">
              <a:solidFill>
                <a:schemeClr val="tx1">
                  <a:lumMod val="95000"/>
                  <a:lumOff val="5000"/>
                </a:schemeClr>
              </a:solidFill>
              <a:latin typeface="Baskerville Old Face" pitchFamily="18" charset="0"/>
            </a:rPr>
            <a:t>Okidač za početni napad: stres</a:t>
          </a:r>
          <a:endParaRPr lang="hr-HR" sz="1600" kern="1200" dirty="0">
            <a:solidFill>
              <a:schemeClr val="tx1">
                <a:lumMod val="95000"/>
                <a:lumOff val="5000"/>
              </a:schemeClr>
            </a:solidFill>
            <a:latin typeface="Baskerville Old Face" pitchFamily="18" charset="0"/>
          </a:endParaRPr>
        </a:p>
        <a:p>
          <a:pPr marL="171450" lvl="1" indent="-171450" algn="l" defTabSz="711200">
            <a:lnSpc>
              <a:spcPct val="90000"/>
            </a:lnSpc>
            <a:spcBef>
              <a:spcPct val="0"/>
            </a:spcBef>
            <a:spcAft>
              <a:spcPct val="15000"/>
            </a:spcAft>
            <a:buChar char="••"/>
          </a:pPr>
          <a:r>
            <a:rPr lang="hr-HR" sz="1600" kern="1200" dirty="0" smtClean="0">
              <a:solidFill>
                <a:schemeClr val="tx1">
                  <a:lumMod val="95000"/>
                  <a:lumOff val="5000"/>
                </a:schemeClr>
              </a:solidFill>
              <a:latin typeface="Baskerville Old Face" pitchFamily="18" charset="0"/>
            </a:rPr>
            <a:t>Strah zbog tjelesnih znakova</a:t>
          </a:r>
          <a:endParaRPr lang="hr-HR" sz="1600" kern="1200" dirty="0">
            <a:solidFill>
              <a:schemeClr val="tx1">
                <a:lumMod val="95000"/>
                <a:lumOff val="5000"/>
              </a:schemeClr>
            </a:solidFill>
            <a:latin typeface="Baskerville Old Face" pitchFamily="18" charset="0"/>
          </a:endParaRPr>
        </a:p>
      </dsp:txBody>
      <dsp:txXfrm rot="-5400000">
        <a:off x="1141934" y="1500923"/>
        <a:ext cx="7504206" cy="1072954"/>
      </dsp:txXfrm>
    </dsp:sp>
    <dsp:sp modelId="{C8E036C8-1FE7-4D33-BD7B-64CFA1B253FA}">
      <dsp:nvSpPr>
        <dsp:cNvPr id="0" name=""/>
        <dsp:cNvSpPr/>
      </dsp:nvSpPr>
      <dsp:spPr>
        <a:xfrm rot="5400000">
          <a:off x="-244700" y="3192217"/>
          <a:ext cx="1631334" cy="1141934"/>
        </a:xfrm>
        <a:prstGeom prst="chevron">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hr-HR" sz="1600" kern="1200" smtClean="0">
              <a:solidFill>
                <a:schemeClr val="tx1">
                  <a:lumMod val="95000"/>
                  <a:lumOff val="5000"/>
                </a:schemeClr>
              </a:solidFill>
              <a:latin typeface="Baskerville Old Face" pitchFamily="18" charset="0"/>
            </a:rPr>
            <a:t>Kognitivni činitelji</a:t>
          </a:r>
          <a:endParaRPr lang="hr-HR" sz="1600" kern="1200" dirty="0">
            <a:solidFill>
              <a:schemeClr val="tx1">
                <a:lumMod val="95000"/>
                <a:lumOff val="5000"/>
              </a:schemeClr>
            </a:solidFill>
            <a:latin typeface="Baskerville Old Face" pitchFamily="18" charset="0"/>
          </a:endParaRPr>
        </a:p>
      </dsp:txBody>
      <dsp:txXfrm rot="-5400000">
        <a:off x="0" y="3518484"/>
        <a:ext cx="1141934" cy="489400"/>
      </dsp:txXfrm>
    </dsp:sp>
    <dsp:sp modelId="{A9FE9805-8AD1-47C0-97B4-D6CB8B0C9DA6}">
      <dsp:nvSpPr>
        <dsp:cNvPr id="0" name=""/>
        <dsp:cNvSpPr/>
      </dsp:nvSpPr>
      <dsp:spPr>
        <a:xfrm rot="5400000">
          <a:off x="4392875" y="-303423"/>
          <a:ext cx="1060367" cy="7562250"/>
        </a:xfrm>
        <a:prstGeom prst="round2Same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hr-HR" sz="1600" kern="1200" dirty="0" smtClean="0">
              <a:solidFill>
                <a:schemeClr val="tx1">
                  <a:lumMod val="95000"/>
                  <a:lumOff val="5000"/>
                </a:schemeClr>
              </a:solidFill>
              <a:latin typeface="Baskerville Old Face" pitchFamily="18" charset="0"/>
            </a:rPr>
            <a:t>Pogrešne kognitivne procjene </a:t>
          </a:r>
          <a:r>
            <a:rPr lang="hr-HR" sz="1600" kern="1200" dirty="0" smtClean="0">
              <a:solidFill>
                <a:schemeClr val="tx1">
                  <a:lumMod val="95000"/>
                  <a:lumOff val="5000"/>
                </a:schemeClr>
              </a:solidFill>
              <a:latin typeface="Baskerville Old Face" pitchFamily="18" charset="0"/>
              <a:sym typeface="Wingdings" pitchFamily="2" charset="2"/>
            </a:rPr>
            <a:t> izbjegavanje situacija</a:t>
          </a:r>
          <a:endParaRPr lang="hr-HR" sz="1600" kern="1200" dirty="0">
            <a:solidFill>
              <a:schemeClr val="tx1">
                <a:lumMod val="95000"/>
                <a:lumOff val="5000"/>
              </a:schemeClr>
            </a:solidFill>
            <a:latin typeface="Baskerville Old Face" pitchFamily="18" charset="0"/>
          </a:endParaRPr>
        </a:p>
        <a:p>
          <a:pPr marL="171450" lvl="1" indent="-171450" algn="l" defTabSz="711200">
            <a:lnSpc>
              <a:spcPct val="90000"/>
            </a:lnSpc>
            <a:spcBef>
              <a:spcPct val="0"/>
            </a:spcBef>
            <a:spcAft>
              <a:spcPct val="15000"/>
            </a:spcAft>
            <a:buChar char="••"/>
          </a:pPr>
          <a:r>
            <a:rPr lang="hr-HR" sz="1600" b="1" kern="1200" dirty="0" smtClean="0">
              <a:solidFill>
                <a:schemeClr val="tx1">
                  <a:lumMod val="95000"/>
                  <a:lumOff val="5000"/>
                </a:schemeClr>
              </a:solidFill>
              <a:latin typeface="Baskerville Old Face" pitchFamily="18" charset="0"/>
            </a:rPr>
            <a:t>Clarkov model: </a:t>
          </a:r>
          <a:r>
            <a:rPr lang="hr-HR" sz="1600" b="0" kern="1200" dirty="0" smtClean="0">
              <a:solidFill>
                <a:schemeClr val="tx1">
                  <a:lumMod val="95000"/>
                  <a:lumOff val="5000"/>
                </a:schemeClr>
              </a:solidFill>
              <a:latin typeface="Baskerville Old Face" pitchFamily="18" charset="0"/>
            </a:rPr>
            <a:t>panični napadi zbog percipiranja tjelesnih senzacija kao opasnih i smrtnih</a:t>
          </a:r>
          <a:endParaRPr lang="hr-HR" sz="1600" kern="1200" dirty="0">
            <a:solidFill>
              <a:schemeClr val="tx1">
                <a:lumMod val="95000"/>
                <a:lumOff val="5000"/>
              </a:schemeClr>
            </a:solidFill>
            <a:latin typeface="Baskerville Old Face" pitchFamily="18" charset="0"/>
          </a:endParaRPr>
        </a:p>
        <a:p>
          <a:pPr marL="171450" lvl="1" indent="-171450" algn="l" defTabSz="711200">
            <a:lnSpc>
              <a:spcPct val="90000"/>
            </a:lnSpc>
            <a:spcBef>
              <a:spcPct val="0"/>
            </a:spcBef>
            <a:spcAft>
              <a:spcPct val="15000"/>
            </a:spcAft>
            <a:buChar char="••"/>
          </a:pPr>
          <a:r>
            <a:rPr lang="hr-HR" sz="1600" kern="1200" dirty="0" smtClean="0">
              <a:solidFill>
                <a:schemeClr val="tx1">
                  <a:lumMod val="95000"/>
                  <a:lumOff val="5000"/>
                </a:schemeClr>
              </a:solidFill>
              <a:latin typeface="Baskerville Old Face" pitchFamily="18" charset="0"/>
            </a:rPr>
            <a:t>Katastrofične pogrešne interpretacije zbog straha, ali i drugih emocija (npr. ljutnja, uzbuđenje) ili podražaja (npr. kofein, vježbanje)</a:t>
          </a:r>
          <a:endParaRPr lang="hr-HR" sz="1600" kern="1200" dirty="0">
            <a:solidFill>
              <a:schemeClr val="tx1">
                <a:lumMod val="95000"/>
                <a:lumOff val="5000"/>
              </a:schemeClr>
            </a:solidFill>
            <a:latin typeface="Baskerville Old Face" pitchFamily="18" charset="0"/>
          </a:endParaRPr>
        </a:p>
      </dsp:txBody>
      <dsp:txXfrm rot="-5400000">
        <a:off x="1141934" y="2999281"/>
        <a:ext cx="7510487" cy="9568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076B99-2E2D-4C6C-A97C-D7D06C9FC583}">
      <dsp:nvSpPr>
        <dsp:cNvPr id="0" name=""/>
        <dsp:cNvSpPr/>
      </dsp:nvSpPr>
      <dsp:spPr>
        <a:xfrm>
          <a:off x="2417931" y="-78163"/>
          <a:ext cx="1577448" cy="1011233"/>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hr-HR" sz="1600" kern="1200" dirty="0" smtClean="0">
              <a:solidFill>
                <a:schemeClr val="tx1">
                  <a:lumMod val="95000"/>
                  <a:lumOff val="5000"/>
                </a:schemeClr>
              </a:solidFill>
              <a:latin typeface="Baskerville Old Face" pitchFamily="18" charset="0"/>
            </a:rPr>
            <a:t>Evolucijski činitelji</a:t>
          </a:r>
          <a:endParaRPr lang="hr-HR" sz="1600" kern="1200" dirty="0">
            <a:solidFill>
              <a:schemeClr val="tx1">
                <a:lumMod val="95000"/>
                <a:lumOff val="5000"/>
              </a:schemeClr>
            </a:solidFill>
            <a:latin typeface="Baskerville Old Face" pitchFamily="18" charset="0"/>
          </a:endParaRPr>
        </a:p>
      </dsp:txBody>
      <dsp:txXfrm>
        <a:off x="2467295" y="-28799"/>
        <a:ext cx="1478720" cy="912505"/>
      </dsp:txXfrm>
    </dsp:sp>
    <dsp:sp modelId="{58D0C794-6C9A-4D30-A483-4EB425FCA180}">
      <dsp:nvSpPr>
        <dsp:cNvPr id="0" name=""/>
        <dsp:cNvSpPr/>
      </dsp:nvSpPr>
      <dsp:spPr>
        <a:xfrm>
          <a:off x="1255595" y="427452"/>
          <a:ext cx="3902120" cy="3902120"/>
        </a:xfrm>
        <a:custGeom>
          <a:avLst/>
          <a:gdLst/>
          <a:ahLst/>
          <a:cxnLst/>
          <a:rect l="0" t="0" r="0" b="0"/>
          <a:pathLst>
            <a:path>
              <a:moveTo>
                <a:pt x="2744984" y="168836"/>
              </a:moveTo>
              <a:arcTo wR="1951060" hR="1951060" stAng="17640688" swAng="985931"/>
            </a:path>
          </a:pathLst>
        </a:custGeom>
        <a:noFill/>
        <a:ln w="9525"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0ED9AAE-5DB8-42B3-AF47-43FA73CA8517}">
      <dsp:nvSpPr>
        <dsp:cNvPr id="0" name=""/>
        <dsp:cNvSpPr/>
      </dsp:nvSpPr>
      <dsp:spPr>
        <a:xfrm>
          <a:off x="4107599" y="897366"/>
          <a:ext cx="1577448" cy="1011233"/>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hr-HR" sz="1600" kern="1200" dirty="0" smtClean="0">
              <a:solidFill>
                <a:schemeClr val="tx1">
                  <a:lumMod val="95000"/>
                  <a:lumOff val="5000"/>
                </a:schemeClr>
              </a:solidFill>
              <a:latin typeface="Baskerville Old Face" pitchFamily="18" charset="0"/>
            </a:rPr>
            <a:t>Genetski činitelji</a:t>
          </a:r>
          <a:endParaRPr lang="hr-HR" sz="1600" kern="1200" dirty="0">
            <a:solidFill>
              <a:schemeClr val="tx1">
                <a:lumMod val="95000"/>
                <a:lumOff val="5000"/>
              </a:schemeClr>
            </a:solidFill>
            <a:latin typeface="Baskerville Old Face" pitchFamily="18" charset="0"/>
          </a:endParaRPr>
        </a:p>
      </dsp:txBody>
      <dsp:txXfrm>
        <a:off x="4156963" y="946730"/>
        <a:ext cx="1478720" cy="912505"/>
      </dsp:txXfrm>
    </dsp:sp>
    <dsp:sp modelId="{67963328-228F-4DB2-A1BB-41724A71C486}">
      <dsp:nvSpPr>
        <dsp:cNvPr id="0" name=""/>
        <dsp:cNvSpPr/>
      </dsp:nvSpPr>
      <dsp:spPr>
        <a:xfrm>
          <a:off x="1255595" y="427452"/>
          <a:ext cx="3902120" cy="3902120"/>
        </a:xfrm>
        <a:custGeom>
          <a:avLst/>
          <a:gdLst/>
          <a:ahLst/>
          <a:cxnLst/>
          <a:rect l="0" t="0" r="0" b="0"/>
          <a:pathLst>
            <a:path>
              <a:moveTo>
                <a:pt x="3846927" y="1490273"/>
              </a:moveTo>
              <a:arcTo wR="1951060" hR="1951060" stAng="20780356" swAng="1639289"/>
            </a:path>
          </a:pathLst>
        </a:custGeom>
        <a:noFill/>
        <a:ln w="9525"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64307B3-42C2-47B8-B2D4-805F7EEB48D3}">
      <dsp:nvSpPr>
        <dsp:cNvPr id="0" name=""/>
        <dsp:cNvSpPr/>
      </dsp:nvSpPr>
      <dsp:spPr>
        <a:xfrm>
          <a:off x="4107599" y="2848426"/>
          <a:ext cx="1577448" cy="1011233"/>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hr-HR" sz="1600" kern="1200" dirty="0" smtClean="0">
              <a:solidFill>
                <a:schemeClr val="tx1">
                  <a:lumMod val="95000"/>
                  <a:lumOff val="5000"/>
                </a:schemeClr>
              </a:solidFill>
              <a:latin typeface="Baskerville Old Face" pitchFamily="18" charset="0"/>
            </a:rPr>
            <a:t>Generalizirana, nespecifična biološka ranjivost</a:t>
          </a:r>
          <a:endParaRPr lang="hr-HR" sz="1600" kern="1200" dirty="0">
            <a:solidFill>
              <a:schemeClr val="tx1">
                <a:lumMod val="95000"/>
                <a:lumOff val="5000"/>
              </a:schemeClr>
            </a:solidFill>
            <a:latin typeface="Baskerville Old Face" pitchFamily="18" charset="0"/>
          </a:endParaRPr>
        </a:p>
      </dsp:txBody>
      <dsp:txXfrm>
        <a:off x="4156963" y="2897790"/>
        <a:ext cx="1478720" cy="912505"/>
      </dsp:txXfrm>
    </dsp:sp>
    <dsp:sp modelId="{05872DD0-D57F-4704-A0A1-23882E642BC2}">
      <dsp:nvSpPr>
        <dsp:cNvPr id="0" name=""/>
        <dsp:cNvSpPr/>
      </dsp:nvSpPr>
      <dsp:spPr>
        <a:xfrm>
          <a:off x="1255595" y="427452"/>
          <a:ext cx="3902120" cy="3902120"/>
        </a:xfrm>
        <a:custGeom>
          <a:avLst/>
          <a:gdLst/>
          <a:ahLst/>
          <a:cxnLst/>
          <a:rect l="0" t="0" r="0" b="0"/>
          <a:pathLst>
            <a:path>
              <a:moveTo>
                <a:pt x="3216712" y="3435903"/>
              </a:moveTo>
              <a:arcTo wR="1951060" hR="1951060" stAng="2973381" swAng="985931"/>
            </a:path>
          </a:pathLst>
        </a:custGeom>
        <a:noFill/>
        <a:ln w="9525"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4FA05F7-FA91-41B7-9BB3-641FB9C8BE43}">
      <dsp:nvSpPr>
        <dsp:cNvPr id="0" name=""/>
        <dsp:cNvSpPr/>
      </dsp:nvSpPr>
      <dsp:spPr>
        <a:xfrm>
          <a:off x="2417931" y="3847128"/>
          <a:ext cx="1577448" cy="964890"/>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hr-HR" sz="1600" kern="1200" dirty="0" smtClean="0">
              <a:solidFill>
                <a:schemeClr val="tx1">
                  <a:lumMod val="95000"/>
                  <a:lumOff val="5000"/>
                </a:schemeClr>
              </a:solidFill>
              <a:latin typeface="Baskerville Old Face" pitchFamily="18" charset="0"/>
            </a:rPr>
            <a:t>Psihološka ranjivost </a:t>
          </a:r>
          <a:endParaRPr lang="hr-HR" sz="1600" kern="1200" dirty="0">
            <a:solidFill>
              <a:schemeClr val="tx1">
                <a:lumMod val="95000"/>
                <a:lumOff val="5000"/>
              </a:schemeClr>
            </a:solidFill>
            <a:latin typeface="Baskerville Old Face" pitchFamily="18" charset="0"/>
          </a:endParaRPr>
        </a:p>
      </dsp:txBody>
      <dsp:txXfrm>
        <a:off x="2465033" y="3894230"/>
        <a:ext cx="1483244" cy="870686"/>
      </dsp:txXfrm>
    </dsp:sp>
    <dsp:sp modelId="{C1F75EFC-104C-4295-BE0D-27FDA6C37629}">
      <dsp:nvSpPr>
        <dsp:cNvPr id="0" name=""/>
        <dsp:cNvSpPr/>
      </dsp:nvSpPr>
      <dsp:spPr>
        <a:xfrm>
          <a:off x="1255595" y="427452"/>
          <a:ext cx="3902120" cy="3902120"/>
        </a:xfrm>
        <a:custGeom>
          <a:avLst/>
          <a:gdLst/>
          <a:ahLst/>
          <a:cxnLst/>
          <a:rect l="0" t="0" r="0" b="0"/>
          <a:pathLst>
            <a:path>
              <a:moveTo>
                <a:pt x="1157136" y="3733283"/>
              </a:moveTo>
              <a:arcTo wR="1951060" hR="1951060" stAng="6840688" swAng="985931"/>
            </a:path>
          </a:pathLst>
        </a:custGeom>
        <a:noFill/>
        <a:ln w="9525"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43AFC1C-45C0-4320-BD0D-AA64736F75FB}">
      <dsp:nvSpPr>
        <dsp:cNvPr id="0" name=""/>
        <dsp:cNvSpPr/>
      </dsp:nvSpPr>
      <dsp:spPr>
        <a:xfrm>
          <a:off x="728263" y="2848426"/>
          <a:ext cx="1577448" cy="1011233"/>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hr-HR" sz="1600" kern="1200" dirty="0" smtClean="0">
              <a:solidFill>
                <a:schemeClr val="tx1">
                  <a:lumMod val="95000"/>
                  <a:lumOff val="5000"/>
                </a:schemeClr>
              </a:solidFill>
              <a:latin typeface="Baskerville Old Face" pitchFamily="18" charset="0"/>
            </a:rPr>
            <a:t>Nasljedna sklonost reagiranju na stres paničnim napadima</a:t>
          </a:r>
          <a:endParaRPr lang="hr-HR" sz="1600" kern="1200" dirty="0">
            <a:solidFill>
              <a:schemeClr val="tx1">
                <a:lumMod val="95000"/>
                <a:lumOff val="5000"/>
              </a:schemeClr>
            </a:solidFill>
            <a:latin typeface="Baskerville Old Face" pitchFamily="18" charset="0"/>
          </a:endParaRPr>
        </a:p>
      </dsp:txBody>
      <dsp:txXfrm>
        <a:off x="777627" y="2897790"/>
        <a:ext cx="1478720" cy="912505"/>
      </dsp:txXfrm>
    </dsp:sp>
    <dsp:sp modelId="{AF8A6D45-6388-4A38-9CC0-32F87610F2FD}">
      <dsp:nvSpPr>
        <dsp:cNvPr id="0" name=""/>
        <dsp:cNvSpPr/>
      </dsp:nvSpPr>
      <dsp:spPr>
        <a:xfrm>
          <a:off x="1255595" y="427452"/>
          <a:ext cx="3902120" cy="3902120"/>
        </a:xfrm>
        <a:custGeom>
          <a:avLst/>
          <a:gdLst/>
          <a:ahLst/>
          <a:cxnLst/>
          <a:rect l="0" t="0" r="0" b="0"/>
          <a:pathLst>
            <a:path>
              <a:moveTo>
                <a:pt x="55193" y="2411846"/>
              </a:moveTo>
              <a:arcTo wR="1951060" hR="1951060" stAng="9980356" swAng="1639289"/>
            </a:path>
          </a:pathLst>
        </a:custGeom>
        <a:noFill/>
        <a:ln w="9525"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AE79537-D124-4FA6-BD9F-0C0D68A379E9}">
      <dsp:nvSpPr>
        <dsp:cNvPr id="0" name=""/>
        <dsp:cNvSpPr/>
      </dsp:nvSpPr>
      <dsp:spPr>
        <a:xfrm>
          <a:off x="728263" y="897366"/>
          <a:ext cx="1577448" cy="1011233"/>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hr-HR" sz="1600" kern="1200" dirty="0" smtClean="0">
              <a:solidFill>
                <a:schemeClr val="tx1">
                  <a:lumMod val="95000"/>
                  <a:lumOff val="5000"/>
                </a:schemeClr>
              </a:solidFill>
              <a:latin typeface="Baskerville Old Face" pitchFamily="18" charset="0"/>
            </a:rPr>
            <a:t>Crta osjetljivosti na anskioznost</a:t>
          </a:r>
          <a:endParaRPr lang="hr-HR" sz="1600" kern="1200" dirty="0">
            <a:solidFill>
              <a:schemeClr val="tx1">
                <a:lumMod val="95000"/>
                <a:lumOff val="5000"/>
              </a:schemeClr>
            </a:solidFill>
            <a:latin typeface="Baskerville Old Face" pitchFamily="18" charset="0"/>
          </a:endParaRPr>
        </a:p>
      </dsp:txBody>
      <dsp:txXfrm>
        <a:off x="777627" y="946730"/>
        <a:ext cx="1478720" cy="912505"/>
      </dsp:txXfrm>
    </dsp:sp>
    <dsp:sp modelId="{A3828CD4-D028-4995-A315-C422DF7BB080}">
      <dsp:nvSpPr>
        <dsp:cNvPr id="0" name=""/>
        <dsp:cNvSpPr/>
      </dsp:nvSpPr>
      <dsp:spPr>
        <a:xfrm>
          <a:off x="1255595" y="427452"/>
          <a:ext cx="3902120" cy="3902120"/>
        </a:xfrm>
        <a:custGeom>
          <a:avLst/>
          <a:gdLst/>
          <a:ahLst/>
          <a:cxnLst/>
          <a:rect l="0" t="0" r="0" b="0"/>
          <a:pathLst>
            <a:path>
              <a:moveTo>
                <a:pt x="685407" y="466216"/>
              </a:moveTo>
              <a:arcTo wR="1951060" hR="1951060" stAng="13773381" swAng="985931"/>
            </a:path>
          </a:pathLst>
        </a:custGeom>
        <a:noFill/>
        <a:ln w="9525"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6BBD5A-8BCD-4DED-A04E-D0DA879260EC}">
      <dsp:nvSpPr>
        <dsp:cNvPr id="0" name=""/>
        <dsp:cNvSpPr/>
      </dsp:nvSpPr>
      <dsp:spPr>
        <a:xfrm>
          <a:off x="-45604" y="126999"/>
          <a:ext cx="6096000" cy="3810000"/>
        </a:xfrm>
        <a:prstGeom prst="swooshArrow">
          <a:avLst>
            <a:gd name="adj1" fmla="val 25000"/>
            <a:gd name="adj2" fmla="val 25000"/>
          </a:avLst>
        </a:prstGeom>
        <a:solidFill>
          <a:schemeClr val="accent3">
            <a:tint val="5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25DA18-6BC4-448C-9DDC-BF3C2C67543C}">
      <dsp:nvSpPr>
        <dsp:cNvPr id="0" name=""/>
        <dsp:cNvSpPr/>
      </dsp:nvSpPr>
      <dsp:spPr>
        <a:xfrm>
          <a:off x="554851" y="2960116"/>
          <a:ext cx="140208" cy="140208"/>
        </a:xfrm>
        <a:prstGeom prst="ellipse">
          <a:avLst/>
        </a:prstGeom>
        <a:solidFill>
          <a:schemeClr val="accent3">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1EBC34-47C9-43C3-827E-A9F8AEB6F8B3}">
      <dsp:nvSpPr>
        <dsp:cNvPr id="0" name=""/>
        <dsp:cNvSpPr/>
      </dsp:nvSpPr>
      <dsp:spPr>
        <a:xfrm>
          <a:off x="565214" y="3030220"/>
          <a:ext cx="918058" cy="906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293" tIns="0" rIns="0" bIns="0" numCol="1" spcCol="1270" anchor="t" anchorCtr="0">
          <a:noAutofit/>
        </a:bodyPr>
        <a:lstStyle/>
        <a:p>
          <a:pPr lvl="0" algn="l" defTabSz="622300">
            <a:lnSpc>
              <a:spcPct val="90000"/>
            </a:lnSpc>
            <a:spcBef>
              <a:spcPct val="0"/>
            </a:spcBef>
            <a:spcAft>
              <a:spcPct val="35000"/>
            </a:spcAft>
          </a:pPr>
          <a:r>
            <a:rPr lang="hr-HR" sz="1400" kern="1200" dirty="0" smtClean="0">
              <a:latin typeface="Baskerville Old Face" pitchFamily="18" charset="0"/>
            </a:rPr>
            <a:t>Tjelesno uzbuđenje</a:t>
          </a:r>
          <a:endParaRPr lang="hr-HR" sz="1400" kern="1200" dirty="0">
            <a:latin typeface="Baskerville Old Face" pitchFamily="18" charset="0"/>
          </a:endParaRPr>
        </a:p>
      </dsp:txBody>
      <dsp:txXfrm>
        <a:off x="565214" y="3030220"/>
        <a:ext cx="918058" cy="906780"/>
      </dsp:txXfrm>
    </dsp:sp>
    <dsp:sp modelId="{23D3ABB8-E096-4635-A379-EBF6DDFFEED0}">
      <dsp:nvSpPr>
        <dsp:cNvPr id="0" name=""/>
        <dsp:cNvSpPr/>
      </dsp:nvSpPr>
      <dsp:spPr>
        <a:xfrm>
          <a:off x="1313803" y="2230881"/>
          <a:ext cx="219456" cy="219456"/>
        </a:xfrm>
        <a:prstGeom prst="ellipse">
          <a:avLst/>
        </a:prstGeom>
        <a:solidFill>
          <a:schemeClr val="accent3">
            <a:shade val="50000"/>
            <a:hueOff val="107022"/>
            <a:satOff val="-1708"/>
            <a:lumOff val="1644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A6DD7F-A5D6-4014-B0EA-351315EAA9D9}">
      <dsp:nvSpPr>
        <dsp:cNvPr id="0" name=""/>
        <dsp:cNvSpPr/>
      </dsp:nvSpPr>
      <dsp:spPr>
        <a:xfrm>
          <a:off x="1347828" y="2340610"/>
          <a:ext cx="1163341" cy="1596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6285" tIns="0" rIns="0" bIns="0" numCol="1" spcCol="1270" anchor="t" anchorCtr="0">
          <a:noAutofit/>
        </a:bodyPr>
        <a:lstStyle/>
        <a:p>
          <a:pPr lvl="0" algn="l" defTabSz="622300">
            <a:lnSpc>
              <a:spcPct val="90000"/>
            </a:lnSpc>
            <a:spcBef>
              <a:spcPct val="0"/>
            </a:spcBef>
            <a:spcAft>
              <a:spcPct val="35000"/>
            </a:spcAft>
          </a:pPr>
          <a:r>
            <a:rPr lang="hr-HR" sz="1400" kern="1200" dirty="0" smtClean="0">
              <a:latin typeface="Baskerville Old Face" pitchFamily="18" charset="0"/>
            </a:rPr>
            <a:t>Katastrofične interpretacije</a:t>
          </a:r>
          <a:endParaRPr lang="hr-HR" sz="1400" kern="1200" dirty="0">
            <a:latin typeface="Baskerville Old Face" pitchFamily="18" charset="0"/>
          </a:endParaRPr>
        </a:p>
      </dsp:txBody>
      <dsp:txXfrm>
        <a:off x="1347828" y="2340610"/>
        <a:ext cx="1163341" cy="1596390"/>
      </dsp:txXfrm>
    </dsp:sp>
    <dsp:sp modelId="{F7F450D3-B403-4C4A-A7D3-7811CD57C4A4}">
      <dsp:nvSpPr>
        <dsp:cNvPr id="0" name=""/>
        <dsp:cNvSpPr/>
      </dsp:nvSpPr>
      <dsp:spPr>
        <a:xfrm>
          <a:off x="2289163" y="1649476"/>
          <a:ext cx="292608" cy="292608"/>
        </a:xfrm>
        <a:prstGeom prst="ellipse">
          <a:avLst/>
        </a:prstGeom>
        <a:solidFill>
          <a:schemeClr val="accent3">
            <a:shade val="50000"/>
            <a:hueOff val="214045"/>
            <a:satOff val="-3415"/>
            <a:lumOff val="328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B33A3F-047C-4866-88F7-D6BDE5BB97A5}">
      <dsp:nvSpPr>
        <dsp:cNvPr id="0" name=""/>
        <dsp:cNvSpPr/>
      </dsp:nvSpPr>
      <dsp:spPr>
        <a:xfrm>
          <a:off x="2347451" y="1795780"/>
          <a:ext cx="1352560" cy="21412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5047" tIns="0" rIns="0" bIns="0" numCol="1" spcCol="1270" anchor="t" anchorCtr="0">
          <a:noAutofit/>
        </a:bodyPr>
        <a:lstStyle/>
        <a:p>
          <a:pPr lvl="0" algn="l" defTabSz="622300">
            <a:lnSpc>
              <a:spcPct val="90000"/>
            </a:lnSpc>
            <a:spcBef>
              <a:spcPct val="0"/>
            </a:spcBef>
            <a:spcAft>
              <a:spcPct val="35000"/>
            </a:spcAft>
          </a:pPr>
          <a:r>
            <a:rPr lang="hr-HR" sz="1400" kern="1200" dirty="0" smtClean="0">
              <a:latin typeface="Baskerville Old Face" pitchFamily="18" charset="0"/>
            </a:rPr>
            <a:t>Prekomjerna budnost </a:t>
          </a:r>
          <a:endParaRPr lang="hr-HR" sz="1400" kern="1200" dirty="0">
            <a:latin typeface="Baskerville Old Face" pitchFamily="18" charset="0"/>
          </a:endParaRPr>
        </a:p>
      </dsp:txBody>
      <dsp:txXfrm>
        <a:off x="2347451" y="1795780"/>
        <a:ext cx="1352560" cy="2141220"/>
      </dsp:txXfrm>
    </dsp:sp>
    <dsp:sp modelId="{04AE604A-FB32-4E01-A5E9-EC3ED7633AC2}">
      <dsp:nvSpPr>
        <dsp:cNvPr id="0" name=""/>
        <dsp:cNvSpPr/>
      </dsp:nvSpPr>
      <dsp:spPr>
        <a:xfrm>
          <a:off x="3423019" y="1195324"/>
          <a:ext cx="377952" cy="377952"/>
        </a:xfrm>
        <a:prstGeom prst="ellipse">
          <a:avLst/>
        </a:prstGeom>
        <a:solidFill>
          <a:schemeClr val="accent3">
            <a:shade val="50000"/>
            <a:hueOff val="214045"/>
            <a:satOff val="-3415"/>
            <a:lumOff val="328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A09CF7-0958-4FFA-B70A-1260B28B1524}">
      <dsp:nvSpPr>
        <dsp:cNvPr id="0" name=""/>
        <dsp:cNvSpPr/>
      </dsp:nvSpPr>
      <dsp:spPr>
        <a:xfrm>
          <a:off x="3520787" y="1384300"/>
          <a:ext cx="1401616" cy="2552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0269" tIns="0" rIns="0" bIns="0" numCol="1" spcCol="1270" anchor="t" anchorCtr="0">
          <a:noAutofit/>
        </a:bodyPr>
        <a:lstStyle/>
        <a:p>
          <a:pPr lvl="0" algn="l" defTabSz="622300">
            <a:lnSpc>
              <a:spcPct val="90000"/>
            </a:lnSpc>
            <a:spcBef>
              <a:spcPct val="0"/>
            </a:spcBef>
            <a:spcAft>
              <a:spcPct val="35000"/>
            </a:spcAft>
          </a:pPr>
          <a:r>
            <a:rPr lang="hr-HR" sz="1400" kern="1200" dirty="0" smtClean="0">
              <a:latin typeface="Baskerville Old Face" pitchFamily="18" charset="0"/>
            </a:rPr>
            <a:t>Uzbuđenje </a:t>
          </a:r>
          <a:endParaRPr lang="hr-HR" sz="1400" kern="1200" dirty="0">
            <a:latin typeface="Baskerville Old Face" pitchFamily="18" charset="0"/>
          </a:endParaRPr>
        </a:p>
      </dsp:txBody>
      <dsp:txXfrm>
        <a:off x="3520787" y="1384300"/>
        <a:ext cx="1401616" cy="2552700"/>
      </dsp:txXfrm>
    </dsp:sp>
    <dsp:sp modelId="{A98D8E8F-DE22-443E-8435-EEE866F436EF}">
      <dsp:nvSpPr>
        <dsp:cNvPr id="0" name=""/>
        <dsp:cNvSpPr/>
      </dsp:nvSpPr>
      <dsp:spPr>
        <a:xfrm>
          <a:off x="4590403" y="892047"/>
          <a:ext cx="481584" cy="481584"/>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525E4B4-24E5-4A64-88FA-513AE6473C75}">
      <dsp:nvSpPr>
        <dsp:cNvPr id="0" name=""/>
        <dsp:cNvSpPr/>
      </dsp:nvSpPr>
      <dsp:spPr>
        <a:xfrm>
          <a:off x="4739987" y="1132839"/>
          <a:ext cx="1401616" cy="2804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5181" tIns="0" rIns="0" bIns="0" numCol="1" spcCol="1270" anchor="t" anchorCtr="0">
          <a:noAutofit/>
        </a:bodyPr>
        <a:lstStyle/>
        <a:p>
          <a:pPr lvl="0" algn="l" defTabSz="622300">
            <a:lnSpc>
              <a:spcPct val="90000"/>
            </a:lnSpc>
            <a:spcBef>
              <a:spcPct val="0"/>
            </a:spcBef>
            <a:spcAft>
              <a:spcPct val="35000"/>
            </a:spcAft>
          </a:pPr>
          <a:r>
            <a:rPr lang="hr-HR" sz="1400" kern="1200" dirty="0" smtClean="0">
              <a:latin typeface="Baskerville Old Face" pitchFamily="18" charset="0"/>
            </a:rPr>
            <a:t>Lažni alarmi</a:t>
          </a:r>
          <a:endParaRPr lang="hr-HR" sz="1400" kern="1200" dirty="0">
            <a:latin typeface="Baskerville Old Face" pitchFamily="18" charset="0"/>
          </a:endParaRPr>
        </a:p>
      </dsp:txBody>
      <dsp:txXfrm>
        <a:off x="4739987" y="1132839"/>
        <a:ext cx="1401616" cy="28041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BB86D6-DC23-430A-B217-AFF692FCD062}">
      <dsp:nvSpPr>
        <dsp:cNvPr id="0" name=""/>
        <dsp:cNvSpPr/>
      </dsp:nvSpPr>
      <dsp:spPr>
        <a:xfrm>
          <a:off x="1675179" y="798790"/>
          <a:ext cx="916737" cy="318206"/>
        </a:xfrm>
        <a:custGeom>
          <a:avLst/>
          <a:gdLst/>
          <a:ahLst/>
          <a:cxnLst/>
          <a:rect l="0" t="0" r="0" b="0"/>
          <a:pathLst>
            <a:path>
              <a:moveTo>
                <a:pt x="0" y="0"/>
              </a:moveTo>
              <a:lnTo>
                <a:pt x="0" y="159103"/>
              </a:lnTo>
              <a:lnTo>
                <a:pt x="916737" y="159103"/>
              </a:lnTo>
              <a:lnTo>
                <a:pt x="916737" y="318206"/>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D760171-0392-4939-A978-F0C03BA7B4B5}">
      <dsp:nvSpPr>
        <dsp:cNvPr id="0" name=""/>
        <dsp:cNvSpPr/>
      </dsp:nvSpPr>
      <dsp:spPr>
        <a:xfrm>
          <a:off x="758442" y="798790"/>
          <a:ext cx="916737" cy="318206"/>
        </a:xfrm>
        <a:custGeom>
          <a:avLst/>
          <a:gdLst/>
          <a:ahLst/>
          <a:cxnLst/>
          <a:rect l="0" t="0" r="0" b="0"/>
          <a:pathLst>
            <a:path>
              <a:moveTo>
                <a:pt x="916737" y="0"/>
              </a:moveTo>
              <a:lnTo>
                <a:pt x="916737" y="159103"/>
              </a:lnTo>
              <a:lnTo>
                <a:pt x="0" y="159103"/>
              </a:lnTo>
              <a:lnTo>
                <a:pt x="0" y="318206"/>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855F5F4-5FC1-48D0-B4B2-0BF65216E9CE}">
      <dsp:nvSpPr>
        <dsp:cNvPr id="0" name=""/>
        <dsp:cNvSpPr/>
      </dsp:nvSpPr>
      <dsp:spPr>
        <a:xfrm>
          <a:off x="1296362" y="41155"/>
          <a:ext cx="757634" cy="757634"/>
        </a:xfrm>
        <a:prstGeom prst="arc">
          <a:avLst>
            <a:gd name="adj1" fmla="val 13200000"/>
            <a:gd name="adj2" fmla="val 19200000"/>
          </a:avLst>
        </a:pr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F1D9E48-DDEF-413C-A6EA-694ACA5FF6C3}">
      <dsp:nvSpPr>
        <dsp:cNvPr id="0" name=""/>
        <dsp:cNvSpPr/>
      </dsp:nvSpPr>
      <dsp:spPr>
        <a:xfrm>
          <a:off x="1296362" y="41155"/>
          <a:ext cx="757634" cy="757634"/>
        </a:xfrm>
        <a:prstGeom prst="arc">
          <a:avLst>
            <a:gd name="adj1" fmla="val 2400000"/>
            <a:gd name="adj2" fmla="val 8400000"/>
          </a:avLst>
        </a:pr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D202DF-CE62-4D79-9CEA-6B54F0D9E141}">
      <dsp:nvSpPr>
        <dsp:cNvPr id="0" name=""/>
        <dsp:cNvSpPr/>
      </dsp:nvSpPr>
      <dsp:spPr>
        <a:xfrm>
          <a:off x="917545" y="177529"/>
          <a:ext cx="1515269" cy="484886"/>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hr-HR" sz="1700" kern="1200" dirty="0" smtClean="0">
              <a:latin typeface="Baskerville Old Face" pitchFamily="18" charset="0"/>
            </a:rPr>
            <a:t>Anticipirajuća anksioznost</a:t>
          </a:r>
          <a:endParaRPr lang="hr-HR" sz="1700" kern="1200" dirty="0">
            <a:latin typeface="Baskerville Old Face" pitchFamily="18" charset="0"/>
          </a:endParaRPr>
        </a:p>
      </dsp:txBody>
      <dsp:txXfrm>
        <a:off x="917545" y="177529"/>
        <a:ext cx="1515269" cy="484886"/>
      </dsp:txXfrm>
    </dsp:sp>
    <dsp:sp modelId="{DC7BD6DE-7962-4960-A036-72434722904F}">
      <dsp:nvSpPr>
        <dsp:cNvPr id="0" name=""/>
        <dsp:cNvSpPr/>
      </dsp:nvSpPr>
      <dsp:spPr>
        <a:xfrm>
          <a:off x="379624" y="1116996"/>
          <a:ext cx="757634" cy="757634"/>
        </a:xfrm>
        <a:prstGeom prst="arc">
          <a:avLst>
            <a:gd name="adj1" fmla="val 13200000"/>
            <a:gd name="adj2" fmla="val 19200000"/>
          </a:avLst>
        </a:pr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CCC374B-A0AD-480D-9BFB-B59EF13C8DC2}">
      <dsp:nvSpPr>
        <dsp:cNvPr id="0" name=""/>
        <dsp:cNvSpPr/>
      </dsp:nvSpPr>
      <dsp:spPr>
        <a:xfrm>
          <a:off x="379624" y="1116996"/>
          <a:ext cx="757634" cy="757634"/>
        </a:xfrm>
        <a:prstGeom prst="arc">
          <a:avLst>
            <a:gd name="adj1" fmla="val 2400000"/>
            <a:gd name="adj2" fmla="val 8400000"/>
          </a:avLst>
        </a:pr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7A56E5B-8043-4D55-84E1-1D8CBB2A197F}">
      <dsp:nvSpPr>
        <dsp:cNvPr id="0" name=""/>
        <dsp:cNvSpPr/>
      </dsp:nvSpPr>
      <dsp:spPr>
        <a:xfrm>
          <a:off x="807" y="1253370"/>
          <a:ext cx="1515269" cy="484886"/>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hr-HR" sz="1700" kern="1200" dirty="0" smtClean="0">
              <a:latin typeface="Baskerville Old Face" pitchFamily="18" charset="0"/>
            </a:rPr>
            <a:t>Izbjegavanje</a:t>
          </a:r>
          <a:endParaRPr lang="hr-HR" sz="1700" kern="1200" dirty="0">
            <a:latin typeface="Baskerville Old Face" pitchFamily="18" charset="0"/>
          </a:endParaRPr>
        </a:p>
      </dsp:txBody>
      <dsp:txXfrm>
        <a:off x="807" y="1253370"/>
        <a:ext cx="1515269" cy="484886"/>
      </dsp:txXfrm>
    </dsp:sp>
    <dsp:sp modelId="{C8DE8DC5-7A13-4CE0-A650-DAC0FD0CB9F3}">
      <dsp:nvSpPr>
        <dsp:cNvPr id="0" name=""/>
        <dsp:cNvSpPr/>
      </dsp:nvSpPr>
      <dsp:spPr>
        <a:xfrm>
          <a:off x="2213100" y="1116996"/>
          <a:ext cx="757634" cy="757634"/>
        </a:xfrm>
        <a:prstGeom prst="arc">
          <a:avLst>
            <a:gd name="adj1" fmla="val 13200000"/>
            <a:gd name="adj2" fmla="val 19200000"/>
          </a:avLst>
        </a:pr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2CB9C7-9493-4BC5-8088-7208E4C2E278}">
      <dsp:nvSpPr>
        <dsp:cNvPr id="0" name=""/>
        <dsp:cNvSpPr/>
      </dsp:nvSpPr>
      <dsp:spPr>
        <a:xfrm>
          <a:off x="2213100" y="1116996"/>
          <a:ext cx="757634" cy="757634"/>
        </a:xfrm>
        <a:prstGeom prst="arc">
          <a:avLst>
            <a:gd name="adj1" fmla="val 2400000"/>
            <a:gd name="adj2" fmla="val 8400000"/>
          </a:avLst>
        </a:pr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77F259-8037-479A-A5D8-CFC681AD0957}">
      <dsp:nvSpPr>
        <dsp:cNvPr id="0" name=""/>
        <dsp:cNvSpPr/>
      </dsp:nvSpPr>
      <dsp:spPr>
        <a:xfrm>
          <a:off x="1834283" y="1253370"/>
          <a:ext cx="1515269" cy="484886"/>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hr-HR" sz="1700" kern="1200" dirty="0" smtClean="0">
              <a:latin typeface="Baskerville Old Face" pitchFamily="18" charset="0"/>
            </a:rPr>
            <a:t>Sigurnosna ponašanja </a:t>
          </a:r>
          <a:endParaRPr lang="hr-HR" sz="1700" kern="1200" dirty="0">
            <a:latin typeface="Baskerville Old Face" pitchFamily="18" charset="0"/>
          </a:endParaRPr>
        </a:p>
      </dsp:txBody>
      <dsp:txXfrm>
        <a:off x="1834283" y="1253370"/>
        <a:ext cx="1515269" cy="48488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BB86D6-DC23-430A-B217-AFF692FCD062}">
      <dsp:nvSpPr>
        <dsp:cNvPr id="0" name=""/>
        <dsp:cNvSpPr/>
      </dsp:nvSpPr>
      <dsp:spPr>
        <a:xfrm>
          <a:off x="2134820" y="965946"/>
          <a:ext cx="1168274" cy="405516"/>
        </a:xfrm>
        <a:custGeom>
          <a:avLst/>
          <a:gdLst/>
          <a:ahLst/>
          <a:cxnLst/>
          <a:rect l="0" t="0" r="0" b="0"/>
          <a:pathLst>
            <a:path>
              <a:moveTo>
                <a:pt x="0" y="0"/>
              </a:moveTo>
              <a:lnTo>
                <a:pt x="0" y="202758"/>
              </a:lnTo>
              <a:lnTo>
                <a:pt x="1168274" y="202758"/>
              </a:lnTo>
              <a:lnTo>
                <a:pt x="1168274" y="405516"/>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D760171-0392-4939-A978-F0C03BA7B4B5}">
      <dsp:nvSpPr>
        <dsp:cNvPr id="0" name=""/>
        <dsp:cNvSpPr/>
      </dsp:nvSpPr>
      <dsp:spPr>
        <a:xfrm>
          <a:off x="966545" y="965946"/>
          <a:ext cx="1168274" cy="405516"/>
        </a:xfrm>
        <a:custGeom>
          <a:avLst/>
          <a:gdLst/>
          <a:ahLst/>
          <a:cxnLst/>
          <a:rect l="0" t="0" r="0" b="0"/>
          <a:pathLst>
            <a:path>
              <a:moveTo>
                <a:pt x="1168274" y="0"/>
              </a:moveTo>
              <a:lnTo>
                <a:pt x="1168274" y="202758"/>
              </a:lnTo>
              <a:lnTo>
                <a:pt x="0" y="202758"/>
              </a:lnTo>
              <a:lnTo>
                <a:pt x="0" y="405516"/>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855F5F4-5FC1-48D0-B4B2-0BF65216E9CE}">
      <dsp:nvSpPr>
        <dsp:cNvPr id="0" name=""/>
        <dsp:cNvSpPr/>
      </dsp:nvSpPr>
      <dsp:spPr>
        <a:xfrm>
          <a:off x="1652061" y="430"/>
          <a:ext cx="965516" cy="965516"/>
        </a:xfrm>
        <a:prstGeom prst="arc">
          <a:avLst>
            <a:gd name="adj1" fmla="val 13200000"/>
            <a:gd name="adj2" fmla="val 19200000"/>
          </a:avLst>
        </a:pr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F1D9E48-DDEF-413C-A6EA-694ACA5FF6C3}">
      <dsp:nvSpPr>
        <dsp:cNvPr id="0" name=""/>
        <dsp:cNvSpPr/>
      </dsp:nvSpPr>
      <dsp:spPr>
        <a:xfrm>
          <a:off x="1652061" y="430"/>
          <a:ext cx="965516" cy="965516"/>
        </a:xfrm>
        <a:prstGeom prst="arc">
          <a:avLst>
            <a:gd name="adj1" fmla="val 2400000"/>
            <a:gd name="adj2" fmla="val 8400000"/>
          </a:avLst>
        </a:pr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D202DF-CE62-4D79-9CEA-6B54F0D9E141}">
      <dsp:nvSpPr>
        <dsp:cNvPr id="0" name=""/>
        <dsp:cNvSpPr/>
      </dsp:nvSpPr>
      <dsp:spPr>
        <a:xfrm>
          <a:off x="1169303" y="174223"/>
          <a:ext cx="1931032" cy="61793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hr-HR" sz="2100" kern="1200" dirty="0" smtClean="0">
              <a:latin typeface="Baskerville Old Face" pitchFamily="18" charset="0"/>
            </a:rPr>
            <a:t>Anticipirajuća anksioznost</a:t>
          </a:r>
          <a:endParaRPr lang="hr-HR" sz="2100" kern="1200" dirty="0">
            <a:latin typeface="Baskerville Old Face" pitchFamily="18" charset="0"/>
          </a:endParaRPr>
        </a:p>
      </dsp:txBody>
      <dsp:txXfrm>
        <a:off x="1169303" y="174223"/>
        <a:ext cx="1931032" cy="617930"/>
      </dsp:txXfrm>
    </dsp:sp>
    <dsp:sp modelId="{DC7BD6DE-7962-4960-A036-72434722904F}">
      <dsp:nvSpPr>
        <dsp:cNvPr id="0" name=""/>
        <dsp:cNvSpPr/>
      </dsp:nvSpPr>
      <dsp:spPr>
        <a:xfrm>
          <a:off x="483787" y="1371463"/>
          <a:ext cx="965516" cy="965516"/>
        </a:xfrm>
        <a:prstGeom prst="arc">
          <a:avLst>
            <a:gd name="adj1" fmla="val 13200000"/>
            <a:gd name="adj2" fmla="val 19200000"/>
          </a:avLst>
        </a:pr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CCC374B-A0AD-480D-9BFB-B59EF13C8DC2}">
      <dsp:nvSpPr>
        <dsp:cNvPr id="0" name=""/>
        <dsp:cNvSpPr/>
      </dsp:nvSpPr>
      <dsp:spPr>
        <a:xfrm>
          <a:off x="483787" y="1371463"/>
          <a:ext cx="965516" cy="965516"/>
        </a:xfrm>
        <a:prstGeom prst="arc">
          <a:avLst>
            <a:gd name="adj1" fmla="val 2400000"/>
            <a:gd name="adj2" fmla="val 8400000"/>
          </a:avLst>
        </a:pr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7A56E5B-8043-4D55-84E1-1D8CBB2A197F}">
      <dsp:nvSpPr>
        <dsp:cNvPr id="0" name=""/>
        <dsp:cNvSpPr/>
      </dsp:nvSpPr>
      <dsp:spPr>
        <a:xfrm>
          <a:off x="1029" y="1545256"/>
          <a:ext cx="1931032" cy="61793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hr-HR" sz="2100" kern="1200" dirty="0" smtClean="0">
              <a:latin typeface="Baskerville Old Face" pitchFamily="18" charset="0"/>
            </a:rPr>
            <a:t>Izbjegavanje</a:t>
          </a:r>
          <a:endParaRPr lang="hr-HR" sz="2100" kern="1200" dirty="0">
            <a:latin typeface="Baskerville Old Face" pitchFamily="18" charset="0"/>
          </a:endParaRPr>
        </a:p>
      </dsp:txBody>
      <dsp:txXfrm>
        <a:off x="1029" y="1545256"/>
        <a:ext cx="1931032" cy="617930"/>
      </dsp:txXfrm>
    </dsp:sp>
    <dsp:sp modelId="{C8DE8DC5-7A13-4CE0-A650-DAC0FD0CB9F3}">
      <dsp:nvSpPr>
        <dsp:cNvPr id="0" name=""/>
        <dsp:cNvSpPr/>
      </dsp:nvSpPr>
      <dsp:spPr>
        <a:xfrm>
          <a:off x="2820336" y="1371463"/>
          <a:ext cx="965516" cy="965516"/>
        </a:xfrm>
        <a:prstGeom prst="arc">
          <a:avLst>
            <a:gd name="adj1" fmla="val 13200000"/>
            <a:gd name="adj2" fmla="val 19200000"/>
          </a:avLst>
        </a:pr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2CB9C7-9493-4BC5-8088-7208E4C2E278}">
      <dsp:nvSpPr>
        <dsp:cNvPr id="0" name=""/>
        <dsp:cNvSpPr/>
      </dsp:nvSpPr>
      <dsp:spPr>
        <a:xfrm>
          <a:off x="2820336" y="1371463"/>
          <a:ext cx="965516" cy="965516"/>
        </a:xfrm>
        <a:prstGeom prst="arc">
          <a:avLst>
            <a:gd name="adj1" fmla="val 2400000"/>
            <a:gd name="adj2" fmla="val 8400000"/>
          </a:avLst>
        </a:pr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77F259-8037-479A-A5D8-CFC681AD0957}">
      <dsp:nvSpPr>
        <dsp:cNvPr id="0" name=""/>
        <dsp:cNvSpPr/>
      </dsp:nvSpPr>
      <dsp:spPr>
        <a:xfrm>
          <a:off x="2337578" y="1545256"/>
          <a:ext cx="1931032" cy="61793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hr-HR" sz="2100" kern="1200" dirty="0" smtClean="0">
              <a:latin typeface="Baskerville Old Face" pitchFamily="18" charset="0"/>
            </a:rPr>
            <a:t>Sigurnosna ponašanja </a:t>
          </a:r>
          <a:endParaRPr lang="hr-HR" sz="2100" kern="1200" dirty="0">
            <a:latin typeface="Baskerville Old Face" pitchFamily="18" charset="0"/>
          </a:endParaRPr>
        </a:p>
      </dsp:txBody>
      <dsp:txXfrm>
        <a:off x="2337578" y="1545256"/>
        <a:ext cx="1931032" cy="61793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9FF2E1-727B-41A5-969E-893570BF094F}">
      <dsp:nvSpPr>
        <dsp:cNvPr id="0" name=""/>
        <dsp:cNvSpPr/>
      </dsp:nvSpPr>
      <dsp:spPr>
        <a:xfrm>
          <a:off x="0" y="124036"/>
          <a:ext cx="4733856" cy="434362"/>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smtClean="0">
              <a:solidFill>
                <a:schemeClr val="tx1">
                  <a:lumMod val="95000"/>
                  <a:lumOff val="5000"/>
                </a:schemeClr>
              </a:solidFill>
              <a:latin typeface="Baskerville Old Face" pitchFamily="18" charset="0"/>
            </a:rPr>
            <a:t>Procjena </a:t>
          </a:r>
          <a:endParaRPr lang="hr-HR" sz="1800" kern="1200" dirty="0">
            <a:solidFill>
              <a:schemeClr val="tx1">
                <a:lumMod val="95000"/>
                <a:lumOff val="5000"/>
              </a:schemeClr>
            </a:solidFill>
            <a:latin typeface="Baskerville Old Face" pitchFamily="18" charset="0"/>
          </a:endParaRPr>
        </a:p>
      </dsp:txBody>
      <dsp:txXfrm>
        <a:off x="21204" y="145240"/>
        <a:ext cx="4691448" cy="391954"/>
      </dsp:txXfrm>
    </dsp:sp>
    <dsp:sp modelId="{96882449-DD82-4FD1-8B20-55AAB4096E6E}">
      <dsp:nvSpPr>
        <dsp:cNvPr id="0" name=""/>
        <dsp:cNvSpPr/>
      </dsp:nvSpPr>
      <dsp:spPr>
        <a:xfrm>
          <a:off x="0" y="558398"/>
          <a:ext cx="4733856" cy="465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300" tIns="22860" rIns="128016" bIns="22860" numCol="1" spcCol="1270" anchor="t" anchorCtr="0">
          <a:noAutofit/>
        </a:bodyPr>
        <a:lstStyle/>
        <a:p>
          <a:pPr marL="114300" lvl="1" indent="-114300" algn="ctr" defTabSz="622300">
            <a:lnSpc>
              <a:spcPct val="90000"/>
            </a:lnSpc>
            <a:spcBef>
              <a:spcPct val="0"/>
            </a:spcBef>
            <a:spcAft>
              <a:spcPct val="20000"/>
            </a:spcAft>
            <a:buChar char="••"/>
          </a:pPr>
          <a:r>
            <a:rPr lang="hr-HR" sz="1400" kern="1200" dirty="0" smtClean="0">
              <a:solidFill>
                <a:schemeClr val="tx1">
                  <a:lumMod val="95000"/>
                  <a:lumOff val="5000"/>
                </a:schemeClr>
              </a:solidFill>
              <a:latin typeface="Baskerville Old Face" pitchFamily="18" charset="0"/>
            </a:rPr>
            <a:t>Testovi i kliničko intervjuiranje</a:t>
          </a:r>
          <a:endParaRPr lang="hr-HR" sz="1400" kern="1200" dirty="0">
            <a:solidFill>
              <a:schemeClr val="tx1">
                <a:lumMod val="95000"/>
                <a:lumOff val="5000"/>
              </a:schemeClr>
            </a:solidFill>
            <a:latin typeface="Baskerville Old Face" pitchFamily="18" charset="0"/>
          </a:endParaRPr>
        </a:p>
        <a:p>
          <a:pPr marL="114300" lvl="1" indent="-114300" algn="ctr" defTabSz="622300">
            <a:lnSpc>
              <a:spcPct val="90000"/>
            </a:lnSpc>
            <a:spcBef>
              <a:spcPct val="0"/>
            </a:spcBef>
            <a:spcAft>
              <a:spcPct val="20000"/>
            </a:spcAft>
            <a:buChar char="••"/>
          </a:pPr>
          <a:r>
            <a:rPr lang="hr-HR" sz="1400" kern="1200" dirty="0" smtClean="0">
              <a:solidFill>
                <a:schemeClr val="tx1">
                  <a:lumMod val="95000"/>
                  <a:lumOff val="5000"/>
                </a:schemeClr>
              </a:solidFill>
              <a:latin typeface="Baskerville Old Face" pitchFamily="18" charset="0"/>
            </a:rPr>
            <a:t>Razmatranje lijekova</a:t>
          </a:r>
          <a:endParaRPr lang="hr-HR" sz="1400" kern="1200" dirty="0">
            <a:solidFill>
              <a:schemeClr val="tx1">
                <a:lumMod val="95000"/>
                <a:lumOff val="5000"/>
              </a:schemeClr>
            </a:solidFill>
            <a:latin typeface="Baskerville Old Face" pitchFamily="18" charset="0"/>
          </a:endParaRPr>
        </a:p>
      </dsp:txBody>
      <dsp:txXfrm>
        <a:off x="0" y="558398"/>
        <a:ext cx="4733856" cy="465750"/>
      </dsp:txXfrm>
    </dsp:sp>
    <dsp:sp modelId="{B31FB87E-2027-4CEE-B185-8D71E1E60795}">
      <dsp:nvSpPr>
        <dsp:cNvPr id="0" name=""/>
        <dsp:cNvSpPr/>
      </dsp:nvSpPr>
      <dsp:spPr>
        <a:xfrm>
          <a:off x="0" y="1024148"/>
          <a:ext cx="4733856" cy="434362"/>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smtClean="0">
              <a:solidFill>
                <a:schemeClr val="tx1">
                  <a:lumMod val="95000"/>
                  <a:lumOff val="5000"/>
                </a:schemeClr>
              </a:solidFill>
              <a:latin typeface="Baskerville Old Face" pitchFamily="18" charset="0"/>
            </a:rPr>
            <a:t>Upoznavanje s tretmanom</a:t>
          </a:r>
          <a:endParaRPr lang="hr-HR" sz="1800" kern="1200" dirty="0">
            <a:solidFill>
              <a:schemeClr val="tx1">
                <a:lumMod val="95000"/>
                <a:lumOff val="5000"/>
              </a:schemeClr>
            </a:solidFill>
            <a:latin typeface="Baskerville Old Face" pitchFamily="18" charset="0"/>
          </a:endParaRPr>
        </a:p>
      </dsp:txBody>
      <dsp:txXfrm>
        <a:off x="21204" y="1045352"/>
        <a:ext cx="4691448" cy="391954"/>
      </dsp:txXfrm>
    </dsp:sp>
    <dsp:sp modelId="{599DD86B-C072-46A6-B6D9-EBFC61C2584E}">
      <dsp:nvSpPr>
        <dsp:cNvPr id="0" name=""/>
        <dsp:cNvSpPr/>
      </dsp:nvSpPr>
      <dsp:spPr>
        <a:xfrm>
          <a:off x="0" y="1510351"/>
          <a:ext cx="4733856" cy="434362"/>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smtClean="0">
              <a:solidFill>
                <a:schemeClr val="tx1">
                  <a:lumMod val="95000"/>
                  <a:lumOff val="5000"/>
                </a:schemeClr>
              </a:solidFill>
              <a:latin typeface="Baskerville Old Face" pitchFamily="18" charset="0"/>
            </a:rPr>
            <a:t>Konstruiranje hijerarhije straha </a:t>
          </a:r>
          <a:endParaRPr lang="hr-HR" sz="1800" kern="1200" dirty="0">
            <a:solidFill>
              <a:schemeClr val="tx1">
                <a:lumMod val="95000"/>
                <a:lumOff val="5000"/>
              </a:schemeClr>
            </a:solidFill>
            <a:latin typeface="Baskerville Old Face" pitchFamily="18" charset="0"/>
          </a:endParaRPr>
        </a:p>
      </dsp:txBody>
      <dsp:txXfrm>
        <a:off x="21204" y="1531555"/>
        <a:ext cx="4691448" cy="391954"/>
      </dsp:txXfrm>
    </dsp:sp>
    <dsp:sp modelId="{DEBE3AF7-3DBF-42B3-973B-982F1C9F1624}">
      <dsp:nvSpPr>
        <dsp:cNvPr id="0" name=""/>
        <dsp:cNvSpPr/>
      </dsp:nvSpPr>
      <dsp:spPr>
        <a:xfrm>
          <a:off x="0" y="1996553"/>
          <a:ext cx="4733856" cy="434362"/>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smtClean="0">
              <a:solidFill>
                <a:schemeClr val="tx1">
                  <a:lumMod val="95000"/>
                  <a:lumOff val="5000"/>
                </a:schemeClr>
              </a:solidFill>
              <a:latin typeface="Baskerville Old Face" pitchFamily="18" charset="0"/>
            </a:rPr>
            <a:t>Ponovno učenje disanja</a:t>
          </a:r>
          <a:endParaRPr lang="hr-HR" sz="1800" kern="1200" dirty="0">
            <a:solidFill>
              <a:schemeClr val="tx1">
                <a:lumMod val="95000"/>
                <a:lumOff val="5000"/>
              </a:schemeClr>
            </a:solidFill>
            <a:latin typeface="Baskerville Old Face" pitchFamily="18" charset="0"/>
          </a:endParaRPr>
        </a:p>
      </dsp:txBody>
      <dsp:txXfrm>
        <a:off x="21204" y="2017757"/>
        <a:ext cx="4691448" cy="391954"/>
      </dsp:txXfrm>
    </dsp:sp>
    <dsp:sp modelId="{1982F043-DE90-4069-AB07-4C80DF02EBFA}">
      <dsp:nvSpPr>
        <dsp:cNvPr id="0" name=""/>
        <dsp:cNvSpPr/>
      </dsp:nvSpPr>
      <dsp:spPr>
        <a:xfrm>
          <a:off x="0" y="2482756"/>
          <a:ext cx="4733856" cy="434362"/>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smtClean="0">
              <a:solidFill>
                <a:schemeClr val="tx1">
                  <a:lumMod val="95000"/>
                  <a:lumOff val="5000"/>
                </a:schemeClr>
              </a:solidFill>
              <a:latin typeface="Baskerville Old Face" pitchFamily="18" charset="0"/>
            </a:rPr>
            <a:t>Trening relaksacije</a:t>
          </a:r>
          <a:endParaRPr lang="hr-HR" sz="1800" kern="1200" dirty="0">
            <a:solidFill>
              <a:schemeClr val="tx1">
                <a:lumMod val="95000"/>
                <a:lumOff val="5000"/>
              </a:schemeClr>
            </a:solidFill>
            <a:latin typeface="Baskerville Old Face" pitchFamily="18" charset="0"/>
          </a:endParaRPr>
        </a:p>
      </dsp:txBody>
      <dsp:txXfrm>
        <a:off x="21204" y="2503960"/>
        <a:ext cx="4691448" cy="391954"/>
      </dsp:txXfrm>
    </dsp:sp>
    <dsp:sp modelId="{49686EF2-1713-4636-A47B-5D0019F93F90}">
      <dsp:nvSpPr>
        <dsp:cNvPr id="0" name=""/>
        <dsp:cNvSpPr/>
      </dsp:nvSpPr>
      <dsp:spPr>
        <a:xfrm>
          <a:off x="0" y="2968958"/>
          <a:ext cx="4733856" cy="434362"/>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smtClean="0">
              <a:solidFill>
                <a:schemeClr val="tx1">
                  <a:lumMod val="95000"/>
                  <a:lumOff val="5000"/>
                </a:schemeClr>
              </a:solidFill>
              <a:latin typeface="Baskerville Old Face" pitchFamily="18" charset="0"/>
            </a:rPr>
            <a:t>Kognitivne intervencije</a:t>
          </a:r>
          <a:endParaRPr lang="hr-HR" sz="1800" kern="1200" dirty="0">
            <a:solidFill>
              <a:schemeClr val="tx1">
                <a:lumMod val="95000"/>
                <a:lumOff val="5000"/>
              </a:schemeClr>
            </a:solidFill>
            <a:latin typeface="Baskerville Old Face" pitchFamily="18" charset="0"/>
          </a:endParaRPr>
        </a:p>
      </dsp:txBody>
      <dsp:txXfrm>
        <a:off x="21204" y="2990162"/>
        <a:ext cx="4691448" cy="391954"/>
      </dsp:txXfrm>
    </dsp:sp>
    <dsp:sp modelId="{7515B8CB-FE19-480B-9366-DEDB903FE2B1}">
      <dsp:nvSpPr>
        <dsp:cNvPr id="0" name=""/>
        <dsp:cNvSpPr/>
      </dsp:nvSpPr>
      <dsp:spPr>
        <a:xfrm>
          <a:off x="0" y="3403321"/>
          <a:ext cx="4733856"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300" tIns="22860" rIns="128016" bIns="22860" numCol="1" spcCol="1270" anchor="t" anchorCtr="0">
          <a:noAutofit/>
        </a:bodyPr>
        <a:lstStyle/>
        <a:p>
          <a:pPr marL="114300" lvl="1" indent="-114300" algn="ctr" defTabSz="622300">
            <a:lnSpc>
              <a:spcPct val="90000"/>
            </a:lnSpc>
            <a:spcBef>
              <a:spcPct val="0"/>
            </a:spcBef>
            <a:spcAft>
              <a:spcPct val="20000"/>
            </a:spcAft>
            <a:buChar char="••"/>
          </a:pPr>
          <a:r>
            <a:rPr lang="hr-HR" sz="1400" kern="1200" dirty="0" smtClean="0">
              <a:solidFill>
                <a:schemeClr val="tx1">
                  <a:lumMod val="95000"/>
                  <a:lumOff val="5000"/>
                </a:schemeClr>
              </a:solidFill>
              <a:latin typeface="Baskerville Old Face" pitchFamily="18" charset="0"/>
            </a:rPr>
            <a:t>Identificiranje i promjena automatskih misli</a:t>
          </a:r>
          <a:endParaRPr lang="hr-HR" sz="1400" kern="1200" dirty="0">
            <a:solidFill>
              <a:schemeClr val="tx1">
                <a:lumMod val="95000"/>
                <a:lumOff val="5000"/>
              </a:schemeClr>
            </a:solidFill>
            <a:latin typeface="Baskerville Old Face" pitchFamily="18" charset="0"/>
          </a:endParaRPr>
        </a:p>
        <a:p>
          <a:pPr marL="114300" lvl="1" indent="-114300" algn="ctr" defTabSz="622300">
            <a:lnSpc>
              <a:spcPct val="90000"/>
            </a:lnSpc>
            <a:spcBef>
              <a:spcPct val="0"/>
            </a:spcBef>
            <a:spcAft>
              <a:spcPct val="20000"/>
            </a:spcAft>
            <a:buChar char="••"/>
          </a:pPr>
          <a:r>
            <a:rPr lang="hr-HR" sz="1400" kern="1200" dirty="0" smtClean="0">
              <a:solidFill>
                <a:schemeClr val="tx1">
                  <a:lumMod val="95000"/>
                  <a:lumOff val="5000"/>
                </a:schemeClr>
              </a:solidFill>
              <a:latin typeface="Baskerville Old Face" pitchFamily="18" charset="0"/>
            </a:rPr>
            <a:t>Identificiranje i promjena disfunkcionalnih pretpostavki</a:t>
          </a:r>
          <a:endParaRPr lang="hr-HR" sz="1400" kern="1200" dirty="0">
            <a:solidFill>
              <a:schemeClr val="tx1">
                <a:lumMod val="95000"/>
                <a:lumOff val="5000"/>
              </a:schemeClr>
            </a:solidFill>
            <a:latin typeface="Baskerville Old Face" pitchFamily="18" charset="0"/>
          </a:endParaRPr>
        </a:p>
        <a:p>
          <a:pPr marL="114300" lvl="1" indent="-114300" algn="ctr" defTabSz="622300">
            <a:lnSpc>
              <a:spcPct val="90000"/>
            </a:lnSpc>
            <a:spcBef>
              <a:spcPct val="0"/>
            </a:spcBef>
            <a:spcAft>
              <a:spcPct val="20000"/>
            </a:spcAft>
            <a:buChar char="••"/>
          </a:pPr>
          <a:r>
            <a:rPr lang="hr-HR" sz="1400" kern="1200" dirty="0" smtClean="0">
              <a:solidFill>
                <a:schemeClr val="tx1">
                  <a:lumMod val="95000"/>
                  <a:lumOff val="5000"/>
                </a:schemeClr>
              </a:solidFill>
              <a:latin typeface="Baskerville Old Face" pitchFamily="18" charset="0"/>
            </a:rPr>
            <a:t>Identificiranje i promjena osobnih shema </a:t>
          </a:r>
          <a:endParaRPr lang="hr-HR" sz="1400" kern="1200" dirty="0">
            <a:solidFill>
              <a:schemeClr val="tx1">
                <a:lumMod val="95000"/>
                <a:lumOff val="5000"/>
              </a:schemeClr>
            </a:solidFill>
            <a:latin typeface="Baskerville Old Face" pitchFamily="18" charset="0"/>
          </a:endParaRPr>
        </a:p>
      </dsp:txBody>
      <dsp:txXfrm>
        <a:off x="0" y="3403321"/>
        <a:ext cx="4733856" cy="689310"/>
      </dsp:txXfrm>
    </dsp:sp>
    <dsp:sp modelId="{4239AE4B-9345-461C-B229-B55C02EE2A17}">
      <dsp:nvSpPr>
        <dsp:cNvPr id="0" name=""/>
        <dsp:cNvSpPr/>
      </dsp:nvSpPr>
      <dsp:spPr>
        <a:xfrm>
          <a:off x="0" y="4092631"/>
          <a:ext cx="4733856" cy="434362"/>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smtClean="0">
              <a:solidFill>
                <a:schemeClr val="tx1">
                  <a:lumMod val="95000"/>
                  <a:lumOff val="5000"/>
                </a:schemeClr>
              </a:solidFill>
              <a:latin typeface="Baskerville Old Face" pitchFamily="18" charset="0"/>
            </a:rPr>
            <a:t>Bihevioralne intervencije</a:t>
          </a:r>
          <a:endParaRPr lang="hr-HR" sz="1800" kern="1200" dirty="0">
            <a:solidFill>
              <a:schemeClr val="tx1">
                <a:lumMod val="95000"/>
                <a:lumOff val="5000"/>
              </a:schemeClr>
            </a:solidFill>
            <a:latin typeface="Baskerville Old Face" pitchFamily="18" charset="0"/>
          </a:endParaRPr>
        </a:p>
      </dsp:txBody>
      <dsp:txXfrm>
        <a:off x="21204" y="4113835"/>
        <a:ext cx="4691448" cy="391954"/>
      </dsp:txXfrm>
    </dsp:sp>
    <dsp:sp modelId="{62FB6AF4-BE20-4030-9C75-214892B0EAC0}">
      <dsp:nvSpPr>
        <dsp:cNvPr id="0" name=""/>
        <dsp:cNvSpPr/>
      </dsp:nvSpPr>
      <dsp:spPr>
        <a:xfrm>
          <a:off x="0" y="4526993"/>
          <a:ext cx="4733856"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300" tIns="22860" rIns="128016" bIns="22860" numCol="1" spcCol="1270" anchor="t" anchorCtr="0">
          <a:noAutofit/>
        </a:bodyPr>
        <a:lstStyle/>
        <a:p>
          <a:pPr marL="114300" lvl="1" indent="-114300" algn="ctr" defTabSz="622300">
            <a:lnSpc>
              <a:spcPct val="90000"/>
            </a:lnSpc>
            <a:spcBef>
              <a:spcPct val="0"/>
            </a:spcBef>
            <a:spcAft>
              <a:spcPct val="20000"/>
            </a:spcAft>
            <a:buChar char="••"/>
          </a:pPr>
          <a:r>
            <a:rPr lang="hr-HR" sz="1400" kern="1200" dirty="0" smtClean="0">
              <a:solidFill>
                <a:schemeClr val="tx1">
                  <a:lumMod val="95000"/>
                  <a:lumOff val="5000"/>
                </a:schemeClr>
              </a:solidFill>
              <a:latin typeface="Baskerville Old Face" pitchFamily="18" charset="0"/>
            </a:rPr>
            <a:t>Izazivanje panike</a:t>
          </a:r>
          <a:endParaRPr lang="hr-HR" sz="1400" kern="1200" dirty="0">
            <a:solidFill>
              <a:schemeClr val="tx1">
                <a:lumMod val="95000"/>
                <a:lumOff val="5000"/>
              </a:schemeClr>
            </a:solidFill>
            <a:latin typeface="Baskerville Old Face" pitchFamily="18" charset="0"/>
          </a:endParaRPr>
        </a:p>
        <a:p>
          <a:pPr marL="114300" lvl="1" indent="-114300" algn="ctr" defTabSz="622300">
            <a:lnSpc>
              <a:spcPct val="90000"/>
            </a:lnSpc>
            <a:spcBef>
              <a:spcPct val="0"/>
            </a:spcBef>
            <a:spcAft>
              <a:spcPct val="20000"/>
            </a:spcAft>
            <a:buChar char="••"/>
          </a:pPr>
          <a:r>
            <a:rPr lang="hr-HR" sz="1400" kern="1200" dirty="0" smtClean="0">
              <a:solidFill>
                <a:schemeClr val="tx1">
                  <a:lumMod val="95000"/>
                  <a:lumOff val="5000"/>
                </a:schemeClr>
              </a:solidFill>
              <a:latin typeface="Baskerville Old Face" pitchFamily="18" charset="0"/>
            </a:rPr>
            <a:t>Konstrukcija hijerarhije straha</a:t>
          </a:r>
          <a:endParaRPr lang="hr-HR" sz="1400" kern="1200" dirty="0">
            <a:solidFill>
              <a:schemeClr val="tx1">
                <a:lumMod val="95000"/>
                <a:lumOff val="5000"/>
              </a:schemeClr>
            </a:solidFill>
            <a:latin typeface="Baskerville Old Face" pitchFamily="18" charset="0"/>
          </a:endParaRPr>
        </a:p>
        <a:p>
          <a:pPr marL="114300" lvl="1" indent="-114300" algn="ctr" defTabSz="622300">
            <a:lnSpc>
              <a:spcPct val="90000"/>
            </a:lnSpc>
            <a:spcBef>
              <a:spcPct val="0"/>
            </a:spcBef>
            <a:spcAft>
              <a:spcPct val="20000"/>
            </a:spcAft>
            <a:buChar char="••"/>
          </a:pPr>
          <a:r>
            <a:rPr lang="hr-HR" sz="1400" kern="1200" dirty="0" smtClean="0">
              <a:solidFill>
                <a:schemeClr val="tx1">
                  <a:lumMod val="95000"/>
                  <a:lumOff val="5000"/>
                </a:schemeClr>
              </a:solidFill>
              <a:latin typeface="Baskerville Old Face" pitchFamily="18" charset="0"/>
            </a:rPr>
            <a:t>Izlaganje hijerarhiji straha</a:t>
          </a:r>
          <a:endParaRPr lang="hr-HR" sz="1400" kern="1200" dirty="0">
            <a:solidFill>
              <a:schemeClr val="tx1">
                <a:lumMod val="95000"/>
                <a:lumOff val="5000"/>
              </a:schemeClr>
            </a:solidFill>
            <a:latin typeface="Baskerville Old Face" pitchFamily="18" charset="0"/>
          </a:endParaRPr>
        </a:p>
      </dsp:txBody>
      <dsp:txXfrm>
        <a:off x="0" y="4526993"/>
        <a:ext cx="4733856" cy="689310"/>
      </dsp:txXfrm>
    </dsp:sp>
    <dsp:sp modelId="{4315CDDB-93C4-4EC1-889B-ADAD2E30A1F9}">
      <dsp:nvSpPr>
        <dsp:cNvPr id="0" name=""/>
        <dsp:cNvSpPr/>
      </dsp:nvSpPr>
      <dsp:spPr>
        <a:xfrm>
          <a:off x="0" y="5216303"/>
          <a:ext cx="4733856" cy="434362"/>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smtClean="0">
              <a:solidFill>
                <a:schemeClr val="tx1">
                  <a:lumMod val="95000"/>
                  <a:lumOff val="5000"/>
                </a:schemeClr>
              </a:solidFill>
              <a:latin typeface="Baskerville Old Face" pitchFamily="18" charset="0"/>
            </a:rPr>
            <a:t>Suočavanje sa životnim stresom</a:t>
          </a:r>
          <a:endParaRPr lang="hr-HR" sz="1800" kern="1200" dirty="0">
            <a:solidFill>
              <a:schemeClr val="tx1">
                <a:lumMod val="95000"/>
                <a:lumOff val="5000"/>
              </a:schemeClr>
            </a:solidFill>
            <a:latin typeface="Baskerville Old Face" pitchFamily="18" charset="0"/>
          </a:endParaRPr>
        </a:p>
      </dsp:txBody>
      <dsp:txXfrm>
        <a:off x="21204" y="5237507"/>
        <a:ext cx="4691448" cy="391954"/>
      </dsp:txXfrm>
    </dsp:sp>
    <dsp:sp modelId="{F6A1E878-EF08-44E1-B3C9-DFA502E2A048}">
      <dsp:nvSpPr>
        <dsp:cNvPr id="0" name=""/>
        <dsp:cNvSpPr/>
      </dsp:nvSpPr>
      <dsp:spPr>
        <a:xfrm>
          <a:off x="0" y="5702506"/>
          <a:ext cx="4733856" cy="434362"/>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hr-HR" sz="1800" kern="1200" dirty="0" smtClean="0">
              <a:solidFill>
                <a:schemeClr val="tx1">
                  <a:lumMod val="95000"/>
                  <a:lumOff val="5000"/>
                </a:schemeClr>
              </a:solidFill>
              <a:latin typeface="Baskerville Old Face" pitchFamily="18" charset="0"/>
            </a:rPr>
            <a:t>Prorjeđivanje tretmana</a:t>
          </a:r>
          <a:endParaRPr lang="hr-HR" sz="1800" kern="1200" dirty="0">
            <a:solidFill>
              <a:schemeClr val="tx1">
                <a:lumMod val="95000"/>
                <a:lumOff val="5000"/>
              </a:schemeClr>
            </a:solidFill>
            <a:latin typeface="Baskerville Old Face" pitchFamily="18" charset="0"/>
          </a:endParaRPr>
        </a:p>
      </dsp:txBody>
      <dsp:txXfrm>
        <a:off x="21204" y="5723710"/>
        <a:ext cx="4691448" cy="39195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866EE8-A8CD-4C41-B4FF-F649E0C7E878}">
      <dsp:nvSpPr>
        <dsp:cNvPr id="0" name=""/>
        <dsp:cNvSpPr/>
      </dsp:nvSpPr>
      <dsp:spPr>
        <a:xfrm>
          <a:off x="2006543" y="1968317"/>
          <a:ext cx="1484292" cy="1484292"/>
        </a:xfrm>
        <a:prstGeom prst="ellipse">
          <a:avLst/>
        </a:prstGeom>
        <a:gradFill rotWithShape="0">
          <a:gsLst>
            <a:gs pos="0">
              <a:schemeClr val="accent3">
                <a:shade val="80000"/>
                <a:hueOff val="0"/>
                <a:satOff val="0"/>
                <a:lumOff val="0"/>
                <a:alphaOff val="0"/>
                <a:shade val="51000"/>
                <a:satMod val="130000"/>
              </a:schemeClr>
            </a:gs>
            <a:gs pos="80000">
              <a:schemeClr val="accent3">
                <a:shade val="80000"/>
                <a:hueOff val="0"/>
                <a:satOff val="0"/>
                <a:lumOff val="0"/>
                <a:alphaOff val="0"/>
                <a:shade val="93000"/>
                <a:satMod val="130000"/>
              </a:schemeClr>
            </a:gs>
            <a:gs pos="100000">
              <a:schemeClr val="accent3">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hr-HR" sz="1600" b="1" kern="1200" dirty="0" smtClean="0">
              <a:solidFill>
                <a:schemeClr val="tx1">
                  <a:lumMod val="95000"/>
                  <a:lumOff val="5000"/>
                </a:schemeClr>
              </a:solidFill>
              <a:effectLst/>
              <a:latin typeface="Baskerville Old Face" pitchFamily="18" charset="0"/>
            </a:rPr>
            <a:t>Smanjivanje pacijentove opće anksioznosti</a:t>
          </a:r>
          <a:endParaRPr lang="hr-HR" sz="1600" b="1" kern="1200" dirty="0">
            <a:solidFill>
              <a:schemeClr val="tx1">
                <a:lumMod val="95000"/>
                <a:lumOff val="5000"/>
              </a:schemeClr>
            </a:solidFill>
            <a:effectLst/>
            <a:latin typeface="Baskerville Old Face" pitchFamily="18" charset="0"/>
          </a:endParaRPr>
        </a:p>
      </dsp:txBody>
      <dsp:txXfrm>
        <a:off x="2223913" y="2185687"/>
        <a:ext cx="1049552" cy="1049552"/>
      </dsp:txXfrm>
    </dsp:sp>
    <dsp:sp modelId="{9D56131E-1210-411B-A74F-360B9AED9E16}">
      <dsp:nvSpPr>
        <dsp:cNvPr id="0" name=""/>
        <dsp:cNvSpPr/>
      </dsp:nvSpPr>
      <dsp:spPr>
        <a:xfrm rot="12900000">
          <a:off x="870954" y="1648563"/>
          <a:ext cx="1326511" cy="423023"/>
        </a:xfrm>
        <a:prstGeom prst="leftArrow">
          <a:avLst>
            <a:gd name="adj1" fmla="val 60000"/>
            <a:gd name="adj2" fmla="val 50000"/>
          </a:avLst>
        </a:prstGeom>
        <a:gradFill rotWithShape="0">
          <a:gsLst>
            <a:gs pos="0">
              <a:schemeClr val="accent3">
                <a:shade val="90000"/>
                <a:hueOff val="0"/>
                <a:satOff val="0"/>
                <a:lumOff val="0"/>
                <a:alphaOff val="0"/>
                <a:shade val="51000"/>
                <a:satMod val="130000"/>
              </a:schemeClr>
            </a:gs>
            <a:gs pos="80000">
              <a:schemeClr val="accent3">
                <a:shade val="90000"/>
                <a:hueOff val="0"/>
                <a:satOff val="0"/>
                <a:lumOff val="0"/>
                <a:alphaOff val="0"/>
                <a:shade val="93000"/>
                <a:satMod val="130000"/>
              </a:schemeClr>
            </a:gs>
            <a:gs pos="100000">
              <a:schemeClr val="accent3">
                <a:shade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18FACC1E-6B4F-4EAC-8873-07BDB5CFA46E}">
      <dsp:nvSpPr>
        <dsp:cNvPr id="0" name=""/>
        <dsp:cNvSpPr/>
      </dsp:nvSpPr>
      <dsp:spPr>
        <a:xfrm>
          <a:off x="285863" y="915616"/>
          <a:ext cx="1410077" cy="1128062"/>
        </a:xfrm>
        <a:prstGeom prst="roundRect">
          <a:avLst>
            <a:gd name="adj" fmla="val 10000"/>
          </a:avLst>
        </a:prstGeom>
        <a:gradFill rotWithShape="0">
          <a:gsLst>
            <a:gs pos="0">
              <a:schemeClr val="accent3">
                <a:shade val="80000"/>
                <a:hueOff val="0"/>
                <a:satOff val="0"/>
                <a:lumOff val="0"/>
                <a:alphaOff val="0"/>
                <a:shade val="51000"/>
                <a:satMod val="130000"/>
              </a:schemeClr>
            </a:gs>
            <a:gs pos="80000">
              <a:schemeClr val="accent3">
                <a:shade val="80000"/>
                <a:hueOff val="0"/>
                <a:satOff val="0"/>
                <a:lumOff val="0"/>
                <a:alphaOff val="0"/>
                <a:shade val="93000"/>
                <a:satMod val="130000"/>
              </a:schemeClr>
            </a:gs>
            <a:gs pos="100000">
              <a:schemeClr val="accent3">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a:lnSpc>
              <a:spcPct val="90000"/>
            </a:lnSpc>
            <a:spcBef>
              <a:spcPct val="0"/>
            </a:spcBef>
            <a:spcAft>
              <a:spcPct val="35000"/>
            </a:spcAft>
          </a:pPr>
          <a:r>
            <a:rPr lang="hr-HR" sz="1600" kern="1200" dirty="0" smtClean="0">
              <a:solidFill>
                <a:schemeClr val="tx1">
                  <a:lumMod val="95000"/>
                  <a:lumOff val="5000"/>
                </a:schemeClr>
              </a:solidFill>
              <a:latin typeface="Baskerville Old Face" pitchFamily="18" charset="0"/>
            </a:rPr>
            <a:t>NAM koje nisu povezane s panikom</a:t>
          </a:r>
          <a:endParaRPr lang="hr-HR" sz="1600" kern="1200" dirty="0">
            <a:latin typeface="Baskerville Old Face" pitchFamily="18" charset="0"/>
          </a:endParaRPr>
        </a:p>
      </dsp:txBody>
      <dsp:txXfrm>
        <a:off x="318903" y="948656"/>
        <a:ext cx="1343997" cy="1061982"/>
      </dsp:txXfrm>
    </dsp:sp>
    <dsp:sp modelId="{6F9DDE71-BBD5-4D10-A587-351B3ED6E676}">
      <dsp:nvSpPr>
        <dsp:cNvPr id="0" name=""/>
        <dsp:cNvSpPr/>
      </dsp:nvSpPr>
      <dsp:spPr>
        <a:xfrm rot="16200000">
          <a:off x="2085434" y="1016345"/>
          <a:ext cx="1326511" cy="423023"/>
        </a:xfrm>
        <a:prstGeom prst="leftArrow">
          <a:avLst>
            <a:gd name="adj1" fmla="val 60000"/>
            <a:gd name="adj2" fmla="val 50000"/>
          </a:avLst>
        </a:prstGeom>
        <a:gradFill rotWithShape="0">
          <a:gsLst>
            <a:gs pos="0">
              <a:schemeClr val="accent3">
                <a:shade val="90000"/>
                <a:hueOff val="109447"/>
                <a:satOff val="-1766"/>
                <a:lumOff val="10911"/>
                <a:alphaOff val="0"/>
                <a:shade val="51000"/>
                <a:satMod val="130000"/>
              </a:schemeClr>
            </a:gs>
            <a:gs pos="80000">
              <a:schemeClr val="accent3">
                <a:shade val="90000"/>
                <a:hueOff val="109447"/>
                <a:satOff val="-1766"/>
                <a:lumOff val="10911"/>
                <a:alphaOff val="0"/>
                <a:shade val="93000"/>
                <a:satMod val="130000"/>
              </a:schemeClr>
            </a:gs>
            <a:gs pos="100000">
              <a:schemeClr val="accent3">
                <a:shade val="90000"/>
                <a:hueOff val="109447"/>
                <a:satOff val="-1766"/>
                <a:lumOff val="10911"/>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C853A6D6-47DB-4683-BCE9-924136546132}">
      <dsp:nvSpPr>
        <dsp:cNvPr id="0" name=""/>
        <dsp:cNvSpPr/>
      </dsp:nvSpPr>
      <dsp:spPr>
        <a:xfrm>
          <a:off x="2043651" y="570"/>
          <a:ext cx="1410077" cy="1128062"/>
        </a:xfrm>
        <a:prstGeom prst="roundRect">
          <a:avLst>
            <a:gd name="adj" fmla="val 10000"/>
          </a:avLst>
        </a:prstGeom>
        <a:gradFill rotWithShape="0">
          <a:gsLst>
            <a:gs pos="0">
              <a:schemeClr val="accent3">
                <a:shade val="80000"/>
                <a:hueOff val="109454"/>
                <a:satOff val="-716"/>
                <a:lumOff val="12277"/>
                <a:alphaOff val="0"/>
                <a:shade val="51000"/>
                <a:satMod val="130000"/>
              </a:schemeClr>
            </a:gs>
            <a:gs pos="80000">
              <a:schemeClr val="accent3">
                <a:shade val="80000"/>
                <a:hueOff val="109454"/>
                <a:satOff val="-716"/>
                <a:lumOff val="12277"/>
                <a:alphaOff val="0"/>
                <a:shade val="93000"/>
                <a:satMod val="130000"/>
              </a:schemeClr>
            </a:gs>
            <a:gs pos="100000">
              <a:schemeClr val="accent3">
                <a:shade val="80000"/>
                <a:hueOff val="109454"/>
                <a:satOff val="-716"/>
                <a:lumOff val="12277"/>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a:lnSpc>
              <a:spcPct val="90000"/>
            </a:lnSpc>
            <a:spcBef>
              <a:spcPct val="0"/>
            </a:spcBef>
            <a:spcAft>
              <a:spcPct val="35000"/>
            </a:spcAft>
          </a:pPr>
          <a:r>
            <a:rPr lang="hr-HR" sz="1600" kern="1200" dirty="0" smtClean="0">
              <a:solidFill>
                <a:schemeClr val="tx1">
                  <a:lumMod val="95000"/>
                  <a:lumOff val="5000"/>
                </a:schemeClr>
              </a:solidFill>
              <a:latin typeface="Baskerville Old Face" pitchFamily="18" charset="0"/>
            </a:rPr>
            <a:t>disfunkcionalne pretpostavke</a:t>
          </a:r>
          <a:endParaRPr lang="hr-HR" sz="1600" kern="1200" dirty="0">
            <a:latin typeface="Baskerville Old Face" pitchFamily="18" charset="0"/>
          </a:endParaRPr>
        </a:p>
      </dsp:txBody>
      <dsp:txXfrm>
        <a:off x="2076691" y="33610"/>
        <a:ext cx="1343997" cy="1061982"/>
      </dsp:txXfrm>
    </dsp:sp>
    <dsp:sp modelId="{E9B8842C-28BC-41D8-A602-50B2C5041264}">
      <dsp:nvSpPr>
        <dsp:cNvPr id="0" name=""/>
        <dsp:cNvSpPr/>
      </dsp:nvSpPr>
      <dsp:spPr>
        <a:xfrm rot="19500000">
          <a:off x="3299914" y="1648563"/>
          <a:ext cx="1326511" cy="423023"/>
        </a:xfrm>
        <a:prstGeom prst="leftArrow">
          <a:avLst>
            <a:gd name="adj1" fmla="val 60000"/>
            <a:gd name="adj2" fmla="val 50000"/>
          </a:avLst>
        </a:prstGeom>
        <a:gradFill rotWithShape="0">
          <a:gsLst>
            <a:gs pos="0">
              <a:schemeClr val="accent3">
                <a:shade val="90000"/>
                <a:hueOff val="218894"/>
                <a:satOff val="-3532"/>
                <a:lumOff val="21821"/>
                <a:alphaOff val="0"/>
                <a:shade val="51000"/>
                <a:satMod val="130000"/>
              </a:schemeClr>
            </a:gs>
            <a:gs pos="80000">
              <a:schemeClr val="accent3">
                <a:shade val="90000"/>
                <a:hueOff val="218894"/>
                <a:satOff val="-3532"/>
                <a:lumOff val="21821"/>
                <a:alphaOff val="0"/>
                <a:shade val="93000"/>
                <a:satMod val="130000"/>
              </a:schemeClr>
            </a:gs>
            <a:gs pos="100000">
              <a:schemeClr val="accent3">
                <a:shade val="90000"/>
                <a:hueOff val="218894"/>
                <a:satOff val="-3532"/>
                <a:lumOff val="21821"/>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4926266-66E4-4EED-8B45-8411A81D9238}">
      <dsp:nvSpPr>
        <dsp:cNvPr id="0" name=""/>
        <dsp:cNvSpPr/>
      </dsp:nvSpPr>
      <dsp:spPr>
        <a:xfrm>
          <a:off x="3801438" y="915616"/>
          <a:ext cx="1410077" cy="1128062"/>
        </a:xfrm>
        <a:prstGeom prst="roundRect">
          <a:avLst>
            <a:gd name="adj" fmla="val 10000"/>
          </a:avLst>
        </a:prstGeom>
        <a:gradFill rotWithShape="0">
          <a:gsLst>
            <a:gs pos="0">
              <a:schemeClr val="accent3">
                <a:shade val="80000"/>
                <a:hueOff val="218907"/>
                <a:satOff val="-1431"/>
                <a:lumOff val="24554"/>
                <a:alphaOff val="0"/>
                <a:shade val="51000"/>
                <a:satMod val="130000"/>
              </a:schemeClr>
            </a:gs>
            <a:gs pos="80000">
              <a:schemeClr val="accent3">
                <a:shade val="80000"/>
                <a:hueOff val="218907"/>
                <a:satOff val="-1431"/>
                <a:lumOff val="24554"/>
                <a:alphaOff val="0"/>
                <a:shade val="93000"/>
                <a:satMod val="130000"/>
              </a:schemeClr>
            </a:gs>
            <a:gs pos="100000">
              <a:schemeClr val="accent3">
                <a:shade val="80000"/>
                <a:hueOff val="218907"/>
                <a:satOff val="-1431"/>
                <a:lumOff val="24554"/>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a:lnSpc>
              <a:spcPct val="90000"/>
            </a:lnSpc>
            <a:spcBef>
              <a:spcPct val="0"/>
            </a:spcBef>
            <a:spcAft>
              <a:spcPct val="35000"/>
            </a:spcAft>
          </a:pPr>
          <a:r>
            <a:rPr lang="hr-HR" sz="1600" kern="1200" dirty="0" smtClean="0">
              <a:solidFill>
                <a:schemeClr val="tx1">
                  <a:lumMod val="95000"/>
                  <a:lumOff val="5000"/>
                </a:schemeClr>
              </a:solidFill>
              <a:latin typeface="Baskerville Old Face" pitchFamily="18" charset="0"/>
            </a:rPr>
            <a:t>disfunksionalne sheme</a:t>
          </a:r>
          <a:endParaRPr lang="hr-HR" sz="1600" kern="1200" dirty="0">
            <a:latin typeface="Baskerville Old Face" pitchFamily="18" charset="0"/>
          </a:endParaRPr>
        </a:p>
      </dsp:txBody>
      <dsp:txXfrm>
        <a:off x="3834478" y="948656"/>
        <a:ext cx="1343997" cy="106198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8796E0-2DC3-48DE-BACE-6C9C3B149038}">
      <dsp:nvSpPr>
        <dsp:cNvPr id="0" name=""/>
        <dsp:cNvSpPr/>
      </dsp:nvSpPr>
      <dsp:spPr>
        <a:xfrm>
          <a:off x="1173020" y="0"/>
          <a:ext cx="2015271" cy="2015476"/>
        </a:xfrm>
        <a:prstGeom prst="circularArrow">
          <a:avLst>
            <a:gd name="adj1" fmla="val 10980"/>
            <a:gd name="adj2" fmla="val 1142322"/>
            <a:gd name="adj3" fmla="val 4500000"/>
            <a:gd name="adj4" fmla="val 10800000"/>
            <a:gd name="adj5" fmla="val 12500"/>
          </a:avLst>
        </a:prstGeom>
        <a:solidFill>
          <a:schemeClr val="accent3">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6993F22-381F-4FD3-8D73-449D0C4D8371}">
      <dsp:nvSpPr>
        <dsp:cNvPr id="0" name=""/>
        <dsp:cNvSpPr/>
      </dsp:nvSpPr>
      <dsp:spPr>
        <a:xfrm>
          <a:off x="1617960" y="729548"/>
          <a:ext cx="1124635" cy="562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hr-HR" sz="1600" kern="1200" dirty="0" smtClean="0">
              <a:latin typeface="Baskerville Old Face" pitchFamily="18" charset="0"/>
            </a:rPr>
            <a:t>Strah od intrapsihičkih procesa</a:t>
          </a:r>
          <a:endParaRPr lang="hr-HR" sz="1600" kern="1200" dirty="0">
            <a:latin typeface="Baskerville Old Face" pitchFamily="18" charset="0"/>
          </a:endParaRPr>
        </a:p>
      </dsp:txBody>
      <dsp:txXfrm>
        <a:off x="1617960" y="729548"/>
        <a:ext cx="1124635" cy="562259"/>
      </dsp:txXfrm>
    </dsp:sp>
    <dsp:sp modelId="{E59E7622-7468-4FA2-B13C-87C1018241B5}">
      <dsp:nvSpPr>
        <dsp:cNvPr id="0" name=""/>
        <dsp:cNvSpPr/>
      </dsp:nvSpPr>
      <dsp:spPr>
        <a:xfrm>
          <a:off x="613159" y="1158190"/>
          <a:ext cx="2015271" cy="2015476"/>
        </a:xfrm>
        <a:prstGeom prst="leftCircularArrow">
          <a:avLst>
            <a:gd name="adj1" fmla="val 10980"/>
            <a:gd name="adj2" fmla="val 1142322"/>
            <a:gd name="adj3" fmla="val 6300000"/>
            <a:gd name="adj4" fmla="val 18900000"/>
            <a:gd name="adj5" fmla="val 12500"/>
          </a:avLst>
        </a:prstGeom>
        <a:solidFill>
          <a:schemeClr val="accent3">
            <a:shade val="50000"/>
            <a:hueOff val="133778"/>
            <a:satOff val="-2135"/>
            <a:lumOff val="2055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347591-D479-4000-9F6A-2D3A62B00561}">
      <dsp:nvSpPr>
        <dsp:cNvPr id="0" name=""/>
        <dsp:cNvSpPr/>
      </dsp:nvSpPr>
      <dsp:spPr>
        <a:xfrm>
          <a:off x="1055831" y="1889876"/>
          <a:ext cx="1124635" cy="562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hr-HR" sz="1600" kern="1200" dirty="0" smtClean="0">
              <a:latin typeface="Baskerville Old Face" pitchFamily="18" charset="0"/>
            </a:rPr>
            <a:t>Netolerancija anksioznsti</a:t>
          </a:r>
          <a:endParaRPr lang="hr-HR" sz="1600" kern="1200" dirty="0">
            <a:latin typeface="Baskerville Old Face" pitchFamily="18" charset="0"/>
          </a:endParaRPr>
        </a:p>
      </dsp:txBody>
      <dsp:txXfrm>
        <a:off x="1055831" y="1889876"/>
        <a:ext cx="1124635" cy="562259"/>
      </dsp:txXfrm>
    </dsp:sp>
    <dsp:sp modelId="{BC5EF1BA-1D13-4264-958E-F4D15C06B82A}">
      <dsp:nvSpPr>
        <dsp:cNvPr id="0" name=""/>
        <dsp:cNvSpPr/>
      </dsp:nvSpPr>
      <dsp:spPr>
        <a:xfrm>
          <a:off x="1173020" y="2320657"/>
          <a:ext cx="2015271" cy="2015476"/>
        </a:xfrm>
        <a:prstGeom prst="circularArrow">
          <a:avLst>
            <a:gd name="adj1" fmla="val 10980"/>
            <a:gd name="adj2" fmla="val 1142322"/>
            <a:gd name="adj3" fmla="val 4500000"/>
            <a:gd name="adj4" fmla="val 13500000"/>
            <a:gd name="adj5" fmla="val 12500"/>
          </a:avLst>
        </a:prstGeom>
        <a:solidFill>
          <a:schemeClr val="accent3">
            <a:shade val="50000"/>
            <a:hueOff val="267556"/>
            <a:satOff val="-4269"/>
            <a:lumOff val="4110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AFE0AB-84B5-4148-8190-205F97057AF5}">
      <dsp:nvSpPr>
        <dsp:cNvPr id="0" name=""/>
        <dsp:cNvSpPr/>
      </dsp:nvSpPr>
      <dsp:spPr>
        <a:xfrm>
          <a:off x="1617960" y="3050205"/>
          <a:ext cx="1124635" cy="562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hr-HR" sz="1600" kern="1200" dirty="0" smtClean="0">
              <a:latin typeface="Baskerville Old Face" pitchFamily="18" charset="0"/>
            </a:rPr>
            <a:t>Neizvršavanje domaćih zadaća</a:t>
          </a:r>
          <a:endParaRPr lang="hr-HR" sz="1600" kern="1200" dirty="0">
            <a:latin typeface="Baskerville Old Face" pitchFamily="18" charset="0"/>
          </a:endParaRPr>
        </a:p>
      </dsp:txBody>
      <dsp:txXfrm>
        <a:off x="1617960" y="3050205"/>
        <a:ext cx="1124635" cy="562259"/>
      </dsp:txXfrm>
    </dsp:sp>
    <dsp:sp modelId="{7E75CBF7-D362-45BB-9C26-9782B7C7DFA0}">
      <dsp:nvSpPr>
        <dsp:cNvPr id="0" name=""/>
        <dsp:cNvSpPr/>
      </dsp:nvSpPr>
      <dsp:spPr>
        <a:xfrm>
          <a:off x="756810" y="3612465"/>
          <a:ext cx="1731371" cy="1732208"/>
        </a:xfrm>
        <a:prstGeom prst="blockArc">
          <a:avLst>
            <a:gd name="adj1" fmla="val 0"/>
            <a:gd name="adj2" fmla="val 18900000"/>
            <a:gd name="adj3" fmla="val 12740"/>
          </a:avLst>
        </a:prstGeom>
        <a:solidFill>
          <a:schemeClr val="accent3">
            <a:shade val="50000"/>
            <a:hueOff val="133778"/>
            <a:satOff val="-2135"/>
            <a:lumOff val="2055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191DAD-DED2-496F-8B1A-3C0758B6344C}">
      <dsp:nvSpPr>
        <dsp:cNvPr id="0" name=""/>
        <dsp:cNvSpPr/>
      </dsp:nvSpPr>
      <dsp:spPr>
        <a:xfrm>
          <a:off x="1055831" y="4210534"/>
          <a:ext cx="1124635" cy="562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hr-HR" sz="1600" kern="1200" dirty="0" smtClean="0">
              <a:latin typeface="Baskerville Old Face" pitchFamily="18" charset="0"/>
            </a:rPr>
            <a:t>Nerealna očekivanja</a:t>
          </a:r>
          <a:endParaRPr lang="hr-HR" sz="1600" kern="1200" dirty="0">
            <a:latin typeface="Baskerville Old Face" pitchFamily="18" charset="0"/>
          </a:endParaRPr>
        </a:p>
      </dsp:txBody>
      <dsp:txXfrm>
        <a:off x="1055831" y="4210534"/>
        <a:ext cx="1124635" cy="562259"/>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4.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8.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65195" y="4650640"/>
            <a:ext cx="7329840" cy="859205"/>
          </a:xfrm>
          <a:effectLst/>
        </p:spPr>
        <p:txBody>
          <a:bodyPr>
            <a:normAutofit/>
          </a:bodyPr>
          <a:lstStyle>
            <a:lvl1pPr algn="l">
              <a:defRPr sz="3600">
                <a:solidFill>
                  <a:srgbClr val="2A5A06"/>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65195" y="5566870"/>
            <a:ext cx="7329840" cy="458115"/>
          </a:xfrm>
        </p:spPr>
        <p:txBody>
          <a:bodyPr>
            <a:normAutofit/>
          </a:bodyPr>
          <a:lstStyle>
            <a:lvl1pPr marL="0" indent="0" algn="l">
              <a:buNone/>
              <a:defRPr sz="2800">
                <a:solidFill>
                  <a:srgbClr val="7ABC3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10/8/2017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10/8/2017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10/8/2017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10/8/2017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1443835"/>
            <a:ext cx="8229600" cy="458115"/>
          </a:xfrm>
        </p:spPr>
        <p:txBody>
          <a:bodyPr>
            <a:normAutofit/>
          </a:bodyPr>
          <a:lstStyle>
            <a:lvl1pPr algn="l">
              <a:defRPr sz="3600">
                <a:solidFill>
                  <a:srgbClr val="2A5A06"/>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48965" y="2054655"/>
            <a:ext cx="8229600" cy="3918803"/>
          </a:xfrm>
        </p:spPr>
        <p:txBody>
          <a:bodyPr/>
          <a:lstStyle>
            <a:lvl1pPr>
              <a:defRPr sz="2800">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10/8/2017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76014" y="374900"/>
            <a:ext cx="6558080" cy="763525"/>
          </a:xfrm>
        </p:spPr>
        <p:txBody>
          <a:bodyPr>
            <a:normAutofit/>
          </a:bodyPr>
          <a:lstStyle>
            <a:lvl1pPr algn="l">
              <a:defRPr sz="3600">
                <a:solidFill>
                  <a:srgbClr val="7ABC32"/>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976015" y="1291130"/>
            <a:ext cx="6558080" cy="4275740"/>
          </a:xfrm>
        </p:spPr>
        <p:txBody>
          <a:bodyPr/>
          <a:lstStyle>
            <a:lvl1pPr>
              <a:defRPr sz="2800">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10/8/2017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10/8/2017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33014"/>
            <a:ext cx="8229600" cy="584623"/>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pPr/>
              <a:t>10/8/2017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8965" y="1291130"/>
            <a:ext cx="8229600" cy="532180"/>
          </a:xfrm>
        </p:spPr>
        <p:txBody>
          <a:bodyPr>
            <a:normAutofit/>
          </a:bodyPr>
          <a:lstStyle>
            <a:lvl1pPr algn="l">
              <a:defRPr sz="3600">
                <a:solidFill>
                  <a:schemeClr val="accent3">
                    <a:lumMod val="50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48965" y="1882907"/>
            <a:ext cx="4040188" cy="639762"/>
          </a:xfrm>
        </p:spPr>
        <p:txBody>
          <a:bodyPr anchor="b"/>
          <a:lstStyle>
            <a:lvl1pPr marL="0" indent="0">
              <a:buNone/>
              <a:defRPr sz="2400" b="1">
                <a:solidFill>
                  <a:srgbClr val="7ABC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48965" y="2512770"/>
            <a:ext cx="4040188" cy="303505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8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36790" y="1882907"/>
            <a:ext cx="4041775" cy="639762"/>
          </a:xfrm>
        </p:spPr>
        <p:txBody>
          <a:bodyPr anchor="b"/>
          <a:lstStyle>
            <a:lvl1pPr marL="0" indent="0">
              <a:buNone/>
              <a:defRPr sz="2400" b="1">
                <a:solidFill>
                  <a:srgbClr val="7ABC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36790" y="2512770"/>
            <a:ext cx="4041775" cy="303505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8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10/8/2017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pPr/>
              <a:t>10/8/2017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10/8/2017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10/8/2017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10/8/2017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5.jpe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07080" y="4650640"/>
            <a:ext cx="7940659" cy="859205"/>
          </a:xfrm>
        </p:spPr>
        <p:txBody>
          <a:bodyPr>
            <a:noAutofit/>
          </a:bodyPr>
          <a:lstStyle/>
          <a:p>
            <a:r>
              <a:rPr lang="hr-HR" b="1" dirty="0" smtClean="0">
                <a:latin typeface="Gabriola" pitchFamily="82" charset="0"/>
              </a:rPr>
              <a:t>Bihevioralno-kognitivni tretman paničnog poremećaja</a:t>
            </a:r>
            <a:endParaRPr lang="en-US" b="1" dirty="0">
              <a:latin typeface="Gabriola" pitchFamily="82" charset="0"/>
            </a:endParaRPr>
          </a:p>
        </p:txBody>
      </p:sp>
      <p:sp>
        <p:nvSpPr>
          <p:cNvPr id="3" name="Subtitle 2"/>
          <p:cNvSpPr>
            <a:spLocks noGrp="1"/>
          </p:cNvSpPr>
          <p:nvPr>
            <p:ph type="subTitle" idx="1"/>
          </p:nvPr>
        </p:nvSpPr>
        <p:spPr>
          <a:xfrm>
            <a:off x="1365195" y="6024985"/>
            <a:ext cx="7329840" cy="458115"/>
          </a:xfrm>
        </p:spPr>
        <p:txBody>
          <a:bodyPr>
            <a:normAutofit fontScale="92500" lnSpcReduction="10000"/>
          </a:bodyPr>
          <a:lstStyle/>
          <a:p>
            <a:pPr algn="r"/>
            <a:r>
              <a:rPr lang="hr-HR" dirty="0" smtClean="0">
                <a:solidFill>
                  <a:schemeClr val="accent3">
                    <a:lumMod val="50000"/>
                  </a:schemeClr>
                </a:solidFill>
                <a:latin typeface="Gabriola" pitchFamily="82" charset="0"/>
              </a:rPr>
              <a:t>Petra Šimčić, mag. psych.</a:t>
            </a:r>
            <a:endParaRPr lang="en-US" dirty="0">
              <a:solidFill>
                <a:schemeClr val="accent3">
                  <a:lumMod val="50000"/>
                </a:schemeClr>
              </a:solidFill>
              <a:latin typeface="Gabriola" pitchFamily="82" charset="0"/>
            </a:endParaRPr>
          </a:p>
        </p:txBody>
      </p:sp>
    </p:spTree>
    <p:extLst>
      <p:ext uri="{BB962C8B-B14F-4D97-AF65-F5344CB8AC3E}">
        <p14:creationId xmlns:p14="http://schemas.microsoft.com/office/powerpoint/2010/main" val="363920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0334" y="1405222"/>
            <a:ext cx="8229600" cy="458115"/>
          </a:xfrm>
        </p:spPr>
        <p:txBody>
          <a:bodyPr>
            <a:normAutofit fontScale="90000"/>
          </a:bodyPr>
          <a:lstStyle/>
          <a:p>
            <a:r>
              <a:rPr lang="hr-HR" b="1" dirty="0" smtClean="0">
                <a:latin typeface="Gabriola" pitchFamily="82" charset="0"/>
              </a:rPr>
              <a:t>Upoznavanje s tretmanom</a:t>
            </a:r>
            <a:endParaRPr lang="hr-HR" b="1" dirty="0">
              <a:latin typeface="Gabriola" pitchFamily="82" charset="0"/>
            </a:endParaRPr>
          </a:p>
        </p:txBody>
      </p:sp>
      <p:sp>
        <p:nvSpPr>
          <p:cNvPr id="3" name="Content Placeholder 2"/>
          <p:cNvSpPr>
            <a:spLocks noGrp="1"/>
          </p:cNvSpPr>
          <p:nvPr>
            <p:ph idx="1"/>
          </p:nvPr>
        </p:nvSpPr>
        <p:spPr>
          <a:xfrm>
            <a:off x="448966" y="2054655"/>
            <a:ext cx="3970330" cy="3918803"/>
          </a:xfrm>
        </p:spPr>
        <p:txBody>
          <a:bodyPr/>
          <a:lstStyle/>
          <a:p>
            <a:r>
              <a:rPr lang="hr-HR" dirty="0" smtClean="0">
                <a:latin typeface="Gabriola" pitchFamily="82" charset="0"/>
              </a:rPr>
              <a:t>Upoznavanje s terapijom</a:t>
            </a:r>
          </a:p>
          <a:p>
            <a:r>
              <a:rPr lang="hr-HR" dirty="0" smtClean="0">
                <a:latin typeface="Gabriola" pitchFamily="82" charset="0"/>
              </a:rPr>
              <a:t>Educiranje o prirodi panike</a:t>
            </a:r>
          </a:p>
          <a:p>
            <a:r>
              <a:rPr lang="hr-HR" dirty="0" smtClean="0">
                <a:latin typeface="Gabriola" pitchFamily="82" charset="0"/>
              </a:rPr>
              <a:t>Upoznavanje pacijenta s rezultatima procjene – panični poremećaj s agorafobijom ili bez agorafobije</a:t>
            </a:r>
          </a:p>
          <a:p>
            <a:r>
              <a:rPr lang="hr-HR" dirty="0" smtClean="0">
                <a:latin typeface="Gabriola" pitchFamily="82" charset="0"/>
              </a:rPr>
              <a:t>Definiranje </a:t>
            </a:r>
            <a:r>
              <a:rPr lang="hr-HR" b="1" dirty="0" smtClean="0">
                <a:latin typeface="Gabriola" pitchFamily="82" charset="0"/>
              </a:rPr>
              <a:t>specifičnih ciljeva </a:t>
            </a:r>
            <a:r>
              <a:rPr lang="hr-HR" dirty="0" smtClean="0">
                <a:latin typeface="Gabriola" pitchFamily="82" charset="0"/>
              </a:rPr>
              <a:t>terapije</a:t>
            </a:r>
            <a:endParaRPr lang="hr-HR" dirty="0">
              <a:latin typeface="Gabriola" pitchFamily="82" charset="0"/>
            </a:endParaRPr>
          </a:p>
        </p:txBody>
      </p:sp>
      <p:sp>
        <p:nvSpPr>
          <p:cNvPr id="4" name="Content Placeholder 2"/>
          <p:cNvSpPr txBox="1">
            <a:spLocks/>
          </p:cNvSpPr>
          <p:nvPr/>
        </p:nvSpPr>
        <p:spPr>
          <a:xfrm>
            <a:off x="4877410" y="2054655"/>
            <a:ext cx="3970330" cy="4123035"/>
          </a:xfrm>
          <a:prstGeom prst="rect">
            <a:avLst/>
          </a:prstGeom>
          <a:solidFill>
            <a:schemeClr val="bg2">
              <a:lumMod val="90000"/>
            </a:schemeClr>
          </a:solidFill>
          <a:ln>
            <a:solidFill>
              <a:schemeClr val="tx1"/>
            </a:solidFill>
            <a:prstDash val="solid"/>
          </a:ln>
          <a:effectLst>
            <a:outerShdw blurRad="50800" dist="38100" dir="5400000" algn="t" rotWithShape="0">
              <a:prstClr val="black">
                <a:alpha val="40000"/>
              </a:prstClr>
            </a:outerShdw>
          </a:effectLst>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2800" kern="1200">
                <a:solidFill>
                  <a:schemeClr val="accent3">
                    <a:lumMod val="50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accent3">
                    <a:lumMod val="5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accent3">
                    <a:lumMod val="5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accent3">
                    <a:lumMod val="5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accent3">
                    <a:lumMod val="5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hr-HR" sz="3000" b="1" u="sng" dirty="0" smtClean="0">
                <a:effectLst>
                  <a:outerShdw blurRad="38100" dist="38100" dir="2700000" algn="tl">
                    <a:srgbClr val="000000">
                      <a:alpha val="43137"/>
                    </a:srgbClr>
                  </a:outerShdw>
                </a:effectLst>
                <a:latin typeface="Gabriola" pitchFamily="82" charset="0"/>
              </a:rPr>
              <a:t>Specifični ciljevi terapije</a:t>
            </a:r>
          </a:p>
          <a:p>
            <a:pPr algn="ctr"/>
            <a:r>
              <a:rPr lang="hr-HR" sz="2600" dirty="0" smtClean="0">
                <a:latin typeface="Gabriola" pitchFamily="82" charset="0"/>
              </a:rPr>
              <a:t>Izlaganje povećanom rasponu situacija</a:t>
            </a:r>
          </a:p>
          <a:p>
            <a:pPr algn="ctr"/>
            <a:r>
              <a:rPr lang="hr-HR" sz="2600" dirty="0" smtClean="0">
                <a:latin typeface="Gabriola" pitchFamily="82" charset="0"/>
              </a:rPr>
              <a:t>Toleriranje i smanjivanje anksiozne zabrinutosti i autonomnog uzbuđenja</a:t>
            </a:r>
          </a:p>
          <a:p>
            <a:pPr algn="ctr"/>
            <a:r>
              <a:rPr lang="hr-HR" sz="2600" dirty="0" smtClean="0">
                <a:latin typeface="Gabriola" pitchFamily="82" charset="0"/>
              </a:rPr>
              <a:t>Reguliranje disanja</a:t>
            </a:r>
          </a:p>
          <a:p>
            <a:pPr algn="ctr"/>
            <a:r>
              <a:rPr lang="hr-HR" sz="2600" dirty="0" smtClean="0">
                <a:latin typeface="Gabriola" pitchFamily="82" charset="0"/>
              </a:rPr>
              <a:t>Promjena krivih kognitivnih procjena (za smanjenje straha od PN)</a:t>
            </a:r>
          </a:p>
          <a:p>
            <a:pPr algn="ctr"/>
            <a:r>
              <a:rPr lang="hr-HR" sz="2600" dirty="0" smtClean="0">
                <a:latin typeface="Gabriola" pitchFamily="82" charset="0"/>
              </a:rPr>
              <a:t>Razvoj realnije promjene unutarnjih doživljaja</a:t>
            </a:r>
          </a:p>
        </p:txBody>
      </p:sp>
    </p:spTree>
    <p:extLst>
      <p:ext uri="{BB962C8B-B14F-4D97-AF65-F5344CB8AC3E}">
        <p14:creationId xmlns:p14="http://schemas.microsoft.com/office/powerpoint/2010/main" val="29754089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latin typeface="Gabriola" pitchFamily="82" charset="0"/>
              </a:rPr>
              <a:t>Ponovno učenje disanja</a:t>
            </a:r>
            <a:endParaRPr lang="hr-HR" b="1" dirty="0">
              <a:latin typeface="Gabriola" pitchFamily="82" charset="0"/>
            </a:endParaRPr>
          </a:p>
        </p:txBody>
      </p:sp>
      <p:sp>
        <p:nvSpPr>
          <p:cNvPr id="3" name="Content Placeholder 2"/>
          <p:cNvSpPr>
            <a:spLocks noGrp="1"/>
          </p:cNvSpPr>
          <p:nvPr>
            <p:ph idx="1"/>
          </p:nvPr>
        </p:nvSpPr>
        <p:spPr>
          <a:xfrm>
            <a:off x="448965" y="2054654"/>
            <a:ext cx="5650085" cy="4803345"/>
          </a:xfrm>
        </p:spPr>
        <p:txBody>
          <a:bodyPr>
            <a:normAutofit fontScale="85000" lnSpcReduction="20000"/>
          </a:bodyPr>
          <a:lstStyle/>
          <a:p>
            <a:r>
              <a:rPr lang="hr-HR" dirty="0" smtClean="0">
                <a:solidFill>
                  <a:schemeClr val="tx1">
                    <a:lumMod val="95000"/>
                    <a:lumOff val="5000"/>
                  </a:schemeClr>
                </a:solidFill>
                <a:latin typeface="Gabriola" pitchFamily="82" charset="0"/>
              </a:rPr>
              <a:t>Hiperventilacija – ostajanje bez daha</a:t>
            </a:r>
          </a:p>
          <a:p>
            <a:endParaRPr lang="hr-HR" dirty="0" smtClean="0">
              <a:solidFill>
                <a:schemeClr val="tx1">
                  <a:lumMod val="95000"/>
                  <a:lumOff val="5000"/>
                </a:schemeClr>
              </a:solidFill>
              <a:latin typeface="Gabriola" pitchFamily="82" charset="0"/>
            </a:endParaRPr>
          </a:p>
          <a:p>
            <a:r>
              <a:rPr lang="hr-HR" dirty="0" smtClean="0">
                <a:solidFill>
                  <a:schemeClr val="tx1">
                    <a:lumMod val="95000"/>
                    <a:lumOff val="5000"/>
                  </a:schemeClr>
                </a:solidFill>
                <a:latin typeface="Gabriola" pitchFamily="82" charset="0"/>
              </a:rPr>
              <a:t>10 minuta 2 puta dnevno u opuštenom stanju pa tijekom razdoblja nešto većeg stresa </a:t>
            </a:r>
            <a:endParaRPr lang="hr-HR" dirty="0">
              <a:solidFill>
                <a:schemeClr val="tx1">
                  <a:lumMod val="95000"/>
                  <a:lumOff val="5000"/>
                </a:schemeClr>
              </a:solidFill>
              <a:latin typeface="Gabriola" pitchFamily="82" charset="0"/>
            </a:endParaRPr>
          </a:p>
          <a:p>
            <a:r>
              <a:rPr lang="hr-HR" dirty="0" smtClean="0">
                <a:solidFill>
                  <a:schemeClr val="tx1">
                    <a:lumMod val="95000"/>
                    <a:lumOff val="5000"/>
                  </a:schemeClr>
                </a:solidFill>
                <a:latin typeface="Gabriola" pitchFamily="82" charset="0"/>
              </a:rPr>
              <a:t>Usporavanje disanja</a:t>
            </a:r>
          </a:p>
          <a:p>
            <a:r>
              <a:rPr lang="hr-HR" dirty="0" smtClean="0">
                <a:solidFill>
                  <a:schemeClr val="tx1">
                    <a:lumMod val="95000"/>
                    <a:lumOff val="5000"/>
                  </a:schemeClr>
                </a:solidFill>
                <a:latin typeface="Gabriola" pitchFamily="82" charset="0"/>
              </a:rPr>
              <a:t>Disanje korištenjem abdominalnih mišića</a:t>
            </a:r>
          </a:p>
          <a:p>
            <a:r>
              <a:rPr lang="hr-HR" dirty="0" smtClean="0">
                <a:solidFill>
                  <a:schemeClr val="tx1">
                    <a:lumMod val="95000"/>
                    <a:lumOff val="5000"/>
                  </a:schemeClr>
                </a:solidFill>
                <a:latin typeface="Gabriola" pitchFamily="82" charset="0"/>
              </a:rPr>
              <a:t>Poboljšanje opuštenosti korištenjem meditativne procedure</a:t>
            </a:r>
          </a:p>
          <a:p>
            <a:endParaRPr lang="hr-HR" dirty="0" smtClean="0">
              <a:solidFill>
                <a:schemeClr val="tx1">
                  <a:lumMod val="95000"/>
                  <a:lumOff val="5000"/>
                </a:schemeClr>
              </a:solidFill>
              <a:latin typeface="Gabriola" pitchFamily="82" charset="0"/>
            </a:endParaRPr>
          </a:p>
          <a:p>
            <a:r>
              <a:rPr lang="hr-HR" dirty="0" smtClean="0">
                <a:solidFill>
                  <a:schemeClr val="tx1">
                    <a:lumMod val="95000"/>
                    <a:lumOff val="5000"/>
                  </a:schemeClr>
                </a:solidFill>
                <a:latin typeface="Gabriola" pitchFamily="82" charset="0"/>
              </a:rPr>
              <a:t>Ne koristi se kod izlaganja </a:t>
            </a:r>
            <a:r>
              <a:rPr lang="hr-HR" dirty="0" smtClean="0">
                <a:solidFill>
                  <a:schemeClr val="tx1">
                    <a:lumMod val="95000"/>
                    <a:lumOff val="5000"/>
                  </a:schemeClr>
                </a:solidFill>
                <a:latin typeface="Gabriola" pitchFamily="82" charset="0"/>
                <a:sym typeface="Wingdings" pitchFamily="2" charset="2"/>
              </a:rPr>
              <a:t> toleriranje anksioznosti </a:t>
            </a:r>
            <a:endParaRPr lang="hr-HR" dirty="0">
              <a:solidFill>
                <a:schemeClr val="tx1">
                  <a:lumMod val="95000"/>
                  <a:lumOff val="5000"/>
                </a:schemeClr>
              </a:solidFill>
              <a:latin typeface="Gabriola" pitchFamily="82" charset="0"/>
            </a:endParaRPr>
          </a:p>
          <a:p>
            <a:r>
              <a:rPr lang="hr-HR" dirty="0" smtClean="0">
                <a:solidFill>
                  <a:schemeClr val="tx1">
                    <a:lumMod val="95000"/>
                    <a:lumOff val="5000"/>
                  </a:schemeClr>
                </a:solidFill>
                <a:latin typeface="Gabriola" pitchFamily="82" charset="0"/>
              </a:rPr>
              <a:t>Smanjenje rizika od hiperventiliranja</a:t>
            </a:r>
          </a:p>
          <a:p>
            <a:r>
              <a:rPr lang="hr-HR" dirty="0" smtClean="0">
                <a:solidFill>
                  <a:schemeClr val="tx1">
                    <a:lumMod val="95000"/>
                    <a:lumOff val="5000"/>
                  </a:schemeClr>
                </a:solidFill>
                <a:latin typeface="Gabriola" pitchFamily="82" charset="0"/>
              </a:rPr>
              <a:t>Povećanje praga za panične napade</a:t>
            </a:r>
          </a:p>
          <a:p>
            <a:r>
              <a:rPr lang="hr-HR" dirty="0" smtClean="0">
                <a:solidFill>
                  <a:schemeClr val="tx1">
                    <a:lumMod val="95000"/>
                    <a:lumOff val="5000"/>
                  </a:schemeClr>
                </a:solidFill>
                <a:latin typeface="Gabriola" pitchFamily="82" charset="0"/>
              </a:rPr>
              <a:t>Promicanje opće opuštenosti</a:t>
            </a:r>
            <a:endParaRPr lang="hr-HR" dirty="0">
              <a:solidFill>
                <a:schemeClr val="tx1">
                  <a:lumMod val="95000"/>
                  <a:lumOff val="5000"/>
                </a:schemeClr>
              </a:solidFill>
              <a:latin typeface="Gabriola" pitchFamily="82" charset="0"/>
            </a:endParaRPr>
          </a:p>
        </p:txBody>
      </p:sp>
      <p:sp>
        <p:nvSpPr>
          <p:cNvPr id="4" name="Content Placeholder 2"/>
          <p:cNvSpPr txBox="1">
            <a:spLocks/>
          </p:cNvSpPr>
          <p:nvPr/>
        </p:nvSpPr>
        <p:spPr>
          <a:xfrm>
            <a:off x="6251755" y="2360065"/>
            <a:ext cx="2595985" cy="3817625"/>
          </a:xfrm>
          <a:prstGeom prst="rect">
            <a:avLst/>
          </a:prstGeom>
          <a:solidFill>
            <a:schemeClr val="bg2">
              <a:lumMod val="90000"/>
            </a:schemeClr>
          </a:solidFill>
          <a:effectLst>
            <a:outerShdw blurRad="50800" dist="38100" dir="5400000" algn="t"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solidFill>
                  <a:schemeClr val="accent3">
                    <a:lumMod val="50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accent3">
                    <a:lumMod val="5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accent3">
                    <a:lumMod val="5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accent3">
                    <a:lumMod val="5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accent3">
                    <a:lumMod val="5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hr-HR" sz="2400" i="1" dirty="0" smtClean="0">
                <a:solidFill>
                  <a:schemeClr val="tx1">
                    <a:lumMod val="95000"/>
                    <a:lumOff val="5000"/>
                  </a:schemeClr>
                </a:solidFill>
                <a:latin typeface="Gabriola" pitchFamily="82" charset="0"/>
              </a:rPr>
              <a:t>„Polako i nježno udahnite normalnu količinu zraka kroz nos, puneći samo gornji dio pluća. Polako izdahnite. Nastavite to činiti polako, nježno dišući uz opušten stav. Usmjerite se samo na punjenje donjeg dijela pluća.”</a:t>
            </a:r>
          </a:p>
        </p:txBody>
      </p:sp>
      <p:pic>
        <p:nvPicPr>
          <p:cNvPr id="4099" name="Picture 3" descr="C:\Users\User\Desktop\hubikot\panični\Untitle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44770" y="833015"/>
            <a:ext cx="3876675" cy="12573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92759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latin typeface="Gabriola" pitchFamily="82" charset="0"/>
              </a:rPr>
              <a:t>Trening relaksacije</a:t>
            </a:r>
            <a:endParaRPr lang="hr-HR" b="1" dirty="0">
              <a:latin typeface="Gabriola" pitchFamily="82" charset="0"/>
            </a:endParaRPr>
          </a:p>
        </p:txBody>
      </p:sp>
      <p:sp>
        <p:nvSpPr>
          <p:cNvPr id="3" name="Content Placeholder 2"/>
          <p:cNvSpPr>
            <a:spLocks noGrp="1"/>
          </p:cNvSpPr>
          <p:nvPr>
            <p:ph idx="1"/>
          </p:nvPr>
        </p:nvSpPr>
        <p:spPr>
          <a:xfrm>
            <a:off x="448965" y="2054655"/>
            <a:ext cx="8551480" cy="4581150"/>
          </a:xfrm>
        </p:spPr>
        <p:txBody>
          <a:bodyPr>
            <a:normAutofit/>
          </a:bodyPr>
          <a:lstStyle/>
          <a:p>
            <a:r>
              <a:rPr lang="hr-HR" dirty="0" smtClean="0">
                <a:solidFill>
                  <a:schemeClr val="tx1">
                    <a:lumMod val="95000"/>
                    <a:lumOff val="5000"/>
                  </a:schemeClr>
                </a:solidFill>
                <a:latin typeface="Gabriola" pitchFamily="82" charset="0"/>
              </a:rPr>
              <a:t>Primjena – kronična tjelesna napetost između epizoda panike</a:t>
            </a:r>
          </a:p>
          <a:p>
            <a:r>
              <a:rPr lang="hr-HR" dirty="0" smtClean="0">
                <a:solidFill>
                  <a:schemeClr val="tx1">
                    <a:lumMod val="95000"/>
                    <a:lumOff val="5000"/>
                  </a:schemeClr>
                </a:solidFill>
                <a:latin typeface="Gabriola" pitchFamily="82" charset="0"/>
              </a:rPr>
              <a:t>Ne preporuča se primjena tijekom epizoda panike – sigurnosno ponašanje</a:t>
            </a:r>
          </a:p>
          <a:p>
            <a:r>
              <a:rPr lang="hr-HR" dirty="0" smtClean="0">
                <a:solidFill>
                  <a:schemeClr val="tx1">
                    <a:lumMod val="95000"/>
                    <a:lumOff val="5000"/>
                  </a:schemeClr>
                </a:solidFill>
                <a:latin typeface="Gabriola" pitchFamily="82" charset="0"/>
              </a:rPr>
              <a:t>12 skupina mišića – nakon usvajanja, 4 skupine</a:t>
            </a:r>
          </a:p>
          <a:p>
            <a:r>
              <a:rPr lang="hr-HR" dirty="0" smtClean="0">
                <a:solidFill>
                  <a:schemeClr val="tx1">
                    <a:lumMod val="95000"/>
                    <a:lumOff val="5000"/>
                  </a:schemeClr>
                </a:solidFill>
                <a:latin typeface="Gabriola" pitchFamily="82" charset="0"/>
              </a:rPr>
              <a:t>Korisne u smanjivanju opće razine uzbuđenja</a:t>
            </a:r>
          </a:p>
          <a:p>
            <a:r>
              <a:rPr lang="hr-HR" dirty="0" smtClean="0">
                <a:solidFill>
                  <a:schemeClr val="tx1">
                    <a:lumMod val="95000"/>
                    <a:lumOff val="5000"/>
                  </a:schemeClr>
                </a:solidFill>
                <a:latin typeface="Gabriola" pitchFamily="82" charset="0"/>
              </a:rPr>
              <a:t>„Napadi potaknuti relaksacijom” – homeostatska regulacija lupanja srca </a:t>
            </a:r>
          </a:p>
          <a:p>
            <a:pPr lvl="1"/>
            <a:r>
              <a:rPr lang="hr-HR" dirty="0" smtClean="0">
                <a:solidFill>
                  <a:schemeClr val="tx1">
                    <a:lumMod val="95000"/>
                    <a:lumOff val="5000"/>
                  </a:schemeClr>
                </a:solidFill>
                <a:latin typeface="Gabriola" pitchFamily="82" charset="0"/>
              </a:rPr>
              <a:t>snižavanje srčanog ritma  aktivira samokorigirajuće povećanje uzbuđenja koje se doživljava kao panika</a:t>
            </a:r>
          </a:p>
        </p:txBody>
      </p:sp>
    </p:spTree>
    <p:extLst>
      <p:ext uri="{BB962C8B-B14F-4D97-AF65-F5344CB8AC3E}">
        <p14:creationId xmlns:p14="http://schemas.microsoft.com/office/powerpoint/2010/main" val="10717914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a:latin typeface="Gabriola" pitchFamily="82" charset="0"/>
              </a:rPr>
              <a:t>Kognitivne intervencije</a:t>
            </a:r>
          </a:p>
        </p:txBody>
      </p:sp>
      <p:sp>
        <p:nvSpPr>
          <p:cNvPr id="3" name="Content Placeholder 2"/>
          <p:cNvSpPr>
            <a:spLocks noGrp="1"/>
          </p:cNvSpPr>
          <p:nvPr>
            <p:ph idx="1"/>
          </p:nvPr>
        </p:nvSpPr>
        <p:spPr>
          <a:xfrm>
            <a:off x="448965" y="2054655"/>
            <a:ext cx="8229600" cy="4428445"/>
          </a:xfrm>
        </p:spPr>
        <p:txBody>
          <a:bodyPr>
            <a:normAutofit lnSpcReduction="10000"/>
          </a:bodyPr>
          <a:lstStyle/>
          <a:p>
            <a:pPr marL="0" lvl="0" indent="0">
              <a:buNone/>
            </a:pPr>
            <a:r>
              <a:rPr lang="hr-HR" b="1" dirty="0">
                <a:solidFill>
                  <a:schemeClr val="tx1">
                    <a:lumMod val="95000"/>
                    <a:lumOff val="5000"/>
                  </a:schemeClr>
                </a:solidFill>
                <a:latin typeface="Gabriola" pitchFamily="82" charset="0"/>
              </a:rPr>
              <a:t>Identificiranje automatskih </a:t>
            </a:r>
            <a:r>
              <a:rPr lang="hr-HR" b="1" dirty="0" smtClean="0">
                <a:solidFill>
                  <a:schemeClr val="tx1">
                    <a:lumMod val="95000"/>
                    <a:lumOff val="5000"/>
                  </a:schemeClr>
                </a:solidFill>
                <a:latin typeface="Gabriola" pitchFamily="82" charset="0"/>
              </a:rPr>
              <a:t>misli</a:t>
            </a:r>
          </a:p>
          <a:p>
            <a:pPr lvl="0"/>
            <a:endParaRPr lang="hr-HR" dirty="0">
              <a:solidFill>
                <a:schemeClr val="tx1">
                  <a:lumMod val="95000"/>
                  <a:lumOff val="5000"/>
                </a:schemeClr>
              </a:solidFill>
              <a:latin typeface="Gabriola" pitchFamily="82" charset="0"/>
            </a:endParaRPr>
          </a:p>
          <a:p>
            <a:pPr lvl="0"/>
            <a:r>
              <a:rPr lang="hr-HR" dirty="0">
                <a:solidFill>
                  <a:schemeClr val="tx1">
                    <a:lumMod val="95000"/>
                    <a:lumOff val="5000"/>
                  </a:schemeClr>
                </a:solidFill>
                <a:latin typeface="Gabriola" pitchFamily="82" charset="0"/>
              </a:rPr>
              <a:t>Bilježenje misli u dnevnik </a:t>
            </a:r>
            <a:endParaRPr lang="hr-HR" dirty="0" smtClean="0">
              <a:solidFill>
                <a:schemeClr val="tx1">
                  <a:lumMod val="95000"/>
                  <a:lumOff val="5000"/>
                </a:schemeClr>
              </a:solidFill>
              <a:latin typeface="Gabriola" pitchFamily="82" charset="0"/>
            </a:endParaRPr>
          </a:p>
          <a:p>
            <a:pPr lvl="1"/>
            <a:r>
              <a:rPr lang="hr-HR" dirty="0" smtClean="0">
                <a:solidFill>
                  <a:schemeClr val="tx1">
                    <a:lumMod val="95000"/>
                    <a:lumOff val="5000"/>
                  </a:schemeClr>
                </a:solidFill>
                <a:latin typeface="Gabriola" pitchFamily="82" charset="0"/>
              </a:rPr>
              <a:t>kada </a:t>
            </a:r>
            <a:r>
              <a:rPr lang="hr-HR" dirty="0">
                <a:solidFill>
                  <a:schemeClr val="tx1">
                    <a:lumMod val="95000"/>
                    <a:lumOff val="5000"/>
                  </a:schemeClr>
                </a:solidFill>
                <a:latin typeface="Gabriola" pitchFamily="82" charset="0"/>
              </a:rPr>
              <a:t>se panični napad dogodi ili kada počnu osjećati zabrinutost da će se </a:t>
            </a:r>
            <a:r>
              <a:rPr lang="hr-HR" dirty="0" smtClean="0">
                <a:solidFill>
                  <a:schemeClr val="tx1">
                    <a:lumMod val="95000"/>
                    <a:lumOff val="5000"/>
                  </a:schemeClr>
                </a:solidFill>
                <a:latin typeface="Gabriola" pitchFamily="82" charset="0"/>
              </a:rPr>
              <a:t>dogoditi</a:t>
            </a:r>
          </a:p>
          <a:p>
            <a:pPr lvl="0"/>
            <a:endParaRPr lang="hr-HR" dirty="0">
              <a:solidFill>
                <a:schemeClr val="tx1">
                  <a:lumMod val="95000"/>
                  <a:lumOff val="5000"/>
                </a:schemeClr>
              </a:solidFill>
              <a:latin typeface="Gabriola" pitchFamily="82" charset="0"/>
            </a:endParaRPr>
          </a:p>
          <a:p>
            <a:pPr lvl="0"/>
            <a:r>
              <a:rPr lang="hr-HR" dirty="0">
                <a:solidFill>
                  <a:schemeClr val="tx1">
                    <a:lumMod val="95000"/>
                    <a:lumOff val="5000"/>
                  </a:schemeClr>
                </a:solidFill>
                <a:latin typeface="Gabriola" pitchFamily="82" charset="0"/>
              </a:rPr>
              <a:t>Vođeno </a:t>
            </a:r>
            <a:r>
              <a:rPr lang="hr-HR" dirty="0" smtClean="0">
                <a:solidFill>
                  <a:schemeClr val="tx1">
                    <a:lumMod val="95000"/>
                    <a:lumOff val="5000"/>
                  </a:schemeClr>
                </a:solidFill>
                <a:latin typeface="Gabriola" pitchFamily="82" charset="0"/>
              </a:rPr>
              <a:t>otkrivanje</a:t>
            </a:r>
          </a:p>
          <a:p>
            <a:pPr lvl="1"/>
            <a:r>
              <a:rPr lang="hr-HR" dirty="0" smtClean="0">
                <a:solidFill>
                  <a:schemeClr val="tx1">
                    <a:lumMod val="95000"/>
                    <a:lumOff val="5000"/>
                  </a:schemeClr>
                </a:solidFill>
                <a:latin typeface="Gabriola" pitchFamily="82" charset="0"/>
              </a:rPr>
              <a:t>terapeut </a:t>
            </a:r>
            <a:r>
              <a:rPr lang="hr-HR" dirty="0">
                <a:solidFill>
                  <a:schemeClr val="tx1">
                    <a:lumMod val="95000"/>
                    <a:lumOff val="5000"/>
                  </a:schemeClr>
                </a:solidFill>
                <a:latin typeface="Gabriola" pitchFamily="82" charset="0"/>
              </a:rPr>
              <a:t>pomaže u identificiranju kako i kada se tjelesne senzacije pojavljuju; pomaže u povezivanju misli, emocija i ponašanja</a:t>
            </a:r>
          </a:p>
          <a:p>
            <a:pPr lvl="0"/>
            <a:endParaRPr lang="hr-HR" dirty="0">
              <a:solidFill>
                <a:schemeClr val="tx1">
                  <a:lumMod val="95000"/>
                  <a:lumOff val="5000"/>
                </a:schemeClr>
              </a:solidFill>
              <a:latin typeface="Baskerville Old Face" pitchFamily="18" charset="0"/>
            </a:endParaRPr>
          </a:p>
          <a:p>
            <a:endParaRPr lang="hr-HR" dirty="0">
              <a:latin typeface="Gabriola" pitchFamily="82" charset="0"/>
            </a:endParaRPr>
          </a:p>
        </p:txBody>
      </p:sp>
    </p:spTree>
    <p:extLst>
      <p:ext uri="{BB962C8B-B14F-4D97-AF65-F5344CB8AC3E}">
        <p14:creationId xmlns:p14="http://schemas.microsoft.com/office/powerpoint/2010/main" val="38915339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a:latin typeface="Gabriola" pitchFamily="82" charset="0"/>
              </a:rPr>
              <a:t>Kognitivne </a:t>
            </a:r>
            <a:r>
              <a:rPr lang="hr-HR" b="1" dirty="0" smtClean="0">
                <a:latin typeface="Gabriola" pitchFamily="82" charset="0"/>
              </a:rPr>
              <a:t>intervencije (2)</a:t>
            </a:r>
            <a:endParaRPr lang="hr-HR" b="1" dirty="0">
              <a:latin typeface="Gabriola" pitchFamily="82" charset="0"/>
            </a:endParaRPr>
          </a:p>
        </p:txBody>
      </p:sp>
      <p:sp>
        <p:nvSpPr>
          <p:cNvPr id="3" name="Content Placeholder 2"/>
          <p:cNvSpPr>
            <a:spLocks noGrp="1"/>
          </p:cNvSpPr>
          <p:nvPr>
            <p:ph idx="1"/>
          </p:nvPr>
        </p:nvSpPr>
        <p:spPr>
          <a:xfrm>
            <a:off x="448965" y="2054655"/>
            <a:ext cx="8551480" cy="4803346"/>
          </a:xfrm>
        </p:spPr>
        <p:txBody>
          <a:bodyPr>
            <a:normAutofit fontScale="77500" lnSpcReduction="20000"/>
          </a:bodyPr>
          <a:lstStyle/>
          <a:p>
            <a:pPr marL="0" lvl="0" indent="0">
              <a:buNone/>
            </a:pPr>
            <a:r>
              <a:rPr lang="hr-HR" sz="3600" b="1" dirty="0">
                <a:solidFill>
                  <a:schemeClr val="tx1">
                    <a:lumMod val="95000"/>
                    <a:lumOff val="5000"/>
                  </a:schemeClr>
                </a:solidFill>
                <a:latin typeface="Gabriola" pitchFamily="82" charset="0"/>
              </a:rPr>
              <a:t>Promjena automatskih misli</a:t>
            </a:r>
          </a:p>
          <a:p>
            <a:pPr lvl="0"/>
            <a:endParaRPr lang="hr-HR" dirty="0">
              <a:solidFill>
                <a:schemeClr val="tx1">
                  <a:lumMod val="95000"/>
                  <a:lumOff val="5000"/>
                </a:schemeClr>
              </a:solidFill>
              <a:latin typeface="Gabriola" pitchFamily="82" charset="0"/>
            </a:endParaRPr>
          </a:p>
          <a:p>
            <a:pPr lvl="0"/>
            <a:r>
              <a:rPr lang="hr-HR" dirty="0" smtClean="0">
                <a:solidFill>
                  <a:schemeClr val="tx1">
                    <a:lumMod val="95000"/>
                    <a:lumOff val="5000"/>
                  </a:schemeClr>
                </a:solidFill>
                <a:latin typeface="Gabriola" pitchFamily="82" charset="0"/>
              </a:rPr>
              <a:t>Znanstveno propitivanje misli </a:t>
            </a:r>
          </a:p>
          <a:p>
            <a:pPr marL="0" lvl="0" indent="0">
              <a:buNone/>
            </a:pPr>
            <a:endParaRPr lang="hr-HR" dirty="0" smtClean="0">
              <a:solidFill>
                <a:schemeClr val="tx1">
                  <a:lumMod val="95000"/>
                  <a:lumOff val="5000"/>
                </a:schemeClr>
              </a:solidFill>
              <a:latin typeface="Gabriola" pitchFamily="82" charset="0"/>
            </a:endParaRPr>
          </a:p>
          <a:p>
            <a:pPr lvl="0"/>
            <a:r>
              <a:rPr lang="hr-HR" i="1" dirty="0" smtClean="0">
                <a:solidFill>
                  <a:schemeClr val="tx1">
                    <a:lumMod val="95000"/>
                    <a:lumOff val="5000"/>
                  </a:schemeClr>
                </a:solidFill>
                <a:latin typeface="Gabriola" pitchFamily="82" charset="0"/>
              </a:rPr>
              <a:t>Koje emocije ili osjećaje imate kada imate ove misli?</a:t>
            </a:r>
          </a:p>
          <a:p>
            <a:pPr lvl="0"/>
            <a:r>
              <a:rPr lang="hr-HR" i="1" dirty="0" smtClean="0">
                <a:solidFill>
                  <a:schemeClr val="tx1">
                    <a:lumMod val="95000"/>
                    <a:lumOff val="5000"/>
                  </a:schemeClr>
                </a:solidFill>
                <a:latin typeface="Gabriola" pitchFamily="82" charset="0"/>
              </a:rPr>
              <a:t>Procijenite svoju uvjerenost u točnost svojih misli i intenzitet svojih osjećaja na skali od 0 do 100%.</a:t>
            </a:r>
          </a:p>
          <a:p>
            <a:pPr lvl="0"/>
            <a:r>
              <a:rPr lang="hr-HR" i="1" dirty="0" smtClean="0">
                <a:solidFill>
                  <a:schemeClr val="tx1">
                    <a:lumMod val="95000"/>
                    <a:lumOff val="5000"/>
                  </a:schemeClr>
                </a:solidFill>
                <a:latin typeface="Gabriola" pitchFamily="82" charset="0"/>
              </a:rPr>
              <a:t>Je li u misli prisutna pogrešna procjena „Sigurno imam napad panike”? Koji je dokaz za i protiv ove misli? Kako biste vrednovali ove dokaze? Možete li se sjetiti nekog alternativnog objašnjenja?</a:t>
            </a:r>
          </a:p>
          <a:p>
            <a:pPr lvl="0"/>
            <a:r>
              <a:rPr lang="hr-HR" i="1" dirty="0" smtClean="0">
                <a:solidFill>
                  <a:schemeClr val="tx1">
                    <a:lumMod val="95000"/>
                    <a:lumOff val="5000"/>
                  </a:schemeClr>
                </a:solidFill>
                <a:latin typeface="Gabriola" pitchFamily="82" charset="0"/>
              </a:rPr>
              <a:t>Postoji li pogrešna interpretacija u misli „Ako imam napad panike, srušit ću se, onesvijestiti i umrijeti? Jeste li se ikada srušili, onesvijestili ili umrli? Kolika je vjerojatnost da ćete umrijeti ako imate napad panike?</a:t>
            </a:r>
          </a:p>
          <a:p>
            <a:pPr lvl="0"/>
            <a:r>
              <a:rPr lang="hr-HR" i="1" dirty="0" smtClean="0">
                <a:solidFill>
                  <a:schemeClr val="tx1">
                    <a:lumMod val="95000"/>
                    <a:lumOff val="5000"/>
                  </a:schemeClr>
                </a:solidFill>
                <a:latin typeface="Gabriola" pitchFamily="82" charset="0"/>
              </a:rPr>
              <a:t>Što je najgore što se može dogoditi da imate napad panike koji popusti, možete li to tolerirati?</a:t>
            </a:r>
          </a:p>
          <a:p>
            <a:pPr lvl="0"/>
            <a:r>
              <a:rPr lang="hr-HR" i="1" dirty="0" smtClean="0">
                <a:solidFill>
                  <a:schemeClr val="tx1">
                    <a:lumMod val="95000"/>
                    <a:lumOff val="5000"/>
                  </a:schemeClr>
                </a:solidFill>
                <a:latin typeface="Gabriola" pitchFamily="82" charset="0"/>
              </a:rPr>
              <a:t>Iako su izgledi blizu nule, ako se najgore dogodi i onesvijestite se, možete li se nositi s tim?</a:t>
            </a:r>
            <a:endParaRPr lang="hr-HR" i="1" dirty="0">
              <a:solidFill>
                <a:schemeClr val="tx1">
                  <a:lumMod val="95000"/>
                  <a:lumOff val="5000"/>
                </a:schemeClr>
              </a:solidFill>
              <a:latin typeface="Gabriola" pitchFamily="82" charset="0"/>
            </a:endParaRPr>
          </a:p>
          <a:p>
            <a:pPr lvl="0"/>
            <a:endParaRPr lang="hr-HR" dirty="0">
              <a:solidFill>
                <a:schemeClr val="tx1">
                  <a:lumMod val="95000"/>
                  <a:lumOff val="5000"/>
                </a:schemeClr>
              </a:solidFill>
              <a:latin typeface="Baskerville Old Face" pitchFamily="18" charset="0"/>
            </a:endParaRPr>
          </a:p>
          <a:p>
            <a:endParaRPr lang="hr-HR" dirty="0">
              <a:latin typeface="Gabriola" pitchFamily="82" charset="0"/>
            </a:endParaRPr>
          </a:p>
        </p:txBody>
      </p:sp>
    </p:spTree>
    <p:extLst>
      <p:ext uri="{BB962C8B-B14F-4D97-AF65-F5344CB8AC3E}">
        <p14:creationId xmlns:p14="http://schemas.microsoft.com/office/powerpoint/2010/main" val="27414750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a:latin typeface="Gabriola" pitchFamily="82" charset="0"/>
              </a:rPr>
              <a:t>Kognitivne </a:t>
            </a:r>
            <a:r>
              <a:rPr lang="hr-HR" b="1" dirty="0" smtClean="0">
                <a:latin typeface="Gabriola" pitchFamily="82" charset="0"/>
              </a:rPr>
              <a:t>intervencije (3)</a:t>
            </a:r>
            <a:endParaRPr lang="hr-HR" b="1" dirty="0">
              <a:latin typeface="Gabriola" pitchFamily="82" charset="0"/>
            </a:endParaRPr>
          </a:p>
        </p:txBody>
      </p:sp>
      <p:sp>
        <p:nvSpPr>
          <p:cNvPr id="3" name="Content Placeholder 2"/>
          <p:cNvSpPr>
            <a:spLocks noGrp="1"/>
          </p:cNvSpPr>
          <p:nvPr>
            <p:ph idx="1"/>
          </p:nvPr>
        </p:nvSpPr>
        <p:spPr>
          <a:xfrm>
            <a:off x="448964" y="2054655"/>
            <a:ext cx="8695035" cy="4803345"/>
          </a:xfrm>
        </p:spPr>
        <p:txBody>
          <a:bodyPr>
            <a:normAutofit fontScale="70000" lnSpcReduction="20000"/>
          </a:bodyPr>
          <a:lstStyle/>
          <a:p>
            <a:pPr marL="0" lvl="0" indent="0">
              <a:buNone/>
            </a:pPr>
            <a:r>
              <a:rPr lang="hr-HR" sz="4000" b="1" dirty="0">
                <a:solidFill>
                  <a:schemeClr val="tx1">
                    <a:lumMod val="95000"/>
                    <a:lumOff val="5000"/>
                  </a:schemeClr>
                </a:solidFill>
                <a:latin typeface="Gabriola" pitchFamily="82" charset="0"/>
              </a:rPr>
              <a:t>Identificiranje i promjena disfunkcionalnih pretpostavki</a:t>
            </a:r>
          </a:p>
          <a:p>
            <a:pPr lvl="0"/>
            <a:endParaRPr lang="hr-HR" dirty="0">
              <a:solidFill>
                <a:schemeClr val="tx1">
                  <a:lumMod val="95000"/>
                  <a:lumOff val="5000"/>
                </a:schemeClr>
              </a:solidFill>
              <a:latin typeface="Gabriola" pitchFamily="82" charset="0"/>
            </a:endParaRPr>
          </a:p>
          <a:p>
            <a:r>
              <a:rPr lang="hr-HR" dirty="0" smtClean="0">
                <a:solidFill>
                  <a:schemeClr val="tx1">
                    <a:lumMod val="95000"/>
                    <a:lumOff val="5000"/>
                  </a:schemeClr>
                </a:solidFill>
                <a:latin typeface="Gabriola" pitchFamily="82" charset="0"/>
              </a:rPr>
              <a:t>Pravila - „trebalo bi”, „moram”... – opći oblici </a:t>
            </a:r>
            <a:r>
              <a:rPr lang="hr-HR" dirty="0">
                <a:solidFill>
                  <a:schemeClr val="tx1">
                    <a:lumMod val="95000"/>
                    <a:lumOff val="5000"/>
                  </a:schemeClr>
                </a:solidFill>
                <a:latin typeface="Gabriola" pitchFamily="82" charset="0"/>
              </a:rPr>
              <a:t>specifičnih automatskih misli </a:t>
            </a:r>
            <a:endParaRPr lang="hr-HR" dirty="0" smtClean="0">
              <a:solidFill>
                <a:schemeClr val="tx1">
                  <a:lumMod val="95000"/>
                  <a:lumOff val="5000"/>
                </a:schemeClr>
              </a:solidFill>
              <a:latin typeface="Gabriola" pitchFamily="82" charset="0"/>
            </a:endParaRPr>
          </a:p>
          <a:p>
            <a:pPr lvl="0"/>
            <a:r>
              <a:rPr lang="hr-HR" dirty="0" smtClean="0">
                <a:solidFill>
                  <a:schemeClr val="tx1">
                    <a:lumMod val="95000"/>
                    <a:lumOff val="5000"/>
                  </a:schemeClr>
                </a:solidFill>
                <a:latin typeface="Gabriola" pitchFamily="82" charset="0"/>
              </a:rPr>
              <a:t>Kognitivno restrukturiranje </a:t>
            </a:r>
          </a:p>
          <a:p>
            <a:pPr lvl="0"/>
            <a:endParaRPr lang="hr-HR" dirty="0">
              <a:solidFill>
                <a:schemeClr val="tx1">
                  <a:lumMod val="95000"/>
                  <a:lumOff val="5000"/>
                </a:schemeClr>
              </a:solidFill>
              <a:latin typeface="Gabriola" pitchFamily="82" charset="0"/>
            </a:endParaRPr>
          </a:p>
          <a:p>
            <a:pPr lvl="0"/>
            <a:r>
              <a:rPr lang="hr-HR" i="1" dirty="0" smtClean="0">
                <a:solidFill>
                  <a:schemeClr val="tx1">
                    <a:lumMod val="95000"/>
                    <a:lumOff val="5000"/>
                  </a:schemeClr>
                </a:solidFill>
                <a:latin typeface="Gabriola" pitchFamily="82" charset="0"/>
              </a:rPr>
              <a:t>Koliko vjerujete u ovu pretpostavku?</a:t>
            </a:r>
          </a:p>
          <a:p>
            <a:pPr lvl="0"/>
            <a:r>
              <a:rPr lang="hr-HR" i="1" dirty="0" smtClean="0">
                <a:solidFill>
                  <a:schemeClr val="tx1">
                    <a:lumMod val="95000"/>
                    <a:lumOff val="5000"/>
                  </a:schemeClr>
                </a:solidFill>
                <a:latin typeface="Gabriola" pitchFamily="82" charset="0"/>
              </a:rPr>
              <a:t>Koja je cijena i dobit ove pretpostavke?</a:t>
            </a:r>
          </a:p>
          <a:p>
            <a:pPr lvl="0"/>
            <a:r>
              <a:rPr lang="hr-HR" i="1" dirty="0" smtClean="0">
                <a:solidFill>
                  <a:schemeClr val="tx1">
                    <a:lumMod val="95000"/>
                    <a:lumOff val="5000"/>
                  </a:schemeClr>
                </a:solidFill>
                <a:latin typeface="Gabriola" pitchFamily="82" charset="0"/>
              </a:rPr>
              <a:t>Kako biste podijelili 100 bodova između cijene i dobiti od svoje pretpostavke?</a:t>
            </a:r>
          </a:p>
          <a:p>
            <a:pPr lvl="0"/>
            <a:r>
              <a:rPr lang="hr-HR" i="1" dirty="0" smtClean="0">
                <a:solidFill>
                  <a:schemeClr val="tx1">
                    <a:lumMod val="95000"/>
                    <a:lumOff val="5000"/>
                  </a:schemeClr>
                </a:solidFill>
                <a:latin typeface="Gabriola" pitchFamily="82" charset="0"/>
              </a:rPr>
              <a:t>Koji su dokazi za i protiv vaše ideje?</a:t>
            </a:r>
          </a:p>
          <a:p>
            <a:pPr lvl="0"/>
            <a:r>
              <a:rPr lang="hr-HR" i="1" dirty="0" smtClean="0">
                <a:solidFill>
                  <a:schemeClr val="tx1">
                    <a:lumMod val="95000"/>
                    <a:lumOff val="5000"/>
                  </a:schemeClr>
                </a:solidFill>
                <a:latin typeface="Gabriola" pitchFamily="82" charset="0"/>
              </a:rPr>
              <a:t>Što mislite da bi se dogodilo kada bi se vaša ideja ostvarila?</a:t>
            </a:r>
          </a:p>
          <a:p>
            <a:pPr lvl="0"/>
            <a:r>
              <a:rPr lang="hr-HR" i="1" dirty="0" smtClean="0">
                <a:solidFill>
                  <a:schemeClr val="tx1">
                    <a:lumMod val="95000"/>
                    <a:lumOff val="5000"/>
                  </a:schemeClr>
                </a:solidFill>
                <a:latin typeface="Gabriola" pitchFamily="82" charset="0"/>
              </a:rPr>
              <a:t>Je li se to nekada zaista dogodilo?</a:t>
            </a:r>
          </a:p>
          <a:p>
            <a:pPr lvl="0"/>
            <a:r>
              <a:rPr lang="hr-HR" i="1" dirty="0" smtClean="0">
                <a:solidFill>
                  <a:schemeClr val="tx1">
                    <a:lumMod val="95000"/>
                    <a:lumOff val="5000"/>
                  </a:schemeClr>
                </a:solidFill>
                <a:latin typeface="Gabriola" pitchFamily="82" charset="0"/>
              </a:rPr>
              <a:t>Koje bi bile prednosti prihvaćanja vaše ideje kao sastavnog dijela života, na isti način na koji prihvaćate glad ili slabost kao dio života?</a:t>
            </a:r>
          </a:p>
          <a:p>
            <a:pPr lvl="0"/>
            <a:r>
              <a:rPr lang="hr-HR" i="1" dirty="0" smtClean="0">
                <a:solidFill>
                  <a:schemeClr val="tx1">
                    <a:lumMod val="95000"/>
                    <a:lumOff val="5000"/>
                  </a:schemeClr>
                </a:solidFill>
                <a:latin typeface="Gabriola" pitchFamily="82" charset="0"/>
              </a:rPr>
              <a:t>Na skali od 0 do 100%  koliko vjerujete upravo sada u vašu pretpostavku?</a:t>
            </a:r>
          </a:p>
          <a:p>
            <a:pPr lvl="0"/>
            <a:r>
              <a:rPr lang="hr-HR" i="1" dirty="0" smtClean="0">
                <a:solidFill>
                  <a:schemeClr val="tx1">
                    <a:lumMod val="95000"/>
                    <a:lumOff val="5000"/>
                  </a:schemeClr>
                </a:solidFill>
                <a:latin typeface="Gabriola" pitchFamily="82" charset="0"/>
              </a:rPr>
              <a:t>Zašto se smanjilo vaše vjerovanje u pretpostavku?</a:t>
            </a:r>
          </a:p>
          <a:p>
            <a:pPr lvl="0"/>
            <a:endParaRPr lang="hr-HR" dirty="0">
              <a:solidFill>
                <a:schemeClr val="tx1">
                  <a:lumMod val="95000"/>
                  <a:lumOff val="5000"/>
                </a:schemeClr>
              </a:solidFill>
              <a:latin typeface="Gabriola" pitchFamily="82" charset="0"/>
            </a:endParaRPr>
          </a:p>
          <a:p>
            <a:endParaRPr lang="hr-HR" dirty="0">
              <a:latin typeface="Gabriola" pitchFamily="82" charset="0"/>
            </a:endParaRPr>
          </a:p>
        </p:txBody>
      </p:sp>
    </p:spTree>
    <p:extLst>
      <p:ext uri="{BB962C8B-B14F-4D97-AF65-F5344CB8AC3E}">
        <p14:creationId xmlns:p14="http://schemas.microsoft.com/office/powerpoint/2010/main" val="28839476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a:latin typeface="Gabriola" pitchFamily="82" charset="0"/>
              </a:rPr>
              <a:t>Kognitivne </a:t>
            </a:r>
            <a:r>
              <a:rPr lang="hr-HR" b="1" dirty="0" smtClean="0">
                <a:latin typeface="Gabriola" pitchFamily="82" charset="0"/>
              </a:rPr>
              <a:t>intervencije (4)</a:t>
            </a:r>
            <a:endParaRPr lang="hr-HR" b="1" dirty="0">
              <a:latin typeface="Gabriola" pitchFamily="82" charset="0"/>
            </a:endParaRPr>
          </a:p>
        </p:txBody>
      </p:sp>
      <p:sp>
        <p:nvSpPr>
          <p:cNvPr id="3" name="Content Placeholder 2"/>
          <p:cNvSpPr>
            <a:spLocks noGrp="1"/>
          </p:cNvSpPr>
          <p:nvPr>
            <p:ph idx="1"/>
          </p:nvPr>
        </p:nvSpPr>
        <p:spPr>
          <a:xfrm>
            <a:off x="448964" y="2054655"/>
            <a:ext cx="8695035" cy="4803345"/>
          </a:xfrm>
        </p:spPr>
        <p:txBody>
          <a:bodyPr>
            <a:normAutofit fontScale="92500"/>
          </a:bodyPr>
          <a:lstStyle/>
          <a:p>
            <a:pPr marL="0" lvl="0" indent="0">
              <a:buNone/>
            </a:pPr>
            <a:r>
              <a:rPr lang="hr-HR" b="1" dirty="0">
                <a:solidFill>
                  <a:schemeClr val="tx1">
                    <a:lumMod val="95000"/>
                    <a:lumOff val="5000"/>
                  </a:schemeClr>
                </a:solidFill>
                <a:latin typeface="Gabriola" pitchFamily="82" charset="0"/>
              </a:rPr>
              <a:t>Identificiranje i promjena disfunkcionalnih </a:t>
            </a:r>
            <a:r>
              <a:rPr lang="hr-HR" b="1" dirty="0" smtClean="0">
                <a:solidFill>
                  <a:schemeClr val="tx1">
                    <a:lumMod val="95000"/>
                    <a:lumOff val="5000"/>
                  </a:schemeClr>
                </a:solidFill>
                <a:latin typeface="Gabriola" pitchFamily="82" charset="0"/>
              </a:rPr>
              <a:t>shema</a:t>
            </a:r>
            <a:endParaRPr lang="hr-HR" b="1" dirty="0">
              <a:solidFill>
                <a:schemeClr val="tx1">
                  <a:lumMod val="95000"/>
                  <a:lumOff val="5000"/>
                </a:schemeClr>
              </a:solidFill>
              <a:latin typeface="Gabriola" pitchFamily="82" charset="0"/>
            </a:endParaRPr>
          </a:p>
          <a:p>
            <a:pPr lvl="0"/>
            <a:endParaRPr lang="hr-HR" dirty="0">
              <a:solidFill>
                <a:schemeClr val="tx1">
                  <a:lumMod val="95000"/>
                  <a:lumOff val="5000"/>
                </a:schemeClr>
              </a:solidFill>
              <a:latin typeface="Gabriola" pitchFamily="82" charset="0"/>
            </a:endParaRPr>
          </a:p>
          <a:p>
            <a:pPr lvl="0"/>
            <a:r>
              <a:rPr lang="hr-HR" dirty="0" smtClean="0">
                <a:solidFill>
                  <a:schemeClr val="tx1">
                    <a:lumMod val="95000"/>
                    <a:lumOff val="5000"/>
                  </a:schemeClr>
                </a:solidFill>
                <a:latin typeface="Gabriola" pitchFamily="82" charset="0"/>
              </a:rPr>
              <a:t>Centralne sheme: </a:t>
            </a:r>
          </a:p>
          <a:p>
            <a:pPr lvl="1">
              <a:buFont typeface="Wingdings" pitchFamily="2" charset="2"/>
              <a:buChar char="Ø"/>
            </a:pPr>
            <a:r>
              <a:rPr lang="hr-HR" dirty="0" smtClean="0">
                <a:solidFill>
                  <a:schemeClr val="tx1">
                    <a:lumMod val="95000"/>
                    <a:lumOff val="5000"/>
                  </a:schemeClr>
                </a:solidFill>
                <a:latin typeface="Gabriola" pitchFamily="82" charset="0"/>
              </a:rPr>
              <a:t>svijet je opasno mjesto</a:t>
            </a:r>
          </a:p>
          <a:p>
            <a:pPr lvl="1">
              <a:buFont typeface="Wingdings" pitchFamily="2" charset="2"/>
              <a:buChar char="Ø"/>
            </a:pPr>
            <a:r>
              <a:rPr lang="hr-HR" dirty="0" smtClean="0">
                <a:solidFill>
                  <a:schemeClr val="tx1">
                    <a:lumMod val="95000"/>
                    <a:lumOff val="5000"/>
                  </a:schemeClr>
                </a:solidFill>
                <a:latin typeface="Gabriola" pitchFamily="82" charset="0"/>
              </a:rPr>
              <a:t>ranjiv sam na ozljede</a:t>
            </a:r>
          </a:p>
          <a:p>
            <a:pPr lvl="1">
              <a:buFont typeface="Wingdings" pitchFamily="2" charset="2"/>
              <a:buChar char="Ø"/>
            </a:pPr>
            <a:r>
              <a:rPr lang="hr-HR" dirty="0" smtClean="0">
                <a:solidFill>
                  <a:schemeClr val="tx1">
                    <a:lumMod val="95000"/>
                    <a:lumOff val="5000"/>
                  </a:schemeClr>
                </a:solidFill>
                <a:latin typeface="Gabriola" pitchFamily="82" charset="0"/>
              </a:rPr>
              <a:t>bespomoćan sam u susretu s opasnošću</a:t>
            </a:r>
          </a:p>
          <a:p>
            <a:pPr lvl="0">
              <a:buFont typeface="Wingdings" pitchFamily="2" charset="2"/>
              <a:buChar char="Ø"/>
            </a:pPr>
            <a:endParaRPr lang="hr-HR" dirty="0" smtClean="0">
              <a:solidFill>
                <a:schemeClr val="tx1">
                  <a:lumMod val="95000"/>
                  <a:lumOff val="5000"/>
                </a:schemeClr>
              </a:solidFill>
              <a:latin typeface="Gabriola" pitchFamily="82" charset="0"/>
            </a:endParaRPr>
          </a:p>
          <a:p>
            <a:pPr lvl="0"/>
            <a:r>
              <a:rPr lang="hr-HR" dirty="0" smtClean="0">
                <a:solidFill>
                  <a:schemeClr val="tx1">
                    <a:lumMod val="95000"/>
                    <a:lumOff val="5000"/>
                  </a:schemeClr>
                </a:solidFill>
                <a:latin typeface="Gabriola" pitchFamily="82" charset="0"/>
              </a:rPr>
              <a:t>Indirektno se mijenjanju radom na automatskim mislima i pretpostavkama </a:t>
            </a:r>
          </a:p>
          <a:p>
            <a:pPr lvl="0"/>
            <a:r>
              <a:rPr lang="hr-HR" dirty="0" smtClean="0">
                <a:solidFill>
                  <a:schemeClr val="tx1">
                    <a:lumMod val="95000"/>
                    <a:lumOff val="5000"/>
                  </a:schemeClr>
                </a:solidFill>
                <a:latin typeface="Gabriola" pitchFamily="82" charset="0"/>
              </a:rPr>
              <a:t>Direktno istraživanje i promjena osobnih shema – uvid da njihova vjerovanja (centralne sheme) hrane panični poremećaj i da nema objektivne opasnosti</a:t>
            </a:r>
            <a:endParaRPr lang="hr-HR" dirty="0">
              <a:solidFill>
                <a:schemeClr val="tx1">
                  <a:lumMod val="95000"/>
                  <a:lumOff val="5000"/>
                </a:schemeClr>
              </a:solidFill>
              <a:latin typeface="Gabriola" pitchFamily="82" charset="0"/>
            </a:endParaRPr>
          </a:p>
          <a:p>
            <a:endParaRPr lang="hr-HR" dirty="0">
              <a:latin typeface="Gabriola" pitchFamily="82" charset="0"/>
            </a:endParaRPr>
          </a:p>
        </p:txBody>
      </p:sp>
      <p:pic>
        <p:nvPicPr>
          <p:cNvPr id="1026" name="Picture 2" descr="C:\Users\User\Desktop\hubikot\panični\royalty-free-helpless-clipart-illustration-442704tn.jpg"/>
          <p:cNvPicPr>
            <a:picLocks noChangeAspect="1" noChangeArrowheads="1"/>
          </p:cNvPicPr>
          <p:nvPr/>
        </p:nvPicPr>
        <p:blipFill rotWithShape="1">
          <a:blip r:embed="rId2">
            <a:extLst>
              <a:ext uri="{28A0092B-C50C-407E-A947-70E740481C1C}">
                <a14:useLocalDpi xmlns:a14="http://schemas.microsoft.com/office/drawing/2010/main" val="0"/>
              </a:ext>
            </a:extLst>
          </a:blip>
          <a:srcRect l="8668" r="7015" b="24977"/>
          <a:stretch/>
        </p:blipFill>
        <p:spPr bwMode="auto">
          <a:xfrm flipH="1">
            <a:off x="7167985" y="2665475"/>
            <a:ext cx="1517440" cy="20415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12597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latin typeface="Gabriola" pitchFamily="82" charset="0"/>
              </a:rPr>
              <a:t>Bihevioralne intervencije</a:t>
            </a:r>
            <a:endParaRPr lang="hr-HR" b="1" dirty="0">
              <a:latin typeface="Gabriola" pitchFamily="82" charset="0"/>
            </a:endParaRPr>
          </a:p>
        </p:txBody>
      </p:sp>
      <p:sp>
        <p:nvSpPr>
          <p:cNvPr id="3" name="Content Placeholder 2"/>
          <p:cNvSpPr>
            <a:spLocks noGrp="1"/>
          </p:cNvSpPr>
          <p:nvPr>
            <p:ph idx="1"/>
          </p:nvPr>
        </p:nvSpPr>
        <p:spPr>
          <a:xfrm>
            <a:off x="448964" y="2054655"/>
            <a:ext cx="8695035" cy="5039265"/>
          </a:xfrm>
        </p:spPr>
        <p:txBody>
          <a:bodyPr>
            <a:normAutofit fontScale="77500" lnSpcReduction="20000"/>
          </a:bodyPr>
          <a:lstStyle/>
          <a:p>
            <a:pPr marL="0" indent="0">
              <a:buNone/>
            </a:pPr>
            <a:r>
              <a:rPr lang="hr-HR" sz="3300" b="1" dirty="0" smtClean="0">
                <a:solidFill>
                  <a:schemeClr val="tx1">
                    <a:lumMod val="95000"/>
                    <a:lumOff val="5000"/>
                  </a:schemeClr>
                </a:solidFill>
                <a:latin typeface="Gabriola" pitchFamily="82" charset="0"/>
              </a:rPr>
              <a:t>Induciranje panike</a:t>
            </a:r>
          </a:p>
          <a:p>
            <a:endParaRPr lang="hr-HR" dirty="0">
              <a:solidFill>
                <a:schemeClr val="tx1">
                  <a:lumMod val="95000"/>
                  <a:lumOff val="5000"/>
                </a:schemeClr>
              </a:solidFill>
              <a:latin typeface="Gabriola" pitchFamily="82" charset="0"/>
            </a:endParaRPr>
          </a:p>
          <a:p>
            <a:r>
              <a:rPr lang="hr-HR" dirty="0" smtClean="0">
                <a:solidFill>
                  <a:schemeClr val="tx1">
                    <a:lumMod val="95000"/>
                    <a:lumOff val="5000"/>
                  </a:schemeClr>
                </a:solidFill>
                <a:latin typeface="Gabriola" pitchFamily="82" charset="0"/>
              </a:rPr>
              <a:t>Procjena tjelesnih simptoma koji izazivaju strah + njihovo poticanje dok se strah ne smanji</a:t>
            </a:r>
          </a:p>
          <a:p>
            <a:r>
              <a:rPr lang="hr-HR" dirty="0" smtClean="0">
                <a:solidFill>
                  <a:schemeClr val="tx1">
                    <a:lumMod val="95000"/>
                    <a:lumOff val="5000"/>
                  </a:schemeClr>
                </a:solidFill>
                <a:latin typeface="Gabriola" pitchFamily="82" charset="0"/>
              </a:rPr>
              <a:t>Nisu dopuštena sigurnosna ponašanja </a:t>
            </a:r>
          </a:p>
          <a:p>
            <a:pPr marL="0" indent="0">
              <a:buNone/>
            </a:pPr>
            <a:endParaRPr lang="hr-HR" dirty="0">
              <a:solidFill>
                <a:schemeClr val="tx1">
                  <a:lumMod val="95000"/>
                  <a:lumOff val="5000"/>
                </a:schemeClr>
              </a:solidFill>
              <a:latin typeface="Gabriola" pitchFamily="82" charset="0"/>
            </a:endParaRPr>
          </a:p>
          <a:p>
            <a:endParaRPr lang="hr-HR" dirty="0" smtClean="0">
              <a:solidFill>
                <a:schemeClr val="tx1">
                  <a:lumMod val="95000"/>
                  <a:lumOff val="5000"/>
                </a:schemeClr>
              </a:solidFill>
              <a:latin typeface="Gabriola" pitchFamily="82" charset="0"/>
            </a:endParaRPr>
          </a:p>
          <a:p>
            <a:endParaRPr lang="hr-HR" dirty="0">
              <a:solidFill>
                <a:schemeClr val="tx1">
                  <a:lumMod val="95000"/>
                  <a:lumOff val="5000"/>
                </a:schemeClr>
              </a:solidFill>
              <a:latin typeface="Gabriola" pitchFamily="82" charset="0"/>
            </a:endParaRPr>
          </a:p>
          <a:p>
            <a:endParaRPr lang="hr-HR" dirty="0" smtClean="0">
              <a:solidFill>
                <a:schemeClr val="tx1">
                  <a:lumMod val="95000"/>
                  <a:lumOff val="5000"/>
                </a:schemeClr>
              </a:solidFill>
              <a:latin typeface="Gabriola" pitchFamily="82" charset="0"/>
            </a:endParaRPr>
          </a:p>
          <a:p>
            <a:endParaRPr lang="hr-HR" dirty="0">
              <a:solidFill>
                <a:schemeClr val="tx1">
                  <a:lumMod val="95000"/>
                  <a:lumOff val="5000"/>
                </a:schemeClr>
              </a:solidFill>
              <a:latin typeface="Gabriola" pitchFamily="82" charset="0"/>
            </a:endParaRPr>
          </a:p>
          <a:p>
            <a:endParaRPr lang="hr-HR" dirty="0" smtClean="0">
              <a:solidFill>
                <a:schemeClr val="tx1">
                  <a:lumMod val="95000"/>
                  <a:lumOff val="5000"/>
                </a:schemeClr>
              </a:solidFill>
              <a:latin typeface="Gabriola" pitchFamily="82" charset="0"/>
            </a:endParaRPr>
          </a:p>
          <a:p>
            <a:endParaRPr lang="hr-HR" dirty="0" smtClean="0">
              <a:solidFill>
                <a:schemeClr val="tx1">
                  <a:lumMod val="95000"/>
                  <a:lumOff val="5000"/>
                </a:schemeClr>
              </a:solidFill>
              <a:latin typeface="Gabriola" pitchFamily="82" charset="0"/>
            </a:endParaRPr>
          </a:p>
          <a:p>
            <a:r>
              <a:rPr lang="hr-HR" dirty="0" smtClean="0">
                <a:solidFill>
                  <a:schemeClr val="tx1">
                    <a:lumMod val="95000"/>
                    <a:lumOff val="5000"/>
                  </a:schemeClr>
                </a:solidFill>
                <a:latin typeface="Gabriola" pitchFamily="82" charset="0"/>
              </a:rPr>
              <a:t>NE – astma, kardiovaskularni ili plućni poremećaji</a:t>
            </a:r>
          </a:p>
          <a:p>
            <a:r>
              <a:rPr lang="hr-HR" dirty="0" smtClean="0">
                <a:solidFill>
                  <a:schemeClr val="tx1">
                    <a:lumMod val="95000"/>
                    <a:lumOff val="5000"/>
                  </a:schemeClr>
                </a:solidFill>
                <a:latin typeface="Gabriola" pitchFamily="82" charset="0"/>
              </a:rPr>
              <a:t>Pokazuje da se napadi panike induciraju pretjeranim disanjem i da se mogu okončati reguliranjem disanja (disanje u vrećicu, CO2)</a:t>
            </a:r>
          </a:p>
          <a:p>
            <a:endParaRPr lang="hr-HR" dirty="0">
              <a:solidFill>
                <a:schemeClr val="tx1">
                  <a:lumMod val="95000"/>
                  <a:lumOff val="5000"/>
                </a:schemeClr>
              </a:solidFill>
              <a:latin typeface="Gabriola" pitchFamily="82" charset="0"/>
            </a:endParaRPr>
          </a:p>
        </p:txBody>
      </p:sp>
      <p:pic>
        <p:nvPicPr>
          <p:cNvPr id="2050" name="Picture 2" descr="C:\Users\User\Desktop\hubikot\panični\breath-clipart-deep-breath.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29311" y="230613"/>
            <a:ext cx="1413125" cy="127367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2051" name="Picture 3" descr="C:\Users\User\Desktop\hubikot\panični\MYnQ9yc6dzisdbZHBKStoWVY.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14060" y="222195"/>
            <a:ext cx="1073881" cy="127367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844720294"/>
              </p:ext>
            </p:extLst>
          </p:nvPr>
        </p:nvGraphicFramePr>
        <p:xfrm>
          <a:off x="143555" y="3581705"/>
          <a:ext cx="8856890" cy="1927419"/>
        </p:xfrm>
        <a:graphic>
          <a:graphicData uri="http://schemas.openxmlformats.org/drawingml/2006/table">
            <a:tbl>
              <a:tblPr firstRow="1" bandRow="1">
                <a:tableStyleId>{F5AB1C69-6EDB-4FF4-983F-18BD219EF322}</a:tableStyleId>
              </a:tblPr>
              <a:tblGrid>
                <a:gridCol w="2443280">
                  <a:extLst>
                    <a:ext uri="{9D8B030D-6E8A-4147-A177-3AD203B41FA5}">
                      <a16:colId xmlns:a16="http://schemas.microsoft.com/office/drawing/2014/main" val="20000"/>
                    </a:ext>
                  </a:extLst>
                </a:gridCol>
                <a:gridCol w="1679755">
                  <a:extLst>
                    <a:ext uri="{9D8B030D-6E8A-4147-A177-3AD203B41FA5}">
                      <a16:colId xmlns:a16="http://schemas.microsoft.com/office/drawing/2014/main" val="20001"/>
                    </a:ext>
                  </a:extLst>
                </a:gridCol>
                <a:gridCol w="1679755">
                  <a:extLst>
                    <a:ext uri="{9D8B030D-6E8A-4147-A177-3AD203B41FA5}">
                      <a16:colId xmlns:a16="http://schemas.microsoft.com/office/drawing/2014/main" val="20002"/>
                    </a:ext>
                  </a:extLst>
                </a:gridCol>
                <a:gridCol w="1374345">
                  <a:extLst>
                    <a:ext uri="{9D8B030D-6E8A-4147-A177-3AD203B41FA5}">
                      <a16:colId xmlns:a16="http://schemas.microsoft.com/office/drawing/2014/main" val="20003"/>
                    </a:ext>
                  </a:extLst>
                </a:gridCol>
                <a:gridCol w="1679755">
                  <a:extLst>
                    <a:ext uri="{9D8B030D-6E8A-4147-A177-3AD203B41FA5}">
                      <a16:colId xmlns:a16="http://schemas.microsoft.com/office/drawing/2014/main" val="20004"/>
                    </a:ext>
                  </a:extLst>
                </a:gridCol>
              </a:tblGrid>
              <a:tr h="606081">
                <a:tc>
                  <a:txBody>
                    <a:bodyPr/>
                    <a:lstStyle/>
                    <a:p>
                      <a:pPr algn="ctr"/>
                      <a:r>
                        <a:rPr lang="hr-HR" sz="2000" b="1" dirty="0" smtClean="0">
                          <a:solidFill>
                            <a:schemeClr val="tx1">
                              <a:lumMod val="95000"/>
                              <a:lumOff val="5000"/>
                            </a:schemeClr>
                          </a:solidFill>
                          <a:latin typeface="Gabriola" pitchFamily="82" charset="0"/>
                        </a:rPr>
                        <a:t>Hiperventilacija</a:t>
                      </a:r>
                      <a:r>
                        <a:rPr lang="hr-HR" sz="2000" b="0" dirty="0" smtClean="0">
                          <a:solidFill>
                            <a:schemeClr val="tx1">
                              <a:lumMod val="95000"/>
                              <a:lumOff val="5000"/>
                            </a:schemeClr>
                          </a:solidFill>
                          <a:latin typeface="Gabriola" pitchFamily="82" charset="0"/>
                        </a:rPr>
                        <a:t> </a:t>
                      </a:r>
                      <a:endParaRPr lang="hr-HR" sz="2000" b="0" dirty="0"/>
                    </a:p>
                  </a:txBody>
                  <a:tcPr/>
                </a:tc>
                <a:tc>
                  <a:txBody>
                    <a:bodyPr/>
                    <a:lstStyle/>
                    <a:p>
                      <a:pPr algn="ctr"/>
                      <a:r>
                        <a:rPr lang="hr-HR" sz="2000" b="0" dirty="0" smtClean="0">
                          <a:solidFill>
                            <a:schemeClr val="tx1">
                              <a:lumMod val="95000"/>
                              <a:lumOff val="5000"/>
                            </a:schemeClr>
                          </a:solidFill>
                          <a:latin typeface="Gabriola" pitchFamily="82" charset="0"/>
                        </a:rPr>
                        <a:t>Kardiovaskularni simptomi </a:t>
                      </a:r>
                      <a:endParaRPr lang="hr-HR" sz="2000" b="0" dirty="0"/>
                    </a:p>
                  </a:txBody>
                  <a:tcPr/>
                </a:tc>
                <a:tc>
                  <a:txBody>
                    <a:bodyPr/>
                    <a:lstStyle/>
                    <a:p>
                      <a:pPr algn="ctr"/>
                      <a:r>
                        <a:rPr lang="hr-HR" sz="2000" b="0" dirty="0" smtClean="0">
                          <a:solidFill>
                            <a:schemeClr val="tx1">
                              <a:lumMod val="95000"/>
                              <a:lumOff val="5000"/>
                            </a:schemeClr>
                          </a:solidFill>
                          <a:latin typeface="Gabriola" pitchFamily="82" charset="0"/>
                        </a:rPr>
                        <a:t>Audiovestibularne  senzacije </a:t>
                      </a:r>
                      <a:endParaRPr lang="hr-HR" sz="2000" b="0" dirty="0"/>
                    </a:p>
                  </a:txBody>
                  <a:tcPr/>
                </a:tc>
                <a:tc>
                  <a:txBody>
                    <a:bodyPr/>
                    <a:lstStyle/>
                    <a:p>
                      <a:pPr algn="ctr"/>
                      <a:r>
                        <a:rPr lang="hr-HR" sz="2000" b="0" dirty="0" smtClean="0">
                          <a:solidFill>
                            <a:schemeClr val="tx1">
                              <a:lumMod val="95000"/>
                              <a:lumOff val="5000"/>
                            </a:schemeClr>
                          </a:solidFill>
                          <a:latin typeface="Gabriola" pitchFamily="82" charset="0"/>
                        </a:rPr>
                        <a:t>Napetost u grudima </a:t>
                      </a:r>
                      <a:endParaRPr lang="hr-HR" sz="2000" b="0" dirty="0"/>
                    </a:p>
                  </a:txBody>
                  <a:tcPr/>
                </a:tc>
                <a:tc>
                  <a:txBody>
                    <a:bodyPr/>
                    <a:lstStyle/>
                    <a:p>
                      <a:pPr algn="ctr"/>
                      <a:r>
                        <a:rPr lang="hr-HR" sz="2000" b="0" dirty="0" smtClean="0">
                          <a:solidFill>
                            <a:schemeClr val="tx1">
                              <a:lumMod val="95000"/>
                              <a:lumOff val="5000"/>
                            </a:schemeClr>
                          </a:solidFill>
                          <a:latin typeface="Gabriola" pitchFamily="82" charset="0"/>
                        </a:rPr>
                        <a:t>Simptomi depersonalizacije </a:t>
                      </a:r>
                      <a:endParaRPr lang="hr-HR" sz="2000" b="0" dirty="0"/>
                    </a:p>
                  </a:txBody>
                  <a:tcPr/>
                </a:tc>
                <a:extLst>
                  <a:ext uri="{0D108BD9-81ED-4DB2-BD59-A6C34878D82A}">
                    <a16:rowId xmlns:a16="http://schemas.microsoft.com/office/drawing/2014/main" val="10000"/>
                  </a:ext>
                </a:extLst>
              </a:tr>
              <a:tr h="1226379">
                <a:tc>
                  <a:txBody>
                    <a:bodyPr/>
                    <a:lstStyle/>
                    <a:p>
                      <a:pPr algn="ctr"/>
                      <a:r>
                        <a:rPr lang="hr-HR" dirty="0" smtClean="0">
                          <a:solidFill>
                            <a:schemeClr val="tx1">
                              <a:lumMod val="95000"/>
                              <a:lumOff val="5000"/>
                            </a:schemeClr>
                          </a:solidFill>
                          <a:latin typeface="Gabriola" pitchFamily="82" charset="0"/>
                        </a:rPr>
                        <a:t>disanje brzo i plitkim udisajima </a:t>
                      </a:r>
                    </a:p>
                    <a:p>
                      <a:pPr marL="0" marR="0" indent="0" algn="ctr" defTabSz="914400" rtl="0" eaLnBrk="1" fontAlgn="auto" latinLnBrk="0" hangingPunct="1">
                        <a:lnSpc>
                          <a:spcPct val="100000"/>
                        </a:lnSpc>
                        <a:spcBef>
                          <a:spcPts val="0"/>
                        </a:spcBef>
                        <a:spcAft>
                          <a:spcPts val="0"/>
                        </a:spcAft>
                        <a:buClrTx/>
                        <a:buSzTx/>
                        <a:buFontTx/>
                        <a:buNone/>
                        <a:tabLst/>
                        <a:defRPr/>
                      </a:pPr>
                      <a:r>
                        <a:rPr lang="hr-HR" dirty="0" smtClean="0">
                          <a:solidFill>
                            <a:schemeClr val="tx1">
                              <a:lumMod val="95000"/>
                              <a:lumOff val="5000"/>
                            </a:schemeClr>
                          </a:solidFill>
                          <a:latin typeface="Gabriola" pitchFamily="82" charset="0"/>
                        </a:rPr>
                        <a:t>* izaziva vrtoglavicu, zamućeni vid, trnce, obamrlost, depersonalizaciju</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dirty="0" smtClean="0">
                          <a:solidFill>
                            <a:schemeClr val="tx1">
                              <a:lumMod val="95000"/>
                              <a:lumOff val="5000"/>
                            </a:schemeClr>
                          </a:solidFill>
                          <a:latin typeface="Gabriola" pitchFamily="82" charset="0"/>
                        </a:rPr>
                        <a:t>intenzivno vježbanje, npr. trčanje na mjestu ili sobni bicikl</a:t>
                      </a:r>
                    </a:p>
                    <a:p>
                      <a:pPr algn="ctr"/>
                      <a:endParaRPr lang="hr-HR" dirty="0"/>
                    </a:p>
                  </a:txBody>
                  <a:tcPr/>
                </a:tc>
                <a:tc>
                  <a:txBody>
                    <a:bodyPr/>
                    <a:lstStyle/>
                    <a:p>
                      <a:pPr algn="ctr"/>
                      <a:r>
                        <a:rPr lang="hr-HR" dirty="0" smtClean="0">
                          <a:solidFill>
                            <a:schemeClr val="tx1">
                              <a:lumMod val="95000"/>
                              <a:lumOff val="5000"/>
                            </a:schemeClr>
                          </a:solidFill>
                          <a:latin typeface="Gabriola" pitchFamily="82" charset="0"/>
                        </a:rPr>
                        <a:t>npr. okretanje na stolici</a:t>
                      </a:r>
                      <a:endParaRPr lang="hr-HR" dirty="0"/>
                    </a:p>
                  </a:txBody>
                  <a:tcPr/>
                </a:tc>
                <a:tc>
                  <a:txBody>
                    <a:bodyPr/>
                    <a:lstStyle/>
                    <a:p>
                      <a:pPr algn="ctr"/>
                      <a:r>
                        <a:rPr lang="hr-HR" dirty="0" smtClean="0">
                          <a:solidFill>
                            <a:schemeClr val="tx1">
                              <a:lumMod val="95000"/>
                              <a:lumOff val="5000"/>
                            </a:schemeClr>
                          </a:solidFill>
                          <a:latin typeface="Gabriola" pitchFamily="82" charset="0"/>
                        </a:rPr>
                        <a:t>stezanje prsnih mišića</a:t>
                      </a:r>
                      <a:endParaRPr lang="hr-H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dirty="0" smtClean="0">
                          <a:solidFill>
                            <a:schemeClr val="tx1">
                              <a:lumMod val="95000"/>
                              <a:lumOff val="5000"/>
                            </a:schemeClr>
                          </a:solidFill>
                          <a:latin typeface="Gabriola" pitchFamily="82" charset="0"/>
                        </a:rPr>
                        <a:t>gledanje u svjetlo ili vježbe opuštanja/meditacije</a:t>
                      </a:r>
                    </a:p>
                    <a:p>
                      <a:pPr algn="ctr"/>
                      <a:endParaRPr lang="hr-HR" dirty="0"/>
                    </a:p>
                  </a:txBody>
                  <a:tcPr/>
                </a:tc>
                <a:extLst>
                  <a:ext uri="{0D108BD9-81ED-4DB2-BD59-A6C34878D82A}">
                    <a16:rowId xmlns:a16="http://schemas.microsoft.com/office/drawing/2014/main" val="10001"/>
                  </a:ext>
                </a:extLst>
              </a:tr>
            </a:tbl>
          </a:graphicData>
        </a:graphic>
      </p:graphicFrame>
      <p:cxnSp>
        <p:nvCxnSpPr>
          <p:cNvPr id="8" name="Straight Arrow Connector 7"/>
          <p:cNvCxnSpPr/>
          <p:nvPr/>
        </p:nvCxnSpPr>
        <p:spPr>
          <a:xfrm>
            <a:off x="601670" y="5443709"/>
            <a:ext cx="0" cy="285444"/>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pic>
        <p:nvPicPr>
          <p:cNvPr id="2052" name="Picture 4" descr="C:\Users\User\Desktop\hubikot\panični\vector-of-a-cartoon-businesswoman-hyperventilating-into-a-bag-outlined-coloring-page-by-ron-leishman-18982.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3144"/>
          <a:stretch/>
        </p:blipFill>
        <p:spPr bwMode="auto">
          <a:xfrm flipH="1">
            <a:off x="7587941" y="264720"/>
            <a:ext cx="1230106" cy="123114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0504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latin typeface="Gabriola" pitchFamily="82" charset="0"/>
              </a:rPr>
              <a:t>Bihevioralne intervencije (2)</a:t>
            </a:r>
            <a:endParaRPr lang="hr-HR" b="1" dirty="0">
              <a:latin typeface="Gabriola" pitchFamily="82" charset="0"/>
            </a:endParaRPr>
          </a:p>
        </p:txBody>
      </p:sp>
      <p:sp>
        <p:nvSpPr>
          <p:cNvPr id="3" name="Content Placeholder 2"/>
          <p:cNvSpPr>
            <a:spLocks noGrp="1"/>
          </p:cNvSpPr>
          <p:nvPr>
            <p:ph idx="1"/>
          </p:nvPr>
        </p:nvSpPr>
        <p:spPr/>
        <p:txBody>
          <a:bodyPr/>
          <a:lstStyle/>
          <a:p>
            <a:pPr marL="0" indent="0">
              <a:buNone/>
            </a:pPr>
            <a:r>
              <a:rPr lang="hr-HR" b="1" dirty="0" smtClean="0">
                <a:solidFill>
                  <a:schemeClr val="tx1">
                    <a:lumMod val="95000"/>
                    <a:lumOff val="5000"/>
                  </a:schemeClr>
                </a:solidFill>
                <a:latin typeface="Gabriola" pitchFamily="82" charset="0"/>
              </a:rPr>
              <a:t>Konstrukcija hijerarhije straha</a:t>
            </a:r>
          </a:p>
          <a:p>
            <a:endParaRPr lang="hr-HR" dirty="0">
              <a:solidFill>
                <a:schemeClr val="tx1">
                  <a:lumMod val="95000"/>
                  <a:lumOff val="5000"/>
                </a:schemeClr>
              </a:solidFill>
              <a:latin typeface="Gabriola" pitchFamily="82" charset="0"/>
            </a:endParaRPr>
          </a:p>
          <a:p>
            <a:r>
              <a:rPr lang="hr-HR" dirty="0" smtClean="0">
                <a:solidFill>
                  <a:schemeClr val="tx1">
                    <a:lumMod val="95000"/>
                    <a:lumOff val="5000"/>
                  </a:schemeClr>
                </a:solidFill>
                <a:latin typeface="Gabriola" pitchFamily="82" charset="0"/>
              </a:rPr>
              <a:t>Od najmanje do najviše zastrašujuće situacije – 0 do 10</a:t>
            </a:r>
          </a:p>
          <a:p>
            <a:r>
              <a:rPr lang="hr-HR" dirty="0" smtClean="0">
                <a:solidFill>
                  <a:schemeClr val="tx1">
                    <a:lumMod val="95000"/>
                    <a:lumOff val="5000"/>
                  </a:schemeClr>
                </a:solidFill>
                <a:latin typeface="Gabriola" pitchFamily="82" charset="0"/>
              </a:rPr>
              <a:t>Poželjno rangirati situacije koje ne uključuju sigurnosna ponašanja </a:t>
            </a:r>
          </a:p>
          <a:p>
            <a:r>
              <a:rPr lang="hr-HR" dirty="0" smtClean="0">
                <a:solidFill>
                  <a:schemeClr val="tx1">
                    <a:lumMod val="95000"/>
                    <a:lumOff val="5000"/>
                  </a:schemeClr>
                </a:solidFill>
                <a:latin typeface="Gabriola" pitchFamily="82" charset="0"/>
              </a:rPr>
              <a:t>Uključiti sigurnosna ponašanja samo ako pacijent nije sposoban suočiti se s nekom situacijom bez njihove upotrebe</a:t>
            </a:r>
            <a:endParaRPr lang="hr-HR" dirty="0">
              <a:solidFill>
                <a:schemeClr val="tx1">
                  <a:lumMod val="95000"/>
                  <a:lumOff val="5000"/>
                </a:schemeClr>
              </a:solidFill>
              <a:latin typeface="Gabriola" pitchFamily="82" charset="0"/>
            </a:endParaRPr>
          </a:p>
        </p:txBody>
      </p:sp>
    </p:spTree>
    <p:extLst>
      <p:ext uri="{BB962C8B-B14F-4D97-AF65-F5344CB8AC3E}">
        <p14:creationId xmlns:p14="http://schemas.microsoft.com/office/powerpoint/2010/main" val="36818578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latin typeface="Gabriola" pitchFamily="82" charset="0"/>
              </a:rPr>
              <a:t>Bihevioralne intervencije (3)</a:t>
            </a:r>
            <a:endParaRPr lang="hr-HR" b="1" dirty="0">
              <a:latin typeface="Gabriola" pitchFamily="82" charset="0"/>
            </a:endParaRPr>
          </a:p>
        </p:txBody>
      </p:sp>
      <p:sp>
        <p:nvSpPr>
          <p:cNvPr id="3" name="Content Placeholder 2"/>
          <p:cNvSpPr>
            <a:spLocks noGrp="1"/>
          </p:cNvSpPr>
          <p:nvPr>
            <p:ph idx="1"/>
          </p:nvPr>
        </p:nvSpPr>
        <p:spPr/>
        <p:txBody>
          <a:bodyPr/>
          <a:lstStyle/>
          <a:p>
            <a:pPr marL="0" indent="0">
              <a:buNone/>
            </a:pPr>
            <a:r>
              <a:rPr lang="hr-HR" b="1" dirty="0" smtClean="0">
                <a:solidFill>
                  <a:schemeClr val="tx1">
                    <a:lumMod val="95000"/>
                    <a:lumOff val="5000"/>
                  </a:schemeClr>
                </a:solidFill>
                <a:latin typeface="Gabriola" pitchFamily="82" charset="0"/>
              </a:rPr>
              <a:t>Izlaganje hijerarhiji straha</a:t>
            </a:r>
          </a:p>
          <a:p>
            <a:endParaRPr lang="hr-HR" dirty="0">
              <a:solidFill>
                <a:schemeClr val="tx1">
                  <a:lumMod val="95000"/>
                  <a:lumOff val="5000"/>
                </a:schemeClr>
              </a:solidFill>
              <a:latin typeface="Gabriola" pitchFamily="82" charset="0"/>
            </a:endParaRPr>
          </a:p>
          <a:p>
            <a:r>
              <a:rPr lang="hr-HR" dirty="0" smtClean="0">
                <a:solidFill>
                  <a:schemeClr val="tx1">
                    <a:lumMod val="95000"/>
                    <a:lumOff val="5000"/>
                  </a:schemeClr>
                </a:solidFill>
                <a:latin typeface="Gabriola" pitchFamily="82" charset="0"/>
              </a:rPr>
              <a:t>Nakon konstrukcije – slijed koraka koje pacijent treba poduzeti, počevši od najmanje zastrašujuće situacije</a:t>
            </a:r>
          </a:p>
          <a:p>
            <a:r>
              <a:rPr lang="hr-HR" dirty="0" smtClean="0">
                <a:solidFill>
                  <a:schemeClr val="tx1">
                    <a:lumMod val="95000"/>
                    <a:lumOff val="5000"/>
                  </a:schemeClr>
                </a:solidFill>
                <a:latin typeface="Gabriola" pitchFamily="82" charset="0"/>
              </a:rPr>
              <a:t>Moguće početno izlaganje u mašti – poticanje da ostane sa slikom u mislima tako dugo dok se strah ne izgubi + ponavljanje vježbe do smanjivanja anksioznosti povezane sa slikom </a:t>
            </a:r>
          </a:p>
          <a:p>
            <a:r>
              <a:rPr lang="hr-HR" dirty="0" smtClean="0">
                <a:solidFill>
                  <a:schemeClr val="tx1">
                    <a:lumMod val="95000"/>
                    <a:lumOff val="5000"/>
                  </a:schemeClr>
                </a:solidFill>
                <a:latin typeface="Gabriola" pitchFamily="82" charset="0"/>
              </a:rPr>
              <a:t>Bez upotrebe sigurnosnih ponašanja</a:t>
            </a:r>
            <a:endParaRPr lang="hr-HR" dirty="0">
              <a:solidFill>
                <a:schemeClr val="tx1">
                  <a:lumMod val="95000"/>
                  <a:lumOff val="5000"/>
                </a:schemeClr>
              </a:solidFill>
              <a:latin typeface="Gabriola" pitchFamily="82" charset="0"/>
            </a:endParaRPr>
          </a:p>
        </p:txBody>
      </p:sp>
      <p:pic>
        <p:nvPicPr>
          <p:cNvPr id="3074" name="Picture 2" descr="C:\Users\User\Desktop\hubikot\panični\download.png"/>
          <p:cNvPicPr>
            <a:picLocks noChangeAspect="1" noChangeArrowheads="1"/>
          </p:cNvPicPr>
          <p:nvPr/>
        </p:nvPicPr>
        <p:blipFill rotWithShape="1">
          <a:blip r:embed="rId2">
            <a:extLst>
              <a:ext uri="{28A0092B-C50C-407E-A947-70E740481C1C}">
                <a14:useLocalDpi xmlns:a14="http://schemas.microsoft.com/office/drawing/2010/main" val="0"/>
              </a:ext>
            </a:extLst>
          </a:blip>
          <a:srcRect t="37741" b="38696"/>
          <a:stretch/>
        </p:blipFill>
        <p:spPr bwMode="auto">
          <a:xfrm>
            <a:off x="6557165" y="5414165"/>
            <a:ext cx="2143125" cy="5049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18578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latin typeface="Gabriola" pitchFamily="82" charset="0"/>
              </a:rPr>
              <a:t>Etiologija paničnih poremećaja</a:t>
            </a:r>
            <a:endParaRPr lang="hr-HR" b="1" dirty="0">
              <a:latin typeface="Gabriola" pitchFamily="82" charset="0"/>
            </a:endParaRPr>
          </a:p>
        </p:txBody>
      </p:sp>
      <p:graphicFrame>
        <p:nvGraphicFramePr>
          <p:cNvPr id="4" name="Diagram 3"/>
          <p:cNvGraphicFramePr/>
          <p:nvPr>
            <p:extLst>
              <p:ext uri="{D42A27DB-BD31-4B8C-83A1-F6EECF244321}">
                <p14:modId xmlns:p14="http://schemas.microsoft.com/office/powerpoint/2010/main" val="1572490836"/>
              </p:ext>
            </p:extLst>
          </p:nvPr>
        </p:nvGraphicFramePr>
        <p:xfrm>
          <a:off x="296260" y="2207360"/>
          <a:ext cx="8704185" cy="45811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908255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latin typeface="Gabriola" pitchFamily="82" charset="0"/>
              </a:rPr>
              <a:t>Suočavanje sa životnim stresom</a:t>
            </a:r>
            <a:endParaRPr lang="hr-HR" b="1" dirty="0">
              <a:latin typeface="Gabriola" pitchFamily="82" charset="0"/>
            </a:endParaRPr>
          </a:p>
        </p:txBody>
      </p:sp>
      <p:sp>
        <p:nvSpPr>
          <p:cNvPr id="3" name="Content Placeholder 2"/>
          <p:cNvSpPr>
            <a:spLocks noGrp="1"/>
          </p:cNvSpPr>
          <p:nvPr>
            <p:ph idx="1"/>
          </p:nvPr>
        </p:nvSpPr>
        <p:spPr/>
        <p:txBody>
          <a:bodyPr/>
          <a:lstStyle/>
          <a:p>
            <a:r>
              <a:rPr lang="hr-HR" dirty="0" smtClean="0">
                <a:solidFill>
                  <a:schemeClr val="tx1">
                    <a:lumMod val="95000"/>
                    <a:lumOff val="5000"/>
                  </a:schemeClr>
                </a:solidFill>
                <a:latin typeface="Gabriola" pitchFamily="82" charset="0"/>
              </a:rPr>
              <a:t>Uvod u kognitivno restrukturiranje anksioznih i depresivnih misli o životnim događajima i drugim činiteljima</a:t>
            </a:r>
          </a:p>
        </p:txBody>
      </p:sp>
      <p:graphicFrame>
        <p:nvGraphicFramePr>
          <p:cNvPr id="4" name="Diagram 3"/>
          <p:cNvGraphicFramePr/>
          <p:nvPr>
            <p:extLst>
              <p:ext uri="{D42A27DB-BD31-4B8C-83A1-F6EECF244321}">
                <p14:modId xmlns:p14="http://schemas.microsoft.com/office/powerpoint/2010/main" val="303766001"/>
              </p:ext>
            </p:extLst>
          </p:nvPr>
        </p:nvGraphicFramePr>
        <p:xfrm>
          <a:off x="1823310" y="3123590"/>
          <a:ext cx="5497380" cy="34531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818578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latin typeface="Gabriola" pitchFamily="82" charset="0"/>
              </a:rPr>
              <a:t>Prorjeđivanje terapije</a:t>
            </a:r>
            <a:endParaRPr lang="hr-HR" b="1" dirty="0">
              <a:latin typeface="Gabriola" pitchFamily="82" charset="0"/>
            </a:endParaRPr>
          </a:p>
        </p:txBody>
      </p:sp>
      <p:sp>
        <p:nvSpPr>
          <p:cNvPr id="3" name="Content Placeholder 2"/>
          <p:cNvSpPr>
            <a:spLocks noGrp="1"/>
          </p:cNvSpPr>
          <p:nvPr>
            <p:ph idx="1"/>
          </p:nvPr>
        </p:nvSpPr>
        <p:spPr/>
        <p:txBody>
          <a:bodyPr/>
          <a:lstStyle/>
          <a:p>
            <a:r>
              <a:rPr lang="hr-HR" dirty="0" smtClean="0">
                <a:solidFill>
                  <a:schemeClr val="tx1">
                    <a:lumMod val="95000"/>
                    <a:lumOff val="5000"/>
                  </a:schemeClr>
                </a:solidFill>
                <a:latin typeface="Gabriola" pitchFamily="82" charset="0"/>
              </a:rPr>
              <a:t>Cilj terapije = uklanjanje napada panike, ALI i stjecanje niza vještina suočavanja kako bi se smanjila vjerojatnost recidiva</a:t>
            </a:r>
          </a:p>
          <a:p>
            <a:r>
              <a:rPr lang="hr-HR" dirty="0" smtClean="0">
                <a:solidFill>
                  <a:schemeClr val="tx1">
                    <a:lumMod val="95000"/>
                    <a:lumOff val="5000"/>
                  </a:schemeClr>
                </a:solidFill>
                <a:latin typeface="Gabriola" pitchFamily="82" charset="0"/>
              </a:rPr>
              <a:t>Dvotjedne ili mjesečne seanse za nekoliko posljednjih seansi – vježbanje funkcioniranja neovisnog o terapiji </a:t>
            </a:r>
          </a:p>
          <a:p>
            <a:r>
              <a:rPr lang="hr-HR" dirty="0" smtClean="0">
                <a:solidFill>
                  <a:schemeClr val="tx1">
                    <a:lumMod val="95000"/>
                    <a:lumOff val="5000"/>
                  </a:schemeClr>
                </a:solidFill>
                <a:latin typeface="Gabriola" pitchFamily="82" charset="0"/>
              </a:rPr>
              <a:t>Poticanje na samostalno zadavanje domaćih zadaća </a:t>
            </a:r>
          </a:p>
          <a:p>
            <a:pPr lvl="1">
              <a:buFont typeface="Wingdings" pitchFamily="2" charset="2"/>
              <a:buChar char="ü"/>
            </a:pPr>
            <a:r>
              <a:rPr lang="hr-HR" dirty="0" smtClean="0">
                <a:solidFill>
                  <a:schemeClr val="tx1">
                    <a:lumMod val="95000"/>
                    <a:lumOff val="5000"/>
                  </a:schemeClr>
                </a:solidFill>
                <a:latin typeface="Gabriola" pitchFamily="82" charset="0"/>
              </a:rPr>
              <a:t>Pregled tipičnih teških situacija</a:t>
            </a:r>
          </a:p>
          <a:p>
            <a:pPr lvl="1">
              <a:buFont typeface="Wingdings" pitchFamily="2" charset="2"/>
              <a:buChar char="ü"/>
            </a:pPr>
            <a:r>
              <a:rPr lang="hr-HR" dirty="0" smtClean="0">
                <a:solidFill>
                  <a:schemeClr val="tx1">
                    <a:lumMod val="95000"/>
                    <a:lumOff val="5000"/>
                  </a:schemeClr>
                </a:solidFill>
                <a:latin typeface="Gabriola" pitchFamily="82" charset="0"/>
              </a:rPr>
              <a:t>Pregled kognitivnih distorzija povezanih s tim situacijama </a:t>
            </a:r>
            <a:endParaRPr lang="hr-HR" dirty="0">
              <a:solidFill>
                <a:schemeClr val="tx1">
                  <a:lumMod val="95000"/>
                  <a:lumOff val="5000"/>
                </a:schemeClr>
              </a:solidFill>
              <a:latin typeface="Gabriola" pitchFamily="82" charset="0"/>
            </a:endParaRPr>
          </a:p>
        </p:txBody>
      </p:sp>
    </p:spTree>
    <p:extLst>
      <p:ext uri="{BB962C8B-B14F-4D97-AF65-F5344CB8AC3E}">
        <p14:creationId xmlns:p14="http://schemas.microsoft.com/office/powerpoint/2010/main" val="2350504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latin typeface="Gabriola" pitchFamily="82" charset="0"/>
              </a:rPr>
              <a:t>Poteškoće u tretmanu</a:t>
            </a:r>
            <a:endParaRPr lang="hr-HR" b="1" dirty="0">
              <a:latin typeface="Gabriola" pitchFamily="82"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44570001"/>
              </p:ext>
            </p:extLst>
          </p:nvPr>
        </p:nvGraphicFramePr>
        <p:xfrm>
          <a:off x="5640935" y="1469555"/>
          <a:ext cx="3801452" cy="53446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2"/>
          <p:cNvSpPr txBox="1">
            <a:spLocks/>
          </p:cNvSpPr>
          <p:nvPr/>
        </p:nvSpPr>
        <p:spPr>
          <a:xfrm>
            <a:off x="448965" y="2054655"/>
            <a:ext cx="5344675" cy="473385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solidFill>
                  <a:schemeClr val="accent3">
                    <a:lumMod val="50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accent3">
                    <a:lumMod val="5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accent3">
                    <a:lumMod val="5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accent3">
                    <a:lumMod val="5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accent3">
                    <a:lumMod val="5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hr-HR" sz="2400" dirty="0" smtClean="0">
                <a:solidFill>
                  <a:schemeClr val="tx1">
                    <a:lumMod val="95000"/>
                    <a:lumOff val="5000"/>
                  </a:schemeClr>
                </a:solidFill>
                <a:latin typeface="Gabriola" pitchFamily="82" charset="0"/>
              </a:rPr>
              <a:t>Otkrivanje nesvjesnog – ludilo, gubitak kontrole</a:t>
            </a:r>
          </a:p>
          <a:p>
            <a:pPr marL="0" indent="0" algn="ctr">
              <a:buNone/>
            </a:pPr>
            <a:endParaRPr lang="hr-HR" sz="2400" dirty="0" smtClean="0">
              <a:solidFill>
                <a:schemeClr val="tx1">
                  <a:lumMod val="95000"/>
                  <a:lumOff val="5000"/>
                </a:schemeClr>
              </a:solidFill>
              <a:latin typeface="Gabriola" pitchFamily="82" charset="0"/>
            </a:endParaRPr>
          </a:p>
          <a:p>
            <a:pPr marL="0" indent="0" algn="ctr">
              <a:buNone/>
            </a:pPr>
            <a:r>
              <a:rPr lang="hr-HR" sz="2400" dirty="0" smtClean="0">
                <a:solidFill>
                  <a:schemeClr val="tx1">
                    <a:lumMod val="95000"/>
                    <a:lumOff val="5000"/>
                  </a:schemeClr>
                </a:solidFill>
                <a:latin typeface="Gabriola" pitchFamily="82" charset="0"/>
              </a:rPr>
              <a:t>Emocionalna perfekcija – vjerovanje da se svaka anksioznost treba izbjeći i da se nikakva anksioznost ne može tolerirati</a:t>
            </a:r>
          </a:p>
          <a:p>
            <a:pPr marL="0" indent="0" algn="ctr">
              <a:buNone/>
            </a:pPr>
            <a:endParaRPr lang="hr-HR" sz="2400" dirty="0" smtClean="0">
              <a:solidFill>
                <a:schemeClr val="tx1">
                  <a:lumMod val="95000"/>
                  <a:lumOff val="5000"/>
                </a:schemeClr>
              </a:solidFill>
              <a:latin typeface="Gabriola" pitchFamily="82" charset="0"/>
            </a:endParaRPr>
          </a:p>
          <a:p>
            <a:pPr marL="0" indent="0" algn="ctr">
              <a:buNone/>
            </a:pPr>
            <a:r>
              <a:rPr lang="hr-HR" sz="2400" dirty="0" smtClean="0">
                <a:solidFill>
                  <a:schemeClr val="tx1">
                    <a:lumMod val="95000"/>
                    <a:lumOff val="5000"/>
                  </a:schemeClr>
                </a:solidFill>
                <a:latin typeface="Gabriola" pitchFamily="82" charset="0"/>
              </a:rPr>
              <a:t>Izlaganje kognitivnoj evaluaciji </a:t>
            </a:r>
          </a:p>
          <a:p>
            <a:pPr marL="0" indent="0" algn="ctr">
              <a:buNone/>
            </a:pPr>
            <a:endParaRPr lang="hr-HR" sz="2400" dirty="0" smtClean="0">
              <a:solidFill>
                <a:schemeClr val="tx1">
                  <a:lumMod val="95000"/>
                  <a:lumOff val="5000"/>
                </a:schemeClr>
              </a:solidFill>
              <a:latin typeface="Gabriola" pitchFamily="82" charset="0"/>
            </a:endParaRPr>
          </a:p>
          <a:p>
            <a:pPr marL="0" indent="0" algn="ctr">
              <a:buNone/>
            </a:pPr>
            <a:r>
              <a:rPr lang="hr-HR" sz="2400" dirty="0" smtClean="0">
                <a:solidFill>
                  <a:schemeClr val="tx1">
                    <a:lumMod val="95000"/>
                    <a:lumOff val="5000"/>
                  </a:schemeClr>
                </a:solidFill>
                <a:latin typeface="Gabriola" pitchFamily="82" charset="0"/>
              </a:rPr>
              <a:t>Nerealno pozitivna očekivanja od terapije, očekivanja o psihološkoj i fiziološkoj neugodi, nerealno negativna očekivanja</a:t>
            </a:r>
            <a:endParaRPr lang="hr-HR" sz="2400" dirty="0">
              <a:solidFill>
                <a:schemeClr val="tx1">
                  <a:lumMod val="95000"/>
                  <a:lumOff val="5000"/>
                </a:schemeClr>
              </a:solidFill>
              <a:latin typeface="Gabriola" pitchFamily="82" charset="0"/>
            </a:endParaRPr>
          </a:p>
        </p:txBody>
      </p:sp>
      <p:cxnSp>
        <p:nvCxnSpPr>
          <p:cNvPr id="9" name="Straight Arrow Connector 8"/>
          <p:cNvCxnSpPr/>
          <p:nvPr/>
        </p:nvCxnSpPr>
        <p:spPr>
          <a:xfrm flipH="1">
            <a:off x="5640935" y="2360065"/>
            <a:ext cx="1068935" cy="0"/>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cxnSp>
        <p:nvCxnSpPr>
          <p:cNvPr id="10" name="Straight Arrow Connector 9"/>
          <p:cNvCxnSpPr/>
          <p:nvPr/>
        </p:nvCxnSpPr>
        <p:spPr>
          <a:xfrm flipH="1">
            <a:off x="5793640" y="3581705"/>
            <a:ext cx="381761" cy="0"/>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cxnSp>
        <p:nvCxnSpPr>
          <p:cNvPr id="12" name="Straight Arrow Connector 11"/>
          <p:cNvCxnSpPr/>
          <p:nvPr/>
        </p:nvCxnSpPr>
        <p:spPr>
          <a:xfrm flipH="1">
            <a:off x="5030115" y="4803345"/>
            <a:ext cx="1679756" cy="0"/>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cxnSp>
        <p:nvCxnSpPr>
          <p:cNvPr id="14" name="Straight Arrow Connector 13"/>
          <p:cNvCxnSpPr/>
          <p:nvPr/>
        </p:nvCxnSpPr>
        <p:spPr>
          <a:xfrm flipH="1">
            <a:off x="5793640" y="6024985"/>
            <a:ext cx="472056" cy="0"/>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2350504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latin typeface="Gabriola" pitchFamily="82" charset="0"/>
              </a:rPr>
              <a:t>Zahvaljujem na pažnji!</a:t>
            </a:r>
            <a:endParaRPr lang="hr-HR" dirty="0">
              <a:latin typeface="Gabriola" pitchFamily="82" charset="0"/>
            </a:endParaRPr>
          </a:p>
        </p:txBody>
      </p:sp>
    </p:spTree>
    <p:extLst>
      <p:ext uri="{BB962C8B-B14F-4D97-AF65-F5344CB8AC3E}">
        <p14:creationId xmlns:p14="http://schemas.microsoft.com/office/powerpoint/2010/main" val="3949895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latin typeface="Gabriola" pitchFamily="82" charset="0"/>
              </a:rPr>
              <a:t>Kognitivne distorzije kod paničnog poremećaja i agorafobije</a:t>
            </a:r>
            <a:endParaRPr lang="hr-HR" b="1" dirty="0">
              <a:latin typeface="Gabriola" pitchFamily="82" charset="0"/>
            </a:endParaRPr>
          </a:p>
        </p:txBody>
      </p:sp>
      <p:sp>
        <p:nvSpPr>
          <p:cNvPr id="3" name="Content Placeholder 2"/>
          <p:cNvSpPr>
            <a:spLocks noGrp="1"/>
          </p:cNvSpPr>
          <p:nvPr>
            <p:ph idx="1"/>
          </p:nvPr>
        </p:nvSpPr>
        <p:spPr/>
        <p:txBody>
          <a:bodyPr/>
          <a:lstStyle/>
          <a:p>
            <a:pPr marL="0" indent="0">
              <a:buNone/>
            </a:pPr>
            <a:endParaRPr lang="hr-HR" dirty="0" smtClean="0">
              <a:latin typeface="Gabriola" pitchFamily="82" charset="0"/>
            </a:endParaRPr>
          </a:p>
          <a:p>
            <a:endParaRPr lang="hr-HR" dirty="0">
              <a:latin typeface="Gabriola" pitchFamily="8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557752735"/>
              </p:ext>
            </p:extLst>
          </p:nvPr>
        </p:nvGraphicFramePr>
        <p:xfrm>
          <a:off x="601670" y="2360065"/>
          <a:ext cx="7940661" cy="3872485"/>
        </p:xfrm>
        <a:graphic>
          <a:graphicData uri="http://schemas.openxmlformats.org/drawingml/2006/table">
            <a:tbl>
              <a:tblPr firstRow="1" bandRow="1">
                <a:tableStyleId>{F5AB1C69-6EDB-4FF4-983F-18BD219EF322}</a:tableStyleId>
              </a:tblPr>
              <a:tblGrid>
                <a:gridCol w="2646887">
                  <a:extLst>
                    <a:ext uri="{9D8B030D-6E8A-4147-A177-3AD203B41FA5}">
                      <a16:colId xmlns:a16="http://schemas.microsoft.com/office/drawing/2014/main" val="20000"/>
                    </a:ext>
                  </a:extLst>
                </a:gridCol>
                <a:gridCol w="2850493">
                  <a:extLst>
                    <a:ext uri="{9D8B030D-6E8A-4147-A177-3AD203B41FA5}">
                      <a16:colId xmlns:a16="http://schemas.microsoft.com/office/drawing/2014/main" val="20001"/>
                    </a:ext>
                  </a:extLst>
                </a:gridCol>
                <a:gridCol w="2443281">
                  <a:extLst>
                    <a:ext uri="{9D8B030D-6E8A-4147-A177-3AD203B41FA5}">
                      <a16:colId xmlns:a16="http://schemas.microsoft.com/office/drawing/2014/main" val="20002"/>
                    </a:ext>
                  </a:extLst>
                </a:gridCol>
              </a:tblGrid>
              <a:tr h="763525">
                <a:tc>
                  <a:txBody>
                    <a:bodyPr/>
                    <a:lstStyle/>
                    <a:p>
                      <a:pPr algn="ctr"/>
                      <a:r>
                        <a:rPr lang="hr-HR" sz="2200" dirty="0" smtClean="0">
                          <a:solidFill>
                            <a:schemeClr val="tx1">
                              <a:lumMod val="95000"/>
                              <a:lumOff val="5000"/>
                            </a:schemeClr>
                          </a:solidFill>
                          <a:latin typeface="Gabriola" pitchFamily="82" charset="0"/>
                        </a:rPr>
                        <a:t>Iskrivljene automatske misli</a:t>
                      </a:r>
                      <a:endParaRPr lang="hr-HR" sz="2200" dirty="0">
                        <a:solidFill>
                          <a:schemeClr val="tx1">
                            <a:lumMod val="95000"/>
                            <a:lumOff val="5000"/>
                          </a:schemeClr>
                        </a:solidFill>
                        <a:latin typeface="Gabriola" pitchFamily="82" charset="0"/>
                      </a:endParaRPr>
                    </a:p>
                  </a:txBody>
                  <a:tcPr/>
                </a:tc>
                <a:tc>
                  <a:txBody>
                    <a:bodyPr/>
                    <a:lstStyle/>
                    <a:p>
                      <a:pPr algn="ctr"/>
                      <a:r>
                        <a:rPr lang="hr-HR" sz="2200" dirty="0" smtClean="0">
                          <a:solidFill>
                            <a:schemeClr val="tx1">
                              <a:lumMod val="95000"/>
                              <a:lumOff val="5000"/>
                            </a:schemeClr>
                          </a:solidFill>
                          <a:latin typeface="Gabriola" pitchFamily="82" charset="0"/>
                        </a:rPr>
                        <a:t>Disfunkcionalne</a:t>
                      </a:r>
                      <a:r>
                        <a:rPr lang="hr-HR" sz="2200" baseline="0" dirty="0" smtClean="0">
                          <a:solidFill>
                            <a:schemeClr val="tx1">
                              <a:lumMod val="95000"/>
                              <a:lumOff val="5000"/>
                            </a:schemeClr>
                          </a:solidFill>
                          <a:latin typeface="Gabriola" pitchFamily="82" charset="0"/>
                        </a:rPr>
                        <a:t> pretpostavke</a:t>
                      </a:r>
                      <a:endParaRPr lang="hr-HR" sz="2200" dirty="0">
                        <a:solidFill>
                          <a:schemeClr val="tx1">
                            <a:lumMod val="95000"/>
                            <a:lumOff val="5000"/>
                          </a:schemeClr>
                        </a:solidFill>
                        <a:latin typeface="Gabriola" pitchFamily="82" charset="0"/>
                      </a:endParaRPr>
                    </a:p>
                  </a:txBody>
                  <a:tcPr/>
                </a:tc>
                <a:tc>
                  <a:txBody>
                    <a:bodyPr/>
                    <a:lstStyle/>
                    <a:p>
                      <a:pPr algn="ctr"/>
                      <a:r>
                        <a:rPr lang="hr-HR" sz="2200" dirty="0" smtClean="0">
                          <a:solidFill>
                            <a:schemeClr val="tx1">
                              <a:lumMod val="95000"/>
                              <a:lumOff val="5000"/>
                            </a:schemeClr>
                          </a:solidFill>
                          <a:latin typeface="Gabriola" pitchFamily="82" charset="0"/>
                        </a:rPr>
                        <a:t>Disfunkcionalne sheme</a:t>
                      </a:r>
                      <a:endParaRPr lang="hr-HR" sz="2200" dirty="0">
                        <a:solidFill>
                          <a:schemeClr val="tx1">
                            <a:lumMod val="95000"/>
                            <a:lumOff val="5000"/>
                          </a:schemeClr>
                        </a:solidFill>
                        <a:latin typeface="Gabriola" pitchFamily="82" charset="0"/>
                      </a:endParaRPr>
                    </a:p>
                  </a:txBody>
                  <a:tcPr/>
                </a:tc>
                <a:extLst>
                  <a:ext uri="{0D108BD9-81ED-4DB2-BD59-A6C34878D82A}">
                    <a16:rowId xmlns:a16="http://schemas.microsoft.com/office/drawing/2014/main" val="10000"/>
                  </a:ext>
                </a:extLst>
              </a:tr>
              <a:tr h="874997">
                <a:tc>
                  <a:txBody>
                    <a:bodyPr/>
                    <a:lstStyle/>
                    <a:p>
                      <a:pPr algn="ctr"/>
                      <a:r>
                        <a:rPr lang="hr-HR" sz="2200" dirty="0" smtClean="0">
                          <a:solidFill>
                            <a:schemeClr val="tx1">
                              <a:lumMod val="95000"/>
                              <a:lumOff val="5000"/>
                            </a:schemeClr>
                          </a:solidFill>
                          <a:latin typeface="Gabriola" pitchFamily="82" charset="0"/>
                        </a:rPr>
                        <a:t>Proricanje</a:t>
                      </a:r>
                      <a:r>
                        <a:rPr lang="hr-HR" sz="2200" baseline="0" dirty="0" smtClean="0">
                          <a:solidFill>
                            <a:schemeClr val="tx1">
                              <a:lumMod val="95000"/>
                              <a:lumOff val="5000"/>
                            </a:schemeClr>
                          </a:solidFill>
                          <a:latin typeface="Gabriola" pitchFamily="82" charset="0"/>
                        </a:rPr>
                        <a:t> budućnosti</a:t>
                      </a:r>
                    </a:p>
                    <a:p>
                      <a:pPr algn="ctr"/>
                      <a:r>
                        <a:rPr lang="hr-HR" sz="2200" baseline="0" dirty="0" smtClean="0">
                          <a:solidFill>
                            <a:schemeClr val="tx1">
                              <a:lumMod val="95000"/>
                              <a:lumOff val="5000"/>
                            </a:schemeClr>
                          </a:solidFill>
                          <a:latin typeface="Gabriola" pitchFamily="82" charset="0"/>
                        </a:rPr>
                        <a:t>Etiketiranje</a:t>
                      </a:r>
                    </a:p>
                    <a:p>
                      <a:pPr algn="ctr"/>
                      <a:r>
                        <a:rPr lang="hr-HR" sz="2200" baseline="0" dirty="0" smtClean="0">
                          <a:solidFill>
                            <a:schemeClr val="tx1">
                              <a:lumMod val="95000"/>
                              <a:lumOff val="5000"/>
                            </a:schemeClr>
                          </a:solidFill>
                          <a:latin typeface="Gabriola" pitchFamily="82" charset="0"/>
                        </a:rPr>
                        <a:t>Precjenjivanje opasnosti</a:t>
                      </a:r>
                    </a:p>
                    <a:p>
                      <a:pPr algn="ctr"/>
                      <a:r>
                        <a:rPr lang="hr-HR" sz="2200" baseline="0" dirty="0" smtClean="0">
                          <a:solidFill>
                            <a:schemeClr val="tx1">
                              <a:lumMod val="95000"/>
                              <a:lumOff val="5000"/>
                            </a:schemeClr>
                          </a:solidFill>
                          <a:latin typeface="Gabriola" pitchFamily="82" charset="0"/>
                        </a:rPr>
                        <a:t>Katastrofiziranje</a:t>
                      </a:r>
                    </a:p>
                    <a:p>
                      <a:pPr algn="ctr"/>
                      <a:r>
                        <a:rPr lang="hr-HR" sz="2200" baseline="0" dirty="0" smtClean="0">
                          <a:solidFill>
                            <a:schemeClr val="tx1">
                              <a:lumMod val="95000"/>
                              <a:lumOff val="5000"/>
                            </a:schemeClr>
                          </a:solidFill>
                          <a:latin typeface="Gabriola" pitchFamily="82" charset="0"/>
                        </a:rPr>
                        <a:t>Personaliziranje</a:t>
                      </a:r>
                    </a:p>
                    <a:p>
                      <a:pPr algn="ctr"/>
                      <a:r>
                        <a:rPr lang="hr-HR" sz="2200" baseline="0" dirty="0" smtClean="0">
                          <a:solidFill>
                            <a:schemeClr val="tx1">
                              <a:lumMod val="95000"/>
                              <a:lumOff val="5000"/>
                            </a:schemeClr>
                          </a:solidFill>
                          <a:latin typeface="Gabriola" pitchFamily="82" charset="0"/>
                        </a:rPr>
                        <a:t>Čitanje misli</a:t>
                      </a:r>
                    </a:p>
                    <a:p>
                      <a:pPr algn="ctr"/>
                      <a:r>
                        <a:rPr lang="hr-HR" sz="2200" baseline="0" dirty="0" smtClean="0">
                          <a:solidFill>
                            <a:schemeClr val="tx1">
                              <a:lumMod val="95000"/>
                              <a:lumOff val="5000"/>
                            </a:schemeClr>
                          </a:solidFill>
                          <a:latin typeface="Gabriola" pitchFamily="82" charset="0"/>
                        </a:rPr>
                        <a:t>Dihotomno mišljenje</a:t>
                      </a:r>
                    </a:p>
                    <a:p>
                      <a:pPr algn="ctr"/>
                      <a:r>
                        <a:rPr lang="hr-HR" sz="2200" baseline="0" dirty="0" smtClean="0">
                          <a:solidFill>
                            <a:schemeClr val="tx1">
                              <a:lumMod val="95000"/>
                              <a:lumOff val="5000"/>
                            </a:schemeClr>
                          </a:solidFill>
                          <a:latin typeface="Gabriola" pitchFamily="82" charset="0"/>
                        </a:rPr>
                        <a:t>Podcjenjivanje sposobnosti suočavanja</a:t>
                      </a:r>
                      <a:endParaRPr lang="hr-HR" sz="2200" dirty="0">
                        <a:solidFill>
                          <a:schemeClr val="tx1">
                            <a:lumMod val="95000"/>
                            <a:lumOff val="5000"/>
                          </a:schemeClr>
                        </a:solidFill>
                        <a:latin typeface="Gabriola" pitchFamily="82" charset="0"/>
                      </a:endParaRPr>
                    </a:p>
                  </a:txBody>
                  <a:tcPr/>
                </a:tc>
                <a:tc>
                  <a:txBody>
                    <a:bodyPr/>
                    <a:lstStyle/>
                    <a:p>
                      <a:pPr algn="ctr"/>
                      <a:r>
                        <a:rPr lang="hr-HR" sz="2200" i="1" dirty="0" smtClean="0">
                          <a:solidFill>
                            <a:schemeClr val="tx1">
                              <a:lumMod val="95000"/>
                              <a:lumOff val="5000"/>
                            </a:schemeClr>
                          </a:solidFill>
                          <a:latin typeface="Gabriola" pitchFamily="82" charset="0"/>
                        </a:rPr>
                        <a:t>„Tjelesni simptom je uvijek znak da sam bolestan.”</a:t>
                      </a:r>
                    </a:p>
                    <a:p>
                      <a:pPr algn="ctr"/>
                      <a:r>
                        <a:rPr lang="hr-HR" sz="2200" i="1" dirty="0" smtClean="0">
                          <a:solidFill>
                            <a:schemeClr val="tx1">
                              <a:lumMod val="95000"/>
                              <a:lumOff val="5000"/>
                            </a:schemeClr>
                          </a:solidFill>
                          <a:latin typeface="Gabriola" pitchFamily="82" charset="0"/>
                        </a:rPr>
                        <a:t>„Moram se osloboditi sve svoje anksioznosti i panike.”</a:t>
                      </a:r>
                    </a:p>
                    <a:p>
                      <a:pPr algn="ctr"/>
                      <a:r>
                        <a:rPr lang="hr-HR" sz="2200" i="1" dirty="0" smtClean="0">
                          <a:solidFill>
                            <a:schemeClr val="tx1">
                              <a:lumMod val="95000"/>
                              <a:lumOff val="5000"/>
                            </a:schemeClr>
                          </a:solidFill>
                          <a:latin typeface="Gabriola" pitchFamily="82" charset="0"/>
                        </a:rPr>
                        <a:t>„Ako nisam</a:t>
                      </a:r>
                      <a:r>
                        <a:rPr lang="hr-HR" sz="2200" i="1" baseline="0" dirty="0" smtClean="0">
                          <a:solidFill>
                            <a:schemeClr val="tx1">
                              <a:lumMod val="95000"/>
                              <a:lumOff val="5000"/>
                            </a:schemeClr>
                          </a:solidFill>
                          <a:latin typeface="Gabriola" pitchFamily="82" charset="0"/>
                        </a:rPr>
                        <a:t> stalno na oprezu, nešto će se dogoditi.”</a:t>
                      </a:r>
                      <a:endParaRPr lang="hr-HR" sz="2200" i="1" dirty="0">
                        <a:solidFill>
                          <a:schemeClr val="tx1">
                            <a:lumMod val="95000"/>
                            <a:lumOff val="5000"/>
                          </a:schemeClr>
                        </a:solidFill>
                        <a:latin typeface="Gabriola" pitchFamily="82" charset="0"/>
                      </a:endParaRPr>
                    </a:p>
                  </a:txBody>
                  <a:tcPr/>
                </a:tc>
                <a:tc>
                  <a:txBody>
                    <a:bodyPr/>
                    <a:lstStyle/>
                    <a:p>
                      <a:pPr algn="ctr"/>
                      <a:r>
                        <a:rPr lang="hr-HR" sz="2200" dirty="0" smtClean="0">
                          <a:solidFill>
                            <a:schemeClr val="tx1">
                              <a:lumMod val="95000"/>
                              <a:lumOff val="5000"/>
                            </a:schemeClr>
                          </a:solidFill>
                          <a:latin typeface="Gabriola" pitchFamily="82" charset="0"/>
                        </a:rPr>
                        <a:t>Ranjivost na povrede</a:t>
                      </a:r>
                    </a:p>
                    <a:p>
                      <a:pPr algn="ctr"/>
                      <a:r>
                        <a:rPr lang="hr-HR" sz="2200" dirty="0" smtClean="0">
                          <a:solidFill>
                            <a:schemeClr val="tx1">
                              <a:lumMod val="95000"/>
                              <a:lumOff val="5000"/>
                            </a:schemeClr>
                          </a:solidFill>
                          <a:latin typeface="Gabriola" pitchFamily="82" charset="0"/>
                        </a:rPr>
                        <a:t>Napuštanje</a:t>
                      </a:r>
                    </a:p>
                    <a:p>
                      <a:pPr algn="ctr"/>
                      <a:r>
                        <a:rPr lang="hr-HR" sz="2200" dirty="0" smtClean="0">
                          <a:solidFill>
                            <a:schemeClr val="tx1">
                              <a:lumMod val="95000"/>
                              <a:lumOff val="5000"/>
                            </a:schemeClr>
                          </a:solidFill>
                          <a:latin typeface="Gabriola" pitchFamily="82" charset="0"/>
                        </a:rPr>
                        <a:t>Biološki integritet</a:t>
                      </a:r>
                    </a:p>
                    <a:p>
                      <a:pPr algn="ctr"/>
                      <a:r>
                        <a:rPr lang="hr-HR" sz="2200" dirty="0" smtClean="0">
                          <a:solidFill>
                            <a:schemeClr val="tx1">
                              <a:lumMod val="95000"/>
                              <a:lumOff val="5000"/>
                            </a:schemeClr>
                          </a:solidFill>
                          <a:latin typeface="Gabriola" pitchFamily="82" charset="0"/>
                        </a:rPr>
                        <a:t>Kontrola</a:t>
                      </a:r>
                    </a:p>
                    <a:p>
                      <a:pPr algn="ctr"/>
                      <a:r>
                        <a:rPr lang="hr-HR" sz="2200" dirty="0" smtClean="0">
                          <a:solidFill>
                            <a:schemeClr val="tx1">
                              <a:lumMod val="95000"/>
                              <a:lumOff val="5000"/>
                            </a:schemeClr>
                          </a:solidFill>
                          <a:latin typeface="Gabriola" pitchFamily="82" charset="0"/>
                        </a:rPr>
                        <a:t>Poniženje</a:t>
                      </a:r>
                    </a:p>
                    <a:p>
                      <a:pPr algn="ctr"/>
                      <a:r>
                        <a:rPr lang="hr-HR" sz="2200" dirty="0" smtClean="0">
                          <a:solidFill>
                            <a:schemeClr val="tx1">
                              <a:lumMod val="95000"/>
                              <a:lumOff val="5000"/>
                            </a:schemeClr>
                          </a:solidFill>
                          <a:latin typeface="Gabriola" pitchFamily="82" charset="0"/>
                        </a:rPr>
                        <a:t>Posebnost </a:t>
                      </a:r>
                      <a:endParaRPr lang="hr-HR" sz="2200" dirty="0">
                        <a:solidFill>
                          <a:schemeClr val="tx1">
                            <a:lumMod val="95000"/>
                            <a:lumOff val="5000"/>
                          </a:schemeClr>
                        </a:solidFill>
                        <a:latin typeface="Gabriola" pitchFamily="82" charset="0"/>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4770283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latin typeface="Gabriola" pitchFamily="82" charset="0"/>
              </a:rPr>
              <a:t>Predisponirajući činitelji</a:t>
            </a:r>
            <a:endParaRPr lang="hr-HR" b="1" dirty="0">
              <a:latin typeface="Gabriola" pitchFamily="82"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73237603"/>
              </p:ext>
            </p:extLst>
          </p:nvPr>
        </p:nvGraphicFramePr>
        <p:xfrm>
          <a:off x="1365195" y="1901950"/>
          <a:ext cx="6413312" cy="47338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32349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965" y="1443835"/>
            <a:ext cx="3206805" cy="458115"/>
          </a:xfrm>
        </p:spPr>
        <p:txBody>
          <a:bodyPr>
            <a:normAutofit fontScale="90000"/>
          </a:bodyPr>
          <a:lstStyle/>
          <a:p>
            <a:r>
              <a:rPr lang="hr-HR" b="1" dirty="0" smtClean="0">
                <a:latin typeface="Gabriola" pitchFamily="82" charset="0"/>
              </a:rPr>
              <a:t>Percipitirajući činitelji</a:t>
            </a:r>
            <a:endParaRPr lang="hr-HR" b="1" dirty="0">
              <a:latin typeface="Gabriola" pitchFamily="82" charset="0"/>
            </a:endParaRPr>
          </a:p>
        </p:txBody>
      </p:sp>
      <p:sp>
        <p:nvSpPr>
          <p:cNvPr id="3" name="Content Placeholder 2"/>
          <p:cNvSpPr>
            <a:spLocks noGrp="1"/>
          </p:cNvSpPr>
          <p:nvPr>
            <p:ph idx="1"/>
          </p:nvPr>
        </p:nvSpPr>
        <p:spPr>
          <a:xfrm>
            <a:off x="448965" y="2054655"/>
            <a:ext cx="3359510" cy="3918803"/>
          </a:xfrm>
        </p:spPr>
        <p:txBody>
          <a:bodyPr/>
          <a:lstStyle/>
          <a:p>
            <a:r>
              <a:rPr lang="hr-HR" dirty="0" smtClean="0">
                <a:solidFill>
                  <a:schemeClr val="tx1">
                    <a:lumMod val="95000"/>
                    <a:lumOff val="5000"/>
                  </a:schemeClr>
                </a:solidFill>
                <a:latin typeface="Gabriola" pitchFamily="82" charset="0"/>
              </a:rPr>
              <a:t>Stresni životni događaji</a:t>
            </a:r>
            <a:endParaRPr lang="hr-HR" dirty="0">
              <a:solidFill>
                <a:schemeClr val="tx1">
                  <a:lumMod val="95000"/>
                  <a:lumOff val="5000"/>
                </a:schemeClr>
              </a:solidFill>
              <a:latin typeface="Gabriola" pitchFamily="82" charset="0"/>
            </a:endParaRPr>
          </a:p>
        </p:txBody>
      </p:sp>
      <p:sp>
        <p:nvSpPr>
          <p:cNvPr id="5" name="Title 1"/>
          <p:cNvSpPr txBox="1">
            <a:spLocks/>
          </p:cNvSpPr>
          <p:nvPr/>
        </p:nvSpPr>
        <p:spPr>
          <a:xfrm>
            <a:off x="4544704" y="1443835"/>
            <a:ext cx="3206805" cy="458115"/>
          </a:xfrm>
          <a:prstGeom prst="rect">
            <a:avLst/>
          </a:prstGeom>
        </p:spPr>
        <p:txBody>
          <a:bodyPr vert="horz" lIns="91440" tIns="45720" rIns="91440" bIns="45720" rtlCol="0" anchor="ctr">
            <a:normAutofit fontScale="82500" lnSpcReduction="20000"/>
          </a:bodyPr>
          <a:lstStyle>
            <a:lvl1pPr algn="l" defTabSz="914400" rtl="0" eaLnBrk="1" latinLnBrk="0" hangingPunct="1">
              <a:spcBef>
                <a:spcPct val="0"/>
              </a:spcBef>
              <a:buNone/>
              <a:defRPr sz="3600" kern="1200">
                <a:solidFill>
                  <a:srgbClr val="2A5A06"/>
                </a:solidFill>
                <a:latin typeface="+mj-lt"/>
                <a:ea typeface="+mj-ea"/>
                <a:cs typeface="+mj-cs"/>
              </a:defRPr>
            </a:lvl1pPr>
          </a:lstStyle>
          <a:p>
            <a:r>
              <a:rPr lang="hr-HR" b="1" dirty="0" smtClean="0">
                <a:latin typeface="Gabriola" pitchFamily="82" charset="0"/>
              </a:rPr>
              <a:t>Održavajući činitelji</a:t>
            </a:r>
            <a:endParaRPr lang="hr-HR" b="1" dirty="0">
              <a:latin typeface="Gabriola" pitchFamily="82" charset="0"/>
            </a:endParaRPr>
          </a:p>
        </p:txBody>
      </p:sp>
      <p:sp>
        <p:nvSpPr>
          <p:cNvPr id="6" name="Content Placeholder 2"/>
          <p:cNvSpPr txBox="1">
            <a:spLocks/>
          </p:cNvSpPr>
          <p:nvPr/>
        </p:nvSpPr>
        <p:spPr>
          <a:xfrm>
            <a:off x="4379849" y="2054655"/>
            <a:ext cx="4009775" cy="4581150"/>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2800" kern="1200">
                <a:solidFill>
                  <a:schemeClr val="accent3">
                    <a:lumMod val="50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accent3">
                    <a:lumMod val="5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accent3">
                    <a:lumMod val="5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accent3">
                    <a:lumMod val="5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accent3">
                    <a:lumMod val="5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hr-HR" dirty="0" smtClean="0">
                <a:solidFill>
                  <a:schemeClr val="tx1">
                    <a:lumMod val="95000"/>
                    <a:lumOff val="5000"/>
                  </a:schemeClr>
                </a:solidFill>
                <a:latin typeface="Gabriola" pitchFamily="82" charset="0"/>
              </a:rPr>
              <a:t>Pogrešno tumačenje podražaja nakon prvog napada</a:t>
            </a:r>
          </a:p>
          <a:p>
            <a:r>
              <a:rPr lang="hr-HR" dirty="0" smtClean="0">
                <a:solidFill>
                  <a:schemeClr val="tx1">
                    <a:lumMod val="95000"/>
                    <a:lumOff val="5000"/>
                  </a:schemeClr>
                </a:solidFill>
                <a:latin typeface="Gabriola" pitchFamily="82" charset="0"/>
              </a:rPr>
              <a:t>Strah da će budući napadi dovesti do katastrofičnih posljedica</a:t>
            </a:r>
          </a:p>
          <a:p>
            <a:endParaRPr lang="hr-HR" dirty="0">
              <a:solidFill>
                <a:schemeClr val="tx1">
                  <a:lumMod val="95000"/>
                  <a:lumOff val="5000"/>
                </a:schemeClr>
              </a:solidFill>
              <a:latin typeface="Gabriola" pitchFamily="82" charset="0"/>
            </a:endParaRPr>
          </a:p>
          <a:p>
            <a:r>
              <a:rPr lang="hr-HR" dirty="0" smtClean="0">
                <a:solidFill>
                  <a:schemeClr val="tx1">
                    <a:lumMod val="95000"/>
                    <a:lumOff val="5000"/>
                  </a:schemeClr>
                </a:solidFill>
                <a:latin typeface="Gabriola" pitchFamily="82" charset="0"/>
              </a:rPr>
              <a:t>Anticipirajuća anksioznost</a:t>
            </a:r>
          </a:p>
          <a:p>
            <a:r>
              <a:rPr lang="hr-HR" dirty="0" smtClean="0">
                <a:solidFill>
                  <a:schemeClr val="tx1">
                    <a:lumMod val="95000"/>
                    <a:lumOff val="5000"/>
                  </a:schemeClr>
                </a:solidFill>
                <a:latin typeface="Gabriola" pitchFamily="82" charset="0"/>
              </a:rPr>
              <a:t>Izbjegavanje simptoma ili situacija</a:t>
            </a:r>
          </a:p>
          <a:p>
            <a:r>
              <a:rPr lang="hr-HR" dirty="0" smtClean="0">
                <a:solidFill>
                  <a:schemeClr val="tx1">
                    <a:lumMod val="95000"/>
                    <a:lumOff val="5000"/>
                  </a:schemeClr>
                </a:solidFill>
                <a:latin typeface="Gabriola" pitchFamily="82" charset="0"/>
              </a:rPr>
              <a:t>Budući napadi – osjećaj da je u opasnosti nastavlja izazivati reakciju bijega ili borbe</a:t>
            </a:r>
            <a:endParaRPr lang="hr-HR" dirty="0">
              <a:solidFill>
                <a:schemeClr val="tx1">
                  <a:lumMod val="95000"/>
                  <a:lumOff val="5000"/>
                </a:schemeClr>
              </a:solidFill>
              <a:latin typeface="Gabriola" pitchFamily="82" charset="0"/>
            </a:endParaRPr>
          </a:p>
        </p:txBody>
      </p:sp>
      <p:pic>
        <p:nvPicPr>
          <p:cNvPr id="5122" name="Picture 2" descr="C:\Users\User\Desktop\hubikot\panični\Screen-Shot-2017-03-23-at-12.56.55-P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670" y="2818180"/>
            <a:ext cx="3054100" cy="1676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00115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latin typeface="Gabriola" pitchFamily="82" charset="0"/>
              </a:rPr>
              <a:t>BK model paničnog poremećaja </a:t>
            </a:r>
            <a:endParaRPr lang="hr-HR" b="1" dirty="0">
              <a:latin typeface="Gabriola" pitchFamily="82" charset="0"/>
            </a:endParaRPr>
          </a:p>
        </p:txBody>
      </p:sp>
      <p:sp>
        <p:nvSpPr>
          <p:cNvPr id="3" name="Content Placeholder 2"/>
          <p:cNvSpPr>
            <a:spLocks noGrp="1"/>
          </p:cNvSpPr>
          <p:nvPr>
            <p:ph idx="1"/>
          </p:nvPr>
        </p:nvSpPr>
        <p:spPr>
          <a:xfrm>
            <a:off x="448965" y="2054655"/>
            <a:ext cx="8229600" cy="4581150"/>
          </a:xfrm>
        </p:spPr>
        <p:txBody>
          <a:bodyPr>
            <a:normAutofit/>
          </a:bodyPr>
          <a:lstStyle/>
          <a:p>
            <a:endParaRPr lang="hr-HR" dirty="0">
              <a:latin typeface="Gabriola" pitchFamily="82" charset="0"/>
            </a:endParaRPr>
          </a:p>
          <a:p>
            <a:endParaRPr lang="hr-HR" dirty="0" smtClean="0">
              <a:latin typeface="Gabriola" pitchFamily="82" charset="0"/>
            </a:endParaRPr>
          </a:p>
          <a:p>
            <a:endParaRPr lang="hr-HR" dirty="0">
              <a:latin typeface="Gabriola" pitchFamily="82" charset="0"/>
            </a:endParaRPr>
          </a:p>
          <a:p>
            <a:endParaRPr lang="hr-HR" dirty="0" smtClean="0">
              <a:latin typeface="Gabriola" pitchFamily="82" charset="0"/>
            </a:endParaRPr>
          </a:p>
          <a:p>
            <a:endParaRPr lang="hr-HR" dirty="0">
              <a:latin typeface="Gabriola" pitchFamily="82" charset="0"/>
            </a:endParaRPr>
          </a:p>
        </p:txBody>
      </p:sp>
      <p:graphicFrame>
        <p:nvGraphicFramePr>
          <p:cNvPr id="5" name="Diagram 4"/>
          <p:cNvGraphicFramePr/>
          <p:nvPr>
            <p:extLst>
              <p:ext uri="{D42A27DB-BD31-4B8C-83A1-F6EECF244321}">
                <p14:modId xmlns:p14="http://schemas.microsoft.com/office/powerpoint/2010/main" val="2672623527"/>
              </p:ext>
            </p:extLst>
          </p:nvPr>
        </p:nvGraphicFramePr>
        <p:xfrm>
          <a:off x="327634" y="198486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Oval 5"/>
          <p:cNvSpPr/>
          <p:nvPr/>
        </p:nvSpPr>
        <p:spPr>
          <a:xfrm>
            <a:off x="6862575" y="2207360"/>
            <a:ext cx="1832460" cy="183246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hr-HR" sz="2000" b="1" dirty="0" smtClean="0">
                <a:solidFill>
                  <a:schemeClr val="tx1">
                    <a:lumMod val="95000"/>
                    <a:lumOff val="5000"/>
                  </a:schemeClr>
                </a:solidFill>
                <a:latin typeface="Baskerville Old Face" pitchFamily="18" charset="0"/>
              </a:rPr>
              <a:t>PANIKA</a:t>
            </a:r>
            <a:endParaRPr lang="hr-HR" sz="2000" b="1" dirty="0">
              <a:solidFill>
                <a:schemeClr val="tx1">
                  <a:lumMod val="95000"/>
                  <a:lumOff val="5000"/>
                </a:schemeClr>
              </a:solidFill>
              <a:latin typeface="Baskerville Old Face" pitchFamily="18" charset="0"/>
            </a:endParaRPr>
          </a:p>
        </p:txBody>
      </p:sp>
      <p:sp>
        <p:nvSpPr>
          <p:cNvPr id="7" name="Cloud 6"/>
          <p:cNvSpPr/>
          <p:nvPr/>
        </p:nvSpPr>
        <p:spPr>
          <a:xfrm>
            <a:off x="296260" y="5536204"/>
            <a:ext cx="1677132" cy="985720"/>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lvl="0" algn="ctr"/>
            <a:r>
              <a:rPr lang="hr-HR" sz="1400" dirty="0">
                <a:latin typeface="Baskerville Old Face" pitchFamily="18" charset="0"/>
              </a:rPr>
              <a:t>Vrtoglavica, teškoće disanja, mučnina...</a:t>
            </a:r>
          </a:p>
        </p:txBody>
      </p:sp>
      <p:sp>
        <p:nvSpPr>
          <p:cNvPr id="9" name="Cloud 8"/>
          <p:cNvSpPr/>
          <p:nvPr/>
        </p:nvSpPr>
        <p:spPr>
          <a:xfrm>
            <a:off x="448965" y="3257984"/>
            <a:ext cx="1677132" cy="985720"/>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lvl="0" algn="ctr"/>
            <a:r>
              <a:rPr lang="hr-HR" sz="1400" dirty="0">
                <a:latin typeface="Baskerville Old Face" pitchFamily="18" charset="0"/>
              </a:rPr>
              <a:t>Poludjet ću! Umrijet ću</a:t>
            </a:r>
            <a:r>
              <a:rPr lang="hr-HR" sz="1400" dirty="0" smtClean="0">
                <a:latin typeface="Baskerville Old Face" pitchFamily="18" charset="0"/>
              </a:rPr>
              <a:t>!</a:t>
            </a:r>
          </a:p>
          <a:p>
            <a:pPr lvl="0" algn="ctr"/>
            <a:r>
              <a:rPr lang="hr-HR" sz="1400" dirty="0" smtClean="0">
                <a:latin typeface="Baskerville Old Face" pitchFamily="18" charset="0"/>
              </a:rPr>
              <a:t>Gubim kontrolu.</a:t>
            </a:r>
            <a:endParaRPr lang="hr-HR" sz="1400" dirty="0">
              <a:latin typeface="Baskerville Old Face" pitchFamily="18" charset="0"/>
            </a:endParaRPr>
          </a:p>
        </p:txBody>
      </p:sp>
      <p:sp>
        <p:nvSpPr>
          <p:cNvPr id="10" name="Cloud 9"/>
          <p:cNvSpPr/>
          <p:nvPr/>
        </p:nvSpPr>
        <p:spPr>
          <a:xfrm>
            <a:off x="2762608" y="4500639"/>
            <a:ext cx="1982542" cy="1326179"/>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lvl="0" algn="ctr"/>
            <a:r>
              <a:rPr lang="hr-HR" sz="1400" dirty="0">
                <a:latin typeface="Baskerville Old Face" pitchFamily="18" charset="0"/>
              </a:rPr>
              <a:t>Intenzivna usmjerenost na bilo kakve unutarnje senzacije</a:t>
            </a:r>
          </a:p>
        </p:txBody>
      </p:sp>
      <p:sp>
        <p:nvSpPr>
          <p:cNvPr id="11" name="Cloud 10"/>
          <p:cNvSpPr/>
          <p:nvPr/>
        </p:nvSpPr>
        <p:spPr>
          <a:xfrm>
            <a:off x="2992040" y="1984860"/>
            <a:ext cx="1677132" cy="985720"/>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lvl="0" algn="ctr"/>
            <a:r>
              <a:rPr lang="hr-HR" sz="1400" dirty="0" smtClean="0">
                <a:latin typeface="Baskerville Old Face" pitchFamily="18" charset="0"/>
              </a:rPr>
              <a:t>Povećane tjelesne senzacije i briga</a:t>
            </a:r>
            <a:endParaRPr lang="hr-HR" sz="1400" dirty="0">
              <a:latin typeface="Baskerville Old Face" pitchFamily="18" charset="0"/>
            </a:endParaRPr>
          </a:p>
        </p:txBody>
      </p:sp>
      <p:sp>
        <p:nvSpPr>
          <p:cNvPr id="12" name="Cloud 11"/>
          <p:cNvSpPr/>
          <p:nvPr/>
        </p:nvSpPr>
        <p:spPr>
          <a:xfrm>
            <a:off x="4669172" y="3876626"/>
            <a:ext cx="1974445" cy="985720"/>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lvl="0" algn="ctr"/>
            <a:r>
              <a:rPr lang="hr-HR" sz="1400" dirty="0" smtClean="0">
                <a:latin typeface="Baskerville Old Face" pitchFamily="18" charset="0"/>
              </a:rPr>
              <a:t>Ovo znači da ludim, imam infarkt, gubim kontrolu...</a:t>
            </a:r>
            <a:endParaRPr lang="hr-HR" sz="1400" dirty="0">
              <a:latin typeface="Baskerville Old Face" pitchFamily="18" charset="0"/>
            </a:endParaRPr>
          </a:p>
        </p:txBody>
      </p:sp>
      <p:sp>
        <p:nvSpPr>
          <p:cNvPr id="13" name="Cloud 12"/>
          <p:cNvSpPr/>
          <p:nvPr/>
        </p:nvSpPr>
        <p:spPr>
          <a:xfrm>
            <a:off x="6719595" y="999140"/>
            <a:ext cx="1974445" cy="985720"/>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lvl="0" algn="ctr"/>
            <a:r>
              <a:rPr lang="hr-HR" sz="1400" b="1" dirty="0" smtClean="0">
                <a:latin typeface="Baskerville Old Face" pitchFamily="18" charset="0"/>
              </a:rPr>
              <a:t>Nešto ozbiljno nije u redu!</a:t>
            </a:r>
            <a:endParaRPr lang="hr-HR" sz="1400" b="1" dirty="0">
              <a:latin typeface="Baskerville Old Face" pitchFamily="18" charset="0"/>
            </a:endParaRPr>
          </a:p>
        </p:txBody>
      </p:sp>
      <p:graphicFrame>
        <p:nvGraphicFramePr>
          <p:cNvPr id="14" name="Diagram 13"/>
          <p:cNvGraphicFramePr/>
          <p:nvPr>
            <p:extLst>
              <p:ext uri="{D42A27DB-BD31-4B8C-83A1-F6EECF244321}">
                <p14:modId xmlns:p14="http://schemas.microsoft.com/office/powerpoint/2010/main" val="1572220811"/>
              </p:ext>
            </p:extLst>
          </p:nvPr>
        </p:nvGraphicFramePr>
        <p:xfrm>
          <a:off x="6031637" y="4803345"/>
          <a:ext cx="3350360" cy="191578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cxnSp>
        <p:nvCxnSpPr>
          <p:cNvPr id="15" name="Straight Arrow Connector 14"/>
          <p:cNvCxnSpPr/>
          <p:nvPr/>
        </p:nvCxnSpPr>
        <p:spPr>
          <a:xfrm>
            <a:off x="7706817" y="4243704"/>
            <a:ext cx="0" cy="406936"/>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1379774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fade">
                                      <p:cBhvr>
                                        <p:cTn id="37" dur="500"/>
                                        <p:tgtEl>
                                          <p:spTgt spid="15"/>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fade">
                                      <p:cBhvr>
                                        <p:cTn id="4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1" grpId="0" animBg="1"/>
      <p:bldP spid="12" grpId="0" animBg="1"/>
      <p:bldP spid="13" grpId="0" animBg="1"/>
      <p:bldGraphic spid="14"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latin typeface="Gabriola" pitchFamily="82" charset="0"/>
              </a:rPr>
              <a:t>BK model paničnog poremećaja (2)</a:t>
            </a:r>
            <a:endParaRPr lang="hr-HR" b="1" dirty="0">
              <a:latin typeface="Gabriola" pitchFamily="82" charset="0"/>
            </a:endParaRPr>
          </a:p>
        </p:txBody>
      </p:sp>
      <p:sp>
        <p:nvSpPr>
          <p:cNvPr id="3" name="Content Placeholder 2"/>
          <p:cNvSpPr>
            <a:spLocks noGrp="1"/>
          </p:cNvSpPr>
          <p:nvPr>
            <p:ph idx="1"/>
          </p:nvPr>
        </p:nvSpPr>
        <p:spPr>
          <a:xfrm>
            <a:off x="448965" y="2054655"/>
            <a:ext cx="8229600" cy="4581150"/>
          </a:xfrm>
        </p:spPr>
        <p:txBody>
          <a:bodyPr>
            <a:normAutofit/>
          </a:bodyPr>
          <a:lstStyle/>
          <a:p>
            <a:endParaRPr lang="hr-HR" dirty="0">
              <a:latin typeface="Gabriola" pitchFamily="82" charset="0"/>
            </a:endParaRPr>
          </a:p>
          <a:p>
            <a:endParaRPr lang="hr-HR" dirty="0" smtClean="0">
              <a:latin typeface="Gabriola" pitchFamily="82" charset="0"/>
            </a:endParaRPr>
          </a:p>
          <a:p>
            <a:endParaRPr lang="hr-HR" dirty="0">
              <a:latin typeface="Gabriola" pitchFamily="82" charset="0"/>
            </a:endParaRPr>
          </a:p>
          <a:p>
            <a:endParaRPr lang="hr-HR" dirty="0" smtClean="0">
              <a:latin typeface="Gabriola" pitchFamily="82" charset="0"/>
            </a:endParaRPr>
          </a:p>
          <a:p>
            <a:endParaRPr lang="hr-HR" dirty="0">
              <a:latin typeface="Gabriola" pitchFamily="82" charset="0"/>
            </a:endParaRPr>
          </a:p>
        </p:txBody>
      </p:sp>
      <p:sp>
        <p:nvSpPr>
          <p:cNvPr id="6" name="Oval 5"/>
          <p:cNvSpPr/>
          <p:nvPr/>
        </p:nvSpPr>
        <p:spPr>
          <a:xfrm>
            <a:off x="601670" y="2512769"/>
            <a:ext cx="1832460" cy="167975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hr-HR" sz="2000" b="1" dirty="0" smtClean="0">
                <a:solidFill>
                  <a:schemeClr val="tx1">
                    <a:lumMod val="95000"/>
                    <a:lumOff val="5000"/>
                  </a:schemeClr>
                </a:solidFill>
                <a:latin typeface="Baskerville Old Face" pitchFamily="18" charset="0"/>
              </a:rPr>
              <a:t>PANIKA</a:t>
            </a:r>
            <a:endParaRPr lang="hr-HR" sz="2000" b="1" dirty="0">
              <a:solidFill>
                <a:schemeClr val="tx1">
                  <a:lumMod val="95000"/>
                  <a:lumOff val="5000"/>
                </a:schemeClr>
              </a:solidFill>
              <a:latin typeface="Baskerville Old Face" pitchFamily="18" charset="0"/>
            </a:endParaRPr>
          </a:p>
        </p:txBody>
      </p:sp>
      <p:graphicFrame>
        <p:nvGraphicFramePr>
          <p:cNvPr id="4" name="Diagram 3"/>
          <p:cNvGraphicFramePr/>
          <p:nvPr>
            <p:extLst>
              <p:ext uri="{D42A27DB-BD31-4B8C-83A1-F6EECF244321}">
                <p14:modId xmlns:p14="http://schemas.microsoft.com/office/powerpoint/2010/main" val="3609290386"/>
              </p:ext>
            </p:extLst>
          </p:nvPr>
        </p:nvGraphicFramePr>
        <p:xfrm>
          <a:off x="3607793" y="2818180"/>
          <a:ext cx="4269640" cy="23374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8" name="Straight Arrow Connector 7"/>
          <p:cNvCxnSpPr/>
          <p:nvPr/>
        </p:nvCxnSpPr>
        <p:spPr>
          <a:xfrm>
            <a:off x="2739540" y="3276295"/>
            <a:ext cx="1679755" cy="0"/>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cxnSp>
        <p:nvCxnSpPr>
          <p:cNvPr id="10" name="Straight Arrow Connector 9"/>
          <p:cNvCxnSpPr/>
          <p:nvPr/>
        </p:nvCxnSpPr>
        <p:spPr>
          <a:xfrm flipH="1">
            <a:off x="2739540" y="4956050"/>
            <a:ext cx="1221640" cy="610820"/>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sp>
        <p:nvSpPr>
          <p:cNvPr id="11" name="Oval 10"/>
          <p:cNvSpPr/>
          <p:nvPr/>
        </p:nvSpPr>
        <p:spPr>
          <a:xfrm>
            <a:off x="296260" y="4956051"/>
            <a:ext cx="2290576" cy="1753736"/>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hr-HR" sz="1600" b="1" dirty="0" smtClean="0">
                <a:latin typeface="Baskerville Old Face" pitchFamily="18" charset="0"/>
              </a:rPr>
              <a:t>AGORAFOBIJA</a:t>
            </a:r>
            <a:endParaRPr lang="hr-HR" sz="1600" b="1" dirty="0">
              <a:latin typeface="Baskerville Old Face" pitchFamily="18" charset="0"/>
            </a:endParaRPr>
          </a:p>
        </p:txBody>
      </p:sp>
      <p:sp>
        <p:nvSpPr>
          <p:cNvPr id="12" name="Oval 11"/>
          <p:cNvSpPr/>
          <p:nvPr/>
        </p:nvSpPr>
        <p:spPr>
          <a:xfrm>
            <a:off x="4824649" y="5571363"/>
            <a:ext cx="1985164" cy="1138424"/>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hr-HR" sz="2000" dirty="0" smtClean="0">
                <a:latin typeface="Baskerville Old Face" pitchFamily="18" charset="0"/>
              </a:rPr>
              <a:t>Magične sigurnosne misli</a:t>
            </a:r>
            <a:endParaRPr lang="hr-HR" sz="2000" dirty="0">
              <a:latin typeface="Baskerville Old Face" pitchFamily="18" charset="0"/>
            </a:endParaRPr>
          </a:p>
        </p:txBody>
      </p:sp>
      <p:cxnSp>
        <p:nvCxnSpPr>
          <p:cNvPr id="14" name="Straight Arrow Connector 13"/>
          <p:cNvCxnSpPr/>
          <p:nvPr/>
        </p:nvCxnSpPr>
        <p:spPr>
          <a:xfrm>
            <a:off x="4915024" y="5118406"/>
            <a:ext cx="420501" cy="448464"/>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cxnSp>
        <p:nvCxnSpPr>
          <p:cNvPr id="16" name="Straight Arrow Connector 15"/>
          <p:cNvCxnSpPr/>
          <p:nvPr/>
        </p:nvCxnSpPr>
        <p:spPr>
          <a:xfrm flipH="1">
            <a:off x="6404460" y="5204690"/>
            <a:ext cx="305411" cy="392648"/>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cxnSp>
        <p:nvCxnSpPr>
          <p:cNvPr id="18" name="Straight Arrow Connector 17"/>
          <p:cNvCxnSpPr/>
          <p:nvPr/>
        </p:nvCxnSpPr>
        <p:spPr>
          <a:xfrm flipV="1">
            <a:off x="6292574" y="5129770"/>
            <a:ext cx="305713" cy="401040"/>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cxnSp>
        <p:nvCxnSpPr>
          <p:cNvPr id="20" name="Straight Arrow Connector 19"/>
          <p:cNvCxnSpPr/>
          <p:nvPr/>
        </p:nvCxnSpPr>
        <p:spPr>
          <a:xfrm flipH="1" flipV="1">
            <a:off x="4824649" y="5168873"/>
            <a:ext cx="362330" cy="423326"/>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cxnSp>
        <p:nvCxnSpPr>
          <p:cNvPr id="22" name="Straight Arrow Connector 21"/>
          <p:cNvCxnSpPr/>
          <p:nvPr/>
        </p:nvCxnSpPr>
        <p:spPr>
          <a:xfrm flipH="1">
            <a:off x="2739540" y="6143893"/>
            <a:ext cx="1947620" cy="0"/>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sp>
        <p:nvSpPr>
          <p:cNvPr id="24" name="Cloud 23"/>
          <p:cNvSpPr/>
          <p:nvPr/>
        </p:nvSpPr>
        <p:spPr>
          <a:xfrm>
            <a:off x="6862574" y="5307236"/>
            <a:ext cx="2281425" cy="1505097"/>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lvl="0" algn="ctr"/>
            <a:r>
              <a:rPr lang="hr-HR" sz="1400" dirty="0" smtClean="0">
                <a:latin typeface="Baskerville Old Face" pitchFamily="18" charset="0"/>
              </a:rPr>
              <a:t>Moja sigurnosna ponašanja sprečavaju da stvari izmaknu kontroli. Ona me štite.</a:t>
            </a:r>
            <a:endParaRPr lang="hr-HR" sz="1400" dirty="0">
              <a:latin typeface="Baskerville Old Face" pitchFamily="18" charset="0"/>
            </a:endParaRPr>
          </a:p>
        </p:txBody>
      </p:sp>
      <p:sp>
        <p:nvSpPr>
          <p:cNvPr id="25" name="Cloud 24"/>
          <p:cNvSpPr/>
          <p:nvPr/>
        </p:nvSpPr>
        <p:spPr>
          <a:xfrm>
            <a:off x="6557165" y="1745658"/>
            <a:ext cx="2281425" cy="1505097"/>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lvl="0" algn="ctr"/>
            <a:r>
              <a:rPr lang="hr-HR" sz="1400" dirty="0" smtClean="0">
                <a:latin typeface="Baskerville Old Face" pitchFamily="18" charset="0"/>
              </a:rPr>
              <a:t>Povećane brige prije događaja da ćete biti anksiozni ili uzbuđeni.</a:t>
            </a:r>
            <a:endParaRPr lang="hr-HR" sz="1400" dirty="0">
              <a:latin typeface="Baskerville Old Face" pitchFamily="18" charset="0"/>
            </a:endParaRPr>
          </a:p>
        </p:txBody>
      </p:sp>
    </p:spTree>
    <p:extLst>
      <p:ext uri="{BB962C8B-B14F-4D97-AF65-F5344CB8AC3E}">
        <p14:creationId xmlns:p14="http://schemas.microsoft.com/office/powerpoint/2010/main" val="2881023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500"/>
                                        <p:tgtEl>
                                          <p:spTgt spid="2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500"/>
                                        <p:tgtEl>
                                          <p:spTgt spid="12"/>
                                        </p:tgtEl>
                                      </p:cBhvr>
                                    </p:animEffect>
                                  </p:childTnLst>
                                </p:cTn>
                              </p:par>
                              <p:par>
                                <p:cTn id="21" presetID="10" presetClass="entr" presetSubtype="0" fill="hold"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fade">
                                      <p:cBhvr>
                                        <p:cTn id="23" dur="500"/>
                                        <p:tgtEl>
                                          <p:spTgt spid="18"/>
                                        </p:tgtEl>
                                      </p:cBhvr>
                                    </p:animEffect>
                                  </p:childTnLst>
                                </p:cTn>
                              </p:par>
                              <p:par>
                                <p:cTn id="24" presetID="10" presetClass="entr" presetSubtype="0" fill="hold" nodeType="with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fade">
                                      <p:cBhvr>
                                        <p:cTn id="26" dur="500"/>
                                        <p:tgtEl>
                                          <p:spTgt spid="16"/>
                                        </p:tgtEl>
                                      </p:cBhvr>
                                    </p:animEffect>
                                  </p:childTnLst>
                                </p:cTn>
                              </p:par>
                              <p:par>
                                <p:cTn id="27" presetID="10"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500"/>
                                        <p:tgtEl>
                                          <p:spTgt spid="14"/>
                                        </p:tgtEl>
                                      </p:cBhvr>
                                    </p:animEffect>
                                  </p:childTnLst>
                                </p:cTn>
                              </p:par>
                              <p:par>
                                <p:cTn id="30" presetID="10" presetClass="entr" presetSubtype="0" fill="hold" nodeType="with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fade">
                                      <p:cBhvr>
                                        <p:cTn id="32" dur="500"/>
                                        <p:tgtEl>
                                          <p:spTgt spid="2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fade">
                                      <p:cBhvr>
                                        <p:cTn id="37" dur="50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500"/>
                                        <p:tgtEl>
                                          <p:spTgt spid="10"/>
                                        </p:tgtEl>
                                      </p:cBhvr>
                                    </p:animEffect>
                                  </p:childTnLst>
                                </p:cTn>
                              </p:par>
                              <p:par>
                                <p:cTn id="43" presetID="10" presetClass="entr" presetSubtype="0" fill="hold" nodeType="withEffect">
                                  <p:stCondLst>
                                    <p:cond delay="0"/>
                                  </p:stCondLst>
                                  <p:childTnLst>
                                    <p:set>
                                      <p:cBhvr>
                                        <p:cTn id="44" dur="1" fill="hold">
                                          <p:stCondLst>
                                            <p:cond delay="0"/>
                                          </p:stCondLst>
                                        </p:cTn>
                                        <p:tgtEl>
                                          <p:spTgt spid="22"/>
                                        </p:tgtEl>
                                        <p:attrNameLst>
                                          <p:attrName>style.visibility</p:attrName>
                                        </p:attrNameLst>
                                      </p:cBhvr>
                                      <p:to>
                                        <p:strVal val="visible"/>
                                      </p:to>
                                    </p:set>
                                    <p:animEffect transition="in" filter="fade">
                                      <p:cBhvr>
                                        <p:cTn id="45" dur="500"/>
                                        <p:tgtEl>
                                          <p:spTgt spid="22"/>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1"/>
                                        </p:tgtEl>
                                        <p:attrNameLst>
                                          <p:attrName>style.visibility</p:attrName>
                                        </p:attrNameLst>
                                      </p:cBhvr>
                                      <p:to>
                                        <p:strVal val="visible"/>
                                      </p:to>
                                    </p:set>
                                    <p:animEffect transition="in" filter="fade">
                                      <p:cBhvr>
                                        <p:cTn id="4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11" grpId="0" animBg="1"/>
      <p:bldP spid="12" grpId="0" animBg="1"/>
      <p:bldP spid="24" grpId="0" animBg="1"/>
      <p:bldP spid="2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latin typeface="Gabriola" pitchFamily="82" charset="0"/>
              </a:rPr>
              <a:t>Opći plan tretmana</a:t>
            </a:r>
            <a:endParaRPr lang="hr-HR" b="1" dirty="0">
              <a:latin typeface="Gabriola" pitchFamily="82"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242770216"/>
              </p:ext>
            </p:extLst>
          </p:nvPr>
        </p:nvGraphicFramePr>
        <p:xfrm>
          <a:off x="3961180" y="527604"/>
          <a:ext cx="4733856" cy="62609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075" name="Picture 3" descr="C:\Users\User\Desktop\hubikot\panični\Plant-a-Seed.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01671" y="2970884"/>
            <a:ext cx="2105136" cy="2716231"/>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2"/>
          <p:cNvSpPr txBox="1">
            <a:spLocks/>
          </p:cNvSpPr>
          <p:nvPr/>
        </p:nvSpPr>
        <p:spPr>
          <a:xfrm>
            <a:off x="369331" y="5686002"/>
            <a:ext cx="2569816" cy="85401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solidFill>
                  <a:schemeClr val="accent3">
                    <a:lumMod val="50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accent3">
                    <a:lumMod val="5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accent3">
                    <a:lumMod val="5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accent3">
                    <a:lumMod val="5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accent3">
                    <a:lumMod val="5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hr-HR" sz="3200" dirty="0" smtClean="0">
                <a:latin typeface="Gabriola" pitchFamily="82" charset="0"/>
              </a:rPr>
              <a:t>12 seansi</a:t>
            </a:r>
          </a:p>
        </p:txBody>
      </p:sp>
    </p:spTree>
    <p:extLst>
      <p:ext uri="{BB962C8B-B14F-4D97-AF65-F5344CB8AC3E}">
        <p14:creationId xmlns:p14="http://schemas.microsoft.com/office/powerpoint/2010/main" val="12444420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965" y="1443835"/>
            <a:ext cx="5344675" cy="458115"/>
          </a:xfrm>
        </p:spPr>
        <p:txBody>
          <a:bodyPr>
            <a:normAutofit fontScale="90000"/>
          </a:bodyPr>
          <a:lstStyle/>
          <a:p>
            <a:r>
              <a:rPr lang="hr-HR" b="1" dirty="0" smtClean="0">
                <a:latin typeface="Gabriola" pitchFamily="82" charset="0"/>
              </a:rPr>
              <a:t>Procjena </a:t>
            </a:r>
            <a:endParaRPr lang="hr-HR" b="1" dirty="0">
              <a:latin typeface="Gabriola" pitchFamily="82" charset="0"/>
            </a:endParaRPr>
          </a:p>
        </p:txBody>
      </p:sp>
      <p:sp>
        <p:nvSpPr>
          <p:cNvPr id="3" name="Content Placeholder 2"/>
          <p:cNvSpPr>
            <a:spLocks noGrp="1"/>
          </p:cNvSpPr>
          <p:nvPr>
            <p:ph idx="1"/>
          </p:nvPr>
        </p:nvSpPr>
        <p:spPr>
          <a:xfrm>
            <a:off x="601670" y="2034850"/>
            <a:ext cx="5344675" cy="4729668"/>
          </a:xfrm>
        </p:spPr>
        <p:txBody>
          <a:bodyPr>
            <a:normAutofit lnSpcReduction="10000"/>
          </a:bodyPr>
          <a:lstStyle/>
          <a:p>
            <a:pPr marL="0" indent="0">
              <a:buNone/>
            </a:pPr>
            <a:r>
              <a:rPr lang="hr-HR" sz="2200" dirty="0" smtClean="0">
                <a:solidFill>
                  <a:schemeClr val="tx1">
                    <a:lumMod val="95000"/>
                    <a:lumOff val="5000"/>
                  </a:schemeClr>
                </a:solidFill>
                <a:latin typeface="Gabriola" pitchFamily="82" charset="0"/>
              </a:rPr>
              <a:t>Testovi i kliničko intervjuiranje</a:t>
            </a:r>
          </a:p>
          <a:p>
            <a:r>
              <a:rPr lang="hr-HR" sz="2200" dirty="0" smtClean="0">
                <a:solidFill>
                  <a:schemeClr val="tx1">
                    <a:lumMod val="95000"/>
                    <a:lumOff val="5000"/>
                  </a:schemeClr>
                </a:solidFill>
                <a:latin typeface="Gabriola" pitchFamily="82" charset="0"/>
              </a:rPr>
              <a:t>Intervju za anksiozne poremećaje za DSM-IV (ADIS-IV)</a:t>
            </a:r>
          </a:p>
          <a:p>
            <a:r>
              <a:rPr lang="hr-HR" sz="2200" dirty="0" smtClean="0">
                <a:solidFill>
                  <a:schemeClr val="tx1">
                    <a:lumMod val="95000"/>
                    <a:lumOff val="5000"/>
                  </a:schemeClr>
                </a:solidFill>
                <a:latin typeface="Gabriola" pitchFamily="82" charset="0"/>
              </a:rPr>
              <a:t>Strukturirani klinički intervju za DSM-IV-TR za poremećaje s Osi I (SCID)</a:t>
            </a:r>
          </a:p>
          <a:p>
            <a:r>
              <a:rPr lang="hr-HR" sz="2200" b="1" dirty="0" smtClean="0">
                <a:solidFill>
                  <a:schemeClr val="tx1">
                    <a:lumMod val="95000"/>
                    <a:lumOff val="5000"/>
                  </a:schemeClr>
                </a:solidFill>
                <a:latin typeface="Gabriola" pitchFamily="82" charset="0"/>
              </a:rPr>
              <a:t>Upitnici samoprocjene: </a:t>
            </a:r>
          </a:p>
          <a:p>
            <a:pPr lvl="1">
              <a:buFont typeface="Arial" pitchFamily="34" charset="0"/>
              <a:buChar char="•"/>
            </a:pPr>
            <a:r>
              <a:rPr lang="hr-HR" sz="2200" dirty="0" smtClean="0">
                <a:solidFill>
                  <a:schemeClr val="tx1">
                    <a:lumMod val="95000"/>
                    <a:lumOff val="5000"/>
                  </a:schemeClr>
                </a:solidFill>
                <a:latin typeface="Gabriola" pitchFamily="82" charset="0"/>
              </a:rPr>
              <a:t>BDI-II</a:t>
            </a:r>
          </a:p>
          <a:p>
            <a:pPr lvl="1">
              <a:buFont typeface="Arial" pitchFamily="34" charset="0"/>
              <a:buChar char="•"/>
            </a:pPr>
            <a:r>
              <a:rPr lang="hr-HR" sz="2200" dirty="0" smtClean="0">
                <a:solidFill>
                  <a:schemeClr val="tx1">
                    <a:lumMod val="95000"/>
                    <a:lumOff val="5000"/>
                  </a:schemeClr>
                </a:solidFill>
                <a:latin typeface="Gabriola" pitchFamily="82" charset="0"/>
              </a:rPr>
              <a:t>BAI</a:t>
            </a:r>
          </a:p>
          <a:p>
            <a:pPr lvl="1">
              <a:buFont typeface="Arial" pitchFamily="34" charset="0"/>
              <a:buChar char="•"/>
            </a:pPr>
            <a:r>
              <a:rPr lang="hr-HR" sz="2200" dirty="0" smtClean="0">
                <a:solidFill>
                  <a:schemeClr val="tx1">
                    <a:lumMod val="95000"/>
                    <a:lumOff val="5000"/>
                  </a:schemeClr>
                </a:solidFill>
                <a:latin typeface="Gabriola" pitchFamily="82" charset="0"/>
              </a:rPr>
              <a:t>Upitnik straha - Subskala agorafobije (Marks i Mathews, 1979)</a:t>
            </a:r>
          </a:p>
          <a:p>
            <a:pPr lvl="1">
              <a:buFont typeface="Arial" pitchFamily="34" charset="0"/>
              <a:buChar char="•"/>
            </a:pPr>
            <a:r>
              <a:rPr lang="hr-HR" sz="2200" dirty="0" smtClean="0">
                <a:solidFill>
                  <a:schemeClr val="tx1">
                    <a:lumMod val="95000"/>
                    <a:lumOff val="5000"/>
                  </a:schemeClr>
                </a:solidFill>
                <a:latin typeface="Gabriola" pitchFamily="82" charset="0"/>
              </a:rPr>
              <a:t>Upitnik mobilnosti (Chambless, Caputo, Jasin, Greeley i Williams, 1985)</a:t>
            </a:r>
          </a:p>
          <a:p>
            <a:pPr lvl="1">
              <a:buFont typeface="Arial" pitchFamily="34" charset="0"/>
              <a:buChar char="•"/>
            </a:pPr>
            <a:r>
              <a:rPr lang="hr-HR" sz="2200" dirty="0" smtClean="0">
                <a:solidFill>
                  <a:schemeClr val="tx1">
                    <a:lumMod val="95000"/>
                    <a:lumOff val="5000"/>
                  </a:schemeClr>
                </a:solidFill>
                <a:latin typeface="Gabriola" pitchFamily="82" charset="0"/>
              </a:rPr>
              <a:t>Skala težine paničnog poremećaja (PDSS, Shear i sur., 1997)</a:t>
            </a:r>
          </a:p>
        </p:txBody>
      </p:sp>
      <p:sp>
        <p:nvSpPr>
          <p:cNvPr id="4" name="Title 1"/>
          <p:cNvSpPr txBox="1">
            <a:spLocks/>
          </p:cNvSpPr>
          <p:nvPr/>
        </p:nvSpPr>
        <p:spPr>
          <a:xfrm>
            <a:off x="5946345" y="1489568"/>
            <a:ext cx="5039264" cy="458115"/>
          </a:xfrm>
          <a:prstGeom prst="rect">
            <a:avLst/>
          </a:prstGeom>
        </p:spPr>
        <p:txBody>
          <a:bodyPr vert="horz" lIns="91440" tIns="45720" rIns="91440" bIns="45720" rtlCol="0" anchor="ctr">
            <a:normAutofit fontScale="82500" lnSpcReduction="20000"/>
          </a:bodyPr>
          <a:lstStyle>
            <a:lvl1pPr algn="l" defTabSz="914400" rtl="0" eaLnBrk="1" latinLnBrk="0" hangingPunct="1">
              <a:spcBef>
                <a:spcPct val="0"/>
              </a:spcBef>
              <a:buNone/>
              <a:defRPr sz="3600" kern="1200">
                <a:solidFill>
                  <a:srgbClr val="2A5A06"/>
                </a:solidFill>
                <a:latin typeface="+mj-lt"/>
                <a:ea typeface="+mj-ea"/>
                <a:cs typeface="+mj-cs"/>
              </a:defRPr>
            </a:lvl1pPr>
          </a:lstStyle>
          <a:p>
            <a:r>
              <a:rPr lang="hr-HR" b="1" dirty="0" smtClean="0">
                <a:latin typeface="Gabriola" pitchFamily="82" charset="0"/>
              </a:rPr>
              <a:t>Razmatranje lijekova </a:t>
            </a:r>
            <a:endParaRPr lang="hr-HR" b="1" dirty="0">
              <a:latin typeface="Gabriola" pitchFamily="82" charset="0"/>
            </a:endParaRPr>
          </a:p>
        </p:txBody>
      </p:sp>
      <p:sp>
        <p:nvSpPr>
          <p:cNvPr id="5" name="Content Placeholder 2"/>
          <p:cNvSpPr txBox="1">
            <a:spLocks/>
          </p:cNvSpPr>
          <p:nvPr/>
        </p:nvSpPr>
        <p:spPr>
          <a:xfrm>
            <a:off x="6099050" y="2054655"/>
            <a:ext cx="2569816" cy="47296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solidFill>
                  <a:schemeClr val="accent3">
                    <a:lumMod val="50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accent3">
                    <a:lumMod val="5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accent3">
                    <a:lumMod val="5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accent3">
                    <a:lumMod val="5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accent3">
                    <a:lumMod val="5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hr-HR" sz="2200" dirty="0" smtClean="0">
                <a:solidFill>
                  <a:schemeClr val="tx1">
                    <a:lumMod val="95000"/>
                    <a:lumOff val="5000"/>
                  </a:schemeClr>
                </a:solidFill>
                <a:latin typeface="Gabriola" pitchFamily="82" charset="0"/>
              </a:rPr>
              <a:t>Antidepresivi</a:t>
            </a:r>
          </a:p>
          <a:p>
            <a:r>
              <a:rPr lang="hr-HR" sz="2200" dirty="0" smtClean="0">
                <a:solidFill>
                  <a:schemeClr val="tx1">
                    <a:lumMod val="95000"/>
                    <a:lumOff val="5000"/>
                  </a:schemeClr>
                </a:solidFill>
                <a:latin typeface="Gabriola" pitchFamily="82" charset="0"/>
              </a:rPr>
              <a:t>Anksiolitici </a:t>
            </a:r>
          </a:p>
        </p:txBody>
      </p:sp>
      <p:cxnSp>
        <p:nvCxnSpPr>
          <p:cNvPr id="7" name="Straight Connector 6"/>
          <p:cNvCxnSpPr/>
          <p:nvPr/>
        </p:nvCxnSpPr>
        <p:spPr>
          <a:xfrm>
            <a:off x="5946345" y="2054655"/>
            <a:ext cx="0" cy="4581150"/>
          </a:xfrm>
          <a:prstGeom prst="line">
            <a:avLst/>
          </a:prstGeom>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40277793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5426</TotalTime>
  <Words>1451</Words>
  <Application>Microsoft Office PowerPoint</Application>
  <PresentationFormat>On-screen Show (4:3)</PresentationFormat>
  <Paragraphs>252</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Baskerville Old Face</vt:lpstr>
      <vt:lpstr>Calibri</vt:lpstr>
      <vt:lpstr>Gabriola</vt:lpstr>
      <vt:lpstr>Wingdings</vt:lpstr>
      <vt:lpstr>Office Theme</vt:lpstr>
      <vt:lpstr>Bihevioralno-kognitivni tretman paničnog poremećaja</vt:lpstr>
      <vt:lpstr>Etiologija paničnih poremećaja</vt:lpstr>
      <vt:lpstr>Kognitivne distorzije kod paničnog poremećaja i agorafobije</vt:lpstr>
      <vt:lpstr>Predisponirajući činitelji</vt:lpstr>
      <vt:lpstr>Percipitirajući činitelji</vt:lpstr>
      <vt:lpstr>BK model paničnog poremećaja </vt:lpstr>
      <vt:lpstr>BK model paničnog poremećaja (2)</vt:lpstr>
      <vt:lpstr>Opći plan tretmana</vt:lpstr>
      <vt:lpstr>Procjena </vt:lpstr>
      <vt:lpstr>Upoznavanje s tretmanom</vt:lpstr>
      <vt:lpstr>Ponovno učenje disanja</vt:lpstr>
      <vt:lpstr>Trening relaksacije</vt:lpstr>
      <vt:lpstr>Kognitivne intervencije</vt:lpstr>
      <vt:lpstr>Kognitivne intervencije (2)</vt:lpstr>
      <vt:lpstr>Kognitivne intervencije (3)</vt:lpstr>
      <vt:lpstr>Kognitivne intervencije (4)</vt:lpstr>
      <vt:lpstr>Bihevioralne intervencije</vt:lpstr>
      <vt:lpstr>Bihevioralne intervencije (2)</vt:lpstr>
      <vt:lpstr>Bihevioralne intervencije (3)</vt:lpstr>
      <vt:lpstr>Suočavanje sa životnim stresom</vt:lpstr>
      <vt:lpstr>Prorjeđivanje terapije</vt:lpstr>
      <vt:lpstr>Poteškoće u tretmanu</vt:lpstr>
      <vt:lpstr>Zahvaljujem na pažnji!</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Nastava</cp:lastModifiedBy>
  <cp:revision>68</cp:revision>
  <dcterms:created xsi:type="dcterms:W3CDTF">2013-08-21T19:17:07Z</dcterms:created>
  <dcterms:modified xsi:type="dcterms:W3CDTF">2017-10-08T21:23:49Z</dcterms:modified>
</cp:coreProperties>
</file>