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5" r:id="rId5"/>
    <p:sldId id="266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4A9"/>
    <a:srgbClr val="1FDCF5"/>
    <a:srgbClr val="E42CCA"/>
    <a:srgbClr val="F20C22"/>
    <a:srgbClr val="4BDD6E"/>
    <a:srgbClr val="F2FC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2" autoAdjust="0"/>
    <p:restoredTop sz="94660"/>
  </p:normalViewPr>
  <p:slideViewPr>
    <p:cSldViewPr>
      <p:cViewPr varScale="1">
        <p:scale>
          <a:sx n="88" d="100"/>
          <a:sy n="88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B77B-C893-4865-BE20-97A8E89604B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</dgm:spPr>
      <dgm:t>
        <a:bodyPr/>
        <a:lstStyle/>
        <a:p>
          <a:endParaRPr lang="hr-HR"/>
        </a:p>
      </dgm:t>
    </dgm:pt>
    <dgm:pt modelId="{0540F895-248C-453F-98B9-22B1F3C190BC}">
      <dgm:prSet phldrT="[Text]" custT="1"/>
      <dgm:spPr>
        <a:solidFill>
          <a:srgbClr val="1FDCF5"/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BIOKEMIJSKI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C849FD-BAE5-44A6-80B1-EF594E076C4E}" type="parTrans" cxnId="{8D8557F1-A675-4144-A457-D6AD94AAB3EF}">
      <dgm:prSet/>
      <dgm:spPr/>
      <dgm:t>
        <a:bodyPr/>
        <a:lstStyle/>
        <a:p>
          <a:endParaRPr lang="hr-HR"/>
        </a:p>
      </dgm:t>
    </dgm:pt>
    <dgm:pt modelId="{0F9C5251-253A-4D79-BD21-1B1CD658DD9F}" type="sibTrans" cxnId="{8D8557F1-A675-4144-A457-D6AD94AAB3EF}">
      <dgm:prSet/>
      <dgm:spPr/>
      <dgm:t>
        <a:bodyPr/>
        <a:lstStyle/>
        <a:p>
          <a:endParaRPr lang="hr-HR"/>
        </a:p>
      </dgm:t>
    </dgm:pt>
    <dgm:pt modelId="{A9872C5A-12A9-46B0-BA59-1065ECEF0C71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genetska predispozicija</a:t>
          </a:r>
          <a:endParaRPr lang="hr-HR" sz="1400" dirty="0"/>
        </a:p>
      </dgm:t>
    </dgm:pt>
    <dgm:pt modelId="{3E90337C-11FD-4EB0-BBD1-825BD2DA55B4}" type="parTrans" cxnId="{A814F03E-2517-4F26-B76F-57C3DCA814C1}">
      <dgm:prSet/>
      <dgm:spPr/>
      <dgm:t>
        <a:bodyPr/>
        <a:lstStyle/>
        <a:p>
          <a:endParaRPr lang="hr-HR"/>
        </a:p>
      </dgm:t>
    </dgm:pt>
    <dgm:pt modelId="{CFB6BD66-B1D7-4FA3-9C07-3D981216343F}" type="sibTrans" cxnId="{A814F03E-2517-4F26-B76F-57C3DCA814C1}">
      <dgm:prSet/>
      <dgm:spPr/>
      <dgm:t>
        <a:bodyPr/>
        <a:lstStyle/>
        <a:p>
          <a:endParaRPr lang="hr-HR"/>
        </a:p>
      </dgm:t>
    </dgm:pt>
    <dgm:pt modelId="{D1020BA7-C40D-4FA6-8EE2-C0AFCB3506A8}">
      <dgm:prSet phldrT="[Text]" custT="1"/>
      <dgm:spPr>
        <a:solidFill>
          <a:srgbClr val="F494A9"/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INTERPERSONALNI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61EB61-B18E-46BB-86A4-179EB17DF6A0}" type="parTrans" cxnId="{0E933A94-8F65-4D85-BD36-C5324D24BECA}">
      <dgm:prSet/>
      <dgm:spPr/>
      <dgm:t>
        <a:bodyPr/>
        <a:lstStyle/>
        <a:p>
          <a:endParaRPr lang="hr-HR"/>
        </a:p>
      </dgm:t>
    </dgm:pt>
    <dgm:pt modelId="{2BC5D8BA-E487-4EFA-9F33-41CC75B28808}" type="sibTrans" cxnId="{0E933A94-8F65-4D85-BD36-C5324D24BECA}">
      <dgm:prSet/>
      <dgm:spPr/>
      <dgm:t>
        <a:bodyPr/>
        <a:lstStyle/>
        <a:p>
          <a:endParaRPr lang="hr-HR"/>
        </a:p>
      </dgm:t>
    </dgm:pt>
    <dgm:pt modelId="{9074AB86-0512-44E1-9507-964ADA5F18FB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sukobi u odnosima</a:t>
          </a:r>
          <a:endParaRPr lang="hr-HR" sz="1400" dirty="0"/>
        </a:p>
      </dgm:t>
    </dgm:pt>
    <dgm:pt modelId="{06FA3D72-7A73-4133-AF2E-6E62809DBB89}" type="parTrans" cxnId="{3E950EC8-ADCF-4667-9397-3434CD9BC872}">
      <dgm:prSet/>
      <dgm:spPr/>
      <dgm:t>
        <a:bodyPr/>
        <a:lstStyle/>
        <a:p>
          <a:endParaRPr lang="hr-HR"/>
        </a:p>
      </dgm:t>
    </dgm:pt>
    <dgm:pt modelId="{00396F54-2972-443B-8DA5-E021548E5E7C}" type="sibTrans" cxnId="{3E950EC8-ADCF-4667-9397-3434CD9BC872}">
      <dgm:prSet/>
      <dgm:spPr/>
      <dgm:t>
        <a:bodyPr/>
        <a:lstStyle/>
        <a:p>
          <a:endParaRPr lang="hr-HR"/>
        </a:p>
      </dgm:t>
    </dgm:pt>
    <dgm:pt modelId="{E177064F-9B82-40E1-992E-C14EEB85D606}">
      <dgm:prSet phldrT="[Text]" custT="1"/>
      <dgm:spPr>
        <a:solidFill>
          <a:srgbClr val="E42CCA"/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KOGNITIVNI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7DBDE-C92E-41EB-B5FC-4D1CD31EDC5A}" type="parTrans" cxnId="{2055013F-A7A2-4202-ACBE-54F30F11DC11}">
      <dgm:prSet/>
      <dgm:spPr/>
      <dgm:t>
        <a:bodyPr/>
        <a:lstStyle/>
        <a:p>
          <a:endParaRPr lang="hr-HR"/>
        </a:p>
      </dgm:t>
    </dgm:pt>
    <dgm:pt modelId="{A9E0E72A-781B-459C-9A7F-52878C83974F}" type="sibTrans" cxnId="{2055013F-A7A2-4202-ACBE-54F30F11DC11}">
      <dgm:prSet/>
      <dgm:spPr/>
      <dgm:t>
        <a:bodyPr/>
        <a:lstStyle/>
        <a:p>
          <a:endParaRPr lang="hr-HR"/>
        </a:p>
      </dgm:t>
    </dgm:pt>
    <dgm:pt modelId="{B76DF8A0-0D36-4987-85D3-5FE056212422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povećani stres</a:t>
          </a:r>
          <a:endParaRPr lang="hr-HR" sz="1400" dirty="0"/>
        </a:p>
      </dgm:t>
    </dgm:pt>
    <dgm:pt modelId="{EB1B8282-631F-4FC3-982B-C8CC36DB8D62}" type="parTrans" cxnId="{9FB09F68-8ABD-4E10-9C27-B22225086577}">
      <dgm:prSet/>
      <dgm:spPr/>
      <dgm:t>
        <a:bodyPr/>
        <a:lstStyle/>
        <a:p>
          <a:endParaRPr lang="hr-HR"/>
        </a:p>
      </dgm:t>
    </dgm:pt>
    <dgm:pt modelId="{A6C51663-ACA0-47C7-B7A2-43FB2550221A}" type="sibTrans" cxnId="{9FB09F68-8ABD-4E10-9C27-B22225086577}">
      <dgm:prSet/>
      <dgm:spPr/>
      <dgm:t>
        <a:bodyPr/>
        <a:lstStyle/>
        <a:p>
          <a:endParaRPr lang="hr-HR"/>
        </a:p>
      </dgm:t>
    </dgm:pt>
    <dgm:pt modelId="{6A7EAF6D-9C14-4542-BF69-D44A420C3661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kemizam mozga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A9EFA1-DF78-4DF4-A936-930877EB5DF0}" type="parTrans" cxnId="{1E5FE109-16AA-4742-8F80-9B13463A7801}">
      <dgm:prSet/>
      <dgm:spPr/>
      <dgm:t>
        <a:bodyPr/>
        <a:lstStyle/>
        <a:p>
          <a:endParaRPr lang="hr-HR"/>
        </a:p>
      </dgm:t>
    </dgm:pt>
    <dgm:pt modelId="{80DC5F92-4252-49F7-8938-7192B75CD6D9}" type="sibTrans" cxnId="{1E5FE109-16AA-4742-8F80-9B13463A7801}">
      <dgm:prSet/>
      <dgm:spPr/>
      <dgm:t>
        <a:bodyPr/>
        <a:lstStyle/>
        <a:p>
          <a:endParaRPr lang="hr-HR"/>
        </a:p>
      </dgm:t>
    </dgm:pt>
    <dgm:pt modelId="{9212067F-006F-4E62-8DAE-009F0035DBD7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gubitci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B7DF41-4298-4954-AA60-42F0FD2C914B}" type="parTrans" cxnId="{6D1B0EE9-F651-4AA0-9507-BC540ABCCB0A}">
      <dgm:prSet/>
      <dgm:spPr/>
      <dgm:t>
        <a:bodyPr/>
        <a:lstStyle/>
        <a:p>
          <a:endParaRPr lang="hr-HR"/>
        </a:p>
      </dgm:t>
    </dgm:pt>
    <dgm:pt modelId="{F0D11C52-7940-4814-9A43-B35A26FAE82D}" type="sibTrans" cxnId="{6D1B0EE9-F651-4AA0-9507-BC540ABCCB0A}">
      <dgm:prSet/>
      <dgm:spPr/>
      <dgm:t>
        <a:bodyPr/>
        <a:lstStyle/>
        <a:p>
          <a:endParaRPr lang="hr-HR"/>
        </a:p>
      </dgm:t>
    </dgm:pt>
    <dgm:pt modelId="{57FE5057-52E8-46C4-89C8-00F9FC0ED663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smanjena pozitivna iskustva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44EE39-A25E-435D-AA6C-D58F51389D3F}" type="parTrans" cxnId="{E3F4C753-D2DB-4B31-83F6-82901873DECC}">
      <dgm:prSet/>
      <dgm:spPr/>
      <dgm:t>
        <a:bodyPr/>
        <a:lstStyle/>
        <a:p>
          <a:endParaRPr lang="hr-HR"/>
        </a:p>
      </dgm:t>
    </dgm:pt>
    <dgm:pt modelId="{2A6B0B37-DA73-4381-8A52-AF51CD63DDCD}" type="sibTrans" cxnId="{E3F4C753-D2DB-4B31-83F6-82901873DECC}">
      <dgm:prSet/>
      <dgm:spPr/>
      <dgm:t>
        <a:bodyPr/>
        <a:lstStyle/>
        <a:p>
          <a:endParaRPr lang="hr-HR"/>
        </a:p>
      </dgm:t>
    </dgm:pt>
    <dgm:pt modelId="{A6C56BC1-10A3-4B82-A44B-5A16F3250C7E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iskrivljeni i/ili neprilagođeni načini razmišljanja</a:t>
          </a:r>
          <a:endParaRPr lang="hr-HR" sz="1400" dirty="0"/>
        </a:p>
      </dgm:t>
    </dgm:pt>
    <dgm:pt modelId="{C52F1145-45D1-4996-A8AB-A214CBDA511A}" type="sibTrans" cxnId="{7DE2FDE9-4CB8-422A-BA50-038542E4D127}">
      <dgm:prSet/>
      <dgm:spPr/>
      <dgm:t>
        <a:bodyPr/>
        <a:lstStyle/>
        <a:p>
          <a:endParaRPr lang="hr-HR"/>
        </a:p>
      </dgm:t>
    </dgm:pt>
    <dgm:pt modelId="{7A45A05C-C874-43A9-BEB6-F48DC3D9564C}" type="parTrans" cxnId="{7DE2FDE9-4CB8-422A-BA50-038542E4D127}">
      <dgm:prSet/>
      <dgm:spPr/>
      <dgm:t>
        <a:bodyPr/>
        <a:lstStyle/>
        <a:p>
          <a:endParaRPr lang="hr-HR"/>
        </a:p>
      </dgm:t>
    </dgm:pt>
    <dgm:pt modelId="{DBF413DE-925A-44A5-98B3-A775DCFA14DF}">
      <dgm:prSet phldrT="[Text]" custT="1"/>
      <dgm:spPr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BIHEVIORALNI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5491A8-02C6-48C9-B051-71CBF5F88DF0}" type="sibTrans" cxnId="{544E5045-7A05-4606-8573-E0E42529BA86}">
      <dgm:prSet/>
      <dgm:spPr/>
      <dgm:t>
        <a:bodyPr/>
        <a:lstStyle/>
        <a:p>
          <a:endParaRPr lang="hr-HR"/>
        </a:p>
      </dgm:t>
    </dgm:pt>
    <dgm:pt modelId="{047A7DBB-F2CD-4339-B160-6D714E089B3B}" type="parTrans" cxnId="{544E5045-7A05-4606-8573-E0E42529BA86}">
      <dgm:prSet/>
      <dgm:spPr/>
      <dgm:t>
        <a:bodyPr/>
        <a:lstStyle/>
        <a:p>
          <a:endParaRPr lang="hr-HR"/>
        </a:p>
      </dgm:t>
    </dgm:pt>
    <dgm:pt modelId="{A777B179-3D73-4CE1-9C0E-67F2F10CEFE3}" type="pres">
      <dgm:prSet presAssocID="{A102B77B-C893-4865-BE20-97A8E89604B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06BBC0D-11AA-4FB3-84DA-8EBEF9BF57D2}" type="pres">
      <dgm:prSet presAssocID="{A102B77B-C893-4865-BE20-97A8E89604BD}" presName="children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8C76091E-036B-4970-A17D-83680350B85D}" type="pres">
      <dgm:prSet presAssocID="{A102B77B-C893-4865-BE20-97A8E89604BD}" presName="child1group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DCA8065E-7944-4D39-BCCF-47C0FD3CD38D}" type="pres">
      <dgm:prSet presAssocID="{A102B77B-C893-4865-BE20-97A8E89604BD}" presName="child1" presStyleLbl="bgAcc1" presStyleIdx="0" presStyleCnt="4" custScaleX="107561" custScaleY="50603"/>
      <dgm:spPr/>
      <dgm:t>
        <a:bodyPr/>
        <a:lstStyle/>
        <a:p>
          <a:endParaRPr lang="hr-HR"/>
        </a:p>
      </dgm:t>
    </dgm:pt>
    <dgm:pt modelId="{75DD5CBF-E669-40EC-B32C-421E0F176915}" type="pres">
      <dgm:prSet presAssocID="{A102B77B-C893-4865-BE20-97A8E89604B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374EDFE-EEFE-4BED-9327-735D6E8BED5E}" type="pres">
      <dgm:prSet presAssocID="{A102B77B-C893-4865-BE20-97A8E89604BD}" presName="child2group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3E4BC301-789D-44FA-A67F-5691EEDE5A00}" type="pres">
      <dgm:prSet presAssocID="{A102B77B-C893-4865-BE20-97A8E89604BD}" presName="child2" presStyleLbl="bgAcc1" presStyleIdx="1" presStyleCnt="4" custScaleX="78294" custScaleY="50603"/>
      <dgm:spPr/>
      <dgm:t>
        <a:bodyPr/>
        <a:lstStyle/>
        <a:p>
          <a:endParaRPr lang="hr-HR"/>
        </a:p>
      </dgm:t>
    </dgm:pt>
    <dgm:pt modelId="{3E1C3B5B-E6A1-4AD0-A8B1-214B474891EE}" type="pres">
      <dgm:prSet presAssocID="{A102B77B-C893-4865-BE20-97A8E89604B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2F06CA5-CB5F-44DD-BB19-C3F750721EAC}" type="pres">
      <dgm:prSet presAssocID="{A102B77B-C893-4865-BE20-97A8E89604BD}" presName="child3group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B7C0F0B7-C719-440D-87BB-03B5182E0BA5}" type="pres">
      <dgm:prSet presAssocID="{A102B77B-C893-4865-BE20-97A8E89604BD}" presName="child3" presStyleLbl="bgAcc1" presStyleIdx="2" presStyleCnt="4" custScaleX="110834" custScaleY="73193" custLinFactNeighborX="6637" custLinFactNeighborY="-11295"/>
      <dgm:spPr/>
      <dgm:t>
        <a:bodyPr/>
        <a:lstStyle/>
        <a:p>
          <a:endParaRPr lang="hr-HR"/>
        </a:p>
      </dgm:t>
    </dgm:pt>
    <dgm:pt modelId="{805DE487-F470-4E8C-91DE-E827FF884C30}" type="pres">
      <dgm:prSet presAssocID="{A102B77B-C893-4865-BE20-97A8E89604B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7DA24BE-95E8-42AB-B1CC-9DB582E90398}" type="pres">
      <dgm:prSet presAssocID="{A102B77B-C893-4865-BE20-97A8E89604BD}" presName="child4group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D697F9E0-BAC1-4624-9FEB-2FBB60446D37}" type="pres">
      <dgm:prSet presAssocID="{A102B77B-C893-4865-BE20-97A8E89604BD}" presName="child4" presStyleLbl="bgAcc1" presStyleIdx="3" presStyleCnt="4" custScaleX="140608" custScaleY="54820" custLinFactNeighborX="-3384" custLinFactNeighborY="-1656"/>
      <dgm:spPr/>
      <dgm:t>
        <a:bodyPr/>
        <a:lstStyle/>
        <a:p>
          <a:endParaRPr lang="hr-HR"/>
        </a:p>
      </dgm:t>
    </dgm:pt>
    <dgm:pt modelId="{171912DE-AD0A-4E21-8FBF-A010DD28DE41}" type="pres">
      <dgm:prSet presAssocID="{A102B77B-C893-4865-BE20-97A8E89604B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B773084-D5AF-41D4-9FA3-A6E2D1E22EED}" type="pres">
      <dgm:prSet presAssocID="{A102B77B-C893-4865-BE20-97A8E89604BD}" presName="childPlaceholder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4923F008-0C74-43CD-B442-212FAF771E23}" type="pres">
      <dgm:prSet presAssocID="{A102B77B-C893-4865-BE20-97A8E89604BD}" presName="circle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5B422DED-8A09-41D8-A6C2-0580092D7317}" type="pres">
      <dgm:prSet presAssocID="{A102B77B-C893-4865-BE20-97A8E89604B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A78EBE1-F9AF-4A4F-9C9F-1E02D62EF4CF}" type="pres">
      <dgm:prSet presAssocID="{A102B77B-C893-4865-BE20-97A8E89604B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927C50-F4FF-4013-B9FE-65CFE6F40887}" type="pres">
      <dgm:prSet presAssocID="{A102B77B-C893-4865-BE20-97A8E89604B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D19FED-A509-480D-9B6F-7C607DFF7414}" type="pres">
      <dgm:prSet presAssocID="{A102B77B-C893-4865-BE20-97A8E89604B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9F6267-E3F6-4566-8ED2-857FA5BBECF6}" type="pres">
      <dgm:prSet presAssocID="{A102B77B-C893-4865-BE20-97A8E89604BD}" presName="quadrantPlaceholder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4C8968B7-6EA5-428A-A5CF-7B1485BE6817}" type="pres">
      <dgm:prSet presAssocID="{A102B77B-C893-4865-BE20-97A8E89604BD}" presName="center1" presStyleLbl="fgShp" presStyleIdx="0" presStyleCnt="2" custFlipVert="1" custScaleX="5117" custScaleY="25857" custLinFactX="300000" custLinFactY="-11492" custLinFactNeighborX="334277" custLinFactNeighborY="-10000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  <dgm:pt modelId="{E150F957-6C21-4E73-9148-A8E784800C27}" type="pres">
      <dgm:prSet presAssocID="{A102B77B-C893-4865-BE20-97A8E89604BD}" presName="center2" presStyleLbl="fgShp" presStyleIdx="1" presStyleCnt="2" custScaleX="48354" custScaleY="7322" custLinFactX="300000" custLinFactY="-100000" custLinFactNeighborX="398749" custLinFactNeighborY="-18897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</dgm:pt>
  </dgm:ptLst>
  <dgm:cxnLst>
    <dgm:cxn modelId="{91FE9EDE-C34F-4B85-AC25-583AA9742578}" type="presOf" srcId="{A6C56BC1-10A3-4B82-A44B-5A16F3250C7E}" destId="{805DE487-F470-4E8C-91DE-E827FF884C30}" srcOrd="1" destOrd="0" presId="urn:microsoft.com/office/officeart/2005/8/layout/cycle4"/>
    <dgm:cxn modelId="{B9D98C41-E300-4D2E-8358-9CADE771891C}" type="presOf" srcId="{B76DF8A0-0D36-4987-85D3-5FE056212422}" destId="{171912DE-AD0A-4E21-8FBF-A010DD28DE41}" srcOrd="1" destOrd="0" presId="urn:microsoft.com/office/officeart/2005/8/layout/cycle4"/>
    <dgm:cxn modelId="{D66CBD53-7D8F-4875-8EC9-CDA89EE903E4}" type="presOf" srcId="{6A7EAF6D-9C14-4542-BF69-D44A420C3661}" destId="{75DD5CBF-E669-40EC-B32C-421E0F176915}" srcOrd="1" destOrd="1" presId="urn:microsoft.com/office/officeart/2005/8/layout/cycle4"/>
    <dgm:cxn modelId="{68CE5805-2796-4B3D-9DA7-58B8B6F81173}" type="presOf" srcId="{9074AB86-0512-44E1-9507-964ADA5F18FB}" destId="{3E1C3B5B-E6A1-4AD0-A8B1-214B474891EE}" srcOrd="1" destOrd="0" presId="urn:microsoft.com/office/officeart/2005/8/layout/cycle4"/>
    <dgm:cxn modelId="{1FE4BA1F-595B-45F9-88AE-482CA5B16C25}" type="presOf" srcId="{9212067F-006F-4E62-8DAE-009F0035DBD7}" destId="{3E4BC301-789D-44FA-A67F-5691EEDE5A00}" srcOrd="0" destOrd="1" presId="urn:microsoft.com/office/officeart/2005/8/layout/cycle4"/>
    <dgm:cxn modelId="{E051E000-3ADB-4D55-A056-702E9C06A3D5}" type="presOf" srcId="{A9872C5A-12A9-46B0-BA59-1065ECEF0C71}" destId="{DCA8065E-7944-4D39-BCCF-47C0FD3CD38D}" srcOrd="0" destOrd="0" presId="urn:microsoft.com/office/officeart/2005/8/layout/cycle4"/>
    <dgm:cxn modelId="{9FB09F68-8ABD-4E10-9C27-B22225086577}" srcId="{DBF413DE-925A-44A5-98B3-A775DCFA14DF}" destId="{B76DF8A0-0D36-4987-85D3-5FE056212422}" srcOrd="0" destOrd="0" parTransId="{EB1B8282-631F-4FC3-982B-C8CC36DB8D62}" sibTransId="{A6C51663-ACA0-47C7-B7A2-43FB2550221A}"/>
    <dgm:cxn modelId="{631BC03D-BAED-448A-8ED2-DDCB2D00A2C4}" type="presOf" srcId="{D1020BA7-C40D-4FA6-8EE2-C0AFCB3506A8}" destId="{3A78EBE1-F9AF-4A4F-9C9F-1E02D62EF4CF}" srcOrd="0" destOrd="0" presId="urn:microsoft.com/office/officeart/2005/8/layout/cycle4"/>
    <dgm:cxn modelId="{7DE2FDE9-4CB8-422A-BA50-038542E4D127}" srcId="{E177064F-9B82-40E1-992E-C14EEB85D606}" destId="{A6C56BC1-10A3-4B82-A44B-5A16F3250C7E}" srcOrd="0" destOrd="0" parTransId="{7A45A05C-C874-43A9-BEB6-F48DC3D9564C}" sibTransId="{C52F1145-45D1-4996-A8AB-A214CBDA511A}"/>
    <dgm:cxn modelId="{17E5D57C-BBBA-466B-B66F-4838B58750A0}" type="presOf" srcId="{0540F895-248C-453F-98B9-22B1F3C190BC}" destId="{5B422DED-8A09-41D8-A6C2-0580092D7317}" srcOrd="0" destOrd="0" presId="urn:microsoft.com/office/officeart/2005/8/layout/cycle4"/>
    <dgm:cxn modelId="{2055013F-A7A2-4202-ACBE-54F30F11DC11}" srcId="{A102B77B-C893-4865-BE20-97A8E89604BD}" destId="{E177064F-9B82-40E1-992E-C14EEB85D606}" srcOrd="2" destOrd="0" parTransId="{D0B7DBDE-C92E-41EB-B5FC-4D1CD31EDC5A}" sibTransId="{A9E0E72A-781B-459C-9A7F-52878C83974F}"/>
    <dgm:cxn modelId="{3E950EC8-ADCF-4667-9397-3434CD9BC872}" srcId="{D1020BA7-C40D-4FA6-8EE2-C0AFCB3506A8}" destId="{9074AB86-0512-44E1-9507-964ADA5F18FB}" srcOrd="0" destOrd="0" parTransId="{06FA3D72-7A73-4133-AF2E-6E62809DBB89}" sibTransId="{00396F54-2972-443B-8DA5-E021548E5E7C}"/>
    <dgm:cxn modelId="{39C05787-4EC4-476C-BB04-6F93E2B2487A}" type="presOf" srcId="{A102B77B-C893-4865-BE20-97A8E89604BD}" destId="{A777B179-3D73-4CE1-9C0E-67F2F10CEFE3}" srcOrd="0" destOrd="0" presId="urn:microsoft.com/office/officeart/2005/8/layout/cycle4"/>
    <dgm:cxn modelId="{5CA82FB6-C250-46AB-B72A-FC806D585DC7}" type="presOf" srcId="{57FE5057-52E8-46C4-89C8-00F9FC0ED663}" destId="{171912DE-AD0A-4E21-8FBF-A010DD28DE41}" srcOrd="1" destOrd="1" presId="urn:microsoft.com/office/officeart/2005/8/layout/cycle4"/>
    <dgm:cxn modelId="{1A9C9F99-DE65-4C77-9913-D2653017920C}" type="presOf" srcId="{57FE5057-52E8-46C4-89C8-00F9FC0ED663}" destId="{D697F9E0-BAC1-4624-9FEB-2FBB60446D37}" srcOrd="0" destOrd="1" presId="urn:microsoft.com/office/officeart/2005/8/layout/cycle4"/>
    <dgm:cxn modelId="{A814F03E-2517-4F26-B76F-57C3DCA814C1}" srcId="{0540F895-248C-453F-98B9-22B1F3C190BC}" destId="{A9872C5A-12A9-46B0-BA59-1065ECEF0C71}" srcOrd="0" destOrd="0" parTransId="{3E90337C-11FD-4EB0-BBD1-825BD2DA55B4}" sibTransId="{CFB6BD66-B1D7-4FA3-9C07-3D981216343F}"/>
    <dgm:cxn modelId="{E845F905-DF1D-44A6-A79A-9B9B98BC6C8C}" type="presOf" srcId="{9074AB86-0512-44E1-9507-964ADA5F18FB}" destId="{3E4BC301-789D-44FA-A67F-5691EEDE5A00}" srcOrd="0" destOrd="0" presId="urn:microsoft.com/office/officeart/2005/8/layout/cycle4"/>
    <dgm:cxn modelId="{BA314BCD-8839-4F84-8158-46D343629675}" type="presOf" srcId="{9212067F-006F-4E62-8DAE-009F0035DBD7}" destId="{3E1C3B5B-E6A1-4AD0-A8B1-214B474891EE}" srcOrd="1" destOrd="1" presId="urn:microsoft.com/office/officeart/2005/8/layout/cycle4"/>
    <dgm:cxn modelId="{01C07FF7-BD5A-4F8E-B04A-CE52E30D41D5}" type="presOf" srcId="{6A7EAF6D-9C14-4542-BF69-D44A420C3661}" destId="{DCA8065E-7944-4D39-BCCF-47C0FD3CD38D}" srcOrd="0" destOrd="1" presId="urn:microsoft.com/office/officeart/2005/8/layout/cycle4"/>
    <dgm:cxn modelId="{544E5045-7A05-4606-8573-E0E42529BA86}" srcId="{A102B77B-C893-4865-BE20-97A8E89604BD}" destId="{DBF413DE-925A-44A5-98B3-A775DCFA14DF}" srcOrd="3" destOrd="0" parTransId="{047A7DBB-F2CD-4339-B160-6D714E089B3B}" sibTransId="{F45491A8-02C6-48C9-B051-71CBF5F88DF0}"/>
    <dgm:cxn modelId="{E3F4C753-D2DB-4B31-83F6-82901873DECC}" srcId="{DBF413DE-925A-44A5-98B3-A775DCFA14DF}" destId="{57FE5057-52E8-46C4-89C8-00F9FC0ED663}" srcOrd="1" destOrd="0" parTransId="{3044EE39-A25E-435D-AA6C-D58F51389D3F}" sibTransId="{2A6B0B37-DA73-4381-8A52-AF51CD63DDCD}"/>
    <dgm:cxn modelId="{778FD363-A6BC-4C3E-9B9C-956C0561AA8E}" type="presOf" srcId="{B76DF8A0-0D36-4987-85D3-5FE056212422}" destId="{D697F9E0-BAC1-4624-9FEB-2FBB60446D37}" srcOrd="0" destOrd="0" presId="urn:microsoft.com/office/officeart/2005/8/layout/cycle4"/>
    <dgm:cxn modelId="{FB697244-6662-44E2-98B3-2558DCF3675F}" type="presOf" srcId="{A6C56BC1-10A3-4B82-A44B-5A16F3250C7E}" destId="{B7C0F0B7-C719-440D-87BB-03B5182E0BA5}" srcOrd="0" destOrd="0" presId="urn:microsoft.com/office/officeart/2005/8/layout/cycle4"/>
    <dgm:cxn modelId="{3C5A914B-1CF0-4740-B792-7E01D81D7681}" type="presOf" srcId="{DBF413DE-925A-44A5-98B3-A775DCFA14DF}" destId="{CFD19FED-A509-480D-9B6F-7C607DFF7414}" srcOrd="0" destOrd="0" presId="urn:microsoft.com/office/officeart/2005/8/layout/cycle4"/>
    <dgm:cxn modelId="{0E933A94-8F65-4D85-BD36-C5324D24BECA}" srcId="{A102B77B-C893-4865-BE20-97A8E89604BD}" destId="{D1020BA7-C40D-4FA6-8EE2-C0AFCB3506A8}" srcOrd="1" destOrd="0" parTransId="{FD61EB61-B18E-46BB-86A4-179EB17DF6A0}" sibTransId="{2BC5D8BA-E487-4EFA-9F33-41CC75B28808}"/>
    <dgm:cxn modelId="{8D8557F1-A675-4144-A457-D6AD94AAB3EF}" srcId="{A102B77B-C893-4865-BE20-97A8E89604BD}" destId="{0540F895-248C-453F-98B9-22B1F3C190BC}" srcOrd="0" destOrd="0" parTransId="{83C849FD-BAE5-44A6-80B1-EF594E076C4E}" sibTransId="{0F9C5251-253A-4D79-BD21-1B1CD658DD9F}"/>
    <dgm:cxn modelId="{F73D382D-D2E0-473D-8A94-7C471A4982DE}" type="presOf" srcId="{E177064F-9B82-40E1-992E-C14EEB85D606}" destId="{64927C50-F4FF-4013-B9FE-65CFE6F40887}" srcOrd="0" destOrd="0" presId="urn:microsoft.com/office/officeart/2005/8/layout/cycle4"/>
    <dgm:cxn modelId="{1E5FE109-16AA-4742-8F80-9B13463A7801}" srcId="{0540F895-248C-453F-98B9-22B1F3C190BC}" destId="{6A7EAF6D-9C14-4542-BF69-D44A420C3661}" srcOrd="1" destOrd="0" parTransId="{F0A9EFA1-DF78-4DF4-A936-930877EB5DF0}" sibTransId="{80DC5F92-4252-49F7-8938-7192B75CD6D9}"/>
    <dgm:cxn modelId="{F05CC2F7-6D71-4515-9A68-E4D1FB635269}" type="presOf" srcId="{A9872C5A-12A9-46B0-BA59-1065ECEF0C71}" destId="{75DD5CBF-E669-40EC-B32C-421E0F176915}" srcOrd="1" destOrd="0" presId="urn:microsoft.com/office/officeart/2005/8/layout/cycle4"/>
    <dgm:cxn modelId="{6D1B0EE9-F651-4AA0-9507-BC540ABCCB0A}" srcId="{D1020BA7-C40D-4FA6-8EE2-C0AFCB3506A8}" destId="{9212067F-006F-4E62-8DAE-009F0035DBD7}" srcOrd="1" destOrd="0" parTransId="{EAB7DF41-4298-4954-AA60-42F0FD2C914B}" sibTransId="{F0D11C52-7940-4814-9A43-B35A26FAE82D}"/>
    <dgm:cxn modelId="{D916B7D6-E7FE-4FDE-9CF5-2D28AF5FD8FB}" type="presParOf" srcId="{A777B179-3D73-4CE1-9C0E-67F2F10CEFE3}" destId="{106BBC0D-11AA-4FB3-84DA-8EBEF9BF57D2}" srcOrd="0" destOrd="0" presId="urn:microsoft.com/office/officeart/2005/8/layout/cycle4"/>
    <dgm:cxn modelId="{DDFCF1E1-1629-407E-AD8E-89F376EFCC3F}" type="presParOf" srcId="{106BBC0D-11AA-4FB3-84DA-8EBEF9BF57D2}" destId="{8C76091E-036B-4970-A17D-83680350B85D}" srcOrd="0" destOrd="0" presId="urn:microsoft.com/office/officeart/2005/8/layout/cycle4"/>
    <dgm:cxn modelId="{850682E8-EB52-4D45-9AC7-8DFD42E5A9D4}" type="presParOf" srcId="{8C76091E-036B-4970-A17D-83680350B85D}" destId="{DCA8065E-7944-4D39-BCCF-47C0FD3CD38D}" srcOrd="0" destOrd="0" presId="urn:microsoft.com/office/officeart/2005/8/layout/cycle4"/>
    <dgm:cxn modelId="{65BDCE6F-D271-43A8-8FD7-D8BCC7402BD2}" type="presParOf" srcId="{8C76091E-036B-4970-A17D-83680350B85D}" destId="{75DD5CBF-E669-40EC-B32C-421E0F176915}" srcOrd="1" destOrd="0" presId="urn:microsoft.com/office/officeart/2005/8/layout/cycle4"/>
    <dgm:cxn modelId="{F467794E-2F62-4CCA-97F5-DED042858BDB}" type="presParOf" srcId="{106BBC0D-11AA-4FB3-84DA-8EBEF9BF57D2}" destId="{5374EDFE-EEFE-4BED-9327-735D6E8BED5E}" srcOrd="1" destOrd="0" presId="urn:microsoft.com/office/officeart/2005/8/layout/cycle4"/>
    <dgm:cxn modelId="{AFEFEC07-A671-4486-8F59-A9AEEB286988}" type="presParOf" srcId="{5374EDFE-EEFE-4BED-9327-735D6E8BED5E}" destId="{3E4BC301-789D-44FA-A67F-5691EEDE5A00}" srcOrd="0" destOrd="0" presId="urn:microsoft.com/office/officeart/2005/8/layout/cycle4"/>
    <dgm:cxn modelId="{BC38C3BD-2C29-40AC-A986-AF797C0C9974}" type="presParOf" srcId="{5374EDFE-EEFE-4BED-9327-735D6E8BED5E}" destId="{3E1C3B5B-E6A1-4AD0-A8B1-214B474891EE}" srcOrd="1" destOrd="0" presId="urn:microsoft.com/office/officeart/2005/8/layout/cycle4"/>
    <dgm:cxn modelId="{67BEB051-330D-4FE4-8282-BB8C898D3118}" type="presParOf" srcId="{106BBC0D-11AA-4FB3-84DA-8EBEF9BF57D2}" destId="{92F06CA5-CB5F-44DD-BB19-C3F750721EAC}" srcOrd="2" destOrd="0" presId="urn:microsoft.com/office/officeart/2005/8/layout/cycle4"/>
    <dgm:cxn modelId="{89681E14-84DE-4246-8C28-3B41F3804DBE}" type="presParOf" srcId="{92F06CA5-CB5F-44DD-BB19-C3F750721EAC}" destId="{B7C0F0B7-C719-440D-87BB-03B5182E0BA5}" srcOrd="0" destOrd="0" presId="urn:microsoft.com/office/officeart/2005/8/layout/cycle4"/>
    <dgm:cxn modelId="{EC40B26E-F7CA-4188-A90B-6FE3DB5B5D93}" type="presParOf" srcId="{92F06CA5-CB5F-44DD-BB19-C3F750721EAC}" destId="{805DE487-F470-4E8C-91DE-E827FF884C30}" srcOrd="1" destOrd="0" presId="urn:microsoft.com/office/officeart/2005/8/layout/cycle4"/>
    <dgm:cxn modelId="{1A3C9F73-76E6-4081-A888-DD08A92B3427}" type="presParOf" srcId="{106BBC0D-11AA-4FB3-84DA-8EBEF9BF57D2}" destId="{E7DA24BE-95E8-42AB-B1CC-9DB582E90398}" srcOrd="3" destOrd="0" presId="urn:microsoft.com/office/officeart/2005/8/layout/cycle4"/>
    <dgm:cxn modelId="{75868FEF-62B5-4242-B9AF-BD22A94AB6D1}" type="presParOf" srcId="{E7DA24BE-95E8-42AB-B1CC-9DB582E90398}" destId="{D697F9E0-BAC1-4624-9FEB-2FBB60446D37}" srcOrd="0" destOrd="0" presId="urn:microsoft.com/office/officeart/2005/8/layout/cycle4"/>
    <dgm:cxn modelId="{BF901524-56FC-4655-BBE3-6665010131B7}" type="presParOf" srcId="{E7DA24BE-95E8-42AB-B1CC-9DB582E90398}" destId="{171912DE-AD0A-4E21-8FBF-A010DD28DE41}" srcOrd="1" destOrd="0" presId="urn:microsoft.com/office/officeart/2005/8/layout/cycle4"/>
    <dgm:cxn modelId="{EA3A504A-27CB-49AF-A07D-8F7BADD37F37}" type="presParOf" srcId="{106BBC0D-11AA-4FB3-84DA-8EBEF9BF57D2}" destId="{CB773084-D5AF-41D4-9FA3-A6E2D1E22EED}" srcOrd="4" destOrd="0" presId="urn:microsoft.com/office/officeart/2005/8/layout/cycle4"/>
    <dgm:cxn modelId="{9FF74F81-81A7-4EE9-A57A-ABC2C0B3097D}" type="presParOf" srcId="{A777B179-3D73-4CE1-9C0E-67F2F10CEFE3}" destId="{4923F008-0C74-43CD-B442-212FAF771E23}" srcOrd="1" destOrd="0" presId="urn:microsoft.com/office/officeart/2005/8/layout/cycle4"/>
    <dgm:cxn modelId="{09D2A213-CBD2-40A1-A5CD-07CD8CD25835}" type="presParOf" srcId="{4923F008-0C74-43CD-B442-212FAF771E23}" destId="{5B422DED-8A09-41D8-A6C2-0580092D7317}" srcOrd="0" destOrd="0" presId="urn:microsoft.com/office/officeart/2005/8/layout/cycle4"/>
    <dgm:cxn modelId="{904406D3-1D7C-4311-BDEF-77B98A51B3D2}" type="presParOf" srcId="{4923F008-0C74-43CD-B442-212FAF771E23}" destId="{3A78EBE1-F9AF-4A4F-9C9F-1E02D62EF4CF}" srcOrd="1" destOrd="0" presId="urn:microsoft.com/office/officeart/2005/8/layout/cycle4"/>
    <dgm:cxn modelId="{2A048120-C728-4FC9-BDCD-47B3C22FE4AB}" type="presParOf" srcId="{4923F008-0C74-43CD-B442-212FAF771E23}" destId="{64927C50-F4FF-4013-B9FE-65CFE6F40887}" srcOrd="2" destOrd="0" presId="urn:microsoft.com/office/officeart/2005/8/layout/cycle4"/>
    <dgm:cxn modelId="{134B3D71-D23D-4690-8B96-16CDDA6D78FE}" type="presParOf" srcId="{4923F008-0C74-43CD-B442-212FAF771E23}" destId="{CFD19FED-A509-480D-9B6F-7C607DFF7414}" srcOrd="3" destOrd="0" presId="urn:microsoft.com/office/officeart/2005/8/layout/cycle4"/>
    <dgm:cxn modelId="{A455AB77-96D5-48DD-AE36-239DD3FE3BAA}" type="presParOf" srcId="{4923F008-0C74-43CD-B442-212FAF771E23}" destId="{9B9F6267-E3F6-4566-8ED2-857FA5BBECF6}" srcOrd="4" destOrd="0" presId="urn:microsoft.com/office/officeart/2005/8/layout/cycle4"/>
    <dgm:cxn modelId="{6E4C0495-1ABF-4F94-B416-FC7DBE536F23}" type="presParOf" srcId="{A777B179-3D73-4CE1-9C0E-67F2F10CEFE3}" destId="{4C8968B7-6EA5-428A-A5CF-7B1485BE6817}" srcOrd="2" destOrd="0" presId="urn:microsoft.com/office/officeart/2005/8/layout/cycle4"/>
    <dgm:cxn modelId="{7D3DEF39-8C98-4D84-BC6A-20BC427A4B32}" type="presParOf" srcId="{A777B179-3D73-4CE1-9C0E-67F2F10CEFE3}" destId="{E150F957-6C21-4E73-9148-A8E784800C27}" srcOrd="3" destOrd="0" presId="urn:microsoft.com/office/officeart/2005/8/layout/cycle4"/>
  </dgm:cxnLst>
  <dgm:bg>
    <a:effectLst>
      <a:glow rad="2286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35534E-64B5-4E9A-8386-0819DF24A2F4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7D4A34E7-F782-4860-A119-FD993D6811F7}">
      <dgm:prSet phldrT="[Text]" custT="1"/>
      <dgm:spPr/>
      <dgm:t>
        <a:bodyPr/>
        <a:lstStyle/>
        <a:p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MISLI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E37E10-B623-4E4D-887F-8E7F9ADE6687}" type="parTrans" cxnId="{8FCB7508-E0E4-4433-B0A0-F42BBBF52D91}">
      <dgm:prSet/>
      <dgm:spPr/>
      <dgm:t>
        <a:bodyPr/>
        <a:lstStyle/>
        <a:p>
          <a:endParaRPr lang="hr-HR"/>
        </a:p>
      </dgm:t>
    </dgm:pt>
    <dgm:pt modelId="{0B627F02-24D5-4D4F-A76C-C6A6D59A6533}" type="sibTrans" cxnId="{8FCB7508-E0E4-4433-B0A0-F42BBBF52D91}">
      <dgm:prSet/>
      <dgm:spPr>
        <a:noFill/>
        <a:ln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hr-HR" dirty="0"/>
        </a:p>
      </dgm:t>
    </dgm:pt>
    <dgm:pt modelId="{85395BF9-A061-4667-9E21-D00BAD5769B7}">
      <dgm:prSet phldrT="[Text]" custT="1"/>
      <dgm:spPr/>
      <dgm:t>
        <a:bodyPr/>
        <a:lstStyle/>
        <a:p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OSJEĆAJI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F8276D-2BDA-4979-A10B-C3637070254C}" type="parTrans" cxnId="{178E0822-0815-4272-AEBB-569E1B69807D}">
      <dgm:prSet/>
      <dgm:spPr/>
      <dgm:t>
        <a:bodyPr/>
        <a:lstStyle/>
        <a:p>
          <a:endParaRPr lang="hr-HR"/>
        </a:p>
      </dgm:t>
    </dgm:pt>
    <dgm:pt modelId="{46E8133B-C1D9-4943-AA46-2D2DF2BE8355}" type="sibTrans" cxnId="{178E0822-0815-4272-AEBB-569E1B69807D}">
      <dgm:prSet/>
      <dgm:spPr>
        <a:noFill/>
        <a:ln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hr-HR" dirty="0"/>
        </a:p>
      </dgm:t>
    </dgm:pt>
    <dgm:pt modelId="{2AAD1596-D236-4BAF-8193-8BDF982882F1}">
      <dgm:prSet phldrT="[Text]" custT="1"/>
      <dgm:spPr/>
      <dgm:t>
        <a:bodyPr/>
        <a:lstStyle/>
        <a:p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PONAŠANJE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CB1943-B4AD-485C-AD37-2952CFD645A6}" type="parTrans" cxnId="{C4EADCEE-A550-4928-B8A5-7EE9090BCB72}">
      <dgm:prSet/>
      <dgm:spPr/>
      <dgm:t>
        <a:bodyPr/>
        <a:lstStyle/>
        <a:p>
          <a:endParaRPr lang="hr-HR"/>
        </a:p>
      </dgm:t>
    </dgm:pt>
    <dgm:pt modelId="{256BDFC8-0095-46AE-9D37-73D9762F8806}" type="sibTrans" cxnId="{C4EADCEE-A550-4928-B8A5-7EE9090BCB72}">
      <dgm:prSet/>
      <dgm:spPr>
        <a:noFill/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hr-HR" dirty="0"/>
        </a:p>
      </dgm:t>
    </dgm:pt>
    <dgm:pt modelId="{FC420AD0-9BEE-41DF-8152-76BE8879936B}" type="pres">
      <dgm:prSet presAssocID="{1535534E-64B5-4E9A-8386-0819DF24A2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092C1E3-4891-4436-BCE7-E6D1D1374143}" type="pres">
      <dgm:prSet presAssocID="{7D4A34E7-F782-4860-A119-FD993D6811F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2BE9553-4733-47B2-B0E7-7185380D605F}" type="pres">
      <dgm:prSet presAssocID="{0B627F02-24D5-4D4F-A76C-C6A6D59A6533}" presName="sibTrans" presStyleLbl="sibTrans2D1" presStyleIdx="0" presStyleCnt="3"/>
      <dgm:spPr/>
      <dgm:t>
        <a:bodyPr/>
        <a:lstStyle/>
        <a:p>
          <a:endParaRPr lang="hr-HR"/>
        </a:p>
      </dgm:t>
    </dgm:pt>
    <dgm:pt modelId="{F8B87A9E-6F66-46BE-9128-0CFAD552F4E5}" type="pres">
      <dgm:prSet presAssocID="{0B627F02-24D5-4D4F-A76C-C6A6D59A6533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375CC7FA-C304-4B6B-AAD3-28C76EE1091F}" type="pres">
      <dgm:prSet presAssocID="{85395BF9-A061-4667-9E21-D00BAD5769B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EBEEB52-35F6-480D-A007-9118690F9AFE}" type="pres">
      <dgm:prSet presAssocID="{46E8133B-C1D9-4943-AA46-2D2DF2BE8355}" presName="sibTrans" presStyleLbl="sibTrans2D1" presStyleIdx="1" presStyleCnt="3"/>
      <dgm:spPr/>
      <dgm:t>
        <a:bodyPr/>
        <a:lstStyle/>
        <a:p>
          <a:endParaRPr lang="hr-HR"/>
        </a:p>
      </dgm:t>
    </dgm:pt>
    <dgm:pt modelId="{DF13D508-D985-4A0A-8D6C-D7F8910FB519}" type="pres">
      <dgm:prSet presAssocID="{46E8133B-C1D9-4943-AA46-2D2DF2BE8355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4C71C627-1315-4399-B944-6A72EB02CEAD}" type="pres">
      <dgm:prSet presAssocID="{2AAD1596-D236-4BAF-8193-8BDF982882F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63E3E7-BE61-4FF9-871D-A8F4DD43F294}" type="pres">
      <dgm:prSet presAssocID="{256BDFC8-0095-46AE-9D37-73D9762F8806}" presName="sibTrans" presStyleLbl="sibTrans2D1" presStyleIdx="2" presStyleCnt="3"/>
      <dgm:spPr/>
      <dgm:t>
        <a:bodyPr/>
        <a:lstStyle/>
        <a:p>
          <a:endParaRPr lang="hr-HR"/>
        </a:p>
      </dgm:t>
    </dgm:pt>
    <dgm:pt modelId="{335A89FF-C06B-443B-BADB-74C04D821D7E}" type="pres">
      <dgm:prSet presAssocID="{256BDFC8-0095-46AE-9D37-73D9762F8806}" presName="connectorText" presStyleLbl="sibTrans2D1" presStyleIdx="2" presStyleCnt="3"/>
      <dgm:spPr/>
      <dgm:t>
        <a:bodyPr/>
        <a:lstStyle/>
        <a:p>
          <a:endParaRPr lang="hr-HR"/>
        </a:p>
      </dgm:t>
    </dgm:pt>
  </dgm:ptLst>
  <dgm:cxnLst>
    <dgm:cxn modelId="{8FCB7508-E0E4-4433-B0A0-F42BBBF52D91}" srcId="{1535534E-64B5-4E9A-8386-0819DF24A2F4}" destId="{7D4A34E7-F782-4860-A119-FD993D6811F7}" srcOrd="0" destOrd="0" parTransId="{B0E37E10-B623-4E4D-887F-8E7F9ADE6687}" sibTransId="{0B627F02-24D5-4D4F-A76C-C6A6D59A6533}"/>
    <dgm:cxn modelId="{B50765A7-FEAB-48A2-937F-11A15A59160E}" type="presOf" srcId="{85395BF9-A061-4667-9E21-D00BAD5769B7}" destId="{375CC7FA-C304-4B6B-AAD3-28C76EE1091F}" srcOrd="0" destOrd="0" presId="urn:microsoft.com/office/officeart/2005/8/layout/cycle7"/>
    <dgm:cxn modelId="{0F02531E-4152-43C4-9A3B-15DCDE8EEC57}" type="presOf" srcId="{7D4A34E7-F782-4860-A119-FD993D6811F7}" destId="{4092C1E3-4891-4436-BCE7-E6D1D1374143}" srcOrd="0" destOrd="0" presId="urn:microsoft.com/office/officeart/2005/8/layout/cycle7"/>
    <dgm:cxn modelId="{913B531A-B998-4D89-AB5B-22ACFBE40454}" type="presOf" srcId="{2AAD1596-D236-4BAF-8193-8BDF982882F1}" destId="{4C71C627-1315-4399-B944-6A72EB02CEAD}" srcOrd="0" destOrd="0" presId="urn:microsoft.com/office/officeart/2005/8/layout/cycle7"/>
    <dgm:cxn modelId="{B08CB8EF-1457-40F9-A50F-2A5364CBF55E}" type="presOf" srcId="{256BDFC8-0095-46AE-9D37-73D9762F8806}" destId="{335A89FF-C06B-443B-BADB-74C04D821D7E}" srcOrd="1" destOrd="0" presId="urn:microsoft.com/office/officeart/2005/8/layout/cycle7"/>
    <dgm:cxn modelId="{178E0822-0815-4272-AEBB-569E1B69807D}" srcId="{1535534E-64B5-4E9A-8386-0819DF24A2F4}" destId="{85395BF9-A061-4667-9E21-D00BAD5769B7}" srcOrd="1" destOrd="0" parTransId="{BFF8276D-2BDA-4979-A10B-C3637070254C}" sibTransId="{46E8133B-C1D9-4943-AA46-2D2DF2BE8355}"/>
    <dgm:cxn modelId="{F924D83B-F78E-46BE-9E82-909673E0AB22}" type="presOf" srcId="{0B627F02-24D5-4D4F-A76C-C6A6D59A6533}" destId="{A2BE9553-4733-47B2-B0E7-7185380D605F}" srcOrd="0" destOrd="0" presId="urn:microsoft.com/office/officeart/2005/8/layout/cycle7"/>
    <dgm:cxn modelId="{C4EADCEE-A550-4928-B8A5-7EE9090BCB72}" srcId="{1535534E-64B5-4E9A-8386-0819DF24A2F4}" destId="{2AAD1596-D236-4BAF-8193-8BDF982882F1}" srcOrd="2" destOrd="0" parTransId="{29CB1943-B4AD-485C-AD37-2952CFD645A6}" sibTransId="{256BDFC8-0095-46AE-9D37-73D9762F8806}"/>
    <dgm:cxn modelId="{E1DD0B93-3892-4C93-B0A6-6E38D93083DF}" type="presOf" srcId="{1535534E-64B5-4E9A-8386-0819DF24A2F4}" destId="{FC420AD0-9BEE-41DF-8152-76BE8879936B}" srcOrd="0" destOrd="0" presId="urn:microsoft.com/office/officeart/2005/8/layout/cycle7"/>
    <dgm:cxn modelId="{07ECCD17-72A1-4D80-94C8-556A759B8EF3}" type="presOf" srcId="{256BDFC8-0095-46AE-9D37-73D9762F8806}" destId="{9163E3E7-BE61-4FF9-871D-A8F4DD43F294}" srcOrd="0" destOrd="0" presId="urn:microsoft.com/office/officeart/2005/8/layout/cycle7"/>
    <dgm:cxn modelId="{2AB3ED00-FB9C-45DF-8169-3DCD2AFD64B8}" type="presOf" srcId="{46E8133B-C1D9-4943-AA46-2D2DF2BE8355}" destId="{6EBEEB52-35F6-480D-A007-9118690F9AFE}" srcOrd="0" destOrd="0" presId="urn:microsoft.com/office/officeart/2005/8/layout/cycle7"/>
    <dgm:cxn modelId="{AF546B9B-0235-4265-9BCA-93A6121A418B}" type="presOf" srcId="{0B627F02-24D5-4D4F-A76C-C6A6D59A6533}" destId="{F8B87A9E-6F66-46BE-9128-0CFAD552F4E5}" srcOrd="1" destOrd="0" presId="urn:microsoft.com/office/officeart/2005/8/layout/cycle7"/>
    <dgm:cxn modelId="{1DE376F6-7419-4AD9-A9F0-5DD2941118F1}" type="presOf" srcId="{46E8133B-C1D9-4943-AA46-2D2DF2BE8355}" destId="{DF13D508-D985-4A0A-8D6C-D7F8910FB519}" srcOrd="1" destOrd="0" presId="urn:microsoft.com/office/officeart/2005/8/layout/cycle7"/>
    <dgm:cxn modelId="{FDFE146A-7DED-4ECA-AEF9-32E3C1F1334C}" type="presParOf" srcId="{FC420AD0-9BEE-41DF-8152-76BE8879936B}" destId="{4092C1E3-4891-4436-BCE7-E6D1D1374143}" srcOrd="0" destOrd="0" presId="urn:microsoft.com/office/officeart/2005/8/layout/cycle7"/>
    <dgm:cxn modelId="{46039663-3A3B-4195-93FD-75EF5BD3628E}" type="presParOf" srcId="{FC420AD0-9BEE-41DF-8152-76BE8879936B}" destId="{A2BE9553-4733-47B2-B0E7-7185380D605F}" srcOrd="1" destOrd="0" presId="urn:microsoft.com/office/officeart/2005/8/layout/cycle7"/>
    <dgm:cxn modelId="{6B634F39-69B1-4617-8A29-042EDF1201DD}" type="presParOf" srcId="{A2BE9553-4733-47B2-B0E7-7185380D605F}" destId="{F8B87A9E-6F66-46BE-9128-0CFAD552F4E5}" srcOrd="0" destOrd="0" presId="urn:microsoft.com/office/officeart/2005/8/layout/cycle7"/>
    <dgm:cxn modelId="{549F648A-852F-4B68-BBE0-88437FDA71D4}" type="presParOf" srcId="{FC420AD0-9BEE-41DF-8152-76BE8879936B}" destId="{375CC7FA-C304-4B6B-AAD3-28C76EE1091F}" srcOrd="2" destOrd="0" presId="urn:microsoft.com/office/officeart/2005/8/layout/cycle7"/>
    <dgm:cxn modelId="{15200612-D7BE-4D0E-BBC6-FEEBB9734318}" type="presParOf" srcId="{FC420AD0-9BEE-41DF-8152-76BE8879936B}" destId="{6EBEEB52-35F6-480D-A007-9118690F9AFE}" srcOrd="3" destOrd="0" presId="urn:microsoft.com/office/officeart/2005/8/layout/cycle7"/>
    <dgm:cxn modelId="{DB0F1600-BF43-4ED0-A98C-4C90133DD20A}" type="presParOf" srcId="{6EBEEB52-35F6-480D-A007-9118690F9AFE}" destId="{DF13D508-D985-4A0A-8D6C-D7F8910FB519}" srcOrd="0" destOrd="0" presId="urn:microsoft.com/office/officeart/2005/8/layout/cycle7"/>
    <dgm:cxn modelId="{C9F80BD4-547E-4932-8C42-7DC012608B31}" type="presParOf" srcId="{FC420AD0-9BEE-41DF-8152-76BE8879936B}" destId="{4C71C627-1315-4399-B944-6A72EB02CEAD}" srcOrd="4" destOrd="0" presId="urn:microsoft.com/office/officeart/2005/8/layout/cycle7"/>
    <dgm:cxn modelId="{E9724537-09A7-4AFE-B2FB-553C9C3CC374}" type="presParOf" srcId="{FC420AD0-9BEE-41DF-8152-76BE8879936B}" destId="{9163E3E7-BE61-4FF9-871D-A8F4DD43F294}" srcOrd="5" destOrd="0" presId="urn:microsoft.com/office/officeart/2005/8/layout/cycle7"/>
    <dgm:cxn modelId="{4CA2E8C7-35B4-4F3E-AF92-DEE518CD263B}" type="presParOf" srcId="{9163E3E7-BE61-4FF9-871D-A8F4DD43F294}" destId="{335A89FF-C06B-443B-BADB-74C04D821D7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1F8F6E-59AA-4356-904C-34C16A7B3C5A}" type="doc">
      <dgm:prSet loTypeId="urn:microsoft.com/office/officeart/2005/8/layout/arrow2" loCatId="process" qsTypeId="urn:microsoft.com/office/officeart/2005/8/quickstyle/simple1" qsCatId="simple" csTypeId="urn:microsoft.com/office/officeart/2005/8/colors/colorful1" csCatId="colorful" phldr="1"/>
      <dgm:spPr/>
    </dgm:pt>
    <dgm:pt modelId="{8BB7F65A-F594-4AA1-8478-8AF0D48805AE}">
      <dgm:prSet phldrT="[Text]" custT="1"/>
      <dgm:spPr/>
      <dgm:t>
        <a:bodyPr/>
        <a:lstStyle/>
        <a:p>
          <a:r>
            <a:rPr lang="hr-H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utvrđujete simptome i njihovu težinu kroz primjenu znanstveno verificiranih upitnika</a:t>
          </a:r>
        </a:p>
      </dgm:t>
    </dgm:pt>
    <dgm:pt modelId="{92971E16-FBBD-41FA-83DF-CFBFAB83696F}" type="parTrans" cxnId="{7D02213A-D111-452B-93EB-928EAB5DB997}">
      <dgm:prSet/>
      <dgm:spPr/>
      <dgm:t>
        <a:bodyPr/>
        <a:lstStyle/>
        <a:p>
          <a:endParaRPr lang="hr-HR"/>
        </a:p>
      </dgm:t>
    </dgm:pt>
    <dgm:pt modelId="{9EE5C329-56E6-40AC-B37A-E8D6CC251919}" type="sibTrans" cxnId="{7D02213A-D111-452B-93EB-928EAB5DB997}">
      <dgm:prSet/>
      <dgm:spPr/>
      <dgm:t>
        <a:bodyPr/>
        <a:lstStyle/>
        <a:p>
          <a:endParaRPr lang="hr-HR"/>
        </a:p>
      </dgm:t>
    </dgm:pt>
    <dgm:pt modelId="{C2F8C2BE-6BBB-491C-9938-446504859C63}">
      <dgm:prSet phldrT="[Text]" custT="1"/>
      <dgm:spPr/>
      <dgm:t>
        <a:bodyPr/>
        <a:lstStyle/>
        <a:p>
          <a:r>
            <a:rPr lang="hr-H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zajedno s terapeutom </a:t>
          </a: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formulirate </a:t>
          </a:r>
          <a:r>
            <a:rPr lang="hr-H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ciljeve</a:t>
          </a:r>
        </a:p>
      </dgm:t>
    </dgm:pt>
    <dgm:pt modelId="{CAAA48C1-2AB7-4822-B1A9-2B22CEDBBC32}" type="parTrans" cxnId="{D0DBCABD-6CBF-4EB4-BFC6-70824D5378E5}">
      <dgm:prSet/>
      <dgm:spPr/>
      <dgm:t>
        <a:bodyPr/>
        <a:lstStyle/>
        <a:p>
          <a:endParaRPr lang="hr-HR"/>
        </a:p>
      </dgm:t>
    </dgm:pt>
    <dgm:pt modelId="{4A8A367E-7BF0-4CE3-AA64-697FCD7D1273}" type="sibTrans" cxnId="{D0DBCABD-6CBF-4EB4-BFC6-70824D5378E5}">
      <dgm:prSet/>
      <dgm:spPr/>
      <dgm:t>
        <a:bodyPr/>
        <a:lstStyle/>
        <a:p>
          <a:endParaRPr lang="hr-HR"/>
        </a:p>
      </dgm:t>
    </dgm:pt>
    <dgm:pt modelId="{E4A6FB15-B2C0-473F-9CD7-A7B032DDFF83}">
      <dgm:prSet phldrT="[Text]" custT="1"/>
      <dgm:spPr/>
      <dgm:t>
        <a:bodyPr/>
        <a:lstStyle/>
        <a:p>
          <a:r>
            <a:rPr lang="hr-H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zajedničko praćenje napretka u odnosu na </a:t>
          </a: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početne </a:t>
          </a:r>
          <a:r>
            <a:rPr lang="hr-H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mjere simptoma i ciljeve koje ste postavili </a:t>
          </a:r>
        </a:p>
      </dgm:t>
    </dgm:pt>
    <dgm:pt modelId="{B3DB40C1-52A7-42AD-B16B-9A4097D88624}" type="parTrans" cxnId="{2130BD14-B6DB-4549-9759-54B6C1D049CF}">
      <dgm:prSet/>
      <dgm:spPr/>
      <dgm:t>
        <a:bodyPr/>
        <a:lstStyle/>
        <a:p>
          <a:endParaRPr lang="hr-HR"/>
        </a:p>
      </dgm:t>
    </dgm:pt>
    <dgm:pt modelId="{2B8266DA-60D3-4EC5-AC98-3142DC20C2DB}" type="sibTrans" cxnId="{2130BD14-B6DB-4549-9759-54B6C1D049CF}">
      <dgm:prSet/>
      <dgm:spPr/>
      <dgm:t>
        <a:bodyPr/>
        <a:lstStyle/>
        <a:p>
          <a:endParaRPr lang="hr-HR"/>
        </a:p>
      </dgm:t>
    </dgm:pt>
    <dgm:pt modelId="{689111E6-9F66-42E4-B4E2-FD7136C3E67D}" type="pres">
      <dgm:prSet presAssocID="{D81F8F6E-59AA-4356-904C-34C16A7B3C5A}" presName="arrowDiagram" presStyleCnt="0">
        <dgm:presLayoutVars>
          <dgm:chMax val="5"/>
          <dgm:dir/>
          <dgm:resizeHandles val="exact"/>
        </dgm:presLayoutVars>
      </dgm:prSet>
      <dgm:spPr/>
    </dgm:pt>
    <dgm:pt modelId="{585AA028-1D1E-48F7-BF91-1EAA42EEADAB}" type="pres">
      <dgm:prSet presAssocID="{D81F8F6E-59AA-4356-904C-34C16A7B3C5A}" presName="arrow" presStyleLbl="bgShp" presStyleIdx="0" presStyleCnt="1"/>
      <dgm:spPr/>
    </dgm:pt>
    <dgm:pt modelId="{71B00AD0-3D94-471F-A1D3-3725EE59B6D6}" type="pres">
      <dgm:prSet presAssocID="{D81F8F6E-59AA-4356-904C-34C16A7B3C5A}" presName="arrowDiagram3" presStyleCnt="0"/>
      <dgm:spPr/>
    </dgm:pt>
    <dgm:pt modelId="{1B00E4EC-18DC-463C-AD30-14DD1C9FE1A9}" type="pres">
      <dgm:prSet presAssocID="{8BB7F65A-F594-4AA1-8478-8AF0D48805AE}" presName="bullet3a" presStyleLbl="node1" presStyleIdx="0" presStyleCnt="3"/>
      <dgm:spPr/>
    </dgm:pt>
    <dgm:pt modelId="{ECC419AA-DF2B-4590-BBD1-C5E2025881D8}" type="pres">
      <dgm:prSet presAssocID="{8BB7F65A-F594-4AA1-8478-8AF0D48805AE}" presName="textBox3a" presStyleLbl="revTx" presStyleIdx="0" presStyleCnt="3" custScaleX="260106" custScaleY="89702" custLinFactNeighborX="18456" custLinFactNeighborY="52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46C3895-C6ED-4C82-AF5F-E3A71F60DF2A}" type="pres">
      <dgm:prSet presAssocID="{C2F8C2BE-6BBB-491C-9938-446504859C63}" presName="bullet3b" presStyleLbl="node1" presStyleIdx="1" presStyleCnt="3"/>
      <dgm:spPr/>
    </dgm:pt>
    <dgm:pt modelId="{EC0C9873-C4AD-4C15-8814-6806D5647A0B}" type="pres">
      <dgm:prSet presAssocID="{C2F8C2BE-6BBB-491C-9938-446504859C63}" presName="textBox3b" presStyleLbl="revTx" presStyleIdx="1" presStyleCnt="3" custScaleX="127875" custScaleY="54044" custLinFactNeighborX="20151" custLinFactNeighborY="-2297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DBE5D01-67C9-49B6-BCAF-CD1C245E1D95}" type="pres">
      <dgm:prSet presAssocID="{E4A6FB15-B2C0-473F-9CD7-A7B032DDFF83}" presName="bullet3c" presStyleLbl="node1" presStyleIdx="2" presStyleCnt="3"/>
      <dgm:spPr/>
    </dgm:pt>
    <dgm:pt modelId="{9245B298-0EC0-4BFF-A091-90EDAF15D2CF}" type="pres">
      <dgm:prSet presAssocID="{E4A6FB15-B2C0-473F-9CD7-A7B032DDFF83}" presName="textBox3c" presStyleLbl="revTx" presStyleIdx="2" presStyleCnt="3" custScaleX="211428" custScaleY="55414" custLinFactNeighborX="-27719" custLinFactNeighborY="-5589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130BD14-B6DB-4549-9759-54B6C1D049CF}" srcId="{D81F8F6E-59AA-4356-904C-34C16A7B3C5A}" destId="{E4A6FB15-B2C0-473F-9CD7-A7B032DDFF83}" srcOrd="2" destOrd="0" parTransId="{B3DB40C1-52A7-42AD-B16B-9A4097D88624}" sibTransId="{2B8266DA-60D3-4EC5-AC98-3142DC20C2DB}"/>
    <dgm:cxn modelId="{7B1AA53F-5697-4403-89EE-A30F2044A50B}" type="presOf" srcId="{C2F8C2BE-6BBB-491C-9938-446504859C63}" destId="{EC0C9873-C4AD-4C15-8814-6806D5647A0B}" srcOrd="0" destOrd="0" presId="urn:microsoft.com/office/officeart/2005/8/layout/arrow2"/>
    <dgm:cxn modelId="{14890E2D-011B-4E7F-841B-515660E9D312}" type="presOf" srcId="{D81F8F6E-59AA-4356-904C-34C16A7B3C5A}" destId="{689111E6-9F66-42E4-B4E2-FD7136C3E67D}" srcOrd="0" destOrd="0" presId="urn:microsoft.com/office/officeart/2005/8/layout/arrow2"/>
    <dgm:cxn modelId="{D0DBCABD-6CBF-4EB4-BFC6-70824D5378E5}" srcId="{D81F8F6E-59AA-4356-904C-34C16A7B3C5A}" destId="{C2F8C2BE-6BBB-491C-9938-446504859C63}" srcOrd="1" destOrd="0" parTransId="{CAAA48C1-2AB7-4822-B1A9-2B22CEDBBC32}" sibTransId="{4A8A367E-7BF0-4CE3-AA64-697FCD7D1273}"/>
    <dgm:cxn modelId="{7D02213A-D111-452B-93EB-928EAB5DB997}" srcId="{D81F8F6E-59AA-4356-904C-34C16A7B3C5A}" destId="{8BB7F65A-F594-4AA1-8478-8AF0D48805AE}" srcOrd="0" destOrd="0" parTransId="{92971E16-FBBD-41FA-83DF-CFBFAB83696F}" sibTransId="{9EE5C329-56E6-40AC-B37A-E8D6CC251919}"/>
    <dgm:cxn modelId="{806DF221-0364-48D6-99D1-F931ADBEF8D1}" type="presOf" srcId="{8BB7F65A-F594-4AA1-8478-8AF0D48805AE}" destId="{ECC419AA-DF2B-4590-BBD1-C5E2025881D8}" srcOrd="0" destOrd="0" presId="urn:microsoft.com/office/officeart/2005/8/layout/arrow2"/>
    <dgm:cxn modelId="{1DB04D19-4CB4-4B8F-9DB0-EC128E7DF265}" type="presOf" srcId="{E4A6FB15-B2C0-473F-9CD7-A7B032DDFF83}" destId="{9245B298-0EC0-4BFF-A091-90EDAF15D2CF}" srcOrd="0" destOrd="0" presId="urn:microsoft.com/office/officeart/2005/8/layout/arrow2"/>
    <dgm:cxn modelId="{D1C3A716-BF81-4737-9DA4-448ECD1C3765}" type="presParOf" srcId="{689111E6-9F66-42E4-B4E2-FD7136C3E67D}" destId="{585AA028-1D1E-48F7-BF91-1EAA42EEADAB}" srcOrd="0" destOrd="0" presId="urn:microsoft.com/office/officeart/2005/8/layout/arrow2"/>
    <dgm:cxn modelId="{40E793AA-4E56-4E4D-A53D-B147562A9AF2}" type="presParOf" srcId="{689111E6-9F66-42E4-B4E2-FD7136C3E67D}" destId="{71B00AD0-3D94-471F-A1D3-3725EE59B6D6}" srcOrd="1" destOrd="0" presId="urn:microsoft.com/office/officeart/2005/8/layout/arrow2"/>
    <dgm:cxn modelId="{86242E6C-158A-4046-8B3C-A80FA23E5F9A}" type="presParOf" srcId="{71B00AD0-3D94-471F-A1D3-3725EE59B6D6}" destId="{1B00E4EC-18DC-463C-AD30-14DD1C9FE1A9}" srcOrd="0" destOrd="0" presId="urn:microsoft.com/office/officeart/2005/8/layout/arrow2"/>
    <dgm:cxn modelId="{D9A0BF59-FB24-4679-9996-4F1FBDA8D0E3}" type="presParOf" srcId="{71B00AD0-3D94-471F-A1D3-3725EE59B6D6}" destId="{ECC419AA-DF2B-4590-BBD1-C5E2025881D8}" srcOrd="1" destOrd="0" presId="urn:microsoft.com/office/officeart/2005/8/layout/arrow2"/>
    <dgm:cxn modelId="{A3F26112-5246-4D37-AFC7-1CA19EB304B2}" type="presParOf" srcId="{71B00AD0-3D94-471F-A1D3-3725EE59B6D6}" destId="{B46C3895-C6ED-4C82-AF5F-E3A71F60DF2A}" srcOrd="2" destOrd="0" presId="urn:microsoft.com/office/officeart/2005/8/layout/arrow2"/>
    <dgm:cxn modelId="{F4E17D2C-91AB-4C18-A99E-7895E4DE2DC1}" type="presParOf" srcId="{71B00AD0-3D94-471F-A1D3-3725EE59B6D6}" destId="{EC0C9873-C4AD-4C15-8814-6806D5647A0B}" srcOrd="3" destOrd="0" presId="urn:microsoft.com/office/officeart/2005/8/layout/arrow2"/>
    <dgm:cxn modelId="{15A678CE-DE13-488D-9095-736DA63FDB0A}" type="presParOf" srcId="{71B00AD0-3D94-471F-A1D3-3725EE59B6D6}" destId="{6DBE5D01-67C9-49B6-BCAF-CD1C245E1D95}" srcOrd="4" destOrd="0" presId="urn:microsoft.com/office/officeart/2005/8/layout/arrow2"/>
    <dgm:cxn modelId="{7A776926-3016-47FD-B278-2BFDA242BDCE}" type="presParOf" srcId="{71B00AD0-3D94-471F-A1D3-3725EE59B6D6}" destId="{9245B298-0EC0-4BFF-A091-90EDAF15D2CF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0F0B7-C719-440D-87BB-03B5182E0BA5}">
      <dsp:nvSpPr>
        <dsp:cNvPr id="0" name=""/>
        <dsp:cNvSpPr/>
      </dsp:nvSpPr>
      <dsp:spPr>
        <a:xfrm>
          <a:off x="6120694" y="4104457"/>
          <a:ext cx="3272342" cy="1399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iskrivljeni i/ili neprilagođeni načini razmišljanja</a:t>
          </a:r>
          <a:endParaRPr lang="hr-HR" sz="1400" kern="1200" dirty="0"/>
        </a:p>
      </dsp:txBody>
      <dsp:txXfrm>
        <a:off x="7133147" y="4485167"/>
        <a:ext cx="2229139" cy="988379"/>
      </dsp:txXfrm>
    </dsp:sp>
    <dsp:sp modelId="{D697F9E0-BAC1-4624-9FEB-2FBB60446D37}">
      <dsp:nvSpPr>
        <dsp:cNvPr id="0" name=""/>
        <dsp:cNvSpPr/>
      </dsp:nvSpPr>
      <dsp:spPr>
        <a:xfrm>
          <a:off x="568102" y="4464501"/>
          <a:ext cx="4151411" cy="1048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povećani stres</a:t>
          </a:r>
          <a:endParaRPr lang="hr-HR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smanjena pozitivna iskustva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1133" y="4749644"/>
        <a:ext cx="2859926" cy="740275"/>
      </dsp:txXfrm>
    </dsp:sp>
    <dsp:sp modelId="{3E4BC301-789D-44FA-A67F-5691EEDE5A00}">
      <dsp:nvSpPr>
        <dsp:cNvPr id="0" name=""/>
        <dsp:cNvSpPr/>
      </dsp:nvSpPr>
      <dsp:spPr>
        <a:xfrm>
          <a:off x="6405106" y="472366"/>
          <a:ext cx="2311608" cy="9677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sukobi u odnosima</a:t>
          </a:r>
          <a:endParaRPr lang="hr-HR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gubitci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19848" y="493625"/>
        <a:ext cx="1575607" cy="683331"/>
      </dsp:txXfrm>
    </dsp:sp>
    <dsp:sp modelId="{DCA8065E-7944-4D39-BCCF-47C0FD3CD38D}">
      <dsp:nvSpPr>
        <dsp:cNvPr id="0" name=""/>
        <dsp:cNvSpPr/>
      </dsp:nvSpPr>
      <dsp:spPr>
        <a:xfrm>
          <a:off x="1155865" y="472366"/>
          <a:ext cx="3175708" cy="9677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genetska predispozicija</a:t>
          </a:r>
          <a:endParaRPr lang="hr-HR" sz="1400" kern="1200" dirty="0"/>
        </a:p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kemizam mozga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7124" y="493625"/>
        <a:ext cx="2180477" cy="683331"/>
      </dsp:txXfrm>
    </dsp:sp>
    <dsp:sp modelId="{5B422DED-8A09-41D8-A6C2-0580092D7317}">
      <dsp:nvSpPr>
        <dsp:cNvPr id="0" name=""/>
        <dsp:cNvSpPr/>
      </dsp:nvSpPr>
      <dsp:spPr>
        <a:xfrm>
          <a:off x="2284885" y="340669"/>
          <a:ext cx="2587895" cy="2587895"/>
        </a:xfrm>
        <a:prstGeom prst="pieWedge">
          <a:avLst/>
        </a:prstGeom>
        <a:solidFill>
          <a:srgbClr val="1FDCF5"/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BIOKEMIJSKI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42862" y="1098646"/>
        <a:ext cx="1829918" cy="1829918"/>
      </dsp:txXfrm>
    </dsp:sp>
    <dsp:sp modelId="{3A78EBE1-F9AF-4A4F-9C9F-1E02D62EF4CF}">
      <dsp:nvSpPr>
        <dsp:cNvPr id="0" name=""/>
        <dsp:cNvSpPr/>
      </dsp:nvSpPr>
      <dsp:spPr>
        <a:xfrm rot="5400000">
          <a:off x="4992314" y="340669"/>
          <a:ext cx="2587895" cy="2587895"/>
        </a:xfrm>
        <a:prstGeom prst="pieWedge">
          <a:avLst/>
        </a:prstGeom>
        <a:solidFill>
          <a:srgbClr val="F494A9"/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INTERPERSONALNI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992314" y="1098646"/>
        <a:ext cx="1829918" cy="1829918"/>
      </dsp:txXfrm>
    </dsp:sp>
    <dsp:sp modelId="{64927C50-F4FF-4013-B9FE-65CFE6F40887}">
      <dsp:nvSpPr>
        <dsp:cNvPr id="0" name=""/>
        <dsp:cNvSpPr/>
      </dsp:nvSpPr>
      <dsp:spPr>
        <a:xfrm rot="10800000">
          <a:off x="4992314" y="3048098"/>
          <a:ext cx="2587895" cy="2587895"/>
        </a:xfrm>
        <a:prstGeom prst="pieWedge">
          <a:avLst/>
        </a:prstGeom>
        <a:solidFill>
          <a:srgbClr val="E42CCA"/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KOGNITIVNI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992314" y="3048098"/>
        <a:ext cx="1829918" cy="1829918"/>
      </dsp:txXfrm>
    </dsp:sp>
    <dsp:sp modelId="{CFD19FED-A509-480D-9B6F-7C607DFF7414}">
      <dsp:nvSpPr>
        <dsp:cNvPr id="0" name=""/>
        <dsp:cNvSpPr/>
      </dsp:nvSpPr>
      <dsp:spPr>
        <a:xfrm rot="16200000">
          <a:off x="2284885" y="3048098"/>
          <a:ext cx="2587895" cy="2587895"/>
        </a:xfrm>
        <a:prstGeom prst="pieWedg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BIHEVIORALNI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3042862" y="3048098"/>
        <a:ext cx="1829918" cy="1829918"/>
      </dsp:txXfrm>
    </dsp:sp>
    <dsp:sp modelId="{4C8968B7-6EA5-428A-A5CF-7B1485BE6817}">
      <dsp:nvSpPr>
        <dsp:cNvPr id="0" name=""/>
        <dsp:cNvSpPr/>
      </dsp:nvSpPr>
      <dsp:spPr>
        <a:xfrm flipV="1">
          <a:off x="9842235" y="1872210"/>
          <a:ext cx="45720" cy="20090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50F957-6C21-4E73-9148-A8E784800C27}">
      <dsp:nvSpPr>
        <dsp:cNvPr id="0" name=""/>
        <dsp:cNvSpPr/>
      </dsp:nvSpPr>
      <dsp:spPr>
        <a:xfrm rot="10800000">
          <a:off x="9649071" y="864096"/>
          <a:ext cx="432048" cy="5688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92C1E3-4891-4436-BCE7-E6D1D1374143}">
      <dsp:nvSpPr>
        <dsp:cNvPr id="0" name=""/>
        <dsp:cNvSpPr/>
      </dsp:nvSpPr>
      <dsp:spPr>
        <a:xfrm>
          <a:off x="1646128" y="636"/>
          <a:ext cx="1604287" cy="8021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MISLI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9622" y="24130"/>
        <a:ext cx="1557299" cy="755155"/>
      </dsp:txXfrm>
    </dsp:sp>
    <dsp:sp modelId="{A2BE9553-4733-47B2-B0E7-7185380D605F}">
      <dsp:nvSpPr>
        <dsp:cNvPr id="0" name=""/>
        <dsp:cNvSpPr/>
      </dsp:nvSpPr>
      <dsp:spPr>
        <a:xfrm rot="3600000">
          <a:off x="2692840" y="1407796"/>
          <a:ext cx="834684" cy="280750"/>
        </a:xfrm>
        <a:prstGeom prst="leftRightArrow">
          <a:avLst>
            <a:gd name="adj1" fmla="val 60000"/>
            <a:gd name="adj2" fmla="val 50000"/>
          </a:avLst>
        </a:prstGeom>
        <a:noFill/>
        <a:ln>
          <a:solidFill>
            <a:schemeClr val="tx1">
              <a:lumMod val="85000"/>
              <a:lumOff val="1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/>
        </a:p>
      </dsp:txBody>
      <dsp:txXfrm>
        <a:off x="2777065" y="1463946"/>
        <a:ext cx="666234" cy="168450"/>
      </dsp:txXfrm>
    </dsp:sp>
    <dsp:sp modelId="{375CC7FA-C304-4B6B-AAD3-28C76EE1091F}">
      <dsp:nvSpPr>
        <dsp:cNvPr id="0" name=""/>
        <dsp:cNvSpPr/>
      </dsp:nvSpPr>
      <dsp:spPr>
        <a:xfrm>
          <a:off x="2969949" y="2293563"/>
          <a:ext cx="1604287" cy="8021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OSJEĆAJI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93443" y="2317057"/>
        <a:ext cx="1557299" cy="755155"/>
      </dsp:txXfrm>
    </dsp:sp>
    <dsp:sp modelId="{6EBEEB52-35F6-480D-A007-9118690F9AFE}">
      <dsp:nvSpPr>
        <dsp:cNvPr id="0" name=""/>
        <dsp:cNvSpPr/>
      </dsp:nvSpPr>
      <dsp:spPr>
        <a:xfrm rot="10800000">
          <a:off x="2030929" y="2554260"/>
          <a:ext cx="834684" cy="280750"/>
        </a:xfrm>
        <a:prstGeom prst="leftRightArrow">
          <a:avLst>
            <a:gd name="adj1" fmla="val 60000"/>
            <a:gd name="adj2" fmla="val 50000"/>
          </a:avLst>
        </a:prstGeom>
        <a:noFill/>
        <a:ln>
          <a:solidFill>
            <a:schemeClr val="tx1">
              <a:lumMod val="85000"/>
              <a:lumOff val="1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/>
        </a:p>
      </dsp:txBody>
      <dsp:txXfrm rot="10800000">
        <a:off x="2115154" y="2610410"/>
        <a:ext cx="666234" cy="168450"/>
      </dsp:txXfrm>
    </dsp:sp>
    <dsp:sp modelId="{4C71C627-1315-4399-B944-6A72EB02CEAD}">
      <dsp:nvSpPr>
        <dsp:cNvPr id="0" name=""/>
        <dsp:cNvSpPr/>
      </dsp:nvSpPr>
      <dsp:spPr>
        <a:xfrm>
          <a:off x="322306" y="2293563"/>
          <a:ext cx="1604287" cy="8021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PONAŠANJE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800" y="2317057"/>
        <a:ext cx="1557299" cy="755155"/>
      </dsp:txXfrm>
    </dsp:sp>
    <dsp:sp modelId="{9163E3E7-BE61-4FF9-871D-A8F4DD43F294}">
      <dsp:nvSpPr>
        <dsp:cNvPr id="0" name=""/>
        <dsp:cNvSpPr/>
      </dsp:nvSpPr>
      <dsp:spPr>
        <a:xfrm rot="18000000">
          <a:off x="1369018" y="1407796"/>
          <a:ext cx="834684" cy="280750"/>
        </a:xfrm>
        <a:prstGeom prst="leftRightArrow">
          <a:avLst>
            <a:gd name="adj1" fmla="val 60000"/>
            <a:gd name="adj2" fmla="val 50000"/>
          </a:avLst>
        </a:prstGeom>
        <a:noFill/>
        <a:ln>
          <a:solidFill>
            <a:schemeClr val="tx1">
              <a:lumMod val="95000"/>
              <a:lumOff val="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/>
        </a:p>
      </dsp:txBody>
      <dsp:txXfrm>
        <a:off x="1453243" y="1463946"/>
        <a:ext cx="666234" cy="168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AA028-1D1E-48F7-BF91-1EAA42EEADAB}">
      <dsp:nvSpPr>
        <dsp:cNvPr id="0" name=""/>
        <dsp:cNvSpPr/>
      </dsp:nvSpPr>
      <dsp:spPr>
        <a:xfrm>
          <a:off x="163168" y="0"/>
          <a:ext cx="5440680" cy="34004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0E4EC-18DC-463C-AD30-14DD1C9FE1A9}">
      <dsp:nvSpPr>
        <dsp:cNvPr id="0" name=""/>
        <dsp:cNvSpPr/>
      </dsp:nvSpPr>
      <dsp:spPr>
        <a:xfrm>
          <a:off x="854134" y="2346973"/>
          <a:ext cx="141457" cy="1414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419AA-DF2B-4590-BBD1-C5E2025881D8}">
      <dsp:nvSpPr>
        <dsp:cNvPr id="0" name=""/>
        <dsp:cNvSpPr/>
      </dsp:nvSpPr>
      <dsp:spPr>
        <a:xfrm>
          <a:off x="144011" y="2518902"/>
          <a:ext cx="3297307" cy="881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955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utvrđujete simptome i njihovu težinu kroz primjenu znanstveno verificiranih upitnika</a:t>
          </a:r>
        </a:p>
      </dsp:txBody>
      <dsp:txXfrm>
        <a:off x="144011" y="2518902"/>
        <a:ext cx="3297307" cy="881522"/>
      </dsp:txXfrm>
    </dsp:sp>
    <dsp:sp modelId="{B46C3895-C6ED-4C82-AF5F-E3A71F60DF2A}">
      <dsp:nvSpPr>
        <dsp:cNvPr id="0" name=""/>
        <dsp:cNvSpPr/>
      </dsp:nvSpPr>
      <dsp:spPr>
        <a:xfrm>
          <a:off x="2102770" y="1422737"/>
          <a:ext cx="255711" cy="2557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C9873-C4AD-4C15-8814-6806D5647A0B}">
      <dsp:nvSpPr>
        <dsp:cNvPr id="0" name=""/>
        <dsp:cNvSpPr/>
      </dsp:nvSpPr>
      <dsp:spPr>
        <a:xfrm>
          <a:off x="2311760" y="1550593"/>
          <a:ext cx="1669744" cy="9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96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zajedno s terapeutom </a:t>
          </a: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formulirate </a:t>
          </a:r>
          <a:r>
            <a:rPr lang="hr-H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ciljeve</a:t>
          </a:r>
        </a:p>
      </dsp:txBody>
      <dsp:txXfrm>
        <a:off x="2311760" y="1550593"/>
        <a:ext cx="1669744" cy="999722"/>
      </dsp:txXfrm>
    </dsp:sp>
    <dsp:sp modelId="{6DBE5D01-67C9-49B6-BCAF-CD1C245E1D95}">
      <dsp:nvSpPr>
        <dsp:cNvPr id="0" name=""/>
        <dsp:cNvSpPr/>
      </dsp:nvSpPr>
      <dsp:spPr>
        <a:xfrm>
          <a:off x="3604398" y="860307"/>
          <a:ext cx="353644" cy="3536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5B298-0EC0-4BFF-A091-90EDAF15D2CF}">
      <dsp:nvSpPr>
        <dsp:cNvPr id="0" name=""/>
        <dsp:cNvSpPr/>
      </dsp:nvSpPr>
      <dsp:spPr>
        <a:xfrm>
          <a:off x="2691782" y="242967"/>
          <a:ext cx="2760749" cy="130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389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zajedničko praćenje napretka u odnosu na </a:t>
          </a: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početne </a:t>
          </a:r>
          <a:r>
            <a:rPr lang="hr-H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mjere simptoma i ciljeve koje ste postavili </a:t>
          </a:r>
        </a:p>
      </dsp:txBody>
      <dsp:txXfrm>
        <a:off x="2691782" y="242967"/>
        <a:ext cx="2760749" cy="1309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575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782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0720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343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8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82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1859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981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265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2436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319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2EC91-B649-4526-B858-12235618C1E3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9A559-CBC8-40E0-A56B-EF9E0271CD6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063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Rounded MT Bold" panose="020F0704030504030204" pitchFamily="34" charset="0"/>
              </a:rPr>
              <a:t>Depresija</a:t>
            </a:r>
            <a:endParaRPr lang="hr-HR" sz="40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383955"/>
              </p:ext>
            </p:extLst>
          </p:nvPr>
        </p:nvGraphicFramePr>
        <p:xfrm>
          <a:off x="971600" y="1052736"/>
          <a:ext cx="7120076" cy="2240280"/>
        </p:xfrm>
        <a:graphic>
          <a:graphicData uri="http://schemas.openxmlformats.org/drawingml/2006/table">
            <a:tbl>
              <a:tblPr firstRow="1" firstCol="1" bandRow="1"/>
              <a:tblGrid>
                <a:gridCol w="2943259"/>
                <a:gridCol w="1803458"/>
                <a:gridCol w="237335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SIMPTOMI</a:t>
                      </a:r>
                      <a:endParaRPr lang="hr-HR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gubitak energije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gubitak interesa za aktivnosti i život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tuga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gubitak apetita i tjelesne težine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teškoće koncentracije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samokritičnost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osjećaj beznađa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fizičke teškoće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povlačenje od drugih ljudi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razdražljivost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teškoće u donošenju odluka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misli o samoubojstvu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Klinička depresija razlikuje se od blage do teške.</a:t>
                      </a: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Može se dogoditi i bez značajnog gubitka (voljene osobe zbog smrti, odvajanja ili razvoda)</a:t>
                      </a: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02433"/>
            <a:ext cx="857857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7504" y="4002433"/>
            <a:ext cx="5688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STATISTIKA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Depresija je veoma uobičajan problem: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25% žena patit će zbog velike depresivne epizode tijekom svog života.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12% muškaraca patit će zbog velike depresivne epizode tijekom svog života.</a:t>
            </a:r>
          </a:p>
        </p:txBody>
      </p:sp>
    </p:spTree>
    <p:extLst>
      <p:ext uri="{BB962C8B-B14F-4D97-AF65-F5344CB8AC3E}">
        <p14:creationId xmlns:p14="http://schemas.microsoft.com/office/powerpoint/2010/main" val="267909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96" y="-1421"/>
            <a:ext cx="1738536" cy="418058"/>
          </a:xfrm>
        </p:spPr>
        <p:txBody>
          <a:bodyPr>
            <a:normAutofit/>
          </a:bodyPr>
          <a:lstStyle/>
          <a:p>
            <a:r>
              <a:rPr lang="hr-H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UZROCI</a:t>
            </a:r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Depresija kod nekih ljudi može biti uzrokovana činiteljima u jednom od ovih područja, ali je podjednako vjerojatno da bude uzrokovana kombinacijom različitih činitelja iz svih ovih područja. </a:t>
            </a: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979497"/>
              </p:ext>
            </p:extLst>
          </p:nvPr>
        </p:nvGraphicFramePr>
        <p:xfrm>
          <a:off x="-396552" y="260648"/>
          <a:ext cx="986509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82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542997"/>
              </p:ext>
            </p:extLst>
          </p:nvPr>
        </p:nvGraphicFramePr>
        <p:xfrm>
          <a:off x="1907704" y="1628800"/>
          <a:ext cx="4896544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loud Callout 4"/>
          <p:cNvSpPr/>
          <p:nvPr/>
        </p:nvSpPr>
        <p:spPr>
          <a:xfrm>
            <a:off x="539552" y="188640"/>
            <a:ext cx="2304256" cy="1224136"/>
          </a:xfrm>
          <a:prstGeom prst="cloudCallout">
            <a:avLst>
              <a:gd name="adj1" fmla="val 86878"/>
              <a:gd name="adj2" fmla="val 57164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‘</a:t>
            </a:r>
            <a:r>
              <a:rPr lang="hr-HR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’ne mogu se s  nikim povezat i zauvijek ću ostati sam/a’’</a:t>
            </a:r>
            <a:endParaRPr lang="hr-HR" sz="1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Heart 7"/>
          <p:cNvSpPr/>
          <p:nvPr/>
        </p:nvSpPr>
        <p:spPr>
          <a:xfrm>
            <a:off x="6300192" y="4293096"/>
            <a:ext cx="1656184" cy="1080120"/>
          </a:xfrm>
          <a:prstGeom prst="hear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</a:t>
            </a:r>
            <a:r>
              <a:rPr lang="hr-HR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uga, usamljenost</a:t>
            </a:r>
            <a:endParaRPr lang="hr-HR" sz="1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Double Wave 10"/>
          <p:cNvSpPr/>
          <p:nvPr/>
        </p:nvSpPr>
        <p:spPr>
          <a:xfrm>
            <a:off x="467544" y="4293096"/>
            <a:ext cx="1932890" cy="648072"/>
          </a:xfrm>
          <a:prstGeom prst="doubleWave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hr-HR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zolacija, prejedanje, gledanje televizije</a:t>
            </a:r>
            <a:endParaRPr lang="hr-HR" sz="1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61926" y="-251590"/>
            <a:ext cx="306635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depresija funkcionira?</a:t>
            </a:r>
            <a:endParaRPr lang="hr-HR" sz="1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929014"/>
              </p:ext>
            </p:extLst>
          </p:nvPr>
        </p:nvGraphicFramePr>
        <p:xfrm>
          <a:off x="1691680" y="6021288"/>
          <a:ext cx="6096000" cy="457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/>
                        <a:t>-   djelujući na misli i/ili ponašanje mijenjamo ishod   -</a:t>
                      </a:r>
                      <a:endParaRPr lang="hr-HR" sz="16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34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ponašanje utječe na depresiju</a:t>
            </a:r>
            <a:endParaRPr lang="hr-HR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gubitak potkrepljenja – gubitak posla, prijateljstva ili bliskosti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smanjenje potkrepljujućih ponašanja – pasivnost (gledanje televizije, ležanje u krevetu)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nedostatak samopotkrepljenja – rijetko se hvalite, oklijevate potrošiti novac na sebe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nekorištenje vještina – teže održavate prijateljstva ili rješavate konfliktne situacije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novi zahtjevi – preseljenje u novi grad, početak novog posla, roditeljstvo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bivanje u situaciji u kojoj se osjećate bespomoćni – neperspektivan posao ili veza koja nikamo ne vodi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bivanje u situaciji trajnog kažnjavanja – provodite vrijeme s ljudima koji Vas kritiziraju ili povređuju</a:t>
            </a:r>
          </a:p>
          <a:p>
            <a:pPr>
              <a:lnSpc>
                <a:spcPct val="150000"/>
              </a:lnSpc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izbjegavanje i pasivnost – izbjegava teške ili neugodna iskustva ili osjećaje</a:t>
            </a:r>
          </a:p>
          <a:p>
            <a:pPr marL="0" indent="0">
              <a:lnSpc>
                <a:spcPct val="150000"/>
              </a:lnSpc>
              <a:buNone/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Iako Vas svaki od opisanih faktora može učiniti sklonim depresiji, njihov rezultat nije nužno depresija (npr. osoba se s gubitkom posla može nositi i preusmjeravajući energiju na nove ciljeve). Određeni načini razmišljanja mogu povećati vjerojatnost da postanete depresivni. </a:t>
            </a:r>
          </a:p>
        </p:txBody>
      </p:sp>
    </p:spTree>
    <p:extLst>
      <p:ext uri="{BB962C8B-B14F-4D97-AF65-F5344CB8AC3E}">
        <p14:creationId xmlns:p14="http://schemas.microsoft.com/office/powerpoint/2010/main" val="33672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mišljenje utječe na depresiju</a:t>
            </a: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hr-H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272985"/>
              </p:ext>
            </p:extLst>
          </p:nvPr>
        </p:nvGraphicFramePr>
        <p:xfrm>
          <a:off x="179512" y="549466"/>
          <a:ext cx="8679642" cy="61976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90347"/>
                <a:gridCol w="3514109"/>
                <a:gridCol w="4575186"/>
              </a:tblGrid>
              <a:tr h="370840">
                <a:tc rowSpan="6">
                  <a:txBody>
                    <a:bodyPr/>
                    <a:lstStyle/>
                    <a:p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DISFUNKCIONALNE AUTOMATSKE MISLI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R>
                      <a:noFill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r>
                        <a:rPr lang="hr-H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 misli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hr-HR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’’on misli da sam gubitnik’’</a:t>
                      </a:r>
                      <a:endParaRPr lang="hr-HR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etiketiranje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proricanje budućnosti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‘’odbacit će me’’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katastrofiziranje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dihotomno (sve ili ništa) mišljenje</a:t>
                      </a:r>
                      <a:endParaRPr lang="hr-HR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odbacivanje pozitivnog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r>
                        <a:rPr lang="hr-HR" baseline="0" dirty="0"/>
                        <a:t> </a:t>
                      </a:r>
                      <a:r>
                        <a:rPr lang="hr-HR" baseline="0" dirty="0" smtClean="0"/>
                        <a:t>                 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‘’to se ne računa jer bi to svatko mogao’’</a:t>
                      </a:r>
                      <a:endParaRPr lang="hr-HR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DISFUNKCIONALNE PRETPOSTAVKE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‘’ako u nečemu ne uspijem, onda sam gubitnik’’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NEGATIVAN POJAM O SEBI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usmjerenost na</a:t>
                      </a:r>
                      <a:r>
                        <a:rPr lang="hr-H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vlastite nedostatke te umanjivanje pozitivnih osobina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NEGATIVNA</a:t>
                      </a:r>
                      <a:r>
                        <a:rPr lang="hr-HR" sz="16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ZAOKUPLJENOST MISLIMA</a:t>
                      </a:r>
                      <a:endParaRPr lang="hr-HR" sz="1600" b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hr-H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rezultira većom pasivnosti i izbjegavanjem</a:t>
                      </a:r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655" y="4849161"/>
            <a:ext cx="576064" cy="556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655" y="4003998"/>
            <a:ext cx="1152128" cy="550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05" r="3667"/>
          <a:stretch/>
        </p:blipFill>
        <p:spPr bwMode="auto">
          <a:xfrm>
            <a:off x="4601655" y="3140968"/>
            <a:ext cx="392652" cy="60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Slikovni rezultat za post it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0" r="17856" b="34027"/>
          <a:stretch/>
        </p:blipFill>
        <p:spPr bwMode="auto">
          <a:xfrm>
            <a:off x="4499992" y="1510880"/>
            <a:ext cx="595979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468373" y="1773216"/>
            <a:ext cx="621460" cy="1440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rgbClr val="FF0000"/>
                </a:solidFill>
              </a:rPr>
              <a:t>Glupan</a:t>
            </a:r>
            <a:endParaRPr lang="hr-H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3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80112" y="3564628"/>
            <a:ext cx="2880320" cy="1304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r-HR" sz="14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Cilj</a:t>
            </a:r>
            <a:r>
              <a:rPr lang="hr-HR" sz="1400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: samoefikasnost u sprječavanju ponovne pojave simptoma </a:t>
            </a:r>
            <a:endParaRPr lang="hr-HR" sz="1100" dirty="0">
              <a:effectLst/>
              <a:ea typeface="Calibri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930" y="-243408"/>
            <a:ext cx="8229600" cy="1143000"/>
          </a:xfrm>
        </p:spPr>
        <p:txBody>
          <a:bodyPr>
            <a:normAutofit/>
          </a:bodyPr>
          <a:lstStyle/>
          <a:p>
            <a:r>
              <a:rPr lang="hr-H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TRETMAN</a:t>
            </a:r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086496"/>
              </p:ext>
            </p:extLst>
          </p:nvPr>
        </p:nvGraphicFramePr>
        <p:xfrm>
          <a:off x="323528" y="692696"/>
          <a:ext cx="5897880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58978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4F622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PSIHOTERAPIJA- Kognitivno bihevioralna terapija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23583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praktična i učinkovita intervencija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usmjerena na sadašnjost – misli i ponašanja ovdje i sada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znanstvena istraživanja konzistentno ukazuju na visoku efikasnost KBT – a u tretmanu velike depresije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većina klijenata održava svoje poboljšanje na kontroli 2 godine nakon terapije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bazirana je na aktivnoj suradnji između terapeuta i klijenta: 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DEBCF"/>
                        </a:gs>
                        <a:gs pos="90000">
                          <a:srgbClr val="9CB86E">
                            <a:lumMod val="12000"/>
                            <a:lumOff val="88000"/>
                            <a:alpha val="83000"/>
                          </a:srgbClr>
                        </a:gs>
                        <a:gs pos="100000">
                          <a:srgbClr val="156B13"/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1724794"/>
              </p:ext>
            </p:extLst>
          </p:nvPr>
        </p:nvGraphicFramePr>
        <p:xfrm>
          <a:off x="107504" y="3356992"/>
          <a:ext cx="5724525" cy="3400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16361"/>
              </p:ext>
            </p:extLst>
          </p:nvPr>
        </p:nvGraphicFramePr>
        <p:xfrm>
          <a:off x="6372201" y="692696"/>
          <a:ext cx="2664296" cy="2594441"/>
        </p:xfrm>
        <a:graphic>
          <a:graphicData uri="http://schemas.openxmlformats.org/drawingml/2006/table">
            <a:tbl>
              <a:tblPr firstRow="1" firstCol="1" bandRow="1"/>
              <a:tblGrid>
                <a:gridCol w="2664296"/>
              </a:tblGrid>
              <a:tr h="3541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LIJEKOVI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potrebna </a:t>
                      </a:r>
                      <a:r>
                        <a:rPr lang="hr-HR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 2- 4 tjedna kako bi se postigla terapijska razina lijekova u Vašem sustavu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r-HR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neki </a:t>
                      </a:r>
                      <a:r>
                        <a:rPr lang="hr-HR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lijekovi mogu imati negativne nuspojave, no iste mogu biti privremene i/ili se ublažiti drugim lijekovima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11" name="Right Brace 10"/>
          <p:cNvSpPr/>
          <p:nvPr/>
        </p:nvSpPr>
        <p:spPr>
          <a:xfrm rot="5400000">
            <a:off x="3020584" y="656692"/>
            <a:ext cx="711692" cy="5400600"/>
          </a:xfrm>
          <a:prstGeom prst="rightBrace">
            <a:avLst>
              <a:gd name="adj1" fmla="val 8333"/>
              <a:gd name="adj2" fmla="val 68544"/>
            </a:avLst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612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0728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1600" dirty="0" smtClean="0">
                <a:latin typeface="Arial Rounded MT Bold" panose="020F0704030504030204" pitchFamily="34" charset="0"/>
              </a:rPr>
              <a:t>Budite dobar klijent/konzument:</a:t>
            </a:r>
            <a:endParaRPr lang="hr-HR" sz="16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Pročitajte materijale koji se odnose na tretman depresije.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Pitajte da Vam se detaljnije pojasni sam terapeutski proces (koliko traje? kako prepoznati poboljšanje? Koje se vještine uče?)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Kvalitetna terapija uključuje vježbu između seansi – redovito izvršavajte domaće zadaće.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Budite otvoreni prema terapeutu – slobodno izrazite zabrinutost uslijed izostanka poboljšanja te zajedno razmotrite više solucija.</a:t>
            </a:r>
          </a:p>
          <a:p>
            <a:pPr marL="0" indent="0">
              <a:lnSpc>
                <a:spcPct val="150000"/>
              </a:lnSpc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019952"/>
              </p:ext>
            </p:extLst>
          </p:nvPr>
        </p:nvGraphicFramePr>
        <p:xfrm>
          <a:off x="1115616" y="2856854"/>
          <a:ext cx="7560840" cy="373052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934168"/>
                <a:gridCol w="5626672"/>
              </a:tblGrid>
              <a:tr h="3017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Arial Rounded MT Bold" panose="020F0704030504030204" pitchFamily="34" charset="0"/>
                        </a:rPr>
                        <a:t>M  </a:t>
                      </a:r>
                      <a:r>
                        <a:rPr lang="hr-HR" sz="1400" dirty="0">
                          <a:effectLst/>
                          <a:latin typeface="Arial Rounded MT Bold" panose="020F0704030504030204" pitchFamily="34" charset="0"/>
                        </a:rPr>
                        <a:t>i </a:t>
                      </a:r>
                      <a:r>
                        <a:rPr lang="hr-HR" sz="1400" dirty="0" smtClean="0">
                          <a:effectLst/>
                          <a:latin typeface="Arial Rounded MT Bold" panose="020F0704030504030204" pitchFamily="34" charset="0"/>
                        </a:rPr>
                        <a:t> t  o  v  i</a:t>
                      </a:r>
                      <a:endParaRPr lang="hr-HR" sz="1200" b="1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678" marR="656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Arial Rounded MT Bold" panose="020F0704030504030204" pitchFamily="34" charset="0"/>
                        </a:rPr>
                        <a:t>Č  i  </a:t>
                      </a:r>
                      <a:r>
                        <a:rPr lang="hr-HR" sz="1400" dirty="0">
                          <a:effectLst/>
                          <a:latin typeface="Arial Rounded MT Bold" panose="020F0704030504030204" pitchFamily="34" charset="0"/>
                        </a:rPr>
                        <a:t>nj </a:t>
                      </a:r>
                      <a:r>
                        <a:rPr lang="hr-HR" sz="1400" dirty="0" smtClean="0">
                          <a:effectLst/>
                          <a:latin typeface="Arial Rounded MT Bold" panose="020F0704030504030204" pitchFamily="34" charset="0"/>
                        </a:rPr>
                        <a:t> e  n  </a:t>
                      </a:r>
                      <a:r>
                        <a:rPr lang="hr-HR" sz="1400" dirty="0">
                          <a:effectLst/>
                          <a:latin typeface="Arial Rounded MT Bold" panose="020F0704030504030204" pitchFamily="34" charset="0"/>
                        </a:rPr>
                        <a:t>i </a:t>
                      </a:r>
                      <a:r>
                        <a:rPr lang="hr-HR" sz="1400" dirty="0" smtClean="0">
                          <a:effectLst/>
                          <a:latin typeface="Arial Rounded MT Bold" panose="020F0704030504030204" pitchFamily="34" charset="0"/>
                        </a:rPr>
                        <a:t> c  e</a:t>
                      </a:r>
                      <a:endParaRPr lang="hr-HR" sz="1200" b="1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678" marR="65678" marT="0" marB="0"/>
                </a:tc>
              </a:tr>
              <a:tr h="1810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Antidepresivi opasno i neprirodno mijenjaju biokemiju mozga, a time i osobnost.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678" marR="656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Danas znamo da je biokemija mozga u depresiji promijenjena i da pojačano lučenje stresnih hormona dovodi do oštećenja i propadanja moždanih stanica te da depresija vremenom dovodi do teških promjena ličnosti i fatalnih posljedica. Antidepresivi su skupina lijekova različite kemijske strukture koji korigiraju te promijene te uklanjaju simptome depresije</a:t>
                      </a:r>
                      <a:r>
                        <a:rPr lang="hr-HR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5678" marR="65678" marT="0" marB="0"/>
                </a:tc>
              </a:tr>
              <a:tr h="15163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Depresija nije ozbiljna bolest; ona će proći sama pa i liječenje nije potrebno.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678" marR="656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Depresija je stanje na koje </a:t>
                      </a:r>
                      <a:r>
                        <a:rPr lang="hr-HR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osoba 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 može utjecati pozitivnim stavom, kao što na taj način nije moguće odagnati migrenu ili sniziti tlak. Depresija je bolest kao i svaka druga, nije znak moralne slabosti ili kratkotrajno lošeg raspoloženja, izlječiva je ali ne prolazi sama od sebe i često samopomoć nije </a:t>
                      </a:r>
                      <a:r>
                        <a:rPr lang="hr-HR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dovoljna.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78" marR="656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96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endParaRPr lang="hr-HR" sz="1400" dirty="0" smtClean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hr-HR" sz="14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Zapamtite: </a:t>
            </a:r>
            <a:endParaRPr lang="hr-HR" sz="1400" b="1" u="sng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Calibri"/>
              <a:buChar char="-"/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riječ je o depresiji, ne o lijenosti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Calibri"/>
              <a:buChar char="-"/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depresija je izlječiva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Font typeface="Calibri"/>
              <a:buChar char="-"/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ne trebate donositi važne životne odluke u ovom periodu</a:t>
            </a:r>
          </a:p>
          <a:p>
            <a:pPr>
              <a:lnSpc>
                <a:spcPct val="150000"/>
              </a:lnSpc>
              <a:buFont typeface="Calibri"/>
              <a:buChar char="-"/>
            </a:pPr>
            <a:r>
              <a:rPr lang="hr-HR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</a:t>
            </a:r>
            <a:r>
              <a:rPr lang="hr-HR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jelesna aktivnost (primjerice šetnja) ima značajan efekt na depresiju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  <a:buFont typeface="Calibri"/>
              <a:buChar char="-"/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stanje će fluktuirati tijekom tretmana</a:t>
            </a:r>
          </a:p>
        </p:txBody>
      </p:sp>
    </p:spTree>
    <p:extLst>
      <p:ext uri="{BB962C8B-B14F-4D97-AF65-F5344CB8AC3E}">
        <p14:creationId xmlns:p14="http://schemas.microsoft.com/office/powerpoint/2010/main" val="391887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790</Words>
  <Application>Microsoft Office PowerPoint</Application>
  <PresentationFormat>On-screen Show (4:3)</PresentationFormat>
  <Paragraphs>124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Depresija</vt:lpstr>
      <vt:lpstr>UZROCI</vt:lpstr>
      <vt:lpstr>PowerPoint Presentation</vt:lpstr>
      <vt:lpstr>Kako ponašanje utječe na depresiju</vt:lpstr>
      <vt:lpstr>Kako mišljenje utječe na depresiju</vt:lpstr>
      <vt:lpstr>TRETMAN</vt:lpstr>
      <vt:lpstr>Budite dobar klijent/konzument: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Vlaić</dc:creator>
  <cp:lastModifiedBy>Marina Vlaić</cp:lastModifiedBy>
  <cp:revision>41</cp:revision>
  <dcterms:created xsi:type="dcterms:W3CDTF">2018-02-15T06:30:48Z</dcterms:created>
  <dcterms:modified xsi:type="dcterms:W3CDTF">2018-02-20T07:21:48Z</dcterms:modified>
</cp:coreProperties>
</file>