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55E106-21ED-416F-A0E5-2C2745EF1F3E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FA4D654-267E-40EB-9BF2-18629E47F0C7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Zašto psihoeukacija?</a:t>
          </a:r>
          <a:endParaRPr lang="hr-HR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77D4DB-EDA1-41F4-BBC0-106DC9BC0E53}" type="parTrans" cxnId="{E9100D0D-8D86-4010-89DC-FC41FD86C69C}">
      <dgm:prSet/>
      <dgm:spPr/>
      <dgm:t>
        <a:bodyPr/>
        <a:lstStyle/>
        <a:p>
          <a:endParaRPr lang="hr-HR"/>
        </a:p>
      </dgm:t>
    </dgm:pt>
    <dgm:pt modelId="{2A5889A9-D1CD-46A8-884E-7FC56728582B}" type="sibTrans" cxnId="{E9100D0D-8D86-4010-89DC-FC41FD86C69C}">
      <dgm:prSet/>
      <dgm:spPr/>
      <dgm:t>
        <a:bodyPr/>
        <a:lstStyle/>
        <a:p>
          <a:endParaRPr lang="hr-HR"/>
        </a:p>
      </dgm:t>
    </dgm:pt>
    <dgm:pt modelId="{143E0282-D4C4-4B56-ABAE-AD8C40894DCC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uslijed naglašenog suparništva različitih profesionalnih pristupa/pravaca te kaotične šume informacija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801CA-B95E-4999-8708-DD845F9BEDB3}" type="parTrans" cxnId="{C4648DA7-3D11-4C5A-9F4A-77699A27AD69}">
      <dgm:prSet/>
      <dgm:spPr/>
      <dgm:t>
        <a:bodyPr/>
        <a:lstStyle/>
        <a:p>
          <a:endParaRPr lang="hr-HR"/>
        </a:p>
      </dgm:t>
    </dgm:pt>
    <dgm:pt modelId="{7B224F1F-0126-4251-BB13-36BF4E8FF935}" type="sibTrans" cxnId="{C4648DA7-3D11-4C5A-9F4A-77699A27AD69}">
      <dgm:prSet/>
      <dgm:spPr/>
      <dgm:t>
        <a:bodyPr/>
        <a:lstStyle/>
        <a:p>
          <a:endParaRPr lang="hr-HR"/>
        </a:p>
      </dgm:t>
    </dgm:pt>
    <dgm:pt modelId="{C22A4102-D7AF-43AE-9ABD-1C7B2BB37879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znanje o vlastitoj bolesti te o protektivnim i rizičnim faktorima osnovna je polaznica programa prevencije recidiva bolesti 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39933A-A760-4B5A-82C1-26E64CE9AA22}" type="parTrans" cxnId="{F4276F9C-56F0-4356-8F9D-D6DB74E85AFA}">
      <dgm:prSet/>
      <dgm:spPr/>
      <dgm:t>
        <a:bodyPr/>
        <a:lstStyle/>
        <a:p>
          <a:endParaRPr lang="hr-HR"/>
        </a:p>
      </dgm:t>
    </dgm:pt>
    <dgm:pt modelId="{4F8EFEF9-3B32-48DC-9844-6CE8D202B7BB}" type="sibTrans" cxnId="{F4276F9C-56F0-4356-8F9D-D6DB74E85AFA}">
      <dgm:prSet/>
      <dgm:spPr/>
      <dgm:t>
        <a:bodyPr/>
        <a:lstStyle/>
        <a:p>
          <a:endParaRPr lang="hr-HR"/>
        </a:p>
      </dgm:t>
    </dgm:pt>
    <dgm:pt modelId="{1D52E4CA-70F6-416B-BB09-9BE494D86525}">
      <dgm:prSet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pretpostavlja se da će već znanje pomoći obitelji da se efikasnije suočavaju s pružanjem njege svom članu te  tako povećati njihovu dobrobit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3C0E1B-12F0-4D3F-94E2-5433CE097D9B}" type="parTrans" cxnId="{99ACF18D-A4F0-4F49-BCD2-2891A764B1BA}">
      <dgm:prSet/>
      <dgm:spPr/>
      <dgm:t>
        <a:bodyPr/>
        <a:lstStyle/>
        <a:p>
          <a:endParaRPr lang="hr-HR"/>
        </a:p>
      </dgm:t>
    </dgm:pt>
    <dgm:pt modelId="{9A5C0CC4-99EC-4894-812F-CC457391B579}" type="sibTrans" cxnId="{99ACF18D-A4F0-4F49-BCD2-2891A764B1BA}">
      <dgm:prSet/>
      <dgm:spPr/>
      <dgm:t>
        <a:bodyPr/>
        <a:lstStyle/>
        <a:p>
          <a:endParaRPr lang="hr-HR"/>
        </a:p>
      </dgm:t>
    </dgm:pt>
    <dgm:pt modelId="{A81AAAC6-5D3E-4127-9224-292FA185DC4C}" type="pres">
      <dgm:prSet presAssocID="{C755E106-21ED-416F-A0E5-2C2745EF1F3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D932D131-0DA1-4B65-9DCD-B5F16264AAD5}" type="pres">
      <dgm:prSet presAssocID="{3FA4D654-267E-40EB-9BF2-18629E47F0C7}" presName="singleCycle" presStyleCnt="0"/>
      <dgm:spPr/>
    </dgm:pt>
    <dgm:pt modelId="{8B2DB8F0-DF26-4C41-BED4-23B29D6677DC}" type="pres">
      <dgm:prSet presAssocID="{3FA4D654-267E-40EB-9BF2-18629E47F0C7}" presName="singleCenter" presStyleLbl="node1" presStyleIdx="0" presStyleCnt="4" custLinFactNeighborX="-882" custLinFactNeighborY="-8073">
        <dgm:presLayoutVars>
          <dgm:chMax val="7"/>
          <dgm:chPref val="7"/>
        </dgm:presLayoutVars>
      </dgm:prSet>
      <dgm:spPr/>
      <dgm:t>
        <a:bodyPr/>
        <a:lstStyle/>
        <a:p>
          <a:endParaRPr lang="hr-HR"/>
        </a:p>
      </dgm:t>
    </dgm:pt>
    <dgm:pt modelId="{66F65F3F-A28F-43BE-8BA0-A9401B4A530C}" type="pres">
      <dgm:prSet presAssocID="{E73C0E1B-12F0-4D3F-94E2-5433CE097D9B}" presName="Name56" presStyleLbl="parChTrans1D2" presStyleIdx="0" presStyleCnt="3"/>
      <dgm:spPr/>
      <dgm:t>
        <a:bodyPr/>
        <a:lstStyle/>
        <a:p>
          <a:endParaRPr lang="hr-HR"/>
        </a:p>
      </dgm:t>
    </dgm:pt>
    <dgm:pt modelId="{9C5FD768-8A0A-457A-99FA-2B8062D3F9F3}" type="pres">
      <dgm:prSet presAssocID="{1D52E4CA-70F6-416B-BB09-9BE494D86525}" presName="text0" presStyleLbl="node1" presStyleIdx="1" presStyleCnt="4" custScaleX="527432" custScaleY="7723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97AF140-756A-489F-B050-18FACE653E85}" type="pres">
      <dgm:prSet presAssocID="{647801CA-B95E-4999-8708-DD845F9BEDB3}" presName="Name56" presStyleLbl="parChTrans1D2" presStyleIdx="1" presStyleCnt="3"/>
      <dgm:spPr/>
      <dgm:t>
        <a:bodyPr/>
        <a:lstStyle/>
        <a:p>
          <a:endParaRPr lang="hr-HR"/>
        </a:p>
      </dgm:t>
    </dgm:pt>
    <dgm:pt modelId="{7B8AD14C-20C5-4DA5-8DAE-954FAB3058FB}" type="pres">
      <dgm:prSet presAssocID="{143E0282-D4C4-4B56-ABAE-AD8C40894DCC}" presName="text0" presStyleLbl="node1" presStyleIdx="2" presStyleCnt="4" custScaleX="362453" custScaleY="110347" custRadScaleRad="124496" custRadScaleInc="-451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987B93B-618A-4D8D-9D78-5473F39A2DA4}" type="pres">
      <dgm:prSet presAssocID="{0E39933A-A760-4B5A-82C1-26E64CE9AA22}" presName="Name56" presStyleLbl="parChTrans1D2" presStyleIdx="2" presStyleCnt="3"/>
      <dgm:spPr/>
      <dgm:t>
        <a:bodyPr/>
        <a:lstStyle/>
        <a:p>
          <a:endParaRPr lang="hr-HR"/>
        </a:p>
      </dgm:t>
    </dgm:pt>
    <dgm:pt modelId="{401DF724-FF78-444A-899A-7A15D8E0C8CD}" type="pres">
      <dgm:prSet presAssocID="{C22A4102-D7AF-43AE-9ABD-1C7B2BB37879}" presName="text0" presStyleLbl="node1" presStyleIdx="3" presStyleCnt="4" custScaleX="315309" custScaleY="13131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255CCEA-79CC-49B6-BF18-BF739AEC0326}" type="presOf" srcId="{E73C0E1B-12F0-4D3F-94E2-5433CE097D9B}" destId="{66F65F3F-A28F-43BE-8BA0-A9401B4A530C}" srcOrd="0" destOrd="0" presId="urn:microsoft.com/office/officeart/2008/layout/RadialCluster"/>
    <dgm:cxn modelId="{99ACF18D-A4F0-4F49-BCD2-2891A764B1BA}" srcId="{3FA4D654-267E-40EB-9BF2-18629E47F0C7}" destId="{1D52E4CA-70F6-416B-BB09-9BE494D86525}" srcOrd="0" destOrd="0" parTransId="{E73C0E1B-12F0-4D3F-94E2-5433CE097D9B}" sibTransId="{9A5C0CC4-99EC-4894-812F-CC457391B579}"/>
    <dgm:cxn modelId="{8934D8B0-AC62-40AC-B095-3A2E0EAF8416}" type="presOf" srcId="{1D52E4CA-70F6-416B-BB09-9BE494D86525}" destId="{9C5FD768-8A0A-457A-99FA-2B8062D3F9F3}" srcOrd="0" destOrd="0" presId="urn:microsoft.com/office/officeart/2008/layout/RadialCluster"/>
    <dgm:cxn modelId="{F4276F9C-56F0-4356-8F9D-D6DB74E85AFA}" srcId="{3FA4D654-267E-40EB-9BF2-18629E47F0C7}" destId="{C22A4102-D7AF-43AE-9ABD-1C7B2BB37879}" srcOrd="2" destOrd="0" parTransId="{0E39933A-A760-4B5A-82C1-26E64CE9AA22}" sibTransId="{4F8EFEF9-3B32-48DC-9844-6CE8D202B7BB}"/>
    <dgm:cxn modelId="{3A4BA9A7-3FB1-4CBB-B375-4D35BE22CFA4}" type="presOf" srcId="{3FA4D654-267E-40EB-9BF2-18629E47F0C7}" destId="{8B2DB8F0-DF26-4C41-BED4-23B29D6677DC}" srcOrd="0" destOrd="0" presId="urn:microsoft.com/office/officeart/2008/layout/RadialCluster"/>
    <dgm:cxn modelId="{E5B3996A-9BED-4A13-B4B9-A65127E676A3}" type="presOf" srcId="{C22A4102-D7AF-43AE-9ABD-1C7B2BB37879}" destId="{401DF724-FF78-444A-899A-7A15D8E0C8CD}" srcOrd="0" destOrd="0" presId="urn:microsoft.com/office/officeart/2008/layout/RadialCluster"/>
    <dgm:cxn modelId="{A6B77B12-7166-4884-A018-D513EBC812EB}" type="presOf" srcId="{647801CA-B95E-4999-8708-DD845F9BEDB3}" destId="{697AF140-756A-489F-B050-18FACE653E85}" srcOrd="0" destOrd="0" presId="urn:microsoft.com/office/officeart/2008/layout/RadialCluster"/>
    <dgm:cxn modelId="{E9100D0D-8D86-4010-89DC-FC41FD86C69C}" srcId="{C755E106-21ED-416F-A0E5-2C2745EF1F3E}" destId="{3FA4D654-267E-40EB-9BF2-18629E47F0C7}" srcOrd="0" destOrd="0" parTransId="{7F77D4DB-EDA1-41F4-BBC0-106DC9BC0E53}" sibTransId="{2A5889A9-D1CD-46A8-884E-7FC56728582B}"/>
    <dgm:cxn modelId="{BD78F663-081C-47F0-9C78-4BFDB1D25232}" type="presOf" srcId="{143E0282-D4C4-4B56-ABAE-AD8C40894DCC}" destId="{7B8AD14C-20C5-4DA5-8DAE-954FAB3058FB}" srcOrd="0" destOrd="0" presId="urn:microsoft.com/office/officeart/2008/layout/RadialCluster"/>
    <dgm:cxn modelId="{C4648DA7-3D11-4C5A-9F4A-77699A27AD69}" srcId="{3FA4D654-267E-40EB-9BF2-18629E47F0C7}" destId="{143E0282-D4C4-4B56-ABAE-AD8C40894DCC}" srcOrd="1" destOrd="0" parTransId="{647801CA-B95E-4999-8708-DD845F9BEDB3}" sibTransId="{7B224F1F-0126-4251-BB13-36BF4E8FF935}"/>
    <dgm:cxn modelId="{711D0C3D-FA4B-4D18-B12B-A01265AB5434}" type="presOf" srcId="{C755E106-21ED-416F-A0E5-2C2745EF1F3E}" destId="{A81AAAC6-5D3E-4127-9224-292FA185DC4C}" srcOrd="0" destOrd="0" presId="urn:microsoft.com/office/officeart/2008/layout/RadialCluster"/>
    <dgm:cxn modelId="{2D75FB9B-A1AF-4048-9F5E-6C022DE45790}" type="presOf" srcId="{0E39933A-A760-4B5A-82C1-26E64CE9AA22}" destId="{2987B93B-618A-4D8D-9D78-5473F39A2DA4}" srcOrd="0" destOrd="0" presId="urn:microsoft.com/office/officeart/2008/layout/RadialCluster"/>
    <dgm:cxn modelId="{9BFFE7D4-4F48-4256-B92A-9B76BD74D5B9}" type="presParOf" srcId="{A81AAAC6-5D3E-4127-9224-292FA185DC4C}" destId="{D932D131-0DA1-4B65-9DCD-B5F16264AAD5}" srcOrd="0" destOrd="0" presId="urn:microsoft.com/office/officeart/2008/layout/RadialCluster"/>
    <dgm:cxn modelId="{EC3017D4-55E1-43B0-A509-88A0DDBAE7DD}" type="presParOf" srcId="{D932D131-0DA1-4B65-9DCD-B5F16264AAD5}" destId="{8B2DB8F0-DF26-4C41-BED4-23B29D6677DC}" srcOrd="0" destOrd="0" presId="urn:microsoft.com/office/officeart/2008/layout/RadialCluster"/>
    <dgm:cxn modelId="{7B20E1CC-D5E8-46C0-844C-7501232597F5}" type="presParOf" srcId="{D932D131-0DA1-4B65-9DCD-B5F16264AAD5}" destId="{66F65F3F-A28F-43BE-8BA0-A9401B4A530C}" srcOrd="1" destOrd="0" presId="urn:microsoft.com/office/officeart/2008/layout/RadialCluster"/>
    <dgm:cxn modelId="{D677CCC7-6636-463E-8512-6AA7EE8755CD}" type="presParOf" srcId="{D932D131-0DA1-4B65-9DCD-B5F16264AAD5}" destId="{9C5FD768-8A0A-457A-99FA-2B8062D3F9F3}" srcOrd="2" destOrd="0" presId="urn:microsoft.com/office/officeart/2008/layout/RadialCluster"/>
    <dgm:cxn modelId="{9E5AFE0C-47FE-4C99-B4A6-E62E71EA08B1}" type="presParOf" srcId="{D932D131-0DA1-4B65-9DCD-B5F16264AAD5}" destId="{697AF140-756A-489F-B050-18FACE653E85}" srcOrd="3" destOrd="0" presId="urn:microsoft.com/office/officeart/2008/layout/RadialCluster"/>
    <dgm:cxn modelId="{A160E7DD-18E3-4178-92F6-CEAF907DA56F}" type="presParOf" srcId="{D932D131-0DA1-4B65-9DCD-B5F16264AAD5}" destId="{7B8AD14C-20C5-4DA5-8DAE-954FAB3058FB}" srcOrd="4" destOrd="0" presId="urn:microsoft.com/office/officeart/2008/layout/RadialCluster"/>
    <dgm:cxn modelId="{1E0A9B21-163A-48E7-B5EE-A14C39BF4D93}" type="presParOf" srcId="{D932D131-0DA1-4B65-9DCD-B5F16264AAD5}" destId="{2987B93B-618A-4D8D-9D78-5473F39A2DA4}" srcOrd="5" destOrd="0" presId="urn:microsoft.com/office/officeart/2008/layout/RadialCluster"/>
    <dgm:cxn modelId="{109BF8F6-A751-48AD-AABE-2CBC65F3F377}" type="presParOf" srcId="{D932D131-0DA1-4B65-9DCD-B5F16264AAD5}" destId="{401DF724-FF78-444A-899A-7A15D8E0C8C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CA68CF-3991-43C3-909C-B5451367EBF0}" type="doc">
      <dgm:prSet loTypeId="urn:microsoft.com/office/officeart/2005/8/layout/cycle4" loCatId="cycle" qsTypeId="urn:microsoft.com/office/officeart/2005/8/quickstyle/3d5" qsCatId="3D" csTypeId="urn:microsoft.com/office/officeart/2005/8/colors/accent3_5" csCatId="accent3" phldr="1"/>
      <dgm:spPr/>
      <dgm:t>
        <a:bodyPr/>
        <a:lstStyle/>
        <a:p>
          <a:endParaRPr lang="hr-HR"/>
        </a:p>
      </dgm:t>
    </dgm:pt>
    <dgm:pt modelId="{5F2DF563-48C9-469F-A947-6B3C3A2ABC78}">
      <dgm:prSet phldrT="[Text]" custT="1"/>
      <dgm:spPr/>
      <dgm:t>
        <a:bodyPr/>
        <a:lstStyle/>
        <a:p>
          <a:r>
            <a:rPr lang="hr-HR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DIDAKTIČKO PREDAVANJE</a:t>
          </a:r>
        </a:p>
        <a:p>
          <a:r>
            <a:rPr lang="hr-HR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(30 min)</a:t>
          </a:r>
          <a:endParaRPr lang="hr-HR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6A3B03-066F-49D5-9A97-934311C3BC20}" type="parTrans" cxnId="{9186B4D0-D6E9-4ECB-AA92-4D5070E057C5}">
      <dgm:prSet/>
      <dgm:spPr/>
      <dgm:t>
        <a:bodyPr/>
        <a:lstStyle/>
        <a:p>
          <a:endParaRPr lang="hr-HR"/>
        </a:p>
      </dgm:t>
    </dgm:pt>
    <dgm:pt modelId="{69205A32-3323-4757-A5CA-8BB5DE7B4CB3}" type="sibTrans" cxnId="{9186B4D0-D6E9-4ECB-AA92-4D5070E057C5}">
      <dgm:prSet/>
      <dgm:spPr/>
      <dgm:t>
        <a:bodyPr/>
        <a:lstStyle/>
        <a:p>
          <a:endParaRPr lang="hr-HR"/>
        </a:p>
      </dgm:t>
    </dgm:pt>
    <dgm:pt modelId="{214E829D-927A-4C0C-8289-0D6A6A6013BE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epidemilogija i uzroci</a:t>
          </a:r>
          <a:endParaRPr lang="hr-HR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C33A47-3BD3-4262-8345-DDEDD445E83F}" type="parTrans" cxnId="{F721E338-4D6F-4901-9FB2-44F284FD19D2}">
      <dgm:prSet/>
      <dgm:spPr/>
      <dgm:t>
        <a:bodyPr/>
        <a:lstStyle/>
        <a:p>
          <a:endParaRPr lang="hr-HR"/>
        </a:p>
      </dgm:t>
    </dgm:pt>
    <dgm:pt modelId="{84C2A9A2-7AEC-4F6E-8CE6-5AF47A5DD732}" type="sibTrans" cxnId="{F721E338-4D6F-4901-9FB2-44F284FD19D2}">
      <dgm:prSet/>
      <dgm:spPr/>
      <dgm:t>
        <a:bodyPr/>
        <a:lstStyle/>
        <a:p>
          <a:endParaRPr lang="hr-HR"/>
        </a:p>
      </dgm:t>
    </dgm:pt>
    <dgm:pt modelId="{18CF4459-4DE9-43B3-A5BB-26B97A66F011}">
      <dgm:prSet phldrT="[Text]" phldr="1"/>
      <dgm:spPr/>
      <dgm:t>
        <a:bodyPr/>
        <a:lstStyle/>
        <a:p>
          <a:endParaRPr lang="hr-HR" dirty="0"/>
        </a:p>
      </dgm:t>
    </dgm:pt>
    <dgm:pt modelId="{BEF69721-15E4-48BE-A6A8-811D7A065531}" type="parTrans" cxnId="{29E6CA66-02EB-4A97-8B53-F05BA030C868}">
      <dgm:prSet/>
      <dgm:spPr/>
      <dgm:t>
        <a:bodyPr/>
        <a:lstStyle/>
        <a:p>
          <a:endParaRPr lang="hr-HR"/>
        </a:p>
      </dgm:t>
    </dgm:pt>
    <dgm:pt modelId="{91F72087-F2E6-4D09-9002-8A34D452D2B7}" type="sibTrans" cxnId="{29E6CA66-02EB-4A97-8B53-F05BA030C868}">
      <dgm:prSet/>
      <dgm:spPr/>
      <dgm:t>
        <a:bodyPr/>
        <a:lstStyle/>
        <a:p>
          <a:endParaRPr lang="hr-HR"/>
        </a:p>
      </dgm:t>
    </dgm:pt>
    <dgm:pt modelId="{86394CA1-0422-487E-8A24-89E73A32EE17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simptomi</a:t>
          </a:r>
          <a:endParaRPr lang="hr-HR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759DFD-8A7A-4512-874B-3BDE131E3166}" type="parTrans" cxnId="{F8CD5F9B-A7AA-4B7D-AA7E-667DBED2F6B6}">
      <dgm:prSet/>
      <dgm:spPr/>
      <dgm:t>
        <a:bodyPr/>
        <a:lstStyle/>
        <a:p>
          <a:endParaRPr lang="hr-HR"/>
        </a:p>
      </dgm:t>
    </dgm:pt>
    <dgm:pt modelId="{9EB129EA-2349-405C-85CB-2E853183CF00}" type="sibTrans" cxnId="{F8CD5F9B-A7AA-4B7D-AA7E-667DBED2F6B6}">
      <dgm:prSet/>
      <dgm:spPr/>
      <dgm:t>
        <a:bodyPr/>
        <a:lstStyle/>
        <a:p>
          <a:endParaRPr lang="hr-HR"/>
        </a:p>
      </dgm:t>
    </dgm:pt>
    <dgm:pt modelId="{03533F12-4BD1-4C10-A61B-CFCEEFF21B06}">
      <dgm:prSet phldrT="[Text]" custT="1"/>
      <dgm:spPr/>
      <dgm:t>
        <a:bodyPr/>
        <a:lstStyle/>
        <a:p>
          <a:r>
            <a:rPr lang="hr-HR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GRUPNA DISKUSIJA i PROBLEM SOLVING</a:t>
          </a:r>
        </a:p>
        <a:p>
          <a:r>
            <a:rPr lang="hr-HR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(60 – 90 min)</a:t>
          </a:r>
          <a:endParaRPr lang="hr-HR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F34ECC-54C6-4605-B8B9-920378D16C9C}" type="parTrans" cxnId="{0BCD7FFD-EAFC-44DF-A0E8-98CE5C59C456}">
      <dgm:prSet/>
      <dgm:spPr/>
      <dgm:t>
        <a:bodyPr/>
        <a:lstStyle/>
        <a:p>
          <a:endParaRPr lang="hr-HR"/>
        </a:p>
      </dgm:t>
    </dgm:pt>
    <dgm:pt modelId="{86BEFDB8-F400-4D61-9202-9B4AE15E7034}" type="sibTrans" cxnId="{0BCD7FFD-EAFC-44DF-A0E8-98CE5C59C456}">
      <dgm:prSet/>
      <dgm:spPr/>
      <dgm:t>
        <a:bodyPr/>
        <a:lstStyle/>
        <a:p>
          <a:endParaRPr lang="hr-HR"/>
        </a:p>
      </dgm:t>
    </dgm:pt>
    <dgm:pt modelId="{6C051496-BE5A-4C57-B4F1-0E6EE502CD29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suočavanje unutar obitelji</a:t>
          </a:r>
          <a:endParaRPr lang="hr-HR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0BCEB8-C8C4-4E2F-BFB1-E58037A08259}" type="parTrans" cxnId="{728D7A38-C25D-41E3-B258-F465EE36E5ED}">
      <dgm:prSet/>
      <dgm:spPr/>
      <dgm:t>
        <a:bodyPr/>
        <a:lstStyle/>
        <a:p>
          <a:endParaRPr lang="hr-HR"/>
        </a:p>
      </dgm:t>
    </dgm:pt>
    <dgm:pt modelId="{D56FF6EE-4DD2-4D34-8544-C6CD055B076A}" type="sibTrans" cxnId="{728D7A38-C25D-41E3-B258-F465EE36E5ED}">
      <dgm:prSet/>
      <dgm:spPr/>
      <dgm:t>
        <a:bodyPr/>
        <a:lstStyle/>
        <a:p>
          <a:endParaRPr lang="hr-HR"/>
        </a:p>
      </dgm:t>
    </dgm:pt>
    <dgm:pt modelId="{BB2BAF7C-C1CE-4F34-89BD-8002E78B4D81}">
      <dgm:prSet phldrT="[Text]" phldr="1"/>
      <dgm:spPr/>
      <dgm:t>
        <a:bodyPr/>
        <a:lstStyle/>
        <a:p>
          <a:endParaRPr lang="hr-HR" dirty="0"/>
        </a:p>
      </dgm:t>
    </dgm:pt>
    <dgm:pt modelId="{F21D3578-0C26-458E-89CB-0C4912FFCFCE}" type="parTrans" cxnId="{2F44FA9E-CB38-4B77-AAA4-976BE53800DD}">
      <dgm:prSet/>
      <dgm:spPr/>
      <dgm:t>
        <a:bodyPr/>
        <a:lstStyle/>
        <a:p>
          <a:endParaRPr lang="hr-HR"/>
        </a:p>
      </dgm:t>
    </dgm:pt>
    <dgm:pt modelId="{8B073290-8F1B-40C2-88B4-3D7421EC5FEB}" type="sibTrans" cxnId="{2F44FA9E-CB38-4B77-AAA4-976BE53800DD}">
      <dgm:prSet/>
      <dgm:spPr/>
      <dgm:t>
        <a:bodyPr/>
        <a:lstStyle/>
        <a:p>
          <a:endParaRPr lang="hr-HR"/>
        </a:p>
      </dgm:t>
    </dgm:pt>
    <dgm:pt modelId="{E917AB9C-BC93-40FB-A14B-1AD627277859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tretman i tijek</a:t>
          </a:r>
          <a:endParaRPr lang="hr-HR" sz="18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1915A-DCAA-4311-85BA-A96BF2786E07}" type="parTrans" cxnId="{1B2469EA-3718-4031-AAE9-A1118C8EE0CA}">
      <dgm:prSet/>
      <dgm:spPr/>
      <dgm:t>
        <a:bodyPr/>
        <a:lstStyle/>
        <a:p>
          <a:endParaRPr lang="hr-HR"/>
        </a:p>
      </dgm:t>
    </dgm:pt>
    <dgm:pt modelId="{BF932A84-C077-4516-BB8A-97B61F43DFB1}" type="sibTrans" cxnId="{1B2469EA-3718-4031-AAE9-A1118C8EE0CA}">
      <dgm:prSet/>
      <dgm:spPr/>
      <dgm:t>
        <a:bodyPr/>
        <a:lstStyle/>
        <a:p>
          <a:endParaRPr lang="hr-HR"/>
        </a:p>
      </dgm:t>
    </dgm:pt>
    <dgm:pt modelId="{0A898483-7D42-4115-BB06-E3AD6AAC7946}" type="pres">
      <dgm:prSet presAssocID="{8FCA68CF-3991-43C3-909C-B5451367EBF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E5FB0CA3-0CFD-41A5-9093-BC6EC15B6A54}" type="pres">
      <dgm:prSet presAssocID="{8FCA68CF-3991-43C3-909C-B5451367EBF0}" presName="children" presStyleCnt="0"/>
      <dgm:spPr/>
    </dgm:pt>
    <dgm:pt modelId="{D9E4F4A4-1BBB-48AD-B3C4-149FC571D8A5}" type="pres">
      <dgm:prSet presAssocID="{8FCA68CF-3991-43C3-909C-B5451367EBF0}" presName="child1group" presStyleCnt="0"/>
      <dgm:spPr/>
    </dgm:pt>
    <dgm:pt modelId="{5432E206-A464-466F-BB21-91CE0B140AE4}" type="pres">
      <dgm:prSet presAssocID="{8FCA68CF-3991-43C3-909C-B5451367EBF0}" presName="child1" presStyleLbl="bgAcc1" presStyleIdx="0" presStyleCnt="4"/>
      <dgm:spPr/>
      <dgm:t>
        <a:bodyPr/>
        <a:lstStyle/>
        <a:p>
          <a:endParaRPr lang="hr-HR"/>
        </a:p>
      </dgm:t>
    </dgm:pt>
    <dgm:pt modelId="{AD17F3D6-4AD9-4473-AB6B-2C0C9DB5BC0A}" type="pres">
      <dgm:prSet presAssocID="{8FCA68CF-3991-43C3-909C-B5451367EBF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7FAEF87-E3E8-419F-82F0-A3D13DE844F8}" type="pres">
      <dgm:prSet presAssocID="{8FCA68CF-3991-43C3-909C-B5451367EBF0}" presName="child2group" presStyleCnt="0"/>
      <dgm:spPr/>
    </dgm:pt>
    <dgm:pt modelId="{E664B895-57ED-43D3-87CD-CF7E4E91DBB5}" type="pres">
      <dgm:prSet presAssocID="{8FCA68CF-3991-43C3-909C-B5451367EBF0}" presName="child2" presStyleLbl="bgAcc1" presStyleIdx="1" presStyleCnt="4"/>
      <dgm:spPr/>
      <dgm:t>
        <a:bodyPr/>
        <a:lstStyle/>
        <a:p>
          <a:endParaRPr lang="hr-HR"/>
        </a:p>
      </dgm:t>
    </dgm:pt>
    <dgm:pt modelId="{AB2930C2-15DA-4182-9005-DB173152FB42}" type="pres">
      <dgm:prSet presAssocID="{8FCA68CF-3991-43C3-909C-B5451367EBF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822F0C-6B38-42F4-AB42-BED4112CDF1F}" type="pres">
      <dgm:prSet presAssocID="{8FCA68CF-3991-43C3-909C-B5451367EBF0}" presName="child3group" presStyleCnt="0"/>
      <dgm:spPr/>
    </dgm:pt>
    <dgm:pt modelId="{E79BCA09-1A48-4E90-81DC-FBD99901B69A}" type="pres">
      <dgm:prSet presAssocID="{8FCA68CF-3991-43C3-909C-B5451367EBF0}" presName="child3" presStyleLbl="bgAcc1" presStyleIdx="2" presStyleCnt="4"/>
      <dgm:spPr/>
      <dgm:t>
        <a:bodyPr/>
        <a:lstStyle/>
        <a:p>
          <a:endParaRPr lang="hr-HR"/>
        </a:p>
      </dgm:t>
    </dgm:pt>
    <dgm:pt modelId="{F95EDB12-28A2-4E20-9CD4-4A7EBFFDD139}" type="pres">
      <dgm:prSet presAssocID="{8FCA68CF-3991-43C3-909C-B5451367EBF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6499386-153A-4A47-822D-E7208DA4691A}" type="pres">
      <dgm:prSet presAssocID="{8FCA68CF-3991-43C3-909C-B5451367EBF0}" presName="child4group" presStyleCnt="0"/>
      <dgm:spPr/>
    </dgm:pt>
    <dgm:pt modelId="{B75721EB-D5B9-41F9-97CD-1396515B0CAC}" type="pres">
      <dgm:prSet presAssocID="{8FCA68CF-3991-43C3-909C-B5451367EBF0}" presName="child4" presStyleLbl="bgAcc1" presStyleIdx="3" presStyleCnt="4"/>
      <dgm:spPr/>
      <dgm:t>
        <a:bodyPr/>
        <a:lstStyle/>
        <a:p>
          <a:endParaRPr lang="hr-HR"/>
        </a:p>
      </dgm:t>
    </dgm:pt>
    <dgm:pt modelId="{54A347B5-4A0C-443A-A2EC-DB95BAE1842C}" type="pres">
      <dgm:prSet presAssocID="{8FCA68CF-3991-43C3-909C-B5451367EBF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FBC1C74-B403-4CB5-B0E9-6E7C02DE4EFF}" type="pres">
      <dgm:prSet presAssocID="{8FCA68CF-3991-43C3-909C-B5451367EBF0}" presName="childPlaceholder" presStyleCnt="0"/>
      <dgm:spPr/>
    </dgm:pt>
    <dgm:pt modelId="{B670F867-6128-44B6-AB87-E6C176B78DB1}" type="pres">
      <dgm:prSet presAssocID="{8FCA68CF-3991-43C3-909C-B5451367EBF0}" presName="circle" presStyleCnt="0"/>
      <dgm:spPr/>
    </dgm:pt>
    <dgm:pt modelId="{487AD25C-979E-4FF3-90FC-075DCC177BB6}" type="pres">
      <dgm:prSet presAssocID="{8FCA68CF-3991-43C3-909C-B5451367EBF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63042CF-6306-48BB-8FC3-9F9C4304F0BD}" type="pres">
      <dgm:prSet presAssocID="{8FCA68CF-3991-43C3-909C-B5451367EBF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C994F8B-0DE0-4B96-9CA1-38369A50814B}" type="pres">
      <dgm:prSet presAssocID="{8FCA68CF-3991-43C3-909C-B5451367EBF0}" presName="quadrant3" presStyleLbl="node1" presStyleIdx="2" presStyleCnt="4" custLinFactNeighborX="-848" custLinFactNeighborY="-848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06338BD-8106-4D09-85D2-F7C36DA53207}" type="pres">
      <dgm:prSet presAssocID="{8FCA68CF-3991-43C3-909C-B5451367EBF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C14D9BC-FC44-4222-9B36-1E69C04B2B34}" type="pres">
      <dgm:prSet presAssocID="{8FCA68CF-3991-43C3-909C-B5451367EBF0}" presName="quadrantPlaceholder" presStyleCnt="0"/>
      <dgm:spPr/>
    </dgm:pt>
    <dgm:pt modelId="{0D7DAE16-5A01-4258-86C3-20D9490C45B5}" type="pres">
      <dgm:prSet presAssocID="{8FCA68CF-3991-43C3-909C-B5451367EBF0}" presName="center1" presStyleLbl="fgShp" presStyleIdx="0" presStyleCnt="2"/>
      <dgm:spPr>
        <a:solidFill>
          <a:schemeClr val="tx1"/>
        </a:solidFill>
      </dgm:spPr>
    </dgm:pt>
    <dgm:pt modelId="{95304A57-86EE-40FC-83F1-36457FE4F11E}" type="pres">
      <dgm:prSet presAssocID="{8FCA68CF-3991-43C3-909C-B5451367EBF0}" presName="center2" presStyleLbl="fgShp" presStyleIdx="1" presStyleCnt="2"/>
      <dgm:spPr>
        <a:solidFill>
          <a:schemeClr val="tx1"/>
        </a:solidFill>
      </dgm:spPr>
    </dgm:pt>
  </dgm:ptLst>
  <dgm:cxnLst>
    <dgm:cxn modelId="{F5565B08-6D85-487D-86FA-AA0266F40AFE}" type="presOf" srcId="{6C051496-BE5A-4C57-B4F1-0E6EE502CD29}" destId="{E79BCA09-1A48-4E90-81DC-FBD99901B69A}" srcOrd="0" destOrd="0" presId="urn:microsoft.com/office/officeart/2005/8/layout/cycle4"/>
    <dgm:cxn modelId="{9186B4D0-D6E9-4ECB-AA92-4D5070E057C5}" srcId="{8FCA68CF-3991-43C3-909C-B5451367EBF0}" destId="{5F2DF563-48C9-469F-A947-6B3C3A2ABC78}" srcOrd="0" destOrd="0" parTransId="{746A3B03-066F-49D5-9A97-934311C3BC20}" sibTransId="{69205A32-3323-4757-A5CA-8BB5DE7B4CB3}"/>
    <dgm:cxn modelId="{0BCD7FFD-EAFC-44DF-A0E8-98CE5C59C456}" srcId="{8FCA68CF-3991-43C3-909C-B5451367EBF0}" destId="{03533F12-4BD1-4C10-A61B-CFCEEFF21B06}" srcOrd="2" destOrd="0" parTransId="{6CF34ECC-54C6-4605-B8B9-920378D16C9C}" sibTransId="{86BEFDB8-F400-4D61-9202-9B4AE15E7034}"/>
    <dgm:cxn modelId="{DF64A9AC-5009-4346-B68A-0A0B1583E151}" type="presOf" srcId="{214E829D-927A-4C0C-8289-0D6A6A6013BE}" destId="{AD17F3D6-4AD9-4473-AB6B-2C0C9DB5BC0A}" srcOrd="1" destOrd="0" presId="urn:microsoft.com/office/officeart/2005/8/layout/cycle4"/>
    <dgm:cxn modelId="{F12485AD-0CAA-422A-8784-D0CA8FB999C4}" type="presOf" srcId="{E917AB9C-BC93-40FB-A14B-1AD627277859}" destId="{54A347B5-4A0C-443A-A2EC-DB95BAE1842C}" srcOrd="1" destOrd="0" presId="urn:microsoft.com/office/officeart/2005/8/layout/cycle4"/>
    <dgm:cxn modelId="{F721E338-4D6F-4901-9FB2-44F284FD19D2}" srcId="{5F2DF563-48C9-469F-A947-6B3C3A2ABC78}" destId="{214E829D-927A-4C0C-8289-0D6A6A6013BE}" srcOrd="0" destOrd="0" parTransId="{B0C33A47-3BD3-4262-8345-DDEDD445E83F}" sibTransId="{84C2A9A2-7AEC-4F6E-8CE6-5AF47A5DD732}"/>
    <dgm:cxn modelId="{1B2469EA-3718-4031-AAE9-A1118C8EE0CA}" srcId="{BB2BAF7C-C1CE-4F34-89BD-8002E78B4D81}" destId="{E917AB9C-BC93-40FB-A14B-1AD627277859}" srcOrd="0" destOrd="0" parTransId="{B281915A-DCAA-4311-85BA-A96BF2786E07}" sibTransId="{BF932A84-C077-4516-BB8A-97B61F43DFB1}"/>
    <dgm:cxn modelId="{61168961-7DA3-4FB3-A60E-AB02D01B25BC}" type="presOf" srcId="{8FCA68CF-3991-43C3-909C-B5451367EBF0}" destId="{0A898483-7D42-4115-BB06-E3AD6AAC7946}" srcOrd="0" destOrd="0" presId="urn:microsoft.com/office/officeart/2005/8/layout/cycle4"/>
    <dgm:cxn modelId="{74200E42-D1F9-4E9A-9E9D-750B3337E70F}" type="presOf" srcId="{5F2DF563-48C9-469F-A947-6B3C3A2ABC78}" destId="{487AD25C-979E-4FF3-90FC-075DCC177BB6}" srcOrd="0" destOrd="0" presId="urn:microsoft.com/office/officeart/2005/8/layout/cycle4"/>
    <dgm:cxn modelId="{E4203A8A-13F4-4262-8631-81A7E4F80004}" type="presOf" srcId="{86394CA1-0422-487E-8A24-89E73A32EE17}" destId="{E664B895-57ED-43D3-87CD-CF7E4E91DBB5}" srcOrd="0" destOrd="0" presId="urn:microsoft.com/office/officeart/2005/8/layout/cycle4"/>
    <dgm:cxn modelId="{98C1C2CD-B7F5-4553-9963-E8BEEF9172D6}" type="presOf" srcId="{BB2BAF7C-C1CE-4F34-89BD-8002E78B4D81}" destId="{C06338BD-8106-4D09-85D2-F7C36DA53207}" srcOrd="0" destOrd="0" presId="urn:microsoft.com/office/officeart/2005/8/layout/cycle4"/>
    <dgm:cxn modelId="{728D7A38-C25D-41E3-B258-F465EE36E5ED}" srcId="{03533F12-4BD1-4C10-A61B-CFCEEFF21B06}" destId="{6C051496-BE5A-4C57-B4F1-0E6EE502CD29}" srcOrd="0" destOrd="0" parTransId="{7B0BCEB8-C8C4-4E2F-BFB1-E58037A08259}" sibTransId="{D56FF6EE-4DD2-4D34-8544-C6CD055B076A}"/>
    <dgm:cxn modelId="{B8649666-FADE-4134-BF41-DEEC177D91F2}" type="presOf" srcId="{86394CA1-0422-487E-8A24-89E73A32EE17}" destId="{AB2930C2-15DA-4182-9005-DB173152FB42}" srcOrd="1" destOrd="0" presId="urn:microsoft.com/office/officeart/2005/8/layout/cycle4"/>
    <dgm:cxn modelId="{EBA4AF45-298F-440F-A4C1-22BA530732BC}" type="presOf" srcId="{214E829D-927A-4C0C-8289-0D6A6A6013BE}" destId="{5432E206-A464-466F-BB21-91CE0B140AE4}" srcOrd="0" destOrd="0" presId="urn:microsoft.com/office/officeart/2005/8/layout/cycle4"/>
    <dgm:cxn modelId="{06DE6448-B676-4344-ACEA-2D785F8A6938}" type="presOf" srcId="{E917AB9C-BC93-40FB-A14B-1AD627277859}" destId="{B75721EB-D5B9-41F9-97CD-1396515B0CAC}" srcOrd="0" destOrd="0" presId="urn:microsoft.com/office/officeart/2005/8/layout/cycle4"/>
    <dgm:cxn modelId="{6FD805D7-3A0B-48A4-8FF6-30E091D9CF11}" type="presOf" srcId="{03533F12-4BD1-4C10-A61B-CFCEEFF21B06}" destId="{FC994F8B-0DE0-4B96-9CA1-38369A50814B}" srcOrd="0" destOrd="0" presId="urn:microsoft.com/office/officeart/2005/8/layout/cycle4"/>
    <dgm:cxn modelId="{CBCADE4B-8414-44C8-84F1-A84965A80473}" type="presOf" srcId="{18CF4459-4DE9-43B3-A5BB-26B97A66F011}" destId="{063042CF-6306-48BB-8FC3-9F9C4304F0BD}" srcOrd="0" destOrd="0" presId="urn:microsoft.com/office/officeart/2005/8/layout/cycle4"/>
    <dgm:cxn modelId="{2F44FA9E-CB38-4B77-AAA4-976BE53800DD}" srcId="{8FCA68CF-3991-43C3-909C-B5451367EBF0}" destId="{BB2BAF7C-C1CE-4F34-89BD-8002E78B4D81}" srcOrd="3" destOrd="0" parTransId="{F21D3578-0C26-458E-89CB-0C4912FFCFCE}" sibTransId="{8B073290-8F1B-40C2-88B4-3D7421EC5FEB}"/>
    <dgm:cxn modelId="{7FF75EC7-3734-499B-9993-9577476CB756}" type="presOf" srcId="{6C051496-BE5A-4C57-B4F1-0E6EE502CD29}" destId="{F95EDB12-28A2-4E20-9CD4-4A7EBFFDD139}" srcOrd="1" destOrd="0" presId="urn:microsoft.com/office/officeart/2005/8/layout/cycle4"/>
    <dgm:cxn modelId="{F8CD5F9B-A7AA-4B7D-AA7E-667DBED2F6B6}" srcId="{18CF4459-4DE9-43B3-A5BB-26B97A66F011}" destId="{86394CA1-0422-487E-8A24-89E73A32EE17}" srcOrd="0" destOrd="0" parTransId="{EA759DFD-8A7A-4512-874B-3BDE131E3166}" sibTransId="{9EB129EA-2349-405C-85CB-2E853183CF00}"/>
    <dgm:cxn modelId="{29E6CA66-02EB-4A97-8B53-F05BA030C868}" srcId="{8FCA68CF-3991-43C3-909C-B5451367EBF0}" destId="{18CF4459-4DE9-43B3-A5BB-26B97A66F011}" srcOrd="1" destOrd="0" parTransId="{BEF69721-15E4-48BE-A6A8-811D7A065531}" sibTransId="{91F72087-F2E6-4D09-9002-8A34D452D2B7}"/>
    <dgm:cxn modelId="{B5FFB7CF-F1BE-4FF5-A450-B0CE7081F3CB}" type="presParOf" srcId="{0A898483-7D42-4115-BB06-E3AD6AAC7946}" destId="{E5FB0CA3-0CFD-41A5-9093-BC6EC15B6A54}" srcOrd="0" destOrd="0" presId="urn:microsoft.com/office/officeart/2005/8/layout/cycle4"/>
    <dgm:cxn modelId="{2EDC97E6-6697-4B76-B71C-D639945D12DA}" type="presParOf" srcId="{E5FB0CA3-0CFD-41A5-9093-BC6EC15B6A54}" destId="{D9E4F4A4-1BBB-48AD-B3C4-149FC571D8A5}" srcOrd="0" destOrd="0" presId="urn:microsoft.com/office/officeart/2005/8/layout/cycle4"/>
    <dgm:cxn modelId="{ED941A30-C037-491F-9B59-F24C93E1ACB4}" type="presParOf" srcId="{D9E4F4A4-1BBB-48AD-B3C4-149FC571D8A5}" destId="{5432E206-A464-466F-BB21-91CE0B140AE4}" srcOrd="0" destOrd="0" presId="urn:microsoft.com/office/officeart/2005/8/layout/cycle4"/>
    <dgm:cxn modelId="{9D7F5F32-BA26-410F-AB8B-95D717BE5A85}" type="presParOf" srcId="{D9E4F4A4-1BBB-48AD-B3C4-149FC571D8A5}" destId="{AD17F3D6-4AD9-4473-AB6B-2C0C9DB5BC0A}" srcOrd="1" destOrd="0" presId="urn:microsoft.com/office/officeart/2005/8/layout/cycle4"/>
    <dgm:cxn modelId="{648C5F63-B3B6-4A87-A825-C87045E77FEC}" type="presParOf" srcId="{E5FB0CA3-0CFD-41A5-9093-BC6EC15B6A54}" destId="{37FAEF87-E3E8-419F-82F0-A3D13DE844F8}" srcOrd="1" destOrd="0" presId="urn:microsoft.com/office/officeart/2005/8/layout/cycle4"/>
    <dgm:cxn modelId="{47D33277-8D67-4B8A-8FC8-296F4A5DA378}" type="presParOf" srcId="{37FAEF87-E3E8-419F-82F0-A3D13DE844F8}" destId="{E664B895-57ED-43D3-87CD-CF7E4E91DBB5}" srcOrd="0" destOrd="0" presId="urn:microsoft.com/office/officeart/2005/8/layout/cycle4"/>
    <dgm:cxn modelId="{6673C556-A9B1-4849-8D47-ED5112F6F46B}" type="presParOf" srcId="{37FAEF87-E3E8-419F-82F0-A3D13DE844F8}" destId="{AB2930C2-15DA-4182-9005-DB173152FB42}" srcOrd="1" destOrd="0" presId="urn:microsoft.com/office/officeart/2005/8/layout/cycle4"/>
    <dgm:cxn modelId="{F1285F7C-2709-4EE3-9B45-691C97C5F430}" type="presParOf" srcId="{E5FB0CA3-0CFD-41A5-9093-BC6EC15B6A54}" destId="{C4822F0C-6B38-42F4-AB42-BED4112CDF1F}" srcOrd="2" destOrd="0" presId="urn:microsoft.com/office/officeart/2005/8/layout/cycle4"/>
    <dgm:cxn modelId="{F07E9983-9CAA-4289-857D-2F2DEFD06FBA}" type="presParOf" srcId="{C4822F0C-6B38-42F4-AB42-BED4112CDF1F}" destId="{E79BCA09-1A48-4E90-81DC-FBD99901B69A}" srcOrd="0" destOrd="0" presId="urn:microsoft.com/office/officeart/2005/8/layout/cycle4"/>
    <dgm:cxn modelId="{ADE77ED1-3EF2-453D-82A1-33D9CE78185C}" type="presParOf" srcId="{C4822F0C-6B38-42F4-AB42-BED4112CDF1F}" destId="{F95EDB12-28A2-4E20-9CD4-4A7EBFFDD139}" srcOrd="1" destOrd="0" presId="urn:microsoft.com/office/officeart/2005/8/layout/cycle4"/>
    <dgm:cxn modelId="{89807373-4C88-416E-9F3A-D1A518616BD5}" type="presParOf" srcId="{E5FB0CA3-0CFD-41A5-9093-BC6EC15B6A54}" destId="{E6499386-153A-4A47-822D-E7208DA4691A}" srcOrd="3" destOrd="0" presId="urn:microsoft.com/office/officeart/2005/8/layout/cycle4"/>
    <dgm:cxn modelId="{C37A8ED6-B595-46E1-8062-4DDBB2A6071E}" type="presParOf" srcId="{E6499386-153A-4A47-822D-E7208DA4691A}" destId="{B75721EB-D5B9-41F9-97CD-1396515B0CAC}" srcOrd="0" destOrd="0" presId="urn:microsoft.com/office/officeart/2005/8/layout/cycle4"/>
    <dgm:cxn modelId="{84329E52-9568-4999-987E-68AA46162DE6}" type="presParOf" srcId="{E6499386-153A-4A47-822D-E7208DA4691A}" destId="{54A347B5-4A0C-443A-A2EC-DB95BAE1842C}" srcOrd="1" destOrd="0" presId="urn:microsoft.com/office/officeart/2005/8/layout/cycle4"/>
    <dgm:cxn modelId="{B7169282-7139-45E3-9C11-43F3D41AA5F7}" type="presParOf" srcId="{E5FB0CA3-0CFD-41A5-9093-BC6EC15B6A54}" destId="{6FBC1C74-B403-4CB5-B0E9-6E7C02DE4EFF}" srcOrd="4" destOrd="0" presId="urn:microsoft.com/office/officeart/2005/8/layout/cycle4"/>
    <dgm:cxn modelId="{A55795BA-C823-432D-BB0C-7E6427804903}" type="presParOf" srcId="{0A898483-7D42-4115-BB06-E3AD6AAC7946}" destId="{B670F867-6128-44B6-AB87-E6C176B78DB1}" srcOrd="1" destOrd="0" presId="urn:microsoft.com/office/officeart/2005/8/layout/cycle4"/>
    <dgm:cxn modelId="{D386267D-0A27-43D4-B27F-17C02F277D4D}" type="presParOf" srcId="{B670F867-6128-44B6-AB87-E6C176B78DB1}" destId="{487AD25C-979E-4FF3-90FC-075DCC177BB6}" srcOrd="0" destOrd="0" presId="urn:microsoft.com/office/officeart/2005/8/layout/cycle4"/>
    <dgm:cxn modelId="{A712F567-0244-4113-97CC-30FF2782106A}" type="presParOf" srcId="{B670F867-6128-44B6-AB87-E6C176B78DB1}" destId="{063042CF-6306-48BB-8FC3-9F9C4304F0BD}" srcOrd="1" destOrd="0" presId="urn:microsoft.com/office/officeart/2005/8/layout/cycle4"/>
    <dgm:cxn modelId="{5472B61E-36A2-4398-8FBB-99DDCFF2384B}" type="presParOf" srcId="{B670F867-6128-44B6-AB87-E6C176B78DB1}" destId="{FC994F8B-0DE0-4B96-9CA1-38369A50814B}" srcOrd="2" destOrd="0" presId="urn:microsoft.com/office/officeart/2005/8/layout/cycle4"/>
    <dgm:cxn modelId="{D92AEFE9-AE66-4753-A26F-EC71A2107045}" type="presParOf" srcId="{B670F867-6128-44B6-AB87-E6C176B78DB1}" destId="{C06338BD-8106-4D09-85D2-F7C36DA53207}" srcOrd="3" destOrd="0" presId="urn:microsoft.com/office/officeart/2005/8/layout/cycle4"/>
    <dgm:cxn modelId="{454C7A93-8622-416D-A22E-339B4B7BB6F0}" type="presParOf" srcId="{B670F867-6128-44B6-AB87-E6C176B78DB1}" destId="{CC14D9BC-FC44-4222-9B36-1E69C04B2B34}" srcOrd="4" destOrd="0" presId="urn:microsoft.com/office/officeart/2005/8/layout/cycle4"/>
    <dgm:cxn modelId="{027AC7EE-A638-4FBA-B850-BB6542180EEA}" type="presParOf" srcId="{0A898483-7D42-4115-BB06-E3AD6AAC7946}" destId="{0D7DAE16-5A01-4258-86C3-20D9490C45B5}" srcOrd="2" destOrd="0" presId="urn:microsoft.com/office/officeart/2005/8/layout/cycle4"/>
    <dgm:cxn modelId="{276F15EF-BB08-4F04-8BD9-33941ED7FB4D}" type="presParOf" srcId="{0A898483-7D42-4115-BB06-E3AD6AAC7946}" destId="{95304A57-86EE-40FC-83F1-36457FE4F11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AE13E5-6B31-4379-913F-2D343FEC2090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FB96EA90-A830-49D2-B8E4-09FF657DAEEE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ću strukturirati pregled zadaće?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F90A66-B8F6-49F5-AA44-FCA90AD2C11B}" type="parTrans" cxnId="{F8178001-118E-46C1-8849-6A2718B56096}">
      <dgm:prSet/>
      <dgm:spPr/>
      <dgm:t>
        <a:bodyPr/>
        <a:lstStyle/>
        <a:p>
          <a:endParaRPr lang="hr-HR"/>
        </a:p>
      </dgm:t>
    </dgm:pt>
    <dgm:pt modelId="{6E6C4969-D928-4604-96C8-FE94C752E865}" type="sibTrans" cxnId="{F8178001-118E-46C1-8849-6A2718B56096}">
      <dgm:prSet/>
      <dgm:spPr/>
      <dgm:t>
        <a:bodyPr/>
        <a:lstStyle/>
        <a:p>
          <a:endParaRPr lang="hr-HR"/>
        </a:p>
      </dgm:t>
    </dgm:pt>
    <dgm:pt modelId="{5DAD4C9D-CA36-4421-8A3C-A2D5F3E8E21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Kojom aktivnošću ću skenirati raspoloženje?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043641-0622-4895-9879-D087A4F82CF7}" type="parTrans" cxnId="{A8F75C78-7C4D-46D5-B630-14A652630737}">
      <dgm:prSet/>
      <dgm:spPr/>
      <dgm:t>
        <a:bodyPr/>
        <a:lstStyle/>
        <a:p>
          <a:endParaRPr lang="hr-HR"/>
        </a:p>
      </dgm:t>
    </dgm:pt>
    <dgm:pt modelId="{A612CA8A-5F94-4669-B206-737A92333F7A}" type="sibTrans" cxnId="{A8F75C78-7C4D-46D5-B630-14A652630737}">
      <dgm:prSet/>
      <dgm:spPr/>
      <dgm:t>
        <a:bodyPr/>
        <a:lstStyle/>
        <a:p>
          <a:endParaRPr lang="hr-HR"/>
        </a:p>
      </dgm:t>
    </dgm:pt>
    <dgm:pt modelId="{0769D247-9E8F-407D-B53E-E587627ADEB5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Koji su ciljevi iduće seanse, a obzirom na ono što sam o grupi </a:t>
          </a: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naučio/</a:t>
          </a:r>
          <a:r>
            <a:rPr lang="hr-HR" sz="14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</a:t>
          </a: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 prethodne seanse?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C3D618-F706-4D5F-8DDD-E900B9ABF760}" type="parTrans" cxnId="{E565A1D1-3D98-4F49-9964-B7792C765BE4}">
      <dgm:prSet/>
      <dgm:spPr/>
      <dgm:t>
        <a:bodyPr/>
        <a:lstStyle/>
        <a:p>
          <a:endParaRPr lang="hr-HR"/>
        </a:p>
      </dgm:t>
    </dgm:pt>
    <dgm:pt modelId="{96218879-9F0C-44AE-9FC9-B2388E84C7C1}" type="sibTrans" cxnId="{E565A1D1-3D98-4F49-9964-B7792C765BE4}">
      <dgm:prSet/>
      <dgm:spPr/>
      <dgm:t>
        <a:bodyPr/>
        <a:lstStyle/>
        <a:p>
          <a:endParaRPr lang="hr-HR"/>
        </a:p>
      </dgm:t>
    </dgm:pt>
    <dgm:pt modelId="{9C4BB578-4B55-422F-B95F-69854C95D56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Koji mi alati mogu pomoći da bolje ostvarim cilj iduće seanse?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E059BE-AF04-45E1-9D8B-8399F2CF3696}" type="parTrans" cxnId="{F51EC0AC-F5E9-430B-BE5D-5DC3CBE0B3BD}">
      <dgm:prSet/>
      <dgm:spPr/>
      <dgm:t>
        <a:bodyPr/>
        <a:lstStyle/>
        <a:p>
          <a:endParaRPr lang="hr-HR"/>
        </a:p>
      </dgm:t>
    </dgm:pt>
    <dgm:pt modelId="{39BE67BB-623E-46B5-B282-3B960B81681A}" type="sibTrans" cxnId="{F51EC0AC-F5E9-430B-BE5D-5DC3CBE0B3BD}">
      <dgm:prSet/>
      <dgm:spPr/>
      <dgm:t>
        <a:bodyPr/>
        <a:lstStyle/>
        <a:p>
          <a:endParaRPr lang="hr-HR"/>
        </a:p>
      </dgm:t>
    </dgm:pt>
    <dgm:pt modelId="{E3F13344-46AF-4350-B376-C12CF5200D13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Koju interaktivnu vježbu mogu upotrijebiti za bolje razumijevanje koncepata o kojima ćemo diskutirati?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9B8114-1EF2-49C6-8D0F-3C046BBEF645}" type="parTrans" cxnId="{8C71D680-E710-42D7-8A3A-AA2A4E5B85E8}">
      <dgm:prSet/>
      <dgm:spPr/>
      <dgm:t>
        <a:bodyPr/>
        <a:lstStyle/>
        <a:p>
          <a:endParaRPr lang="hr-HR"/>
        </a:p>
      </dgm:t>
    </dgm:pt>
    <dgm:pt modelId="{0D171553-FD0C-4280-AA7B-9443B6CEB109}" type="sibTrans" cxnId="{8C71D680-E710-42D7-8A3A-AA2A4E5B85E8}">
      <dgm:prSet/>
      <dgm:spPr/>
      <dgm:t>
        <a:bodyPr/>
        <a:lstStyle/>
        <a:p>
          <a:endParaRPr lang="hr-HR"/>
        </a:p>
      </dgm:t>
    </dgm:pt>
    <dgm:pt modelId="{DFC1091A-8B95-486C-82EA-6E0B014DE59E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mogu iskoristiti igru uloga i druge iskustvene tehnike?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26A105-C49D-4E8E-A370-B2E35489004C}" type="parTrans" cxnId="{15A35316-76E9-4A2F-BCD1-F90DB9156126}">
      <dgm:prSet/>
      <dgm:spPr/>
      <dgm:t>
        <a:bodyPr/>
        <a:lstStyle/>
        <a:p>
          <a:endParaRPr lang="hr-HR"/>
        </a:p>
      </dgm:t>
    </dgm:pt>
    <dgm:pt modelId="{A79D9AAE-1070-41E6-843D-493BE5F59EE6}" type="sibTrans" cxnId="{15A35316-76E9-4A2F-BCD1-F90DB9156126}">
      <dgm:prSet/>
      <dgm:spPr/>
      <dgm:t>
        <a:bodyPr/>
        <a:lstStyle/>
        <a:p>
          <a:endParaRPr lang="hr-HR"/>
        </a:p>
      </dgm:t>
    </dgm:pt>
    <dgm:pt modelId="{1269744D-1DBD-45B8-9FFE-B258DF688D8A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Koja zadaća bi bila adekvatan ''follow – up''?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ECC721-A77A-44C7-8D56-8FC009C526A5}" type="parTrans" cxnId="{DEE9D750-1563-42DE-B97D-8CFF43E5F263}">
      <dgm:prSet/>
      <dgm:spPr/>
      <dgm:t>
        <a:bodyPr/>
        <a:lstStyle/>
        <a:p>
          <a:endParaRPr lang="hr-HR"/>
        </a:p>
      </dgm:t>
    </dgm:pt>
    <dgm:pt modelId="{B1C23AFE-D6C7-41CA-BAEC-486E595FA7FA}" type="sibTrans" cxnId="{DEE9D750-1563-42DE-B97D-8CFF43E5F263}">
      <dgm:prSet/>
      <dgm:spPr/>
      <dgm:t>
        <a:bodyPr/>
        <a:lstStyle/>
        <a:p>
          <a:endParaRPr lang="hr-HR"/>
        </a:p>
      </dgm:t>
    </dgm:pt>
    <dgm:pt modelId="{ACFC11DB-1071-485C-B11F-E41DE514436F}" type="pres">
      <dgm:prSet presAssocID="{4FAE13E5-6B31-4379-913F-2D343FEC209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F95339D-865F-4C51-A632-1512D7D1FA1D}" type="pres">
      <dgm:prSet presAssocID="{FB96EA90-A830-49D2-B8E4-09FF657DAEEE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1AB1A95-95A3-4DEE-A4DC-A068C2E89F09}" type="pres">
      <dgm:prSet presAssocID="{6E6C4969-D928-4604-96C8-FE94C752E865}" presName="spacer" presStyleCnt="0"/>
      <dgm:spPr/>
    </dgm:pt>
    <dgm:pt modelId="{07644119-AC5B-4AEE-A8BE-76F780514112}" type="pres">
      <dgm:prSet presAssocID="{5DAD4C9D-CA36-4421-8A3C-A2D5F3E8E21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F964EF3-B947-49A5-8D87-B84749DE3C38}" type="pres">
      <dgm:prSet presAssocID="{A612CA8A-5F94-4669-B206-737A92333F7A}" presName="spacer" presStyleCnt="0"/>
      <dgm:spPr/>
    </dgm:pt>
    <dgm:pt modelId="{F3487C70-8341-4872-8FF9-D0C70B73C400}" type="pres">
      <dgm:prSet presAssocID="{0769D247-9E8F-407D-B53E-E587627ADEB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40A69E6-546B-4186-995F-0C347C149CEB}" type="pres">
      <dgm:prSet presAssocID="{96218879-9F0C-44AE-9FC9-B2388E84C7C1}" presName="spacer" presStyleCnt="0"/>
      <dgm:spPr/>
    </dgm:pt>
    <dgm:pt modelId="{0D667209-ADB2-4893-870E-2B32328E725D}" type="pres">
      <dgm:prSet presAssocID="{9C4BB578-4B55-422F-B95F-69854C95D560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C12A2F0-4458-4DA2-89C0-F11978FBECD6}" type="pres">
      <dgm:prSet presAssocID="{39BE67BB-623E-46B5-B282-3B960B81681A}" presName="spacer" presStyleCnt="0"/>
      <dgm:spPr/>
    </dgm:pt>
    <dgm:pt modelId="{B903AB52-CF25-4B48-8A14-D0A5754334B0}" type="pres">
      <dgm:prSet presAssocID="{E3F13344-46AF-4350-B376-C12CF5200D13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9AF8872-DAED-4CC3-937B-627F0218BFC1}" type="pres">
      <dgm:prSet presAssocID="{0D171553-FD0C-4280-AA7B-9443B6CEB109}" presName="spacer" presStyleCnt="0"/>
      <dgm:spPr/>
    </dgm:pt>
    <dgm:pt modelId="{FC9D8874-E498-4F61-BE68-B0A912596BFE}" type="pres">
      <dgm:prSet presAssocID="{DFC1091A-8B95-486C-82EA-6E0B014DE59E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EDA5D87-A106-4A4A-AC2F-D1CD1D142395}" type="pres">
      <dgm:prSet presAssocID="{A79D9AAE-1070-41E6-843D-493BE5F59EE6}" presName="spacer" presStyleCnt="0"/>
      <dgm:spPr/>
    </dgm:pt>
    <dgm:pt modelId="{E93E0395-ADCC-468C-834D-20CB640EDFAD}" type="pres">
      <dgm:prSet presAssocID="{1269744D-1DBD-45B8-9FFE-B258DF688D8A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7333982-880E-411C-931C-7872DBAA2EC9}" type="presOf" srcId="{FB96EA90-A830-49D2-B8E4-09FF657DAEEE}" destId="{0F95339D-865F-4C51-A632-1512D7D1FA1D}" srcOrd="0" destOrd="0" presId="urn:microsoft.com/office/officeart/2005/8/layout/vList2"/>
    <dgm:cxn modelId="{15192A6E-403E-4308-BD4F-419788C0FBD0}" type="presOf" srcId="{DFC1091A-8B95-486C-82EA-6E0B014DE59E}" destId="{FC9D8874-E498-4F61-BE68-B0A912596BFE}" srcOrd="0" destOrd="0" presId="urn:microsoft.com/office/officeart/2005/8/layout/vList2"/>
    <dgm:cxn modelId="{F8178001-118E-46C1-8849-6A2718B56096}" srcId="{4FAE13E5-6B31-4379-913F-2D343FEC2090}" destId="{FB96EA90-A830-49D2-B8E4-09FF657DAEEE}" srcOrd="0" destOrd="0" parTransId="{11F90A66-B8F6-49F5-AA44-FCA90AD2C11B}" sibTransId="{6E6C4969-D928-4604-96C8-FE94C752E865}"/>
    <dgm:cxn modelId="{E565A1D1-3D98-4F49-9964-B7792C765BE4}" srcId="{4FAE13E5-6B31-4379-913F-2D343FEC2090}" destId="{0769D247-9E8F-407D-B53E-E587627ADEB5}" srcOrd="2" destOrd="0" parTransId="{1CC3D618-F706-4D5F-8DDD-E900B9ABF760}" sibTransId="{96218879-9F0C-44AE-9FC9-B2388E84C7C1}"/>
    <dgm:cxn modelId="{CEE2D9F0-01F3-4593-AF66-90A27AA7DCED}" type="presOf" srcId="{5DAD4C9D-CA36-4421-8A3C-A2D5F3E8E210}" destId="{07644119-AC5B-4AEE-A8BE-76F780514112}" srcOrd="0" destOrd="0" presId="urn:microsoft.com/office/officeart/2005/8/layout/vList2"/>
    <dgm:cxn modelId="{A8F75C78-7C4D-46D5-B630-14A652630737}" srcId="{4FAE13E5-6B31-4379-913F-2D343FEC2090}" destId="{5DAD4C9D-CA36-4421-8A3C-A2D5F3E8E210}" srcOrd="1" destOrd="0" parTransId="{1A043641-0622-4895-9879-D087A4F82CF7}" sibTransId="{A612CA8A-5F94-4669-B206-737A92333F7A}"/>
    <dgm:cxn modelId="{DEE9D750-1563-42DE-B97D-8CFF43E5F263}" srcId="{4FAE13E5-6B31-4379-913F-2D343FEC2090}" destId="{1269744D-1DBD-45B8-9FFE-B258DF688D8A}" srcOrd="6" destOrd="0" parTransId="{77ECC721-A77A-44C7-8D56-8FC009C526A5}" sibTransId="{B1C23AFE-D6C7-41CA-BAEC-486E595FA7FA}"/>
    <dgm:cxn modelId="{F51EC0AC-F5E9-430B-BE5D-5DC3CBE0B3BD}" srcId="{4FAE13E5-6B31-4379-913F-2D343FEC2090}" destId="{9C4BB578-4B55-422F-B95F-69854C95D560}" srcOrd="3" destOrd="0" parTransId="{A4E059BE-AF04-45E1-9D8B-8399F2CF3696}" sibTransId="{39BE67BB-623E-46B5-B282-3B960B81681A}"/>
    <dgm:cxn modelId="{2F66FCB8-BE65-4DDD-8B6A-198B5A461EB0}" type="presOf" srcId="{E3F13344-46AF-4350-B376-C12CF5200D13}" destId="{B903AB52-CF25-4B48-8A14-D0A5754334B0}" srcOrd="0" destOrd="0" presId="urn:microsoft.com/office/officeart/2005/8/layout/vList2"/>
    <dgm:cxn modelId="{8C71D680-E710-42D7-8A3A-AA2A4E5B85E8}" srcId="{4FAE13E5-6B31-4379-913F-2D343FEC2090}" destId="{E3F13344-46AF-4350-B376-C12CF5200D13}" srcOrd="4" destOrd="0" parTransId="{DD9B8114-1EF2-49C6-8D0F-3C046BBEF645}" sibTransId="{0D171553-FD0C-4280-AA7B-9443B6CEB109}"/>
    <dgm:cxn modelId="{9464D0C5-7B44-475A-B6EF-D25D36712031}" type="presOf" srcId="{1269744D-1DBD-45B8-9FFE-B258DF688D8A}" destId="{E93E0395-ADCC-468C-834D-20CB640EDFAD}" srcOrd="0" destOrd="0" presId="urn:microsoft.com/office/officeart/2005/8/layout/vList2"/>
    <dgm:cxn modelId="{F747B2B9-5487-46BB-A53A-E3AC3B560155}" type="presOf" srcId="{4FAE13E5-6B31-4379-913F-2D343FEC2090}" destId="{ACFC11DB-1071-485C-B11F-E41DE514436F}" srcOrd="0" destOrd="0" presId="urn:microsoft.com/office/officeart/2005/8/layout/vList2"/>
    <dgm:cxn modelId="{850A103E-5DAF-4ACB-9494-F0826129E022}" type="presOf" srcId="{9C4BB578-4B55-422F-B95F-69854C95D560}" destId="{0D667209-ADB2-4893-870E-2B32328E725D}" srcOrd="0" destOrd="0" presId="urn:microsoft.com/office/officeart/2005/8/layout/vList2"/>
    <dgm:cxn modelId="{15A35316-76E9-4A2F-BCD1-F90DB9156126}" srcId="{4FAE13E5-6B31-4379-913F-2D343FEC2090}" destId="{DFC1091A-8B95-486C-82EA-6E0B014DE59E}" srcOrd="5" destOrd="0" parTransId="{0426A105-C49D-4E8E-A370-B2E35489004C}" sibTransId="{A79D9AAE-1070-41E6-843D-493BE5F59EE6}"/>
    <dgm:cxn modelId="{D75C1A45-E03D-4BFE-B77F-60A90F6929E7}" type="presOf" srcId="{0769D247-9E8F-407D-B53E-E587627ADEB5}" destId="{F3487C70-8341-4872-8FF9-D0C70B73C400}" srcOrd="0" destOrd="0" presId="urn:microsoft.com/office/officeart/2005/8/layout/vList2"/>
    <dgm:cxn modelId="{289648B0-19EF-4188-95A2-3A5648EE8AA7}" type="presParOf" srcId="{ACFC11DB-1071-485C-B11F-E41DE514436F}" destId="{0F95339D-865F-4C51-A632-1512D7D1FA1D}" srcOrd="0" destOrd="0" presId="urn:microsoft.com/office/officeart/2005/8/layout/vList2"/>
    <dgm:cxn modelId="{02215087-2B4D-4C2B-A773-D40B22A87E10}" type="presParOf" srcId="{ACFC11DB-1071-485C-B11F-E41DE514436F}" destId="{51AB1A95-95A3-4DEE-A4DC-A068C2E89F09}" srcOrd="1" destOrd="0" presId="urn:microsoft.com/office/officeart/2005/8/layout/vList2"/>
    <dgm:cxn modelId="{1227EB29-0C00-4C0E-A734-C17E2205000E}" type="presParOf" srcId="{ACFC11DB-1071-485C-B11F-E41DE514436F}" destId="{07644119-AC5B-4AEE-A8BE-76F780514112}" srcOrd="2" destOrd="0" presId="urn:microsoft.com/office/officeart/2005/8/layout/vList2"/>
    <dgm:cxn modelId="{CC06B437-1286-4D6F-97E3-C1C9B12AF910}" type="presParOf" srcId="{ACFC11DB-1071-485C-B11F-E41DE514436F}" destId="{8F964EF3-B947-49A5-8D87-B84749DE3C38}" srcOrd="3" destOrd="0" presId="urn:microsoft.com/office/officeart/2005/8/layout/vList2"/>
    <dgm:cxn modelId="{5FFCAF85-9BBD-4245-ABAD-6462164538A9}" type="presParOf" srcId="{ACFC11DB-1071-485C-B11F-E41DE514436F}" destId="{F3487C70-8341-4872-8FF9-D0C70B73C400}" srcOrd="4" destOrd="0" presId="urn:microsoft.com/office/officeart/2005/8/layout/vList2"/>
    <dgm:cxn modelId="{318B39D0-F27C-4F30-991A-A537A6D64D13}" type="presParOf" srcId="{ACFC11DB-1071-485C-B11F-E41DE514436F}" destId="{840A69E6-546B-4186-995F-0C347C149CEB}" srcOrd="5" destOrd="0" presId="urn:microsoft.com/office/officeart/2005/8/layout/vList2"/>
    <dgm:cxn modelId="{CE5EE187-EF09-404E-BBE2-542D24337558}" type="presParOf" srcId="{ACFC11DB-1071-485C-B11F-E41DE514436F}" destId="{0D667209-ADB2-4893-870E-2B32328E725D}" srcOrd="6" destOrd="0" presId="urn:microsoft.com/office/officeart/2005/8/layout/vList2"/>
    <dgm:cxn modelId="{33F10C90-7E0A-45BF-9DE2-20FFB9B22CE9}" type="presParOf" srcId="{ACFC11DB-1071-485C-B11F-E41DE514436F}" destId="{0C12A2F0-4458-4DA2-89C0-F11978FBECD6}" srcOrd="7" destOrd="0" presId="urn:microsoft.com/office/officeart/2005/8/layout/vList2"/>
    <dgm:cxn modelId="{42FD24DB-89C7-4BFF-B448-5452F62E03F1}" type="presParOf" srcId="{ACFC11DB-1071-485C-B11F-E41DE514436F}" destId="{B903AB52-CF25-4B48-8A14-D0A5754334B0}" srcOrd="8" destOrd="0" presId="urn:microsoft.com/office/officeart/2005/8/layout/vList2"/>
    <dgm:cxn modelId="{07C3B617-369A-408F-B6C8-4E32B43C105E}" type="presParOf" srcId="{ACFC11DB-1071-485C-B11F-E41DE514436F}" destId="{B9AF8872-DAED-4CC3-937B-627F0218BFC1}" srcOrd="9" destOrd="0" presId="urn:microsoft.com/office/officeart/2005/8/layout/vList2"/>
    <dgm:cxn modelId="{38AFC683-C858-421B-B817-B90D01E8E9D9}" type="presParOf" srcId="{ACFC11DB-1071-485C-B11F-E41DE514436F}" destId="{FC9D8874-E498-4F61-BE68-B0A912596BFE}" srcOrd="10" destOrd="0" presId="urn:microsoft.com/office/officeart/2005/8/layout/vList2"/>
    <dgm:cxn modelId="{3FB819F9-8324-4433-AFC6-B7B337F646FA}" type="presParOf" srcId="{ACFC11DB-1071-485C-B11F-E41DE514436F}" destId="{CEDA5D87-A106-4A4A-AC2F-D1CD1D142395}" srcOrd="11" destOrd="0" presId="urn:microsoft.com/office/officeart/2005/8/layout/vList2"/>
    <dgm:cxn modelId="{272E9B6A-AB85-425A-921D-8B0FBC923169}" type="presParOf" srcId="{ACFC11DB-1071-485C-B11F-E41DE514436F}" destId="{E93E0395-ADCC-468C-834D-20CB640EDFAD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DBE63B-263A-4905-83E2-29079FB5992A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7E2044F4-7325-4A93-B9A6-494E8A0BD3F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je prošlo?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267F50-58E8-4D83-A518-30680AE5E3EA}" type="parTrans" cxnId="{892358D1-3F3D-4B12-95A7-ECB7D76BEEB8}">
      <dgm:prSet/>
      <dgm:spPr/>
      <dgm:t>
        <a:bodyPr/>
        <a:lstStyle/>
        <a:p>
          <a:endParaRPr lang="hr-HR"/>
        </a:p>
      </dgm:t>
    </dgm:pt>
    <dgm:pt modelId="{02667518-47A6-40EE-AE55-163136BBB4D8}" type="sibTrans" cxnId="{892358D1-3F3D-4B12-95A7-ECB7D76BEEB8}">
      <dgm:prSet/>
      <dgm:spPr/>
      <dgm:t>
        <a:bodyPr/>
        <a:lstStyle/>
        <a:p>
          <a:endParaRPr lang="hr-HR"/>
        </a:p>
      </dgm:t>
    </dgm:pt>
    <dgm:pt modelId="{FA34448E-DE47-4FE9-B633-807E73C83A5C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sam ostavio/la dovoljno vremena za feedbeck i zaključke?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AE0674-A72D-4A48-81B6-9766B4B7FCBD}" type="parTrans" cxnId="{6A72E28C-9BDE-444B-896B-D25D474F67D5}">
      <dgm:prSet/>
      <dgm:spPr/>
      <dgm:t>
        <a:bodyPr/>
        <a:lstStyle/>
        <a:p>
          <a:endParaRPr lang="hr-HR"/>
        </a:p>
      </dgm:t>
    </dgm:pt>
    <dgm:pt modelId="{21CBE780-BAE7-44D3-AE97-F8D25A3C57B0}" type="sibTrans" cxnId="{6A72E28C-9BDE-444B-896B-D25D474F67D5}">
      <dgm:prSet/>
      <dgm:spPr/>
      <dgm:t>
        <a:bodyPr/>
        <a:lstStyle/>
        <a:p>
          <a:endParaRPr lang="hr-HR"/>
        </a:p>
      </dgm:t>
    </dgm:pt>
    <dgm:pt modelId="{A54552DA-098B-4B38-B9A8-87999C888922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sam uključio/la alate u svrhu boljeg psihoedukativnog učenja?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B804C0-40C0-4B50-9A15-E56F9B3501B0}" type="parTrans" cxnId="{6C23DC85-5AC1-4B13-8776-EC9D63858365}">
      <dgm:prSet/>
      <dgm:spPr/>
      <dgm:t>
        <a:bodyPr/>
        <a:lstStyle/>
        <a:p>
          <a:endParaRPr lang="hr-HR"/>
        </a:p>
      </dgm:t>
    </dgm:pt>
    <dgm:pt modelId="{D9BF494E-5D6A-4F38-AAF9-EA24BA870BF8}" type="sibTrans" cxnId="{6C23DC85-5AC1-4B13-8776-EC9D63858365}">
      <dgm:prSet/>
      <dgm:spPr/>
      <dgm:t>
        <a:bodyPr/>
        <a:lstStyle/>
        <a:p>
          <a:endParaRPr lang="hr-HR"/>
        </a:p>
      </dgm:t>
    </dgm:pt>
    <dgm:pt modelId="{BC6F4CD9-188B-474D-B5F1-1E2279F7DFA0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su sudionici bili zaokupljeni sadržajem i involvirani?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ACF4AF-AF5F-403B-BF9A-3C3C3BEFA20F}" type="parTrans" cxnId="{9E7784B2-8C54-4150-BA0B-A1465B62648E}">
      <dgm:prSet/>
      <dgm:spPr/>
      <dgm:t>
        <a:bodyPr/>
        <a:lstStyle/>
        <a:p>
          <a:endParaRPr lang="hr-HR"/>
        </a:p>
      </dgm:t>
    </dgm:pt>
    <dgm:pt modelId="{218CC351-E324-489E-9FEE-447B90E029C5}" type="sibTrans" cxnId="{9E7784B2-8C54-4150-BA0B-A1465B62648E}">
      <dgm:prSet/>
      <dgm:spPr/>
      <dgm:t>
        <a:bodyPr/>
        <a:lstStyle/>
        <a:p>
          <a:endParaRPr lang="hr-HR"/>
        </a:p>
      </dgm:t>
    </dgm:pt>
    <dgm:pt modelId="{BA1B9409-EA04-4530-AC7C-2BF46D6FC25E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je okruženje suportivno?</a:t>
          </a:r>
          <a:endParaRPr lang="hr-HR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F4FFE6-EA95-4EF9-9A2F-AD60A3B4E916}" type="parTrans" cxnId="{77A1AAFF-EA66-46F9-87D6-504B31A6D1E9}">
      <dgm:prSet/>
      <dgm:spPr/>
      <dgm:t>
        <a:bodyPr/>
        <a:lstStyle/>
        <a:p>
          <a:endParaRPr lang="hr-HR"/>
        </a:p>
      </dgm:t>
    </dgm:pt>
    <dgm:pt modelId="{9A4EDB9E-5B0C-4C4D-ABD1-D05B69FABA33}" type="sibTrans" cxnId="{77A1AAFF-EA66-46F9-87D6-504B31A6D1E9}">
      <dgm:prSet/>
      <dgm:spPr/>
      <dgm:t>
        <a:bodyPr/>
        <a:lstStyle/>
        <a:p>
          <a:endParaRPr lang="hr-HR"/>
        </a:p>
      </dgm:t>
    </dgm:pt>
    <dgm:pt modelId="{B5BFD912-02EE-44DB-AB38-F8C8BC41CD48}">
      <dgm:prSet custT="1"/>
      <dgm:spPr/>
      <dgm:t>
        <a:bodyPr/>
        <a:lstStyle/>
        <a:p>
          <a:pPr rtl="0">
            <a:lnSpc>
              <a:spcPct val="150000"/>
            </a:lnSpc>
          </a:pPr>
          <a:r>
            <a:rPr lang="hr-H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je moj zadatak (domaći rad za vježbu) između seansi bio relevantan za grupno učenje?</a:t>
          </a:r>
          <a:endParaRPr lang="hr-HR" sz="1500" dirty="0"/>
        </a:p>
      </dgm:t>
    </dgm:pt>
    <dgm:pt modelId="{5254D4B0-1D04-4D29-8154-9B52D62EDEA4}" type="parTrans" cxnId="{8BF9EBA5-7C9F-4346-9D58-70E802462631}">
      <dgm:prSet/>
      <dgm:spPr/>
      <dgm:t>
        <a:bodyPr/>
        <a:lstStyle/>
        <a:p>
          <a:endParaRPr lang="hr-HR"/>
        </a:p>
      </dgm:t>
    </dgm:pt>
    <dgm:pt modelId="{16B87F89-9436-48CB-816C-31A2D6DF192E}" type="sibTrans" cxnId="{8BF9EBA5-7C9F-4346-9D58-70E802462631}">
      <dgm:prSet/>
      <dgm:spPr/>
      <dgm:t>
        <a:bodyPr/>
        <a:lstStyle/>
        <a:p>
          <a:endParaRPr lang="hr-HR"/>
        </a:p>
      </dgm:t>
    </dgm:pt>
    <dgm:pt modelId="{7AAA2E45-D11D-4262-B52D-63F94AE52124}" type="pres">
      <dgm:prSet presAssocID="{50DBE63B-263A-4905-83E2-29079FB599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932EF24-02C1-4D12-8607-D40FFCC6912A}" type="pres">
      <dgm:prSet presAssocID="{7E2044F4-7325-4A93-B9A6-494E8A0BD3F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9786CF5-51B4-4E2A-8B81-2A1D30FBB8EB}" type="pres">
      <dgm:prSet presAssocID="{02667518-47A6-40EE-AE55-163136BBB4D8}" presName="spacer" presStyleCnt="0"/>
      <dgm:spPr/>
    </dgm:pt>
    <dgm:pt modelId="{14D29C21-390A-4689-8203-79EEB7531B62}" type="pres">
      <dgm:prSet presAssocID="{FA34448E-DE47-4FE9-B633-807E73C83A5C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FEDF5E4-5E4F-43CC-B089-8E99EB944878}" type="pres">
      <dgm:prSet presAssocID="{21CBE780-BAE7-44D3-AE97-F8D25A3C57B0}" presName="spacer" presStyleCnt="0"/>
      <dgm:spPr/>
    </dgm:pt>
    <dgm:pt modelId="{FE7E7A8D-2E0D-47FF-87FF-59F057A180BB}" type="pres">
      <dgm:prSet presAssocID="{A54552DA-098B-4B38-B9A8-87999C888922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6253D21-92F0-4CCE-821D-C3A95D758FA1}" type="pres">
      <dgm:prSet presAssocID="{D9BF494E-5D6A-4F38-AAF9-EA24BA870BF8}" presName="spacer" presStyleCnt="0"/>
      <dgm:spPr/>
    </dgm:pt>
    <dgm:pt modelId="{54218C65-B828-4C9C-9930-A57223B02888}" type="pres">
      <dgm:prSet presAssocID="{BC6F4CD9-188B-474D-B5F1-1E2279F7DFA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88D031-FA69-4E53-A805-4A9CF35EEC5A}" type="pres">
      <dgm:prSet presAssocID="{218CC351-E324-489E-9FEE-447B90E029C5}" presName="spacer" presStyleCnt="0"/>
      <dgm:spPr/>
    </dgm:pt>
    <dgm:pt modelId="{69AA9FDC-A5E1-4AD7-A17F-A850DB3DE91F}" type="pres">
      <dgm:prSet presAssocID="{BA1B9409-EA04-4530-AC7C-2BF46D6FC25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E37E3C0-8FAB-49FD-A9DE-50B5BD0537F3}" type="pres">
      <dgm:prSet presAssocID="{9A4EDB9E-5B0C-4C4D-ABD1-D05B69FABA33}" presName="spacer" presStyleCnt="0"/>
      <dgm:spPr/>
    </dgm:pt>
    <dgm:pt modelId="{583E051F-2D27-4E96-A7D8-95E28DC00BCF}" type="pres">
      <dgm:prSet presAssocID="{B5BFD912-02EE-44DB-AB38-F8C8BC41CD4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92358D1-3F3D-4B12-95A7-ECB7D76BEEB8}" srcId="{50DBE63B-263A-4905-83E2-29079FB5992A}" destId="{7E2044F4-7325-4A93-B9A6-494E8A0BD3F0}" srcOrd="0" destOrd="0" parTransId="{8B267F50-58E8-4D83-A518-30680AE5E3EA}" sibTransId="{02667518-47A6-40EE-AE55-163136BBB4D8}"/>
    <dgm:cxn modelId="{6C23DC85-5AC1-4B13-8776-EC9D63858365}" srcId="{50DBE63B-263A-4905-83E2-29079FB5992A}" destId="{A54552DA-098B-4B38-B9A8-87999C888922}" srcOrd="2" destOrd="0" parTransId="{BDB804C0-40C0-4B50-9A15-E56F9B3501B0}" sibTransId="{D9BF494E-5D6A-4F38-AAF9-EA24BA870BF8}"/>
    <dgm:cxn modelId="{77A1AAFF-EA66-46F9-87D6-504B31A6D1E9}" srcId="{50DBE63B-263A-4905-83E2-29079FB5992A}" destId="{BA1B9409-EA04-4530-AC7C-2BF46D6FC25E}" srcOrd="4" destOrd="0" parTransId="{34F4FFE6-EA95-4EF9-9A2F-AD60A3B4E916}" sibTransId="{9A4EDB9E-5B0C-4C4D-ABD1-D05B69FABA33}"/>
    <dgm:cxn modelId="{9086B87F-91B0-407A-ACD3-51C597F822FE}" type="presOf" srcId="{50DBE63B-263A-4905-83E2-29079FB5992A}" destId="{7AAA2E45-D11D-4262-B52D-63F94AE52124}" srcOrd="0" destOrd="0" presId="urn:microsoft.com/office/officeart/2005/8/layout/vList2"/>
    <dgm:cxn modelId="{4E1E0859-BD1C-47C7-A2B0-466C43946D1F}" type="presOf" srcId="{FA34448E-DE47-4FE9-B633-807E73C83A5C}" destId="{14D29C21-390A-4689-8203-79EEB7531B62}" srcOrd="0" destOrd="0" presId="urn:microsoft.com/office/officeart/2005/8/layout/vList2"/>
    <dgm:cxn modelId="{6A72E28C-9BDE-444B-896B-D25D474F67D5}" srcId="{50DBE63B-263A-4905-83E2-29079FB5992A}" destId="{FA34448E-DE47-4FE9-B633-807E73C83A5C}" srcOrd="1" destOrd="0" parTransId="{E7AE0674-A72D-4A48-81B6-9766B4B7FCBD}" sibTransId="{21CBE780-BAE7-44D3-AE97-F8D25A3C57B0}"/>
    <dgm:cxn modelId="{C9216CDC-C8AC-431D-8D61-7D4E08EECD7C}" type="presOf" srcId="{7E2044F4-7325-4A93-B9A6-494E8A0BD3F0}" destId="{8932EF24-02C1-4D12-8607-D40FFCC6912A}" srcOrd="0" destOrd="0" presId="urn:microsoft.com/office/officeart/2005/8/layout/vList2"/>
    <dgm:cxn modelId="{248BDA7A-C59D-434F-8248-B5C5435D745E}" type="presOf" srcId="{BC6F4CD9-188B-474D-B5F1-1E2279F7DFA0}" destId="{54218C65-B828-4C9C-9930-A57223B02888}" srcOrd="0" destOrd="0" presId="urn:microsoft.com/office/officeart/2005/8/layout/vList2"/>
    <dgm:cxn modelId="{DD89EA5A-2218-4F5B-9E68-FA5023374739}" type="presOf" srcId="{B5BFD912-02EE-44DB-AB38-F8C8BC41CD48}" destId="{583E051F-2D27-4E96-A7D8-95E28DC00BCF}" srcOrd="0" destOrd="0" presId="urn:microsoft.com/office/officeart/2005/8/layout/vList2"/>
    <dgm:cxn modelId="{9E7784B2-8C54-4150-BA0B-A1465B62648E}" srcId="{50DBE63B-263A-4905-83E2-29079FB5992A}" destId="{BC6F4CD9-188B-474D-B5F1-1E2279F7DFA0}" srcOrd="3" destOrd="0" parTransId="{CBACF4AF-AF5F-403B-BF9A-3C3C3BEFA20F}" sibTransId="{218CC351-E324-489E-9FEE-447B90E029C5}"/>
    <dgm:cxn modelId="{A1428FC0-35C1-4DA7-AE86-5339C34CA3B7}" type="presOf" srcId="{A54552DA-098B-4B38-B9A8-87999C888922}" destId="{FE7E7A8D-2E0D-47FF-87FF-59F057A180BB}" srcOrd="0" destOrd="0" presId="urn:microsoft.com/office/officeart/2005/8/layout/vList2"/>
    <dgm:cxn modelId="{8BF9EBA5-7C9F-4346-9D58-70E802462631}" srcId="{50DBE63B-263A-4905-83E2-29079FB5992A}" destId="{B5BFD912-02EE-44DB-AB38-F8C8BC41CD48}" srcOrd="5" destOrd="0" parTransId="{5254D4B0-1D04-4D29-8154-9B52D62EDEA4}" sibTransId="{16B87F89-9436-48CB-816C-31A2D6DF192E}"/>
    <dgm:cxn modelId="{1FDB8F31-82DD-4904-A7F6-535A52D4FBC3}" type="presOf" srcId="{BA1B9409-EA04-4530-AC7C-2BF46D6FC25E}" destId="{69AA9FDC-A5E1-4AD7-A17F-A850DB3DE91F}" srcOrd="0" destOrd="0" presId="urn:microsoft.com/office/officeart/2005/8/layout/vList2"/>
    <dgm:cxn modelId="{E9A44987-7CD1-4FC0-B4DA-DF1F34203B1F}" type="presParOf" srcId="{7AAA2E45-D11D-4262-B52D-63F94AE52124}" destId="{8932EF24-02C1-4D12-8607-D40FFCC6912A}" srcOrd="0" destOrd="0" presId="urn:microsoft.com/office/officeart/2005/8/layout/vList2"/>
    <dgm:cxn modelId="{44510A33-4F4A-4F49-AEB3-C0A80360682F}" type="presParOf" srcId="{7AAA2E45-D11D-4262-B52D-63F94AE52124}" destId="{39786CF5-51B4-4E2A-8B81-2A1D30FBB8EB}" srcOrd="1" destOrd="0" presId="urn:microsoft.com/office/officeart/2005/8/layout/vList2"/>
    <dgm:cxn modelId="{860D876E-B9BD-47A7-9A48-134C638ADD07}" type="presParOf" srcId="{7AAA2E45-D11D-4262-B52D-63F94AE52124}" destId="{14D29C21-390A-4689-8203-79EEB7531B62}" srcOrd="2" destOrd="0" presId="urn:microsoft.com/office/officeart/2005/8/layout/vList2"/>
    <dgm:cxn modelId="{5D2832C3-4808-4FF1-8E68-5C5955901960}" type="presParOf" srcId="{7AAA2E45-D11D-4262-B52D-63F94AE52124}" destId="{0FEDF5E4-5E4F-43CC-B089-8E99EB944878}" srcOrd="3" destOrd="0" presId="urn:microsoft.com/office/officeart/2005/8/layout/vList2"/>
    <dgm:cxn modelId="{3BD49542-67FF-479D-BCB8-13AE9E30CC45}" type="presParOf" srcId="{7AAA2E45-D11D-4262-B52D-63F94AE52124}" destId="{FE7E7A8D-2E0D-47FF-87FF-59F057A180BB}" srcOrd="4" destOrd="0" presId="urn:microsoft.com/office/officeart/2005/8/layout/vList2"/>
    <dgm:cxn modelId="{361F35ED-1FA0-4BC0-A770-F0EECBD79FE8}" type="presParOf" srcId="{7AAA2E45-D11D-4262-B52D-63F94AE52124}" destId="{E6253D21-92F0-4CCE-821D-C3A95D758FA1}" srcOrd="5" destOrd="0" presId="urn:microsoft.com/office/officeart/2005/8/layout/vList2"/>
    <dgm:cxn modelId="{F4FBC350-1717-4E04-8E93-F43BB074DD9F}" type="presParOf" srcId="{7AAA2E45-D11D-4262-B52D-63F94AE52124}" destId="{54218C65-B828-4C9C-9930-A57223B02888}" srcOrd="6" destOrd="0" presId="urn:microsoft.com/office/officeart/2005/8/layout/vList2"/>
    <dgm:cxn modelId="{1310A808-33F8-44E7-B945-9FEFEB17B3FD}" type="presParOf" srcId="{7AAA2E45-D11D-4262-B52D-63F94AE52124}" destId="{4B88D031-FA69-4E53-A805-4A9CF35EEC5A}" srcOrd="7" destOrd="0" presId="urn:microsoft.com/office/officeart/2005/8/layout/vList2"/>
    <dgm:cxn modelId="{1478DD76-5B5B-4544-8090-85FE2A0309A8}" type="presParOf" srcId="{7AAA2E45-D11D-4262-B52D-63F94AE52124}" destId="{69AA9FDC-A5E1-4AD7-A17F-A850DB3DE91F}" srcOrd="8" destOrd="0" presId="urn:microsoft.com/office/officeart/2005/8/layout/vList2"/>
    <dgm:cxn modelId="{0FC7CA43-776C-41AE-AA35-956F5B50320F}" type="presParOf" srcId="{7AAA2E45-D11D-4262-B52D-63F94AE52124}" destId="{FE37E3C0-8FAB-49FD-A9DE-50B5BD0537F3}" srcOrd="9" destOrd="0" presId="urn:microsoft.com/office/officeart/2005/8/layout/vList2"/>
    <dgm:cxn modelId="{353BE397-3F0A-458F-8899-B58E0A8C315E}" type="presParOf" srcId="{7AAA2E45-D11D-4262-B52D-63F94AE52124}" destId="{583E051F-2D27-4E96-A7D8-95E28DC00BC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B94F6C-D993-4B92-9037-A06BE3CE80B0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C0A292A6-B3E0-49A8-AEF9-2D38FD5CE88C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Dva su glavna smjera predrasuda o depresiji 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2D1F40-BE09-48DB-8248-41F4474B847E}" type="parTrans" cxnId="{D8778F4C-49FE-48AF-8581-8188F1F7C560}">
      <dgm:prSet/>
      <dgm:spPr/>
      <dgm:t>
        <a:bodyPr/>
        <a:lstStyle/>
        <a:p>
          <a:endParaRPr lang="hr-HR"/>
        </a:p>
      </dgm:t>
    </dgm:pt>
    <dgm:pt modelId="{2BD83523-BD60-4C21-9FB1-7AC07675FB7F}" type="sibTrans" cxnId="{D8778F4C-49FE-48AF-8581-8188F1F7C560}">
      <dgm:prSet/>
      <dgm:spPr/>
      <dgm:t>
        <a:bodyPr/>
        <a:lstStyle/>
        <a:p>
          <a:endParaRPr lang="hr-HR"/>
        </a:p>
      </dgm:t>
    </dgm:pt>
    <dgm:pt modelId="{FF3A6F7A-6A0A-4591-8F89-1A43F3A99160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nije bolest.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D09BB2-C285-4238-B995-8953C20FD4AA}" type="parTrans" cxnId="{3F6A2762-78F2-46E1-988C-DE295CD65208}">
      <dgm:prSet/>
      <dgm:spPr/>
      <dgm:t>
        <a:bodyPr/>
        <a:lstStyle/>
        <a:p>
          <a:endParaRPr lang="hr-HR"/>
        </a:p>
      </dgm:t>
    </dgm:pt>
    <dgm:pt modelId="{A699952E-27C1-4801-A668-240BDFCB938A}" type="sibTrans" cxnId="{3F6A2762-78F2-46E1-988C-DE295CD65208}">
      <dgm:prSet/>
      <dgm:spPr/>
      <dgm:t>
        <a:bodyPr/>
        <a:lstStyle/>
        <a:p>
          <a:endParaRPr lang="hr-HR"/>
        </a:p>
      </dgm:t>
    </dgm:pt>
    <dgm:pt modelId="{A7AE726B-A3EA-4901-A8E5-4145C26AE473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je oblik ludila (psihoze).</a:t>
          </a:r>
          <a:endParaRPr lang="hr-H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17D5FB-514E-43E4-81A6-5A1DE4010BFB}" type="parTrans" cxnId="{009CDE67-2EDF-4B45-AA48-7BC271F34744}">
      <dgm:prSet/>
      <dgm:spPr/>
      <dgm:t>
        <a:bodyPr/>
        <a:lstStyle/>
        <a:p>
          <a:endParaRPr lang="hr-HR"/>
        </a:p>
      </dgm:t>
    </dgm:pt>
    <dgm:pt modelId="{B9E8AE3F-E9F4-4764-AE68-344CF53ED64C}" type="sibTrans" cxnId="{009CDE67-2EDF-4B45-AA48-7BC271F34744}">
      <dgm:prSet/>
      <dgm:spPr/>
      <dgm:t>
        <a:bodyPr/>
        <a:lstStyle/>
        <a:p>
          <a:endParaRPr lang="hr-HR"/>
        </a:p>
      </dgm:t>
    </dgm:pt>
    <dgm:pt modelId="{6437ED30-2863-4B98-BB0C-566E04401AB4}" type="pres">
      <dgm:prSet presAssocID="{ECB94F6C-D993-4B92-9037-A06BE3CE80B0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D2D17AFD-EBDB-4EA2-B5DA-6DF50E9192CA}" type="pres">
      <dgm:prSet presAssocID="{C0A292A6-B3E0-49A8-AEF9-2D38FD5CE88C}" presName="hierRoot1" presStyleCnt="0">
        <dgm:presLayoutVars>
          <dgm:hierBranch val="init"/>
        </dgm:presLayoutVars>
      </dgm:prSet>
      <dgm:spPr/>
    </dgm:pt>
    <dgm:pt modelId="{8DE84133-EFCB-4019-B57F-E68BDB8480B8}" type="pres">
      <dgm:prSet presAssocID="{C0A292A6-B3E0-49A8-AEF9-2D38FD5CE88C}" presName="rootComposite1" presStyleCnt="0"/>
      <dgm:spPr/>
    </dgm:pt>
    <dgm:pt modelId="{898EDCD7-AAB7-4606-BDEC-5CFCD806C4C2}" type="pres">
      <dgm:prSet presAssocID="{C0A292A6-B3E0-49A8-AEF9-2D38FD5CE88C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9159FF60-9C1C-4E1E-B4B9-1C4D96FB176C}" type="pres">
      <dgm:prSet presAssocID="{C0A292A6-B3E0-49A8-AEF9-2D38FD5CE88C}" presName="topArc1" presStyleLbl="parChTrans1D1" presStyleIdx="0" presStyleCnt="6"/>
      <dgm:spPr/>
    </dgm:pt>
    <dgm:pt modelId="{790F8DB3-C921-4FC7-BBBB-699D9A1A2864}" type="pres">
      <dgm:prSet presAssocID="{C0A292A6-B3E0-49A8-AEF9-2D38FD5CE88C}" presName="bottomArc1" presStyleLbl="parChTrans1D1" presStyleIdx="1" presStyleCnt="6"/>
      <dgm:spPr/>
    </dgm:pt>
    <dgm:pt modelId="{173888EF-ECBE-4486-8276-BE546A87446A}" type="pres">
      <dgm:prSet presAssocID="{C0A292A6-B3E0-49A8-AEF9-2D38FD5CE88C}" presName="topConnNode1" presStyleLbl="node1" presStyleIdx="0" presStyleCnt="0"/>
      <dgm:spPr/>
      <dgm:t>
        <a:bodyPr/>
        <a:lstStyle/>
        <a:p>
          <a:endParaRPr lang="hr-HR"/>
        </a:p>
      </dgm:t>
    </dgm:pt>
    <dgm:pt modelId="{72CF9E87-21EA-485B-9001-4F3C9987E071}" type="pres">
      <dgm:prSet presAssocID="{C0A292A6-B3E0-49A8-AEF9-2D38FD5CE88C}" presName="hierChild2" presStyleCnt="0"/>
      <dgm:spPr/>
    </dgm:pt>
    <dgm:pt modelId="{3A0E78FB-51EC-4933-96BF-7BE9972E67AA}" type="pres">
      <dgm:prSet presAssocID="{94D09BB2-C285-4238-B995-8953C20FD4AA}" presName="Name28" presStyleLbl="parChTrans1D2" presStyleIdx="0" presStyleCnt="2"/>
      <dgm:spPr/>
      <dgm:t>
        <a:bodyPr/>
        <a:lstStyle/>
        <a:p>
          <a:endParaRPr lang="hr-HR"/>
        </a:p>
      </dgm:t>
    </dgm:pt>
    <dgm:pt modelId="{6B859A1E-14F1-40A2-9671-637A23DCF854}" type="pres">
      <dgm:prSet presAssocID="{FF3A6F7A-6A0A-4591-8F89-1A43F3A99160}" presName="hierRoot2" presStyleCnt="0">
        <dgm:presLayoutVars>
          <dgm:hierBranch val="init"/>
        </dgm:presLayoutVars>
      </dgm:prSet>
      <dgm:spPr/>
    </dgm:pt>
    <dgm:pt modelId="{106CC8A4-1A08-4DDA-80BF-031D0B5878CE}" type="pres">
      <dgm:prSet presAssocID="{FF3A6F7A-6A0A-4591-8F89-1A43F3A99160}" presName="rootComposite2" presStyleCnt="0"/>
      <dgm:spPr/>
    </dgm:pt>
    <dgm:pt modelId="{5FEB8E05-3DC7-48C4-819B-51AEE1BEE883}" type="pres">
      <dgm:prSet presAssocID="{FF3A6F7A-6A0A-4591-8F89-1A43F3A99160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E1B6EBAD-D8A9-4B7D-A55B-200309DD6A21}" type="pres">
      <dgm:prSet presAssocID="{FF3A6F7A-6A0A-4591-8F89-1A43F3A99160}" presName="topArc2" presStyleLbl="parChTrans1D1" presStyleIdx="2" presStyleCnt="6"/>
      <dgm:spPr/>
    </dgm:pt>
    <dgm:pt modelId="{5466BEE4-AA54-4B32-8F8E-C652AA0B18B5}" type="pres">
      <dgm:prSet presAssocID="{FF3A6F7A-6A0A-4591-8F89-1A43F3A99160}" presName="bottomArc2" presStyleLbl="parChTrans1D1" presStyleIdx="3" presStyleCnt="6"/>
      <dgm:spPr/>
    </dgm:pt>
    <dgm:pt modelId="{0EB453A4-BDB9-4160-8F48-876CCA6F97DC}" type="pres">
      <dgm:prSet presAssocID="{FF3A6F7A-6A0A-4591-8F89-1A43F3A99160}" presName="topConnNode2" presStyleLbl="node2" presStyleIdx="0" presStyleCnt="0"/>
      <dgm:spPr/>
      <dgm:t>
        <a:bodyPr/>
        <a:lstStyle/>
        <a:p>
          <a:endParaRPr lang="hr-HR"/>
        </a:p>
      </dgm:t>
    </dgm:pt>
    <dgm:pt modelId="{11C08C48-1902-48D2-952C-A4BF10C74319}" type="pres">
      <dgm:prSet presAssocID="{FF3A6F7A-6A0A-4591-8F89-1A43F3A99160}" presName="hierChild4" presStyleCnt="0"/>
      <dgm:spPr/>
    </dgm:pt>
    <dgm:pt modelId="{8BF44584-676E-47B2-800E-6654264F6414}" type="pres">
      <dgm:prSet presAssocID="{FF3A6F7A-6A0A-4591-8F89-1A43F3A99160}" presName="hierChild5" presStyleCnt="0"/>
      <dgm:spPr/>
    </dgm:pt>
    <dgm:pt modelId="{E56C921B-CC41-49AE-8494-7BDC2E005628}" type="pres">
      <dgm:prSet presAssocID="{D317D5FB-514E-43E4-81A6-5A1DE4010BFB}" presName="Name28" presStyleLbl="parChTrans1D2" presStyleIdx="1" presStyleCnt="2"/>
      <dgm:spPr/>
      <dgm:t>
        <a:bodyPr/>
        <a:lstStyle/>
        <a:p>
          <a:endParaRPr lang="hr-HR"/>
        </a:p>
      </dgm:t>
    </dgm:pt>
    <dgm:pt modelId="{29E90825-1543-4A72-B16D-E051A054218C}" type="pres">
      <dgm:prSet presAssocID="{A7AE726B-A3EA-4901-A8E5-4145C26AE473}" presName="hierRoot2" presStyleCnt="0">
        <dgm:presLayoutVars>
          <dgm:hierBranch val="init"/>
        </dgm:presLayoutVars>
      </dgm:prSet>
      <dgm:spPr/>
    </dgm:pt>
    <dgm:pt modelId="{68C1680D-D5AC-4191-BEE2-D13F259ED986}" type="pres">
      <dgm:prSet presAssocID="{A7AE726B-A3EA-4901-A8E5-4145C26AE473}" presName="rootComposite2" presStyleCnt="0"/>
      <dgm:spPr/>
    </dgm:pt>
    <dgm:pt modelId="{1FE9FFFF-1A1F-48DF-906B-BC6DDD31FA33}" type="pres">
      <dgm:prSet presAssocID="{A7AE726B-A3EA-4901-A8E5-4145C26AE47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FA04597-F3FB-4539-8209-80FECA506B30}" type="pres">
      <dgm:prSet presAssocID="{A7AE726B-A3EA-4901-A8E5-4145C26AE473}" presName="topArc2" presStyleLbl="parChTrans1D1" presStyleIdx="4" presStyleCnt="6"/>
      <dgm:spPr/>
    </dgm:pt>
    <dgm:pt modelId="{80415270-2DFF-4098-88FC-71F08F2F452A}" type="pres">
      <dgm:prSet presAssocID="{A7AE726B-A3EA-4901-A8E5-4145C26AE473}" presName="bottomArc2" presStyleLbl="parChTrans1D1" presStyleIdx="5" presStyleCnt="6"/>
      <dgm:spPr/>
    </dgm:pt>
    <dgm:pt modelId="{C8D98AA1-C051-41A7-82D8-B2FE508B63C2}" type="pres">
      <dgm:prSet presAssocID="{A7AE726B-A3EA-4901-A8E5-4145C26AE473}" presName="topConnNode2" presStyleLbl="node2" presStyleIdx="0" presStyleCnt="0"/>
      <dgm:spPr/>
      <dgm:t>
        <a:bodyPr/>
        <a:lstStyle/>
        <a:p>
          <a:endParaRPr lang="hr-HR"/>
        </a:p>
      </dgm:t>
    </dgm:pt>
    <dgm:pt modelId="{CD8267E9-F151-43F1-B1DE-D2B5BEC41C7A}" type="pres">
      <dgm:prSet presAssocID="{A7AE726B-A3EA-4901-A8E5-4145C26AE473}" presName="hierChild4" presStyleCnt="0"/>
      <dgm:spPr/>
    </dgm:pt>
    <dgm:pt modelId="{94F8A275-02A7-4F90-A23B-47EF2EF9703F}" type="pres">
      <dgm:prSet presAssocID="{A7AE726B-A3EA-4901-A8E5-4145C26AE473}" presName="hierChild5" presStyleCnt="0"/>
      <dgm:spPr/>
    </dgm:pt>
    <dgm:pt modelId="{BC677E14-C03C-4BA9-9F02-8DFE1814969F}" type="pres">
      <dgm:prSet presAssocID="{C0A292A6-B3E0-49A8-AEF9-2D38FD5CE88C}" presName="hierChild3" presStyleCnt="0"/>
      <dgm:spPr/>
    </dgm:pt>
  </dgm:ptLst>
  <dgm:cxnLst>
    <dgm:cxn modelId="{8C263311-8E58-4DE9-9898-20BBCB14B310}" type="presOf" srcId="{FF3A6F7A-6A0A-4591-8F89-1A43F3A99160}" destId="{0EB453A4-BDB9-4160-8F48-876CCA6F97DC}" srcOrd="1" destOrd="0" presId="urn:microsoft.com/office/officeart/2008/layout/HalfCircleOrganizationChart"/>
    <dgm:cxn modelId="{D8778F4C-49FE-48AF-8581-8188F1F7C560}" srcId="{ECB94F6C-D993-4B92-9037-A06BE3CE80B0}" destId="{C0A292A6-B3E0-49A8-AEF9-2D38FD5CE88C}" srcOrd="0" destOrd="0" parTransId="{092D1F40-BE09-48DB-8248-41F4474B847E}" sibTransId="{2BD83523-BD60-4C21-9FB1-7AC07675FB7F}"/>
    <dgm:cxn modelId="{7F596F69-6529-4E80-B3D4-21AE47144439}" type="presOf" srcId="{A7AE726B-A3EA-4901-A8E5-4145C26AE473}" destId="{1FE9FFFF-1A1F-48DF-906B-BC6DDD31FA33}" srcOrd="0" destOrd="0" presId="urn:microsoft.com/office/officeart/2008/layout/HalfCircleOrganizationChart"/>
    <dgm:cxn modelId="{C1819971-68E6-486A-A318-1E280EEE6C96}" type="presOf" srcId="{A7AE726B-A3EA-4901-A8E5-4145C26AE473}" destId="{C8D98AA1-C051-41A7-82D8-B2FE508B63C2}" srcOrd="1" destOrd="0" presId="urn:microsoft.com/office/officeart/2008/layout/HalfCircleOrganizationChart"/>
    <dgm:cxn modelId="{009CDE67-2EDF-4B45-AA48-7BC271F34744}" srcId="{C0A292A6-B3E0-49A8-AEF9-2D38FD5CE88C}" destId="{A7AE726B-A3EA-4901-A8E5-4145C26AE473}" srcOrd="1" destOrd="0" parTransId="{D317D5FB-514E-43E4-81A6-5A1DE4010BFB}" sibTransId="{B9E8AE3F-E9F4-4764-AE68-344CF53ED64C}"/>
    <dgm:cxn modelId="{FE68D806-A3DC-4326-8380-D39A22A0BF19}" type="presOf" srcId="{ECB94F6C-D993-4B92-9037-A06BE3CE80B0}" destId="{6437ED30-2863-4B98-BB0C-566E04401AB4}" srcOrd="0" destOrd="0" presId="urn:microsoft.com/office/officeart/2008/layout/HalfCircleOrganizationChart"/>
    <dgm:cxn modelId="{0368EAA0-B9C2-4926-8892-ABB3D7322E66}" type="presOf" srcId="{D317D5FB-514E-43E4-81A6-5A1DE4010BFB}" destId="{E56C921B-CC41-49AE-8494-7BDC2E005628}" srcOrd="0" destOrd="0" presId="urn:microsoft.com/office/officeart/2008/layout/HalfCircleOrganizationChart"/>
    <dgm:cxn modelId="{19D11B11-5FC6-4797-AE44-3B1757D762CB}" type="presOf" srcId="{C0A292A6-B3E0-49A8-AEF9-2D38FD5CE88C}" destId="{173888EF-ECBE-4486-8276-BE546A87446A}" srcOrd="1" destOrd="0" presId="urn:microsoft.com/office/officeart/2008/layout/HalfCircleOrganizationChart"/>
    <dgm:cxn modelId="{F8FAEA8D-3032-41F6-BD01-7135DE9209D9}" type="presOf" srcId="{C0A292A6-B3E0-49A8-AEF9-2D38FD5CE88C}" destId="{898EDCD7-AAB7-4606-BDEC-5CFCD806C4C2}" srcOrd="0" destOrd="0" presId="urn:microsoft.com/office/officeart/2008/layout/HalfCircleOrganizationChart"/>
    <dgm:cxn modelId="{499A9D2F-CC07-4D5C-A1E5-716A13055BBD}" type="presOf" srcId="{FF3A6F7A-6A0A-4591-8F89-1A43F3A99160}" destId="{5FEB8E05-3DC7-48C4-819B-51AEE1BEE883}" srcOrd="0" destOrd="0" presId="urn:microsoft.com/office/officeart/2008/layout/HalfCircleOrganizationChart"/>
    <dgm:cxn modelId="{3F6A2762-78F2-46E1-988C-DE295CD65208}" srcId="{C0A292A6-B3E0-49A8-AEF9-2D38FD5CE88C}" destId="{FF3A6F7A-6A0A-4591-8F89-1A43F3A99160}" srcOrd="0" destOrd="0" parTransId="{94D09BB2-C285-4238-B995-8953C20FD4AA}" sibTransId="{A699952E-27C1-4801-A668-240BDFCB938A}"/>
    <dgm:cxn modelId="{58A5903E-3837-4DDF-A0EC-F7E35253B3A2}" type="presOf" srcId="{94D09BB2-C285-4238-B995-8953C20FD4AA}" destId="{3A0E78FB-51EC-4933-96BF-7BE9972E67AA}" srcOrd="0" destOrd="0" presId="urn:microsoft.com/office/officeart/2008/layout/HalfCircleOrganizationChart"/>
    <dgm:cxn modelId="{9B47E6A6-D2F7-426F-9F7B-02D500A35DCB}" type="presParOf" srcId="{6437ED30-2863-4B98-BB0C-566E04401AB4}" destId="{D2D17AFD-EBDB-4EA2-B5DA-6DF50E9192CA}" srcOrd="0" destOrd="0" presId="urn:microsoft.com/office/officeart/2008/layout/HalfCircleOrganizationChart"/>
    <dgm:cxn modelId="{C9D751D1-4C1B-466D-BCBB-F132CBD535D1}" type="presParOf" srcId="{D2D17AFD-EBDB-4EA2-B5DA-6DF50E9192CA}" destId="{8DE84133-EFCB-4019-B57F-E68BDB8480B8}" srcOrd="0" destOrd="0" presId="urn:microsoft.com/office/officeart/2008/layout/HalfCircleOrganizationChart"/>
    <dgm:cxn modelId="{75A0ECB9-52ED-4B22-B543-9533EF0BAD3A}" type="presParOf" srcId="{8DE84133-EFCB-4019-B57F-E68BDB8480B8}" destId="{898EDCD7-AAB7-4606-BDEC-5CFCD806C4C2}" srcOrd="0" destOrd="0" presId="urn:microsoft.com/office/officeart/2008/layout/HalfCircleOrganizationChart"/>
    <dgm:cxn modelId="{9C9503A8-142D-4A1A-BE9E-B2B8211A2B61}" type="presParOf" srcId="{8DE84133-EFCB-4019-B57F-E68BDB8480B8}" destId="{9159FF60-9C1C-4E1E-B4B9-1C4D96FB176C}" srcOrd="1" destOrd="0" presId="urn:microsoft.com/office/officeart/2008/layout/HalfCircleOrganizationChart"/>
    <dgm:cxn modelId="{27DBF48A-BE0C-49A6-823D-CCEAD08212F1}" type="presParOf" srcId="{8DE84133-EFCB-4019-B57F-E68BDB8480B8}" destId="{790F8DB3-C921-4FC7-BBBB-699D9A1A2864}" srcOrd="2" destOrd="0" presId="urn:microsoft.com/office/officeart/2008/layout/HalfCircleOrganizationChart"/>
    <dgm:cxn modelId="{71518E59-F7BF-43ED-8DA6-17323C47F399}" type="presParOf" srcId="{8DE84133-EFCB-4019-B57F-E68BDB8480B8}" destId="{173888EF-ECBE-4486-8276-BE546A87446A}" srcOrd="3" destOrd="0" presId="urn:microsoft.com/office/officeart/2008/layout/HalfCircleOrganizationChart"/>
    <dgm:cxn modelId="{388360AF-D802-4661-902B-568A135770A7}" type="presParOf" srcId="{D2D17AFD-EBDB-4EA2-B5DA-6DF50E9192CA}" destId="{72CF9E87-21EA-485B-9001-4F3C9987E071}" srcOrd="1" destOrd="0" presId="urn:microsoft.com/office/officeart/2008/layout/HalfCircleOrganizationChart"/>
    <dgm:cxn modelId="{02F56C0B-A1F9-4AFC-9941-B4E510DE9DC1}" type="presParOf" srcId="{72CF9E87-21EA-485B-9001-4F3C9987E071}" destId="{3A0E78FB-51EC-4933-96BF-7BE9972E67AA}" srcOrd="0" destOrd="0" presId="urn:microsoft.com/office/officeart/2008/layout/HalfCircleOrganizationChart"/>
    <dgm:cxn modelId="{44B13716-05B4-492D-9F82-42AEA71D3D37}" type="presParOf" srcId="{72CF9E87-21EA-485B-9001-4F3C9987E071}" destId="{6B859A1E-14F1-40A2-9671-637A23DCF854}" srcOrd="1" destOrd="0" presId="urn:microsoft.com/office/officeart/2008/layout/HalfCircleOrganizationChart"/>
    <dgm:cxn modelId="{BD70C438-DE9C-4696-A6EE-DB56B0DA806E}" type="presParOf" srcId="{6B859A1E-14F1-40A2-9671-637A23DCF854}" destId="{106CC8A4-1A08-4DDA-80BF-031D0B5878CE}" srcOrd="0" destOrd="0" presId="urn:microsoft.com/office/officeart/2008/layout/HalfCircleOrganizationChart"/>
    <dgm:cxn modelId="{AF34967A-9781-456D-95C9-CFB43B243C5E}" type="presParOf" srcId="{106CC8A4-1A08-4DDA-80BF-031D0B5878CE}" destId="{5FEB8E05-3DC7-48C4-819B-51AEE1BEE883}" srcOrd="0" destOrd="0" presId="urn:microsoft.com/office/officeart/2008/layout/HalfCircleOrganizationChart"/>
    <dgm:cxn modelId="{186626CE-2D84-4655-9EE4-014B7F2A3411}" type="presParOf" srcId="{106CC8A4-1A08-4DDA-80BF-031D0B5878CE}" destId="{E1B6EBAD-D8A9-4B7D-A55B-200309DD6A21}" srcOrd="1" destOrd="0" presId="urn:microsoft.com/office/officeart/2008/layout/HalfCircleOrganizationChart"/>
    <dgm:cxn modelId="{70DB1D89-B5C5-4504-A7C7-675395E7EB3E}" type="presParOf" srcId="{106CC8A4-1A08-4DDA-80BF-031D0B5878CE}" destId="{5466BEE4-AA54-4B32-8F8E-C652AA0B18B5}" srcOrd="2" destOrd="0" presId="urn:microsoft.com/office/officeart/2008/layout/HalfCircleOrganizationChart"/>
    <dgm:cxn modelId="{500E8779-105D-494D-B5D1-6A9FF3C5E8EE}" type="presParOf" srcId="{106CC8A4-1A08-4DDA-80BF-031D0B5878CE}" destId="{0EB453A4-BDB9-4160-8F48-876CCA6F97DC}" srcOrd="3" destOrd="0" presId="urn:microsoft.com/office/officeart/2008/layout/HalfCircleOrganizationChart"/>
    <dgm:cxn modelId="{ECA2D84E-5163-4899-AC7A-B0ADCB842A89}" type="presParOf" srcId="{6B859A1E-14F1-40A2-9671-637A23DCF854}" destId="{11C08C48-1902-48D2-952C-A4BF10C74319}" srcOrd="1" destOrd="0" presId="urn:microsoft.com/office/officeart/2008/layout/HalfCircleOrganizationChart"/>
    <dgm:cxn modelId="{C309E751-8172-4463-BA51-E542A3E7F9E0}" type="presParOf" srcId="{6B859A1E-14F1-40A2-9671-637A23DCF854}" destId="{8BF44584-676E-47B2-800E-6654264F6414}" srcOrd="2" destOrd="0" presId="urn:microsoft.com/office/officeart/2008/layout/HalfCircleOrganizationChart"/>
    <dgm:cxn modelId="{AC53F8B8-31D1-448A-A4D4-0BF2A38C5742}" type="presParOf" srcId="{72CF9E87-21EA-485B-9001-4F3C9987E071}" destId="{E56C921B-CC41-49AE-8494-7BDC2E005628}" srcOrd="2" destOrd="0" presId="urn:microsoft.com/office/officeart/2008/layout/HalfCircleOrganizationChart"/>
    <dgm:cxn modelId="{6DDA87B0-2F66-4380-B379-271D81D54D60}" type="presParOf" srcId="{72CF9E87-21EA-485B-9001-4F3C9987E071}" destId="{29E90825-1543-4A72-B16D-E051A054218C}" srcOrd="3" destOrd="0" presId="urn:microsoft.com/office/officeart/2008/layout/HalfCircleOrganizationChart"/>
    <dgm:cxn modelId="{B0299E67-0AAB-4425-B442-FC4B1C56AF8E}" type="presParOf" srcId="{29E90825-1543-4A72-B16D-E051A054218C}" destId="{68C1680D-D5AC-4191-BEE2-D13F259ED986}" srcOrd="0" destOrd="0" presId="urn:microsoft.com/office/officeart/2008/layout/HalfCircleOrganizationChart"/>
    <dgm:cxn modelId="{AD0E8AD3-584A-40A2-84F4-3D7EC3412AF9}" type="presParOf" srcId="{68C1680D-D5AC-4191-BEE2-D13F259ED986}" destId="{1FE9FFFF-1A1F-48DF-906B-BC6DDD31FA33}" srcOrd="0" destOrd="0" presId="urn:microsoft.com/office/officeart/2008/layout/HalfCircleOrganizationChart"/>
    <dgm:cxn modelId="{B0173458-B9BB-4470-9BCF-F745047F4E03}" type="presParOf" srcId="{68C1680D-D5AC-4191-BEE2-D13F259ED986}" destId="{CFA04597-F3FB-4539-8209-80FECA506B30}" srcOrd="1" destOrd="0" presId="urn:microsoft.com/office/officeart/2008/layout/HalfCircleOrganizationChart"/>
    <dgm:cxn modelId="{1C4C0608-A924-44EA-B8AF-254B65B36F73}" type="presParOf" srcId="{68C1680D-D5AC-4191-BEE2-D13F259ED986}" destId="{80415270-2DFF-4098-88FC-71F08F2F452A}" srcOrd="2" destOrd="0" presId="urn:microsoft.com/office/officeart/2008/layout/HalfCircleOrganizationChart"/>
    <dgm:cxn modelId="{477A8D12-1DCB-415B-B8F7-47DAED2FC084}" type="presParOf" srcId="{68C1680D-D5AC-4191-BEE2-D13F259ED986}" destId="{C8D98AA1-C051-41A7-82D8-B2FE508B63C2}" srcOrd="3" destOrd="0" presId="urn:microsoft.com/office/officeart/2008/layout/HalfCircleOrganizationChart"/>
    <dgm:cxn modelId="{CC7162E9-C042-4D79-869F-54596C652DC7}" type="presParOf" srcId="{29E90825-1543-4A72-B16D-E051A054218C}" destId="{CD8267E9-F151-43F1-B1DE-D2B5BEC41C7A}" srcOrd="1" destOrd="0" presId="urn:microsoft.com/office/officeart/2008/layout/HalfCircleOrganizationChart"/>
    <dgm:cxn modelId="{F5D85392-6939-40ED-8836-46270A2208F5}" type="presParOf" srcId="{29E90825-1543-4A72-B16D-E051A054218C}" destId="{94F8A275-02A7-4F90-A23B-47EF2EF9703F}" srcOrd="2" destOrd="0" presId="urn:microsoft.com/office/officeart/2008/layout/HalfCircleOrganizationChart"/>
    <dgm:cxn modelId="{3A1BD8B8-A721-4D39-8283-B869AD064E55}" type="presParOf" srcId="{D2D17AFD-EBDB-4EA2-B5DA-6DF50E9192CA}" destId="{BC677E14-C03C-4BA9-9F02-8DFE1814969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2DB8F0-DF26-4C41-BED4-23B29D6677DC}">
      <dsp:nvSpPr>
        <dsp:cNvPr id="0" name=""/>
        <dsp:cNvSpPr/>
      </dsp:nvSpPr>
      <dsp:spPr>
        <a:xfrm>
          <a:off x="3600385" y="2016206"/>
          <a:ext cx="1663384" cy="166338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Zašto psihoeukacija?</a:t>
          </a:r>
          <a:endParaRPr lang="hr-HR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81585" y="2097406"/>
        <a:ext cx="1500984" cy="1500984"/>
      </dsp:txXfrm>
    </dsp:sp>
    <dsp:sp modelId="{66F65F3F-A28F-43BE-8BA0-A9401B4A530C}">
      <dsp:nvSpPr>
        <dsp:cNvPr id="0" name=""/>
        <dsp:cNvSpPr/>
      </dsp:nvSpPr>
      <dsp:spPr>
        <a:xfrm rot="16272308">
          <a:off x="4018236" y="1575699"/>
          <a:ext cx="88120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120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5FD768-8A0A-457A-99FA-2B8062D3F9F3}">
      <dsp:nvSpPr>
        <dsp:cNvPr id="0" name=""/>
        <dsp:cNvSpPr/>
      </dsp:nvSpPr>
      <dsp:spPr>
        <a:xfrm>
          <a:off x="1538130" y="274455"/>
          <a:ext cx="5878059" cy="860736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pretpostavlja se da će već znanje pomoći obitelji da se efikasnije suočavaju s pružanjem njege svom članu te  tako povećati njihovu dobrobit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80148" y="316473"/>
        <a:ext cx="5794023" cy="776700"/>
      </dsp:txXfrm>
    </dsp:sp>
    <dsp:sp modelId="{697AF140-756A-489F-B050-18FACE653E85}">
      <dsp:nvSpPr>
        <dsp:cNvPr id="0" name=""/>
        <dsp:cNvSpPr/>
      </dsp:nvSpPr>
      <dsp:spPr>
        <a:xfrm rot="2045341">
          <a:off x="5157436" y="3757601"/>
          <a:ext cx="12376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764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8AD14C-20C5-4DA5-8DAE-954FAB3058FB}">
      <dsp:nvSpPr>
        <dsp:cNvPr id="0" name=""/>
        <dsp:cNvSpPr/>
      </dsp:nvSpPr>
      <dsp:spPr>
        <a:xfrm>
          <a:off x="5177601" y="4104439"/>
          <a:ext cx="4039422" cy="1229781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uslijed naglašenog suparništva različitih profesionalnih pristupa/pravaca te kaotične šume informacija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37634" y="4164472"/>
        <a:ext cx="3919356" cy="1109715"/>
      </dsp:txXfrm>
    </dsp:sp>
    <dsp:sp modelId="{2987B93B-618A-4D8D-9D78-5473F39A2DA4}">
      <dsp:nvSpPr>
        <dsp:cNvPr id="0" name=""/>
        <dsp:cNvSpPr/>
      </dsp:nvSpPr>
      <dsp:spPr>
        <a:xfrm rot="8523453">
          <a:off x="3149048" y="3651498"/>
          <a:ext cx="5046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467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DF724-FF78-444A-899A-7A15D8E0C8CD}">
      <dsp:nvSpPr>
        <dsp:cNvPr id="0" name=""/>
        <dsp:cNvSpPr/>
      </dsp:nvSpPr>
      <dsp:spPr>
        <a:xfrm>
          <a:off x="506832" y="3806652"/>
          <a:ext cx="3514017" cy="1463507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znanje o vlastitoj bolesti te o protektivnim i rizičnim faktorima osnovna je polaznica programa prevencije recidiva bolesti 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8275" y="3878095"/>
        <a:ext cx="3371131" cy="13206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BCA09-1A48-4E90-81DC-FBD99901B69A}">
      <dsp:nvSpPr>
        <dsp:cNvPr id="0" name=""/>
        <dsp:cNvSpPr/>
      </dsp:nvSpPr>
      <dsp:spPr>
        <a:xfrm>
          <a:off x="5675958" y="3868269"/>
          <a:ext cx="2810184" cy="1820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suočavanje unutar obitelji</a:t>
          </a:r>
          <a:endParaRPr lang="hr-HR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59000" y="4363347"/>
        <a:ext cx="1887154" cy="1285297"/>
      </dsp:txXfrm>
    </dsp:sp>
    <dsp:sp modelId="{B75721EB-D5B9-41F9-97CD-1396515B0CAC}">
      <dsp:nvSpPr>
        <dsp:cNvPr id="0" name=""/>
        <dsp:cNvSpPr/>
      </dsp:nvSpPr>
      <dsp:spPr>
        <a:xfrm>
          <a:off x="1090921" y="3868269"/>
          <a:ext cx="2810184" cy="1820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tretman i tijek</a:t>
          </a:r>
          <a:endParaRPr lang="hr-HR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0908" y="4363347"/>
        <a:ext cx="1887154" cy="1285297"/>
      </dsp:txXfrm>
    </dsp:sp>
    <dsp:sp modelId="{E664B895-57ED-43D3-87CD-CF7E4E91DBB5}">
      <dsp:nvSpPr>
        <dsp:cNvPr id="0" name=""/>
        <dsp:cNvSpPr/>
      </dsp:nvSpPr>
      <dsp:spPr>
        <a:xfrm>
          <a:off x="5675958" y="0"/>
          <a:ext cx="2810184" cy="1820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simptomi</a:t>
          </a:r>
          <a:endParaRPr lang="hr-HR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59000" y="39987"/>
        <a:ext cx="1887154" cy="1285297"/>
      </dsp:txXfrm>
    </dsp:sp>
    <dsp:sp modelId="{5432E206-A464-466F-BB21-91CE0B140AE4}">
      <dsp:nvSpPr>
        <dsp:cNvPr id="0" name=""/>
        <dsp:cNvSpPr/>
      </dsp:nvSpPr>
      <dsp:spPr>
        <a:xfrm>
          <a:off x="1090921" y="0"/>
          <a:ext cx="2810184" cy="1820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epidemilogija i uzroci</a:t>
          </a:r>
          <a:endParaRPr lang="hr-HR" sz="18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30908" y="39987"/>
        <a:ext cx="1887154" cy="1285297"/>
      </dsp:txXfrm>
    </dsp:sp>
    <dsp:sp modelId="{487AD25C-979E-4FF3-90FC-075DCC177BB6}">
      <dsp:nvSpPr>
        <dsp:cNvPr id="0" name=""/>
        <dsp:cNvSpPr/>
      </dsp:nvSpPr>
      <dsp:spPr>
        <a:xfrm>
          <a:off x="2268468" y="324252"/>
          <a:ext cx="2463177" cy="2463177"/>
        </a:xfrm>
        <a:prstGeom prst="pieWedg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DIDAKTIČKO PREDAVANJE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(30 min)</a:t>
          </a:r>
          <a:endParaRPr lang="hr-HR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9916" y="1045700"/>
        <a:ext cx="1741729" cy="1741729"/>
      </dsp:txXfrm>
    </dsp:sp>
    <dsp:sp modelId="{063042CF-6306-48BB-8FC3-9F9C4304F0BD}">
      <dsp:nvSpPr>
        <dsp:cNvPr id="0" name=""/>
        <dsp:cNvSpPr/>
      </dsp:nvSpPr>
      <dsp:spPr>
        <a:xfrm rot="5400000">
          <a:off x="4845418" y="324252"/>
          <a:ext cx="2463177" cy="2463177"/>
        </a:xfrm>
        <a:prstGeom prst="pieWedge">
          <a:avLst/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000" kern="1200" dirty="0"/>
        </a:p>
      </dsp:txBody>
      <dsp:txXfrm rot="-5400000">
        <a:off x="4845418" y="1045700"/>
        <a:ext cx="1741729" cy="1741729"/>
      </dsp:txXfrm>
    </dsp:sp>
    <dsp:sp modelId="{FC994F8B-0DE0-4B96-9CA1-38369A50814B}">
      <dsp:nvSpPr>
        <dsp:cNvPr id="0" name=""/>
        <dsp:cNvSpPr/>
      </dsp:nvSpPr>
      <dsp:spPr>
        <a:xfrm rot="10800000">
          <a:off x="4824530" y="2880314"/>
          <a:ext cx="2463177" cy="2463177"/>
        </a:xfrm>
        <a:prstGeom prst="pieWedge">
          <a:avLst/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GRUPNA DISKUSIJA i PROBLEM SOLVING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(60 – 90 min)</a:t>
          </a:r>
          <a:endParaRPr lang="hr-HR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824530" y="2880314"/>
        <a:ext cx="1741729" cy="1741729"/>
      </dsp:txXfrm>
    </dsp:sp>
    <dsp:sp modelId="{C06338BD-8106-4D09-85D2-F7C36DA53207}">
      <dsp:nvSpPr>
        <dsp:cNvPr id="0" name=""/>
        <dsp:cNvSpPr/>
      </dsp:nvSpPr>
      <dsp:spPr>
        <a:xfrm rot="16200000">
          <a:off x="2268468" y="2901202"/>
          <a:ext cx="2463177" cy="2463177"/>
        </a:xfrm>
        <a:prstGeom prst="pieWedg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000" kern="1200" dirty="0"/>
        </a:p>
      </dsp:txBody>
      <dsp:txXfrm rot="5400000">
        <a:off x="2989916" y="2901202"/>
        <a:ext cx="1741729" cy="1741729"/>
      </dsp:txXfrm>
    </dsp:sp>
    <dsp:sp modelId="{0D7DAE16-5A01-4258-86C3-20D9490C45B5}">
      <dsp:nvSpPr>
        <dsp:cNvPr id="0" name=""/>
        <dsp:cNvSpPr/>
      </dsp:nvSpPr>
      <dsp:spPr>
        <a:xfrm>
          <a:off x="4363306" y="2332339"/>
          <a:ext cx="850450" cy="739522"/>
        </a:xfrm>
        <a:prstGeom prst="circularArrow">
          <a:avLst/>
        </a:prstGeom>
        <a:solidFill>
          <a:schemeClr val="tx1"/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304A57-86EE-40FC-83F1-36457FE4F11E}">
      <dsp:nvSpPr>
        <dsp:cNvPr id="0" name=""/>
        <dsp:cNvSpPr/>
      </dsp:nvSpPr>
      <dsp:spPr>
        <a:xfrm rot="10800000">
          <a:off x="4363306" y="2616770"/>
          <a:ext cx="850450" cy="739522"/>
        </a:xfrm>
        <a:prstGeom prst="circularArrow">
          <a:avLst/>
        </a:prstGeom>
        <a:solidFill>
          <a:schemeClr val="tx1"/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5339D-865F-4C51-A632-1512D7D1FA1D}">
      <dsp:nvSpPr>
        <dsp:cNvPr id="0" name=""/>
        <dsp:cNvSpPr/>
      </dsp:nvSpPr>
      <dsp:spPr>
        <a:xfrm>
          <a:off x="0" y="2042"/>
          <a:ext cx="4040188" cy="55536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ću strukturirati pregled zadaće?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29153"/>
        <a:ext cx="3985966" cy="501142"/>
      </dsp:txXfrm>
    </dsp:sp>
    <dsp:sp modelId="{07644119-AC5B-4AEE-A8BE-76F780514112}">
      <dsp:nvSpPr>
        <dsp:cNvPr id="0" name=""/>
        <dsp:cNvSpPr/>
      </dsp:nvSpPr>
      <dsp:spPr>
        <a:xfrm>
          <a:off x="0" y="567348"/>
          <a:ext cx="4040188" cy="555364"/>
        </a:xfrm>
        <a:prstGeom prst="roundRect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Kojom aktivnošću ću skenirati raspoloženje?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594459"/>
        <a:ext cx="3985966" cy="501142"/>
      </dsp:txXfrm>
    </dsp:sp>
    <dsp:sp modelId="{F3487C70-8341-4872-8FF9-D0C70B73C400}">
      <dsp:nvSpPr>
        <dsp:cNvPr id="0" name=""/>
        <dsp:cNvSpPr/>
      </dsp:nvSpPr>
      <dsp:spPr>
        <a:xfrm>
          <a:off x="0" y="1132655"/>
          <a:ext cx="4040188" cy="555364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Koji su ciljevi iduće seanse, a obzirom na ono što sam o grupi </a:t>
          </a: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naučio/</a:t>
          </a:r>
          <a:r>
            <a:rPr lang="hr-HR" sz="14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</a:t>
          </a: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 prethodne seanse?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1159766"/>
        <a:ext cx="3985966" cy="501142"/>
      </dsp:txXfrm>
    </dsp:sp>
    <dsp:sp modelId="{0D667209-ADB2-4893-870E-2B32328E725D}">
      <dsp:nvSpPr>
        <dsp:cNvPr id="0" name=""/>
        <dsp:cNvSpPr/>
      </dsp:nvSpPr>
      <dsp:spPr>
        <a:xfrm>
          <a:off x="0" y="1697961"/>
          <a:ext cx="4040188" cy="555364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Koji mi alati mogu pomoći da bolje ostvarim cilj iduće seanse?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1725072"/>
        <a:ext cx="3985966" cy="501142"/>
      </dsp:txXfrm>
    </dsp:sp>
    <dsp:sp modelId="{B903AB52-CF25-4B48-8A14-D0A5754334B0}">
      <dsp:nvSpPr>
        <dsp:cNvPr id="0" name=""/>
        <dsp:cNvSpPr/>
      </dsp:nvSpPr>
      <dsp:spPr>
        <a:xfrm>
          <a:off x="0" y="2263268"/>
          <a:ext cx="4040188" cy="555364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Koju interaktivnu vježbu mogu upotrijebiti za bolje razumijevanje koncepata o kojima ćemo diskutirati?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2290379"/>
        <a:ext cx="3985966" cy="501142"/>
      </dsp:txXfrm>
    </dsp:sp>
    <dsp:sp modelId="{FC9D8874-E498-4F61-BE68-B0A912596BFE}">
      <dsp:nvSpPr>
        <dsp:cNvPr id="0" name=""/>
        <dsp:cNvSpPr/>
      </dsp:nvSpPr>
      <dsp:spPr>
        <a:xfrm>
          <a:off x="0" y="2828574"/>
          <a:ext cx="4040188" cy="555364"/>
        </a:xfrm>
        <a:prstGeom prst="roundRect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mogu iskoristiti igru uloga i druge iskustvene tehnike?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2855685"/>
        <a:ext cx="3985966" cy="501142"/>
      </dsp:txXfrm>
    </dsp:sp>
    <dsp:sp modelId="{E93E0395-ADCC-468C-834D-20CB640EDFAD}">
      <dsp:nvSpPr>
        <dsp:cNvPr id="0" name=""/>
        <dsp:cNvSpPr/>
      </dsp:nvSpPr>
      <dsp:spPr>
        <a:xfrm>
          <a:off x="0" y="3393881"/>
          <a:ext cx="4040188" cy="55536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Koja zadaća bi bila adekvatan ''follow – up''?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11" y="3420992"/>
        <a:ext cx="3985966" cy="5011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2EF24-02C1-4D12-8607-D40FFCC6912A}">
      <dsp:nvSpPr>
        <dsp:cNvPr id="0" name=""/>
        <dsp:cNvSpPr/>
      </dsp:nvSpPr>
      <dsp:spPr>
        <a:xfrm>
          <a:off x="0" y="885"/>
          <a:ext cx="4041775" cy="6488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Kako je prošlo?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75" y="32560"/>
        <a:ext cx="3978425" cy="585516"/>
      </dsp:txXfrm>
    </dsp:sp>
    <dsp:sp modelId="{14D29C21-390A-4689-8203-79EEB7531B62}">
      <dsp:nvSpPr>
        <dsp:cNvPr id="0" name=""/>
        <dsp:cNvSpPr/>
      </dsp:nvSpPr>
      <dsp:spPr>
        <a:xfrm>
          <a:off x="0" y="661015"/>
          <a:ext cx="4041775" cy="648866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sam ostavio/la dovoljno vremena za feedbeck i zaključke?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75" y="692690"/>
        <a:ext cx="3978425" cy="585516"/>
      </dsp:txXfrm>
    </dsp:sp>
    <dsp:sp modelId="{FE7E7A8D-2E0D-47FF-87FF-59F057A180BB}">
      <dsp:nvSpPr>
        <dsp:cNvPr id="0" name=""/>
        <dsp:cNvSpPr/>
      </dsp:nvSpPr>
      <dsp:spPr>
        <a:xfrm>
          <a:off x="0" y="1321145"/>
          <a:ext cx="4041775" cy="648866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sam uključio/la alate u svrhu boljeg psihoedukativnog učenja?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75" y="1352820"/>
        <a:ext cx="3978425" cy="585516"/>
      </dsp:txXfrm>
    </dsp:sp>
    <dsp:sp modelId="{54218C65-B828-4C9C-9930-A57223B02888}">
      <dsp:nvSpPr>
        <dsp:cNvPr id="0" name=""/>
        <dsp:cNvSpPr/>
      </dsp:nvSpPr>
      <dsp:spPr>
        <a:xfrm>
          <a:off x="0" y="1981276"/>
          <a:ext cx="4041775" cy="648866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su sudionici bili zaokupljeni sadržajem i involvirani?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75" y="2012951"/>
        <a:ext cx="3978425" cy="585516"/>
      </dsp:txXfrm>
    </dsp:sp>
    <dsp:sp modelId="{69AA9FDC-A5E1-4AD7-A17F-A850DB3DE91F}">
      <dsp:nvSpPr>
        <dsp:cNvPr id="0" name=""/>
        <dsp:cNvSpPr/>
      </dsp:nvSpPr>
      <dsp:spPr>
        <a:xfrm>
          <a:off x="0" y="2641406"/>
          <a:ext cx="4041775" cy="648866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je okruženje suportivno?</a:t>
          </a:r>
          <a:endParaRPr lang="hr-HR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75" y="2673081"/>
        <a:ext cx="3978425" cy="585516"/>
      </dsp:txXfrm>
    </dsp:sp>
    <dsp:sp modelId="{583E051F-2D27-4E96-A7D8-95E28DC00BCF}">
      <dsp:nvSpPr>
        <dsp:cNvPr id="0" name=""/>
        <dsp:cNvSpPr/>
      </dsp:nvSpPr>
      <dsp:spPr>
        <a:xfrm>
          <a:off x="0" y="3301536"/>
          <a:ext cx="4041775" cy="648866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 li je moj zadatak (domaći rad za vježbu) između seansi bio relevantan za grupno učenje?</a:t>
          </a:r>
          <a:endParaRPr lang="hr-HR" sz="1500" kern="1200" dirty="0"/>
        </a:p>
      </dsp:txBody>
      <dsp:txXfrm>
        <a:off x="31675" y="3333211"/>
        <a:ext cx="3978425" cy="5855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C921B-CC41-49AE-8494-7BDC2E005628}">
      <dsp:nvSpPr>
        <dsp:cNvPr id="0" name=""/>
        <dsp:cNvSpPr/>
      </dsp:nvSpPr>
      <dsp:spPr>
        <a:xfrm>
          <a:off x="304800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E78FB-51EC-4933-96BF-7BE9972E67AA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9FF60-9C1C-4E1E-B4B9-1C4D96FB176C}">
      <dsp:nvSpPr>
        <dsp:cNvPr id="0" name=""/>
        <dsp:cNvSpPr/>
      </dsp:nvSpPr>
      <dsp:spPr>
        <a:xfrm>
          <a:off x="2358739" y="363990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F8DB3-C921-4FC7-BBBB-699D9A1A2864}">
      <dsp:nvSpPr>
        <dsp:cNvPr id="0" name=""/>
        <dsp:cNvSpPr/>
      </dsp:nvSpPr>
      <dsp:spPr>
        <a:xfrm>
          <a:off x="2358739" y="363990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EDCD7-AAB7-4606-BDEC-5CFCD806C4C2}">
      <dsp:nvSpPr>
        <dsp:cNvPr id="0" name=""/>
        <dsp:cNvSpPr/>
      </dsp:nvSpPr>
      <dsp:spPr>
        <a:xfrm>
          <a:off x="1669479" y="612123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Dva su glavna smjera predrasuda o depresiji 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9479" y="612123"/>
        <a:ext cx="2757041" cy="882253"/>
      </dsp:txXfrm>
    </dsp:sp>
    <dsp:sp modelId="{E1B6EBAD-D8A9-4B7D-A55B-200309DD6A21}">
      <dsp:nvSpPr>
        <dsp:cNvPr id="0" name=""/>
        <dsp:cNvSpPr/>
      </dsp:nvSpPr>
      <dsp:spPr>
        <a:xfrm>
          <a:off x="690729" y="2321489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6BEE4-AA54-4B32-8F8E-C652AA0B18B5}">
      <dsp:nvSpPr>
        <dsp:cNvPr id="0" name=""/>
        <dsp:cNvSpPr/>
      </dsp:nvSpPr>
      <dsp:spPr>
        <a:xfrm>
          <a:off x="690729" y="2321489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B8E05-3DC7-48C4-819B-51AEE1BEE883}">
      <dsp:nvSpPr>
        <dsp:cNvPr id="0" name=""/>
        <dsp:cNvSpPr/>
      </dsp:nvSpPr>
      <dsp:spPr>
        <a:xfrm>
          <a:off x="1469" y="2569622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nije bolest.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69" y="2569622"/>
        <a:ext cx="2757041" cy="882253"/>
      </dsp:txXfrm>
    </dsp:sp>
    <dsp:sp modelId="{CFA04597-F3FB-4539-8209-80FECA506B30}">
      <dsp:nvSpPr>
        <dsp:cNvPr id="0" name=""/>
        <dsp:cNvSpPr/>
      </dsp:nvSpPr>
      <dsp:spPr>
        <a:xfrm>
          <a:off x="4026749" y="2321489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15270-2DFF-4098-88FC-71F08F2F452A}">
      <dsp:nvSpPr>
        <dsp:cNvPr id="0" name=""/>
        <dsp:cNvSpPr/>
      </dsp:nvSpPr>
      <dsp:spPr>
        <a:xfrm>
          <a:off x="4026749" y="2321489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E9FFFF-1A1F-48DF-906B-BC6DDD31FA33}">
      <dsp:nvSpPr>
        <dsp:cNvPr id="0" name=""/>
        <dsp:cNvSpPr/>
      </dsp:nvSpPr>
      <dsp:spPr>
        <a:xfrm>
          <a:off x="3337489" y="2569622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Depresija je oblik ludila (psihoze).</a:t>
          </a:r>
          <a:endParaRPr lang="hr-H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7489" y="2569622"/>
        <a:ext cx="2757041" cy="882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280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109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0901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68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3686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575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7882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6204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158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334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796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7041-D611-4379-AED3-F20EFF940C39}" type="datetimeFigureOut">
              <a:rPr lang="hr-HR" smtClean="0"/>
              <a:t>20.2.2018.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220EB-0FD6-4DEF-9643-2B91C44CF0F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690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latin typeface="Arial Rounded MT Bold" panose="020F0704030504030204" pitchFamily="34" charset="0"/>
              </a:rPr>
              <a:t>Edukativne informacije za psihoedukatore</a:t>
            </a:r>
            <a:endParaRPr lang="hr-HR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lnSpc>
                <a:spcPct val="150000"/>
              </a:lnSpc>
              <a:buNone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Pacijent doživljava da je u poziciji da utječe na svoju situaciju umjesto da ima osjećaj da je prepušten na milost i nemilost bolesti.</a:t>
            </a:r>
          </a:p>
          <a:p>
            <a:endParaRPr lang="hr-HR" dirty="0"/>
          </a:p>
        </p:txBody>
      </p:sp>
      <p:sp>
        <p:nvSpPr>
          <p:cNvPr id="4" name="Rounded Rectangle 3"/>
          <p:cNvSpPr/>
          <p:nvPr/>
        </p:nvSpPr>
        <p:spPr>
          <a:xfrm>
            <a:off x="2195736" y="2454491"/>
            <a:ext cx="4536504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hr-HR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hr-H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r-H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CILJ PSIHOEDUKACIJE = OSNAŽIVANJE</a:t>
            </a:r>
          </a:p>
          <a:p>
            <a:pPr algn="ctr"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5654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833669"/>
              </p:ext>
            </p:extLst>
          </p:nvPr>
        </p:nvGraphicFramePr>
        <p:xfrm>
          <a:off x="-180528" y="1124744"/>
          <a:ext cx="921702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Horizontal Scroll 6"/>
          <p:cNvSpPr/>
          <p:nvPr/>
        </p:nvSpPr>
        <p:spPr>
          <a:xfrm>
            <a:off x="4815745" y="2276872"/>
            <a:ext cx="4320480" cy="720080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unilateralnim informacijama (koje obuhvaćaju samo pacijenta)</a:t>
            </a:r>
            <a:endParaRPr lang="hr-H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1197">
            <a:off x="7623143" y="674780"/>
            <a:ext cx="1304221" cy="1140718"/>
          </a:xfrm>
          <a:prstGeom prst="rect">
            <a:avLst/>
          </a:prstGeom>
          <a:noFill/>
          <a:ln>
            <a:noFill/>
          </a:ln>
          <a:scene3d>
            <a:camera prst="isometricOffAxis2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275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PSIHOEDUKACIJE</a:t>
            </a:r>
            <a:endParaRPr lang="hr-H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985136"/>
              </p:ext>
            </p:extLst>
          </p:nvPr>
        </p:nvGraphicFramePr>
        <p:xfrm>
          <a:off x="-108520" y="980728"/>
          <a:ext cx="957706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5216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scene3d>
            <a:camera prst="isometricLeftDown"/>
            <a:lightRig rig="threePt" dir="t"/>
          </a:scene3d>
        </p:spPr>
        <p:txBody>
          <a:bodyPr>
            <a:normAutofit/>
          </a:bodyPr>
          <a:lstStyle/>
          <a:p>
            <a:r>
              <a:rPr lang="hr-HR" sz="6000" dirty="0" smtClean="0">
                <a:latin typeface="Algerian" panose="04020705040A02060702" pitchFamily="82" charset="0"/>
              </a:rPr>
              <a:t>?</a:t>
            </a:r>
            <a:endParaRPr lang="hr-HR" sz="6000" dirty="0">
              <a:latin typeface="Algerian" panose="04020705040A02060702" pitchFamily="8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sz="1600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Prije seanse:</a:t>
            </a:r>
          </a:p>
          <a:p>
            <a:endParaRPr lang="hr-H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3572758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sz="16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Nakon seanse:</a:t>
            </a:r>
          </a:p>
          <a:p>
            <a:endParaRPr lang="hr-HR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00740794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7866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143000"/>
          </a:xfrm>
        </p:spPr>
        <p:txBody>
          <a:bodyPr>
            <a:normAutofit/>
          </a:bodyPr>
          <a:lstStyle/>
          <a:p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hr-H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ruge činjenice</a:t>
            </a:r>
            <a:endParaRPr lang="hr-H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  Shimidera i sur. (2012) demonstrira značajan utjecaj </a:t>
            </a:r>
            <a:r>
              <a:rPr lang="hr-H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psihoedukacije</a:t>
            </a: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obitelji </a:t>
            </a: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odsustvo relapsa pacijenta u odnosu na pacijente čija obitelj nije podvrgnuta psihoedukaciji. Dokazana je i monetarna vrijednosti</a:t>
            </a: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Benefiti grupne psihoedukacije su sljedeći: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 učenje </a:t>
            </a: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preko iskustva drugih pomaže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hr-H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- dijeljenje </a:t>
            </a:r>
            <a:r>
              <a:rPr lang="hr-H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iskustva u grupi može imati terapijski učinak </a:t>
            </a: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endParaRPr lang="hr-H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</a:pPr>
            <a:endParaRPr lang="hr-H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639" y="43994"/>
            <a:ext cx="605061" cy="605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435048081"/>
              </p:ext>
            </p:extLst>
          </p:nvPr>
        </p:nvGraphicFramePr>
        <p:xfrm>
          <a:off x="-252536" y="292494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750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326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Edukativne informacije za psihoedukatore</vt:lpstr>
      <vt:lpstr>PowerPoint Presentation</vt:lpstr>
      <vt:lpstr>STRUKTURA PSIHOEDUKACIJE</vt:lpstr>
      <vt:lpstr>?</vt:lpstr>
      <vt:lpstr>druge činjenice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Vlaić</dc:creator>
  <cp:lastModifiedBy>Marina Vlaić</cp:lastModifiedBy>
  <cp:revision>16</cp:revision>
  <dcterms:created xsi:type="dcterms:W3CDTF">2018-02-12T11:43:15Z</dcterms:created>
  <dcterms:modified xsi:type="dcterms:W3CDTF">2018-02-20T07:21:20Z</dcterms:modified>
</cp:coreProperties>
</file>