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CA4B5C-7AA3-49FC-ABCD-567C77A5DC11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BB8FA5-E754-4C11-A7DC-995153CABA0F}">
      <dgm:prSet phldrT="[Text]"/>
      <dgm:spPr/>
      <dgm:t>
        <a:bodyPr/>
        <a:lstStyle/>
        <a:p>
          <a:r>
            <a:rPr lang="hr-HR" dirty="0" smtClean="0"/>
            <a:t>SITUACIJA</a:t>
          </a:r>
          <a:endParaRPr lang="hr-HR" dirty="0"/>
        </a:p>
      </dgm:t>
    </dgm:pt>
    <dgm:pt modelId="{A4BFD368-7072-4920-B897-B4E43A7C286E}" type="parTrans" cxnId="{D8C3E292-B703-4C95-9926-EF9E1E7A3CB5}">
      <dgm:prSet/>
      <dgm:spPr/>
      <dgm:t>
        <a:bodyPr/>
        <a:lstStyle/>
        <a:p>
          <a:endParaRPr lang="hr-HR"/>
        </a:p>
      </dgm:t>
    </dgm:pt>
    <dgm:pt modelId="{DF670415-EA83-46BF-BBC4-19ED09773622}" type="sibTrans" cxnId="{D8C3E292-B703-4C95-9926-EF9E1E7A3CB5}">
      <dgm:prSet/>
      <dgm:spPr/>
      <dgm:t>
        <a:bodyPr/>
        <a:lstStyle/>
        <a:p>
          <a:endParaRPr lang="hr-HR"/>
        </a:p>
      </dgm:t>
    </dgm:pt>
    <dgm:pt modelId="{7B4A9B3A-11DF-49E9-B1EB-678FD5E70BBF}" type="asst">
      <dgm:prSet phldrT="[Text]"/>
      <dgm:spPr/>
      <dgm:t>
        <a:bodyPr/>
        <a:lstStyle/>
        <a:p>
          <a:r>
            <a:rPr lang="hr-HR" dirty="0" smtClean="0"/>
            <a:t>AUTOMATSKE MISLI</a:t>
          </a:r>
          <a:endParaRPr lang="hr-HR" dirty="0"/>
        </a:p>
      </dgm:t>
    </dgm:pt>
    <dgm:pt modelId="{EA706926-447F-4FE5-BA99-A9109445748F}" type="parTrans" cxnId="{CEA26E93-65D8-4463-BED0-C421EA11138F}">
      <dgm:prSet/>
      <dgm:spPr/>
      <dgm:t>
        <a:bodyPr/>
        <a:lstStyle/>
        <a:p>
          <a:endParaRPr lang="hr-HR"/>
        </a:p>
      </dgm:t>
    </dgm:pt>
    <dgm:pt modelId="{CB895768-8EBF-4D59-A040-729E0807529E}" type="sibTrans" cxnId="{CEA26E93-65D8-4463-BED0-C421EA11138F}">
      <dgm:prSet/>
      <dgm:spPr/>
      <dgm:t>
        <a:bodyPr/>
        <a:lstStyle/>
        <a:p>
          <a:endParaRPr lang="hr-HR"/>
        </a:p>
      </dgm:t>
    </dgm:pt>
    <dgm:pt modelId="{DBAB75A7-1AB6-46D1-8E49-5102A04AF56E}">
      <dgm:prSet phldrT="[Text]"/>
      <dgm:spPr/>
      <dgm:t>
        <a:bodyPr/>
        <a:lstStyle/>
        <a:p>
          <a:r>
            <a:rPr lang="hr-HR" dirty="0" smtClean="0"/>
            <a:t>EMOCIJE</a:t>
          </a:r>
          <a:endParaRPr lang="hr-HR" dirty="0"/>
        </a:p>
      </dgm:t>
    </dgm:pt>
    <dgm:pt modelId="{DF8539C2-E86E-4518-B8FD-48D76C10CB8B}" type="parTrans" cxnId="{A1E566C9-D149-4BF6-884F-3BA0CC118048}">
      <dgm:prSet/>
      <dgm:spPr/>
      <dgm:t>
        <a:bodyPr/>
        <a:lstStyle/>
        <a:p>
          <a:endParaRPr lang="hr-HR"/>
        </a:p>
      </dgm:t>
    </dgm:pt>
    <dgm:pt modelId="{2DD338E0-F644-45F3-B719-8132A0A0CAE7}" type="sibTrans" cxnId="{A1E566C9-D149-4BF6-884F-3BA0CC118048}">
      <dgm:prSet/>
      <dgm:spPr/>
      <dgm:t>
        <a:bodyPr/>
        <a:lstStyle/>
        <a:p>
          <a:endParaRPr lang="hr-HR"/>
        </a:p>
      </dgm:t>
    </dgm:pt>
    <dgm:pt modelId="{C6ABB2A0-4037-4A19-8694-AEEC669DD701}">
      <dgm:prSet phldrT="[Text]"/>
      <dgm:spPr/>
      <dgm:t>
        <a:bodyPr/>
        <a:lstStyle/>
        <a:p>
          <a:r>
            <a:rPr lang="hr-HR" dirty="0" smtClean="0"/>
            <a:t>PONAŠANJA</a:t>
          </a:r>
          <a:endParaRPr lang="hr-HR" dirty="0"/>
        </a:p>
      </dgm:t>
    </dgm:pt>
    <dgm:pt modelId="{AC454E54-DE9A-42B2-8646-D3DC02673A3D}" type="parTrans" cxnId="{027E0246-F240-49EC-B043-31D8880ACE6C}">
      <dgm:prSet/>
      <dgm:spPr/>
      <dgm:t>
        <a:bodyPr/>
        <a:lstStyle/>
        <a:p>
          <a:endParaRPr lang="hr-HR"/>
        </a:p>
      </dgm:t>
    </dgm:pt>
    <dgm:pt modelId="{9F3244F3-FA5E-40FA-8032-A0112B78315F}" type="sibTrans" cxnId="{027E0246-F240-49EC-B043-31D8880ACE6C}">
      <dgm:prSet/>
      <dgm:spPr/>
      <dgm:t>
        <a:bodyPr/>
        <a:lstStyle/>
        <a:p>
          <a:endParaRPr lang="hr-HR"/>
        </a:p>
      </dgm:t>
    </dgm:pt>
    <dgm:pt modelId="{F327C4E3-EAFA-4917-AE72-1053BF0F43C1}">
      <dgm:prSet phldrT="[Text]"/>
      <dgm:spPr/>
      <dgm:t>
        <a:bodyPr/>
        <a:lstStyle/>
        <a:p>
          <a:r>
            <a:rPr lang="hr-HR" dirty="0" smtClean="0"/>
            <a:t>FIZIOLOŠKI ODGOVORI</a:t>
          </a:r>
          <a:endParaRPr lang="hr-HR" dirty="0"/>
        </a:p>
      </dgm:t>
    </dgm:pt>
    <dgm:pt modelId="{2B48D778-36F9-48EC-8D8C-7E9C10F3A44C}" type="parTrans" cxnId="{9530AA1F-45A9-4737-93BF-DF0024BAEB57}">
      <dgm:prSet/>
      <dgm:spPr/>
      <dgm:t>
        <a:bodyPr/>
        <a:lstStyle/>
        <a:p>
          <a:endParaRPr lang="hr-HR"/>
        </a:p>
      </dgm:t>
    </dgm:pt>
    <dgm:pt modelId="{E9B4FA2F-2362-4D5F-8C40-76990D0BAECA}" type="sibTrans" cxnId="{9530AA1F-45A9-4737-93BF-DF0024BAEB57}">
      <dgm:prSet/>
      <dgm:spPr/>
      <dgm:t>
        <a:bodyPr/>
        <a:lstStyle/>
        <a:p>
          <a:endParaRPr lang="hr-HR"/>
        </a:p>
      </dgm:t>
    </dgm:pt>
    <dgm:pt modelId="{4D6EF61D-DC2C-4847-A469-ABAC3F2A92AE}" type="pres">
      <dgm:prSet presAssocID="{25CA4B5C-7AA3-49FC-ABCD-567C77A5DC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9498406-2116-4BE4-9DA7-0BB297B6AA9E}" type="pres">
      <dgm:prSet presAssocID="{B0BB8FA5-E754-4C11-A7DC-995153CABA0F}" presName="hierRoot1" presStyleCnt="0">
        <dgm:presLayoutVars>
          <dgm:hierBranch val="init"/>
        </dgm:presLayoutVars>
      </dgm:prSet>
      <dgm:spPr/>
    </dgm:pt>
    <dgm:pt modelId="{93791033-EBD3-4AB1-AD5E-FD8DC56F88B0}" type="pres">
      <dgm:prSet presAssocID="{B0BB8FA5-E754-4C11-A7DC-995153CABA0F}" presName="rootComposite1" presStyleCnt="0"/>
      <dgm:spPr/>
    </dgm:pt>
    <dgm:pt modelId="{13DC1709-2B5D-4550-9363-6F27645FB2CD}" type="pres">
      <dgm:prSet presAssocID="{B0BB8FA5-E754-4C11-A7DC-995153CABA0F}" presName="rootText1" presStyleLbl="node0" presStyleIdx="0" presStyleCnt="1" custScaleX="108184" custScaleY="16081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050B258-3A52-4C83-AC06-2D9518985F14}" type="pres">
      <dgm:prSet presAssocID="{B0BB8FA5-E754-4C11-A7DC-995153CABA0F}" presName="rootConnector1" presStyleLbl="node1" presStyleIdx="0" presStyleCnt="0"/>
      <dgm:spPr/>
      <dgm:t>
        <a:bodyPr/>
        <a:lstStyle/>
        <a:p>
          <a:endParaRPr lang="hr-HR"/>
        </a:p>
      </dgm:t>
    </dgm:pt>
    <dgm:pt modelId="{987728E2-326D-4A1E-A17D-980333BCFD18}" type="pres">
      <dgm:prSet presAssocID="{B0BB8FA5-E754-4C11-A7DC-995153CABA0F}" presName="hierChild2" presStyleCnt="0"/>
      <dgm:spPr/>
    </dgm:pt>
    <dgm:pt modelId="{B0FA461D-B97C-43F1-BE48-13FC35F3CC47}" type="pres">
      <dgm:prSet presAssocID="{DF8539C2-E86E-4518-B8FD-48D76C10CB8B}" presName="Name64" presStyleLbl="parChTrans1D2" presStyleIdx="0" presStyleCnt="4"/>
      <dgm:spPr/>
      <dgm:t>
        <a:bodyPr/>
        <a:lstStyle/>
        <a:p>
          <a:endParaRPr lang="hr-HR"/>
        </a:p>
      </dgm:t>
    </dgm:pt>
    <dgm:pt modelId="{452A6F4B-ED66-4200-AA60-A175622AC84F}" type="pres">
      <dgm:prSet presAssocID="{DBAB75A7-1AB6-46D1-8E49-5102A04AF56E}" presName="hierRoot2" presStyleCnt="0">
        <dgm:presLayoutVars>
          <dgm:hierBranch val="init"/>
        </dgm:presLayoutVars>
      </dgm:prSet>
      <dgm:spPr/>
    </dgm:pt>
    <dgm:pt modelId="{D7F5C9BD-A74D-463A-BCCC-B0440849A397}" type="pres">
      <dgm:prSet presAssocID="{DBAB75A7-1AB6-46D1-8E49-5102A04AF56E}" presName="rootComposite" presStyleCnt="0"/>
      <dgm:spPr/>
    </dgm:pt>
    <dgm:pt modelId="{B036389F-6B55-41AD-B602-D362950EB343}" type="pres">
      <dgm:prSet presAssocID="{DBAB75A7-1AB6-46D1-8E49-5102A04AF56E}" presName="rootText" presStyleLbl="node2" presStyleIdx="0" presStyleCnt="3" custScaleX="100936" custScaleY="18602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EA76A00-D29B-43AC-974A-36B3242ED8C3}" type="pres">
      <dgm:prSet presAssocID="{DBAB75A7-1AB6-46D1-8E49-5102A04AF56E}" presName="rootConnector" presStyleLbl="node2" presStyleIdx="0" presStyleCnt="3"/>
      <dgm:spPr/>
      <dgm:t>
        <a:bodyPr/>
        <a:lstStyle/>
        <a:p>
          <a:endParaRPr lang="hr-HR"/>
        </a:p>
      </dgm:t>
    </dgm:pt>
    <dgm:pt modelId="{D11F881F-CF1D-4900-A85E-C51F123C2726}" type="pres">
      <dgm:prSet presAssocID="{DBAB75A7-1AB6-46D1-8E49-5102A04AF56E}" presName="hierChild4" presStyleCnt="0"/>
      <dgm:spPr/>
    </dgm:pt>
    <dgm:pt modelId="{1933DFA9-1F21-4B12-A332-66414F907212}" type="pres">
      <dgm:prSet presAssocID="{DBAB75A7-1AB6-46D1-8E49-5102A04AF56E}" presName="hierChild5" presStyleCnt="0"/>
      <dgm:spPr/>
    </dgm:pt>
    <dgm:pt modelId="{BDDF0340-F45B-4AC0-8F2A-2E345AF08CA0}" type="pres">
      <dgm:prSet presAssocID="{AC454E54-DE9A-42B2-8646-D3DC02673A3D}" presName="Name64" presStyleLbl="parChTrans1D2" presStyleIdx="1" presStyleCnt="4"/>
      <dgm:spPr/>
      <dgm:t>
        <a:bodyPr/>
        <a:lstStyle/>
        <a:p>
          <a:endParaRPr lang="hr-HR"/>
        </a:p>
      </dgm:t>
    </dgm:pt>
    <dgm:pt modelId="{7EE39776-5D28-4298-83C4-D67CA1E5D0ED}" type="pres">
      <dgm:prSet presAssocID="{C6ABB2A0-4037-4A19-8694-AEEC669DD701}" presName="hierRoot2" presStyleCnt="0">
        <dgm:presLayoutVars>
          <dgm:hierBranch val="init"/>
        </dgm:presLayoutVars>
      </dgm:prSet>
      <dgm:spPr/>
    </dgm:pt>
    <dgm:pt modelId="{AAB83382-53CC-43D3-BDDB-F4B2E3B7F079}" type="pres">
      <dgm:prSet presAssocID="{C6ABB2A0-4037-4A19-8694-AEEC669DD701}" presName="rootComposite" presStyleCnt="0"/>
      <dgm:spPr/>
    </dgm:pt>
    <dgm:pt modelId="{7D747490-D213-4091-8057-980D9659D90A}" type="pres">
      <dgm:prSet presAssocID="{C6ABB2A0-4037-4A19-8694-AEEC669DD701}" presName="rootText" presStyleLbl="node2" presStyleIdx="1" presStyleCnt="3" custScaleX="102427" custScaleY="197428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4D2AE6B-7998-4F18-AFF8-7537A7DD11B4}" type="pres">
      <dgm:prSet presAssocID="{C6ABB2A0-4037-4A19-8694-AEEC669DD701}" presName="rootConnector" presStyleLbl="node2" presStyleIdx="1" presStyleCnt="3"/>
      <dgm:spPr/>
      <dgm:t>
        <a:bodyPr/>
        <a:lstStyle/>
        <a:p>
          <a:endParaRPr lang="hr-HR"/>
        </a:p>
      </dgm:t>
    </dgm:pt>
    <dgm:pt modelId="{DEDE576B-2169-432C-93C0-99BB2C3B5FC4}" type="pres">
      <dgm:prSet presAssocID="{C6ABB2A0-4037-4A19-8694-AEEC669DD701}" presName="hierChild4" presStyleCnt="0"/>
      <dgm:spPr/>
    </dgm:pt>
    <dgm:pt modelId="{D250DA24-E82D-4214-B162-BFAA9A8C5F22}" type="pres">
      <dgm:prSet presAssocID="{C6ABB2A0-4037-4A19-8694-AEEC669DD701}" presName="hierChild5" presStyleCnt="0"/>
      <dgm:spPr/>
    </dgm:pt>
    <dgm:pt modelId="{0D8276DF-381B-451B-B26E-EE5BC242EC2E}" type="pres">
      <dgm:prSet presAssocID="{2B48D778-36F9-48EC-8D8C-7E9C10F3A44C}" presName="Name64" presStyleLbl="parChTrans1D2" presStyleIdx="2" presStyleCnt="4"/>
      <dgm:spPr/>
      <dgm:t>
        <a:bodyPr/>
        <a:lstStyle/>
        <a:p>
          <a:endParaRPr lang="hr-HR"/>
        </a:p>
      </dgm:t>
    </dgm:pt>
    <dgm:pt modelId="{11ADF8A0-3B17-4CD2-9FEC-929406D51257}" type="pres">
      <dgm:prSet presAssocID="{F327C4E3-EAFA-4917-AE72-1053BF0F43C1}" presName="hierRoot2" presStyleCnt="0">
        <dgm:presLayoutVars>
          <dgm:hierBranch val="init"/>
        </dgm:presLayoutVars>
      </dgm:prSet>
      <dgm:spPr/>
    </dgm:pt>
    <dgm:pt modelId="{C5DFF156-11B5-439A-A0DB-870368B1A292}" type="pres">
      <dgm:prSet presAssocID="{F327C4E3-EAFA-4917-AE72-1053BF0F43C1}" presName="rootComposite" presStyleCnt="0"/>
      <dgm:spPr/>
    </dgm:pt>
    <dgm:pt modelId="{0890E44F-E714-44DE-B2CE-20126FF1836F}" type="pres">
      <dgm:prSet presAssocID="{F327C4E3-EAFA-4917-AE72-1053BF0F43C1}" presName="rootText" presStyleLbl="node2" presStyleIdx="2" presStyleCnt="3" custScaleX="103186" custScaleY="18877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73A2307-5B89-4A0A-9C93-30237D0CDFF3}" type="pres">
      <dgm:prSet presAssocID="{F327C4E3-EAFA-4917-AE72-1053BF0F43C1}" presName="rootConnector" presStyleLbl="node2" presStyleIdx="2" presStyleCnt="3"/>
      <dgm:spPr/>
      <dgm:t>
        <a:bodyPr/>
        <a:lstStyle/>
        <a:p>
          <a:endParaRPr lang="hr-HR"/>
        </a:p>
      </dgm:t>
    </dgm:pt>
    <dgm:pt modelId="{59F3785D-2513-4791-8211-320EF9DB93F0}" type="pres">
      <dgm:prSet presAssocID="{F327C4E3-EAFA-4917-AE72-1053BF0F43C1}" presName="hierChild4" presStyleCnt="0"/>
      <dgm:spPr/>
    </dgm:pt>
    <dgm:pt modelId="{AE3B998E-02BC-4F41-9F9E-0089E69C1715}" type="pres">
      <dgm:prSet presAssocID="{F327C4E3-EAFA-4917-AE72-1053BF0F43C1}" presName="hierChild5" presStyleCnt="0"/>
      <dgm:spPr/>
    </dgm:pt>
    <dgm:pt modelId="{A53C196C-67EE-4C08-B921-DD3709E402F6}" type="pres">
      <dgm:prSet presAssocID="{B0BB8FA5-E754-4C11-A7DC-995153CABA0F}" presName="hierChild3" presStyleCnt="0"/>
      <dgm:spPr/>
    </dgm:pt>
    <dgm:pt modelId="{F88244E9-3787-494B-B902-2BB0E43CFB16}" type="pres">
      <dgm:prSet presAssocID="{EA706926-447F-4FE5-BA99-A9109445748F}" presName="Name115" presStyleLbl="parChTrans1D2" presStyleIdx="3" presStyleCnt="4"/>
      <dgm:spPr/>
      <dgm:t>
        <a:bodyPr/>
        <a:lstStyle/>
        <a:p>
          <a:endParaRPr lang="hr-HR"/>
        </a:p>
      </dgm:t>
    </dgm:pt>
    <dgm:pt modelId="{0D78316A-F79E-47E7-8F7C-6FD6C4AAF5B1}" type="pres">
      <dgm:prSet presAssocID="{7B4A9B3A-11DF-49E9-B1EB-678FD5E70BBF}" presName="hierRoot3" presStyleCnt="0">
        <dgm:presLayoutVars>
          <dgm:hierBranch val="init"/>
        </dgm:presLayoutVars>
      </dgm:prSet>
      <dgm:spPr/>
    </dgm:pt>
    <dgm:pt modelId="{C98CB1C4-8BAC-4778-9080-945892BD75CA}" type="pres">
      <dgm:prSet presAssocID="{7B4A9B3A-11DF-49E9-B1EB-678FD5E70BBF}" presName="rootComposite3" presStyleCnt="0"/>
      <dgm:spPr/>
    </dgm:pt>
    <dgm:pt modelId="{412068A2-8CD0-46B5-B661-EAF7F4F3F364}" type="pres">
      <dgm:prSet presAssocID="{7B4A9B3A-11DF-49E9-B1EB-678FD5E70BBF}" presName="rootText3" presStyleLbl="asst1" presStyleIdx="0" presStyleCnt="1" custScaleX="111710" custScaleY="16759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2F5331D-9AE1-4904-B9BE-CAECE049ADCF}" type="pres">
      <dgm:prSet presAssocID="{7B4A9B3A-11DF-49E9-B1EB-678FD5E70BBF}" presName="rootConnector3" presStyleLbl="asst1" presStyleIdx="0" presStyleCnt="1"/>
      <dgm:spPr/>
      <dgm:t>
        <a:bodyPr/>
        <a:lstStyle/>
        <a:p>
          <a:endParaRPr lang="hr-HR"/>
        </a:p>
      </dgm:t>
    </dgm:pt>
    <dgm:pt modelId="{9D67F445-86BB-45FF-985A-316011D33562}" type="pres">
      <dgm:prSet presAssocID="{7B4A9B3A-11DF-49E9-B1EB-678FD5E70BBF}" presName="hierChild6" presStyleCnt="0"/>
      <dgm:spPr/>
    </dgm:pt>
    <dgm:pt modelId="{E7504F0B-4B40-4C04-8B0C-F3C7ACC52961}" type="pres">
      <dgm:prSet presAssocID="{7B4A9B3A-11DF-49E9-B1EB-678FD5E70BBF}" presName="hierChild7" presStyleCnt="0"/>
      <dgm:spPr/>
    </dgm:pt>
  </dgm:ptLst>
  <dgm:cxnLst>
    <dgm:cxn modelId="{40867A10-8FA5-4279-9857-C6D1335D85A2}" type="presOf" srcId="{DF8539C2-E86E-4518-B8FD-48D76C10CB8B}" destId="{B0FA461D-B97C-43F1-BE48-13FC35F3CC47}" srcOrd="0" destOrd="0" presId="urn:microsoft.com/office/officeart/2009/3/layout/HorizontalOrganizationChart"/>
    <dgm:cxn modelId="{725B5221-23A0-4CFA-9A1B-900B8E8B9EEB}" type="presOf" srcId="{DBAB75A7-1AB6-46D1-8E49-5102A04AF56E}" destId="{1EA76A00-D29B-43AC-974A-36B3242ED8C3}" srcOrd="1" destOrd="0" presId="urn:microsoft.com/office/officeart/2009/3/layout/HorizontalOrganizationChart"/>
    <dgm:cxn modelId="{9530AA1F-45A9-4737-93BF-DF0024BAEB57}" srcId="{B0BB8FA5-E754-4C11-A7DC-995153CABA0F}" destId="{F327C4E3-EAFA-4917-AE72-1053BF0F43C1}" srcOrd="3" destOrd="0" parTransId="{2B48D778-36F9-48EC-8D8C-7E9C10F3A44C}" sibTransId="{E9B4FA2F-2362-4D5F-8C40-76990D0BAECA}"/>
    <dgm:cxn modelId="{027E0246-F240-49EC-B043-31D8880ACE6C}" srcId="{B0BB8FA5-E754-4C11-A7DC-995153CABA0F}" destId="{C6ABB2A0-4037-4A19-8694-AEEC669DD701}" srcOrd="2" destOrd="0" parTransId="{AC454E54-DE9A-42B2-8646-D3DC02673A3D}" sibTransId="{9F3244F3-FA5E-40FA-8032-A0112B78315F}"/>
    <dgm:cxn modelId="{1E99C661-AD2F-4EA0-859B-3C111CA266A6}" type="presOf" srcId="{B0BB8FA5-E754-4C11-A7DC-995153CABA0F}" destId="{D050B258-3A52-4C83-AC06-2D9518985F14}" srcOrd="1" destOrd="0" presId="urn:microsoft.com/office/officeart/2009/3/layout/HorizontalOrganizationChart"/>
    <dgm:cxn modelId="{AE72AA60-3ADC-41C2-8A03-6F20DE370EBA}" type="presOf" srcId="{F327C4E3-EAFA-4917-AE72-1053BF0F43C1}" destId="{0890E44F-E714-44DE-B2CE-20126FF1836F}" srcOrd="0" destOrd="0" presId="urn:microsoft.com/office/officeart/2009/3/layout/HorizontalOrganizationChart"/>
    <dgm:cxn modelId="{98A7AD5B-46F4-408F-B717-6DA3A2E19A35}" type="presOf" srcId="{B0BB8FA5-E754-4C11-A7DC-995153CABA0F}" destId="{13DC1709-2B5D-4550-9363-6F27645FB2CD}" srcOrd="0" destOrd="0" presId="urn:microsoft.com/office/officeart/2009/3/layout/HorizontalOrganizationChart"/>
    <dgm:cxn modelId="{8FC4B033-B3B6-4095-8211-C627F7A1375B}" type="presOf" srcId="{F327C4E3-EAFA-4917-AE72-1053BF0F43C1}" destId="{E73A2307-5B89-4A0A-9C93-30237D0CDFF3}" srcOrd="1" destOrd="0" presId="urn:microsoft.com/office/officeart/2009/3/layout/HorizontalOrganizationChart"/>
    <dgm:cxn modelId="{7AD3E627-EC64-44E6-B01F-18BAE79750F7}" type="presOf" srcId="{DBAB75A7-1AB6-46D1-8E49-5102A04AF56E}" destId="{B036389F-6B55-41AD-B602-D362950EB343}" srcOrd="0" destOrd="0" presId="urn:microsoft.com/office/officeart/2009/3/layout/HorizontalOrganizationChart"/>
    <dgm:cxn modelId="{2BDA04C2-0033-4C8D-B194-D3927CFF972B}" type="presOf" srcId="{7B4A9B3A-11DF-49E9-B1EB-678FD5E70BBF}" destId="{A2F5331D-9AE1-4904-B9BE-CAECE049ADCF}" srcOrd="1" destOrd="0" presId="urn:microsoft.com/office/officeart/2009/3/layout/HorizontalOrganizationChart"/>
    <dgm:cxn modelId="{F6FAF7AF-4BCC-4BE8-B38D-B968D311FD5E}" type="presOf" srcId="{C6ABB2A0-4037-4A19-8694-AEEC669DD701}" destId="{84D2AE6B-7998-4F18-AFF8-7537A7DD11B4}" srcOrd="1" destOrd="0" presId="urn:microsoft.com/office/officeart/2009/3/layout/HorizontalOrganizationChart"/>
    <dgm:cxn modelId="{17DF631D-986B-4818-B34B-922221A99306}" type="presOf" srcId="{7B4A9B3A-11DF-49E9-B1EB-678FD5E70BBF}" destId="{412068A2-8CD0-46B5-B661-EAF7F4F3F364}" srcOrd="0" destOrd="0" presId="urn:microsoft.com/office/officeart/2009/3/layout/HorizontalOrganizationChart"/>
    <dgm:cxn modelId="{46EC5A89-C00D-41C7-860B-02DB18700E76}" type="presOf" srcId="{25CA4B5C-7AA3-49FC-ABCD-567C77A5DC11}" destId="{4D6EF61D-DC2C-4847-A469-ABAC3F2A92AE}" srcOrd="0" destOrd="0" presId="urn:microsoft.com/office/officeart/2009/3/layout/HorizontalOrganizationChart"/>
    <dgm:cxn modelId="{D8C3E292-B703-4C95-9926-EF9E1E7A3CB5}" srcId="{25CA4B5C-7AA3-49FC-ABCD-567C77A5DC11}" destId="{B0BB8FA5-E754-4C11-A7DC-995153CABA0F}" srcOrd="0" destOrd="0" parTransId="{A4BFD368-7072-4920-B897-B4E43A7C286E}" sibTransId="{DF670415-EA83-46BF-BBC4-19ED09773622}"/>
    <dgm:cxn modelId="{E0716532-3E69-458D-8B7B-3D8DDF1420D4}" type="presOf" srcId="{2B48D778-36F9-48EC-8D8C-7E9C10F3A44C}" destId="{0D8276DF-381B-451B-B26E-EE5BC242EC2E}" srcOrd="0" destOrd="0" presId="urn:microsoft.com/office/officeart/2009/3/layout/HorizontalOrganizationChart"/>
    <dgm:cxn modelId="{46FA7478-58FD-43F8-A540-F19D79A0F187}" type="presOf" srcId="{AC454E54-DE9A-42B2-8646-D3DC02673A3D}" destId="{BDDF0340-F45B-4AC0-8F2A-2E345AF08CA0}" srcOrd="0" destOrd="0" presId="urn:microsoft.com/office/officeart/2009/3/layout/HorizontalOrganizationChart"/>
    <dgm:cxn modelId="{A1E566C9-D149-4BF6-884F-3BA0CC118048}" srcId="{B0BB8FA5-E754-4C11-A7DC-995153CABA0F}" destId="{DBAB75A7-1AB6-46D1-8E49-5102A04AF56E}" srcOrd="1" destOrd="0" parTransId="{DF8539C2-E86E-4518-B8FD-48D76C10CB8B}" sibTransId="{2DD338E0-F644-45F3-B719-8132A0A0CAE7}"/>
    <dgm:cxn modelId="{CEA26E93-65D8-4463-BED0-C421EA11138F}" srcId="{B0BB8FA5-E754-4C11-A7DC-995153CABA0F}" destId="{7B4A9B3A-11DF-49E9-B1EB-678FD5E70BBF}" srcOrd="0" destOrd="0" parTransId="{EA706926-447F-4FE5-BA99-A9109445748F}" sibTransId="{CB895768-8EBF-4D59-A040-729E0807529E}"/>
    <dgm:cxn modelId="{1E836572-0DDC-4D8B-9E8E-A19667E8B333}" type="presOf" srcId="{C6ABB2A0-4037-4A19-8694-AEEC669DD701}" destId="{7D747490-D213-4091-8057-980D9659D90A}" srcOrd="0" destOrd="0" presId="urn:microsoft.com/office/officeart/2009/3/layout/HorizontalOrganizationChart"/>
    <dgm:cxn modelId="{BF45F601-73FA-47F1-9BA1-C565D4FE986B}" type="presOf" srcId="{EA706926-447F-4FE5-BA99-A9109445748F}" destId="{F88244E9-3787-494B-B902-2BB0E43CFB16}" srcOrd="0" destOrd="0" presId="urn:microsoft.com/office/officeart/2009/3/layout/HorizontalOrganizationChart"/>
    <dgm:cxn modelId="{E19B31F3-5395-4929-A431-FEE543FCCA83}" type="presParOf" srcId="{4D6EF61D-DC2C-4847-A469-ABAC3F2A92AE}" destId="{D9498406-2116-4BE4-9DA7-0BB297B6AA9E}" srcOrd="0" destOrd="0" presId="urn:microsoft.com/office/officeart/2009/3/layout/HorizontalOrganizationChart"/>
    <dgm:cxn modelId="{B4A0B0DF-D296-4B7A-8295-EFFC301FA1B1}" type="presParOf" srcId="{D9498406-2116-4BE4-9DA7-0BB297B6AA9E}" destId="{93791033-EBD3-4AB1-AD5E-FD8DC56F88B0}" srcOrd="0" destOrd="0" presId="urn:microsoft.com/office/officeart/2009/3/layout/HorizontalOrganizationChart"/>
    <dgm:cxn modelId="{B01FEDD8-9AEF-4C0C-B15F-6B4CB2A8D9BB}" type="presParOf" srcId="{93791033-EBD3-4AB1-AD5E-FD8DC56F88B0}" destId="{13DC1709-2B5D-4550-9363-6F27645FB2CD}" srcOrd="0" destOrd="0" presId="urn:microsoft.com/office/officeart/2009/3/layout/HorizontalOrganizationChart"/>
    <dgm:cxn modelId="{3D341EEF-9420-4D26-AF2B-573D2DF61540}" type="presParOf" srcId="{93791033-EBD3-4AB1-AD5E-FD8DC56F88B0}" destId="{D050B258-3A52-4C83-AC06-2D9518985F14}" srcOrd="1" destOrd="0" presId="urn:microsoft.com/office/officeart/2009/3/layout/HorizontalOrganizationChart"/>
    <dgm:cxn modelId="{6EFF40E8-FA6C-4F25-B150-D3E214A8746D}" type="presParOf" srcId="{D9498406-2116-4BE4-9DA7-0BB297B6AA9E}" destId="{987728E2-326D-4A1E-A17D-980333BCFD18}" srcOrd="1" destOrd="0" presId="urn:microsoft.com/office/officeart/2009/3/layout/HorizontalOrganizationChart"/>
    <dgm:cxn modelId="{5A833392-0C0D-4C60-88BC-3F001B0D7EE2}" type="presParOf" srcId="{987728E2-326D-4A1E-A17D-980333BCFD18}" destId="{B0FA461D-B97C-43F1-BE48-13FC35F3CC47}" srcOrd="0" destOrd="0" presId="urn:microsoft.com/office/officeart/2009/3/layout/HorizontalOrganizationChart"/>
    <dgm:cxn modelId="{A25783F3-E3FF-477A-AECD-E247431B07D0}" type="presParOf" srcId="{987728E2-326D-4A1E-A17D-980333BCFD18}" destId="{452A6F4B-ED66-4200-AA60-A175622AC84F}" srcOrd="1" destOrd="0" presId="urn:microsoft.com/office/officeart/2009/3/layout/HorizontalOrganizationChart"/>
    <dgm:cxn modelId="{13F75961-D99A-4B99-A873-21EB5FA5B448}" type="presParOf" srcId="{452A6F4B-ED66-4200-AA60-A175622AC84F}" destId="{D7F5C9BD-A74D-463A-BCCC-B0440849A397}" srcOrd="0" destOrd="0" presId="urn:microsoft.com/office/officeart/2009/3/layout/HorizontalOrganizationChart"/>
    <dgm:cxn modelId="{B5BBADC6-B60F-4788-9C85-C2CFB392B89D}" type="presParOf" srcId="{D7F5C9BD-A74D-463A-BCCC-B0440849A397}" destId="{B036389F-6B55-41AD-B602-D362950EB343}" srcOrd="0" destOrd="0" presId="urn:microsoft.com/office/officeart/2009/3/layout/HorizontalOrganizationChart"/>
    <dgm:cxn modelId="{66F9475F-B09E-436E-AC0A-FB57E748CF17}" type="presParOf" srcId="{D7F5C9BD-A74D-463A-BCCC-B0440849A397}" destId="{1EA76A00-D29B-43AC-974A-36B3242ED8C3}" srcOrd="1" destOrd="0" presId="urn:microsoft.com/office/officeart/2009/3/layout/HorizontalOrganizationChart"/>
    <dgm:cxn modelId="{F72759B8-54A0-4AD1-A3CD-12B407BC7EFB}" type="presParOf" srcId="{452A6F4B-ED66-4200-AA60-A175622AC84F}" destId="{D11F881F-CF1D-4900-A85E-C51F123C2726}" srcOrd="1" destOrd="0" presId="urn:microsoft.com/office/officeart/2009/3/layout/HorizontalOrganizationChart"/>
    <dgm:cxn modelId="{41B8FD9F-675B-409B-BD7C-5CFA4649F26B}" type="presParOf" srcId="{452A6F4B-ED66-4200-AA60-A175622AC84F}" destId="{1933DFA9-1F21-4B12-A332-66414F907212}" srcOrd="2" destOrd="0" presId="urn:microsoft.com/office/officeart/2009/3/layout/HorizontalOrganizationChart"/>
    <dgm:cxn modelId="{F0D75E18-8FB9-48C1-8E6A-C0B9E3DB4A83}" type="presParOf" srcId="{987728E2-326D-4A1E-A17D-980333BCFD18}" destId="{BDDF0340-F45B-4AC0-8F2A-2E345AF08CA0}" srcOrd="2" destOrd="0" presId="urn:microsoft.com/office/officeart/2009/3/layout/HorizontalOrganizationChart"/>
    <dgm:cxn modelId="{0087A573-718B-4CD3-85A8-E7E0BC9DB25C}" type="presParOf" srcId="{987728E2-326D-4A1E-A17D-980333BCFD18}" destId="{7EE39776-5D28-4298-83C4-D67CA1E5D0ED}" srcOrd="3" destOrd="0" presId="urn:microsoft.com/office/officeart/2009/3/layout/HorizontalOrganizationChart"/>
    <dgm:cxn modelId="{4A2B2A07-BBAC-49D3-91C8-E73C20D8534C}" type="presParOf" srcId="{7EE39776-5D28-4298-83C4-D67CA1E5D0ED}" destId="{AAB83382-53CC-43D3-BDDB-F4B2E3B7F079}" srcOrd="0" destOrd="0" presId="urn:microsoft.com/office/officeart/2009/3/layout/HorizontalOrganizationChart"/>
    <dgm:cxn modelId="{C1D80E2F-AEFF-48B6-AD8B-7A71506ED4BE}" type="presParOf" srcId="{AAB83382-53CC-43D3-BDDB-F4B2E3B7F079}" destId="{7D747490-D213-4091-8057-980D9659D90A}" srcOrd="0" destOrd="0" presId="urn:microsoft.com/office/officeart/2009/3/layout/HorizontalOrganizationChart"/>
    <dgm:cxn modelId="{F40212C0-97C3-454D-9755-4D83A6E9295A}" type="presParOf" srcId="{AAB83382-53CC-43D3-BDDB-F4B2E3B7F079}" destId="{84D2AE6B-7998-4F18-AFF8-7537A7DD11B4}" srcOrd="1" destOrd="0" presId="urn:microsoft.com/office/officeart/2009/3/layout/HorizontalOrganizationChart"/>
    <dgm:cxn modelId="{D69486C2-3B47-4340-9D6F-286E88FFE18A}" type="presParOf" srcId="{7EE39776-5D28-4298-83C4-D67CA1E5D0ED}" destId="{DEDE576B-2169-432C-93C0-99BB2C3B5FC4}" srcOrd="1" destOrd="0" presId="urn:microsoft.com/office/officeart/2009/3/layout/HorizontalOrganizationChart"/>
    <dgm:cxn modelId="{099F8162-E3AD-47B9-8049-F671A7690047}" type="presParOf" srcId="{7EE39776-5D28-4298-83C4-D67CA1E5D0ED}" destId="{D250DA24-E82D-4214-B162-BFAA9A8C5F22}" srcOrd="2" destOrd="0" presId="urn:microsoft.com/office/officeart/2009/3/layout/HorizontalOrganizationChart"/>
    <dgm:cxn modelId="{371FC43E-D14F-469D-93A0-66126F395740}" type="presParOf" srcId="{987728E2-326D-4A1E-A17D-980333BCFD18}" destId="{0D8276DF-381B-451B-B26E-EE5BC242EC2E}" srcOrd="4" destOrd="0" presId="urn:microsoft.com/office/officeart/2009/3/layout/HorizontalOrganizationChart"/>
    <dgm:cxn modelId="{4963F69B-9755-473D-BADC-5395504012BF}" type="presParOf" srcId="{987728E2-326D-4A1E-A17D-980333BCFD18}" destId="{11ADF8A0-3B17-4CD2-9FEC-929406D51257}" srcOrd="5" destOrd="0" presId="urn:microsoft.com/office/officeart/2009/3/layout/HorizontalOrganizationChart"/>
    <dgm:cxn modelId="{A8C822CA-DB9F-4C61-8950-843F9C22F69B}" type="presParOf" srcId="{11ADF8A0-3B17-4CD2-9FEC-929406D51257}" destId="{C5DFF156-11B5-439A-A0DB-870368B1A292}" srcOrd="0" destOrd="0" presId="urn:microsoft.com/office/officeart/2009/3/layout/HorizontalOrganizationChart"/>
    <dgm:cxn modelId="{B84E5A8C-1839-476B-8F37-F6678C5FF6B3}" type="presParOf" srcId="{C5DFF156-11B5-439A-A0DB-870368B1A292}" destId="{0890E44F-E714-44DE-B2CE-20126FF1836F}" srcOrd="0" destOrd="0" presId="urn:microsoft.com/office/officeart/2009/3/layout/HorizontalOrganizationChart"/>
    <dgm:cxn modelId="{B98680B7-0B81-47E4-9C25-7755C752AC89}" type="presParOf" srcId="{C5DFF156-11B5-439A-A0DB-870368B1A292}" destId="{E73A2307-5B89-4A0A-9C93-30237D0CDFF3}" srcOrd="1" destOrd="0" presId="urn:microsoft.com/office/officeart/2009/3/layout/HorizontalOrganizationChart"/>
    <dgm:cxn modelId="{0EB4D1C4-34E6-4BA8-B3C1-96B7E4139119}" type="presParOf" srcId="{11ADF8A0-3B17-4CD2-9FEC-929406D51257}" destId="{59F3785D-2513-4791-8211-320EF9DB93F0}" srcOrd="1" destOrd="0" presId="urn:microsoft.com/office/officeart/2009/3/layout/HorizontalOrganizationChart"/>
    <dgm:cxn modelId="{B63FB61B-4314-4B65-BFE8-EE7966E1B955}" type="presParOf" srcId="{11ADF8A0-3B17-4CD2-9FEC-929406D51257}" destId="{AE3B998E-02BC-4F41-9F9E-0089E69C1715}" srcOrd="2" destOrd="0" presId="urn:microsoft.com/office/officeart/2009/3/layout/HorizontalOrganizationChart"/>
    <dgm:cxn modelId="{2A6106D1-3BD7-4688-AD5E-042BB49D212E}" type="presParOf" srcId="{D9498406-2116-4BE4-9DA7-0BB297B6AA9E}" destId="{A53C196C-67EE-4C08-B921-DD3709E402F6}" srcOrd="2" destOrd="0" presId="urn:microsoft.com/office/officeart/2009/3/layout/HorizontalOrganizationChart"/>
    <dgm:cxn modelId="{C1F621DA-62F7-4FEC-969F-2A2A438BFF80}" type="presParOf" srcId="{A53C196C-67EE-4C08-B921-DD3709E402F6}" destId="{F88244E9-3787-494B-B902-2BB0E43CFB16}" srcOrd="0" destOrd="0" presId="urn:microsoft.com/office/officeart/2009/3/layout/HorizontalOrganizationChart"/>
    <dgm:cxn modelId="{38B18CDE-E8C5-498A-B648-F9BD28967A12}" type="presParOf" srcId="{A53C196C-67EE-4C08-B921-DD3709E402F6}" destId="{0D78316A-F79E-47E7-8F7C-6FD6C4AAF5B1}" srcOrd="1" destOrd="0" presId="urn:microsoft.com/office/officeart/2009/3/layout/HorizontalOrganizationChart"/>
    <dgm:cxn modelId="{97D8489B-FE37-4601-AC67-67A356264B3A}" type="presParOf" srcId="{0D78316A-F79E-47E7-8F7C-6FD6C4AAF5B1}" destId="{C98CB1C4-8BAC-4778-9080-945892BD75CA}" srcOrd="0" destOrd="0" presId="urn:microsoft.com/office/officeart/2009/3/layout/HorizontalOrganizationChart"/>
    <dgm:cxn modelId="{A871DA18-80A5-4E29-9D0C-FFF01F105E39}" type="presParOf" srcId="{C98CB1C4-8BAC-4778-9080-945892BD75CA}" destId="{412068A2-8CD0-46B5-B661-EAF7F4F3F364}" srcOrd="0" destOrd="0" presId="urn:microsoft.com/office/officeart/2009/3/layout/HorizontalOrganizationChart"/>
    <dgm:cxn modelId="{935D162C-0BBA-4533-885E-29F1629DA32A}" type="presParOf" srcId="{C98CB1C4-8BAC-4778-9080-945892BD75CA}" destId="{A2F5331D-9AE1-4904-B9BE-CAECE049ADCF}" srcOrd="1" destOrd="0" presId="urn:microsoft.com/office/officeart/2009/3/layout/HorizontalOrganizationChart"/>
    <dgm:cxn modelId="{829FB5D0-4491-4C17-93E1-6339297E5072}" type="presParOf" srcId="{0D78316A-F79E-47E7-8F7C-6FD6C4AAF5B1}" destId="{9D67F445-86BB-45FF-985A-316011D33562}" srcOrd="1" destOrd="0" presId="urn:microsoft.com/office/officeart/2009/3/layout/HorizontalOrganizationChart"/>
    <dgm:cxn modelId="{1215E3B8-93E3-4162-8CDF-5AA7EE1FC1D7}" type="presParOf" srcId="{0D78316A-F79E-47E7-8F7C-6FD6C4AAF5B1}" destId="{E7504F0B-4B40-4C04-8B0C-F3C7ACC5296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BFECCC-B65D-47B3-B943-FC6FBC5B68E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58D3FCF8-41C9-49F7-9937-10870D63D68B}">
      <dgm:prSet phldrT="[Text]" custT="1"/>
      <dgm:spPr/>
      <dgm:t>
        <a:bodyPr/>
        <a:lstStyle/>
        <a:p>
          <a:r>
            <a:rPr lang="hr-HR" sz="2400" dirty="0" smtClean="0"/>
            <a:t>Identificiranje AM </a:t>
          </a:r>
          <a:endParaRPr lang="hr-HR" sz="2400" dirty="0"/>
        </a:p>
      </dgm:t>
    </dgm:pt>
    <dgm:pt modelId="{BB0EBBEF-95D7-4CE9-A4A8-07AE0D94422A}" type="parTrans" cxnId="{ABFFCB24-F8C2-4C49-B8EB-F7B294A3A465}">
      <dgm:prSet/>
      <dgm:spPr/>
      <dgm:t>
        <a:bodyPr/>
        <a:lstStyle/>
        <a:p>
          <a:endParaRPr lang="hr-HR"/>
        </a:p>
      </dgm:t>
    </dgm:pt>
    <dgm:pt modelId="{DC5BB6B3-F10E-47A5-A74A-50FBF0F13AE5}" type="sibTrans" cxnId="{ABFFCB24-F8C2-4C49-B8EB-F7B294A3A465}">
      <dgm:prSet/>
      <dgm:spPr/>
      <dgm:t>
        <a:bodyPr/>
        <a:lstStyle/>
        <a:p>
          <a:endParaRPr lang="hr-HR"/>
        </a:p>
      </dgm:t>
    </dgm:pt>
    <dgm:pt modelId="{66100F28-0E4F-4743-BCBF-4963FE202085}">
      <dgm:prSet phldrT="[Text]" custT="1"/>
      <dgm:spPr/>
      <dgm:t>
        <a:bodyPr/>
        <a:lstStyle/>
        <a:p>
          <a:r>
            <a:rPr lang="hr-HR" sz="2400" dirty="0" smtClean="0"/>
            <a:t>Vrednovanje valjanosti i/ili korisnosti AM </a:t>
          </a:r>
          <a:endParaRPr lang="hr-HR" sz="2400" dirty="0"/>
        </a:p>
      </dgm:t>
    </dgm:pt>
    <dgm:pt modelId="{2352D2DF-BFEF-464D-B30A-5CDB0571DC91}" type="parTrans" cxnId="{FC119240-4B0B-4EB0-9693-BFEF3E053DEF}">
      <dgm:prSet/>
      <dgm:spPr/>
      <dgm:t>
        <a:bodyPr/>
        <a:lstStyle/>
        <a:p>
          <a:endParaRPr lang="hr-HR"/>
        </a:p>
      </dgm:t>
    </dgm:pt>
    <dgm:pt modelId="{A59BBB31-CD46-4811-8988-5A449EBC9EFB}" type="sibTrans" cxnId="{FC119240-4B0B-4EB0-9693-BFEF3E053DEF}">
      <dgm:prSet/>
      <dgm:spPr/>
      <dgm:t>
        <a:bodyPr/>
        <a:lstStyle/>
        <a:p>
          <a:endParaRPr lang="hr-HR"/>
        </a:p>
      </dgm:t>
    </dgm:pt>
    <dgm:pt modelId="{FBA50227-A25E-4D65-8B38-21FB647D2871}">
      <dgm:prSet phldrT="[Text]" custT="1"/>
      <dgm:spPr/>
      <dgm:t>
        <a:bodyPr/>
        <a:lstStyle/>
        <a:p>
          <a:r>
            <a:rPr lang="hr-HR" sz="2400" dirty="0" smtClean="0"/>
            <a:t>pozitivan pomak u emocijama</a:t>
          </a:r>
          <a:endParaRPr lang="hr-HR" sz="2400" dirty="0"/>
        </a:p>
      </dgm:t>
    </dgm:pt>
    <dgm:pt modelId="{50D3033E-01DC-49DF-A83A-B4E906795B40}" type="parTrans" cxnId="{5956AD07-7624-4200-98EC-093A8C679058}">
      <dgm:prSet/>
      <dgm:spPr/>
      <dgm:t>
        <a:bodyPr/>
        <a:lstStyle/>
        <a:p>
          <a:endParaRPr lang="hr-HR"/>
        </a:p>
      </dgm:t>
    </dgm:pt>
    <dgm:pt modelId="{6E2F7765-8054-475D-BF96-22E948786A73}" type="sibTrans" cxnId="{5956AD07-7624-4200-98EC-093A8C679058}">
      <dgm:prSet/>
      <dgm:spPr/>
      <dgm:t>
        <a:bodyPr/>
        <a:lstStyle/>
        <a:p>
          <a:endParaRPr lang="hr-HR"/>
        </a:p>
      </dgm:t>
    </dgm:pt>
    <dgm:pt modelId="{9E8AA325-64E8-404F-84E9-2E35301BED2E}">
      <dgm:prSet phldrT="[Text]" custT="1"/>
      <dgm:spPr/>
      <dgm:t>
        <a:bodyPr/>
        <a:lstStyle/>
        <a:p>
          <a:r>
            <a:rPr lang="hr-HR" sz="2400" dirty="0" smtClean="0"/>
            <a:t>Adaptivno odgovaranje na AM </a:t>
          </a:r>
          <a:endParaRPr lang="hr-HR" sz="2400" dirty="0"/>
        </a:p>
      </dgm:t>
    </dgm:pt>
    <dgm:pt modelId="{4D629697-79B0-4AD6-B429-ADE6EA5EF8C6}" type="parTrans" cxnId="{E11BA33C-EB93-45CF-82B8-165C4397DB73}">
      <dgm:prSet/>
      <dgm:spPr/>
      <dgm:t>
        <a:bodyPr/>
        <a:lstStyle/>
        <a:p>
          <a:endParaRPr lang="hr-HR"/>
        </a:p>
      </dgm:t>
    </dgm:pt>
    <dgm:pt modelId="{F4AF5FF2-6F1A-41F5-8421-BFC74C17EC8B}" type="sibTrans" cxnId="{E11BA33C-EB93-45CF-82B8-165C4397DB73}">
      <dgm:prSet/>
      <dgm:spPr/>
      <dgm:t>
        <a:bodyPr/>
        <a:lstStyle/>
        <a:p>
          <a:endParaRPr lang="hr-HR"/>
        </a:p>
      </dgm:t>
    </dgm:pt>
    <dgm:pt modelId="{D89691BF-7AB0-4652-918F-27874081FAB0}" type="pres">
      <dgm:prSet presAssocID="{63BFECCC-B65D-47B3-B943-FC6FBC5B68E4}" presName="Name0" presStyleCnt="0">
        <dgm:presLayoutVars>
          <dgm:dir/>
          <dgm:resizeHandles val="exact"/>
        </dgm:presLayoutVars>
      </dgm:prSet>
      <dgm:spPr/>
    </dgm:pt>
    <dgm:pt modelId="{2A3E0361-FC6D-4394-887E-AAB827D5435E}" type="pres">
      <dgm:prSet presAssocID="{63BFECCC-B65D-47B3-B943-FC6FBC5B68E4}" presName="vNodes" presStyleCnt="0"/>
      <dgm:spPr/>
    </dgm:pt>
    <dgm:pt modelId="{C904B832-62FD-4C38-8A85-D68C72012E3B}" type="pres">
      <dgm:prSet presAssocID="{58D3FCF8-41C9-49F7-9937-10870D63D68B}" presName="node" presStyleLbl="node1" presStyleIdx="0" presStyleCnt="4" custScaleX="390392" custScaleY="19175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090058D-E4C8-4816-88B0-BA1B3D6A4235}" type="pres">
      <dgm:prSet presAssocID="{DC5BB6B3-F10E-47A5-A74A-50FBF0F13AE5}" presName="spacerT" presStyleCnt="0"/>
      <dgm:spPr/>
    </dgm:pt>
    <dgm:pt modelId="{282FEC0F-A6C7-4EED-8105-A405B508FCA4}" type="pres">
      <dgm:prSet presAssocID="{DC5BB6B3-F10E-47A5-A74A-50FBF0F13AE5}" presName="sibTrans" presStyleLbl="sibTrans2D1" presStyleIdx="0" presStyleCnt="3"/>
      <dgm:spPr/>
      <dgm:t>
        <a:bodyPr/>
        <a:lstStyle/>
        <a:p>
          <a:endParaRPr lang="hr-HR"/>
        </a:p>
      </dgm:t>
    </dgm:pt>
    <dgm:pt modelId="{564931A0-BCDE-4FF0-9159-8B049B5FB0B8}" type="pres">
      <dgm:prSet presAssocID="{DC5BB6B3-F10E-47A5-A74A-50FBF0F13AE5}" presName="spacerB" presStyleCnt="0"/>
      <dgm:spPr/>
    </dgm:pt>
    <dgm:pt modelId="{DFCA03E5-FAF3-477D-BD49-CD5CCFDCC467}" type="pres">
      <dgm:prSet presAssocID="{66100F28-0E4F-4743-BCBF-4963FE202085}" presName="node" presStyleLbl="node1" presStyleIdx="1" presStyleCnt="4" custScaleX="408580" custScaleY="2092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D1A49F-2CEB-4FF9-9271-8F6DEDD9D26C}" type="pres">
      <dgm:prSet presAssocID="{A59BBB31-CD46-4811-8988-5A449EBC9EFB}" presName="spacerT" presStyleCnt="0"/>
      <dgm:spPr/>
    </dgm:pt>
    <dgm:pt modelId="{569EFB27-66F6-4E6C-817C-0B245400DCE5}" type="pres">
      <dgm:prSet presAssocID="{A59BBB31-CD46-4811-8988-5A449EBC9EFB}" presName="sibTrans" presStyleLbl="sibTrans2D1" presStyleIdx="1" presStyleCnt="3"/>
      <dgm:spPr/>
      <dgm:t>
        <a:bodyPr/>
        <a:lstStyle/>
        <a:p>
          <a:endParaRPr lang="hr-HR"/>
        </a:p>
      </dgm:t>
    </dgm:pt>
    <dgm:pt modelId="{62738B8C-E011-497C-820F-F09D0610EFB0}" type="pres">
      <dgm:prSet presAssocID="{A59BBB31-CD46-4811-8988-5A449EBC9EFB}" presName="spacerB" presStyleCnt="0"/>
      <dgm:spPr/>
    </dgm:pt>
    <dgm:pt modelId="{5EEEA4D6-C310-464F-BDE3-74AE3B63EAAE}" type="pres">
      <dgm:prSet presAssocID="{9E8AA325-64E8-404F-84E9-2E35301BED2E}" presName="node" presStyleLbl="node1" presStyleIdx="2" presStyleCnt="4" custScaleX="401854" custScaleY="20659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4E0DD0-6410-4852-979A-8B9B05C2AF64}" type="pres">
      <dgm:prSet presAssocID="{63BFECCC-B65D-47B3-B943-FC6FBC5B68E4}" presName="sibTransLast" presStyleLbl="sibTrans2D1" presStyleIdx="2" presStyleCnt="3"/>
      <dgm:spPr/>
      <dgm:t>
        <a:bodyPr/>
        <a:lstStyle/>
        <a:p>
          <a:endParaRPr lang="hr-HR"/>
        </a:p>
      </dgm:t>
    </dgm:pt>
    <dgm:pt modelId="{3F77E332-B279-4F23-8D17-BE14A9EBA62A}" type="pres">
      <dgm:prSet presAssocID="{63BFECCC-B65D-47B3-B943-FC6FBC5B68E4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7FD3E394-CEB7-40F1-A7E1-8B4FC5DC7670}" type="pres">
      <dgm:prSet presAssocID="{63BFECCC-B65D-47B3-B943-FC6FBC5B68E4}" presName="lastNode" presStyleLbl="node1" presStyleIdx="3" presStyleCnt="4" custScaleX="166567" custScaleY="12624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0C2EB99-0EBF-4ECD-B062-99B63F4FEDD4}" type="presOf" srcId="{DC5BB6B3-F10E-47A5-A74A-50FBF0F13AE5}" destId="{282FEC0F-A6C7-4EED-8105-A405B508FCA4}" srcOrd="0" destOrd="0" presId="urn:microsoft.com/office/officeart/2005/8/layout/equation2"/>
    <dgm:cxn modelId="{7F04D22E-8989-4359-97AC-7B8A7CD61875}" type="presOf" srcId="{9E8AA325-64E8-404F-84E9-2E35301BED2E}" destId="{5EEEA4D6-C310-464F-BDE3-74AE3B63EAAE}" srcOrd="0" destOrd="0" presId="urn:microsoft.com/office/officeart/2005/8/layout/equation2"/>
    <dgm:cxn modelId="{8E6AA7E8-1B70-4DB0-9122-D6E45988CD2A}" type="presOf" srcId="{F4AF5FF2-6F1A-41F5-8421-BFC74C17EC8B}" destId="{254E0DD0-6410-4852-979A-8B9B05C2AF64}" srcOrd="0" destOrd="0" presId="urn:microsoft.com/office/officeart/2005/8/layout/equation2"/>
    <dgm:cxn modelId="{ABFFCB24-F8C2-4C49-B8EB-F7B294A3A465}" srcId="{63BFECCC-B65D-47B3-B943-FC6FBC5B68E4}" destId="{58D3FCF8-41C9-49F7-9937-10870D63D68B}" srcOrd="0" destOrd="0" parTransId="{BB0EBBEF-95D7-4CE9-A4A8-07AE0D94422A}" sibTransId="{DC5BB6B3-F10E-47A5-A74A-50FBF0F13AE5}"/>
    <dgm:cxn modelId="{FC119240-4B0B-4EB0-9693-BFEF3E053DEF}" srcId="{63BFECCC-B65D-47B3-B943-FC6FBC5B68E4}" destId="{66100F28-0E4F-4743-BCBF-4963FE202085}" srcOrd="1" destOrd="0" parTransId="{2352D2DF-BFEF-464D-B30A-5CDB0571DC91}" sibTransId="{A59BBB31-CD46-4811-8988-5A449EBC9EFB}"/>
    <dgm:cxn modelId="{E11BA33C-EB93-45CF-82B8-165C4397DB73}" srcId="{63BFECCC-B65D-47B3-B943-FC6FBC5B68E4}" destId="{9E8AA325-64E8-404F-84E9-2E35301BED2E}" srcOrd="2" destOrd="0" parTransId="{4D629697-79B0-4AD6-B429-ADE6EA5EF8C6}" sibTransId="{F4AF5FF2-6F1A-41F5-8421-BFC74C17EC8B}"/>
    <dgm:cxn modelId="{5956AD07-7624-4200-98EC-093A8C679058}" srcId="{63BFECCC-B65D-47B3-B943-FC6FBC5B68E4}" destId="{FBA50227-A25E-4D65-8B38-21FB647D2871}" srcOrd="3" destOrd="0" parTransId="{50D3033E-01DC-49DF-A83A-B4E906795B40}" sibTransId="{6E2F7765-8054-475D-BF96-22E948786A73}"/>
    <dgm:cxn modelId="{090C38CF-D747-45E6-921F-58C658AA2AD7}" type="presOf" srcId="{FBA50227-A25E-4D65-8B38-21FB647D2871}" destId="{7FD3E394-CEB7-40F1-A7E1-8B4FC5DC7670}" srcOrd="0" destOrd="0" presId="urn:microsoft.com/office/officeart/2005/8/layout/equation2"/>
    <dgm:cxn modelId="{4E2E6DAE-7281-46B7-B09E-3F92A8CD7789}" type="presOf" srcId="{63BFECCC-B65D-47B3-B943-FC6FBC5B68E4}" destId="{D89691BF-7AB0-4652-918F-27874081FAB0}" srcOrd="0" destOrd="0" presId="urn:microsoft.com/office/officeart/2005/8/layout/equation2"/>
    <dgm:cxn modelId="{A13924DB-8989-4B8A-9C85-BCDC9CB54A58}" type="presOf" srcId="{A59BBB31-CD46-4811-8988-5A449EBC9EFB}" destId="{569EFB27-66F6-4E6C-817C-0B245400DCE5}" srcOrd="0" destOrd="0" presId="urn:microsoft.com/office/officeart/2005/8/layout/equation2"/>
    <dgm:cxn modelId="{EF3C4220-6828-4C6C-8EEF-5C779E3FB71B}" type="presOf" srcId="{58D3FCF8-41C9-49F7-9937-10870D63D68B}" destId="{C904B832-62FD-4C38-8A85-D68C72012E3B}" srcOrd="0" destOrd="0" presId="urn:microsoft.com/office/officeart/2005/8/layout/equation2"/>
    <dgm:cxn modelId="{09C8582E-0AB5-41F5-84F7-C905481DDD3F}" type="presOf" srcId="{66100F28-0E4F-4743-BCBF-4963FE202085}" destId="{DFCA03E5-FAF3-477D-BD49-CD5CCFDCC467}" srcOrd="0" destOrd="0" presId="urn:microsoft.com/office/officeart/2005/8/layout/equation2"/>
    <dgm:cxn modelId="{5F391561-5E89-4646-90BB-C641F8ABBE67}" type="presOf" srcId="{F4AF5FF2-6F1A-41F5-8421-BFC74C17EC8B}" destId="{3F77E332-B279-4F23-8D17-BE14A9EBA62A}" srcOrd="1" destOrd="0" presId="urn:microsoft.com/office/officeart/2005/8/layout/equation2"/>
    <dgm:cxn modelId="{66F53BC7-4A7A-43C7-BA03-B27773A54501}" type="presParOf" srcId="{D89691BF-7AB0-4652-918F-27874081FAB0}" destId="{2A3E0361-FC6D-4394-887E-AAB827D5435E}" srcOrd="0" destOrd="0" presId="urn:microsoft.com/office/officeart/2005/8/layout/equation2"/>
    <dgm:cxn modelId="{7B8DDB0F-B26C-46C9-B105-EE4DFC7CC6F2}" type="presParOf" srcId="{2A3E0361-FC6D-4394-887E-AAB827D5435E}" destId="{C904B832-62FD-4C38-8A85-D68C72012E3B}" srcOrd="0" destOrd="0" presId="urn:microsoft.com/office/officeart/2005/8/layout/equation2"/>
    <dgm:cxn modelId="{4D84BFDD-F4C6-4209-A2DD-F3ACE2E573B8}" type="presParOf" srcId="{2A3E0361-FC6D-4394-887E-AAB827D5435E}" destId="{B090058D-E4C8-4816-88B0-BA1B3D6A4235}" srcOrd="1" destOrd="0" presId="urn:microsoft.com/office/officeart/2005/8/layout/equation2"/>
    <dgm:cxn modelId="{17E50EDC-2243-4A8B-A72A-51CCABE33A94}" type="presParOf" srcId="{2A3E0361-FC6D-4394-887E-AAB827D5435E}" destId="{282FEC0F-A6C7-4EED-8105-A405B508FCA4}" srcOrd="2" destOrd="0" presId="urn:microsoft.com/office/officeart/2005/8/layout/equation2"/>
    <dgm:cxn modelId="{30CF56C4-8A83-4AF9-9F0D-400372C1AB90}" type="presParOf" srcId="{2A3E0361-FC6D-4394-887E-AAB827D5435E}" destId="{564931A0-BCDE-4FF0-9159-8B049B5FB0B8}" srcOrd="3" destOrd="0" presId="urn:microsoft.com/office/officeart/2005/8/layout/equation2"/>
    <dgm:cxn modelId="{33DB0A67-B82C-4E58-80C5-90BC64A06CC5}" type="presParOf" srcId="{2A3E0361-FC6D-4394-887E-AAB827D5435E}" destId="{DFCA03E5-FAF3-477D-BD49-CD5CCFDCC467}" srcOrd="4" destOrd="0" presId="urn:microsoft.com/office/officeart/2005/8/layout/equation2"/>
    <dgm:cxn modelId="{85E6CCA7-D011-4B57-8EB4-2B11315B9D14}" type="presParOf" srcId="{2A3E0361-FC6D-4394-887E-AAB827D5435E}" destId="{61D1A49F-2CEB-4FF9-9271-8F6DEDD9D26C}" srcOrd="5" destOrd="0" presId="urn:microsoft.com/office/officeart/2005/8/layout/equation2"/>
    <dgm:cxn modelId="{25DBBC4E-A897-46AA-B24B-6B4B4E7BBCAE}" type="presParOf" srcId="{2A3E0361-FC6D-4394-887E-AAB827D5435E}" destId="{569EFB27-66F6-4E6C-817C-0B245400DCE5}" srcOrd="6" destOrd="0" presId="urn:microsoft.com/office/officeart/2005/8/layout/equation2"/>
    <dgm:cxn modelId="{816DE76C-A05E-45A2-933A-8E312C071325}" type="presParOf" srcId="{2A3E0361-FC6D-4394-887E-AAB827D5435E}" destId="{62738B8C-E011-497C-820F-F09D0610EFB0}" srcOrd="7" destOrd="0" presId="urn:microsoft.com/office/officeart/2005/8/layout/equation2"/>
    <dgm:cxn modelId="{D4CC11EE-0F96-4AC6-8968-8F62F71118CD}" type="presParOf" srcId="{2A3E0361-FC6D-4394-887E-AAB827D5435E}" destId="{5EEEA4D6-C310-464F-BDE3-74AE3B63EAAE}" srcOrd="8" destOrd="0" presId="urn:microsoft.com/office/officeart/2005/8/layout/equation2"/>
    <dgm:cxn modelId="{8191DC38-8C0B-4798-A721-64C2604C6113}" type="presParOf" srcId="{D89691BF-7AB0-4652-918F-27874081FAB0}" destId="{254E0DD0-6410-4852-979A-8B9B05C2AF64}" srcOrd="1" destOrd="0" presId="urn:microsoft.com/office/officeart/2005/8/layout/equation2"/>
    <dgm:cxn modelId="{5DE0A7FF-5829-42AA-B46D-C67EFFA674D5}" type="presParOf" srcId="{254E0DD0-6410-4852-979A-8B9B05C2AF64}" destId="{3F77E332-B279-4F23-8D17-BE14A9EBA62A}" srcOrd="0" destOrd="0" presId="urn:microsoft.com/office/officeart/2005/8/layout/equation2"/>
    <dgm:cxn modelId="{E4605761-B7AF-4472-A60E-2CB4D781970B}" type="presParOf" srcId="{D89691BF-7AB0-4652-918F-27874081FAB0}" destId="{7FD3E394-CEB7-40F1-A7E1-8B4FC5DC767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B3762A-12FB-497F-8084-C99573F5BA6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6B324EA-E6C0-4AC5-9568-25247DE31289}">
      <dgm:prSet phldrT="[Text]" custT="1"/>
      <dgm:spPr/>
      <dgm:t>
        <a:bodyPr/>
        <a:lstStyle/>
        <a:p>
          <a:r>
            <a:rPr lang="hr-HR" sz="3200" dirty="0" smtClean="0"/>
            <a:t>MISLI</a:t>
          </a:r>
          <a:endParaRPr lang="hr-HR" sz="3200" dirty="0"/>
        </a:p>
      </dgm:t>
    </dgm:pt>
    <dgm:pt modelId="{56542802-CD7D-4E6E-8264-193ACEF002DE}" type="parTrans" cxnId="{4E1BE2BB-73DF-4E27-99C8-3981CBC85A26}">
      <dgm:prSet/>
      <dgm:spPr/>
      <dgm:t>
        <a:bodyPr/>
        <a:lstStyle/>
        <a:p>
          <a:endParaRPr lang="hr-HR"/>
        </a:p>
      </dgm:t>
    </dgm:pt>
    <dgm:pt modelId="{55B04E0F-1D94-44B6-8157-EDC84E945FEB}" type="sibTrans" cxnId="{4E1BE2BB-73DF-4E27-99C8-3981CBC85A26}">
      <dgm:prSet/>
      <dgm:spPr/>
      <dgm:t>
        <a:bodyPr/>
        <a:lstStyle/>
        <a:p>
          <a:endParaRPr lang="hr-HR"/>
        </a:p>
      </dgm:t>
    </dgm:pt>
    <dgm:pt modelId="{A5F30CB9-B415-4AAF-8BD7-929DA0071809}">
      <dgm:prSet phldrT="[Text]" custT="1"/>
      <dgm:spPr/>
      <dgm:t>
        <a:bodyPr/>
        <a:lstStyle/>
        <a:p>
          <a:r>
            <a:rPr lang="hr-HR" sz="3200" dirty="0" smtClean="0"/>
            <a:t>OSJEĆAJI</a:t>
          </a:r>
          <a:endParaRPr lang="hr-HR" sz="3500" dirty="0"/>
        </a:p>
      </dgm:t>
    </dgm:pt>
    <dgm:pt modelId="{53FCF72C-1B8E-4CF6-87FE-F5084C15E403}" type="parTrans" cxnId="{32988AC5-522D-4019-9F6F-AE1F0189A544}">
      <dgm:prSet/>
      <dgm:spPr/>
      <dgm:t>
        <a:bodyPr/>
        <a:lstStyle/>
        <a:p>
          <a:endParaRPr lang="hr-HR"/>
        </a:p>
      </dgm:t>
    </dgm:pt>
    <dgm:pt modelId="{7DC4BCDE-9150-4F92-A119-E2ED519F1C51}" type="sibTrans" cxnId="{32988AC5-522D-4019-9F6F-AE1F0189A544}">
      <dgm:prSet/>
      <dgm:spPr/>
      <dgm:t>
        <a:bodyPr/>
        <a:lstStyle/>
        <a:p>
          <a:endParaRPr lang="hr-HR"/>
        </a:p>
      </dgm:t>
    </dgm:pt>
    <dgm:pt modelId="{6B1BFF74-2223-4238-8055-4730DB19F9BC}" type="pres">
      <dgm:prSet presAssocID="{E1B3762A-12FB-497F-8084-C99573F5BA6A}" presName="Name0" presStyleCnt="0">
        <dgm:presLayoutVars>
          <dgm:dir/>
          <dgm:resizeHandles val="exact"/>
        </dgm:presLayoutVars>
      </dgm:prSet>
      <dgm:spPr/>
    </dgm:pt>
    <dgm:pt modelId="{08C5F764-0F00-470A-B57E-644FF9173C6D}" type="pres">
      <dgm:prSet presAssocID="{56B324EA-E6C0-4AC5-9568-25247DE3128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0D2BBE-B086-4ACB-A9E5-FA23F558C6A8}" type="pres">
      <dgm:prSet presAssocID="{55B04E0F-1D94-44B6-8157-EDC84E945FEB}" presName="sibTrans" presStyleLbl="sibTrans2D1" presStyleIdx="0" presStyleCnt="1" custScaleX="186640"/>
      <dgm:spPr/>
      <dgm:t>
        <a:bodyPr/>
        <a:lstStyle/>
        <a:p>
          <a:endParaRPr lang="hr-HR"/>
        </a:p>
      </dgm:t>
    </dgm:pt>
    <dgm:pt modelId="{AF040A1E-7572-4766-8B00-4BEC9D286E56}" type="pres">
      <dgm:prSet presAssocID="{55B04E0F-1D94-44B6-8157-EDC84E945FEB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7543C4B7-91B3-4D90-AC57-184F9AA73943}" type="pres">
      <dgm:prSet presAssocID="{A5F30CB9-B415-4AAF-8BD7-929DA0071809}" presName="node" presStyleLbl="node1" presStyleIdx="1" presStyleCnt="2" custLinFactNeighborX="3533" custLinFactNeighborY="154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A642C1E-3B87-48EA-BEFA-F8693DFA75E4}" type="presOf" srcId="{A5F30CB9-B415-4AAF-8BD7-929DA0071809}" destId="{7543C4B7-91B3-4D90-AC57-184F9AA73943}" srcOrd="0" destOrd="0" presId="urn:microsoft.com/office/officeart/2005/8/layout/process1"/>
    <dgm:cxn modelId="{427A1B49-F1BF-442C-910F-AEFA114BE865}" type="presOf" srcId="{E1B3762A-12FB-497F-8084-C99573F5BA6A}" destId="{6B1BFF74-2223-4238-8055-4730DB19F9BC}" srcOrd="0" destOrd="0" presId="urn:microsoft.com/office/officeart/2005/8/layout/process1"/>
    <dgm:cxn modelId="{32988AC5-522D-4019-9F6F-AE1F0189A544}" srcId="{E1B3762A-12FB-497F-8084-C99573F5BA6A}" destId="{A5F30CB9-B415-4AAF-8BD7-929DA0071809}" srcOrd="1" destOrd="0" parTransId="{53FCF72C-1B8E-4CF6-87FE-F5084C15E403}" sibTransId="{7DC4BCDE-9150-4F92-A119-E2ED519F1C51}"/>
    <dgm:cxn modelId="{1E33CF9D-B524-4FAB-BA48-89752A553926}" type="presOf" srcId="{55B04E0F-1D94-44B6-8157-EDC84E945FEB}" destId="{4F0D2BBE-B086-4ACB-A9E5-FA23F558C6A8}" srcOrd="0" destOrd="0" presId="urn:microsoft.com/office/officeart/2005/8/layout/process1"/>
    <dgm:cxn modelId="{4E1BE2BB-73DF-4E27-99C8-3981CBC85A26}" srcId="{E1B3762A-12FB-497F-8084-C99573F5BA6A}" destId="{56B324EA-E6C0-4AC5-9568-25247DE31289}" srcOrd="0" destOrd="0" parTransId="{56542802-CD7D-4E6E-8264-193ACEF002DE}" sibTransId="{55B04E0F-1D94-44B6-8157-EDC84E945FEB}"/>
    <dgm:cxn modelId="{E57706EB-7837-4FB0-8E83-FA07B18CA3F4}" type="presOf" srcId="{56B324EA-E6C0-4AC5-9568-25247DE31289}" destId="{08C5F764-0F00-470A-B57E-644FF9173C6D}" srcOrd="0" destOrd="0" presId="urn:microsoft.com/office/officeart/2005/8/layout/process1"/>
    <dgm:cxn modelId="{CD9A029D-665E-4059-B1BF-949405F387DD}" type="presOf" srcId="{55B04E0F-1D94-44B6-8157-EDC84E945FEB}" destId="{AF040A1E-7572-4766-8B00-4BEC9D286E56}" srcOrd="1" destOrd="0" presId="urn:microsoft.com/office/officeart/2005/8/layout/process1"/>
    <dgm:cxn modelId="{F6D66BD9-1887-4804-9E11-2F62A26EAAC6}" type="presParOf" srcId="{6B1BFF74-2223-4238-8055-4730DB19F9BC}" destId="{08C5F764-0F00-470A-B57E-644FF9173C6D}" srcOrd="0" destOrd="0" presId="urn:microsoft.com/office/officeart/2005/8/layout/process1"/>
    <dgm:cxn modelId="{CC38A90E-0933-4B3D-B961-A9CD5CC736E6}" type="presParOf" srcId="{6B1BFF74-2223-4238-8055-4730DB19F9BC}" destId="{4F0D2BBE-B086-4ACB-A9E5-FA23F558C6A8}" srcOrd="1" destOrd="0" presId="urn:microsoft.com/office/officeart/2005/8/layout/process1"/>
    <dgm:cxn modelId="{945541BD-7174-4CD3-AED0-9FBA899FED16}" type="presParOf" srcId="{4F0D2BBE-B086-4ACB-A9E5-FA23F558C6A8}" destId="{AF040A1E-7572-4766-8B00-4BEC9D286E56}" srcOrd="0" destOrd="0" presId="urn:microsoft.com/office/officeart/2005/8/layout/process1"/>
    <dgm:cxn modelId="{E10353FC-1FAA-47F5-A509-4CBB0DCA961E}" type="presParOf" srcId="{6B1BFF74-2223-4238-8055-4730DB19F9BC}" destId="{7543C4B7-91B3-4D90-AC57-184F9AA7394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C3BEEC-037C-4E05-A3A7-19C67B3887B8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B17659C-AC55-4901-85A6-BB10AA17E0A2}">
      <dgm:prSet phldrT="[Text]" custT="1"/>
      <dgm:spPr/>
      <dgm:t>
        <a:bodyPr/>
        <a:lstStyle/>
        <a:p>
          <a:r>
            <a:rPr lang="hr-HR" sz="2000" dirty="0" smtClean="0"/>
            <a:t>MISAO</a:t>
          </a:r>
          <a:endParaRPr lang="hr-HR" sz="2000" dirty="0"/>
        </a:p>
      </dgm:t>
    </dgm:pt>
    <dgm:pt modelId="{C09CBF58-4B0D-450D-8D64-D4CC10A54766}" type="parTrans" cxnId="{6FBF9698-091F-4C4C-B609-D962B606BF7A}">
      <dgm:prSet/>
      <dgm:spPr/>
      <dgm:t>
        <a:bodyPr/>
        <a:lstStyle/>
        <a:p>
          <a:endParaRPr lang="hr-HR"/>
        </a:p>
      </dgm:t>
    </dgm:pt>
    <dgm:pt modelId="{C5FBA9CA-C953-48BF-B65D-00814C1B0E54}" type="sibTrans" cxnId="{6FBF9698-091F-4C4C-B609-D962B606BF7A}">
      <dgm:prSet/>
      <dgm:spPr/>
      <dgm:t>
        <a:bodyPr/>
        <a:lstStyle/>
        <a:p>
          <a:endParaRPr lang="hr-HR"/>
        </a:p>
      </dgm:t>
    </dgm:pt>
    <dgm:pt modelId="{34CD8042-1F73-4397-836B-5198111B075E}">
      <dgm:prSet phldrT="[Text]" custT="1"/>
      <dgm:spPr/>
      <dgm:t>
        <a:bodyPr/>
        <a:lstStyle/>
        <a:p>
          <a:endParaRPr lang="hr-HR" sz="2800" i="1" dirty="0" smtClean="0"/>
        </a:p>
        <a:p>
          <a:r>
            <a:rPr lang="hr-HR" sz="2800" i="1" dirty="0" smtClean="0"/>
            <a:t>„Nikad neću biti kao ostali studenti.”</a:t>
          </a:r>
          <a:endParaRPr lang="hr-HR" sz="2800" i="1" dirty="0"/>
        </a:p>
      </dgm:t>
    </dgm:pt>
    <dgm:pt modelId="{05EF4DDF-0650-43A0-9380-D4DC3BD33661}" type="parTrans" cxnId="{595075EF-EEFE-4E32-966A-CC9B2E010C7E}">
      <dgm:prSet/>
      <dgm:spPr/>
      <dgm:t>
        <a:bodyPr/>
        <a:lstStyle/>
        <a:p>
          <a:endParaRPr lang="hr-HR"/>
        </a:p>
      </dgm:t>
    </dgm:pt>
    <dgm:pt modelId="{E00BA042-79DA-4EFD-83E6-946B297C917C}" type="sibTrans" cxnId="{595075EF-EEFE-4E32-966A-CC9B2E010C7E}">
      <dgm:prSet/>
      <dgm:spPr/>
      <dgm:t>
        <a:bodyPr/>
        <a:lstStyle/>
        <a:p>
          <a:endParaRPr lang="hr-HR"/>
        </a:p>
      </dgm:t>
    </dgm:pt>
    <dgm:pt modelId="{6A1BD8AA-CD13-4AE9-99A7-01A977F2BCAB}">
      <dgm:prSet phldrT="[Text]" custT="1"/>
      <dgm:spPr/>
      <dgm:t>
        <a:bodyPr/>
        <a:lstStyle/>
        <a:p>
          <a:r>
            <a:rPr lang="hr-HR" sz="2000" dirty="0" smtClean="0"/>
            <a:t>OSJEĆAJ</a:t>
          </a:r>
          <a:endParaRPr lang="hr-HR" sz="2000" dirty="0"/>
        </a:p>
      </dgm:t>
    </dgm:pt>
    <dgm:pt modelId="{6BB2EC07-FEE9-4D76-BB84-F33D89FA3CE2}" type="parTrans" cxnId="{131F3174-FC1A-4D0B-A9EE-922DF9A29731}">
      <dgm:prSet/>
      <dgm:spPr/>
      <dgm:t>
        <a:bodyPr/>
        <a:lstStyle/>
        <a:p>
          <a:endParaRPr lang="hr-HR"/>
        </a:p>
      </dgm:t>
    </dgm:pt>
    <dgm:pt modelId="{458B7B0D-C14C-455B-92A9-1CEB8A1D9D38}" type="sibTrans" cxnId="{131F3174-FC1A-4D0B-A9EE-922DF9A29731}">
      <dgm:prSet/>
      <dgm:spPr/>
      <dgm:t>
        <a:bodyPr/>
        <a:lstStyle/>
        <a:p>
          <a:endParaRPr lang="hr-HR"/>
        </a:p>
      </dgm:t>
    </dgm:pt>
    <dgm:pt modelId="{E18536BE-10E9-4B89-B80C-7F8A150154B6}">
      <dgm:prSet phldrT="[Text]" custT="1"/>
      <dgm:spPr/>
      <dgm:t>
        <a:bodyPr/>
        <a:lstStyle/>
        <a:p>
          <a:pPr algn="ctr"/>
          <a:endParaRPr lang="hr-HR" sz="2800" dirty="0" smtClean="0"/>
        </a:p>
        <a:p>
          <a:pPr algn="ctr"/>
          <a:r>
            <a:rPr lang="hr-HR" sz="2800" dirty="0" smtClean="0"/>
            <a:t>Tuga</a:t>
          </a:r>
          <a:endParaRPr lang="hr-HR" sz="2800" dirty="0"/>
        </a:p>
      </dgm:t>
    </dgm:pt>
    <dgm:pt modelId="{1B5D0613-7A0B-4ED8-B839-C0CCC85205FA}" type="parTrans" cxnId="{27A1D448-CFE1-421F-B7B6-6C72B5972164}">
      <dgm:prSet/>
      <dgm:spPr/>
      <dgm:t>
        <a:bodyPr/>
        <a:lstStyle/>
        <a:p>
          <a:endParaRPr lang="hr-HR"/>
        </a:p>
      </dgm:t>
    </dgm:pt>
    <dgm:pt modelId="{6AEBDD41-445D-4FBB-9474-10ADC69E03B7}" type="sibTrans" cxnId="{27A1D448-CFE1-421F-B7B6-6C72B5972164}">
      <dgm:prSet/>
      <dgm:spPr/>
      <dgm:t>
        <a:bodyPr/>
        <a:lstStyle/>
        <a:p>
          <a:endParaRPr lang="hr-HR"/>
        </a:p>
      </dgm:t>
    </dgm:pt>
    <dgm:pt modelId="{CBD5EAE3-C6E1-4167-A058-0370B04E477B}" type="pres">
      <dgm:prSet presAssocID="{78C3BEEC-037C-4E05-A3A7-19C67B3887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0B9E50E-45B1-458E-9C33-F4B6858E5489}" type="pres">
      <dgm:prSet presAssocID="{EB17659C-AC55-4901-85A6-BB10AA17E0A2}" presName="compositeNode" presStyleCnt="0">
        <dgm:presLayoutVars>
          <dgm:bulletEnabled val="1"/>
        </dgm:presLayoutVars>
      </dgm:prSet>
      <dgm:spPr/>
    </dgm:pt>
    <dgm:pt modelId="{D691BF87-3264-4102-A362-059B2A38BDF5}" type="pres">
      <dgm:prSet presAssocID="{EB17659C-AC55-4901-85A6-BB10AA17E0A2}" presName="bgRect" presStyleLbl="node1" presStyleIdx="0" presStyleCnt="2"/>
      <dgm:spPr/>
      <dgm:t>
        <a:bodyPr/>
        <a:lstStyle/>
        <a:p>
          <a:endParaRPr lang="hr-HR"/>
        </a:p>
      </dgm:t>
    </dgm:pt>
    <dgm:pt modelId="{6530E4C6-CFF8-4C23-BC49-C6BD9E854D45}" type="pres">
      <dgm:prSet presAssocID="{EB17659C-AC55-4901-85A6-BB10AA17E0A2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CC886A0-AA06-4572-B34E-8AABBA65DB7B}" type="pres">
      <dgm:prSet presAssocID="{EB17659C-AC55-4901-85A6-BB10AA17E0A2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A32E908-2B1E-48C6-94CC-361D21CCAC8A}" type="pres">
      <dgm:prSet presAssocID="{C5FBA9CA-C953-48BF-B65D-00814C1B0E54}" presName="hSp" presStyleCnt="0"/>
      <dgm:spPr/>
    </dgm:pt>
    <dgm:pt modelId="{4D7D7444-41A1-4FBA-87F2-083C5350A69C}" type="pres">
      <dgm:prSet presAssocID="{C5FBA9CA-C953-48BF-B65D-00814C1B0E54}" presName="vProcSp" presStyleCnt="0"/>
      <dgm:spPr/>
    </dgm:pt>
    <dgm:pt modelId="{E367A62B-1C7F-4C29-967A-50BCCFAD8CCB}" type="pres">
      <dgm:prSet presAssocID="{C5FBA9CA-C953-48BF-B65D-00814C1B0E54}" presName="vSp1" presStyleCnt="0"/>
      <dgm:spPr/>
    </dgm:pt>
    <dgm:pt modelId="{E4E56EB4-CB79-4EDF-85F2-D289305CFFDB}" type="pres">
      <dgm:prSet presAssocID="{C5FBA9CA-C953-48BF-B65D-00814C1B0E54}" presName="simulatedConn" presStyleLbl="solidFgAcc1" presStyleIdx="0" presStyleCnt="1"/>
      <dgm:spPr/>
    </dgm:pt>
    <dgm:pt modelId="{81B214A3-D723-498C-9576-8345F83BF6F2}" type="pres">
      <dgm:prSet presAssocID="{C5FBA9CA-C953-48BF-B65D-00814C1B0E54}" presName="vSp2" presStyleCnt="0"/>
      <dgm:spPr/>
    </dgm:pt>
    <dgm:pt modelId="{DF803E6D-A791-4C77-9ADA-9C56034F0E28}" type="pres">
      <dgm:prSet presAssocID="{C5FBA9CA-C953-48BF-B65D-00814C1B0E54}" presName="sibTrans" presStyleCnt="0"/>
      <dgm:spPr/>
    </dgm:pt>
    <dgm:pt modelId="{CDE4B84B-2CEF-49DF-853A-5E702256C207}" type="pres">
      <dgm:prSet presAssocID="{6A1BD8AA-CD13-4AE9-99A7-01A977F2BCAB}" presName="compositeNode" presStyleCnt="0">
        <dgm:presLayoutVars>
          <dgm:bulletEnabled val="1"/>
        </dgm:presLayoutVars>
      </dgm:prSet>
      <dgm:spPr/>
    </dgm:pt>
    <dgm:pt modelId="{36ECEFDA-F9CC-47F5-84BA-3722D973D1A6}" type="pres">
      <dgm:prSet presAssocID="{6A1BD8AA-CD13-4AE9-99A7-01A977F2BCAB}" presName="bgRect" presStyleLbl="node1" presStyleIdx="1" presStyleCnt="2" custLinFactNeighborX="-1270" custLinFactNeighborY="-472"/>
      <dgm:spPr/>
      <dgm:t>
        <a:bodyPr/>
        <a:lstStyle/>
        <a:p>
          <a:endParaRPr lang="hr-HR"/>
        </a:p>
      </dgm:t>
    </dgm:pt>
    <dgm:pt modelId="{430A9F2A-E0CB-43DC-B924-2897099AAB22}" type="pres">
      <dgm:prSet presAssocID="{6A1BD8AA-CD13-4AE9-99A7-01A977F2BCAB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2778BC-6506-4277-A199-E203B267ADC7}" type="pres">
      <dgm:prSet presAssocID="{6A1BD8AA-CD13-4AE9-99A7-01A977F2BCAB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95075EF-EEFE-4E32-966A-CC9B2E010C7E}" srcId="{EB17659C-AC55-4901-85A6-BB10AA17E0A2}" destId="{34CD8042-1F73-4397-836B-5198111B075E}" srcOrd="0" destOrd="0" parTransId="{05EF4DDF-0650-43A0-9380-D4DC3BD33661}" sibTransId="{E00BA042-79DA-4EFD-83E6-946B297C917C}"/>
    <dgm:cxn modelId="{691DCCEF-71BD-495A-9038-58B4A1F26F53}" type="presOf" srcId="{6A1BD8AA-CD13-4AE9-99A7-01A977F2BCAB}" destId="{36ECEFDA-F9CC-47F5-84BA-3722D973D1A6}" srcOrd="0" destOrd="0" presId="urn:microsoft.com/office/officeart/2005/8/layout/hProcess7"/>
    <dgm:cxn modelId="{AEA8CE46-DD2C-4222-8DDC-7284F489530A}" type="presOf" srcId="{E18536BE-10E9-4B89-B80C-7F8A150154B6}" destId="{5F2778BC-6506-4277-A199-E203B267ADC7}" srcOrd="0" destOrd="0" presId="urn:microsoft.com/office/officeart/2005/8/layout/hProcess7"/>
    <dgm:cxn modelId="{3BF49495-12B3-4CFF-B685-01A34015BDDA}" type="presOf" srcId="{78C3BEEC-037C-4E05-A3A7-19C67B3887B8}" destId="{CBD5EAE3-C6E1-4167-A058-0370B04E477B}" srcOrd="0" destOrd="0" presId="urn:microsoft.com/office/officeart/2005/8/layout/hProcess7"/>
    <dgm:cxn modelId="{DE63BFE9-2D8B-4FD4-B3CE-60A230F24A55}" type="presOf" srcId="{6A1BD8AA-CD13-4AE9-99A7-01A977F2BCAB}" destId="{430A9F2A-E0CB-43DC-B924-2897099AAB22}" srcOrd="1" destOrd="0" presId="urn:microsoft.com/office/officeart/2005/8/layout/hProcess7"/>
    <dgm:cxn modelId="{8BFB3089-FB0F-482E-96A6-272EA9624080}" type="presOf" srcId="{34CD8042-1F73-4397-836B-5198111B075E}" destId="{DCC886A0-AA06-4572-B34E-8AABBA65DB7B}" srcOrd="0" destOrd="0" presId="urn:microsoft.com/office/officeart/2005/8/layout/hProcess7"/>
    <dgm:cxn modelId="{27A1D448-CFE1-421F-B7B6-6C72B5972164}" srcId="{6A1BD8AA-CD13-4AE9-99A7-01A977F2BCAB}" destId="{E18536BE-10E9-4B89-B80C-7F8A150154B6}" srcOrd="0" destOrd="0" parTransId="{1B5D0613-7A0B-4ED8-B839-C0CCC85205FA}" sibTransId="{6AEBDD41-445D-4FBB-9474-10ADC69E03B7}"/>
    <dgm:cxn modelId="{9314E679-0585-457F-AECC-B6E0AEEC5900}" type="presOf" srcId="{EB17659C-AC55-4901-85A6-BB10AA17E0A2}" destId="{6530E4C6-CFF8-4C23-BC49-C6BD9E854D45}" srcOrd="1" destOrd="0" presId="urn:microsoft.com/office/officeart/2005/8/layout/hProcess7"/>
    <dgm:cxn modelId="{6FBF9698-091F-4C4C-B609-D962B606BF7A}" srcId="{78C3BEEC-037C-4E05-A3A7-19C67B3887B8}" destId="{EB17659C-AC55-4901-85A6-BB10AA17E0A2}" srcOrd="0" destOrd="0" parTransId="{C09CBF58-4B0D-450D-8D64-D4CC10A54766}" sibTransId="{C5FBA9CA-C953-48BF-B65D-00814C1B0E54}"/>
    <dgm:cxn modelId="{131F3174-FC1A-4D0B-A9EE-922DF9A29731}" srcId="{78C3BEEC-037C-4E05-A3A7-19C67B3887B8}" destId="{6A1BD8AA-CD13-4AE9-99A7-01A977F2BCAB}" srcOrd="1" destOrd="0" parTransId="{6BB2EC07-FEE9-4D76-BB84-F33D89FA3CE2}" sibTransId="{458B7B0D-C14C-455B-92A9-1CEB8A1D9D38}"/>
    <dgm:cxn modelId="{293064CC-EE58-4208-A153-D9192547E7E6}" type="presOf" srcId="{EB17659C-AC55-4901-85A6-BB10AA17E0A2}" destId="{D691BF87-3264-4102-A362-059B2A38BDF5}" srcOrd="0" destOrd="0" presId="urn:microsoft.com/office/officeart/2005/8/layout/hProcess7"/>
    <dgm:cxn modelId="{4D6AD5C1-A606-49AB-845F-BAE9DE49F650}" type="presParOf" srcId="{CBD5EAE3-C6E1-4167-A058-0370B04E477B}" destId="{F0B9E50E-45B1-458E-9C33-F4B6858E5489}" srcOrd="0" destOrd="0" presId="urn:microsoft.com/office/officeart/2005/8/layout/hProcess7"/>
    <dgm:cxn modelId="{D9273414-49F0-4BD7-A72B-310582825FB2}" type="presParOf" srcId="{F0B9E50E-45B1-458E-9C33-F4B6858E5489}" destId="{D691BF87-3264-4102-A362-059B2A38BDF5}" srcOrd="0" destOrd="0" presId="urn:microsoft.com/office/officeart/2005/8/layout/hProcess7"/>
    <dgm:cxn modelId="{3479762F-9C1C-4572-87FC-3BD261D9BAD6}" type="presParOf" srcId="{F0B9E50E-45B1-458E-9C33-F4B6858E5489}" destId="{6530E4C6-CFF8-4C23-BC49-C6BD9E854D45}" srcOrd="1" destOrd="0" presId="urn:microsoft.com/office/officeart/2005/8/layout/hProcess7"/>
    <dgm:cxn modelId="{466F4F8E-FF82-4AF4-B82A-826D8EA62457}" type="presParOf" srcId="{F0B9E50E-45B1-458E-9C33-F4B6858E5489}" destId="{DCC886A0-AA06-4572-B34E-8AABBA65DB7B}" srcOrd="2" destOrd="0" presId="urn:microsoft.com/office/officeart/2005/8/layout/hProcess7"/>
    <dgm:cxn modelId="{88BC031E-B5A1-4DB6-9E50-5E30702AC4D3}" type="presParOf" srcId="{CBD5EAE3-C6E1-4167-A058-0370B04E477B}" destId="{CA32E908-2B1E-48C6-94CC-361D21CCAC8A}" srcOrd="1" destOrd="0" presId="urn:microsoft.com/office/officeart/2005/8/layout/hProcess7"/>
    <dgm:cxn modelId="{81EFE19F-A3EE-4593-AD58-39CFF94D541C}" type="presParOf" srcId="{CBD5EAE3-C6E1-4167-A058-0370B04E477B}" destId="{4D7D7444-41A1-4FBA-87F2-083C5350A69C}" srcOrd="2" destOrd="0" presId="urn:microsoft.com/office/officeart/2005/8/layout/hProcess7"/>
    <dgm:cxn modelId="{C08060A5-784E-4E56-85EC-1E9477C7E4F0}" type="presParOf" srcId="{4D7D7444-41A1-4FBA-87F2-083C5350A69C}" destId="{E367A62B-1C7F-4C29-967A-50BCCFAD8CCB}" srcOrd="0" destOrd="0" presId="urn:microsoft.com/office/officeart/2005/8/layout/hProcess7"/>
    <dgm:cxn modelId="{13F54173-FE13-4A83-ADDE-53DB0197B390}" type="presParOf" srcId="{4D7D7444-41A1-4FBA-87F2-083C5350A69C}" destId="{E4E56EB4-CB79-4EDF-85F2-D289305CFFDB}" srcOrd="1" destOrd="0" presId="urn:microsoft.com/office/officeart/2005/8/layout/hProcess7"/>
    <dgm:cxn modelId="{1A2E8E77-99CE-4432-8AAE-A9F8CB5A6DF8}" type="presParOf" srcId="{4D7D7444-41A1-4FBA-87F2-083C5350A69C}" destId="{81B214A3-D723-498C-9576-8345F83BF6F2}" srcOrd="2" destOrd="0" presId="urn:microsoft.com/office/officeart/2005/8/layout/hProcess7"/>
    <dgm:cxn modelId="{1A12A631-732C-4420-BE74-D032EDD43EBD}" type="presParOf" srcId="{CBD5EAE3-C6E1-4167-A058-0370B04E477B}" destId="{DF803E6D-A791-4C77-9ADA-9C56034F0E28}" srcOrd="3" destOrd="0" presId="urn:microsoft.com/office/officeart/2005/8/layout/hProcess7"/>
    <dgm:cxn modelId="{D5DC1CFC-A3AE-44F1-8A60-A8BAC42FC463}" type="presParOf" srcId="{CBD5EAE3-C6E1-4167-A058-0370B04E477B}" destId="{CDE4B84B-2CEF-49DF-853A-5E702256C207}" srcOrd="4" destOrd="0" presId="urn:microsoft.com/office/officeart/2005/8/layout/hProcess7"/>
    <dgm:cxn modelId="{74B5CE16-51D8-417A-B1D6-B849B013B944}" type="presParOf" srcId="{CDE4B84B-2CEF-49DF-853A-5E702256C207}" destId="{36ECEFDA-F9CC-47F5-84BA-3722D973D1A6}" srcOrd="0" destOrd="0" presId="urn:microsoft.com/office/officeart/2005/8/layout/hProcess7"/>
    <dgm:cxn modelId="{2581E2B5-364B-487E-BAFB-C9BD39760339}" type="presParOf" srcId="{CDE4B84B-2CEF-49DF-853A-5E702256C207}" destId="{430A9F2A-E0CB-43DC-B924-2897099AAB22}" srcOrd="1" destOrd="0" presId="urn:microsoft.com/office/officeart/2005/8/layout/hProcess7"/>
    <dgm:cxn modelId="{D2BFC78F-3513-43AE-A3A3-82102A6E231B}" type="presParOf" srcId="{CDE4B84B-2CEF-49DF-853A-5E702256C207}" destId="{5F2778BC-6506-4277-A199-E203B267ADC7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AD8F8C-0823-4618-9B35-827917FA394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6385981-6AB2-43D6-8F1E-BEAABAE8D49D}">
      <dgm:prSet phldrT="[Text]" custT="1"/>
      <dgm:spPr/>
      <dgm:t>
        <a:bodyPr/>
        <a:lstStyle/>
        <a:p>
          <a:r>
            <a:rPr lang="hr-HR" sz="2800" dirty="0" smtClean="0"/>
            <a:t>Identifikacija automatske misli</a:t>
          </a:r>
          <a:endParaRPr lang="hr-HR" sz="2800" dirty="0"/>
        </a:p>
      </dgm:t>
    </dgm:pt>
    <dgm:pt modelId="{2F9518D5-99ED-4488-A35A-35E74FA43B58}" type="parTrans" cxnId="{44B09AE4-5E87-44E4-87C6-219625E056E5}">
      <dgm:prSet/>
      <dgm:spPr/>
      <dgm:t>
        <a:bodyPr/>
        <a:lstStyle/>
        <a:p>
          <a:endParaRPr lang="hr-HR"/>
        </a:p>
      </dgm:t>
    </dgm:pt>
    <dgm:pt modelId="{1948A085-B7D0-4EB6-B9E1-D4BD0E9BE9A8}" type="sibTrans" cxnId="{44B09AE4-5E87-44E4-87C6-219625E056E5}">
      <dgm:prSet/>
      <dgm:spPr/>
      <dgm:t>
        <a:bodyPr/>
        <a:lstStyle/>
        <a:p>
          <a:endParaRPr lang="hr-HR"/>
        </a:p>
      </dgm:t>
    </dgm:pt>
    <dgm:pt modelId="{3EBC1726-5293-48C3-83CE-71121B6F055C}">
      <dgm:prSet phldrT="[Text]" custT="1"/>
      <dgm:spPr/>
      <dgm:t>
        <a:bodyPr/>
        <a:lstStyle/>
        <a:p>
          <a:r>
            <a:rPr lang="hr-HR" sz="2800" dirty="0" smtClean="0"/>
            <a:t>Vrednovanje i odgovaranje na automatske misli</a:t>
          </a:r>
          <a:endParaRPr lang="hr-HR" sz="2800" dirty="0"/>
        </a:p>
      </dgm:t>
    </dgm:pt>
    <dgm:pt modelId="{5CDE42D1-0F24-478E-A953-9ECCC5C67497}" type="parTrans" cxnId="{319A3DFC-F96E-4AC5-B87B-C8351075294F}">
      <dgm:prSet/>
      <dgm:spPr/>
      <dgm:t>
        <a:bodyPr/>
        <a:lstStyle/>
        <a:p>
          <a:endParaRPr lang="hr-HR"/>
        </a:p>
      </dgm:t>
    </dgm:pt>
    <dgm:pt modelId="{23377DA8-EBE5-4B52-ABEF-42A13A554E59}" type="sibTrans" cxnId="{319A3DFC-F96E-4AC5-B87B-C8351075294F}">
      <dgm:prSet/>
      <dgm:spPr/>
      <dgm:t>
        <a:bodyPr/>
        <a:lstStyle/>
        <a:p>
          <a:endParaRPr lang="hr-HR"/>
        </a:p>
      </dgm:t>
    </dgm:pt>
    <dgm:pt modelId="{3EDA90C1-07B8-48DE-9F3D-0DDD59C79720}">
      <dgm:prSet phldrT="[Text]" custT="1"/>
      <dgm:spPr/>
      <dgm:t>
        <a:bodyPr/>
        <a:lstStyle/>
        <a:p>
          <a:r>
            <a:rPr lang="hr-HR" sz="2800" dirty="0" smtClean="0"/>
            <a:t>Rješavanje problema ako je misao točna</a:t>
          </a:r>
          <a:endParaRPr lang="hr-HR" sz="2800" dirty="0"/>
        </a:p>
      </dgm:t>
    </dgm:pt>
    <dgm:pt modelId="{4D0A2ED1-8800-4B63-BCBC-B4995B84578F}" type="parTrans" cxnId="{0992D776-E914-4B08-B75A-BA6B50FC9805}">
      <dgm:prSet/>
      <dgm:spPr/>
      <dgm:t>
        <a:bodyPr/>
        <a:lstStyle/>
        <a:p>
          <a:endParaRPr lang="hr-HR"/>
        </a:p>
      </dgm:t>
    </dgm:pt>
    <dgm:pt modelId="{21D109E1-D498-482F-977F-271125649375}" type="sibTrans" cxnId="{0992D776-E914-4B08-B75A-BA6B50FC9805}">
      <dgm:prSet/>
      <dgm:spPr/>
      <dgm:t>
        <a:bodyPr/>
        <a:lstStyle/>
        <a:p>
          <a:endParaRPr lang="hr-HR"/>
        </a:p>
      </dgm:t>
    </dgm:pt>
    <dgm:pt modelId="{BCAA0DE1-B71E-4B27-9DAF-D353C5A5F46D}" type="pres">
      <dgm:prSet presAssocID="{53AD8F8C-0823-4618-9B35-827917FA394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A0C0F73D-40AD-4D7A-AE7C-1B0F9ADF3770}" type="pres">
      <dgm:prSet presAssocID="{D6385981-6AB2-43D6-8F1E-BEAABAE8D49D}" presName="composite" presStyleCnt="0"/>
      <dgm:spPr/>
    </dgm:pt>
    <dgm:pt modelId="{97F5A375-9C81-4790-9BFD-4193EF1005C5}" type="pres">
      <dgm:prSet presAssocID="{D6385981-6AB2-43D6-8F1E-BEAABAE8D49D}" presName="bentUpArrow1" presStyleLbl="alignImgPlace1" presStyleIdx="0" presStyleCnt="2" custLinFactNeighborX="-32905" custLinFactNeighborY="1827"/>
      <dgm:spPr/>
    </dgm:pt>
    <dgm:pt modelId="{372BBD1E-F01D-496B-ADE8-F20277634683}" type="pres">
      <dgm:prSet presAssocID="{D6385981-6AB2-43D6-8F1E-BEAABAE8D49D}" presName="ParentText" presStyleLbl="node1" presStyleIdx="0" presStyleCnt="3" custScaleX="197063" custScaleY="925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2AFE3EA-7E9F-485D-866F-55B14A1AF74F}" type="pres">
      <dgm:prSet presAssocID="{D6385981-6AB2-43D6-8F1E-BEAABAE8D49D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939BB4C-923F-486B-8D99-5B5B75F30A28}" type="pres">
      <dgm:prSet presAssocID="{1948A085-B7D0-4EB6-B9E1-D4BD0E9BE9A8}" presName="sibTrans" presStyleCnt="0"/>
      <dgm:spPr/>
    </dgm:pt>
    <dgm:pt modelId="{DDB6DE38-BF6F-4B4E-BA32-295F3100B4CF}" type="pres">
      <dgm:prSet presAssocID="{3EBC1726-5293-48C3-83CE-71121B6F055C}" presName="composite" presStyleCnt="0"/>
      <dgm:spPr/>
    </dgm:pt>
    <dgm:pt modelId="{65B4CCCA-2F45-44C5-9F73-989205E21449}" type="pres">
      <dgm:prSet presAssocID="{3EBC1726-5293-48C3-83CE-71121B6F055C}" presName="bentUpArrow1" presStyleLbl="alignImgPlace1" presStyleIdx="1" presStyleCnt="2" custLinFactNeighborX="-30924" custLinFactNeighborY="5262"/>
      <dgm:spPr/>
    </dgm:pt>
    <dgm:pt modelId="{57DDB638-B023-48B8-916E-E3F9F14A1B14}" type="pres">
      <dgm:prSet presAssocID="{3EBC1726-5293-48C3-83CE-71121B6F055C}" presName="ParentText" presStyleLbl="node1" presStyleIdx="1" presStyleCnt="3" custScaleX="184011" custScaleY="9518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31FF6A1-0660-462E-A50C-D118ADE6678F}" type="pres">
      <dgm:prSet presAssocID="{3EBC1726-5293-48C3-83CE-71121B6F055C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C439F91-7B37-4F69-A06D-90DB9671AF1F}" type="pres">
      <dgm:prSet presAssocID="{23377DA8-EBE5-4B52-ABEF-42A13A554E59}" presName="sibTrans" presStyleCnt="0"/>
      <dgm:spPr/>
    </dgm:pt>
    <dgm:pt modelId="{941E4C25-EA59-45F3-9DD9-9DAD911C7E0E}" type="pres">
      <dgm:prSet presAssocID="{3EDA90C1-07B8-48DE-9F3D-0DDD59C79720}" presName="composite" presStyleCnt="0"/>
      <dgm:spPr/>
    </dgm:pt>
    <dgm:pt modelId="{AB1BE0C6-E013-48C6-BF53-90BEA6B7E6F1}" type="pres">
      <dgm:prSet presAssocID="{3EDA90C1-07B8-48DE-9F3D-0DDD59C79720}" presName="ParentText" presStyleLbl="node1" presStyleIdx="2" presStyleCnt="3" custScaleX="188578" custScaleY="957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992D776-E914-4B08-B75A-BA6B50FC9805}" srcId="{53AD8F8C-0823-4618-9B35-827917FA3946}" destId="{3EDA90C1-07B8-48DE-9F3D-0DDD59C79720}" srcOrd="2" destOrd="0" parTransId="{4D0A2ED1-8800-4B63-BCBC-B4995B84578F}" sibTransId="{21D109E1-D498-482F-977F-271125649375}"/>
    <dgm:cxn modelId="{5AC4206A-AC51-4247-B879-C004BCC88628}" type="presOf" srcId="{D6385981-6AB2-43D6-8F1E-BEAABAE8D49D}" destId="{372BBD1E-F01D-496B-ADE8-F20277634683}" srcOrd="0" destOrd="0" presId="urn:microsoft.com/office/officeart/2005/8/layout/StepDownProcess"/>
    <dgm:cxn modelId="{70CC68B6-D8C5-4DA0-AD88-2866A95CC3E4}" type="presOf" srcId="{3EDA90C1-07B8-48DE-9F3D-0DDD59C79720}" destId="{AB1BE0C6-E013-48C6-BF53-90BEA6B7E6F1}" srcOrd="0" destOrd="0" presId="urn:microsoft.com/office/officeart/2005/8/layout/StepDownProcess"/>
    <dgm:cxn modelId="{82A53FDB-3E05-44D5-BEAB-E361DF6D0854}" type="presOf" srcId="{3EBC1726-5293-48C3-83CE-71121B6F055C}" destId="{57DDB638-B023-48B8-916E-E3F9F14A1B14}" srcOrd="0" destOrd="0" presId="urn:microsoft.com/office/officeart/2005/8/layout/StepDownProcess"/>
    <dgm:cxn modelId="{319A3DFC-F96E-4AC5-B87B-C8351075294F}" srcId="{53AD8F8C-0823-4618-9B35-827917FA3946}" destId="{3EBC1726-5293-48C3-83CE-71121B6F055C}" srcOrd="1" destOrd="0" parTransId="{5CDE42D1-0F24-478E-A953-9ECCC5C67497}" sibTransId="{23377DA8-EBE5-4B52-ABEF-42A13A554E59}"/>
    <dgm:cxn modelId="{F9EA1C97-2C10-4BBA-B86D-38FD4BC842EE}" type="presOf" srcId="{53AD8F8C-0823-4618-9B35-827917FA3946}" destId="{BCAA0DE1-B71E-4B27-9DAF-D353C5A5F46D}" srcOrd="0" destOrd="0" presId="urn:microsoft.com/office/officeart/2005/8/layout/StepDownProcess"/>
    <dgm:cxn modelId="{44B09AE4-5E87-44E4-87C6-219625E056E5}" srcId="{53AD8F8C-0823-4618-9B35-827917FA3946}" destId="{D6385981-6AB2-43D6-8F1E-BEAABAE8D49D}" srcOrd="0" destOrd="0" parTransId="{2F9518D5-99ED-4488-A35A-35E74FA43B58}" sibTransId="{1948A085-B7D0-4EB6-B9E1-D4BD0E9BE9A8}"/>
    <dgm:cxn modelId="{19EF2B4E-D0B4-4856-8E71-F22E602DCE58}" type="presParOf" srcId="{BCAA0DE1-B71E-4B27-9DAF-D353C5A5F46D}" destId="{A0C0F73D-40AD-4D7A-AE7C-1B0F9ADF3770}" srcOrd="0" destOrd="0" presId="urn:microsoft.com/office/officeart/2005/8/layout/StepDownProcess"/>
    <dgm:cxn modelId="{B4420D06-FB86-4817-A3D5-C55E6711AC4C}" type="presParOf" srcId="{A0C0F73D-40AD-4D7A-AE7C-1B0F9ADF3770}" destId="{97F5A375-9C81-4790-9BFD-4193EF1005C5}" srcOrd="0" destOrd="0" presId="urn:microsoft.com/office/officeart/2005/8/layout/StepDownProcess"/>
    <dgm:cxn modelId="{0B3E67C9-8B07-4ADD-83CE-8157E3EFC3E7}" type="presParOf" srcId="{A0C0F73D-40AD-4D7A-AE7C-1B0F9ADF3770}" destId="{372BBD1E-F01D-496B-ADE8-F20277634683}" srcOrd="1" destOrd="0" presId="urn:microsoft.com/office/officeart/2005/8/layout/StepDownProcess"/>
    <dgm:cxn modelId="{0A40CA00-DF10-4948-8DE0-2BA427163F3C}" type="presParOf" srcId="{A0C0F73D-40AD-4D7A-AE7C-1B0F9ADF3770}" destId="{F2AFE3EA-7E9F-485D-866F-55B14A1AF74F}" srcOrd="2" destOrd="0" presId="urn:microsoft.com/office/officeart/2005/8/layout/StepDownProcess"/>
    <dgm:cxn modelId="{2EFDE3AC-9FA2-415C-8B1A-D21BBDD88B75}" type="presParOf" srcId="{BCAA0DE1-B71E-4B27-9DAF-D353C5A5F46D}" destId="{1939BB4C-923F-486B-8D99-5B5B75F30A28}" srcOrd="1" destOrd="0" presId="urn:microsoft.com/office/officeart/2005/8/layout/StepDownProcess"/>
    <dgm:cxn modelId="{73F9E351-58D7-4863-BA5E-AE8B7769E956}" type="presParOf" srcId="{BCAA0DE1-B71E-4B27-9DAF-D353C5A5F46D}" destId="{DDB6DE38-BF6F-4B4E-BA32-295F3100B4CF}" srcOrd="2" destOrd="0" presId="urn:microsoft.com/office/officeart/2005/8/layout/StepDownProcess"/>
    <dgm:cxn modelId="{34771B49-02F5-4DB8-8CC5-1398CE3DA8FE}" type="presParOf" srcId="{DDB6DE38-BF6F-4B4E-BA32-295F3100B4CF}" destId="{65B4CCCA-2F45-44C5-9F73-989205E21449}" srcOrd="0" destOrd="0" presId="urn:microsoft.com/office/officeart/2005/8/layout/StepDownProcess"/>
    <dgm:cxn modelId="{1433C70D-4FCF-4B2A-9066-7A7EB8A17AD5}" type="presParOf" srcId="{DDB6DE38-BF6F-4B4E-BA32-295F3100B4CF}" destId="{57DDB638-B023-48B8-916E-E3F9F14A1B14}" srcOrd="1" destOrd="0" presId="urn:microsoft.com/office/officeart/2005/8/layout/StepDownProcess"/>
    <dgm:cxn modelId="{EA2F3353-AEE3-44E4-8ADA-3A3BD9699E08}" type="presParOf" srcId="{DDB6DE38-BF6F-4B4E-BA32-295F3100B4CF}" destId="{531FF6A1-0660-462E-A50C-D118ADE6678F}" srcOrd="2" destOrd="0" presId="urn:microsoft.com/office/officeart/2005/8/layout/StepDownProcess"/>
    <dgm:cxn modelId="{02646992-816B-459B-AFD7-BC534183875C}" type="presParOf" srcId="{BCAA0DE1-B71E-4B27-9DAF-D353C5A5F46D}" destId="{EC439F91-7B37-4F69-A06D-90DB9671AF1F}" srcOrd="3" destOrd="0" presId="urn:microsoft.com/office/officeart/2005/8/layout/StepDownProcess"/>
    <dgm:cxn modelId="{DBAB3A71-D6BF-4796-A166-EF9DEF96C795}" type="presParOf" srcId="{BCAA0DE1-B71E-4B27-9DAF-D353C5A5F46D}" destId="{941E4C25-EA59-45F3-9DD9-9DAD911C7E0E}" srcOrd="4" destOrd="0" presId="urn:microsoft.com/office/officeart/2005/8/layout/StepDownProcess"/>
    <dgm:cxn modelId="{4A11FB94-7D1D-46D6-9B24-E701CBC4E3C6}" type="presParOf" srcId="{941E4C25-EA59-45F3-9DD9-9DAD911C7E0E}" destId="{AB1BE0C6-E013-48C6-BF53-90BEA6B7E6F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244E9-3787-494B-B902-2BB0E43CFB16}">
      <dsp:nvSpPr>
        <dsp:cNvPr id="0" name=""/>
        <dsp:cNvSpPr/>
      </dsp:nvSpPr>
      <dsp:spPr>
        <a:xfrm>
          <a:off x="2339544" y="2457253"/>
          <a:ext cx="1638883" cy="135034"/>
        </a:xfrm>
        <a:custGeom>
          <a:avLst/>
          <a:gdLst/>
          <a:ahLst/>
          <a:cxnLst/>
          <a:rect l="0" t="0" r="0" b="0"/>
          <a:pathLst>
            <a:path>
              <a:moveTo>
                <a:pt x="0" y="135034"/>
              </a:moveTo>
              <a:lnTo>
                <a:pt x="1638883" y="135034"/>
              </a:lnTo>
              <a:lnTo>
                <a:pt x="163888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8276DF-381B-451B-B26E-EE5BC242EC2E}">
      <dsp:nvSpPr>
        <dsp:cNvPr id="0" name=""/>
        <dsp:cNvSpPr/>
      </dsp:nvSpPr>
      <dsp:spPr>
        <a:xfrm>
          <a:off x="2339544" y="2592288"/>
          <a:ext cx="3277766" cy="1533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61712" y="0"/>
              </a:lnTo>
              <a:lnTo>
                <a:pt x="3061712" y="1533482"/>
              </a:lnTo>
              <a:lnTo>
                <a:pt x="3277766" y="15334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DF0340-F45B-4AC0-8F2A-2E345AF08CA0}">
      <dsp:nvSpPr>
        <dsp:cNvPr id="0" name=""/>
        <dsp:cNvSpPr/>
      </dsp:nvSpPr>
      <dsp:spPr>
        <a:xfrm>
          <a:off x="2339544" y="2537510"/>
          <a:ext cx="32777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4777"/>
              </a:moveTo>
              <a:lnTo>
                <a:pt x="3061712" y="54777"/>
              </a:lnTo>
              <a:lnTo>
                <a:pt x="3061712" y="45720"/>
              </a:lnTo>
              <a:lnTo>
                <a:pt x="3277766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A461D-B97C-43F1-BE48-13FC35F3CC47}">
      <dsp:nvSpPr>
        <dsp:cNvPr id="0" name=""/>
        <dsp:cNvSpPr/>
      </dsp:nvSpPr>
      <dsp:spPr>
        <a:xfrm>
          <a:off x="2339544" y="1049747"/>
          <a:ext cx="3277766" cy="1542540"/>
        </a:xfrm>
        <a:custGeom>
          <a:avLst/>
          <a:gdLst/>
          <a:ahLst/>
          <a:cxnLst/>
          <a:rect l="0" t="0" r="0" b="0"/>
          <a:pathLst>
            <a:path>
              <a:moveTo>
                <a:pt x="0" y="1542540"/>
              </a:moveTo>
              <a:lnTo>
                <a:pt x="3061712" y="1542540"/>
              </a:lnTo>
              <a:lnTo>
                <a:pt x="3061712" y="0"/>
              </a:lnTo>
              <a:lnTo>
                <a:pt x="327776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C1709-2B5D-4550-9363-6F27645FB2CD}">
      <dsp:nvSpPr>
        <dsp:cNvPr id="0" name=""/>
        <dsp:cNvSpPr/>
      </dsp:nvSpPr>
      <dsp:spPr>
        <a:xfrm>
          <a:off x="2177" y="2062435"/>
          <a:ext cx="2337366" cy="1059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SITUACIJA</a:t>
          </a:r>
          <a:endParaRPr lang="hr-HR" sz="2700" kern="1200" dirty="0"/>
        </a:p>
      </dsp:txBody>
      <dsp:txXfrm>
        <a:off x="2177" y="2062435"/>
        <a:ext cx="2337366" cy="1059704"/>
      </dsp:txXfrm>
    </dsp:sp>
    <dsp:sp modelId="{B036389F-6B55-41AD-B602-D362950EB343}">
      <dsp:nvSpPr>
        <dsp:cNvPr id="0" name=""/>
        <dsp:cNvSpPr/>
      </dsp:nvSpPr>
      <dsp:spPr>
        <a:xfrm>
          <a:off x="5617311" y="436825"/>
          <a:ext cx="2180770" cy="12258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EMOCIJE</a:t>
          </a:r>
          <a:endParaRPr lang="hr-HR" sz="2700" kern="1200" dirty="0"/>
        </a:p>
      </dsp:txBody>
      <dsp:txXfrm>
        <a:off x="5617311" y="436825"/>
        <a:ext cx="2180770" cy="1225843"/>
      </dsp:txXfrm>
    </dsp:sp>
    <dsp:sp modelId="{7D747490-D213-4091-8057-980D9659D90A}">
      <dsp:nvSpPr>
        <dsp:cNvPr id="0" name=""/>
        <dsp:cNvSpPr/>
      </dsp:nvSpPr>
      <dsp:spPr>
        <a:xfrm>
          <a:off x="5617311" y="1932737"/>
          <a:ext cx="2212984" cy="1300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PONAŠANJA</a:t>
          </a:r>
          <a:endParaRPr lang="hr-HR" sz="2700" kern="1200" dirty="0"/>
        </a:p>
      </dsp:txBody>
      <dsp:txXfrm>
        <a:off x="5617311" y="1932737"/>
        <a:ext cx="2212984" cy="1300985"/>
      </dsp:txXfrm>
    </dsp:sp>
    <dsp:sp modelId="{0890E44F-E714-44DE-B2CE-20126FF1836F}">
      <dsp:nvSpPr>
        <dsp:cNvPr id="0" name=""/>
        <dsp:cNvSpPr/>
      </dsp:nvSpPr>
      <dsp:spPr>
        <a:xfrm>
          <a:off x="5617311" y="3503791"/>
          <a:ext cx="2229382" cy="12439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FIZIOLOŠKI ODGOVORI</a:t>
          </a:r>
          <a:endParaRPr lang="hr-HR" sz="2700" kern="1200" dirty="0"/>
        </a:p>
      </dsp:txBody>
      <dsp:txXfrm>
        <a:off x="5617311" y="3503791"/>
        <a:ext cx="2229382" cy="1243958"/>
      </dsp:txXfrm>
    </dsp:sp>
    <dsp:sp modelId="{412068A2-8CD0-46B5-B661-EAF7F4F3F364}">
      <dsp:nvSpPr>
        <dsp:cNvPr id="0" name=""/>
        <dsp:cNvSpPr/>
      </dsp:nvSpPr>
      <dsp:spPr>
        <a:xfrm>
          <a:off x="2771654" y="1352890"/>
          <a:ext cx="2413547" cy="1104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AUTOMATSKE MISLI</a:t>
          </a:r>
          <a:endParaRPr lang="hr-HR" sz="2700" kern="1200" dirty="0"/>
        </a:p>
      </dsp:txBody>
      <dsp:txXfrm>
        <a:off x="2771654" y="1352890"/>
        <a:ext cx="2413547" cy="11043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04B832-62FD-4C38-8A85-D68C72012E3B}">
      <dsp:nvSpPr>
        <dsp:cNvPr id="0" name=""/>
        <dsp:cNvSpPr/>
      </dsp:nvSpPr>
      <dsp:spPr>
        <a:xfrm>
          <a:off x="897144" y="1180"/>
          <a:ext cx="3196087" cy="15698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Identificiranje AM </a:t>
          </a:r>
          <a:endParaRPr lang="hr-HR" sz="2400" kern="1200" dirty="0"/>
        </a:p>
      </dsp:txBody>
      <dsp:txXfrm>
        <a:off x="1365200" y="231086"/>
        <a:ext cx="2259975" cy="1110085"/>
      </dsp:txXfrm>
    </dsp:sp>
    <dsp:sp modelId="{282FEC0F-A6C7-4EED-8105-A405B508FCA4}">
      <dsp:nvSpPr>
        <dsp:cNvPr id="0" name=""/>
        <dsp:cNvSpPr/>
      </dsp:nvSpPr>
      <dsp:spPr>
        <a:xfrm>
          <a:off x="2257769" y="1637554"/>
          <a:ext cx="474838" cy="47483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>
        <a:off x="2320709" y="1819132"/>
        <a:ext cx="348958" cy="111682"/>
      </dsp:txXfrm>
    </dsp:sp>
    <dsp:sp modelId="{DFCA03E5-FAF3-477D-BD49-CD5CCFDCC467}">
      <dsp:nvSpPr>
        <dsp:cNvPr id="0" name=""/>
        <dsp:cNvSpPr/>
      </dsp:nvSpPr>
      <dsp:spPr>
        <a:xfrm>
          <a:off x="822693" y="2178870"/>
          <a:ext cx="3344989" cy="17134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Vrednovanje valjanosti i/ili korisnosti AM </a:t>
          </a:r>
          <a:endParaRPr lang="hr-HR" sz="2400" kern="1200" dirty="0"/>
        </a:p>
      </dsp:txBody>
      <dsp:txXfrm>
        <a:off x="1312555" y="2429801"/>
        <a:ext cx="2365265" cy="1211600"/>
      </dsp:txXfrm>
    </dsp:sp>
    <dsp:sp modelId="{569EFB27-66F6-4E6C-817C-0B245400DCE5}">
      <dsp:nvSpPr>
        <dsp:cNvPr id="0" name=""/>
        <dsp:cNvSpPr/>
      </dsp:nvSpPr>
      <dsp:spPr>
        <a:xfrm>
          <a:off x="2257769" y="3958809"/>
          <a:ext cx="474838" cy="474838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/>
        </a:p>
      </dsp:txBody>
      <dsp:txXfrm>
        <a:off x="2320709" y="4140387"/>
        <a:ext cx="348958" cy="111682"/>
      </dsp:txXfrm>
    </dsp:sp>
    <dsp:sp modelId="{5EEEA4D6-C310-464F-BDE3-74AE3B63EAAE}">
      <dsp:nvSpPr>
        <dsp:cNvPr id="0" name=""/>
        <dsp:cNvSpPr/>
      </dsp:nvSpPr>
      <dsp:spPr>
        <a:xfrm>
          <a:off x="850225" y="4500125"/>
          <a:ext cx="3289925" cy="169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Adaptivno odgovaranje na AM </a:t>
          </a:r>
          <a:endParaRPr lang="hr-HR" sz="2400" kern="1200" dirty="0"/>
        </a:p>
      </dsp:txBody>
      <dsp:txXfrm>
        <a:off x="1332023" y="4747822"/>
        <a:ext cx="2326329" cy="1195988"/>
      </dsp:txXfrm>
    </dsp:sp>
    <dsp:sp modelId="{254E0DD0-6410-4852-979A-8B9B05C2AF64}">
      <dsp:nvSpPr>
        <dsp:cNvPr id="0" name=""/>
        <dsp:cNvSpPr/>
      </dsp:nvSpPr>
      <dsp:spPr>
        <a:xfrm>
          <a:off x="4290486" y="2944068"/>
          <a:ext cx="260342" cy="3045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300" kern="1200"/>
        </a:p>
      </dsp:txBody>
      <dsp:txXfrm>
        <a:off x="4290486" y="3004978"/>
        <a:ext cx="182239" cy="182731"/>
      </dsp:txXfrm>
    </dsp:sp>
    <dsp:sp modelId="{7FD3E394-CEB7-40F1-A7E1-8B4FC5DC7670}">
      <dsp:nvSpPr>
        <dsp:cNvPr id="0" name=""/>
        <dsp:cNvSpPr/>
      </dsp:nvSpPr>
      <dsp:spPr>
        <a:xfrm>
          <a:off x="4658895" y="2062817"/>
          <a:ext cx="2727323" cy="20670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pozitivan pomak u emocijama</a:t>
          </a:r>
          <a:endParaRPr lang="hr-HR" sz="2400" kern="1200" dirty="0"/>
        </a:p>
      </dsp:txBody>
      <dsp:txXfrm>
        <a:off x="5058302" y="2365530"/>
        <a:ext cx="1928509" cy="1461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5F764-0F00-470A-B57E-644FF9173C6D}">
      <dsp:nvSpPr>
        <dsp:cNvPr id="0" name=""/>
        <dsp:cNvSpPr/>
      </dsp:nvSpPr>
      <dsp:spPr>
        <a:xfrm>
          <a:off x="1129" y="0"/>
          <a:ext cx="2409185" cy="1023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MISLI</a:t>
          </a:r>
          <a:endParaRPr lang="hr-HR" sz="3200" kern="1200" dirty="0"/>
        </a:p>
      </dsp:txBody>
      <dsp:txXfrm>
        <a:off x="31118" y="29989"/>
        <a:ext cx="2349207" cy="963910"/>
      </dsp:txXfrm>
    </dsp:sp>
    <dsp:sp modelId="{4F0D2BBE-B086-4ACB-A9E5-FA23F558C6A8}">
      <dsp:nvSpPr>
        <dsp:cNvPr id="0" name=""/>
        <dsp:cNvSpPr/>
      </dsp:nvSpPr>
      <dsp:spPr>
        <a:xfrm>
          <a:off x="2430000" y="213205"/>
          <a:ext cx="954376" cy="5974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500" kern="1200"/>
        </a:p>
      </dsp:txBody>
      <dsp:txXfrm>
        <a:off x="2430000" y="332700"/>
        <a:ext cx="775133" cy="358487"/>
      </dsp:txXfrm>
    </dsp:sp>
    <dsp:sp modelId="{7543C4B7-91B3-4D90-AC57-184F9AA73943}">
      <dsp:nvSpPr>
        <dsp:cNvPr id="0" name=""/>
        <dsp:cNvSpPr/>
      </dsp:nvSpPr>
      <dsp:spPr>
        <a:xfrm>
          <a:off x="3375118" y="0"/>
          <a:ext cx="2409185" cy="1023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OSJEĆAJI</a:t>
          </a:r>
          <a:endParaRPr lang="hr-HR" sz="3500" kern="1200" dirty="0"/>
        </a:p>
      </dsp:txBody>
      <dsp:txXfrm>
        <a:off x="3405107" y="29989"/>
        <a:ext cx="2349207" cy="963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1BF87-3264-4102-A362-059B2A38BDF5}">
      <dsp:nvSpPr>
        <dsp:cNvPr id="0" name=""/>
        <dsp:cNvSpPr/>
      </dsp:nvSpPr>
      <dsp:spPr>
        <a:xfrm>
          <a:off x="1165" y="0"/>
          <a:ext cx="2967639" cy="286677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MISAO</a:t>
          </a:r>
          <a:endParaRPr lang="hr-HR" sz="2000" kern="1200" dirty="0"/>
        </a:p>
      </dsp:txBody>
      <dsp:txXfrm rot="16200000">
        <a:off x="-877449" y="878614"/>
        <a:ext cx="2350757" cy="593527"/>
      </dsp:txXfrm>
    </dsp:sp>
    <dsp:sp modelId="{DCC886A0-AA06-4572-B34E-8AABBA65DB7B}">
      <dsp:nvSpPr>
        <dsp:cNvPr id="0" name=""/>
        <dsp:cNvSpPr/>
      </dsp:nvSpPr>
      <dsp:spPr>
        <a:xfrm>
          <a:off x="594693" y="0"/>
          <a:ext cx="2210891" cy="286677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i="1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i="1" kern="1200" dirty="0" smtClean="0"/>
            <a:t>„Nikad neću biti kao ostali studenti.”</a:t>
          </a:r>
          <a:endParaRPr lang="hr-HR" sz="2800" i="1" kern="1200" dirty="0"/>
        </a:p>
      </dsp:txBody>
      <dsp:txXfrm>
        <a:off x="594693" y="0"/>
        <a:ext cx="2210891" cy="2866777"/>
      </dsp:txXfrm>
    </dsp:sp>
    <dsp:sp modelId="{36ECEFDA-F9CC-47F5-84BA-3722D973D1A6}">
      <dsp:nvSpPr>
        <dsp:cNvPr id="0" name=""/>
        <dsp:cNvSpPr/>
      </dsp:nvSpPr>
      <dsp:spPr>
        <a:xfrm>
          <a:off x="3034983" y="0"/>
          <a:ext cx="2967639" cy="286677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OSJEĆAJ</a:t>
          </a:r>
          <a:endParaRPr lang="hr-HR" sz="2000" kern="1200" dirty="0"/>
        </a:p>
      </dsp:txBody>
      <dsp:txXfrm rot="16200000">
        <a:off x="2156368" y="878614"/>
        <a:ext cx="2350757" cy="593527"/>
      </dsp:txXfrm>
    </dsp:sp>
    <dsp:sp modelId="{E4E56EB4-CB79-4EDF-85F2-D289305CFFDB}">
      <dsp:nvSpPr>
        <dsp:cNvPr id="0" name=""/>
        <dsp:cNvSpPr/>
      </dsp:nvSpPr>
      <dsp:spPr>
        <a:xfrm rot="5400000">
          <a:off x="2876884" y="2234727"/>
          <a:ext cx="421251" cy="44514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778BC-6506-4277-A199-E203B267ADC7}">
      <dsp:nvSpPr>
        <dsp:cNvPr id="0" name=""/>
        <dsp:cNvSpPr/>
      </dsp:nvSpPr>
      <dsp:spPr>
        <a:xfrm>
          <a:off x="3628511" y="0"/>
          <a:ext cx="2210891" cy="286677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Tuga</a:t>
          </a:r>
          <a:endParaRPr lang="hr-HR" sz="2800" kern="1200" dirty="0"/>
        </a:p>
      </dsp:txBody>
      <dsp:txXfrm>
        <a:off x="3628511" y="0"/>
        <a:ext cx="2210891" cy="28667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5A375-9C81-4790-9BFD-4193EF1005C5}">
      <dsp:nvSpPr>
        <dsp:cNvPr id="0" name=""/>
        <dsp:cNvSpPr/>
      </dsp:nvSpPr>
      <dsp:spPr>
        <a:xfrm rot="5400000">
          <a:off x="1517504" y="1620676"/>
          <a:ext cx="1468371" cy="167168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BBD1E-F01D-496B-ADE8-F20277634683}">
      <dsp:nvSpPr>
        <dsp:cNvPr id="0" name=""/>
        <dsp:cNvSpPr/>
      </dsp:nvSpPr>
      <dsp:spPr>
        <a:xfrm>
          <a:off x="478907" y="30987"/>
          <a:ext cx="4871148" cy="160051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Identifikacija automatske misli</a:t>
          </a:r>
          <a:endParaRPr lang="hr-HR" sz="2800" kern="1200" dirty="0"/>
        </a:p>
      </dsp:txBody>
      <dsp:txXfrm>
        <a:off x="557052" y="109132"/>
        <a:ext cx="4714858" cy="1444226"/>
      </dsp:txXfrm>
    </dsp:sp>
    <dsp:sp modelId="{F2AFE3EA-7E9F-485D-866F-55B14A1AF74F}">
      <dsp:nvSpPr>
        <dsp:cNvPr id="0" name=""/>
        <dsp:cNvSpPr/>
      </dsp:nvSpPr>
      <dsp:spPr>
        <a:xfrm>
          <a:off x="4150418" y="131146"/>
          <a:ext cx="1797805" cy="1398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4CCCA-2F45-44C5-9F73-989205E21449}">
      <dsp:nvSpPr>
        <dsp:cNvPr id="0" name=""/>
        <dsp:cNvSpPr/>
      </dsp:nvSpPr>
      <dsp:spPr>
        <a:xfrm rot="5400000">
          <a:off x="4014578" y="3573046"/>
          <a:ext cx="1468371" cy="167168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DB638-B023-48B8-916E-E3F9F14A1B14}">
      <dsp:nvSpPr>
        <dsp:cNvPr id="0" name=""/>
        <dsp:cNvSpPr/>
      </dsp:nvSpPr>
      <dsp:spPr>
        <a:xfrm>
          <a:off x="3104179" y="1909750"/>
          <a:ext cx="4548519" cy="164685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Vrednovanje i odgovaranje na automatske misli</a:t>
          </a:r>
          <a:endParaRPr lang="hr-HR" sz="2800" kern="1200" dirty="0"/>
        </a:p>
      </dsp:txBody>
      <dsp:txXfrm>
        <a:off x="3184586" y="1990157"/>
        <a:ext cx="4387705" cy="1486037"/>
      </dsp:txXfrm>
    </dsp:sp>
    <dsp:sp modelId="{531FF6A1-0660-462E-A50C-D118ADE6678F}">
      <dsp:nvSpPr>
        <dsp:cNvPr id="0" name=""/>
        <dsp:cNvSpPr/>
      </dsp:nvSpPr>
      <dsp:spPr>
        <a:xfrm>
          <a:off x="6614376" y="2033077"/>
          <a:ext cx="1797805" cy="1398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1BE0C6-E013-48C6-BF53-90BEA6B7E6F1}">
      <dsp:nvSpPr>
        <dsp:cNvPr id="0" name=""/>
        <dsp:cNvSpPr/>
      </dsp:nvSpPr>
      <dsp:spPr>
        <a:xfrm>
          <a:off x="5729451" y="3811681"/>
          <a:ext cx="4661410" cy="16566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Rješavanje problema ako je misao točna</a:t>
          </a:r>
          <a:endParaRPr lang="hr-HR" sz="2800" kern="1200" dirty="0"/>
        </a:p>
      </dsp:txBody>
      <dsp:txXfrm>
        <a:off x="5810335" y="3892565"/>
        <a:ext cx="4499642" cy="1494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51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72"/>
            <a:ext cx="2743200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323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6"/>
            <a:ext cx="10822035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45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21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810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8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5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6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3" y="379947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5" y="381006"/>
            <a:ext cx="643748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567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8" y="753534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60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8" y="3959868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6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3" y="379947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5" y="381006"/>
            <a:ext cx="643748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1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1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458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7" y="1124707"/>
            <a:ext cx="10146187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70" y="3648321"/>
            <a:ext cx="10144655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9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3" y="378889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5" y="381006"/>
            <a:ext cx="643748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462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5" y="762005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9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587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5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21" y="4191006"/>
            <a:ext cx="3451583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21" y="2362200"/>
            <a:ext cx="345158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21" y="4873770"/>
            <a:ext cx="3451583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7" y="4191006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8" y="4873769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2" y="4191006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8" y="2362200"/>
            <a:ext cx="34478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2" y="4873767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183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65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13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72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70" y="745073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7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3" y="381006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5" y="381006"/>
            <a:ext cx="643748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372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707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5" y="753539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6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6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3" y="381007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5" y="381006"/>
            <a:ext cx="643748" cy="365125"/>
          </a:xfrm>
        </p:spPr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577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5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65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878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13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5" y="3132672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72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115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541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847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1" y="746764"/>
            <a:ext cx="6510619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205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23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7" y="751247"/>
            <a:ext cx="3644963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205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045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6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6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E1CE0-8474-4A7F-989D-A6A965C30972}" type="datetimeFigureOut">
              <a:rPr lang="hr-HR" smtClean="0"/>
              <a:t>30.1.2018.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51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A4ACD-B7C4-4FB0-B925-1A12EEA645E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121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xStyles>
    <p:titleStyle>
      <a:lvl1pPr algn="r" defTabSz="914377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75678"/>
            <a:ext cx="9448800" cy="2456524"/>
          </a:xfrm>
        </p:spPr>
        <p:txBody>
          <a:bodyPr>
            <a:normAutofit/>
          </a:bodyPr>
          <a:lstStyle/>
          <a:p>
            <a:pPr algn="ctr"/>
            <a:r>
              <a:rPr lang="hr-HR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IDENTIFICIRANJE AUTOMATSKIH </a:t>
            </a:r>
            <a:r>
              <a:rPr lang="hr-HR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2811" y="3632561"/>
            <a:ext cx="9448800" cy="1223135"/>
          </a:xfrm>
        </p:spPr>
        <p:txBody>
          <a:bodyPr>
            <a:normAutofit/>
          </a:bodyPr>
          <a:lstStyle/>
          <a:p>
            <a:r>
              <a:rPr lang="hr-HR" dirty="0" smtClean="0"/>
              <a:t>Praktikum II, radionica 6</a:t>
            </a:r>
          </a:p>
          <a:p>
            <a:r>
              <a:rPr lang="hr-HR" dirty="0" smtClean="0"/>
              <a:t>10. veljače 2018., Zagreb</a:t>
            </a:r>
          </a:p>
          <a:p>
            <a:pPr algn="r"/>
            <a:r>
              <a:rPr lang="hr-HR" dirty="0" smtClean="0"/>
              <a:t>Ivana Stvorić, mag.psych.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5639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326493"/>
            <a:ext cx="8610600" cy="1293028"/>
          </a:xfrm>
        </p:spPr>
        <p:txBody>
          <a:bodyPr>
            <a:normAutofit/>
          </a:bodyPr>
          <a:lstStyle/>
          <a:p>
            <a:r>
              <a:rPr lang="hr-HR" sz="3200" b="1" dirty="0"/>
              <a:t>OTKRIVANJE Automatskih misli</a:t>
            </a:r>
            <a:endParaRPr lang="hr-HR" sz="3200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283337" y="1416677"/>
            <a:ext cx="11222865" cy="5293216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hr-HR" sz="2400" b="1" dirty="0"/>
              <a:t>b) Identificiranje AM u specifičnim </a:t>
            </a:r>
            <a:r>
              <a:rPr lang="hr-HR" sz="2400" b="1" dirty="0" smtClean="0"/>
              <a:t>situacijama</a:t>
            </a:r>
          </a:p>
          <a:p>
            <a:pPr marL="0" indent="0">
              <a:buNone/>
            </a:pPr>
            <a:endParaRPr lang="hr-HR" sz="2400" b="1" dirty="0" smtClean="0"/>
          </a:p>
          <a:p>
            <a:r>
              <a:rPr lang="hr-HR" i="1" dirty="0" smtClean="0"/>
              <a:t>„</a:t>
            </a:r>
            <a:r>
              <a:rPr lang="hr-HR" i="1" dirty="0"/>
              <a:t>Što vam je prolazilo kroz glavu?“ </a:t>
            </a:r>
            <a:endParaRPr lang="hr-HR" i="1" dirty="0" smtClean="0"/>
          </a:p>
          <a:p>
            <a:pPr lvl="1"/>
            <a:r>
              <a:rPr lang="hr-HR" sz="2200" dirty="0"/>
              <a:t>dok pacijent opisuje problemnu situaciju</a:t>
            </a:r>
          </a:p>
          <a:p>
            <a:r>
              <a:rPr lang="hr-HR" dirty="0"/>
              <a:t>z</a:t>
            </a:r>
            <a:r>
              <a:rPr lang="hr-HR" dirty="0" smtClean="0"/>
              <a:t>ahtjev </a:t>
            </a:r>
            <a:r>
              <a:rPr lang="hr-HR" dirty="0"/>
              <a:t>za detaljnijim opisom što se </a:t>
            </a:r>
            <a:r>
              <a:rPr lang="hr-HR" dirty="0" smtClean="0"/>
              <a:t>događalo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 smtClean="0"/>
              <a:t>ako </a:t>
            </a:r>
            <a:r>
              <a:rPr lang="hr-HR" dirty="0"/>
              <a:t>verbalno nije dovoljno:</a:t>
            </a:r>
          </a:p>
          <a:p>
            <a:pPr lvl="1"/>
            <a:r>
              <a:rPr lang="hr-HR" sz="2200" dirty="0"/>
              <a:t>zamišljanje specifične situacije, kao da se događa u sadašnjem vremenu</a:t>
            </a:r>
          </a:p>
          <a:p>
            <a:pPr lvl="1"/>
            <a:r>
              <a:rPr lang="hr-HR" sz="2200" dirty="0"/>
              <a:t>rekonstrukcija situacije pomoću igranje uloga</a:t>
            </a:r>
          </a:p>
          <a:p>
            <a:pPr lvl="1"/>
            <a:r>
              <a:rPr lang="hr-HR" sz="2200" dirty="0"/>
              <a:t>prijeći na nešto drugo ili dodatna pitanja</a:t>
            </a:r>
          </a:p>
          <a:p>
            <a:pPr lvl="1"/>
            <a:endParaRPr lang="hr-HR" dirty="0" smtClean="0"/>
          </a:p>
          <a:p>
            <a:pPr lvl="3"/>
            <a:endParaRPr lang="hr-HR" sz="2400" dirty="0"/>
          </a:p>
          <a:p>
            <a:pPr lvl="3"/>
            <a:endParaRPr lang="hr-HR" sz="2400" dirty="0"/>
          </a:p>
          <a:p>
            <a:pPr lvl="3"/>
            <a:endParaRPr lang="hr-HR" sz="2400" dirty="0"/>
          </a:p>
          <a:p>
            <a:pPr marL="1371566" lvl="3" indent="0">
              <a:buNone/>
            </a:pPr>
            <a:endParaRPr lang="hr-HR" sz="2400" dirty="0"/>
          </a:p>
          <a:p>
            <a:endParaRPr lang="hr-HR" dirty="0"/>
          </a:p>
          <a:p>
            <a:pPr marL="0" indent="0">
              <a:buNone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43289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326493"/>
            <a:ext cx="8610600" cy="1293028"/>
          </a:xfrm>
        </p:spPr>
        <p:txBody>
          <a:bodyPr>
            <a:normAutofit/>
          </a:bodyPr>
          <a:lstStyle/>
          <a:p>
            <a:r>
              <a:rPr lang="hr-HR" sz="3200" b="1" dirty="0"/>
              <a:t>OTKRIVANJE Automatskih misli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283337" y="1506830"/>
            <a:ext cx="11222865" cy="5215943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hr-HR" sz="2400" b="1" dirty="0"/>
              <a:t>c) Identificiranje dodatnih AM</a:t>
            </a:r>
          </a:p>
          <a:p>
            <a:pPr lvl="1"/>
            <a:r>
              <a:rPr lang="hr-HR" sz="2200" dirty="0"/>
              <a:t>nastaviti s ispitivanjem nakon početne AM o situaciji</a:t>
            </a:r>
          </a:p>
          <a:p>
            <a:pPr lvl="1"/>
            <a:r>
              <a:rPr lang="hr-HR" dirty="0" smtClean="0"/>
              <a:t>AM </a:t>
            </a:r>
            <a:r>
              <a:rPr lang="hr-HR" dirty="0"/>
              <a:t>o: </a:t>
            </a:r>
          </a:p>
          <a:p>
            <a:pPr lvl="2"/>
            <a:r>
              <a:rPr lang="hr-HR" sz="2000" dirty="0"/>
              <a:t>specifičnoj situaciji</a:t>
            </a:r>
          </a:p>
          <a:p>
            <a:pPr lvl="2"/>
            <a:r>
              <a:rPr lang="hr-HR" sz="2000" dirty="0"/>
              <a:t>reakciji na situaciju (emocije, ponašanja, fiziološke reakcije)</a:t>
            </a:r>
          </a:p>
          <a:p>
            <a:pPr lvl="2"/>
            <a:endParaRPr lang="hr-HR" sz="2000" dirty="0"/>
          </a:p>
          <a:p>
            <a:pPr lvl="1"/>
            <a:r>
              <a:rPr lang="hr-HR" sz="2200" dirty="0"/>
              <a:t>sekundarne emocionalne reakcije mogu biti prilično uznemirujuće</a:t>
            </a:r>
          </a:p>
          <a:p>
            <a:pPr lvl="1"/>
            <a:r>
              <a:rPr lang="hr-HR" sz="2200" dirty="0"/>
              <a:t>odrediti kada je pacijent bio </a:t>
            </a:r>
            <a:r>
              <a:rPr lang="hr-HR" sz="2200" u="sng" dirty="0"/>
              <a:t>najuznemireniji</a:t>
            </a:r>
            <a:r>
              <a:rPr lang="hr-HR" sz="2200" dirty="0"/>
              <a:t> i koje su tada AM bile prisutne</a:t>
            </a:r>
          </a:p>
          <a:p>
            <a:pPr lvl="1"/>
            <a:endParaRPr lang="hr-HR" sz="2800" dirty="0"/>
          </a:p>
          <a:p>
            <a:pPr marL="457189" lvl="1" indent="0">
              <a:buNone/>
            </a:pPr>
            <a:r>
              <a:rPr lang="hr-HR" sz="2800" dirty="0"/>
              <a:t>Uznemirujuća AM:</a:t>
            </a:r>
          </a:p>
          <a:p>
            <a:pPr marL="457189" lvl="1" indent="0">
              <a:buNone/>
            </a:pPr>
            <a:endParaRPr lang="hr-HR" sz="2800" dirty="0"/>
          </a:p>
          <a:p>
            <a:pPr marL="457189" lvl="1" indent="0">
              <a:buNone/>
            </a:pPr>
            <a:endParaRPr lang="hr-HR" sz="2800" dirty="0"/>
          </a:p>
          <a:p>
            <a:pPr lvl="3"/>
            <a:endParaRPr lang="hr-HR" sz="2400" dirty="0"/>
          </a:p>
          <a:p>
            <a:pPr lvl="3"/>
            <a:endParaRPr lang="hr-HR" sz="2400" dirty="0"/>
          </a:p>
          <a:p>
            <a:pPr marL="1371566" lvl="3" indent="0">
              <a:buNone/>
            </a:pPr>
            <a:endParaRPr lang="hr-HR" sz="2400" dirty="0"/>
          </a:p>
          <a:p>
            <a:endParaRPr lang="hr-HR" dirty="0"/>
          </a:p>
          <a:p>
            <a:pPr marL="0" indent="0">
              <a:buNone/>
            </a:pPr>
            <a:endParaRPr lang="hr-HR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924008" y="2215169"/>
            <a:ext cx="3876541" cy="3799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Anticipirajući situaciju </a:t>
            </a:r>
          </a:p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 vrijeme situacije </a:t>
            </a:r>
          </a:p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Poslije situacije, odraz onoga što se dogodilo </a:t>
            </a:r>
          </a:p>
        </p:txBody>
      </p:sp>
    </p:spTree>
    <p:extLst>
      <p:ext uri="{BB962C8B-B14F-4D97-AF65-F5344CB8AC3E}">
        <p14:creationId xmlns:p14="http://schemas.microsoft.com/office/powerpoint/2010/main" val="331009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7551" y="161660"/>
            <a:ext cx="8648543" cy="778501"/>
          </a:xfrm>
        </p:spPr>
        <p:txBody>
          <a:bodyPr>
            <a:normAutofit/>
          </a:bodyPr>
          <a:lstStyle/>
          <a:p>
            <a:r>
              <a:rPr lang="hr-HR" sz="2000" dirty="0"/>
              <a:t>Tehnike za otkrivanje automatskih misli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606" y="1480897"/>
            <a:ext cx="5079991" cy="823912"/>
          </a:xfrm>
        </p:spPr>
        <p:txBody>
          <a:bodyPr>
            <a:normAutofit/>
          </a:bodyPr>
          <a:lstStyle/>
          <a:p>
            <a:r>
              <a:rPr lang="hr-HR" sz="2400" dirty="0"/>
              <a:t>Za identificiranje automatskih misli: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604" y="2383267"/>
            <a:ext cx="5362616" cy="4262232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Postaviti </a:t>
            </a:r>
            <a:r>
              <a:rPr lang="hr-HR" dirty="0"/>
              <a:t>to pitanje u trenutku kada se </a:t>
            </a:r>
            <a:r>
              <a:rPr lang="hr-HR" u="sng" dirty="0"/>
              <a:t>za vrijeme seanse</a:t>
            </a:r>
            <a:r>
              <a:rPr lang="hr-HR" dirty="0"/>
              <a:t> primijeti </a:t>
            </a:r>
            <a:r>
              <a:rPr lang="hr-HR" u="sng" dirty="0"/>
              <a:t>promjena u pacijentovu raspoloženju.</a:t>
            </a:r>
          </a:p>
          <a:p>
            <a:r>
              <a:rPr lang="hr-HR" dirty="0" smtClean="0"/>
              <a:t>Postaviti </a:t>
            </a:r>
            <a:r>
              <a:rPr lang="hr-HR" dirty="0"/>
              <a:t>to pitanje u trenutku kada dođe do </a:t>
            </a:r>
            <a:r>
              <a:rPr lang="hr-HR" u="sng" dirty="0"/>
              <a:t>promjena raspoloženja </a:t>
            </a:r>
            <a:r>
              <a:rPr lang="hr-HR" dirty="0"/>
              <a:t>dok pacijent </a:t>
            </a:r>
            <a:r>
              <a:rPr lang="hr-HR" u="sng" dirty="0"/>
              <a:t>opisuje problemsku situaciju.</a:t>
            </a:r>
          </a:p>
          <a:p>
            <a:r>
              <a:rPr lang="hr-HR" dirty="0" smtClean="0"/>
              <a:t>Ako </a:t>
            </a:r>
            <a:r>
              <a:rPr lang="hr-HR" dirty="0"/>
              <a:t>je potrebno, tražiti od pacijenta da situaciju opiše sa </a:t>
            </a:r>
            <a:r>
              <a:rPr lang="hr-HR" u="sng" dirty="0"/>
              <a:t>što više detalja </a:t>
            </a:r>
            <a:r>
              <a:rPr lang="hr-HR" dirty="0"/>
              <a:t>i u </a:t>
            </a:r>
            <a:r>
              <a:rPr lang="hr-HR" u="sng" dirty="0"/>
              <a:t>sadašnjem vremenu </a:t>
            </a:r>
            <a:r>
              <a:rPr lang="hr-HR" dirty="0"/>
              <a:t>te tada postaviti navedeno pitanje.</a:t>
            </a:r>
          </a:p>
          <a:p>
            <a:r>
              <a:rPr lang="hr-HR" dirty="0" smtClean="0"/>
              <a:t>Ako </a:t>
            </a:r>
            <a:r>
              <a:rPr lang="hr-HR" dirty="0"/>
              <a:t>je potrebno, tražiti od pacijenta </a:t>
            </a:r>
            <a:r>
              <a:rPr lang="hr-HR" u="sng" dirty="0"/>
              <a:t>igranje uloga </a:t>
            </a:r>
            <a:r>
              <a:rPr lang="hr-HR" dirty="0"/>
              <a:t>za konkretnu situaciju i zatim postaviti navedeno pitanje.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480897"/>
            <a:ext cx="5105400" cy="823912"/>
          </a:xfrm>
        </p:spPr>
        <p:txBody>
          <a:bodyPr>
            <a:normAutofit/>
          </a:bodyPr>
          <a:lstStyle/>
          <a:p>
            <a:r>
              <a:rPr lang="pl-PL" sz="2400" dirty="0"/>
              <a:t>Dodatna pitanja za otkrivanje automatskih misli:</a:t>
            </a:r>
            <a:endParaRPr lang="hr-HR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5233" y="2383267"/>
            <a:ext cx="5328635" cy="4262232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Što </a:t>
            </a:r>
            <a:r>
              <a:rPr lang="hr-HR" dirty="0"/>
              <a:t>pretpostavljate da ste mogli misliti?</a:t>
            </a:r>
          </a:p>
          <a:p>
            <a:r>
              <a:rPr lang="hr-HR" dirty="0" smtClean="0"/>
              <a:t>Mislite </a:t>
            </a:r>
            <a:r>
              <a:rPr lang="hr-HR" dirty="0"/>
              <a:t>li da ste mogli misliti o _____ ili _____?  (Terapeut predlaže nekoliko vjerojatnih mogućnosti)</a:t>
            </a:r>
          </a:p>
          <a:p>
            <a:r>
              <a:rPr lang="hr-HR" dirty="0" smtClean="0"/>
              <a:t>Jeste </a:t>
            </a:r>
            <a:r>
              <a:rPr lang="hr-HR" dirty="0"/>
              <a:t>li zamislili nešto što se moglo dogoditi ili zapamtili nešto što se dogodilo?</a:t>
            </a:r>
          </a:p>
          <a:p>
            <a:r>
              <a:rPr lang="hr-HR" dirty="0" smtClean="0"/>
              <a:t>Što </a:t>
            </a:r>
            <a:r>
              <a:rPr lang="hr-HR" dirty="0"/>
              <a:t>vama znači ta situacija? (Ili što o vama kaže?)</a:t>
            </a:r>
          </a:p>
          <a:p>
            <a:r>
              <a:rPr lang="hr-HR" dirty="0" smtClean="0"/>
              <a:t>Jeste </a:t>
            </a:r>
            <a:r>
              <a:rPr lang="hr-HR" dirty="0"/>
              <a:t>li pomislili ______?   (Terapeut predlaže misao suprotnu onoj koju očekuje.)</a:t>
            </a:r>
          </a:p>
          <a:p>
            <a:endParaRPr lang="hr-HR" dirty="0"/>
          </a:p>
        </p:txBody>
      </p:sp>
      <p:sp>
        <p:nvSpPr>
          <p:cNvPr id="7" name="Rounded Rectangle 6"/>
          <p:cNvSpPr/>
          <p:nvPr/>
        </p:nvSpPr>
        <p:spPr>
          <a:xfrm>
            <a:off x="2666813" y="850607"/>
            <a:ext cx="7467979" cy="540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/>
              <a:t>“Što vam je upravo tada prošlo kroz glavu?”</a:t>
            </a:r>
          </a:p>
        </p:txBody>
      </p:sp>
    </p:spTree>
    <p:extLst>
      <p:ext uri="{BB962C8B-B14F-4D97-AF65-F5344CB8AC3E}">
        <p14:creationId xmlns:p14="http://schemas.microsoft.com/office/powerpoint/2010/main" val="179251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7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0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6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 build="p"/>
      <p:bldP spid="4" grpId="1" build="p"/>
      <p:bldP spid="5" grpId="0" build="p"/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609827"/>
            <a:ext cx="8610600" cy="1293028"/>
          </a:xfrm>
        </p:spPr>
        <p:txBody>
          <a:bodyPr>
            <a:noAutofit/>
          </a:bodyPr>
          <a:lstStyle/>
          <a:p>
            <a:r>
              <a:rPr lang="hr-HR" sz="3200" b="1" dirty="0"/>
              <a:t>IDENTIFICIRANJE PROBLEMATIČNE SITUACIJE</a:t>
            </a:r>
            <a:r>
              <a:rPr lang="hr-HR" sz="3200" dirty="0"/>
              <a:t/>
            </a:r>
            <a:br>
              <a:rPr lang="hr-HR" sz="3200" dirty="0"/>
            </a:b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8" y="1661376"/>
            <a:ext cx="10900893" cy="4557312"/>
          </a:xfrm>
        </p:spPr>
        <p:txBody>
          <a:bodyPr numCol="2"/>
          <a:lstStyle/>
          <a:p>
            <a:pPr lvl="0"/>
            <a:r>
              <a:rPr lang="hr-HR" dirty="0"/>
              <a:t>t</a:t>
            </a:r>
            <a:r>
              <a:rPr lang="hr-HR" dirty="0" smtClean="0"/>
              <a:t>eškoće </a:t>
            </a:r>
            <a:r>
              <a:rPr lang="hr-HR" dirty="0"/>
              <a:t>u određivanju situacije ili </a:t>
            </a:r>
            <a:r>
              <a:rPr lang="hr-HR" dirty="0" smtClean="0"/>
              <a:t>problema koji je </a:t>
            </a:r>
            <a:r>
              <a:rPr lang="hr-HR" u="sng" dirty="0" smtClean="0"/>
              <a:t>najteži ili najuznemirujući </a:t>
            </a:r>
          </a:p>
          <a:p>
            <a:pPr lvl="0"/>
            <a:endParaRPr lang="hr-HR" u="sng" dirty="0" smtClean="0"/>
          </a:p>
          <a:p>
            <a:pPr marL="0" indent="0">
              <a:buNone/>
            </a:pPr>
            <a:r>
              <a:rPr lang="hr-HR" dirty="0" smtClean="0"/>
              <a:t>RJEŠENJE:</a:t>
            </a:r>
          </a:p>
          <a:p>
            <a:pPr lvl="0"/>
            <a:r>
              <a:rPr lang="hr-HR" dirty="0" smtClean="0"/>
              <a:t>predložiti brojne uznemirujuće probleme ili dijelove određenog problema </a:t>
            </a:r>
          </a:p>
          <a:p>
            <a:pPr lvl="0"/>
            <a:r>
              <a:rPr lang="hr-HR" dirty="0" smtClean="0"/>
              <a:t>koliko olakšanje pacijent osjeća pri mogućoj eliminaciji jednog od njih </a:t>
            </a:r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Primjer:</a:t>
            </a:r>
          </a:p>
          <a:p>
            <a:pPr marL="0" indent="0">
              <a:buNone/>
            </a:pPr>
            <a:r>
              <a:rPr lang="hr-HR" sz="1600" i="1" dirty="0" smtClean="0"/>
              <a:t>Lista problema:</a:t>
            </a:r>
          </a:p>
          <a:p>
            <a:pPr lvl="1"/>
            <a:r>
              <a:rPr lang="hr-HR" sz="1600" i="1" dirty="0" smtClean="0"/>
              <a:t>Učenje za test</a:t>
            </a:r>
          </a:p>
          <a:p>
            <a:pPr lvl="1"/>
            <a:r>
              <a:rPr lang="hr-HR" sz="1600" i="1" u="sng" dirty="0" smtClean="0"/>
              <a:t>Neslaganje kod kuće s obitelji </a:t>
            </a:r>
          </a:p>
          <a:p>
            <a:pPr lvl="1"/>
            <a:r>
              <a:rPr lang="hr-HR" sz="1600" i="1" dirty="0" smtClean="0"/>
              <a:t>Stvaranje prijateljstva u razredu </a:t>
            </a:r>
          </a:p>
          <a:p>
            <a:pPr marL="0" indent="0">
              <a:buNone/>
            </a:pPr>
            <a:r>
              <a:rPr lang="hr-HR" sz="1600" i="1" dirty="0" smtClean="0"/>
              <a:t>Dijelovi </a:t>
            </a:r>
            <a:r>
              <a:rPr lang="hr-HR" sz="1600" i="1" dirty="0"/>
              <a:t>problema (neslaganje kod kuće s obitelji)</a:t>
            </a:r>
          </a:p>
          <a:p>
            <a:pPr lvl="1"/>
            <a:r>
              <a:rPr lang="hr-HR" sz="1600" i="1" dirty="0"/>
              <a:t>Brat dovodi društvo kasno navečer</a:t>
            </a:r>
          </a:p>
          <a:p>
            <a:pPr lvl="1"/>
            <a:r>
              <a:rPr lang="hr-HR" sz="1600" i="1" u="sng" dirty="0"/>
              <a:t>Izostanak komunikacije</a:t>
            </a:r>
          </a:p>
          <a:p>
            <a:pPr lvl="1"/>
            <a:r>
              <a:rPr lang="hr-HR" sz="1600" i="1" dirty="0"/>
              <a:t>Pušenje u kući</a:t>
            </a:r>
          </a:p>
          <a:p>
            <a:pPr lvl="1"/>
            <a:r>
              <a:rPr lang="hr-HR" sz="1600" i="1" dirty="0"/>
              <a:t>Beba koja stalno plače</a:t>
            </a:r>
          </a:p>
          <a:p>
            <a:pPr lvl="1"/>
            <a:endParaRPr lang="hr-HR" dirty="0" smtClean="0"/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268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895600" y="327356"/>
            <a:ext cx="8610600" cy="1295400"/>
          </a:xfrm>
        </p:spPr>
        <p:txBody>
          <a:bodyPr>
            <a:normAutofit/>
          </a:bodyPr>
          <a:lstStyle/>
          <a:p>
            <a:r>
              <a:rPr lang="hr-HR" sz="3200" b="1" dirty="0"/>
              <a:t>RaZLIKE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587" y="1645444"/>
            <a:ext cx="5079991" cy="823912"/>
          </a:xfrm>
        </p:spPr>
        <p:txBody>
          <a:bodyPr>
            <a:normAutofit/>
          </a:bodyPr>
          <a:lstStyle/>
          <a:p>
            <a:r>
              <a:rPr lang="hr-HR" sz="2400" b="1" dirty="0"/>
              <a:t>...IZMEĐU AM I INTERPRETACIJA</a:t>
            </a:r>
            <a:endParaRPr lang="hr-HR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hr-HR" dirty="0"/>
              <a:t>t</a:t>
            </a:r>
            <a:r>
              <a:rPr lang="hr-HR" dirty="0" smtClean="0"/>
              <a:t>ražiti </a:t>
            </a:r>
            <a:r>
              <a:rPr lang="hr-HR" u="sng" dirty="0"/>
              <a:t>aktualne</a:t>
            </a:r>
            <a:r>
              <a:rPr lang="hr-HR" dirty="0"/>
              <a:t> riječi ili predodžbe koje prolaze kroz glavu</a:t>
            </a:r>
          </a:p>
          <a:p>
            <a:pPr lvl="0"/>
            <a:r>
              <a:rPr lang="hr-HR" dirty="0" smtClean="0"/>
              <a:t>navođenje </a:t>
            </a:r>
            <a:r>
              <a:rPr lang="hr-HR" dirty="0"/>
              <a:t>interpretacija onoga što su osjećali ili mislili</a:t>
            </a:r>
          </a:p>
          <a:p>
            <a:pPr lvl="1"/>
            <a:r>
              <a:rPr lang="hr-HR" sz="2200" dirty="0"/>
              <a:t>može, a i ne mora odražavati AM</a:t>
            </a:r>
          </a:p>
          <a:p>
            <a:pPr lvl="1"/>
            <a:r>
              <a:rPr lang="hr-HR" sz="2200" i="1" dirty="0"/>
              <a:t>„Mislim da sam odbijala priznati sama sebi što se dogodilo.“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1851423"/>
            <a:ext cx="5105400" cy="823912"/>
          </a:xfrm>
        </p:spPr>
        <p:txBody>
          <a:bodyPr>
            <a:normAutofit fontScale="85000" lnSpcReduction="10000"/>
          </a:bodyPr>
          <a:lstStyle/>
          <a:p>
            <a:r>
              <a:rPr lang="hr-HR" b="1" dirty="0" smtClean="0"/>
              <a:t>...IZMEĐU </a:t>
            </a:r>
            <a:r>
              <a:rPr lang="hr-HR" b="1" dirty="0"/>
              <a:t>KORISNIH I RAZMJERNO MANJE KORISNIH AM</a:t>
            </a:r>
            <a:endParaRPr lang="hr-H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172200" y="3132670"/>
            <a:ext cx="5334000" cy="3086019"/>
          </a:xfrm>
        </p:spPr>
        <p:txBody>
          <a:bodyPr/>
          <a:lstStyle/>
          <a:p>
            <a:r>
              <a:rPr lang="hr-HR" dirty="0"/>
              <a:t>n</a:t>
            </a:r>
            <a:r>
              <a:rPr lang="hr-HR" dirty="0" smtClean="0"/>
              <a:t>avođenje </a:t>
            </a:r>
            <a:r>
              <a:rPr lang="hr-HR" dirty="0"/>
              <a:t>brojnih misli koje su opisne i nevažne za problem</a:t>
            </a:r>
          </a:p>
          <a:p>
            <a:r>
              <a:rPr lang="hr-HR" dirty="0"/>
              <a:t>r</a:t>
            </a:r>
            <a:r>
              <a:rPr lang="hr-HR" dirty="0" smtClean="0"/>
              <a:t>elevantne AM</a:t>
            </a:r>
          </a:p>
          <a:p>
            <a:pPr lvl="1"/>
            <a:r>
              <a:rPr lang="hr-HR" sz="2200" dirty="0"/>
              <a:t>obično združene s većom nelagodom</a:t>
            </a:r>
          </a:p>
          <a:p>
            <a:r>
              <a:rPr lang="hr-HR" dirty="0" smtClean="0"/>
              <a:t>važno </a:t>
            </a:r>
            <a:r>
              <a:rPr lang="hr-HR" dirty="0"/>
              <a:t>je odrediti misao ili misli koje su specifične i najkorisnije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8002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7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0" dur="indefinite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uiExpand="1" build="p"/>
      <p:bldP spid="10" grpId="1" build="p"/>
      <p:bldP spid="5" grpId="0" build="p"/>
      <p:bldP spid="1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3" y="427151"/>
            <a:ext cx="8708265" cy="709195"/>
          </a:xfrm>
        </p:spPr>
        <p:txBody>
          <a:bodyPr>
            <a:normAutofit/>
          </a:bodyPr>
          <a:lstStyle/>
          <a:p>
            <a:r>
              <a:rPr lang="hr-HR" sz="3200" b="1" dirty="0"/>
              <a:t>IMENOVANJE AUTOMATSKIH MISLI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359" y="1452821"/>
            <a:ext cx="5079991" cy="823912"/>
          </a:xfrm>
        </p:spPr>
        <p:txBody>
          <a:bodyPr>
            <a:normAutofit/>
          </a:bodyPr>
          <a:lstStyle/>
          <a:p>
            <a:r>
              <a:rPr lang="hr-HR" sz="2400" b="1" dirty="0"/>
              <a:t>IMENOVANJE AM UGRAĐENIH U GOVOR</a:t>
            </a:r>
            <a:endParaRPr lang="hr-H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469" y="2593211"/>
            <a:ext cx="5311775" cy="3086019"/>
          </a:xfrm>
        </p:spPr>
        <p:txBody>
          <a:bodyPr>
            <a:normAutofit/>
          </a:bodyPr>
          <a:lstStyle/>
          <a:p>
            <a:r>
              <a:rPr lang="hr-HR" dirty="0"/>
              <a:t>v</a:t>
            </a:r>
            <a:r>
              <a:rPr lang="hr-HR" dirty="0" smtClean="0"/>
              <a:t>ažno </a:t>
            </a:r>
            <a:r>
              <a:rPr lang="hr-HR" dirty="0"/>
              <a:t>je odrediti stvarne riječi koje prolaze kroz glavu kako bi se vrednovala učinkovitost</a:t>
            </a:r>
          </a:p>
          <a:p>
            <a:r>
              <a:rPr lang="hr-HR" dirty="0"/>
              <a:t>u</a:t>
            </a:r>
            <a:r>
              <a:rPr lang="hr-HR" dirty="0" smtClean="0"/>
              <a:t>građeni </a:t>
            </a:r>
            <a:r>
              <a:rPr lang="hr-HR" dirty="0"/>
              <a:t>izrazi:</a:t>
            </a:r>
          </a:p>
          <a:p>
            <a:pPr lvl="1"/>
            <a:r>
              <a:rPr lang="hr-HR" dirty="0"/>
              <a:t>„</a:t>
            </a:r>
            <a:r>
              <a:rPr lang="hr-HR" i="1" dirty="0"/>
              <a:t>Mislim da sam razmišljala o tome kako mi se ne da učiti.“</a:t>
            </a:r>
          </a:p>
          <a:p>
            <a:pPr lvl="1"/>
            <a:r>
              <a:rPr lang="hr-HR" i="1" dirty="0"/>
              <a:t>„Ne znam hoću li uspjeti ovaj puta.“</a:t>
            </a:r>
          </a:p>
          <a:p>
            <a:pPr lvl="1"/>
            <a:r>
              <a:rPr lang="hr-HR" i="1" dirty="0"/>
              <a:t>„Nisam sigurna što oni misle o meni.“</a:t>
            </a:r>
          </a:p>
          <a:p>
            <a:endParaRPr lang="hr-HR" sz="2400" dirty="0"/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1293" y="1452824"/>
            <a:ext cx="5208431" cy="1093641"/>
          </a:xfrm>
        </p:spPr>
        <p:txBody>
          <a:bodyPr>
            <a:noAutofit/>
          </a:bodyPr>
          <a:lstStyle/>
          <a:p>
            <a:r>
              <a:rPr lang="hr-HR" sz="2400" b="1" dirty="0"/>
              <a:t>MISLI KOJE SU IZNESENE U TELEGRAFSKOM OBLIKU ILI U OBLIKU PITANJA</a:t>
            </a:r>
            <a:endParaRPr lang="hr-HR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5045" y="2546463"/>
            <a:ext cx="5602309" cy="4127896"/>
          </a:xfrm>
        </p:spPr>
        <p:txBody>
          <a:bodyPr>
            <a:normAutofit fontScale="85000" lnSpcReduction="20000"/>
          </a:bodyPr>
          <a:lstStyle/>
          <a:p>
            <a:r>
              <a:rPr lang="hr-HR" sz="2600" dirty="0"/>
              <a:t>misli koje nisu potpuno izrečene:</a:t>
            </a:r>
          </a:p>
          <a:p>
            <a:pPr lvl="1"/>
            <a:r>
              <a:rPr lang="hr-HR" sz="2200" i="1" dirty="0"/>
              <a:t>„Oh, ne!“</a:t>
            </a:r>
          </a:p>
          <a:p>
            <a:pPr lvl="1"/>
            <a:r>
              <a:rPr lang="hr-HR" sz="2200" i="1" dirty="0"/>
              <a:t>„Ups!“</a:t>
            </a:r>
          </a:p>
          <a:p>
            <a:pPr lvl="1"/>
            <a:r>
              <a:rPr lang="hr-HR" sz="2200" i="1" dirty="0"/>
              <a:t>„Zar opet?“</a:t>
            </a:r>
          </a:p>
          <a:p>
            <a:r>
              <a:rPr lang="hr-HR" sz="2600" u="sng" dirty="0"/>
              <a:t>Telegrafski oblik </a:t>
            </a:r>
          </a:p>
          <a:p>
            <a:pPr lvl="1"/>
            <a:r>
              <a:rPr lang="hr-HR" sz="2600" dirty="0"/>
              <a:t>navoditi pacijente na potpunije izražavanje</a:t>
            </a:r>
          </a:p>
          <a:p>
            <a:pPr lvl="1"/>
            <a:r>
              <a:rPr lang="hr-HR" sz="2600" dirty="0"/>
              <a:t>predložiti suprotnu misao</a:t>
            </a:r>
          </a:p>
          <a:p>
            <a:r>
              <a:rPr lang="hr-HR" sz="2600" u="sng" dirty="0"/>
              <a:t>Pitanje</a:t>
            </a:r>
          </a:p>
          <a:p>
            <a:pPr lvl="1"/>
            <a:r>
              <a:rPr lang="hr-HR" sz="2600" dirty="0"/>
              <a:t>navoditi pacijente na izražavanje u obliku izjave</a:t>
            </a:r>
          </a:p>
          <a:p>
            <a:pPr lvl="1"/>
            <a:r>
              <a:rPr lang="hr-HR" sz="2600" dirty="0"/>
              <a:t>preciznije određivanje misli</a:t>
            </a:r>
          </a:p>
          <a:p>
            <a:pPr lvl="2"/>
            <a:r>
              <a:rPr lang="hr-HR" sz="2400" i="1" dirty="0"/>
              <a:t>„Što je najgore što bi se moglo dogoditi?“</a:t>
            </a:r>
          </a:p>
        </p:txBody>
      </p:sp>
    </p:spTree>
    <p:extLst>
      <p:ext uri="{BB962C8B-B14F-4D97-AF65-F5344CB8AC3E}">
        <p14:creationId xmlns:p14="http://schemas.microsoft.com/office/powerpoint/2010/main" val="386673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0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1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4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6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7" dur="indefinite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0" dur="indefinite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3" dur="indefinite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5" grpId="0" build="p"/>
      <p:bldP spid="6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663" y="777253"/>
            <a:ext cx="8610600" cy="1293028"/>
          </a:xfrm>
        </p:spPr>
        <p:txBody>
          <a:bodyPr>
            <a:noAutofit/>
          </a:bodyPr>
          <a:lstStyle/>
          <a:p>
            <a:r>
              <a:rPr lang="hr-HR" sz="3200" b="1" dirty="0"/>
              <a:t>PODUČAVANJE PACIJENTA IDENTIFIKACIJI AUTOMATSKIH MISLI</a:t>
            </a:r>
            <a:r>
              <a:rPr lang="hr-HR" sz="3200" dirty="0"/>
              <a:t/>
            </a:r>
            <a:br>
              <a:rPr lang="hr-HR" sz="3200" dirty="0"/>
            </a:b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započeti već na prvoj seansi</a:t>
            </a:r>
          </a:p>
          <a:p>
            <a:r>
              <a:rPr lang="hr-HR" sz="2400" dirty="0"/>
              <a:t>demonstrirati kognitivni model služeći se vlastitim primjerom pacijenta</a:t>
            </a:r>
          </a:p>
          <a:p>
            <a:r>
              <a:rPr lang="hr-HR" sz="2400" dirty="0"/>
              <a:t>poticati zapisivanje AM između seansi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Podučavati </a:t>
            </a:r>
            <a:r>
              <a:rPr lang="hr-HR" dirty="0"/>
              <a:t>pacijente drugim </a:t>
            </a:r>
            <a:r>
              <a:rPr lang="hr-HR" dirty="0" smtClean="0"/>
              <a:t>tehnikama:</a:t>
            </a:r>
            <a:endParaRPr lang="hr-HR" dirty="0"/>
          </a:p>
          <a:p>
            <a:pPr lvl="1"/>
            <a:r>
              <a:rPr lang="hr-HR" sz="2800" b="1" dirty="0"/>
              <a:t>Pitanje</a:t>
            </a:r>
          </a:p>
          <a:p>
            <a:pPr lvl="1"/>
            <a:r>
              <a:rPr lang="hr-HR" sz="2800" b="1" dirty="0"/>
              <a:t>Tehnika imaginacije</a:t>
            </a:r>
          </a:p>
          <a:p>
            <a:pPr lvl="1"/>
            <a:r>
              <a:rPr lang="hr-HR" sz="2800" b="1" dirty="0"/>
              <a:t>Pretpostavljanje o mislima</a:t>
            </a:r>
          </a:p>
          <a:p>
            <a:pPr lvl="1"/>
            <a:r>
              <a:rPr lang="hr-HR" sz="2800" b="1" dirty="0"/>
              <a:t>Dodatna pitanja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573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Beck, J. (2011). Kognitivna terapija: osnove, educiranje i uvježbavanje. Jastrebarsko: Naklada Slap. – 6. poglavlje</a:t>
            </a:r>
          </a:p>
        </p:txBody>
      </p:sp>
    </p:spTree>
    <p:extLst>
      <p:ext uri="{BB962C8B-B14F-4D97-AF65-F5344CB8AC3E}">
        <p14:creationId xmlns:p14="http://schemas.microsoft.com/office/powerpoint/2010/main" val="61031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...HVALA NA PAŽNJI...</a:t>
            </a:r>
            <a:br>
              <a:rPr lang="hr-HR" dirty="0" smtClean="0"/>
            </a:br>
            <a:r>
              <a:rPr lang="hr-HR" dirty="0" smtClean="0">
                <a:sym typeface="Wingdings" panose="05000000000000000000" pitchFamily="2" charset="2"/>
              </a:rPr>
              <a:t>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977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74698700"/>
              </p:ext>
            </p:extLst>
          </p:nvPr>
        </p:nvGraphicFramePr>
        <p:xfrm>
          <a:off x="1884219" y="816707"/>
          <a:ext cx="784887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594849" y="798977"/>
            <a:ext cx="2651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/>
              <a:t>interpretacija situacije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073069" y="1168311"/>
            <a:ext cx="336063" cy="866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13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385" y="687101"/>
            <a:ext cx="9059215" cy="1293028"/>
          </a:xfrm>
        </p:spPr>
        <p:txBody>
          <a:bodyPr>
            <a:normAutofit/>
          </a:bodyPr>
          <a:lstStyle/>
          <a:p>
            <a:r>
              <a:rPr lang="hr-HR" altLang="ko-KR" sz="3200" b="1" dirty="0">
                <a:solidFill>
                  <a:prstClr val="black"/>
                </a:solidFill>
              </a:rPr>
              <a:t>KARAKTERISTIKE AUTOMATSKIH MISLI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= tijek mišljenja koji istodobno postoji uz manifestniji tijek misli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dirty="0" smtClean="0"/>
              <a:t>prisutne </a:t>
            </a:r>
            <a:r>
              <a:rPr lang="hr-HR" dirty="0"/>
              <a:t>kod </a:t>
            </a:r>
            <a:r>
              <a:rPr lang="hr-HR" dirty="0" smtClean="0"/>
              <a:t>svih</a:t>
            </a:r>
            <a:endParaRPr lang="hr-HR" altLang="ko-KR" dirty="0">
              <a:cs typeface="Arial" pitchFamily="34" charset="0"/>
            </a:endParaRPr>
          </a:p>
          <a:p>
            <a:pPr marL="285744" indent="-285744"/>
            <a:r>
              <a:rPr lang="hr-HR" altLang="ko-KR" dirty="0">
                <a:cs typeface="Arial" pitchFamily="34" charset="0"/>
              </a:rPr>
              <a:t>jedva da smo ih svjesni</a:t>
            </a:r>
          </a:p>
          <a:p>
            <a:pPr marL="285744" indent="-285744"/>
            <a:r>
              <a:rPr lang="hr-HR" altLang="ko-KR" dirty="0">
                <a:cs typeface="Arial" pitchFamily="34" charset="0"/>
              </a:rPr>
              <a:t>pojavljuju se spontano</a:t>
            </a:r>
          </a:p>
          <a:p>
            <a:pPr marL="285744" indent="-285744"/>
            <a:r>
              <a:rPr lang="hr-HR" altLang="ko-KR" dirty="0">
                <a:cs typeface="Arial" pitchFamily="34" charset="0"/>
              </a:rPr>
              <a:t>kratke i </a:t>
            </a:r>
            <a:r>
              <a:rPr lang="hr-HR" altLang="ko-KR" dirty="0" smtClean="0">
                <a:cs typeface="Arial" pitchFamily="34" charset="0"/>
              </a:rPr>
              <a:t>brze</a:t>
            </a:r>
          </a:p>
          <a:p>
            <a:pPr marL="285744" indent="-285744"/>
            <a:r>
              <a:rPr lang="hr-HR" altLang="ko-KR" dirty="0">
                <a:cs typeface="Arial" pitchFamily="34" charset="0"/>
              </a:rPr>
              <a:t>s</a:t>
            </a:r>
            <a:r>
              <a:rPr lang="hr-HR" altLang="ko-KR" dirty="0" smtClean="0">
                <a:cs typeface="Arial" pitchFamily="34" charset="0"/>
              </a:rPr>
              <a:t>adržaj i značenje logično povezani s emocijama</a:t>
            </a:r>
            <a:endParaRPr lang="hr-HR" altLang="ko-KR" dirty="0">
              <a:cs typeface="Arial" pitchFamily="34" charset="0"/>
            </a:endParaRPr>
          </a:p>
          <a:p>
            <a:pPr marL="285744" indent="-285744"/>
            <a:r>
              <a:rPr lang="hr-HR" altLang="ko-KR" dirty="0">
                <a:cs typeface="Arial" pitchFamily="34" charset="0"/>
              </a:rPr>
              <a:t>često u stenografskoj formi</a:t>
            </a:r>
          </a:p>
          <a:p>
            <a:pPr marL="285744" indent="-285744"/>
            <a:r>
              <a:rPr lang="hr-HR" altLang="ko-KR" dirty="0">
                <a:cs typeface="Arial" pitchFamily="34" charset="0"/>
              </a:rPr>
              <a:t>u verbalnoj ili vizualnoj formi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277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385" y="687101"/>
            <a:ext cx="9059215" cy="1293028"/>
          </a:xfrm>
        </p:spPr>
        <p:txBody>
          <a:bodyPr>
            <a:normAutofit/>
          </a:bodyPr>
          <a:lstStyle/>
          <a:p>
            <a:r>
              <a:rPr lang="hr-HR" altLang="ko-KR" sz="3200" b="1" dirty="0"/>
              <a:t>KARAKTERISTIKE AUTOMATSKIH MISLI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altLang="ko-KR" sz="2400" dirty="0">
                <a:cs typeface="Arial" pitchFamily="34" charset="0"/>
              </a:rPr>
              <a:t>Vrednuju se u odnosu na valjanost i korisnost:</a:t>
            </a:r>
          </a:p>
          <a:p>
            <a:pPr marL="285744" indent="-285744"/>
            <a:endParaRPr lang="hr-HR" altLang="ko-KR" sz="2000" dirty="0">
              <a:cs typeface="Arial" pitchFamily="34" charset="0"/>
            </a:endParaRPr>
          </a:p>
          <a:p>
            <a:pPr marL="457189" indent="-457189">
              <a:buFont typeface="+mj-lt"/>
              <a:buAutoNum type="arabicPeriod"/>
            </a:pPr>
            <a:r>
              <a:rPr lang="hr-HR" altLang="ko-KR" sz="2400" b="1" dirty="0">
                <a:cs typeface="Arial" pitchFamily="34" charset="0"/>
              </a:rPr>
              <a:t>Iskrivljene AM </a:t>
            </a:r>
          </a:p>
          <a:p>
            <a:pPr marL="1200121" lvl="1" indent="-457189"/>
            <a:r>
              <a:rPr lang="hr-HR" altLang="ko-KR" sz="2200" dirty="0">
                <a:cs typeface="Arial" pitchFamily="34" charset="0"/>
              </a:rPr>
              <a:t>pojavljuju se usprkos objektivnim dokazima koji pokazuju suprotno</a:t>
            </a:r>
          </a:p>
          <a:p>
            <a:pPr marL="457189" indent="-457189">
              <a:spcBef>
                <a:spcPts val="2400"/>
              </a:spcBef>
              <a:buFont typeface="+mj-lt"/>
              <a:buAutoNum type="arabicPeriod"/>
            </a:pPr>
            <a:r>
              <a:rPr lang="hr-HR" altLang="ko-KR" sz="2400" b="1" dirty="0">
                <a:cs typeface="Arial" pitchFamily="34" charset="0"/>
              </a:rPr>
              <a:t>AM koje su točne, ali zaključci izvedeni iz tih misli su iskrivljeni</a:t>
            </a:r>
          </a:p>
          <a:p>
            <a:pPr marL="457189" indent="-457189">
              <a:spcBef>
                <a:spcPts val="2400"/>
              </a:spcBef>
              <a:buFont typeface="+mj-lt"/>
              <a:buAutoNum type="arabicPeriod"/>
            </a:pPr>
            <a:r>
              <a:rPr lang="hr-HR" altLang="ko-KR" sz="2400" b="1" dirty="0">
                <a:cs typeface="Arial" pitchFamily="34" charset="0"/>
              </a:rPr>
              <a:t>AM koje su točne, ali disfunkcionalne</a:t>
            </a:r>
          </a:p>
          <a:p>
            <a:pPr marL="1200121" lvl="1" indent="-457189"/>
            <a:r>
              <a:rPr lang="hr-HR" altLang="ko-KR" sz="2200" dirty="0">
                <a:cs typeface="Arial" pitchFamily="34" charset="0"/>
              </a:rPr>
              <a:t>povećavaju anksioznost, smanjuju motivaciju, smanjuju koncentraciju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67435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78353760"/>
              </p:ext>
            </p:extLst>
          </p:nvPr>
        </p:nvGraphicFramePr>
        <p:xfrm>
          <a:off x="2234299" y="126595"/>
          <a:ext cx="820891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41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2554"/>
            <a:ext cx="8610600" cy="1293028"/>
          </a:xfrm>
        </p:spPr>
        <p:txBody>
          <a:bodyPr>
            <a:normAutofit/>
          </a:bodyPr>
          <a:lstStyle/>
          <a:p>
            <a:r>
              <a:rPr lang="hr-HR" sz="3200" b="1" dirty="0">
                <a:solidFill>
                  <a:prstClr val="black"/>
                </a:solidFill>
              </a:rPr>
              <a:t>OBJAŠNJAVANJE Automatskih misli PACIJENTIMA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Služiti se pacijentovim vlastitim primjerima</a:t>
            </a:r>
          </a:p>
          <a:p>
            <a:pPr lvl="1"/>
            <a:r>
              <a:rPr lang="hr-HR" i="1" dirty="0"/>
              <a:t>„Možete li se sjetiti kada ste bili uznemireni?“</a:t>
            </a:r>
          </a:p>
          <a:p>
            <a:pPr lvl="1"/>
            <a:r>
              <a:rPr lang="hr-HR" i="1" dirty="0"/>
              <a:t>„Što ste osjećali?“</a:t>
            </a:r>
          </a:p>
          <a:p>
            <a:pPr lvl="1"/>
            <a:r>
              <a:rPr lang="hr-HR" i="1" dirty="0"/>
              <a:t>„Što vam je prolazilo kroz glavu?“</a:t>
            </a:r>
          </a:p>
          <a:p>
            <a:pPr lvl="1"/>
            <a:endParaRPr lang="hr-HR" dirty="0"/>
          </a:p>
          <a:p>
            <a:pPr lvl="1"/>
            <a:r>
              <a:rPr lang="hr-HR" sz="2400" dirty="0"/>
              <a:t>predložiti alternativni scenarij za ilustraciju kognitivnog modela</a:t>
            </a:r>
          </a:p>
          <a:p>
            <a:pPr lvl="1"/>
            <a:r>
              <a:rPr lang="hr-HR" sz="2400" dirty="0"/>
              <a:t>kasnije upotreba sokratovskog dijaloga za istraživanje misli kako bi se razvio vlastiti adaptivni odgovor</a:t>
            </a:r>
          </a:p>
          <a:p>
            <a:pPr lvl="1"/>
            <a:r>
              <a:rPr lang="hr-HR" sz="2400" dirty="0"/>
              <a:t>navoditi pacijenta na zapisivanje misli na papir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109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2556"/>
            <a:ext cx="8901448" cy="935639"/>
          </a:xfrm>
        </p:spPr>
        <p:txBody>
          <a:bodyPr>
            <a:normAutofit/>
          </a:bodyPr>
          <a:lstStyle/>
          <a:p>
            <a:r>
              <a:rPr lang="hr-HR" sz="2800" b="1" dirty="0"/>
              <a:t>OBJAŠNJAVANJE Automatskih misli PACIJENTIMA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96318587"/>
              </p:ext>
            </p:extLst>
          </p:nvPr>
        </p:nvGraphicFramePr>
        <p:xfrm>
          <a:off x="2023615" y="1825581"/>
          <a:ext cx="5784304" cy="102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837130" y="2967339"/>
            <a:ext cx="106690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i="1" dirty="0"/>
              <a:t>Ono što misliš utječe na to kako se osjećaš.</a:t>
            </a:r>
          </a:p>
          <a:p>
            <a:r>
              <a:rPr lang="hr-HR" sz="2400" i="1" dirty="0"/>
              <a:t>Ponekad tvoje mišljenje nije ispravno ili je samo djelomično ispravno.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340057415"/>
              </p:ext>
            </p:extLst>
          </p:nvPr>
        </p:nvGraphicFramePr>
        <p:xfrm>
          <a:off x="2023617" y="3916202"/>
          <a:ext cx="6041477" cy="2866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0897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Graphic spid="10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136" y="141669"/>
            <a:ext cx="10956699" cy="953035"/>
          </a:xfrm>
        </p:spPr>
        <p:txBody>
          <a:bodyPr>
            <a:normAutofit/>
          </a:bodyPr>
          <a:lstStyle/>
          <a:p>
            <a:pPr algn="l"/>
            <a:r>
              <a:rPr lang="hr-HR" sz="3200" b="1" dirty="0"/>
              <a:t>Koraci u terapiji:</a:t>
            </a:r>
            <a:endParaRPr lang="hr-HR" sz="32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63829056"/>
              </p:ext>
            </p:extLst>
          </p:nvPr>
        </p:nvGraphicFramePr>
        <p:xfrm>
          <a:off x="437882" y="1094705"/>
          <a:ext cx="10869769" cy="5499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50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326493"/>
            <a:ext cx="8610600" cy="1293028"/>
          </a:xfrm>
        </p:spPr>
        <p:txBody>
          <a:bodyPr>
            <a:normAutofit/>
          </a:bodyPr>
          <a:lstStyle/>
          <a:p>
            <a:r>
              <a:rPr lang="hr-HR" sz="3200" b="1" dirty="0">
                <a:solidFill>
                  <a:prstClr val="black"/>
                </a:solidFill>
              </a:rPr>
              <a:t>OTKRIVANJE Automatskih misli</a:t>
            </a:r>
            <a:endParaRPr lang="hr-HR" sz="4400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283337" y="1506830"/>
            <a:ext cx="11222865" cy="5215943"/>
          </a:xfrm>
        </p:spPr>
        <p:txBody>
          <a:bodyPr numCol="2">
            <a:normAutofit/>
          </a:bodyPr>
          <a:lstStyle/>
          <a:p>
            <a:pPr marL="457189" indent="-457189">
              <a:buFont typeface="+mj-lt"/>
              <a:buAutoNum type="alphaLcParenR"/>
            </a:pPr>
            <a:r>
              <a:rPr lang="hr-HR" sz="2400" b="1" dirty="0"/>
              <a:t>Identificiranje AM koje nastaju na samoj seansi</a:t>
            </a:r>
          </a:p>
          <a:p>
            <a:r>
              <a:rPr lang="hr-HR" dirty="0"/>
              <a:t>kada terapeut zapazi promjenu raspoloženja na seansi</a:t>
            </a:r>
          </a:p>
          <a:p>
            <a:pPr lvl="1"/>
            <a:r>
              <a:rPr lang="hr-HR" sz="2200" dirty="0"/>
              <a:t>verbalni i neverbalni znakovi pacijenta</a:t>
            </a:r>
          </a:p>
          <a:p>
            <a:pPr marL="457189" lvl="1" indent="0">
              <a:buNone/>
            </a:pPr>
            <a:endParaRPr lang="hr-HR" dirty="0"/>
          </a:p>
          <a:p>
            <a:r>
              <a:rPr lang="hr-HR" sz="2400" dirty="0"/>
              <a:t>„vruće misli“ </a:t>
            </a:r>
          </a:p>
          <a:p>
            <a:pPr lvl="1"/>
            <a:r>
              <a:rPr lang="hr-HR" sz="2200" dirty="0"/>
              <a:t>pojavljuju se u seansi i povezane s promjenama u emocijama </a:t>
            </a:r>
          </a:p>
          <a:p>
            <a:pPr lvl="1"/>
            <a:r>
              <a:rPr lang="hr-HR" sz="2200" dirty="0"/>
              <a:t>važne za </a:t>
            </a:r>
            <a:r>
              <a:rPr lang="hr-HR" sz="2200" u="sng" dirty="0"/>
              <a:t>konceptualizaciju</a:t>
            </a:r>
            <a:r>
              <a:rPr lang="hr-HR" sz="2200" dirty="0"/>
              <a:t>, mogu oslabiti </a:t>
            </a:r>
            <a:r>
              <a:rPr lang="hr-HR" sz="2200" u="sng" dirty="0"/>
              <a:t>motivaciju</a:t>
            </a:r>
            <a:r>
              <a:rPr lang="hr-HR" sz="2200" dirty="0"/>
              <a:t>, smanjiti </a:t>
            </a:r>
            <a:r>
              <a:rPr lang="hr-HR" sz="2200" u="sng" dirty="0"/>
              <a:t>osjećaj valjanosti ili vrijednosti</a:t>
            </a:r>
            <a:r>
              <a:rPr lang="hr-HR" sz="2200" dirty="0"/>
              <a:t> i ometati </a:t>
            </a:r>
            <a:r>
              <a:rPr lang="hr-HR" sz="2200" u="sng" dirty="0"/>
              <a:t>koncentraciju</a:t>
            </a:r>
            <a:r>
              <a:rPr lang="hr-HR" sz="2200" dirty="0"/>
              <a:t> pacijenta te omesti </a:t>
            </a:r>
            <a:r>
              <a:rPr lang="hr-HR" sz="2200" u="sng" dirty="0"/>
              <a:t>terapijsku suradnju</a:t>
            </a:r>
          </a:p>
          <a:p>
            <a:pPr lvl="1"/>
            <a:endParaRPr lang="hr-HR" dirty="0"/>
          </a:p>
          <a:p>
            <a:pPr lvl="3"/>
            <a:endParaRPr lang="hr-HR" sz="2400" dirty="0"/>
          </a:p>
          <a:p>
            <a:pPr lvl="3"/>
            <a:endParaRPr lang="hr-HR" sz="2400" dirty="0"/>
          </a:p>
          <a:p>
            <a:pPr lvl="3"/>
            <a:endParaRPr lang="hr-HR" sz="2400" dirty="0"/>
          </a:p>
          <a:p>
            <a:pPr marL="1371566" lvl="3" indent="0">
              <a:buNone/>
            </a:pPr>
            <a:endParaRPr lang="hr-HR" sz="2400" dirty="0"/>
          </a:p>
          <a:p>
            <a:endParaRPr lang="hr-HR" dirty="0"/>
          </a:p>
          <a:p>
            <a:pPr marL="0" indent="0">
              <a:buNone/>
            </a:pPr>
            <a:endParaRPr lang="hr-HR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7405354" y="2382595"/>
            <a:ext cx="3876541" cy="3799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samom pacijentu</a:t>
            </a:r>
          </a:p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terapeutu</a:t>
            </a:r>
          </a:p>
          <a:p>
            <a:pPr marL="457189" indent="-457189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predmetu razgovora</a:t>
            </a:r>
          </a:p>
        </p:txBody>
      </p:sp>
    </p:spTree>
    <p:extLst>
      <p:ext uri="{BB962C8B-B14F-4D97-AF65-F5344CB8AC3E}">
        <p14:creationId xmlns:p14="http://schemas.microsoft.com/office/powerpoint/2010/main" val="172387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2" grpId="0" animBg="1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194</TotalTime>
  <Words>947</Words>
  <Application>Microsoft Office PowerPoint</Application>
  <PresentationFormat>Widescreen</PresentationFormat>
  <Paragraphs>183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Century Gothic</vt:lpstr>
      <vt:lpstr>Wingdings</vt:lpstr>
      <vt:lpstr>Vapor Trail</vt:lpstr>
      <vt:lpstr>IDENTIFICIRANJE AUTOMATSKIH MISLI</vt:lpstr>
      <vt:lpstr>PowerPoint Presentation</vt:lpstr>
      <vt:lpstr>KARAKTERISTIKE AUTOMATSKIH MISLI</vt:lpstr>
      <vt:lpstr>KARAKTERISTIKE AUTOMATSKIH MISLI</vt:lpstr>
      <vt:lpstr>PowerPoint Presentation</vt:lpstr>
      <vt:lpstr>OBJAŠNJAVANJE Automatskih misli PACIJENTIMA</vt:lpstr>
      <vt:lpstr>OBJAŠNJAVANJE Automatskih misli PACIJENTIMA</vt:lpstr>
      <vt:lpstr>Koraci u terapiji:</vt:lpstr>
      <vt:lpstr>OTKRIVANJE Automatskih misli</vt:lpstr>
      <vt:lpstr>OTKRIVANJE Automatskih misli</vt:lpstr>
      <vt:lpstr>OTKRIVANJE Automatskih misli</vt:lpstr>
      <vt:lpstr>Tehnike za otkrivanje automatskih misli</vt:lpstr>
      <vt:lpstr>IDENTIFICIRANJE PROBLEMATIČNE SITUACIJE </vt:lpstr>
      <vt:lpstr>RaZLIKE</vt:lpstr>
      <vt:lpstr>IMENOVANJE AUTOMATSKIH MISLI</vt:lpstr>
      <vt:lpstr>PODUČAVANJE PACIJENTA IDENTIFIKACIJI AUTOMATSKIH MISLI </vt:lpstr>
      <vt:lpstr>Literatura</vt:lpstr>
      <vt:lpstr>...HVALA NA PAŽNJI...  </vt:lpstr>
    </vt:vector>
  </TitlesOfParts>
  <Company>Private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Ivana Stvorić</dc:creator>
  <cp:lastModifiedBy>Ivana Stvorić</cp:lastModifiedBy>
  <cp:revision>21</cp:revision>
  <dcterms:created xsi:type="dcterms:W3CDTF">2018-01-12T14:37:00Z</dcterms:created>
  <dcterms:modified xsi:type="dcterms:W3CDTF">2018-01-30T16:09:26Z</dcterms:modified>
</cp:coreProperties>
</file>