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5FC"/>
    <a:srgbClr val="0069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90" d="100"/>
          <a:sy n="90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EB6B8B-0FB8-409A-B7F1-4FF5C4AEAA8D}" type="doc">
      <dgm:prSet loTypeId="urn:microsoft.com/office/officeart/2005/8/layout/process4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hr-HR"/>
        </a:p>
      </dgm:t>
    </dgm:pt>
    <dgm:pt modelId="{B8741B5D-7EFC-4534-ADE9-CC637EBE11BE}">
      <dgm:prSet phldrT="[Tekst]"/>
      <dgm:spPr/>
      <dgm:t>
        <a:bodyPr/>
        <a:lstStyle/>
        <a:p>
          <a:r>
            <a:rPr lang="hr-HR" dirty="0"/>
            <a:t>BAZIČNA VJEROVANJA</a:t>
          </a:r>
        </a:p>
      </dgm:t>
    </dgm:pt>
    <dgm:pt modelId="{04FE034E-9A20-4895-9C43-9ABDC4E9B3FC}" type="parTrans" cxnId="{09256758-C609-4BE3-8B38-633EDBE7444A}">
      <dgm:prSet/>
      <dgm:spPr/>
      <dgm:t>
        <a:bodyPr/>
        <a:lstStyle/>
        <a:p>
          <a:endParaRPr lang="hr-HR"/>
        </a:p>
      </dgm:t>
    </dgm:pt>
    <dgm:pt modelId="{C5D1BD57-5BA0-47CC-81FF-5EACDE6F2CC2}" type="sibTrans" cxnId="{09256758-C609-4BE3-8B38-633EDBE7444A}">
      <dgm:prSet/>
      <dgm:spPr/>
      <dgm:t>
        <a:bodyPr/>
        <a:lstStyle/>
        <a:p>
          <a:endParaRPr lang="hr-HR"/>
        </a:p>
      </dgm:t>
    </dgm:pt>
    <dgm:pt modelId="{B456D49B-5488-429C-9192-A2C1C292985F}">
      <dgm:prSet phldrT="[Tekst]"/>
      <dgm:spPr/>
      <dgm:t>
        <a:bodyPr/>
        <a:lstStyle/>
        <a:p>
          <a:r>
            <a:rPr lang="hr-HR" dirty="0"/>
            <a:t>POSREDUJUĆA VJEROVANJA</a:t>
          </a:r>
        </a:p>
      </dgm:t>
    </dgm:pt>
    <dgm:pt modelId="{B9D6AB17-7EFC-4D02-A854-E13E142A13C6}" type="parTrans" cxnId="{0667017E-4B75-4A20-A5E5-DFAC076A41E0}">
      <dgm:prSet/>
      <dgm:spPr/>
      <dgm:t>
        <a:bodyPr/>
        <a:lstStyle/>
        <a:p>
          <a:endParaRPr lang="hr-HR"/>
        </a:p>
      </dgm:t>
    </dgm:pt>
    <dgm:pt modelId="{56326E03-C287-4CD1-A54A-314DCB98C988}" type="sibTrans" cxnId="{0667017E-4B75-4A20-A5E5-DFAC076A41E0}">
      <dgm:prSet/>
      <dgm:spPr/>
      <dgm:t>
        <a:bodyPr/>
        <a:lstStyle/>
        <a:p>
          <a:endParaRPr lang="hr-HR"/>
        </a:p>
      </dgm:t>
    </dgm:pt>
    <dgm:pt modelId="{1D6B9CFF-6698-4EFC-B650-9397278E1746}">
      <dgm:prSet phldrT="[Tekst]"/>
      <dgm:spPr/>
      <dgm:t>
        <a:bodyPr/>
        <a:lstStyle/>
        <a:p>
          <a:r>
            <a:rPr lang="hr-HR" dirty="0"/>
            <a:t>KOMPENZACIJSKE STRATEGIJE</a:t>
          </a:r>
        </a:p>
      </dgm:t>
    </dgm:pt>
    <dgm:pt modelId="{1668232B-C171-4303-B398-EA20A523DA41}" type="parTrans" cxnId="{C3D48FA4-0448-4357-BF80-B0B3BA3C8451}">
      <dgm:prSet/>
      <dgm:spPr/>
      <dgm:t>
        <a:bodyPr/>
        <a:lstStyle/>
        <a:p>
          <a:endParaRPr lang="hr-HR"/>
        </a:p>
      </dgm:t>
    </dgm:pt>
    <dgm:pt modelId="{56E4F8DC-79D0-4859-B2A2-1887F88461C4}" type="sibTrans" cxnId="{C3D48FA4-0448-4357-BF80-B0B3BA3C8451}">
      <dgm:prSet/>
      <dgm:spPr/>
      <dgm:t>
        <a:bodyPr/>
        <a:lstStyle/>
        <a:p>
          <a:endParaRPr lang="hr-HR"/>
        </a:p>
      </dgm:t>
    </dgm:pt>
    <dgm:pt modelId="{8829D61F-1D49-4E47-856C-5A04A73A4E51}">
      <dgm:prSet phldrT="[Tekst]"/>
      <dgm:spPr/>
      <dgm:t>
        <a:bodyPr/>
        <a:lstStyle/>
        <a:p>
          <a:r>
            <a:rPr lang="hr-HR" dirty="0"/>
            <a:t>SITUACIJA</a:t>
          </a:r>
        </a:p>
      </dgm:t>
    </dgm:pt>
    <dgm:pt modelId="{E8061CF3-1BDD-4B9B-B6CD-5BB95A9E10C9}" type="parTrans" cxnId="{78A49CE0-A27A-4CDE-BAB9-3EFEFDDC57A7}">
      <dgm:prSet/>
      <dgm:spPr/>
      <dgm:t>
        <a:bodyPr/>
        <a:lstStyle/>
        <a:p>
          <a:endParaRPr lang="hr-HR"/>
        </a:p>
      </dgm:t>
    </dgm:pt>
    <dgm:pt modelId="{F7136A2D-5F40-4D98-86C0-0D78CABF11D4}" type="sibTrans" cxnId="{78A49CE0-A27A-4CDE-BAB9-3EFEFDDC57A7}">
      <dgm:prSet/>
      <dgm:spPr/>
      <dgm:t>
        <a:bodyPr/>
        <a:lstStyle/>
        <a:p>
          <a:endParaRPr lang="hr-HR"/>
        </a:p>
      </dgm:t>
    </dgm:pt>
    <dgm:pt modelId="{9CFCC5DF-23DA-457F-86E5-0AF641241F01}">
      <dgm:prSet phldrT="[Tekst]"/>
      <dgm:spPr/>
      <dgm:t>
        <a:bodyPr/>
        <a:lstStyle/>
        <a:p>
          <a:r>
            <a:rPr lang="hr-HR" dirty="0"/>
            <a:t>AUTOMATSKE MISLI</a:t>
          </a:r>
        </a:p>
      </dgm:t>
    </dgm:pt>
    <dgm:pt modelId="{EE301192-DB1A-4F4A-AEB0-4FCFD674B4BB}" type="parTrans" cxnId="{D9C72AA1-2B27-4EE9-B233-2E83D899E79D}">
      <dgm:prSet/>
      <dgm:spPr/>
      <dgm:t>
        <a:bodyPr/>
        <a:lstStyle/>
        <a:p>
          <a:endParaRPr lang="hr-HR"/>
        </a:p>
      </dgm:t>
    </dgm:pt>
    <dgm:pt modelId="{67584AE7-FC98-40F5-A22E-E2C8AFCDC206}" type="sibTrans" cxnId="{D9C72AA1-2B27-4EE9-B233-2E83D899E79D}">
      <dgm:prSet/>
      <dgm:spPr/>
      <dgm:t>
        <a:bodyPr/>
        <a:lstStyle/>
        <a:p>
          <a:endParaRPr lang="hr-HR"/>
        </a:p>
      </dgm:t>
    </dgm:pt>
    <dgm:pt modelId="{052EEED0-4B9C-4FEE-A959-25E92FEAC8A9}">
      <dgm:prSet phldrT="[Tekst]"/>
      <dgm:spPr/>
      <dgm:t>
        <a:bodyPr/>
        <a:lstStyle/>
        <a:p>
          <a:r>
            <a:rPr lang="hr-HR" dirty="0"/>
            <a:t>REAKCIJA (EMOCIONALNA ILI BIHEVIORALNA)</a:t>
          </a:r>
        </a:p>
      </dgm:t>
    </dgm:pt>
    <dgm:pt modelId="{A911C4E0-18F5-4766-9AA4-852E27A73060}" type="parTrans" cxnId="{D125100E-FA3E-4F43-91F3-6FA9E4EF9461}">
      <dgm:prSet/>
      <dgm:spPr/>
      <dgm:t>
        <a:bodyPr/>
        <a:lstStyle/>
        <a:p>
          <a:endParaRPr lang="hr-HR"/>
        </a:p>
      </dgm:t>
    </dgm:pt>
    <dgm:pt modelId="{4D4FCB78-489F-46E7-8AC1-2A7F94AE2DB2}" type="sibTrans" cxnId="{D125100E-FA3E-4F43-91F3-6FA9E4EF9461}">
      <dgm:prSet/>
      <dgm:spPr/>
      <dgm:t>
        <a:bodyPr/>
        <a:lstStyle/>
        <a:p>
          <a:endParaRPr lang="hr-HR"/>
        </a:p>
      </dgm:t>
    </dgm:pt>
    <dgm:pt modelId="{15FD7461-169E-4D70-A7F0-0E1B38418A96}" type="pres">
      <dgm:prSet presAssocID="{F8EB6B8B-0FB8-409A-B7F1-4FF5C4AEAA8D}" presName="Name0" presStyleCnt="0">
        <dgm:presLayoutVars>
          <dgm:dir/>
          <dgm:animLvl val="lvl"/>
          <dgm:resizeHandles val="exact"/>
        </dgm:presLayoutVars>
      </dgm:prSet>
      <dgm:spPr/>
    </dgm:pt>
    <dgm:pt modelId="{A575CA71-B891-49F0-A02B-C11CC1D8C094}" type="pres">
      <dgm:prSet presAssocID="{052EEED0-4B9C-4FEE-A959-25E92FEAC8A9}" presName="boxAndChildren" presStyleCnt="0"/>
      <dgm:spPr/>
    </dgm:pt>
    <dgm:pt modelId="{1198CFD7-8B93-4AA1-82F6-ACE4F01BF18D}" type="pres">
      <dgm:prSet presAssocID="{052EEED0-4B9C-4FEE-A959-25E92FEAC8A9}" presName="parentTextBox" presStyleLbl="node1" presStyleIdx="0" presStyleCnt="6"/>
      <dgm:spPr/>
    </dgm:pt>
    <dgm:pt modelId="{CB5057CF-6E83-4D3B-AE74-2E2210B001A1}" type="pres">
      <dgm:prSet presAssocID="{67584AE7-FC98-40F5-A22E-E2C8AFCDC206}" presName="sp" presStyleCnt="0"/>
      <dgm:spPr/>
    </dgm:pt>
    <dgm:pt modelId="{2C70378C-2C3F-4584-9662-97EA8E36278F}" type="pres">
      <dgm:prSet presAssocID="{9CFCC5DF-23DA-457F-86E5-0AF641241F01}" presName="arrowAndChildren" presStyleCnt="0"/>
      <dgm:spPr/>
    </dgm:pt>
    <dgm:pt modelId="{15EF4E86-02B6-4DA9-8447-3C232CFE51D6}" type="pres">
      <dgm:prSet presAssocID="{9CFCC5DF-23DA-457F-86E5-0AF641241F01}" presName="parentTextArrow" presStyleLbl="node1" presStyleIdx="1" presStyleCnt="6"/>
      <dgm:spPr/>
    </dgm:pt>
    <dgm:pt modelId="{552CF588-BCCC-469B-A521-77D761257618}" type="pres">
      <dgm:prSet presAssocID="{F7136A2D-5F40-4D98-86C0-0D78CABF11D4}" presName="sp" presStyleCnt="0"/>
      <dgm:spPr/>
    </dgm:pt>
    <dgm:pt modelId="{E7D69892-3E21-4190-ABCC-58E53B6B6A42}" type="pres">
      <dgm:prSet presAssocID="{8829D61F-1D49-4E47-856C-5A04A73A4E51}" presName="arrowAndChildren" presStyleCnt="0"/>
      <dgm:spPr/>
    </dgm:pt>
    <dgm:pt modelId="{45C93C00-B183-4CD6-98C3-532B0BF8B86C}" type="pres">
      <dgm:prSet presAssocID="{8829D61F-1D49-4E47-856C-5A04A73A4E51}" presName="parentTextArrow" presStyleLbl="node1" presStyleIdx="2" presStyleCnt="6"/>
      <dgm:spPr/>
    </dgm:pt>
    <dgm:pt modelId="{506C7090-0FD7-439B-BC27-8FC64F4C327A}" type="pres">
      <dgm:prSet presAssocID="{56E4F8DC-79D0-4859-B2A2-1887F88461C4}" presName="sp" presStyleCnt="0"/>
      <dgm:spPr/>
    </dgm:pt>
    <dgm:pt modelId="{1CA57B26-C356-44B3-9447-FE47CD9A5BA8}" type="pres">
      <dgm:prSet presAssocID="{1D6B9CFF-6698-4EFC-B650-9397278E1746}" presName="arrowAndChildren" presStyleCnt="0"/>
      <dgm:spPr/>
    </dgm:pt>
    <dgm:pt modelId="{45EE868A-05F6-4426-89B0-B91AFE0AA026}" type="pres">
      <dgm:prSet presAssocID="{1D6B9CFF-6698-4EFC-B650-9397278E1746}" presName="parentTextArrow" presStyleLbl="node1" presStyleIdx="3" presStyleCnt="6"/>
      <dgm:spPr/>
    </dgm:pt>
    <dgm:pt modelId="{559274DA-4967-4DE6-8F8A-3690F1B1C620}" type="pres">
      <dgm:prSet presAssocID="{56326E03-C287-4CD1-A54A-314DCB98C988}" presName="sp" presStyleCnt="0"/>
      <dgm:spPr/>
    </dgm:pt>
    <dgm:pt modelId="{61A2F0EC-21A7-4B17-A7B0-B06EFFD77525}" type="pres">
      <dgm:prSet presAssocID="{B456D49B-5488-429C-9192-A2C1C292985F}" presName="arrowAndChildren" presStyleCnt="0"/>
      <dgm:spPr/>
    </dgm:pt>
    <dgm:pt modelId="{584961B2-07DA-4275-8A25-7A6075C785E8}" type="pres">
      <dgm:prSet presAssocID="{B456D49B-5488-429C-9192-A2C1C292985F}" presName="parentTextArrow" presStyleLbl="node1" presStyleIdx="4" presStyleCnt="6"/>
      <dgm:spPr/>
    </dgm:pt>
    <dgm:pt modelId="{C9BC9803-7403-47D4-BF71-607B20868FED}" type="pres">
      <dgm:prSet presAssocID="{C5D1BD57-5BA0-47CC-81FF-5EACDE6F2CC2}" presName="sp" presStyleCnt="0"/>
      <dgm:spPr/>
    </dgm:pt>
    <dgm:pt modelId="{13D5CAF7-A753-4090-A5FF-D6539DA94A8E}" type="pres">
      <dgm:prSet presAssocID="{B8741B5D-7EFC-4534-ADE9-CC637EBE11BE}" presName="arrowAndChildren" presStyleCnt="0"/>
      <dgm:spPr/>
    </dgm:pt>
    <dgm:pt modelId="{8E88D38E-AF51-4C26-8D5B-A46CB2FF24FC}" type="pres">
      <dgm:prSet presAssocID="{B8741B5D-7EFC-4534-ADE9-CC637EBE11BE}" presName="parentTextArrow" presStyleLbl="node1" presStyleIdx="5" presStyleCnt="6" custLinFactNeighborX="-33685" custLinFactNeighborY="-43662"/>
      <dgm:spPr/>
    </dgm:pt>
  </dgm:ptLst>
  <dgm:cxnLst>
    <dgm:cxn modelId="{CDF61005-C5CC-4592-A8FA-9F879BE350C3}" type="presOf" srcId="{052EEED0-4B9C-4FEE-A959-25E92FEAC8A9}" destId="{1198CFD7-8B93-4AA1-82F6-ACE4F01BF18D}" srcOrd="0" destOrd="0" presId="urn:microsoft.com/office/officeart/2005/8/layout/process4"/>
    <dgm:cxn modelId="{D9D3BB09-5913-4E03-B5FA-97A338C21740}" type="presOf" srcId="{8829D61F-1D49-4E47-856C-5A04A73A4E51}" destId="{45C93C00-B183-4CD6-98C3-532B0BF8B86C}" srcOrd="0" destOrd="0" presId="urn:microsoft.com/office/officeart/2005/8/layout/process4"/>
    <dgm:cxn modelId="{D125100E-FA3E-4F43-91F3-6FA9E4EF9461}" srcId="{F8EB6B8B-0FB8-409A-B7F1-4FF5C4AEAA8D}" destId="{052EEED0-4B9C-4FEE-A959-25E92FEAC8A9}" srcOrd="5" destOrd="0" parTransId="{A911C4E0-18F5-4766-9AA4-852E27A73060}" sibTransId="{4D4FCB78-489F-46E7-8AC1-2A7F94AE2DB2}"/>
    <dgm:cxn modelId="{9C66D21F-5217-47ED-8871-70E2221FAD28}" type="presOf" srcId="{B8741B5D-7EFC-4534-ADE9-CC637EBE11BE}" destId="{8E88D38E-AF51-4C26-8D5B-A46CB2FF24FC}" srcOrd="0" destOrd="0" presId="urn:microsoft.com/office/officeart/2005/8/layout/process4"/>
    <dgm:cxn modelId="{E6CA2432-7302-4455-B048-6A0CBFCF8980}" type="presOf" srcId="{1D6B9CFF-6698-4EFC-B650-9397278E1746}" destId="{45EE868A-05F6-4426-89B0-B91AFE0AA026}" srcOrd="0" destOrd="0" presId="urn:microsoft.com/office/officeart/2005/8/layout/process4"/>
    <dgm:cxn modelId="{09256758-C609-4BE3-8B38-633EDBE7444A}" srcId="{F8EB6B8B-0FB8-409A-B7F1-4FF5C4AEAA8D}" destId="{B8741B5D-7EFC-4534-ADE9-CC637EBE11BE}" srcOrd="0" destOrd="0" parTransId="{04FE034E-9A20-4895-9C43-9ABDC4E9B3FC}" sibTransId="{C5D1BD57-5BA0-47CC-81FF-5EACDE6F2CC2}"/>
    <dgm:cxn modelId="{0667017E-4B75-4A20-A5E5-DFAC076A41E0}" srcId="{F8EB6B8B-0FB8-409A-B7F1-4FF5C4AEAA8D}" destId="{B456D49B-5488-429C-9192-A2C1C292985F}" srcOrd="1" destOrd="0" parTransId="{B9D6AB17-7EFC-4D02-A854-E13E142A13C6}" sibTransId="{56326E03-C287-4CD1-A54A-314DCB98C988}"/>
    <dgm:cxn modelId="{614C1282-B71C-4865-B668-2ECD8315320F}" type="presOf" srcId="{9CFCC5DF-23DA-457F-86E5-0AF641241F01}" destId="{15EF4E86-02B6-4DA9-8447-3C232CFE51D6}" srcOrd="0" destOrd="0" presId="urn:microsoft.com/office/officeart/2005/8/layout/process4"/>
    <dgm:cxn modelId="{D9C72AA1-2B27-4EE9-B233-2E83D899E79D}" srcId="{F8EB6B8B-0FB8-409A-B7F1-4FF5C4AEAA8D}" destId="{9CFCC5DF-23DA-457F-86E5-0AF641241F01}" srcOrd="4" destOrd="0" parTransId="{EE301192-DB1A-4F4A-AEB0-4FCFD674B4BB}" sibTransId="{67584AE7-FC98-40F5-A22E-E2C8AFCDC206}"/>
    <dgm:cxn modelId="{C3D48FA4-0448-4357-BF80-B0B3BA3C8451}" srcId="{F8EB6B8B-0FB8-409A-B7F1-4FF5C4AEAA8D}" destId="{1D6B9CFF-6698-4EFC-B650-9397278E1746}" srcOrd="2" destOrd="0" parTransId="{1668232B-C171-4303-B398-EA20A523DA41}" sibTransId="{56E4F8DC-79D0-4859-B2A2-1887F88461C4}"/>
    <dgm:cxn modelId="{853849C1-1658-4816-A1B4-BA931BA0116E}" type="presOf" srcId="{B456D49B-5488-429C-9192-A2C1C292985F}" destId="{584961B2-07DA-4275-8A25-7A6075C785E8}" srcOrd="0" destOrd="0" presId="urn:microsoft.com/office/officeart/2005/8/layout/process4"/>
    <dgm:cxn modelId="{D368B2D5-7DBA-4999-B73E-2A70A64C577F}" type="presOf" srcId="{F8EB6B8B-0FB8-409A-B7F1-4FF5C4AEAA8D}" destId="{15FD7461-169E-4D70-A7F0-0E1B38418A96}" srcOrd="0" destOrd="0" presId="urn:microsoft.com/office/officeart/2005/8/layout/process4"/>
    <dgm:cxn modelId="{78A49CE0-A27A-4CDE-BAB9-3EFEFDDC57A7}" srcId="{F8EB6B8B-0FB8-409A-B7F1-4FF5C4AEAA8D}" destId="{8829D61F-1D49-4E47-856C-5A04A73A4E51}" srcOrd="3" destOrd="0" parTransId="{E8061CF3-1BDD-4B9B-B6CD-5BB95A9E10C9}" sibTransId="{F7136A2D-5F40-4D98-86C0-0D78CABF11D4}"/>
    <dgm:cxn modelId="{3AD929FB-4B12-43F7-9F0C-47671868CF1E}" type="presParOf" srcId="{15FD7461-169E-4D70-A7F0-0E1B38418A96}" destId="{A575CA71-B891-49F0-A02B-C11CC1D8C094}" srcOrd="0" destOrd="0" presId="urn:microsoft.com/office/officeart/2005/8/layout/process4"/>
    <dgm:cxn modelId="{37113E49-FFC7-44F9-8539-8F54E1BCFF1F}" type="presParOf" srcId="{A575CA71-B891-49F0-A02B-C11CC1D8C094}" destId="{1198CFD7-8B93-4AA1-82F6-ACE4F01BF18D}" srcOrd="0" destOrd="0" presId="urn:microsoft.com/office/officeart/2005/8/layout/process4"/>
    <dgm:cxn modelId="{B47E152D-420C-44BC-BB06-084FA1DA43D6}" type="presParOf" srcId="{15FD7461-169E-4D70-A7F0-0E1B38418A96}" destId="{CB5057CF-6E83-4D3B-AE74-2E2210B001A1}" srcOrd="1" destOrd="0" presId="urn:microsoft.com/office/officeart/2005/8/layout/process4"/>
    <dgm:cxn modelId="{4384DC0F-A304-4532-BF09-0176B49E395E}" type="presParOf" srcId="{15FD7461-169E-4D70-A7F0-0E1B38418A96}" destId="{2C70378C-2C3F-4584-9662-97EA8E36278F}" srcOrd="2" destOrd="0" presId="urn:microsoft.com/office/officeart/2005/8/layout/process4"/>
    <dgm:cxn modelId="{B15C0DE0-FF4D-4EFE-9B16-CB973DFF7EB9}" type="presParOf" srcId="{2C70378C-2C3F-4584-9662-97EA8E36278F}" destId="{15EF4E86-02B6-4DA9-8447-3C232CFE51D6}" srcOrd="0" destOrd="0" presId="urn:microsoft.com/office/officeart/2005/8/layout/process4"/>
    <dgm:cxn modelId="{9921271A-2AD0-4DD3-8703-B9BAE42BE390}" type="presParOf" srcId="{15FD7461-169E-4D70-A7F0-0E1B38418A96}" destId="{552CF588-BCCC-469B-A521-77D761257618}" srcOrd="3" destOrd="0" presId="urn:microsoft.com/office/officeart/2005/8/layout/process4"/>
    <dgm:cxn modelId="{546847D9-39B3-46B6-9BD9-745D7E81A2D6}" type="presParOf" srcId="{15FD7461-169E-4D70-A7F0-0E1B38418A96}" destId="{E7D69892-3E21-4190-ABCC-58E53B6B6A42}" srcOrd="4" destOrd="0" presId="urn:microsoft.com/office/officeart/2005/8/layout/process4"/>
    <dgm:cxn modelId="{E4CC3A1C-BB67-4A4A-AA0A-15616B1E61FD}" type="presParOf" srcId="{E7D69892-3E21-4190-ABCC-58E53B6B6A42}" destId="{45C93C00-B183-4CD6-98C3-532B0BF8B86C}" srcOrd="0" destOrd="0" presId="urn:microsoft.com/office/officeart/2005/8/layout/process4"/>
    <dgm:cxn modelId="{0C833BE9-E145-482B-BF7F-07157B7DEA22}" type="presParOf" srcId="{15FD7461-169E-4D70-A7F0-0E1B38418A96}" destId="{506C7090-0FD7-439B-BC27-8FC64F4C327A}" srcOrd="5" destOrd="0" presId="urn:microsoft.com/office/officeart/2005/8/layout/process4"/>
    <dgm:cxn modelId="{775EC2B3-A4A3-455B-91DE-26397955A92D}" type="presParOf" srcId="{15FD7461-169E-4D70-A7F0-0E1B38418A96}" destId="{1CA57B26-C356-44B3-9447-FE47CD9A5BA8}" srcOrd="6" destOrd="0" presId="urn:microsoft.com/office/officeart/2005/8/layout/process4"/>
    <dgm:cxn modelId="{1DBB399E-A618-425B-8008-6DE1BCEF5350}" type="presParOf" srcId="{1CA57B26-C356-44B3-9447-FE47CD9A5BA8}" destId="{45EE868A-05F6-4426-89B0-B91AFE0AA026}" srcOrd="0" destOrd="0" presId="urn:microsoft.com/office/officeart/2005/8/layout/process4"/>
    <dgm:cxn modelId="{43BE70DF-0B2F-461D-ABAB-58A23C508B42}" type="presParOf" srcId="{15FD7461-169E-4D70-A7F0-0E1B38418A96}" destId="{559274DA-4967-4DE6-8F8A-3690F1B1C620}" srcOrd="7" destOrd="0" presId="urn:microsoft.com/office/officeart/2005/8/layout/process4"/>
    <dgm:cxn modelId="{19910F72-6120-478E-917A-FC4AE78970A5}" type="presParOf" srcId="{15FD7461-169E-4D70-A7F0-0E1B38418A96}" destId="{61A2F0EC-21A7-4B17-A7B0-B06EFFD77525}" srcOrd="8" destOrd="0" presId="urn:microsoft.com/office/officeart/2005/8/layout/process4"/>
    <dgm:cxn modelId="{9B11E52B-FD6C-404F-B358-5C55C250B49D}" type="presParOf" srcId="{61A2F0EC-21A7-4B17-A7B0-B06EFFD77525}" destId="{584961B2-07DA-4275-8A25-7A6075C785E8}" srcOrd="0" destOrd="0" presId="urn:microsoft.com/office/officeart/2005/8/layout/process4"/>
    <dgm:cxn modelId="{7A80F7ED-00DA-4C70-8EB9-8EF4480EFEE5}" type="presParOf" srcId="{15FD7461-169E-4D70-A7F0-0E1B38418A96}" destId="{C9BC9803-7403-47D4-BF71-607B20868FED}" srcOrd="9" destOrd="0" presId="urn:microsoft.com/office/officeart/2005/8/layout/process4"/>
    <dgm:cxn modelId="{0EC5893A-7E40-43A0-A878-72EA31487E81}" type="presParOf" srcId="{15FD7461-169E-4D70-A7F0-0E1B38418A96}" destId="{13D5CAF7-A753-4090-A5FF-D6539DA94A8E}" srcOrd="10" destOrd="0" presId="urn:microsoft.com/office/officeart/2005/8/layout/process4"/>
    <dgm:cxn modelId="{92AC8DDA-1AD7-4F05-A160-DDEE309F2368}" type="presParOf" srcId="{13D5CAF7-A753-4090-A5FF-D6539DA94A8E}" destId="{8E88D38E-AF51-4C26-8D5B-A46CB2FF24F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A3928B-6D85-4BDE-B77D-92A455E2CF5E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F1D1F247-0E31-4B70-A11A-E4E7471EB8D3}">
      <dgm:prSet phldrT="[Tekst]"/>
      <dgm:spPr/>
      <dgm:t>
        <a:bodyPr/>
        <a:lstStyle/>
        <a:p>
          <a:r>
            <a:rPr lang="hr-HR" dirty="0"/>
            <a:t>1. </a:t>
          </a:r>
          <a:r>
            <a:rPr lang="hr-HR" b="1" dirty="0">
              <a:solidFill>
                <a:schemeClr val="accent6">
                  <a:lumMod val="75000"/>
                </a:schemeClr>
              </a:solidFill>
            </a:rPr>
            <a:t>Iskrivljene </a:t>
          </a:r>
          <a:r>
            <a:rPr lang="hr-HR" dirty="0"/>
            <a:t>bez obzira na dokaze koji pokazuju suprotno</a:t>
          </a:r>
        </a:p>
      </dgm:t>
    </dgm:pt>
    <dgm:pt modelId="{19D605DD-3881-4DE0-8A93-67313D2694C6}" type="parTrans" cxnId="{95FBA3CA-FADB-42F1-8D10-F87D8825AACC}">
      <dgm:prSet/>
      <dgm:spPr/>
      <dgm:t>
        <a:bodyPr/>
        <a:lstStyle/>
        <a:p>
          <a:endParaRPr lang="hr-HR"/>
        </a:p>
      </dgm:t>
    </dgm:pt>
    <dgm:pt modelId="{9806D46E-2762-4784-8D44-24324DD10397}" type="sibTrans" cxnId="{95FBA3CA-FADB-42F1-8D10-F87D8825AACC}">
      <dgm:prSet/>
      <dgm:spPr/>
      <dgm:t>
        <a:bodyPr/>
        <a:lstStyle/>
        <a:p>
          <a:endParaRPr lang="hr-HR"/>
        </a:p>
      </dgm:t>
    </dgm:pt>
    <dgm:pt modelId="{51D714BC-4FAD-479A-80D3-2DF581CA9600}">
      <dgm:prSet phldrT="[Tekst]"/>
      <dgm:spPr/>
      <dgm:t>
        <a:bodyPr/>
        <a:lstStyle/>
        <a:p>
          <a:r>
            <a:rPr lang="hr-HR" dirty="0"/>
            <a:t>2. Točne ali </a:t>
          </a:r>
          <a:r>
            <a:rPr lang="hr-HR" b="1" dirty="0">
              <a:solidFill>
                <a:schemeClr val="accent6">
                  <a:lumMod val="75000"/>
                </a:schemeClr>
              </a:solidFill>
            </a:rPr>
            <a:t>iskrivljeni zaključci</a:t>
          </a:r>
        </a:p>
      </dgm:t>
    </dgm:pt>
    <dgm:pt modelId="{ACB60B42-1EA3-457A-A536-7859672FBC55}" type="parTrans" cxnId="{E7197B39-8AF0-410B-9FD4-0D7373959270}">
      <dgm:prSet/>
      <dgm:spPr/>
      <dgm:t>
        <a:bodyPr/>
        <a:lstStyle/>
        <a:p>
          <a:endParaRPr lang="hr-HR"/>
        </a:p>
      </dgm:t>
    </dgm:pt>
    <dgm:pt modelId="{C0038B5F-B785-4CA9-A2D7-634CCF280786}" type="sibTrans" cxnId="{E7197B39-8AF0-410B-9FD4-0D7373959270}">
      <dgm:prSet/>
      <dgm:spPr/>
      <dgm:t>
        <a:bodyPr/>
        <a:lstStyle/>
        <a:p>
          <a:endParaRPr lang="hr-HR"/>
        </a:p>
      </dgm:t>
    </dgm:pt>
    <dgm:pt modelId="{C20E2631-DE26-4E3A-9582-91604DFAC426}">
      <dgm:prSet phldrT="[Tekst]"/>
      <dgm:spPr/>
      <dgm:t>
        <a:bodyPr/>
        <a:lstStyle/>
        <a:p>
          <a:r>
            <a:rPr lang="hr-HR" dirty="0"/>
            <a:t>3. </a:t>
          </a:r>
          <a:r>
            <a:rPr lang="hr-HR" b="1" i="0" dirty="0">
              <a:solidFill>
                <a:schemeClr val="accent6">
                  <a:lumMod val="75000"/>
                </a:schemeClr>
              </a:solidFill>
            </a:rPr>
            <a:t>Potpuno točne </a:t>
          </a:r>
          <a:r>
            <a:rPr lang="hr-HR" dirty="0"/>
            <a:t>ali nekorisne</a:t>
          </a:r>
        </a:p>
      </dgm:t>
    </dgm:pt>
    <dgm:pt modelId="{A4734A51-AB29-4ED1-9EC7-7293113E7E88}" type="parTrans" cxnId="{B8EF5AED-565F-431E-9C16-98CDE76965AD}">
      <dgm:prSet/>
      <dgm:spPr/>
      <dgm:t>
        <a:bodyPr/>
        <a:lstStyle/>
        <a:p>
          <a:endParaRPr lang="hr-HR"/>
        </a:p>
      </dgm:t>
    </dgm:pt>
    <dgm:pt modelId="{29750CDE-56AB-4B44-85D7-A949C8B5EBA4}" type="sibTrans" cxnId="{B8EF5AED-565F-431E-9C16-98CDE76965AD}">
      <dgm:prSet/>
      <dgm:spPr/>
      <dgm:t>
        <a:bodyPr/>
        <a:lstStyle/>
        <a:p>
          <a:endParaRPr lang="hr-HR"/>
        </a:p>
      </dgm:t>
    </dgm:pt>
    <dgm:pt modelId="{5089427F-F834-4CAD-A3EA-C8307D805460}" type="pres">
      <dgm:prSet presAssocID="{0EA3928B-6D85-4BDE-B77D-92A455E2CF5E}" presName="linear" presStyleCnt="0">
        <dgm:presLayoutVars>
          <dgm:animLvl val="lvl"/>
          <dgm:resizeHandles val="exact"/>
        </dgm:presLayoutVars>
      </dgm:prSet>
      <dgm:spPr/>
    </dgm:pt>
    <dgm:pt modelId="{C1E6DD92-3350-4866-AB21-A1250D177CFA}" type="pres">
      <dgm:prSet presAssocID="{F1D1F247-0E31-4B70-A11A-E4E7471EB8D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C53A603-2AD0-4ED2-8912-CEFEEFDA3FA5}" type="pres">
      <dgm:prSet presAssocID="{9806D46E-2762-4784-8D44-24324DD10397}" presName="spacer" presStyleCnt="0"/>
      <dgm:spPr/>
    </dgm:pt>
    <dgm:pt modelId="{1AC3053A-6CBA-4796-8691-FE8307A6A8F0}" type="pres">
      <dgm:prSet presAssocID="{51D714BC-4FAD-479A-80D3-2DF581CA960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E9DCDF2-038A-4BD5-A3C8-16CD0138FEEA}" type="pres">
      <dgm:prSet presAssocID="{C0038B5F-B785-4CA9-A2D7-634CCF280786}" presName="spacer" presStyleCnt="0"/>
      <dgm:spPr/>
    </dgm:pt>
    <dgm:pt modelId="{DF879008-52B2-4E50-8CB8-711EA17968D2}" type="pres">
      <dgm:prSet presAssocID="{C20E2631-DE26-4E3A-9582-91604DFAC42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7197B39-8AF0-410B-9FD4-0D7373959270}" srcId="{0EA3928B-6D85-4BDE-B77D-92A455E2CF5E}" destId="{51D714BC-4FAD-479A-80D3-2DF581CA9600}" srcOrd="1" destOrd="0" parTransId="{ACB60B42-1EA3-457A-A536-7859672FBC55}" sibTransId="{C0038B5F-B785-4CA9-A2D7-634CCF280786}"/>
    <dgm:cxn modelId="{7EB0917A-C915-480A-A848-71E83A6B4F89}" type="presOf" srcId="{0EA3928B-6D85-4BDE-B77D-92A455E2CF5E}" destId="{5089427F-F834-4CAD-A3EA-C8307D805460}" srcOrd="0" destOrd="0" presId="urn:microsoft.com/office/officeart/2005/8/layout/vList2"/>
    <dgm:cxn modelId="{01DAF986-3307-434F-9EFC-898E63B9E75F}" type="presOf" srcId="{C20E2631-DE26-4E3A-9582-91604DFAC426}" destId="{DF879008-52B2-4E50-8CB8-711EA17968D2}" srcOrd="0" destOrd="0" presId="urn:microsoft.com/office/officeart/2005/8/layout/vList2"/>
    <dgm:cxn modelId="{95FBA3CA-FADB-42F1-8D10-F87D8825AACC}" srcId="{0EA3928B-6D85-4BDE-B77D-92A455E2CF5E}" destId="{F1D1F247-0E31-4B70-A11A-E4E7471EB8D3}" srcOrd="0" destOrd="0" parTransId="{19D605DD-3881-4DE0-8A93-67313D2694C6}" sibTransId="{9806D46E-2762-4784-8D44-24324DD10397}"/>
    <dgm:cxn modelId="{DB54E2DC-CF2B-4F3C-9A46-293A809BDC2F}" type="presOf" srcId="{F1D1F247-0E31-4B70-A11A-E4E7471EB8D3}" destId="{C1E6DD92-3350-4866-AB21-A1250D177CFA}" srcOrd="0" destOrd="0" presId="urn:microsoft.com/office/officeart/2005/8/layout/vList2"/>
    <dgm:cxn modelId="{21C302E9-1593-46B5-9AB1-6CF99EBCE2F4}" type="presOf" srcId="{51D714BC-4FAD-479A-80D3-2DF581CA9600}" destId="{1AC3053A-6CBA-4796-8691-FE8307A6A8F0}" srcOrd="0" destOrd="0" presId="urn:microsoft.com/office/officeart/2005/8/layout/vList2"/>
    <dgm:cxn modelId="{B8EF5AED-565F-431E-9C16-98CDE76965AD}" srcId="{0EA3928B-6D85-4BDE-B77D-92A455E2CF5E}" destId="{C20E2631-DE26-4E3A-9582-91604DFAC426}" srcOrd="2" destOrd="0" parTransId="{A4734A51-AB29-4ED1-9EC7-7293113E7E88}" sibTransId="{29750CDE-56AB-4B44-85D7-A949C8B5EBA4}"/>
    <dgm:cxn modelId="{2E1CFF0A-F571-424C-A976-DCDE301B7FB1}" type="presParOf" srcId="{5089427F-F834-4CAD-A3EA-C8307D805460}" destId="{C1E6DD92-3350-4866-AB21-A1250D177CFA}" srcOrd="0" destOrd="0" presId="urn:microsoft.com/office/officeart/2005/8/layout/vList2"/>
    <dgm:cxn modelId="{D7FAB160-159D-4925-9878-488E1752E636}" type="presParOf" srcId="{5089427F-F834-4CAD-A3EA-C8307D805460}" destId="{4C53A603-2AD0-4ED2-8912-CEFEEFDA3FA5}" srcOrd="1" destOrd="0" presId="urn:microsoft.com/office/officeart/2005/8/layout/vList2"/>
    <dgm:cxn modelId="{E89155AD-610F-487C-8B81-E91265AE53C8}" type="presParOf" srcId="{5089427F-F834-4CAD-A3EA-C8307D805460}" destId="{1AC3053A-6CBA-4796-8691-FE8307A6A8F0}" srcOrd="2" destOrd="0" presId="urn:microsoft.com/office/officeart/2005/8/layout/vList2"/>
    <dgm:cxn modelId="{C40C767E-5093-4A3D-8FD0-200BA178E4FE}" type="presParOf" srcId="{5089427F-F834-4CAD-A3EA-C8307D805460}" destId="{AE9DCDF2-038A-4BD5-A3C8-16CD0138FEEA}" srcOrd="3" destOrd="0" presId="urn:microsoft.com/office/officeart/2005/8/layout/vList2"/>
    <dgm:cxn modelId="{77C014D0-FBF1-4797-BF6A-73B5FA329619}" type="presParOf" srcId="{5089427F-F834-4CAD-A3EA-C8307D805460}" destId="{DF879008-52B2-4E50-8CB8-711EA17968D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AF000B-A8E2-4C6F-A462-0D473FDA91DB}" type="doc">
      <dgm:prSet loTypeId="urn:microsoft.com/office/officeart/2005/8/layout/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E8085CE6-8FA8-48F2-B929-84A29799028A}">
      <dgm:prSet phldrT="[Tekst]"/>
      <dgm:spPr/>
      <dgm:t>
        <a:bodyPr/>
        <a:lstStyle/>
        <a:p>
          <a:r>
            <a:rPr lang="hr-HR" dirty="0"/>
            <a:t>1. Identificiranje automatskih misli</a:t>
          </a:r>
        </a:p>
      </dgm:t>
    </dgm:pt>
    <dgm:pt modelId="{D3A10B31-7EDD-4BFA-ACF8-59C072E7CA3E}" type="parTrans" cxnId="{07AF8FE9-3873-4890-A2B4-356096352C28}">
      <dgm:prSet/>
      <dgm:spPr/>
      <dgm:t>
        <a:bodyPr/>
        <a:lstStyle/>
        <a:p>
          <a:endParaRPr lang="hr-HR"/>
        </a:p>
      </dgm:t>
    </dgm:pt>
    <dgm:pt modelId="{8F9B9213-5F65-4731-BCFC-3108383A419F}" type="sibTrans" cxnId="{07AF8FE9-3873-4890-A2B4-356096352C28}">
      <dgm:prSet/>
      <dgm:spPr/>
      <dgm:t>
        <a:bodyPr/>
        <a:lstStyle/>
        <a:p>
          <a:endParaRPr lang="hr-HR"/>
        </a:p>
      </dgm:t>
    </dgm:pt>
    <dgm:pt modelId="{F7F3954C-3A59-44E3-A9DA-36A61BECC16C}">
      <dgm:prSet phldrT="[Tekst]"/>
      <dgm:spPr/>
      <dgm:t>
        <a:bodyPr/>
        <a:lstStyle/>
        <a:p>
          <a:r>
            <a:rPr lang="hr-HR" dirty="0"/>
            <a:t>2. Vrednovanje i odgovaranje na automatske misli</a:t>
          </a:r>
        </a:p>
      </dgm:t>
    </dgm:pt>
    <dgm:pt modelId="{F5385F91-4698-406D-BDC1-C674E8CB64E6}" type="parTrans" cxnId="{3B26B6EB-4005-4B0C-B77E-2A7C65DEDD4F}">
      <dgm:prSet/>
      <dgm:spPr/>
      <dgm:t>
        <a:bodyPr/>
        <a:lstStyle/>
        <a:p>
          <a:endParaRPr lang="hr-HR"/>
        </a:p>
      </dgm:t>
    </dgm:pt>
    <dgm:pt modelId="{C1DDB1DF-CC34-4C42-B38B-6E7F59E75734}" type="sibTrans" cxnId="{3B26B6EB-4005-4B0C-B77E-2A7C65DEDD4F}">
      <dgm:prSet/>
      <dgm:spPr/>
      <dgm:t>
        <a:bodyPr/>
        <a:lstStyle/>
        <a:p>
          <a:endParaRPr lang="hr-HR"/>
        </a:p>
      </dgm:t>
    </dgm:pt>
    <dgm:pt modelId="{CDBA87AE-E587-4278-B8DC-BE71775AC300}">
      <dgm:prSet phldrT="[Tekst]"/>
      <dgm:spPr/>
      <dgm:t>
        <a:bodyPr/>
        <a:lstStyle/>
        <a:p>
          <a:r>
            <a:rPr lang="hr-HR" dirty="0"/>
            <a:t>3. Rješavanje problema ako je misao točna</a:t>
          </a:r>
        </a:p>
      </dgm:t>
    </dgm:pt>
    <dgm:pt modelId="{AE4D0B07-1AC7-4128-80AB-C4CCA04F88F8}" type="parTrans" cxnId="{1DAB2FF9-9A20-485A-B3C9-113EBB511B45}">
      <dgm:prSet/>
      <dgm:spPr/>
      <dgm:t>
        <a:bodyPr/>
        <a:lstStyle/>
        <a:p>
          <a:endParaRPr lang="hr-HR"/>
        </a:p>
      </dgm:t>
    </dgm:pt>
    <dgm:pt modelId="{495F1C7A-3BC6-476D-8987-4FA4766B865E}" type="sibTrans" cxnId="{1DAB2FF9-9A20-485A-B3C9-113EBB511B45}">
      <dgm:prSet/>
      <dgm:spPr/>
      <dgm:t>
        <a:bodyPr/>
        <a:lstStyle/>
        <a:p>
          <a:endParaRPr lang="hr-HR"/>
        </a:p>
      </dgm:t>
    </dgm:pt>
    <dgm:pt modelId="{405C7D24-9F77-4EAE-A38D-060404248CE3}" type="pres">
      <dgm:prSet presAssocID="{10AF000B-A8E2-4C6F-A462-0D473FDA91DB}" presName="linear" presStyleCnt="0">
        <dgm:presLayoutVars>
          <dgm:dir/>
          <dgm:animLvl val="lvl"/>
          <dgm:resizeHandles val="exact"/>
        </dgm:presLayoutVars>
      </dgm:prSet>
      <dgm:spPr/>
    </dgm:pt>
    <dgm:pt modelId="{C2AB0796-8EA9-4CE9-8F75-CCBDBA75EEDD}" type="pres">
      <dgm:prSet presAssocID="{E8085CE6-8FA8-48F2-B929-84A29799028A}" presName="parentLin" presStyleCnt="0"/>
      <dgm:spPr/>
    </dgm:pt>
    <dgm:pt modelId="{88478915-3318-4EE2-A838-85B34C8C7ACC}" type="pres">
      <dgm:prSet presAssocID="{E8085CE6-8FA8-48F2-B929-84A29799028A}" presName="parentLeftMargin" presStyleLbl="node1" presStyleIdx="0" presStyleCnt="3"/>
      <dgm:spPr/>
    </dgm:pt>
    <dgm:pt modelId="{A4870F1C-AA37-4A8F-A06E-3FF9D8EDAF5F}" type="pres">
      <dgm:prSet presAssocID="{E8085CE6-8FA8-48F2-B929-84A29799028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25E0D8E-10BB-4A0E-8179-65537AA5D77F}" type="pres">
      <dgm:prSet presAssocID="{E8085CE6-8FA8-48F2-B929-84A29799028A}" presName="negativeSpace" presStyleCnt="0"/>
      <dgm:spPr/>
    </dgm:pt>
    <dgm:pt modelId="{7EF8A46D-FC4E-4B35-9D4D-153C633065D7}" type="pres">
      <dgm:prSet presAssocID="{E8085CE6-8FA8-48F2-B929-84A29799028A}" presName="childText" presStyleLbl="conFgAcc1" presStyleIdx="0" presStyleCnt="3">
        <dgm:presLayoutVars>
          <dgm:bulletEnabled val="1"/>
        </dgm:presLayoutVars>
      </dgm:prSet>
      <dgm:spPr/>
    </dgm:pt>
    <dgm:pt modelId="{DD90E978-90D7-4B7D-9BC6-EB32D8940220}" type="pres">
      <dgm:prSet presAssocID="{8F9B9213-5F65-4731-BCFC-3108383A419F}" presName="spaceBetweenRectangles" presStyleCnt="0"/>
      <dgm:spPr/>
    </dgm:pt>
    <dgm:pt modelId="{64175812-EE22-4D05-BF98-1C956C8E9020}" type="pres">
      <dgm:prSet presAssocID="{F7F3954C-3A59-44E3-A9DA-36A61BECC16C}" presName="parentLin" presStyleCnt="0"/>
      <dgm:spPr/>
    </dgm:pt>
    <dgm:pt modelId="{0D4F0BE9-DDED-4F09-B591-54FBAD0B8F8C}" type="pres">
      <dgm:prSet presAssocID="{F7F3954C-3A59-44E3-A9DA-36A61BECC16C}" presName="parentLeftMargin" presStyleLbl="node1" presStyleIdx="0" presStyleCnt="3"/>
      <dgm:spPr/>
    </dgm:pt>
    <dgm:pt modelId="{293CB330-1A9E-4D88-8935-96F8CBF9E28A}" type="pres">
      <dgm:prSet presAssocID="{F7F3954C-3A59-44E3-A9DA-36A61BECC16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794A9C8-F46B-49A8-BFED-69E6D8CCE48C}" type="pres">
      <dgm:prSet presAssocID="{F7F3954C-3A59-44E3-A9DA-36A61BECC16C}" presName="negativeSpace" presStyleCnt="0"/>
      <dgm:spPr/>
    </dgm:pt>
    <dgm:pt modelId="{4B5BEEEB-AA1F-409D-B94E-30EC7FFAF9CA}" type="pres">
      <dgm:prSet presAssocID="{F7F3954C-3A59-44E3-A9DA-36A61BECC16C}" presName="childText" presStyleLbl="conFgAcc1" presStyleIdx="1" presStyleCnt="3">
        <dgm:presLayoutVars>
          <dgm:bulletEnabled val="1"/>
        </dgm:presLayoutVars>
      </dgm:prSet>
      <dgm:spPr/>
    </dgm:pt>
    <dgm:pt modelId="{DD4B5685-9D7C-4057-94FB-D9463EBF2FAD}" type="pres">
      <dgm:prSet presAssocID="{C1DDB1DF-CC34-4C42-B38B-6E7F59E75734}" presName="spaceBetweenRectangles" presStyleCnt="0"/>
      <dgm:spPr/>
    </dgm:pt>
    <dgm:pt modelId="{5115384F-48EC-4B11-9B37-396E1EB0E9D1}" type="pres">
      <dgm:prSet presAssocID="{CDBA87AE-E587-4278-B8DC-BE71775AC300}" presName="parentLin" presStyleCnt="0"/>
      <dgm:spPr/>
    </dgm:pt>
    <dgm:pt modelId="{956230B4-79A8-463A-8019-0620708D3088}" type="pres">
      <dgm:prSet presAssocID="{CDBA87AE-E587-4278-B8DC-BE71775AC300}" presName="parentLeftMargin" presStyleLbl="node1" presStyleIdx="1" presStyleCnt="3"/>
      <dgm:spPr/>
    </dgm:pt>
    <dgm:pt modelId="{87D71593-E94D-4F23-A026-3C93D6C202F0}" type="pres">
      <dgm:prSet presAssocID="{CDBA87AE-E587-4278-B8DC-BE71775AC30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1015EA5-295C-442D-83AC-89283A39181C}" type="pres">
      <dgm:prSet presAssocID="{CDBA87AE-E587-4278-B8DC-BE71775AC300}" presName="negativeSpace" presStyleCnt="0"/>
      <dgm:spPr/>
    </dgm:pt>
    <dgm:pt modelId="{C1F5C3E6-B4C6-4951-9076-F951F013542E}" type="pres">
      <dgm:prSet presAssocID="{CDBA87AE-E587-4278-B8DC-BE71775AC30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F44160D-47D2-4F7C-89C6-B07D81B388D1}" type="presOf" srcId="{F7F3954C-3A59-44E3-A9DA-36A61BECC16C}" destId="{0D4F0BE9-DDED-4F09-B591-54FBAD0B8F8C}" srcOrd="0" destOrd="0" presId="urn:microsoft.com/office/officeart/2005/8/layout/list1"/>
    <dgm:cxn modelId="{1FF3E940-B6DA-4799-9B72-2977DC47BF62}" type="presOf" srcId="{CDBA87AE-E587-4278-B8DC-BE71775AC300}" destId="{87D71593-E94D-4F23-A026-3C93D6C202F0}" srcOrd="1" destOrd="0" presId="urn:microsoft.com/office/officeart/2005/8/layout/list1"/>
    <dgm:cxn modelId="{ED90006B-407E-4002-91CA-EAB0E6FD673F}" type="presOf" srcId="{E8085CE6-8FA8-48F2-B929-84A29799028A}" destId="{A4870F1C-AA37-4A8F-A06E-3FF9D8EDAF5F}" srcOrd="1" destOrd="0" presId="urn:microsoft.com/office/officeart/2005/8/layout/list1"/>
    <dgm:cxn modelId="{070D3C4B-F069-40EC-A1BA-DE96AC1C8838}" type="presOf" srcId="{E8085CE6-8FA8-48F2-B929-84A29799028A}" destId="{88478915-3318-4EE2-A838-85B34C8C7ACC}" srcOrd="0" destOrd="0" presId="urn:microsoft.com/office/officeart/2005/8/layout/list1"/>
    <dgm:cxn modelId="{99475D81-3E6C-4DBB-B9D5-59BFF2742393}" type="presOf" srcId="{10AF000B-A8E2-4C6F-A462-0D473FDA91DB}" destId="{405C7D24-9F77-4EAE-A38D-060404248CE3}" srcOrd="0" destOrd="0" presId="urn:microsoft.com/office/officeart/2005/8/layout/list1"/>
    <dgm:cxn modelId="{F952D1C1-1F13-4FA6-9226-4F67663ABD66}" type="presOf" srcId="{F7F3954C-3A59-44E3-A9DA-36A61BECC16C}" destId="{293CB330-1A9E-4D88-8935-96F8CBF9E28A}" srcOrd="1" destOrd="0" presId="urn:microsoft.com/office/officeart/2005/8/layout/list1"/>
    <dgm:cxn modelId="{07AF8FE9-3873-4890-A2B4-356096352C28}" srcId="{10AF000B-A8E2-4C6F-A462-0D473FDA91DB}" destId="{E8085CE6-8FA8-48F2-B929-84A29799028A}" srcOrd="0" destOrd="0" parTransId="{D3A10B31-7EDD-4BFA-ACF8-59C072E7CA3E}" sibTransId="{8F9B9213-5F65-4731-BCFC-3108383A419F}"/>
    <dgm:cxn modelId="{3B26B6EB-4005-4B0C-B77E-2A7C65DEDD4F}" srcId="{10AF000B-A8E2-4C6F-A462-0D473FDA91DB}" destId="{F7F3954C-3A59-44E3-A9DA-36A61BECC16C}" srcOrd="1" destOrd="0" parTransId="{F5385F91-4698-406D-BDC1-C674E8CB64E6}" sibTransId="{C1DDB1DF-CC34-4C42-B38B-6E7F59E75734}"/>
    <dgm:cxn modelId="{CF3CB6F2-C9EB-4170-B2E7-AADAD6322915}" type="presOf" srcId="{CDBA87AE-E587-4278-B8DC-BE71775AC300}" destId="{956230B4-79A8-463A-8019-0620708D3088}" srcOrd="0" destOrd="0" presId="urn:microsoft.com/office/officeart/2005/8/layout/list1"/>
    <dgm:cxn modelId="{1DAB2FF9-9A20-485A-B3C9-113EBB511B45}" srcId="{10AF000B-A8E2-4C6F-A462-0D473FDA91DB}" destId="{CDBA87AE-E587-4278-B8DC-BE71775AC300}" srcOrd="2" destOrd="0" parTransId="{AE4D0B07-1AC7-4128-80AB-C4CCA04F88F8}" sibTransId="{495F1C7A-3BC6-476D-8987-4FA4766B865E}"/>
    <dgm:cxn modelId="{6270A0F6-6AF4-4FBD-8857-9A06712A15BC}" type="presParOf" srcId="{405C7D24-9F77-4EAE-A38D-060404248CE3}" destId="{C2AB0796-8EA9-4CE9-8F75-CCBDBA75EEDD}" srcOrd="0" destOrd="0" presId="urn:microsoft.com/office/officeart/2005/8/layout/list1"/>
    <dgm:cxn modelId="{4148C79F-E74D-4254-8814-5C81204EE4EA}" type="presParOf" srcId="{C2AB0796-8EA9-4CE9-8F75-CCBDBA75EEDD}" destId="{88478915-3318-4EE2-A838-85B34C8C7ACC}" srcOrd="0" destOrd="0" presId="urn:microsoft.com/office/officeart/2005/8/layout/list1"/>
    <dgm:cxn modelId="{C5D99418-0549-4FA1-AFB9-6922D4DD0957}" type="presParOf" srcId="{C2AB0796-8EA9-4CE9-8F75-CCBDBA75EEDD}" destId="{A4870F1C-AA37-4A8F-A06E-3FF9D8EDAF5F}" srcOrd="1" destOrd="0" presId="urn:microsoft.com/office/officeart/2005/8/layout/list1"/>
    <dgm:cxn modelId="{2FCFCEB7-CF5B-4E23-9058-2B30FFF92F37}" type="presParOf" srcId="{405C7D24-9F77-4EAE-A38D-060404248CE3}" destId="{025E0D8E-10BB-4A0E-8179-65537AA5D77F}" srcOrd="1" destOrd="0" presId="urn:microsoft.com/office/officeart/2005/8/layout/list1"/>
    <dgm:cxn modelId="{49C366CF-0268-4948-8881-7355E293A194}" type="presParOf" srcId="{405C7D24-9F77-4EAE-A38D-060404248CE3}" destId="{7EF8A46D-FC4E-4B35-9D4D-153C633065D7}" srcOrd="2" destOrd="0" presId="urn:microsoft.com/office/officeart/2005/8/layout/list1"/>
    <dgm:cxn modelId="{97A5AB8A-1DD4-47E0-A1A9-A0A36A652173}" type="presParOf" srcId="{405C7D24-9F77-4EAE-A38D-060404248CE3}" destId="{DD90E978-90D7-4B7D-9BC6-EB32D8940220}" srcOrd="3" destOrd="0" presId="urn:microsoft.com/office/officeart/2005/8/layout/list1"/>
    <dgm:cxn modelId="{C311F802-DDEE-4648-AD19-1EB021E82FBF}" type="presParOf" srcId="{405C7D24-9F77-4EAE-A38D-060404248CE3}" destId="{64175812-EE22-4D05-BF98-1C956C8E9020}" srcOrd="4" destOrd="0" presId="urn:microsoft.com/office/officeart/2005/8/layout/list1"/>
    <dgm:cxn modelId="{3330289D-D13B-467E-837E-61D5CE1B1DF6}" type="presParOf" srcId="{64175812-EE22-4D05-BF98-1C956C8E9020}" destId="{0D4F0BE9-DDED-4F09-B591-54FBAD0B8F8C}" srcOrd="0" destOrd="0" presId="urn:microsoft.com/office/officeart/2005/8/layout/list1"/>
    <dgm:cxn modelId="{87658F0C-3E6E-42A2-AEEC-0D5BAA72561A}" type="presParOf" srcId="{64175812-EE22-4D05-BF98-1C956C8E9020}" destId="{293CB330-1A9E-4D88-8935-96F8CBF9E28A}" srcOrd="1" destOrd="0" presId="urn:microsoft.com/office/officeart/2005/8/layout/list1"/>
    <dgm:cxn modelId="{4CF4C825-38CD-4BA6-801F-EBACA622D78A}" type="presParOf" srcId="{405C7D24-9F77-4EAE-A38D-060404248CE3}" destId="{D794A9C8-F46B-49A8-BFED-69E6D8CCE48C}" srcOrd="5" destOrd="0" presId="urn:microsoft.com/office/officeart/2005/8/layout/list1"/>
    <dgm:cxn modelId="{09051622-2258-4519-99D3-D7530A04EA00}" type="presParOf" srcId="{405C7D24-9F77-4EAE-A38D-060404248CE3}" destId="{4B5BEEEB-AA1F-409D-B94E-30EC7FFAF9CA}" srcOrd="6" destOrd="0" presId="urn:microsoft.com/office/officeart/2005/8/layout/list1"/>
    <dgm:cxn modelId="{A2A5D91B-FD26-4FC0-83BC-9F5AB753222C}" type="presParOf" srcId="{405C7D24-9F77-4EAE-A38D-060404248CE3}" destId="{DD4B5685-9D7C-4057-94FB-D9463EBF2FAD}" srcOrd="7" destOrd="0" presId="urn:microsoft.com/office/officeart/2005/8/layout/list1"/>
    <dgm:cxn modelId="{473C3E0F-6002-4550-B083-8965F15958A8}" type="presParOf" srcId="{405C7D24-9F77-4EAE-A38D-060404248CE3}" destId="{5115384F-48EC-4B11-9B37-396E1EB0E9D1}" srcOrd="8" destOrd="0" presId="urn:microsoft.com/office/officeart/2005/8/layout/list1"/>
    <dgm:cxn modelId="{9B68544D-265E-4FAA-BE62-F90784E68EF7}" type="presParOf" srcId="{5115384F-48EC-4B11-9B37-396E1EB0E9D1}" destId="{956230B4-79A8-463A-8019-0620708D3088}" srcOrd="0" destOrd="0" presId="urn:microsoft.com/office/officeart/2005/8/layout/list1"/>
    <dgm:cxn modelId="{6CF9264B-4BFB-41B3-A9C2-99DE31FB94BD}" type="presParOf" srcId="{5115384F-48EC-4B11-9B37-396E1EB0E9D1}" destId="{87D71593-E94D-4F23-A026-3C93D6C202F0}" srcOrd="1" destOrd="0" presId="urn:microsoft.com/office/officeart/2005/8/layout/list1"/>
    <dgm:cxn modelId="{FB047EE2-3B15-4A16-9B4F-6C8ACE50BB55}" type="presParOf" srcId="{405C7D24-9F77-4EAE-A38D-060404248CE3}" destId="{A1015EA5-295C-442D-83AC-89283A39181C}" srcOrd="9" destOrd="0" presId="urn:microsoft.com/office/officeart/2005/8/layout/list1"/>
    <dgm:cxn modelId="{7ED7C992-0022-49E4-A2A5-3AF4B1B8D4A3}" type="presParOf" srcId="{405C7D24-9F77-4EAE-A38D-060404248CE3}" destId="{C1F5C3E6-B4C6-4951-9076-F951F013542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843F1E-399E-4037-A265-9B7DBC67CE9B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1F99B9A1-7702-440F-92D8-80F7F8E8EDB7}">
      <dgm:prSet phldrT="[Tekst]"/>
      <dgm:spPr/>
      <dgm:t>
        <a:bodyPr/>
        <a:lstStyle/>
        <a:p>
          <a:r>
            <a:rPr lang="hr-HR" dirty="0"/>
            <a:t>1. Što pretpostavljate da ste mogli misliti?</a:t>
          </a:r>
        </a:p>
      </dgm:t>
    </dgm:pt>
    <dgm:pt modelId="{D85DA9F2-06BE-4903-8BD5-CCBF4F63EF18}" type="parTrans" cxnId="{178E8FD0-AF10-40DA-B844-AEA7DFCD64D7}">
      <dgm:prSet/>
      <dgm:spPr/>
      <dgm:t>
        <a:bodyPr/>
        <a:lstStyle/>
        <a:p>
          <a:endParaRPr lang="hr-HR"/>
        </a:p>
      </dgm:t>
    </dgm:pt>
    <dgm:pt modelId="{2134BCB7-1112-4A01-B89C-81643ECDAF8E}" type="sibTrans" cxnId="{178E8FD0-AF10-40DA-B844-AEA7DFCD64D7}">
      <dgm:prSet/>
      <dgm:spPr/>
      <dgm:t>
        <a:bodyPr/>
        <a:lstStyle/>
        <a:p>
          <a:endParaRPr lang="hr-HR"/>
        </a:p>
      </dgm:t>
    </dgm:pt>
    <dgm:pt modelId="{768AB26B-9AE5-470C-98A1-643F063780B0}">
      <dgm:prSet phldrT="[Tekst]"/>
      <dgm:spPr/>
      <dgm:t>
        <a:bodyPr/>
        <a:lstStyle/>
        <a:p>
          <a:r>
            <a:rPr lang="hr-HR" dirty="0"/>
            <a:t>2. Mislite li da ste mogli misliti o ___________ili __________? (terapeut predlaže nekoliko vjerojatnih mogućnosti)</a:t>
          </a:r>
        </a:p>
      </dgm:t>
    </dgm:pt>
    <dgm:pt modelId="{29E230E6-131A-4AB1-B841-89AC16809D03}" type="parTrans" cxnId="{E01C51FC-B2A0-4DF8-A0A3-ED9A313CD642}">
      <dgm:prSet/>
      <dgm:spPr/>
      <dgm:t>
        <a:bodyPr/>
        <a:lstStyle/>
        <a:p>
          <a:endParaRPr lang="hr-HR"/>
        </a:p>
      </dgm:t>
    </dgm:pt>
    <dgm:pt modelId="{1EC54A9E-A287-47E3-BAE6-D9D304CD0C48}" type="sibTrans" cxnId="{E01C51FC-B2A0-4DF8-A0A3-ED9A313CD642}">
      <dgm:prSet/>
      <dgm:spPr/>
      <dgm:t>
        <a:bodyPr/>
        <a:lstStyle/>
        <a:p>
          <a:endParaRPr lang="hr-HR"/>
        </a:p>
      </dgm:t>
    </dgm:pt>
    <dgm:pt modelId="{205D6432-646E-43C4-A3F4-802D93170B24}">
      <dgm:prSet phldrT="[Tekst]"/>
      <dgm:spPr/>
      <dgm:t>
        <a:bodyPr/>
        <a:lstStyle/>
        <a:p>
          <a:r>
            <a:rPr lang="hr-HR" dirty="0"/>
            <a:t>3. Jeste li zamislili nešto što se moglo dogoditi ili zapamtili nešto što se dogodilo?</a:t>
          </a:r>
        </a:p>
      </dgm:t>
    </dgm:pt>
    <dgm:pt modelId="{FCBE8108-949C-46E8-9F4A-D91D0E2FCF12}" type="parTrans" cxnId="{B853C780-C6DC-4C8E-8E4A-7A022723F36F}">
      <dgm:prSet/>
      <dgm:spPr/>
      <dgm:t>
        <a:bodyPr/>
        <a:lstStyle/>
        <a:p>
          <a:endParaRPr lang="hr-HR"/>
        </a:p>
      </dgm:t>
    </dgm:pt>
    <dgm:pt modelId="{469C91B8-C900-4313-8140-C0F8E4226FFC}" type="sibTrans" cxnId="{B853C780-C6DC-4C8E-8E4A-7A022723F36F}">
      <dgm:prSet/>
      <dgm:spPr/>
      <dgm:t>
        <a:bodyPr/>
        <a:lstStyle/>
        <a:p>
          <a:endParaRPr lang="hr-HR"/>
        </a:p>
      </dgm:t>
    </dgm:pt>
    <dgm:pt modelId="{940E43D3-1AF0-4016-989C-A80BAC1F1E0A}">
      <dgm:prSet phldrT="[Tekst]"/>
      <dgm:spPr/>
      <dgm:t>
        <a:bodyPr/>
        <a:lstStyle/>
        <a:p>
          <a:r>
            <a:rPr lang="hr-HR" dirty="0"/>
            <a:t>4. Što vama znači ta situacija? (ili što govori o vama?)</a:t>
          </a:r>
        </a:p>
      </dgm:t>
    </dgm:pt>
    <dgm:pt modelId="{A51FCB6E-C8A8-4BAB-A5D7-77A579BFCE22}" type="parTrans" cxnId="{0EFD5BA4-B8CD-4578-B692-4AB1369F4A96}">
      <dgm:prSet/>
      <dgm:spPr/>
      <dgm:t>
        <a:bodyPr/>
        <a:lstStyle/>
        <a:p>
          <a:endParaRPr lang="hr-HR"/>
        </a:p>
      </dgm:t>
    </dgm:pt>
    <dgm:pt modelId="{942A6F38-D251-436A-95AE-21C9BEC94AF3}" type="sibTrans" cxnId="{0EFD5BA4-B8CD-4578-B692-4AB1369F4A96}">
      <dgm:prSet/>
      <dgm:spPr/>
      <dgm:t>
        <a:bodyPr/>
        <a:lstStyle/>
        <a:p>
          <a:endParaRPr lang="hr-HR"/>
        </a:p>
      </dgm:t>
    </dgm:pt>
    <dgm:pt modelId="{FCD2C65D-A28C-4408-BB51-62345422A6F3}">
      <dgm:prSet phldrT="[Tekst]"/>
      <dgm:spPr/>
      <dgm:t>
        <a:bodyPr/>
        <a:lstStyle/>
        <a:p>
          <a:r>
            <a:rPr lang="hr-HR" dirty="0"/>
            <a:t>5. Jeste li pomislili _________? (terapeut predlaže misao suprotno onoj koju očekuje)</a:t>
          </a:r>
        </a:p>
      </dgm:t>
    </dgm:pt>
    <dgm:pt modelId="{DD496D2A-C3E1-455E-AAD6-28F317038D98}" type="parTrans" cxnId="{862BB460-3AC5-4D27-B951-45303C5A2E45}">
      <dgm:prSet/>
      <dgm:spPr/>
      <dgm:t>
        <a:bodyPr/>
        <a:lstStyle/>
        <a:p>
          <a:endParaRPr lang="hr-HR"/>
        </a:p>
      </dgm:t>
    </dgm:pt>
    <dgm:pt modelId="{EC148BCB-1404-4506-8C33-B9D158C96E06}" type="sibTrans" cxnId="{862BB460-3AC5-4D27-B951-45303C5A2E45}">
      <dgm:prSet/>
      <dgm:spPr/>
      <dgm:t>
        <a:bodyPr/>
        <a:lstStyle/>
        <a:p>
          <a:endParaRPr lang="hr-HR"/>
        </a:p>
      </dgm:t>
    </dgm:pt>
    <dgm:pt modelId="{AB31EFD9-955A-4539-89F0-08F55BA76C90}" type="pres">
      <dgm:prSet presAssocID="{F7843F1E-399E-4037-A265-9B7DBC67CE9B}" presName="linear" presStyleCnt="0">
        <dgm:presLayoutVars>
          <dgm:animLvl val="lvl"/>
          <dgm:resizeHandles val="exact"/>
        </dgm:presLayoutVars>
      </dgm:prSet>
      <dgm:spPr/>
    </dgm:pt>
    <dgm:pt modelId="{EB7400ED-865E-4FDE-9337-2E5FAD1D345D}" type="pres">
      <dgm:prSet presAssocID="{1F99B9A1-7702-440F-92D8-80F7F8E8EDB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6CF4892-ED4D-4B00-A9E9-B0A902E9041B}" type="pres">
      <dgm:prSet presAssocID="{2134BCB7-1112-4A01-B89C-81643ECDAF8E}" presName="spacer" presStyleCnt="0"/>
      <dgm:spPr/>
    </dgm:pt>
    <dgm:pt modelId="{6977E1DB-A8A5-40B5-B55A-9036085D1D1E}" type="pres">
      <dgm:prSet presAssocID="{768AB26B-9AE5-470C-98A1-643F063780B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585E6E7-D02B-4A57-9889-294856F2DE1C}" type="pres">
      <dgm:prSet presAssocID="{1EC54A9E-A287-47E3-BAE6-D9D304CD0C48}" presName="spacer" presStyleCnt="0"/>
      <dgm:spPr/>
    </dgm:pt>
    <dgm:pt modelId="{991DDD61-A0A5-497C-9B35-904D5F2D8AE6}" type="pres">
      <dgm:prSet presAssocID="{205D6432-646E-43C4-A3F4-802D93170B2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B96A72B-DDD8-4A4C-98E7-CDF6498D4C6D}" type="pres">
      <dgm:prSet presAssocID="{469C91B8-C900-4313-8140-C0F8E4226FFC}" presName="spacer" presStyleCnt="0"/>
      <dgm:spPr/>
    </dgm:pt>
    <dgm:pt modelId="{5EC11E91-52F4-4417-AAC6-8BE8B07476C1}" type="pres">
      <dgm:prSet presAssocID="{940E43D3-1AF0-4016-989C-A80BAC1F1E0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B58E8EF-FE2A-48E1-AB41-3B7A72552B41}" type="pres">
      <dgm:prSet presAssocID="{942A6F38-D251-436A-95AE-21C9BEC94AF3}" presName="spacer" presStyleCnt="0"/>
      <dgm:spPr/>
    </dgm:pt>
    <dgm:pt modelId="{28E17B1C-1615-4F8E-A682-B7E0106B8925}" type="pres">
      <dgm:prSet presAssocID="{FCD2C65D-A28C-4408-BB51-62345422A6F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09F0931-A319-4203-9931-1E1E0BDAB799}" type="presOf" srcId="{FCD2C65D-A28C-4408-BB51-62345422A6F3}" destId="{28E17B1C-1615-4F8E-A682-B7E0106B8925}" srcOrd="0" destOrd="0" presId="urn:microsoft.com/office/officeart/2005/8/layout/vList2"/>
    <dgm:cxn modelId="{862BB460-3AC5-4D27-B951-45303C5A2E45}" srcId="{F7843F1E-399E-4037-A265-9B7DBC67CE9B}" destId="{FCD2C65D-A28C-4408-BB51-62345422A6F3}" srcOrd="4" destOrd="0" parTransId="{DD496D2A-C3E1-455E-AAD6-28F317038D98}" sibTransId="{EC148BCB-1404-4506-8C33-B9D158C96E06}"/>
    <dgm:cxn modelId="{B853C780-C6DC-4C8E-8E4A-7A022723F36F}" srcId="{F7843F1E-399E-4037-A265-9B7DBC67CE9B}" destId="{205D6432-646E-43C4-A3F4-802D93170B24}" srcOrd="2" destOrd="0" parTransId="{FCBE8108-949C-46E8-9F4A-D91D0E2FCF12}" sibTransId="{469C91B8-C900-4313-8140-C0F8E4226FFC}"/>
    <dgm:cxn modelId="{7DA8BE8F-D0FF-487A-8539-2DA0093CB5BA}" type="presOf" srcId="{F7843F1E-399E-4037-A265-9B7DBC67CE9B}" destId="{AB31EFD9-955A-4539-89F0-08F55BA76C90}" srcOrd="0" destOrd="0" presId="urn:microsoft.com/office/officeart/2005/8/layout/vList2"/>
    <dgm:cxn modelId="{F193D895-7B45-46A6-B1F2-AF3E0305345A}" type="presOf" srcId="{940E43D3-1AF0-4016-989C-A80BAC1F1E0A}" destId="{5EC11E91-52F4-4417-AAC6-8BE8B07476C1}" srcOrd="0" destOrd="0" presId="urn:microsoft.com/office/officeart/2005/8/layout/vList2"/>
    <dgm:cxn modelId="{1EF1AD9E-BA6E-42DE-BFE4-DAB8CE5B890F}" type="presOf" srcId="{1F99B9A1-7702-440F-92D8-80F7F8E8EDB7}" destId="{EB7400ED-865E-4FDE-9337-2E5FAD1D345D}" srcOrd="0" destOrd="0" presId="urn:microsoft.com/office/officeart/2005/8/layout/vList2"/>
    <dgm:cxn modelId="{0EFD5BA4-B8CD-4578-B692-4AB1369F4A96}" srcId="{F7843F1E-399E-4037-A265-9B7DBC67CE9B}" destId="{940E43D3-1AF0-4016-989C-A80BAC1F1E0A}" srcOrd="3" destOrd="0" parTransId="{A51FCB6E-C8A8-4BAB-A5D7-77A579BFCE22}" sibTransId="{942A6F38-D251-436A-95AE-21C9BEC94AF3}"/>
    <dgm:cxn modelId="{8B7442A5-2575-43FA-8FDE-6D68C986EA58}" type="presOf" srcId="{768AB26B-9AE5-470C-98A1-643F063780B0}" destId="{6977E1DB-A8A5-40B5-B55A-9036085D1D1E}" srcOrd="0" destOrd="0" presId="urn:microsoft.com/office/officeart/2005/8/layout/vList2"/>
    <dgm:cxn modelId="{178E8FD0-AF10-40DA-B844-AEA7DFCD64D7}" srcId="{F7843F1E-399E-4037-A265-9B7DBC67CE9B}" destId="{1F99B9A1-7702-440F-92D8-80F7F8E8EDB7}" srcOrd="0" destOrd="0" parTransId="{D85DA9F2-06BE-4903-8BD5-CCBF4F63EF18}" sibTransId="{2134BCB7-1112-4A01-B89C-81643ECDAF8E}"/>
    <dgm:cxn modelId="{659BEEE9-FCCF-4B92-BCE1-43C413DDD106}" type="presOf" srcId="{205D6432-646E-43C4-A3F4-802D93170B24}" destId="{991DDD61-A0A5-497C-9B35-904D5F2D8AE6}" srcOrd="0" destOrd="0" presId="urn:microsoft.com/office/officeart/2005/8/layout/vList2"/>
    <dgm:cxn modelId="{E01C51FC-B2A0-4DF8-A0A3-ED9A313CD642}" srcId="{F7843F1E-399E-4037-A265-9B7DBC67CE9B}" destId="{768AB26B-9AE5-470C-98A1-643F063780B0}" srcOrd="1" destOrd="0" parTransId="{29E230E6-131A-4AB1-B841-89AC16809D03}" sibTransId="{1EC54A9E-A287-47E3-BAE6-D9D304CD0C48}"/>
    <dgm:cxn modelId="{39B0DC4B-651A-4FD0-A7E7-2051782BBB7D}" type="presParOf" srcId="{AB31EFD9-955A-4539-89F0-08F55BA76C90}" destId="{EB7400ED-865E-4FDE-9337-2E5FAD1D345D}" srcOrd="0" destOrd="0" presId="urn:microsoft.com/office/officeart/2005/8/layout/vList2"/>
    <dgm:cxn modelId="{1C43F873-A1A6-473E-AD3D-A899D3323C23}" type="presParOf" srcId="{AB31EFD9-955A-4539-89F0-08F55BA76C90}" destId="{06CF4892-ED4D-4B00-A9E9-B0A902E9041B}" srcOrd="1" destOrd="0" presId="urn:microsoft.com/office/officeart/2005/8/layout/vList2"/>
    <dgm:cxn modelId="{CE8FBED0-6F5F-4FAE-8F50-B42801F9C933}" type="presParOf" srcId="{AB31EFD9-955A-4539-89F0-08F55BA76C90}" destId="{6977E1DB-A8A5-40B5-B55A-9036085D1D1E}" srcOrd="2" destOrd="0" presId="urn:microsoft.com/office/officeart/2005/8/layout/vList2"/>
    <dgm:cxn modelId="{ED3CEB48-926F-4DFC-B381-F94FE930AB8C}" type="presParOf" srcId="{AB31EFD9-955A-4539-89F0-08F55BA76C90}" destId="{8585E6E7-D02B-4A57-9889-294856F2DE1C}" srcOrd="3" destOrd="0" presId="urn:microsoft.com/office/officeart/2005/8/layout/vList2"/>
    <dgm:cxn modelId="{91A6CA83-F8CA-4DBC-ADF8-11599F5759EB}" type="presParOf" srcId="{AB31EFD9-955A-4539-89F0-08F55BA76C90}" destId="{991DDD61-A0A5-497C-9B35-904D5F2D8AE6}" srcOrd="4" destOrd="0" presId="urn:microsoft.com/office/officeart/2005/8/layout/vList2"/>
    <dgm:cxn modelId="{5F0FCBC5-4D4E-4B10-A72C-7B7E15156438}" type="presParOf" srcId="{AB31EFD9-955A-4539-89F0-08F55BA76C90}" destId="{FB96A72B-DDD8-4A4C-98E7-CDF6498D4C6D}" srcOrd="5" destOrd="0" presId="urn:microsoft.com/office/officeart/2005/8/layout/vList2"/>
    <dgm:cxn modelId="{4FBF26B1-C676-43B0-ABBC-DC39C0947F94}" type="presParOf" srcId="{AB31EFD9-955A-4539-89F0-08F55BA76C90}" destId="{5EC11E91-52F4-4417-AAC6-8BE8B07476C1}" srcOrd="6" destOrd="0" presId="urn:microsoft.com/office/officeart/2005/8/layout/vList2"/>
    <dgm:cxn modelId="{B7C0ED3B-982C-4185-8FB4-B33A0EFD92E8}" type="presParOf" srcId="{AB31EFD9-955A-4539-89F0-08F55BA76C90}" destId="{FB58E8EF-FE2A-48E1-AB41-3B7A72552B41}" srcOrd="7" destOrd="0" presId="urn:microsoft.com/office/officeart/2005/8/layout/vList2"/>
    <dgm:cxn modelId="{11487EB4-BF65-4256-A1E0-4624633DAE6E}" type="presParOf" srcId="{AB31EFD9-955A-4539-89F0-08F55BA76C90}" destId="{28E17B1C-1615-4F8E-A682-B7E0106B892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D06A04-BA61-4C19-BBA0-9B4A43BDBB73}" type="doc">
      <dgm:prSet loTypeId="urn:microsoft.com/office/officeart/2005/8/layout/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6B4D62FA-668B-4BCE-B8AB-17F558D3B011}">
      <dgm:prSet phldrT="[Tekst]" custT="1"/>
      <dgm:spPr/>
      <dgm:t>
        <a:bodyPr/>
        <a:lstStyle/>
        <a:p>
          <a:pPr marL="457200" indent="-457200">
            <a:buAutoNum type="arabicPeriod"/>
          </a:pPr>
          <a:r>
            <a:rPr lang="hr-HR" sz="1800" dirty="0"/>
            <a:t>Često ljudi iznose misli koje nisu usko povezane s neugodnom emocijom</a:t>
          </a:r>
        </a:p>
      </dgm:t>
    </dgm:pt>
    <dgm:pt modelId="{344CEB3A-AE26-4DEE-89ED-F20008A368A7}" type="parTrans" cxnId="{B4FB95FA-015D-47A3-9DF9-3A4B27228F53}">
      <dgm:prSet/>
      <dgm:spPr/>
      <dgm:t>
        <a:bodyPr/>
        <a:lstStyle/>
        <a:p>
          <a:endParaRPr lang="hr-HR"/>
        </a:p>
      </dgm:t>
    </dgm:pt>
    <dgm:pt modelId="{54BD02B1-A4DE-4418-B166-290D70E36434}" type="sibTrans" cxnId="{B4FB95FA-015D-47A3-9DF9-3A4B27228F53}">
      <dgm:prSet/>
      <dgm:spPr/>
      <dgm:t>
        <a:bodyPr/>
        <a:lstStyle/>
        <a:p>
          <a:endParaRPr lang="hr-HR"/>
        </a:p>
      </dgm:t>
    </dgm:pt>
    <dgm:pt modelId="{3829CF73-B5DB-4DD6-9970-F3B4F59E30DE}">
      <dgm:prSet phldrT="[Tekst]" custT="1"/>
      <dgm:spPr/>
      <dgm:t>
        <a:bodyPr/>
        <a:lstStyle/>
        <a:p>
          <a:pPr marL="457200" indent="-457200">
            <a:buAutoNum type="arabicPeriod" startAt="2"/>
          </a:pPr>
          <a:r>
            <a:rPr lang="hr-HR" sz="1800" dirty="0"/>
            <a:t>Pacijenti ponekad svoje automatske misli ugrade u govor i ne mogu prepoznati stvarne riječi koje su im u toj situaciji prošle kroz glavu</a:t>
          </a:r>
        </a:p>
      </dgm:t>
    </dgm:pt>
    <dgm:pt modelId="{757693CF-CA82-478F-A6CE-1B7B54AB4A23}" type="parTrans" cxnId="{530516A7-327E-4D61-8160-A02C286A32E5}">
      <dgm:prSet/>
      <dgm:spPr/>
      <dgm:t>
        <a:bodyPr/>
        <a:lstStyle/>
        <a:p>
          <a:endParaRPr lang="hr-HR"/>
        </a:p>
      </dgm:t>
    </dgm:pt>
    <dgm:pt modelId="{0FCAA189-0ACC-40B7-8587-7A546562D77C}" type="sibTrans" cxnId="{530516A7-327E-4D61-8160-A02C286A32E5}">
      <dgm:prSet/>
      <dgm:spPr/>
      <dgm:t>
        <a:bodyPr/>
        <a:lstStyle/>
        <a:p>
          <a:endParaRPr lang="hr-HR"/>
        </a:p>
      </dgm:t>
    </dgm:pt>
    <dgm:pt modelId="{DAF13CE0-3225-4B1E-A832-4876C54185DD}">
      <dgm:prSet phldrT="[Tekst]" custT="1"/>
      <dgm:spPr/>
      <dgm:t>
        <a:bodyPr/>
        <a:lstStyle/>
        <a:p>
          <a:pPr marL="457200" indent="-457200">
            <a:buAutoNum type="arabicPeriod" startAt="3"/>
          </a:pPr>
          <a:r>
            <a:rPr lang="hr-HR" sz="1800" dirty="0"/>
            <a:t>Ako pacijent iznese misao u telegrafskom obliku</a:t>
          </a:r>
        </a:p>
      </dgm:t>
    </dgm:pt>
    <dgm:pt modelId="{14E4E2D5-C123-437E-B22E-ED92E74A8717}" type="parTrans" cxnId="{CFEF3422-BB8F-4202-BEC6-528BF1C9F30B}">
      <dgm:prSet/>
      <dgm:spPr/>
      <dgm:t>
        <a:bodyPr/>
        <a:lstStyle/>
        <a:p>
          <a:endParaRPr lang="hr-HR"/>
        </a:p>
      </dgm:t>
    </dgm:pt>
    <dgm:pt modelId="{888421B4-59EA-48C3-8019-D8BC8A1DAE27}" type="sibTrans" cxnId="{CFEF3422-BB8F-4202-BEC6-528BF1C9F30B}">
      <dgm:prSet/>
      <dgm:spPr/>
      <dgm:t>
        <a:bodyPr/>
        <a:lstStyle/>
        <a:p>
          <a:endParaRPr lang="hr-HR"/>
        </a:p>
      </dgm:t>
    </dgm:pt>
    <dgm:pt modelId="{6165E291-1D59-4D48-BD4A-8D8239B69A41}">
      <dgm:prSet phldrT="[Tekst]" custT="1"/>
      <dgm:spPr/>
      <dgm:t>
        <a:bodyPr/>
        <a:lstStyle/>
        <a:p>
          <a:pPr marL="457200" indent="-457200">
            <a:buAutoNum type="arabicPeriod"/>
          </a:pPr>
          <a:r>
            <a:rPr lang="hr-HR" sz="1800" b="1" dirty="0"/>
            <a:t>relevantne automatske misli su praćene jačom nelagodom</a:t>
          </a:r>
        </a:p>
      </dgm:t>
    </dgm:pt>
    <dgm:pt modelId="{3E19B959-7E6B-4987-8D27-5FDD3CCD09BA}" type="parTrans" cxnId="{7ABDC949-7038-457C-B2E2-60E47217E9BD}">
      <dgm:prSet/>
      <dgm:spPr/>
      <dgm:t>
        <a:bodyPr/>
        <a:lstStyle/>
        <a:p>
          <a:endParaRPr lang="hr-HR"/>
        </a:p>
      </dgm:t>
    </dgm:pt>
    <dgm:pt modelId="{6A928B03-5BB6-41C6-9A4A-FD1823ABD6EC}" type="sibTrans" cxnId="{7ABDC949-7038-457C-B2E2-60E47217E9BD}">
      <dgm:prSet/>
      <dgm:spPr/>
      <dgm:t>
        <a:bodyPr/>
        <a:lstStyle/>
        <a:p>
          <a:endParaRPr lang="hr-HR"/>
        </a:p>
      </dgm:t>
    </dgm:pt>
    <dgm:pt modelId="{5EDE83CB-D5B6-4596-B910-E609868E6641}">
      <dgm:prSet phldrT="[Tekst]" custT="1"/>
      <dgm:spPr/>
      <dgm:t>
        <a:bodyPr/>
        <a:lstStyle/>
        <a:p>
          <a:pPr marL="457200" indent="-457200">
            <a:buAutoNum type="arabicPeriod" startAt="4"/>
          </a:pPr>
          <a:r>
            <a:rPr lang="hr-HR" sz="1800" dirty="0"/>
            <a:t>Kada pacijent automatsku misao iznese u obliku pitanja</a:t>
          </a:r>
        </a:p>
      </dgm:t>
    </dgm:pt>
    <dgm:pt modelId="{46036C45-9DDD-43EC-9FCD-29BF0121C2F2}" type="parTrans" cxnId="{D6C2B3F6-7A83-439D-AFC6-4703AE9DDDC2}">
      <dgm:prSet/>
      <dgm:spPr/>
      <dgm:t>
        <a:bodyPr/>
        <a:lstStyle/>
        <a:p>
          <a:endParaRPr lang="hr-HR"/>
        </a:p>
      </dgm:t>
    </dgm:pt>
    <dgm:pt modelId="{BF6C9494-969D-448C-9075-0C1611220F3E}" type="sibTrans" cxnId="{D6C2B3F6-7A83-439D-AFC6-4703AE9DDDC2}">
      <dgm:prSet/>
      <dgm:spPr/>
      <dgm:t>
        <a:bodyPr/>
        <a:lstStyle/>
        <a:p>
          <a:endParaRPr lang="hr-HR"/>
        </a:p>
      </dgm:t>
    </dgm:pt>
    <dgm:pt modelId="{B9A192A4-8B97-41A1-A853-D8C0C03A7C46}">
      <dgm:prSet phldrT="[Tekst]" custT="1"/>
      <dgm:spPr/>
      <dgm:t>
        <a:bodyPr/>
        <a:lstStyle/>
        <a:p>
          <a:pPr marL="457200" indent="-457200">
            <a:buAutoNum type="arabicPeriod" startAt="3"/>
          </a:pPr>
          <a:r>
            <a:rPr lang="hr-HR" sz="1800" b="1" dirty="0"/>
            <a:t>predlaganjem suprotne misli se može se pacijenta potaknuti na potpunije izražavanje</a:t>
          </a:r>
        </a:p>
      </dgm:t>
    </dgm:pt>
    <dgm:pt modelId="{138C5457-0DA5-4569-98F2-92F53F4E6BD6}" type="parTrans" cxnId="{F0134FF0-8ABB-430D-B8C4-16D6D40366B1}">
      <dgm:prSet/>
      <dgm:spPr/>
      <dgm:t>
        <a:bodyPr/>
        <a:lstStyle/>
        <a:p>
          <a:endParaRPr lang="hr-HR"/>
        </a:p>
      </dgm:t>
    </dgm:pt>
    <dgm:pt modelId="{C38A461A-1633-42AD-84BD-698EBF187158}" type="sibTrans" cxnId="{F0134FF0-8ABB-430D-B8C4-16D6D40366B1}">
      <dgm:prSet/>
      <dgm:spPr/>
      <dgm:t>
        <a:bodyPr/>
        <a:lstStyle/>
        <a:p>
          <a:endParaRPr lang="hr-HR"/>
        </a:p>
      </dgm:t>
    </dgm:pt>
    <dgm:pt modelId="{8E29333E-E376-416A-B939-F642D19F6348}">
      <dgm:prSet phldrT="[Tekst]" custT="1"/>
      <dgm:spPr/>
      <dgm:t>
        <a:bodyPr/>
        <a:lstStyle/>
        <a:p>
          <a:pPr marL="457200" indent="-457200">
            <a:buAutoNum type="arabicPeriod" startAt="2"/>
          </a:pPr>
          <a:r>
            <a:rPr lang="hr-HR" sz="1800" b="1" i="0" dirty="0"/>
            <a:t>kako bi se misli lakše vrednovale potrebno ih vratiti u stvarne riječi, dobar način je PARAFRAZIRANJE</a:t>
          </a:r>
        </a:p>
      </dgm:t>
    </dgm:pt>
    <dgm:pt modelId="{CAFD584D-2A0C-4C56-A879-926FB5CE4A26}" type="parTrans" cxnId="{398DD955-0FAD-4192-9180-8BAC8C0CC70F}">
      <dgm:prSet/>
      <dgm:spPr/>
      <dgm:t>
        <a:bodyPr/>
        <a:lstStyle/>
        <a:p>
          <a:endParaRPr lang="hr-HR"/>
        </a:p>
      </dgm:t>
    </dgm:pt>
    <dgm:pt modelId="{F7CC5B6F-12F5-495C-84D0-4B2E8608B481}" type="sibTrans" cxnId="{398DD955-0FAD-4192-9180-8BAC8C0CC70F}">
      <dgm:prSet/>
      <dgm:spPr/>
      <dgm:t>
        <a:bodyPr/>
        <a:lstStyle/>
        <a:p>
          <a:endParaRPr lang="hr-HR"/>
        </a:p>
      </dgm:t>
    </dgm:pt>
    <dgm:pt modelId="{F282F46B-F9F7-4099-A2F7-C90322D59472}">
      <dgm:prSet phldrT="[Tekst]" custT="1"/>
      <dgm:spPr/>
      <dgm:t>
        <a:bodyPr/>
        <a:lstStyle/>
        <a:p>
          <a:pPr marL="457200" indent="-457200">
            <a:buAutoNum type="arabicPeriod" startAt="4"/>
          </a:pPr>
          <a:r>
            <a:rPr lang="hr-HR" sz="1800" b="1" dirty="0"/>
            <a:t>može se tražiti od pacijenta da kaže koji odgovor na postavljeno pitanje kod njega izaziva neugodnu emociju</a:t>
          </a:r>
        </a:p>
      </dgm:t>
    </dgm:pt>
    <dgm:pt modelId="{0AB61F8B-306D-464E-89E6-6CA421DE73EB}" type="parTrans" cxnId="{BED848AF-61A4-49FD-8001-09476F7CBE5C}">
      <dgm:prSet/>
      <dgm:spPr/>
      <dgm:t>
        <a:bodyPr/>
        <a:lstStyle/>
        <a:p>
          <a:endParaRPr lang="hr-HR"/>
        </a:p>
      </dgm:t>
    </dgm:pt>
    <dgm:pt modelId="{4A5E5F27-57BB-4509-A4C9-E90B0196CEB0}" type="sibTrans" cxnId="{BED848AF-61A4-49FD-8001-09476F7CBE5C}">
      <dgm:prSet/>
      <dgm:spPr/>
      <dgm:t>
        <a:bodyPr/>
        <a:lstStyle/>
        <a:p>
          <a:endParaRPr lang="hr-HR"/>
        </a:p>
      </dgm:t>
    </dgm:pt>
    <dgm:pt modelId="{5882A16F-DBD0-49EA-9F3B-244E3F180637}" type="pres">
      <dgm:prSet presAssocID="{57D06A04-BA61-4C19-BBA0-9B4A43BDBB73}" presName="linear" presStyleCnt="0">
        <dgm:presLayoutVars>
          <dgm:dir/>
          <dgm:animLvl val="lvl"/>
          <dgm:resizeHandles val="exact"/>
        </dgm:presLayoutVars>
      </dgm:prSet>
      <dgm:spPr/>
    </dgm:pt>
    <dgm:pt modelId="{C13AFAFB-2F9C-4DD0-940C-887926275FD7}" type="pres">
      <dgm:prSet presAssocID="{6B4D62FA-668B-4BCE-B8AB-17F558D3B011}" presName="parentLin" presStyleCnt="0"/>
      <dgm:spPr/>
    </dgm:pt>
    <dgm:pt modelId="{8F350C05-026D-4C0F-B4D4-27BCFDC93272}" type="pres">
      <dgm:prSet presAssocID="{6B4D62FA-668B-4BCE-B8AB-17F558D3B011}" presName="parentLeftMargin" presStyleLbl="node1" presStyleIdx="0" presStyleCnt="4"/>
      <dgm:spPr/>
    </dgm:pt>
    <dgm:pt modelId="{188ED091-D017-4998-849B-D2D07AFF4F74}" type="pres">
      <dgm:prSet presAssocID="{6B4D62FA-668B-4BCE-B8AB-17F558D3B011}" presName="parentText" presStyleLbl="node1" presStyleIdx="0" presStyleCnt="4" custScaleX="110772">
        <dgm:presLayoutVars>
          <dgm:chMax val="0"/>
          <dgm:bulletEnabled val="1"/>
        </dgm:presLayoutVars>
      </dgm:prSet>
      <dgm:spPr/>
    </dgm:pt>
    <dgm:pt modelId="{5EF4C052-048F-47D9-AB70-494C8972F53A}" type="pres">
      <dgm:prSet presAssocID="{6B4D62FA-668B-4BCE-B8AB-17F558D3B011}" presName="negativeSpace" presStyleCnt="0"/>
      <dgm:spPr/>
    </dgm:pt>
    <dgm:pt modelId="{D07AA13C-12AB-4524-9A99-19F742F32BB6}" type="pres">
      <dgm:prSet presAssocID="{6B4D62FA-668B-4BCE-B8AB-17F558D3B011}" presName="childText" presStyleLbl="conFgAcc1" presStyleIdx="0" presStyleCnt="4">
        <dgm:presLayoutVars>
          <dgm:bulletEnabled val="1"/>
        </dgm:presLayoutVars>
      </dgm:prSet>
      <dgm:spPr/>
    </dgm:pt>
    <dgm:pt modelId="{4A9BB342-D6E0-459B-A7A1-FDDFF50EACAB}" type="pres">
      <dgm:prSet presAssocID="{54BD02B1-A4DE-4418-B166-290D70E36434}" presName="spaceBetweenRectangles" presStyleCnt="0"/>
      <dgm:spPr/>
    </dgm:pt>
    <dgm:pt modelId="{667E7126-6DD3-40A6-A918-018E5D152F10}" type="pres">
      <dgm:prSet presAssocID="{3829CF73-B5DB-4DD6-9970-F3B4F59E30DE}" presName="parentLin" presStyleCnt="0"/>
      <dgm:spPr/>
    </dgm:pt>
    <dgm:pt modelId="{4935CB94-1DBB-48AB-8FE0-50ACCA2179A2}" type="pres">
      <dgm:prSet presAssocID="{3829CF73-B5DB-4DD6-9970-F3B4F59E30DE}" presName="parentLeftMargin" presStyleLbl="node1" presStyleIdx="0" presStyleCnt="4"/>
      <dgm:spPr/>
    </dgm:pt>
    <dgm:pt modelId="{E3C88FE1-8E9A-4624-9F80-E65B1E7DE735}" type="pres">
      <dgm:prSet presAssocID="{3829CF73-B5DB-4DD6-9970-F3B4F59E30DE}" presName="parentText" presStyleLbl="node1" presStyleIdx="1" presStyleCnt="4" custScaleX="110772">
        <dgm:presLayoutVars>
          <dgm:chMax val="0"/>
          <dgm:bulletEnabled val="1"/>
        </dgm:presLayoutVars>
      </dgm:prSet>
      <dgm:spPr/>
    </dgm:pt>
    <dgm:pt modelId="{A8529532-1413-4157-ABB9-CF424B2884A5}" type="pres">
      <dgm:prSet presAssocID="{3829CF73-B5DB-4DD6-9970-F3B4F59E30DE}" presName="negativeSpace" presStyleCnt="0"/>
      <dgm:spPr/>
    </dgm:pt>
    <dgm:pt modelId="{8C4B8569-C50F-4BA6-8B12-00DEA9A44F58}" type="pres">
      <dgm:prSet presAssocID="{3829CF73-B5DB-4DD6-9970-F3B4F59E30DE}" presName="childText" presStyleLbl="conFgAcc1" presStyleIdx="1" presStyleCnt="4">
        <dgm:presLayoutVars>
          <dgm:bulletEnabled val="1"/>
        </dgm:presLayoutVars>
      </dgm:prSet>
      <dgm:spPr/>
    </dgm:pt>
    <dgm:pt modelId="{0D5D3CA7-8009-444A-8381-53E4CA9C6749}" type="pres">
      <dgm:prSet presAssocID="{0FCAA189-0ACC-40B7-8587-7A546562D77C}" presName="spaceBetweenRectangles" presStyleCnt="0"/>
      <dgm:spPr/>
    </dgm:pt>
    <dgm:pt modelId="{CA1CE06E-9633-4D20-8164-C652B2289C43}" type="pres">
      <dgm:prSet presAssocID="{DAF13CE0-3225-4B1E-A832-4876C54185DD}" presName="parentLin" presStyleCnt="0"/>
      <dgm:spPr/>
    </dgm:pt>
    <dgm:pt modelId="{35B32E29-892B-43EC-B048-86CA2E5BB84B}" type="pres">
      <dgm:prSet presAssocID="{DAF13CE0-3225-4B1E-A832-4876C54185DD}" presName="parentLeftMargin" presStyleLbl="node1" presStyleIdx="1" presStyleCnt="4"/>
      <dgm:spPr/>
    </dgm:pt>
    <dgm:pt modelId="{AFC0FD34-269F-4448-B1B6-5D8350032F1F}" type="pres">
      <dgm:prSet presAssocID="{DAF13CE0-3225-4B1E-A832-4876C54185DD}" presName="parentText" presStyleLbl="node1" presStyleIdx="2" presStyleCnt="4" custScaleX="110772">
        <dgm:presLayoutVars>
          <dgm:chMax val="0"/>
          <dgm:bulletEnabled val="1"/>
        </dgm:presLayoutVars>
      </dgm:prSet>
      <dgm:spPr/>
    </dgm:pt>
    <dgm:pt modelId="{C5042985-8A39-4604-9676-640BFB3F52BC}" type="pres">
      <dgm:prSet presAssocID="{DAF13CE0-3225-4B1E-A832-4876C54185DD}" presName="negativeSpace" presStyleCnt="0"/>
      <dgm:spPr/>
    </dgm:pt>
    <dgm:pt modelId="{89FB91E1-4FE4-4439-A053-B9E66C6C6516}" type="pres">
      <dgm:prSet presAssocID="{DAF13CE0-3225-4B1E-A832-4876C54185DD}" presName="childText" presStyleLbl="conFgAcc1" presStyleIdx="2" presStyleCnt="4">
        <dgm:presLayoutVars>
          <dgm:bulletEnabled val="1"/>
        </dgm:presLayoutVars>
      </dgm:prSet>
      <dgm:spPr/>
    </dgm:pt>
    <dgm:pt modelId="{8CD26173-EF83-4DFE-A2FF-3163C6EA62F5}" type="pres">
      <dgm:prSet presAssocID="{888421B4-59EA-48C3-8019-D8BC8A1DAE27}" presName="spaceBetweenRectangles" presStyleCnt="0"/>
      <dgm:spPr/>
    </dgm:pt>
    <dgm:pt modelId="{EFFC5B87-752E-409B-AF10-9449E3600111}" type="pres">
      <dgm:prSet presAssocID="{5EDE83CB-D5B6-4596-B910-E609868E6641}" presName="parentLin" presStyleCnt="0"/>
      <dgm:spPr/>
    </dgm:pt>
    <dgm:pt modelId="{17FE5B51-FD8C-4855-BDE6-AFA2BB563668}" type="pres">
      <dgm:prSet presAssocID="{5EDE83CB-D5B6-4596-B910-E609868E6641}" presName="parentLeftMargin" presStyleLbl="node1" presStyleIdx="2" presStyleCnt="4"/>
      <dgm:spPr/>
    </dgm:pt>
    <dgm:pt modelId="{CED32FEB-DE57-4C74-BC5D-1A4F84737FD6}" type="pres">
      <dgm:prSet presAssocID="{5EDE83CB-D5B6-4596-B910-E609868E6641}" presName="parentText" presStyleLbl="node1" presStyleIdx="3" presStyleCnt="4" custScaleX="110772">
        <dgm:presLayoutVars>
          <dgm:chMax val="0"/>
          <dgm:bulletEnabled val="1"/>
        </dgm:presLayoutVars>
      </dgm:prSet>
      <dgm:spPr/>
    </dgm:pt>
    <dgm:pt modelId="{7688F3DB-4065-4AA8-A972-AB1EA3283463}" type="pres">
      <dgm:prSet presAssocID="{5EDE83CB-D5B6-4596-B910-E609868E6641}" presName="negativeSpace" presStyleCnt="0"/>
      <dgm:spPr/>
    </dgm:pt>
    <dgm:pt modelId="{C8E5E9A8-8D7F-4C78-B6A3-01CF7670D25F}" type="pres">
      <dgm:prSet presAssocID="{5EDE83CB-D5B6-4596-B910-E609868E664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9D3A201-ACB4-4B7B-A8D6-5BC26DD00FDC}" type="presOf" srcId="{6B4D62FA-668B-4BCE-B8AB-17F558D3B011}" destId="{8F350C05-026D-4C0F-B4D4-27BCFDC93272}" srcOrd="0" destOrd="0" presId="urn:microsoft.com/office/officeart/2005/8/layout/list1"/>
    <dgm:cxn modelId="{5C83F716-0969-4778-BC6A-183076ECB638}" type="presOf" srcId="{6B4D62FA-668B-4BCE-B8AB-17F558D3B011}" destId="{188ED091-D017-4998-849B-D2D07AFF4F74}" srcOrd="1" destOrd="0" presId="urn:microsoft.com/office/officeart/2005/8/layout/list1"/>
    <dgm:cxn modelId="{920C8317-6688-4365-AE79-B6B7657FF320}" type="presOf" srcId="{3829CF73-B5DB-4DD6-9970-F3B4F59E30DE}" destId="{4935CB94-1DBB-48AB-8FE0-50ACCA2179A2}" srcOrd="0" destOrd="0" presId="urn:microsoft.com/office/officeart/2005/8/layout/list1"/>
    <dgm:cxn modelId="{B4AF3C1B-1B7E-4A60-957A-FA88992A729D}" type="presOf" srcId="{3829CF73-B5DB-4DD6-9970-F3B4F59E30DE}" destId="{E3C88FE1-8E9A-4624-9F80-E65B1E7DE735}" srcOrd="1" destOrd="0" presId="urn:microsoft.com/office/officeart/2005/8/layout/list1"/>
    <dgm:cxn modelId="{7B3C4E21-3A88-41E6-906C-B4875BFEBF81}" type="presOf" srcId="{DAF13CE0-3225-4B1E-A832-4876C54185DD}" destId="{AFC0FD34-269F-4448-B1B6-5D8350032F1F}" srcOrd="1" destOrd="0" presId="urn:microsoft.com/office/officeart/2005/8/layout/list1"/>
    <dgm:cxn modelId="{CFEF3422-BB8F-4202-BEC6-528BF1C9F30B}" srcId="{57D06A04-BA61-4C19-BBA0-9B4A43BDBB73}" destId="{DAF13CE0-3225-4B1E-A832-4876C54185DD}" srcOrd="2" destOrd="0" parTransId="{14E4E2D5-C123-437E-B22E-ED92E74A8717}" sibTransId="{888421B4-59EA-48C3-8019-D8BC8A1DAE27}"/>
    <dgm:cxn modelId="{5D241535-4222-4324-B50E-6CE82A340175}" type="presOf" srcId="{5EDE83CB-D5B6-4596-B910-E609868E6641}" destId="{CED32FEB-DE57-4C74-BC5D-1A4F84737FD6}" srcOrd="1" destOrd="0" presId="urn:microsoft.com/office/officeart/2005/8/layout/list1"/>
    <dgm:cxn modelId="{FD77DB5F-8F13-4286-9BE6-AF6B4C263D67}" type="presOf" srcId="{57D06A04-BA61-4C19-BBA0-9B4A43BDBB73}" destId="{5882A16F-DBD0-49EA-9F3B-244E3F180637}" srcOrd="0" destOrd="0" presId="urn:microsoft.com/office/officeart/2005/8/layout/list1"/>
    <dgm:cxn modelId="{9E58AB47-F670-4ACD-9464-87154CB7D2B5}" type="presOf" srcId="{B9A192A4-8B97-41A1-A853-D8C0C03A7C46}" destId="{89FB91E1-4FE4-4439-A053-B9E66C6C6516}" srcOrd="0" destOrd="0" presId="urn:microsoft.com/office/officeart/2005/8/layout/list1"/>
    <dgm:cxn modelId="{7ABDC949-7038-457C-B2E2-60E47217E9BD}" srcId="{6B4D62FA-668B-4BCE-B8AB-17F558D3B011}" destId="{6165E291-1D59-4D48-BD4A-8D8239B69A41}" srcOrd="0" destOrd="0" parTransId="{3E19B959-7E6B-4987-8D27-5FDD3CCD09BA}" sibTransId="{6A928B03-5BB6-41C6-9A4A-FD1823ABD6EC}"/>
    <dgm:cxn modelId="{398DD955-0FAD-4192-9180-8BAC8C0CC70F}" srcId="{3829CF73-B5DB-4DD6-9970-F3B4F59E30DE}" destId="{8E29333E-E376-416A-B939-F642D19F6348}" srcOrd="0" destOrd="0" parTransId="{CAFD584D-2A0C-4C56-A879-926FB5CE4A26}" sibTransId="{F7CC5B6F-12F5-495C-84D0-4B2E8608B481}"/>
    <dgm:cxn modelId="{888AE38A-995B-481D-8761-13F4F7CA0F15}" type="presOf" srcId="{F282F46B-F9F7-4099-A2F7-C90322D59472}" destId="{C8E5E9A8-8D7F-4C78-B6A3-01CF7670D25F}" srcOrd="0" destOrd="0" presId="urn:microsoft.com/office/officeart/2005/8/layout/list1"/>
    <dgm:cxn modelId="{530516A7-327E-4D61-8160-A02C286A32E5}" srcId="{57D06A04-BA61-4C19-BBA0-9B4A43BDBB73}" destId="{3829CF73-B5DB-4DD6-9970-F3B4F59E30DE}" srcOrd="1" destOrd="0" parTransId="{757693CF-CA82-478F-A6CE-1B7B54AB4A23}" sibTransId="{0FCAA189-0ACC-40B7-8587-7A546562D77C}"/>
    <dgm:cxn modelId="{BED848AF-61A4-49FD-8001-09476F7CBE5C}" srcId="{5EDE83CB-D5B6-4596-B910-E609868E6641}" destId="{F282F46B-F9F7-4099-A2F7-C90322D59472}" srcOrd="0" destOrd="0" parTransId="{0AB61F8B-306D-464E-89E6-6CA421DE73EB}" sibTransId="{4A5E5F27-57BB-4509-A4C9-E90B0196CEB0}"/>
    <dgm:cxn modelId="{8FD5CBC5-FBE7-474C-96E7-E4894166128F}" type="presOf" srcId="{DAF13CE0-3225-4B1E-A832-4876C54185DD}" destId="{35B32E29-892B-43EC-B048-86CA2E5BB84B}" srcOrd="0" destOrd="0" presId="urn:microsoft.com/office/officeart/2005/8/layout/list1"/>
    <dgm:cxn modelId="{0BECE9D1-4625-48B1-B3C6-E55EC50FC112}" type="presOf" srcId="{8E29333E-E376-416A-B939-F642D19F6348}" destId="{8C4B8569-C50F-4BA6-8B12-00DEA9A44F58}" srcOrd="0" destOrd="0" presId="urn:microsoft.com/office/officeart/2005/8/layout/list1"/>
    <dgm:cxn modelId="{6A4301DF-F24C-4D50-B970-A523E7DA8C7B}" type="presOf" srcId="{5EDE83CB-D5B6-4596-B910-E609868E6641}" destId="{17FE5B51-FD8C-4855-BDE6-AFA2BB563668}" srcOrd="0" destOrd="0" presId="urn:microsoft.com/office/officeart/2005/8/layout/list1"/>
    <dgm:cxn modelId="{B921EBE1-8A46-418F-8305-94C22E444DDD}" type="presOf" srcId="{6165E291-1D59-4D48-BD4A-8D8239B69A41}" destId="{D07AA13C-12AB-4524-9A99-19F742F32BB6}" srcOrd="0" destOrd="0" presId="urn:microsoft.com/office/officeart/2005/8/layout/list1"/>
    <dgm:cxn modelId="{F0134FF0-8ABB-430D-B8C4-16D6D40366B1}" srcId="{DAF13CE0-3225-4B1E-A832-4876C54185DD}" destId="{B9A192A4-8B97-41A1-A853-D8C0C03A7C46}" srcOrd="0" destOrd="0" parTransId="{138C5457-0DA5-4569-98F2-92F53F4E6BD6}" sibTransId="{C38A461A-1633-42AD-84BD-698EBF187158}"/>
    <dgm:cxn modelId="{D6C2B3F6-7A83-439D-AFC6-4703AE9DDDC2}" srcId="{57D06A04-BA61-4C19-BBA0-9B4A43BDBB73}" destId="{5EDE83CB-D5B6-4596-B910-E609868E6641}" srcOrd="3" destOrd="0" parTransId="{46036C45-9DDD-43EC-9FCD-29BF0121C2F2}" sibTransId="{BF6C9494-969D-448C-9075-0C1611220F3E}"/>
    <dgm:cxn modelId="{B4FB95FA-015D-47A3-9DF9-3A4B27228F53}" srcId="{57D06A04-BA61-4C19-BBA0-9B4A43BDBB73}" destId="{6B4D62FA-668B-4BCE-B8AB-17F558D3B011}" srcOrd="0" destOrd="0" parTransId="{344CEB3A-AE26-4DEE-89ED-F20008A368A7}" sibTransId="{54BD02B1-A4DE-4418-B166-290D70E36434}"/>
    <dgm:cxn modelId="{DB721C53-7874-495C-8BBF-665CA4344DF9}" type="presParOf" srcId="{5882A16F-DBD0-49EA-9F3B-244E3F180637}" destId="{C13AFAFB-2F9C-4DD0-940C-887926275FD7}" srcOrd="0" destOrd="0" presId="urn:microsoft.com/office/officeart/2005/8/layout/list1"/>
    <dgm:cxn modelId="{70B7DC08-8C8F-44AD-9491-1B274C5C7B2B}" type="presParOf" srcId="{C13AFAFB-2F9C-4DD0-940C-887926275FD7}" destId="{8F350C05-026D-4C0F-B4D4-27BCFDC93272}" srcOrd="0" destOrd="0" presId="urn:microsoft.com/office/officeart/2005/8/layout/list1"/>
    <dgm:cxn modelId="{1C29DCB3-D184-493F-8091-6DA2F504F1E6}" type="presParOf" srcId="{C13AFAFB-2F9C-4DD0-940C-887926275FD7}" destId="{188ED091-D017-4998-849B-D2D07AFF4F74}" srcOrd="1" destOrd="0" presId="urn:microsoft.com/office/officeart/2005/8/layout/list1"/>
    <dgm:cxn modelId="{40EB9F95-5A2C-4C1B-BA3D-B516067EC7C3}" type="presParOf" srcId="{5882A16F-DBD0-49EA-9F3B-244E3F180637}" destId="{5EF4C052-048F-47D9-AB70-494C8972F53A}" srcOrd="1" destOrd="0" presId="urn:microsoft.com/office/officeart/2005/8/layout/list1"/>
    <dgm:cxn modelId="{8DF02BA9-3E3E-4028-8689-0B0816796A12}" type="presParOf" srcId="{5882A16F-DBD0-49EA-9F3B-244E3F180637}" destId="{D07AA13C-12AB-4524-9A99-19F742F32BB6}" srcOrd="2" destOrd="0" presId="urn:microsoft.com/office/officeart/2005/8/layout/list1"/>
    <dgm:cxn modelId="{0DF9B8FF-5B20-4E4F-A07D-761DBEF9C724}" type="presParOf" srcId="{5882A16F-DBD0-49EA-9F3B-244E3F180637}" destId="{4A9BB342-D6E0-459B-A7A1-FDDFF50EACAB}" srcOrd="3" destOrd="0" presId="urn:microsoft.com/office/officeart/2005/8/layout/list1"/>
    <dgm:cxn modelId="{FDF3BE78-8BD8-44B6-B51E-6BFCBF20E03E}" type="presParOf" srcId="{5882A16F-DBD0-49EA-9F3B-244E3F180637}" destId="{667E7126-6DD3-40A6-A918-018E5D152F10}" srcOrd="4" destOrd="0" presId="urn:microsoft.com/office/officeart/2005/8/layout/list1"/>
    <dgm:cxn modelId="{E6B688CB-65B9-406E-BD45-AF43CC17DB1F}" type="presParOf" srcId="{667E7126-6DD3-40A6-A918-018E5D152F10}" destId="{4935CB94-1DBB-48AB-8FE0-50ACCA2179A2}" srcOrd="0" destOrd="0" presId="urn:microsoft.com/office/officeart/2005/8/layout/list1"/>
    <dgm:cxn modelId="{AC25D9B8-BC0F-48A9-A823-E96FDCA69EB4}" type="presParOf" srcId="{667E7126-6DD3-40A6-A918-018E5D152F10}" destId="{E3C88FE1-8E9A-4624-9F80-E65B1E7DE735}" srcOrd="1" destOrd="0" presId="urn:microsoft.com/office/officeart/2005/8/layout/list1"/>
    <dgm:cxn modelId="{137AF516-7387-44AC-AE2D-DB31A4B8F8B6}" type="presParOf" srcId="{5882A16F-DBD0-49EA-9F3B-244E3F180637}" destId="{A8529532-1413-4157-ABB9-CF424B2884A5}" srcOrd="5" destOrd="0" presId="urn:microsoft.com/office/officeart/2005/8/layout/list1"/>
    <dgm:cxn modelId="{6B1F1387-DB31-4080-88F7-56F8C91B2B8C}" type="presParOf" srcId="{5882A16F-DBD0-49EA-9F3B-244E3F180637}" destId="{8C4B8569-C50F-4BA6-8B12-00DEA9A44F58}" srcOrd="6" destOrd="0" presId="urn:microsoft.com/office/officeart/2005/8/layout/list1"/>
    <dgm:cxn modelId="{793A939D-034F-4E2D-8B1C-195B8662E814}" type="presParOf" srcId="{5882A16F-DBD0-49EA-9F3B-244E3F180637}" destId="{0D5D3CA7-8009-444A-8381-53E4CA9C6749}" srcOrd="7" destOrd="0" presId="urn:microsoft.com/office/officeart/2005/8/layout/list1"/>
    <dgm:cxn modelId="{5A008A9B-6575-4BE6-80CA-2AC2D8EAEB25}" type="presParOf" srcId="{5882A16F-DBD0-49EA-9F3B-244E3F180637}" destId="{CA1CE06E-9633-4D20-8164-C652B2289C43}" srcOrd="8" destOrd="0" presId="urn:microsoft.com/office/officeart/2005/8/layout/list1"/>
    <dgm:cxn modelId="{C6D11B53-803F-4EF5-9468-6064469C5DAF}" type="presParOf" srcId="{CA1CE06E-9633-4D20-8164-C652B2289C43}" destId="{35B32E29-892B-43EC-B048-86CA2E5BB84B}" srcOrd="0" destOrd="0" presId="urn:microsoft.com/office/officeart/2005/8/layout/list1"/>
    <dgm:cxn modelId="{778F3653-8EEE-43AA-8EAD-E200DF9AE363}" type="presParOf" srcId="{CA1CE06E-9633-4D20-8164-C652B2289C43}" destId="{AFC0FD34-269F-4448-B1B6-5D8350032F1F}" srcOrd="1" destOrd="0" presId="urn:microsoft.com/office/officeart/2005/8/layout/list1"/>
    <dgm:cxn modelId="{484E9164-7C1D-4AF3-8DA1-54EE3437D85F}" type="presParOf" srcId="{5882A16F-DBD0-49EA-9F3B-244E3F180637}" destId="{C5042985-8A39-4604-9676-640BFB3F52BC}" srcOrd="9" destOrd="0" presId="urn:microsoft.com/office/officeart/2005/8/layout/list1"/>
    <dgm:cxn modelId="{CC2136DF-EAA2-4A7D-923D-17665FD8A4F6}" type="presParOf" srcId="{5882A16F-DBD0-49EA-9F3B-244E3F180637}" destId="{89FB91E1-4FE4-4439-A053-B9E66C6C6516}" srcOrd="10" destOrd="0" presId="urn:microsoft.com/office/officeart/2005/8/layout/list1"/>
    <dgm:cxn modelId="{1A6D275B-227B-461E-9E9C-1F5FB0B103E8}" type="presParOf" srcId="{5882A16F-DBD0-49EA-9F3B-244E3F180637}" destId="{8CD26173-EF83-4DFE-A2FF-3163C6EA62F5}" srcOrd="11" destOrd="0" presId="urn:microsoft.com/office/officeart/2005/8/layout/list1"/>
    <dgm:cxn modelId="{A94BE134-C1C5-4C4A-A41A-D0B887A9540B}" type="presParOf" srcId="{5882A16F-DBD0-49EA-9F3B-244E3F180637}" destId="{EFFC5B87-752E-409B-AF10-9449E3600111}" srcOrd="12" destOrd="0" presId="urn:microsoft.com/office/officeart/2005/8/layout/list1"/>
    <dgm:cxn modelId="{3FA544F6-7EE4-485A-9C99-1ACD0D38122A}" type="presParOf" srcId="{EFFC5B87-752E-409B-AF10-9449E3600111}" destId="{17FE5B51-FD8C-4855-BDE6-AFA2BB563668}" srcOrd="0" destOrd="0" presId="urn:microsoft.com/office/officeart/2005/8/layout/list1"/>
    <dgm:cxn modelId="{1E21F0E0-3E83-4718-92AB-E93A622F8262}" type="presParOf" srcId="{EFFC5B87-752E-409B-AF10-9449E3600111}" destId="{CED32FEB-DE57-4C74-BC5D-1A4F84737FD6}" srcOrd="1" destOrd="0" presId="urn:microsoft.com/office/officeart/2005/8/layout/list1"/>
    <dgm:cxn modelId="{8F14B5F1-4AAC-4884-9D3F-939ADB8C8CD9}" type="presParOf" srcId="{5882A16F-DBD0-49EA-9F3B-244E3F180637}" destId="{7688F3DB-4065-4AA8-A972-AB1EA3283463}" srcOrd="13" destOrd="0" presId="urn:microsoft.com/office/officeart/2005/8/layout/list1"/>
    <dgm:cxn modelId="{0AC4CD32-6D8C-4A30-BDB3-B857CB0AB57A}" type="presParOf" srcId="{5882A16F-DBD0-49EA-9F3B-244E3F180637}" destId="{C8E5E9A8-8D7F-4C78-B6A3-01CF7670D25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98CFD7-8B93-4AA1-82F6-ACE4F01BF18D}">
      <dsp:nvSpPr>
        <dsp:cNvPr id="0" name=""/>
        <dsp:cNvSpPr/>
      </dsp:nvSpPr>
      <dsp:spPr>
        <a:xfrm>
          <a:off x="0" y="3931600"/>
          <a:ext cx="5144977" cy="5160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REAKCIJA (EMOCIONALNA ILI BIHEVIORALNA)</a:t>
          </a:r>
        </a:p>
      </dsp:txBody>
      <dsp:txXfrm>
        <a:off x="0" y="3931600"/>
        <a:ext cx="5144977" cy="516020"/>
      </dsp:txXfrm>
    </dsp:sp>
    <dsp:sp modelId="{15EF4E86-02B6-4DA9-8447-3C232CFE51D6}">
      <dsp:nvSpPr>
        <dsp:cNvPr id="0" name=""/>
        <dsp:cNvSpPr/>
      </dsp:nvSpPr>
      <dsp:spPr>
        <a:xfrm rot="10800000">
          <a:off x="0" y="3145701"/>
          <a:ext cx="5144977" cy="793639"/>
        </a:xfrm>
        <a:prstGeom prst="upArrowCallout">
          <a:avLst/>
        </a:prstGeom>
        <a:gradFill rotWithShape="0">
          <a:gsLst>
            <a:gs pos="0">
              <a:schemeClr val="accent2">
                <a:hueOff val="-33131"/>
                <a:satOff val="-10867"/>
                <a:lumOff val="-3961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2">
                <a:hueOff val="-33131"/>
                <a:satOff val="-10867"/>
                <a:lumOff val="-3961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2">
                <a:hueOff val="-33131"/>
                <a:satOff val="-10867"/>
                <a:lumOff val="-3961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AUTOMATSKE MISLI</a:t>
          </a:r>
        </a:p>
      </dsp:txBody>
      <dsp:txXfrm rot="10800000">
        <a:off x="0" y="3145701"/>
        <a:ext cx="5144977" cy="515683"/>
      </dsp:txXfrm>
    </dsp:sp>
    <dsp:sp modelId="{45C93C00-B183-4CD6-98C3-532B0BF8B86C}">
      <dsp:nvSpPr>
        <dsp:cNvPr id="0" name=""/>
        <dsp:cNvSpPr/>
      </dsp:nvSpPr>
      <dsp:spPr>
        <a:xfrm rot="10800000">
          <a:off x="0" y="2359802"/>
          <a:ext cx="5144977" cy="793639"/>
        </a:xfrm>
        <a:prstGeom prst="upArrowCallout">
          <a:avLst/>
        </a:prstGeom>
        <a:gradFill rotWithShape="0">
          <a:gsLst>
            <a:gs pos="0">
              <a:schemeClr val="accent2">
                <a:hueOff val="-66262"/>
                <a:satOff val="-21734"/>
                <a:lumOff val="-7921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2">
                <a:hueOff val="-66262"/>
                <a:satOff val="-21734"/>
                <a:lumOff val="-7921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2">
                <a:hueOff val="-66262"/>
                <a:satOff val="-21734"/>
                <a:lumOff val="-7921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SITUACIJA</a:t>
          </a:r>
        </a:p>
      </dsp:txBody>
      <dsp:txXfrm rot="10800000">
        <a:off x="0" y="2359802"/>
        <a:ext cx="5144977" cy="515683"/>
      </dsp:txXfrm>
    </dsp:sp>
    <dsp:sp modelId="{45EE868A-05F6-4426-89B0-B91AFE0AA026}">
      <dsp:nvSpPr>
        <dsp:cNvPr id="0" name=""/>
        <dsp:cNvSpPr/>
      </dsp:nvSpPr>
      <dsp:spPr>
        <a:xfrm rot="10800000">
          <a:off x="0" y="1573903"/>
          <a:ext cx="5144977" cy="793639"/>
        </a:xfrm>
        <a:prstGeom prst="upArrowCallout">
          <a:avLst/>
        </a:prstGeom>
        <a:gradFill rotWithShape="0">
          <a:gsLst>
            <a:gs pos="0">
              <a:schemeClr val="accent2">
                <a:hueOff val="-99392"/>
                <a:satOff val="-32601"/>
                <a:lumOff val="-11882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2">
                <a:hueOff val="-99392"/>
                <a:satOff val="-32601"/>
                <a:lumOff val="-11882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2">
                <a:hueOff val="-99392"/>
                <a:satOff val="-32601"/>
                <a:lumOff val="-11882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KOMPENZACIJSKE STRATEGIJE</a:t>
          </a:r>
        </a:p>
      </dsp:txBody>
      <dsp:txXfrm rot="10800000">
        <a:off x="0" y="1573903"/>
        <a:ext cx="5144977" cy="515683"/>
      </dsp:txXfrm>
    </dsp:sp>
    <dsp:sp modelId="{584961B2-07DA-4275-8A25-7A6075C785E8}">
      <dsp:nvSpPr>
        <dsp:cNvPr id="0" name=""/>
        <dsp:cNvSpPr/>
      </dsp:nvSpPr>
      <dsp:spPr>
        <a:xfrm rot="10800000">
          <a:off x="0" y="788003"/>
          <a:ext cx="5144977" cy="793639"/>
        </a:xfrm>
        <a:prstGeom prst="upArrowCallout">
          <a:avLst/>
        </a:prstGeom>
        <a:gradFill rotWithShape="0">
          <a:gsLst>
            <a:gs pos="0">
              <a:schemeClr val="accent2">
                <a:hueOff val="-132523"/>
                <a:satOff val="-43468"/>
                <a:lumOff val="-15842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2">
                <a:hueOff val="-132523"/>
                <a:satOff val="-43468"/>
                <a:lumOff val="-15842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2">
                <a:hueOff val="-132523"/>
                <a:satOff val="-43468"/>
                <a:lumOff val="-15842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POSREDUJUĆA VJEROVANJA</a:t>
          </a:r>
        </a:p>
      </dsp:txBody>
      <dsp:txXfrm rot="10800000">
        <a:off x="0" y="788003"/>
        <a:ext cx="5144977" cy="515683"/>
      </dsp:txXfrm>
    </dsp:sp>
    <dsp:sp modelId="{8E88D38E-AF51-4C26-8D5B-A46CB2FF24FC}">
      <dsp:nvSpPr>
        <dsp:cNvPr id="0" name=""/>
        <dsp:cNvSpPr/>
      </dsp:nvSpPr>
      <dsp:spPr>
        <a:xfrm rot="10800000">
          <a:off x="0" y="0"/>
          <a:ext cx="5144977" cy="793639"/>
        </a:xfrm>
        <a:prstGeom prst="upArrowCallout">
          <a:avLst/>
        </a:prstGeom>
        <a:gradFill rotWithShape="0">
          <a:gsLst>
            <a:gs pos="0">
              <a:schemeClr val="accent2">
                <a:hueOff val="-165654"/>
                <a:satOff val="-54335"/>
                <a:lumOff val="-19803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2">
                <a:hueOff val="-165654"/>
                <a:satOff val="-54335"/>
                <a:lumOff val="-19803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2">
                <a:hueOff val="-165654"/>
                <a:satOff val="-54335"/>
                <a:lumOff val="-19803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BAZIČNA VJEROVANJA</a:t>
          </a:r>
        </a:p>
      </dsp:txBody>
      <dsp:txXfrm rot="10800000">
        <a:off x="0" y="0"/>
        <a:ext cx="5144977" cy="5156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6DD92-3350-4866-AB21-A1250D177CFA}">
      <dsp:nvSpPr>
        <dsp:cNvPr id="0" name=""/>
        <dsp:cNvSpPr/>
      </dsp:nvSpPr>
      <dsp:spPr>
        <a:xfrm>
          <a:off x="0" y="17609"/>
          <a:ext cx="9753600" cy="11606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 dirty="0"/>
            <a:t>1. </a:t>
          </a:r>
          <a:r>
            <a:rPr lang="hr-HR" sz="3100" b="1" kern="1200" dirty="0">
              <a:solidFill>
                <a:schemeClr val="accent6">
                  <a:lumMod val="75000"/>
                </a:schemeClr>
              </a:solidFill>
            </a:rPr>
            <a:t>Iskrivljene </a:t>
          </a:r>
          <a:r>
            <a:rPr lang="hr-HR" sz="3100" kern="1200" dirty="0"/>
            <a:t>bez obzira na dokaze koji pokazuju suprotno</a:t>
          </a:r>
        </a:p>
      </dsp:txBody>
      <dsp:txXfrm>
        <a:off x="56658" y="74267"/>
        <a:ext cx="9640284" cy="1047324"/>
      </dsp:txXfrm>
    </dsp:sp>
    <dsp:sp modelId="{1AC3053A-6CBA-4796-8691-FE8307A6A8F0}">
      <dsp:nvSpPr>
        <dsp:cNvPr id="0" name=""/>
        <dsp:cNvSpPr/>
      </dsp:nvSpPr>
      <dsp:spPr>
        <a:xfrm>
          <a:off x="0" y="1267529"/>
          <a:ext cx="9753600" cy="11606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 dirty="0"/>
            <a:t>2. Točne ali </a:t>
          </a:r>
          <a:r>
            <a:rPr lang="hr-HR" sz="3100" b="1" kern="1200" dirty="0">
              <a:solidFill>
                <a:schemeClr val="accent6">
                  <a:lumMod val="75000"/>
                </a:schemeClr>
              </a:solidFill>
            </a:rPr>
            <a:t>iskrivljeni zaključci</a:t>
          </a:r>
        </a:p>
      </dsp:txBody>
      <dsp:txXfrm>
        <a:off x="56658" y="1324187"/>
        <a:ext cx="9640284" cy="1047324"/>
      </dsp:txXfrm>
    </dsp:sp>
    <dsp:sp modelId="{DF879008-52B2-4E50-8CB8-711EA17968D2}">
      <dsp:nvSpPr>
        <dsp:cNvPr id="0" name=""/>
        <dsp:cNvSpPr/>
      </dsp:nvSpPr>
      <dsp:spPr>
        <a:xfrm>
          <a:off x="0" y="2517450"/>
          <a:ext cx="9753600" cy="11606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 dirty="0"/>
            <a:t>3. </a:t>
          </a:r>
          <a:r>
            <a:rPr lang="hr-HR" sz="3100" b="1" i="0" kern="1200" dirty="0">
              <a:solidFill>
                <a:schemeClr val="accent6">
                  <a:lumMod val="75000"/>
                </a:schemeClr>
              </a:solidFill>
            </a:rPr>
            <a:t>Potpuno točne </a:t>
          </a:r>
          <a:r>
            <a:rPr lang="hr-HR" sz="3100" kern="1200" dirty="0"/>
            <a:t>ali nekorisne</a:t>
          </a:r>
        </a:p>
      </dsp:txBody>
      <dsp:txXfrm>
        <a:off x="56658" y="2574108"/>
        <a:ext cx="9640284" cy="10473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F8A46D-FC4E-4B35-9D4D-153C633065D7}">
      <dsp:nvSpPr>
        <dsp:cNvPr id="0" name=""/>
        <dsp:cNvSpPr/>
      </dsp:nvSpPr>
      <dsp:spPr>
        <a:xfrm>
          <a:off x="0" y="311244"/>
          <a:ext cx="576284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870F1C-AA37-4A8F-A06E-3FF9D8EDAF5F}">
      <dsp:nvSpPr>
        <dsp:cNvPr id="0" name=""/>
        <dsp:cNvSpPr/>
      </dsp:nvSpPr>
      <dsp:spPr>
        <a:xfrm>
          <a:off x="288142" y="30804"/>
          <a:ext cx="4033992" cy="5608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75" tIns="0" rIns="15247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1. Identificiranje automatskih misli</a:t>
          </a:r>
        </a:p>
      </dsp:txBody>
      <dsp:txXfrm>
        <a:off x="315522" y="58184"/>
        <a:ext cx="3979232" cy="506120"/>
      </dsp:txXfrm>
    </dsp:sp>
    <dsp:sp modelId="{4B5BEEEB-AA1F-409D-B94E-30EC7FFAF9CA}">
      <dsp:nvSpPr>
        <dsp:cNvPr id="0" name=""/>
        <dsp:cNvSpPr/>
      </dsp:nvSpPr>
      <dsp:spPr>
        <a:xfrm>
          <a:off x="0" y="1173084"/>
          <a:ext cx="576284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3CB330-1A9E-4D88-8935-96F8CBF9E28A}">
      <dsp:nvSpPr>
        <dsp:cNvPr id="0" name=""/>
        <dsp:cNvSpPr/>
      </dsp:nvSpPr>
      <dsp:spPr>
        <a:xfrm>
          <a:off x="288142" y="892644"/>
          <a:ext cx="4033992" cy="560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75" tIns="0" rIns="15247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2. Vrednovanje i odgovaranje na automatske misli</a:t>
          </a:r>
        </a:p>
      </dsp:txBody>
      <dsp:txXfrm>
        <a:off x="315522" y="920024"/>
        <a:ext cx="3979232" cy="506120"/>
      </dsp:txXfrm>
    </dsp:sp>
    <dsp:sp modelId="{C1F5C3E6-B4C6-4951-9076-F951F013542E}">
      <dsp:nvSpPr>
        <dsp:cNvPr id="0" name=""/>
        <dsp:cNvSpPr/>
      </dsp:nvSpPr>
      <dsp:spPr>
        <a:xfrm>
          <a:off x="0" y="2034924"/>
          <a:ext cx="576284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D71593-E94D-4F23-A026-3C93D6C202F0}">
      <dsp:nvSpPr>
        <dsp:cNvPr id="0" name=""/>
        <dsp:cNvSpPr/>
      </dsp:nvSpPr>
      <dsp:spPr>
        <a:xfrm>
          <a:off x="288142" y="1754484"/>
          <a:ext cx="4033992" cy="5608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75" tIns="0" rIns="15247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3. Rješavanje problema ako je misao točna</a:t>
          </a:r>
        </a:p>
      </dsp:txBody>
      <dsp:txXfrm>
        <a:off x="315522" y="1781864"/>
        <a:ext cx="3979232" cy="506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7400ED-865E-4FDE-9337-2E5FAD1D345D}">
      <dsp:nvSpPr>
        <dsp:cNvPr id="0" name=""/>
        <dsp:cNvSpPr/>
      </dsp:nvSpPr>
      <dsp:spPr>
        <a:xfrm>
          <a:off x="0" y="66904"/>
          <a:ext cx="9944100" cy="79353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1. Što pretpostavljate da ste mogli misliti?</a:t>
          </a:r>
        </a:p>
      </dsp:txBody>
      <dsp:txXfrm>
        <a:off x="38737" y="105641"/>
        <a:ext cx="9866626" cy="716060"/>
      </dsp:txXfrm>
    </dsp:sp>
    <dsp:sp modelId="{6977E1DB-A8A5-40B5-B55A-9036085D1D1E}">
      <dsp:nvSpPr>
        <dsp:cNvPr id="0" name=""/>
        <dsp:cNvSpPr/>
      </dsp:nvSpPr>
      <dsp:spPr>
        <a:xfrm>
          <a:off x="0" y="920918"/>
          <a:ext cx="9944100" cy="79353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2. Mislite li da ste mogli misliti o ___________ili __________? (terapeut predlaže nekoliko vjerojatnih mogućnosti)</a:t>
          </a:r>
        </a:p>
      </dsp:txBody>
      <dsp:txXfrm>
        <a:off x="38737" y="959655"/>
        <a:ext cx="9866626" cy="716060"/>
      </dsp:txXfrm>
    </dsp:sp>
    <dsp:sp modelId="{991DDD61-A0A5-497C-9B35-904D5F2D8AE6}">
      <dsp:nvSpPr>
        <dsp:cNvPr id="0" name=""/>
        <dsp:cNvSpPr/>
      </dsp:nvSpPr>
      <dsp:spPr>
        <a:xfrm>
          <a:off x="0" y="1774932"/>
          <a:ext cx="9944100" cy="79353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3. Jeste li zamislili nešto što se moglo dogoditi ili zapamtili nešto što se dogodilo?</a:t>
          </a:r>
        </a:p>
      </dsp:txBody>
      <dsp:txXfrm>
        <a:off x="38737" y="1813669"/>
        <a:ext cx="9866626" cy="716060"/>
      </dsp:txXfrm>
    </dsp:sp>
    <dsp:sp modelId="{5EC11E91-52F4-4417-AAC6-8BE8B07476C1}">
      <dsp:nvSpPr>
        <dsp:cNvPr id="0" name=""/>
        <dsp:cNvSpPr/>
      </dsp:nvSpPr>
      <dsp:spPr>
        <a:xfrm>
          <a:off x="0" y="2628947"/>
          <a:ext cx="9944100" cy="79353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4. Što vama znači ta situacija? (ili što govori o vama?)</a:t>
          </a:r>
        </a:p>
      </dsp:txBody>
      <dsp:txXfrm>
        <a:off x="38737" y="2667684"/>
        <a:ext cx="9866626" cy="716060"/>
      </dsp:txXfrm>
    </dsp:sp>
    <dsp:sp modelId="{28E17B1C-1615-4F8E-A682-B7E0106B8925}">
      <dsp:nvSpPr>
        <dsp:cNvPr id="0" name=""/>
        <dsp:cNvSpPr/>
      </dsp:nvSpPr>
      <dsp:spPr>
        <a:xfrm>
          <a:off x="0" y="3482961"/>
          <a:ext cx="9944100" cy="793534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5. Jeste li pomislili _________? (terapeut predlaže misao suprotno onoj koju očekuje)</a:t>
          </a:r>
        </a:p>
      </dsp:txBody>
      <dsp:txXfrm>
        <a:off x="38737" y="3521698"/>
        <a:ext cx="9866626" cy="7160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AA13C-12AB-4524-9A99-19F742F32BB6}">
      <dsp:nvSpPr>
        <dsp:cNvPr id="0" name=""/>
        <dsp:cNvSpPr/>
      </dsp:nvSpPr>
      <dsp:spPr>
        <a:xfrm>
          <a:off x="0" y="342329"/>
          <a:ext cx="1037844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482" tIns="458216" rIns="805482" bIns="128016" numCol="1" spcCol="1270" anchor="t" anchorCtr="0">
          <a:noAutofit/>
        </a:bodyPr>
        <a:lstStyle/>
        <a:p>
          <a:pPr marL="457200" lvl="1" indent="-45720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AutoNum type="arabicPeriod"/>
          </a:pPr>
          <a:r>
            <a:rPr lang="hr-HR" sz="1800" b="1" kern="1200" dirty="0"/>
            <a:t>relevantne automatske misli su praćene jačom nelagodom</a:t>
          </a:r>
        </a:p>
      </dsp:txBody>
      <dsp:txXfrm>
        <a:off x="0" y="342329"/>
        <a:ext cx="10378440" cy="831600"/>
      </dsp:txXfrm>
    </dsp:sp>
    <dsp:sp modelId="{188ED091-D017-4998-849B-D2D07AFF4F74}">
      <dsp:nvSpPr>
        <dsp:cNvPr id="0" name=""/>
        <dsp:cNvSpPr/>
      </dsp:nvSpPr>
      <dsp:spPr>
        <a:xfrm>
          <a:off x="518922" y="17609"/>
          <a:ext cx="8047483" cy="6494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4596" tIns="0" rIns="274596" bIns="0" numCol="1" spcCol="1270" anchor="ctr" anchorCtr="0">
          <a:noAutofit/>
        </a:bodyPr>
        <a:lstStyle/>
        <a:p>
          <a:pPr marL="457200" lvl="0" indent="-45720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Često ljudi iznose misli koje nisu usko povezane s neugodnom emocijom</a:t>
          </a:r>
        </a:p>
      </dsp:txBody>
      <dsp:txXfrm>
        <a:off x="550625" y="49312"/>
        <a:ext cx="7984077" cy="586034"/>
      </dsp:txXfrm>
    </dsp:sp>
    <dsp:sp modelId="{8C4B8569-C50F-4BA6-8B12-00DEA9A44F58}">
      <dsp:nvSpPr>
        <dsp:cNvPr id="0" name=""/>
        <dsp:cNvSpPr/>
      </dsp:nvSpPr>
      <dsp:spPr>
        <a:xfrm>
          <a:off x="0" y="1617449"/>
          <a:ext cx="10378440" cy="1056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482" tIns="458216" rIns="805482" bIns="128016" numCol="1" spcCol="1270" anchor="t" anchorCtr="0">
          <a:noAutofit/>
        </a:bodyPr>
        <a:lstStyle/>
        <a:p>
          <a:pPr marL="457200" lvl="1" indent="-45720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AutoNum type="arabicPeriod" startAt="2"/>
          </a:pPr>
          <a:r>
            <a:rPr lang="hr-HR" sz="1800" b="1" i="0" kern="1200" dirty="0"/>
            <a:t>kako bi se misli lakše vrednovale potrebno ih vratiti u stvarne riječi, dobar način je PARAFRAZIRANJE</a:t>
          </a:r>
        </a:p>
      </dsp:txBody>
      <dsp:txXfrm>
        <a:off x="0" y="1617449"/>
        <a:ext cx="10378440" cy="1056825"/>
      </dsp:txXfrm>
    </dsp:sp>
    <dsp:sp modelId="{E3C88FE1-8E9A-4624-9F80-E65B1E7DE735}">
      <dsp:nvSpPr>
        <dsp:cNvPr id="0" name=""/>
        <dsp:cNvSpPr/>
      </dsp:nvSpPr>
      <dsp:spPr>
        <a:xfrm>
          <a:off x="518922" y="1292729"/>
          <a:ext cx="8047483" cy="6494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4596" tIns="0" rIns="274596" bIns="0" numCol="1" spcCol="1270" anchor="ctr" anchorCtr="0">
          <a:noAutofit/>
        </a:bodyPr>
        <a:lstStyle/>
        <a:p>
          <a:pPr marL="457200" lvl="0" indent="-45720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Pacijenti ponekad svoje automatske misli ugrade u govor i ne mogu prepoznati stvarne riječi koje su im u toj situaciji prošle kroz glavu</a:t>
          </a:r>
        </a:p>
      </dsp:txBody>
      <dsp:txXfrm>
        <a:off x="550625" y="1324432"/>
        <a:ext cx="7984077" cy="586034"/>
      </dsp:txXfrm>
    </dsp:sp>
    <dsp:sp modelId="{89FB91E1-4FE4-4439-A053-B9E66C6C6516}">
      <dsp:nvSpPr>
        <dsp:cNvPr id="0" name=""/>
        <dsp:cNvSpPr/>
      </dsp:nvSpPr>
      <dsp:spPr>
        <a:xfrm>
          <a:off x="0" y="3117795"/>
          <a:ext cx="1037844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482" tIns="458216" rIns="805482" bIns="128016" numCol="1" spcCol="1270" anchor="t" anchorCtr="0">
          <a:noAutofit/>
        </a:bodyPr>
        <a:lstStyle/>
        <a:p>
          <a:pPr marL="457200" lvl="1" indent="-45720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AutoNum type="arabicPeriod" startAt="3"/>
          </a:pPr>
          <a:r>
            <a:rPr lang="hr-HR" sz="1800" b="1" kern="1200" dirty="0"/>
            <a:t>predlaganjem suprotne misli se može se pacijenta potaknuti na potpunije izražavanje</a:t>
          </a:r>
        </a:p>
      </dsp:txBody>
      <dsp:txXfrm>
        <a:off x="0" y="3117795"/>
        <a:ext cx="10378440" cy="831600"/>
      </dsp:txXfrm>
    </dsp:sp>
    <dsp:sp modelId="{AFC0FD34-269F-4448-B1B6-5D8350032F1F}">
      <dsp:nvSpPr>
        <dsp:cNvPr id="0" name=""/>
        <dsp:cNvSpPr/>
      </dsp:nvSpPr>
      <dsp:spPr>
        <a:xfrm>
          <a:off x="518922" y="2793074"/>
          <a:ext cx="8047483" cy="6494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4596" tIns="0" rIns="274596" bIns="0" numCol="1" spcCol="1270" anchor="ctr" anchorCtr="0">
          <a:noAutofit/>
        </a:bodyPr>
        <a:lstStyle/>
        <a:p>
          <a:pPr marL="457200" lvl="0" indent="-45720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Ako pacijent iznese misao u telegrafskom obliku</a:t>
          </a:r>
        </a:p>
      </dsp:txBody>
      <dsp:txXfrm>
        <a:off x="550625" y="2824777"/>
        <a:ext cx="7984077" cy="586034"/>
      </dsp:txXfrm>
    </dsp:sp>
    <dsp:sp modelId="{C8E5E9A8-8D7F-4C78-B6A3-01CF7670D25F}">
      <dsp:nvSpPr>
        <dsp:cNvPr id="0" name=""/>
        <dsp:cNvSpPr/>
      </dsp:nvSpPr>
      <dsp:spPr>
        <a:xfrm>
          <a:off x="0" y="4392915"/>
          <a:ext cx="10378440" cy="1056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482" tIns="458216" rIns="805482" bIns="128016" numCol="1" spcCol="1270" anchor="t" anchorCtr="0">
          <a:noAutofit/>
        </a:bodyPr>
        <a:lstStyle/>
        <a:p>
          <a:pPr marL="457200" lvl="1" indent="-45720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AutoNum type="arabicPeriod" startAt="4"/>
          </a:pPr>
          <a:r>
            <a:rPr lang="hr-HR" sz="1800" b="1" kern="1200" dirty="0"/>
            <a:t>može se tražiti od pacijenta da kaže koji odgovor na postavljeno pitanje kod njega izaziva neugodnu emociju</a:t>
          </a:r>
        </a:p>
      </dsp:txBody>
      <dsp:txXfrm>
        <a:off x="0" y="4392915"/>
        <a:ext cx="10378440" cy="1056825"/>
      </dsp:txXfrm>
    </dsp:sp>
    <dsp:sp modelId="{CED32FEB-DE57-4C74-BC5D-1A4F84737FD6}">
      <dsp:nvSpPr>
        <dsp:cNvPr id="0" name=""/>
        <dsp:cNvSpPr/>
      </dsp:nvSpPr>
      <dsp:spPr>
        <a:xfrm>
          <a:off x="518922" y="4068195"/>
          <a:ext cx="8047483" cy="6494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4596" tIns="0" rIns="274596" bIns="0" numCol="1" spcCol="1270" anchor="ctr" anchorCtr="0">
          <a:noAutofit/>
        </a:bodyPr>
        <a:lstStyle/>
        <a:p>
          <a:pPr marL="457200" lvl="0" indent="-45720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Kada pacijent automatsku misao iznese u obliku pitanja</a:t>
          </a:r>
        </a:p>
      </dsp:txBody>
      <dsp:txXfrm>
        <a:off x="550625" y="4099898"/>
        <a:ext cx="7984077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D1089E-A62B-48BA-98B3-351195C26D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IDENTIFICIRANJE AUTOMATSKIH MISLI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5268C7E-AECB-4B81-BB2B-FE6061D3DA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Milka Vučić</a:t>
            </a:r>
          </a:p>
        </p:txBody>
      </p:sp>
      <p:sp>
        <p:nvSpPr>
          <p:cNvPr id="4" name="Oblačić za misli: oblak 3">
            <a:extLst>
              <a:ext uri="{FF2B5EF4-FFF2-40B4-BE49-F238E27FC236}">
                <a16:creationId xmlns:a16="http://schemas.microsoft.com/office/drawing/2014/main" id="{3F640259-3B88-4BF0-BF8D-DF27FE0BAD0F}"/>
              </a:ext>
            </a:extLst>
          </p:cNvPr>
          <p:cNvSpPr/>
          <p:nvPr/>
        </p:nvSpPr>
        <p:spPr>
          <a:xfrm rot="680963">
            <a:off x="8452873" y="5414"/>
            <a:ext cx="4114800" cy="2098226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Što vam je upravo prošlo kroz glavu?</a:t>
            </a:r>
          </a:p>
        </p:txBody>
      </p:sp>
    </p:spTree>
    <p:extLst>
      <p:ext uri="{BB962C8B-B14F-4D97-AF65-F5344CB8AC3E}">
        <p14:creationId xmlns:p14="http://schemas.microsoft.com/office/powerpoint/2010/main" val="1252947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>
            <a:extLst>
              <a:ext uri="{FF2B5EF4-FFF2-40B4-BE49-F238E27FC236}">
                <a16:creationId xmlns:a16="http://schemas.microsoft.com/office/drawing/2014/main" id="{7F266D94-B566-4110-8A7D-1AC6B1960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578" y="3415663"/>
            <a:ext cx="4375422" cy="3282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Naslov 7">
            <a:extLst>
              <a:ext uri="{FF2B5EF4-FFF2-40B4-BE49-F238E27FC236}">
                <a16:creationId xmlns:a16="http://schemas.microsoft.com/office/drawing/2014/main" id="{1EDEA893-8674-4CA3-9BDD-14E47BED3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786" y="366847"/>
            <a:ext cx="9601200" cy="1485900"/>
          </a:xfrm>
        </p:spPr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IDENTIFICIRANJE DODATNIH AUTOMATSKIH MISLI</a:t>
            </a:r>
          </a:p>
        </p:txBody>
      </p:sp>
      <p:sp>
        <p:nvSpPr>
          <p:cNvPr id="9" name="Rezervirano mjesto sadržaja 8">
            <a:extLst>
              <a:ext uri="{FF2B5EF4-FFF2-40B4-BE49-F238E27FC236}">
                <a16:creationId xmlns:a16="http://schemas.microsoft.com/office/drawing/2014/main" id="{FB4EB268-6742-4D65-80F8-30BFDD0FA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827" y="2254102"/>
            <a:ext cx="4146699" cy="4444410"/>
          </a:xfrm>
        </p:spPr>
        <p:txBody>
          <a:bodyPr>
            <a:normAutofit/>
          </a:bodyPr>
          <a:lstStyle/>
          <a:p>
            <a:r>
              <a:rPr lang="hr-HR" sz="2400" dirty="0"/>
              <a:t>Pacijent može imati </a:t>
            </a:r>
            <a:r>
              <a:rPr lang="hr-HR" sz="2400" b="1" dirty="0">
                <a:solidFill>
                  <a:schemeClr val="accent6">
                    <a:lumMod val="75000"/>
                  </a:schemeClr>
                </a:solidFill>
              </a:rPr>
              <a:t>automatske misli o svojim reakcijama </a:t>
            </a:r>
            <a:r>
              <a:rPr lang="hr-HR" sz="2400" dirty="0"/>
              <a:t>na situaciju</a:t>
            </a:r>
          </a:p>
          <a:p>
            <a:r>
              <a:rPr lang="hr-HR" sz="2400" dirty="0"/>
              <a:t>Potrebno </a:t>
            </a:r>
            <a:r>
              <a:rPr lang="hr-HR" sz="2400" b="1" u="sng" dirty="0"/>
              <a:t>ispitati automatske misli prije, tijekom i nakon problem situacije</a:t>
            </a:r>
          </a:p>
          <a:p>
            <a:pPr lvl="1"/>
            <a:r>
              <a:rPr lang="hr-HR" sz="2400" dirty="0"/>
              <a:t>Kako bi se otkrile misli koje su povezane s najneugodnijim emocijama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1E785A01-601D-49EA-8920-CA0A79AF9F68}"/>
              </a:ext>
            </a:extLst>
          </p:cNvPr>
          <p:cNvSpPr txBox="1"/>
          <p:nvPr/>
        </p:nvSpPr>
        <p:spPr>
          <a:xfrm>
            <a:off x="5424378" y="2373719"/>
            <a:ext cx="3264196" cy="34163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i="1" dirty="0"/>
              <a:t>T: Što si pomislila kada te učiteljica prozvala?</a:t>
            </a:r>
          </a:p>
          <a:p>
            <a:r>
              <a:rPr lang="hr-HR" i="1" dirty="0"/>
              <a:t>P: Pitat će me nešto što ne znam.</a:t>
            </a:r>
          </a:p>
          <a:p>
            <a:r>
              <a:rPr lang="hr-HR" i="1" dirty="0"/>
              <a:t>T: Ako dobiješ takvo pitanje, što se može dogoditi?</a:t>
            </a:r>
          </a:p>
          <a:p>
            <a:r>
              <a:rPr lang="hr-HR" i="1" dirty="0"/>
              <a:t>P: Jako ću se zacrveniti jer ništa ne znam.</a:t>
            </a:r>
          </a:p>
          <a:p>
            <a:r>
              <a:rPr lang="hr-HR" i="1" dirty="0"/>
              <a:t>T: Što pomisliš kada se tako zacrveniš?</a:t>
            </a:r>
          </a:p>
          <a:p>
            <a:r>
              <a:rPr lang="hr-HR" i="1" dirty="0"/>
              <a:t>P: Svi će vidjeti kako sam čudna!</a:t>
            </a:r>
          </a:p>
        </p:txBody>
      </p:sp>
    </p:spTree>
    <p:extLst>
      <p:ext uri="{BB962C8B-B14F-4D97-AF65-F5344CB8AC3E}">
        <p14:creationId xmlns:p14="http://schemas.microsoft.com/office/powerpoint/2010/main" val="438707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F1CF87-A72E-4F09-9D0B-BE986E048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ŠALABAHTER! 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 </a:t>
            </a:r>
            <a:br>
              <a:rPr lang="hr-HR" dirty="0">
                <a:sym typeface="Wingdings" panose="05000000000000000000" pitchFamily="2" charset="2"/>
              </a:rPr>
            </a:br>
            <a:r>
              <a:rPr lang="hr-HR" sz="4000" u="sng" dirty="0"/>
              <a:t>Dodatna pitanja za otkrivanje automatskih misli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0679286C-F0C1-4594-BFD3-E806DF2974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192303"/>
              </p:ext>
            </p:extLst>
          </p:nvPr>
        </p:nvGraphicFramePr>
        <p:xfrm>
          <a:off x="1371600" y="2080260"/>
          <a:ext cx="99441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2155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E1618E-838A-4664-B1A5-65E5697D6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IDENTIFICIRANJE PROBLEMATIČNE SITUACIJE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70749C2-9494-4640-9575-816679CF9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285998"/>
            <a:ext cx="6071191" cy="4572001"/>
          </a:xfrm>
        </p:spPr>
        <p:txBody>
          <a:bodyPr>
            <a:normAutofit lnSpcReduction="10000"/>
          </a:bodyPr>
          <a:lstStyle/>
          <a:p>
            <a:r>
              <a:rPr lang="hr-HR" sz="2400" dirty="0"/>
              <a:t>Poteškoće kod identificiranja problem situacije</a:t>
            </a:r>
          </a:p>
          <a:p>
            <a:pPr lvl="1"/>
            <a:r>
              <a:rPr lang="hr-HR" sz="2400" dirty="0"/>
              <a:t>Nabrojati probleme i ispitivati </a:t>
            </a:r>
            <a:r>
              <a:rPr lang="hr-HR" sz="2400" b="1" dirty="0">
                <a:solidFill>
                  <a:schemeClr val="accent6">
                    <a:lumMod val="75000"/>
                  </a:schemeClr>
                </a:solidFill>
              </a:rPr>
              <a:t>razinu olakšanja pri mogućoj eliminaciji problema</a:t>
            </a:r>
          </a:p>
          <a:p>
            <a:r>
              <a:rPr lang="hr-HR" sz="2400" dirty="0"/>
              <a:t>Poteškoće kod identificiranja dijela problem situacije koji najviše uznemirava pacijenta</a:t>
            </a:r>
          </a:p>
          <a:p>
            <a:pPr lvl="1"/>
            <a:r>
              <a:rPr lang="hr-HR" sz="2400" dirty="0"/>
              <a:t>Podijeliti </a:t>
            </a:r>
            <a:r>
              <a:rPr lang="hr-HR" sz="2400" b="1" dirty="0">
                <a:solidFill>
                  <a:schemeClr val="accent6">
                    <a:lumMod val="75000"/>
                  </a:schemeClr>
                </a:solidFill>
              </a:rPr>
              <a:t>situaciju na segmente</a:t>
            </a:r>
          </a:p>
          <a:p>
            <a:pPr lvl="1"/>
            <a:r>
              <a:rPr lang="hr-HR" sz="2400" dirty="0"/>
              <a:t>Ispitati </a:t>
            </a:r>
            <a:r>
              <a:rPr lang="hr-HR" sz="2400" b="1" dirty="0">
                <a:solidFill>
                  <a:schemeClr val="accent6">
                    <a:lumMod val="75000"/>
                  </a:schemeClr>
                </a:solidFill>
              </a:rPr>
              <a:t>razinu olakšanja </a:t>
            </a:r>
            <a:r>
              <a:rPr lang="hr-HR" sz="2400" dirty="0"/>
              <a:t>pri mogućoj eliminaciji pojedinih segmenata problem situacije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500A960-E5AE-4452-951E-1DA8FE5C8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764" y="2394984"/>
            <a:ext cx="4477049" cy="3353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0311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6650F9-FCF0-4491-9D5C-41675C2BB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RAZLIKA IZMEĐU AUTOMATSKIH MISLI I INTERPRETACIJA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754F271-6988-4474-9F4E-B31BAEC62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4061637"/>
          </a:xfrm>
        </p:spPr>
        <p:txBody>
          <a:bodyPr>
            <a:normAutofit fontScale="85000" lnSpcReduction="20000"/>
          </a:bodyPr>
          <a:lstStyle/>
          <a:p>
            <a:r>
              <a:rPr lang="hr-HR" sz="3000" dirty="0"/>
              <a:t>Često pacijenti opisuju svoje problem situacije kao distancirani naratori i na pitanje da identificiraju misao </a:t>
            </a:r>
            <a:r>
              <a:rPr lang="hr-HR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odgovaraju svojom interpretacijom</a:t>
            </a:r>
          </a:p>
          <a:p>
            <a:endParaRPr lang="hr-HR" sz="3000" dirty="0"/>
          </a:p>
          <a:p>
            <a:endParaRPr lang="hr-HR" sz="3000" dirty="0"/>
          </a:p>
          <a:p>
            <a:endParaRPr lang="hr-HR" sz="3000" dirty="0"/>
          </a:p>
          <a:p>
            <a:endParaRPr lang="hr-HR" sz="3000" dirty="0"/>
          </a:p>
          <a:p>
            <a:endParaRPr lang="hr-HR" sz="3000" dirty="0"/>
          </a:p>
          <a:p>
            <a:r>
              <a:rPr lang="hr-HR" sz="3000" dirty="0"/>
              <a:t>Potrebno </a:t>
            </a:r>
            <a:r>
              <a:rPr lang="hr-HR" sz="3000" b="1" dirty="0">
                <a:solidFill>
                  <a:schemeClr val="accent6">
                    <a:lumMod val="75000"/>
                  </a:schemeClr>
                </a:solidFill>
              </a:rPr>
              <a:t>usmjeravanje i pojačavanje pacijentovih emocija </a:t>
            </a:r>
            <a:r>
              <a:rPr lang="hr-HR" sz="3000" dirty="0"/>
              <a:t>kako bi se ipak došlo do misli 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6A392C74-C7BD-49F4-8A89-750514681F01}"/>
              </a:ext>
            </a:extLst>
          </p:cNvPr>
          <p:cNvSpPr txBox="1"/>
          <p:nvPr/>
        </p:nvSpPr>
        <p:spPr>
          <a:xfrm>
            <a:off x="5624092" y="3314300"/>
            <a:ext cx="4964430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i="1" dirty="0"/>
              <a:t>T: U situaciji kada si na kavi sa društvom iz srednje škole kako se osjećaš?</a:t>
            </a:r>
          </a:p>
          <a:p>
            <a:r>
              <a:rPr lang="hr-HR" i="1" dirty="0"/>
              <a:t>P: Osjećam se čudno, nenormalno. Ne mogu sastaviti rečenicu. Pomalo tužno.</a:t>
            </a:r>
          </a:p>
          <a:p>
            <a:r>
              <a:rPr lang="hr-HR" i="1" dirty="0"/>
              <a:t>T: Što tada pomisli da te rastužilo?</a:t>
            </a:r>
          </a:p>
          <a:p>
            <a:r>
              <a:rPr lang="hr-HR" i="1" dirty="0"/>
              <a:t>P: Mislim da nisam bio sav svoj!</a:t>
            </a:r>
          </a:p>
        </p:txBody>
      </p:sp>
    </p:spTree>
    <p:extLst>
      <p:ext uri="{BB962C8B-B14F-4D97-AF65-F5344CB8AC3E}">
        <p14:creationId xmlns:p14="http://schemas.microsoft.com/office/powerpoint/2010/main" val="2817391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09730B-706F-41FA-AC89-1AF037C72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14300"/>
            <a:ext cx="9601200" cy="1485900"/>
          </a:xfrm>
        </p:spPr>
        <p:txBody>
          <a:bodyPr>
            <a:normAutofit/>
          </a:bodyPr>
          <a:lstStyle/>
          <a:p>
            <a:r>
              <a:rPr lang="hr-HR" dirty="0"/>
              <a:t>KAKO ŠTO BOLJE IDENTIFICIRATI RELEVANTNE AUTOMATSKE MISLI?</a:t>
            </a:r>
          </a:p>
        </p:txBody>
      </p:sp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id="{395038EA-098B-463C-B252-9CDAE7568C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4571547"/>
              </p:ext>
            </p:extLst>
          </p:nvPr>
        </p:nvGraphicFramePr>
        <p:xfrm>
          <a:off x="1085851" y="1390650"/>
          <a:ext cx="10378440" cy="5467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0738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2C204B-2007-4D8C-A0DF-CCB5FA4FD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 PSIHOTERAPEUTA: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FD2B6B4-7D85-46AE-86F1-69452A0D6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4433777" cy="35814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hr-HR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Naučiti pacijenta svim primijenjenim tehnikama identifikacije, vrednovanja i promjene misli kako bi sam mogao i u buduće svoje </a:t>
            </a:r>
            <a:r>
              <a:rPr lang="hr-HR" sz="3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disfunkcionalne</a:t>
            </a:r>
            <a:r>
              <a:rPr lang="hr-HR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misli mijenjati funkcionalnima!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C5B903A-7619-4470-93E5-460411CEF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0806" y="1808687"/>
            <a:ext cx="4199594" cy="4199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0040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4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2359D2-E5EF-42C9-B0E8-A6F39849E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E4592F2-C93D-4B9E-8FF5-E4B0EA59D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529B8FE-401F-4742-A16B-68EB92D93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39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5F18DD-B423-4686-B891-1BC39A091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ZAŠTO UOPĆE IDENTIFICIRATI NEČIJE AUTOMATSKE MISLI?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64E8A914-3AB8-4BF3-B3DF-C30D9BB74F8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71599" y="2054742"/>
            <a:ext cx="4582633" cy="45734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Oblačić za misli: oblak 8">
            <a:extLst>
              <a:ext uri="{FF2B5EF4-FFF2-40B4-BE49-F238E27FC236}">
                <a16:creationId xmlns:a16="http://schemas.microsoft.com/office/drawing/2014/main" id="{CE5304C7-4E5F-44DC-83A2-9636D6319C89}"/>
              </a:ext>
            </a:extLst>
          </p:cNvPr>
          <p:cNvSpPr/>
          <p:nvPr/>
        </p:nvSpPr>
        <p:spPr>
          <a:xfrm rot="1092949">
            <a:off x="7019678" y="1880489"/>
            <a:ext cx="5055820" cy="3591486"/>
          </a:xfrm>
          <a:prstGeom prst="cloudCallout">
            <a:avLst>
              <a:gd name="adj1" fmla="val -75947"/>
              <a:gd name="adj2" fmla="val 4636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3200" b="1" dirty="0">
                <a:latin typeface="Bradley Hand ITC" panose="03070402050302030203" pitchFamily="66" charset="0"/>
              </a:rPr>
              <a:t>Promjenom misli možemo mijenjati svoje neugodno raspoloženje!</a:t>
            </a:r>
          </a:p>
        </p:txBody>
      </p:sp>
    </p:spTree>
    <p:extLst>
      <p:ext uri="{BB962C8B-B14F-4D97-AF65-F5344CB8AC3E}">
        <p14:creationId xmlns:p14="http://schemas.microsoft.com/office/powerpoint/2010/main" val="329026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16AF6958-942B-4224-9DA7-7A2D9B8AF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397" y="197926"/>
            <a:ext cx="9601200" cy="1485900"/>
          </a:xfrm>
        </p:spPr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KARAKTERISTIKE AUTOMATSKIH MISLI (1)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A5F5BFE5-252F-4FA2-9D01-76036C0E5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03" y="1765004"/>
            <a:ext cx="4654402" cy="4540103"/>
          </a:xfrm>
        </p:spPr>
        <p:txBody>
          <a:bodyPr>
            <a:normAutofit/>
          </a:bodyPr>
          <a:lstStyle/>
          <a:p>
            <a:r>
              <a:rPr lang="hr-HR" sz="2400" dirty="0"/>
              <a:t>Prisutne su kod </a:t>
            </a:r>
            <a:r>
              <a:rPr lang="hr-HR" sz="2400" b="1" dirty="0">
                <a:solidFill>
                  <a:schemeClr val="accent6">
                    <a:lumMod val="75000"/>
                  </a:schemeClr>
                </a:solidFill>
              </a:rPr>
              <a:t>svih ljudi</a:t>
            </a:r>
          </a:p>
          <a:p>
            <a:endParaRPr lang="hr-HR" sz="2400" dirty="0"/>
          </a:p>
          <a:p>
            <a:r>
              <a:rPr lang="hr-HR" sz="2400" dirty="0"/>
              <a:t>Većina ljudi, bez psihičke disfunkcije </a:t>
            </a:r>
            <a:r>
              <a:rPr lang="hr-HR" sz="2400" b="1" dirty="0">
                <a:solidFill>
                  <a:schemeClr val="accent6">
                    <a:lumMod val="75000"/>
                  </a:schemeClr>
                </a:solidFill>
              </a:rPr>
              <a:t>provjerava svoje misli i odgovara na njih</a:t>
            </a:r>
          </a:p>
          <a:p>
            <a:endParaRPr lang="hr-HR" sz="2400" dirty="0"/>
          </a:p>
          <a:p>
            <a:r>
              <a:rPr lang="hr-HR" sz="2400" dirty="0"/>
              <a:t>Nastaju </a:t>
            </a:r>
            <a:r>
              <a:rPr lang="hr-HR" sz="2400" b="1" dirty="0">
                <a:solidFill>
                  <a:schemeClr val="accent6">
                    <a:lumMod val="75000"/>
                  </a:schemeClr>
                </a:solidFill>
              </a:rPr>
              <a:t>SPONTANO</a:t>
            </a:r>
            <a:r>
              <a:rPr lang="hr-HR" sz="2400" dirty="0"/>
              <a:t>, bez naše namjere ili svjesnog razmišljanja!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C9DF34C2-FA81-4698-ABEB-E46690E393F6}"/>
              </a:ext>
            </a:extLst>
          </p:cNvPr>
          <p:cNvSpPr txBox="1"/>
          <p:nvPr/>
        </p:nvSpPr>
        <p:spPr>
          <a:xfrm>
            <a:off x="6485860" y="1683826"/>
            <a:ext cx="422112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(MISAO PREDAVAČA: </a:t>
            </a:r>
            <a:r>
              <a:rPr lang="hr-HR" i="1" dirty="0"/>
              <a:t>„Ovo sam napravila jako loše, nitko neće pratiti!”)</a:t>
            </a:r>
            <a:endParaRPr lang="hr-HR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519CF032-30A7-46F1-9FFB-7AF19B2FA4C8}"/>
              </a:ext>
            </a:extLst>
          </p:cNvPr>
          <p:cNvSpPr txBox="1"/>
          <p:nvPr/>
        </p:nvSpPr>
        <p:spPr>
          <a:xfrm>
            <a:off x="6485860" y="2792985"/>
            <a:ext cx="422112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…ODGOVOR NA AM: </a:t>
            </a:r>
            <a:r>
              <a:rPr lang="hr-HR" i="1" dirty="0"/>
              <a:t>„Ako ne prate onda neće ni primijetiti koliko je loše!” </a:t>
            </a:r>
            <a:r>
              <a:rPr lang="hr-HR" dirty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29287406-157E-4FD3-9C59-06D6E470C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195" y="3672916"/>
            <a:ext cx="4480737" cy="2987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2386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9D256F-1A46-414F-A873-F7A9A1808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KARAKTERISTIKE AUTOMATSKIH MISLI (2)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0653E17-98BD-4864-84A1-4F8BBDBC7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71701"/>
            <a:ext cx="5284381" cy="4239732"/>
          </a:xfrm>
        </p:spPr>
        <p:txBody>
          <a:bodyPr>
            <a:normAutofit lnSpcReduction="10000"/>
          </a:bodyPr>
          <a:lstStyle/>
          <a:p>
            <a:r>
              <a:rPr lang="hr-HR" sz="2600" b="1" dirty="0">
                <a:solidFill>
                  <a:schemeClr val="accent6">
                    <a:lumMod val="75000"/>
                  </a:schemeClr>
                </a:solidFill>
              </a:rPr>
              <a:t>Produkt bazičnih vjerovanja</a:t>
            </a:r>
            <a:r>
              <a:rPr lang="hr-HR" sz="2600" dirty="0"/>
              <a:t> (ako znamo bazična vjerovanja onda je lakše identificirati automatske misli)</a:t>
            </a:r>
          </a:p>
          <a:p>
            <a:pPr marL="0" indent="0">
              <a:buNone/>
            </a:pPr>
            <a:endParaRPr lang="hr-HR" sz="2600" dirty="0"/>
          </a:p>
          <a:p>
            <a:r>
              <a:rPr lang="hr-HR" sz="2600" b="1" dirty="0">
                <a:solidFill>
                  <a:schemeClr val="accent6">
                    <a:lumMod val="75000"/>
                  </a:schemeClr>
                </a:solidFill>
              </a:rPr>
              <a:t>Emocije </a:t>
            </a:r>
            <a:r>
              <a:rPr lang="hr-HR" sz="2600" dirty="0"/>
              <a:t>koje osoba osjeća neposredno nakon automatske misli su </a:t>
            </a:r>
            <a:r>
              <a:rPr lang="hr-HR" sz="2600" b="1" dirty="0">
                <a:solidFill>
                  <a:schemeClr val="accent6">
                    <a:lumMod val="75000"/>
                  </a:schemeClr>
                </a:solidFill>
              </a:rPr>
              <a:t>logički povezane sa sadržajem misli</a:t>
            </a:r>
          </a:p>
          <a:p>
            <a:r>
              <a:rPr lang="hr-HR" sz="2600" b="1" u="sng" dirty="0"/>
              <a:t>Češće smo svjesni emocija</a:t>
            </a:r>
            <a:r>
              <a:rPr lang="hr-HR" sz="2600" dirty="0"/>
              <a:t> nego samih misli</a:t>
            </a:r>
          </a:p>
          <a:p>
            <a:endParaRPr lang="hr-HR" dirty="0"/>
          </a:p>
        </p:txBody>
      </p:sp>
      <p:graphicFrame>
        <p:nvGraphicFramePr>
          <p:cNvPr id="7" name="Dijagram 6">
            <a:extLst>
              <a:ext uri="{FF2B5EF4-FFF2-40B4-BE49-F238E27FC236}">
                <a16:creationId xmlns:a16="http://schemas.microsoft.com/office/drawing/2014/main" id="{94803A72-E63C-41C3-9786-4551F1C86D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4752085"/>
              </p:ext>
            </p:extLst>
          </p:nvPr>
        </p:nvGraphicFramePr>
        <p:xfrm>
          <a:off x="6655981" y="1961707"/>
          <a:ext cx="5144977" cy="4449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1089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2EAEC8-9CB7-4A94-9E7A-ACCFAA83B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515" y="263575"/>
            <a:ext cx="9601200" cy="1485900"/>
          </a:xfrm>
        </p:spPr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KARAKTERISTIKE AUTOMATSKIH MISLI (3)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159AA39-DCD8-4494-AAF5-DCAF0A7DB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851" y="1978858"/>
            <a:ext cx="9601200" cy="4592967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Mogu biti u različitim formama</a:t>
            </a:r>
          </a:p>
          <a:p>
            <a:pPr lvl="1"/>
            <a:r>
              <a:rPr lang="hr-HR" sz="3000" b="1" dirty="0">
                <a:solidFill>
                  <a:schemeClr val="accent6">
                    <a:lumMod val="75000"/>
                  </a:schemeClr>
                </a:solidFill>
              </a:rPr>
              <a:t>VERBALNE</a:t>
            </a:r>
          </a:p>
          <a:p>
            <a:pPr marL="1501902" lvl="2" indent="-514350">
              <a:buFont typeface="+mj-lt"/>
              <a:buAutoNum type="arabicPeriod"/>
            </a:pPr>
            <a:r>
              <a:rPr lang="hr-HR" sz="2600" b="1" u="sng" dirty="0"/>
              <a:t>PITANJE</a:t>
            </a:r>
          </a:p>
          <a:p>
            <a:pPr lvl="2"/>
            <a:endParaRPr lang="hr-HR" sz="2600" dirty="0"/>
          </a:p>
          <a:p>
            <a:pPr marL="987552" lvl="2" indent="0">
              <a:buNone/>
            </a:pPr>
            <a:endParaRPr lang="hr-HR" sz="2600" dirty="0"/>
          </a:p>
          <a:p>
            <a:pPr marL="987552" lvl="2" indent="0">
              <a:buNone/>
            </a:pPr>
            <a:r>
              <a:rPr lang="hr-HR" sz="2600" dirty="0"/>
              <a:t>2</a:t>
            </a:r>
            <a:r>
              <a:rPr lang="hr-HR" sz="2600" b="1" dirty="0"/>
              <a:t>.   </a:t>
            </a:r>
            <a:r>
              <a:rPr lang="hr-HR" sz="2600" b="1" u="sng" dirty="0"/>
              <a:t>POTVRDNE</a:t>
            </a:r>
          </a:p>
          <a:p>
            <a:pPr marL="987552" lvl="2" indent="0">
              <a:buNone/>
            </a:pPr>
            <a:endParaRPr lang="hr-HR" sz="2600" dirty="0"/>
          </a:p>
          <a:p>
            <a:pPr marL="987552" lvl="2" indent="0">
              <a:buNone/>
            </a:pPr>
            <a:endParaRPr lang="hr-HR" sz="2600" dirty="0"/>
          </a:p>
          <a:p>
            <a:pPr marL="987552" lvl="2" indent="0">
              <a:buNone/>
            </a:pPr>
            <a:r>
              <a:rPr lang="hr-HR" sz="2600" dirty="0"/>
              <a:t>4.…</a:t>
            </a:r>
          </a:p>
          <a:p>
            <a:pPr lvl="1"/>
            <a:r>
              <a:rPr lang="hr-HR" sz="3000" b="1" dirty="0">
                <a:solidFill>
                  <a:schemeClr val="accent6">
                    <a:lumMod val="75000"/>
                  </a:schemeClr>
                </a:solidFill>
              </a:rPr>
              <a:t>VIZUALNE </a:t>
            </a:r>
          </a:p>
          <a:p>
            <a:pPr lvl="1"/>
            <a:r>
              <a:rPr lang="hr-HR" sz="3000" b="1" dirty="0">
                <a:solidFill>
                  <a:schemeClr val="accent6">
                    <a:lumMod val="75000"/>
                  </a:schemeClr>
                </a:solidFill>
              </a:rPr>
              <a:t>Ili oboje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79D3BCE-B062-4923-82AE-E0D6AC97D4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471"/>
          <a:stretch/>
        </p:blipFill>
        <p:spPr>
          <a:xfrm>
            <a:off x="8309417" y="2057400"/>
            <a:ext cx="3560429" cy="3514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2C23DD0-6F02-4C16-848F-B3C1CA05E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430" y="1927697"/>
            <a:ext cx="3689371" cy="2471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88347B4C-C27A-4BD6-91B4-66290A25C8B8}"/>
              </a:ext>
            </a:extLst>
          </p:cNvPr>
          <p:cNvSpPr txBox="1"/>
          <p:nvPr/>
        </p:nvSpPr>
        <p:spPr>
          <a:xfrm>
            <a:off x="8424071" y="1700956"/>
            <a:ext cx="3395789" cy="8002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3.  </a:t>
            </a:r>
            <a:r>
              <a:rPr lang="hr-HR" sz="2800" b="1" u="sng" dirty="0"/>
              <a:t>SCENOGRAFSKE</a:t>
            </a:r>
          </a:p>
          <a:p>
            <a:endParaRPr lang="hr-HR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707292D2-61A4-4511-8585-B69DD79640B5}"/>
              </a:ext>
            </a:extLst>
          </p:cNvPr>
          <p:cNvSpPr txBox="1"/>
          <p:nvPr/>
        </p:nvSpPr>
        <p:spPr>
          <a:xfrm>
            <a:off x="2083600" y="3163667"/>
            <a:ext cx="2488845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Primjer: </a:t>
            </a:r>
            <a:r>
              <a:rPr lang="hr-HR" i="1" dirty="0"/>
              <a:t>„Hoće mi se svi smijati?”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7AE6A28D-E362-4DCC-9C8A-1655D2D84EB1}"/>
              </a:ext>
            </a:extLst>
          </p:cNvPr>
          <p:cNvSpPr txBox="1"/>
          <p:nvPr/>
        </p:nvSpPr>
        <p:spPr>
          <a:xfrm>
            <a:off x="2083601" y="4376030"/>
            <a:ext cx="248884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Primjer: </a:t>
            </a:r>
            <a:r>
              <a:rPr lang="hr-HR" i="1" dirty="0"/>
              <a:t>„Ispast ću glupa!”</a:t>
            </a:r>
          </a:p>
        </p:txBody>
      </p:sp>
      <p:cxnSp>
        <p:nvCxnSpPr>
          <p:cNvPr id="10" name="Ravni poveznik 9">
            <a:extLst>
              <a:ext uri="{FF2B5EF4-FFF2-40B4-BE49-F238E27FC236}">
                <a16:creationId xmlns:a16="http://schemas.microsoft.com/office/drawing/2014/main" id="{AD7E8E2A-D8B4-462F-8632-91A0D8027FC4}"/>
              </a:ext>
            </a:extLst>
          </p:cNvPr>
          <p:cNvCxnSpPr/>
          <p:nvPr/>
        </p:nvCxnSpPr>
        <p:spPr>
          <a:xfrm>
            <a:off x="8187006" y="1525220"/>
            <a:ext cx="0" cy="4997302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734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9635FB-A9F0-4DEA-8201-BD485BCFD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772" y="361949"/>
            <a:ext cx="9601200" cy="1485900"/>
          </a:xfrm>
        </p:spPr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KADA AUTOMATSKE MISLI POSTAJU DISFUNKCIONALNE?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8755F7A-7E32-41C7-95AE-67EF28C26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9767" y="1956391"/>
            <a:ext cx="4876800" cy="22115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sz="2800" dirty="0"/>
              <a:t>     </a:t>
            </a:r>
            <a:r>
              <a:rPr lang="hr-HR" sz="2800" b="1" dirty="0" err="1"/>
              <a:t>Disfunkcionalne</a:t>
            </a:r>
            <a:r>
              <a:rPr lang="hr-HR" sz="2800" b="1" dirty="0"/>
              <a:t> automatske misli</a:t>
            </a:r>
          </a:p>
          <a:p>
            <a:pPr lvl="1"/>
            <a:r>
              <a:rPr lang="hr-HR" sz="2800" dirty="0"/>
              <a:t>Gotovo uvijek </a:t>
            </a:r>
            <a:r>
              <a:rPr lang="hr-HR" sz="2800" b="1" dirty="0">
                <a:solidFill>
                  <a:schemeClr val="accent6">
                    <a:lumMod val="75000"/>
                  </a:schemeClr>
                </a:solidFill>
              </a:rPr>
              <a:t>negativne</a:t>
            </a:r>
          </a:p>
          <a:p>
            <a:pPr lvl="1"/>
            <a:r>
              <a:rPr lang="hr-HR" sz="2800" dirty="0"/>
              <a:t>Osim u slučaju manije, narcisoidnosti ili zlouporabe droge </a:t>
            </a:r>
          </a:p>
          <a:p>
            <a:pPr lvl="1"/>
            <a:endParaRPr lang="hr-HR" dirty="0"/>
          </a:p>
        </p:txBody>
      </p:sp>
      <p:sp>
        <p:nvSpPr>
          <p:cNvPr id="4" name="Rezervirano mjesto sadržaja 5">
            <a:extLst>
              <a:ext uri="{FF2B5EF4-FFF2-40B4-BE49-F238E27FC236}">
                <a16:creationId xmlns:a16="http://schemas.microsoft.com/office/drawing/2014/main" id="{0B775E28-D86B-4E7E-965B-3499CDF8BC54}"/>
              </a:ext>
            </a:extLst>
          </p:cNvPr>
          <p:cNvSpPr txBox="1">
            <a:spLocks/>
          </p:cNvSpPr>
          <p:nvPr/>
        </p:nvSpPr>
        <p:spPr>
          <a:xfrm>
            <a:off x="1063338" y="1847849"/>
            <a:ext cx="4880257" cy="4233974"/>
          </a:xfrm>
          <a:prstGeom prst="rect">
            <a:avLst/>
          </a:prstGeom>
        </p:spPr>
        <p:txBody>
          <a:bodyPr/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r>
              <a:rPr lang="hr-HR" sz="2400" b="1" dirty="0"/>
              <a:t>Interpretacija događaja </a:t>
            </a:r>
            <a:r>
              <a:rPr lang="hr-HR" sz="2400" dirty="0"/>
              <a:t>kod ljudi s psihičkim poremećajima je </a:t>
            </a:r>
            <a:r>
              <a:rPr lang="hr-HR" sz="2400" b="1" dirty="0">
                <a:solidFill>
                  <a:schemeClr val="accent6">
                    <a:lumMod val="75000"/>
                  </a:schemeClr>
                </a:solidFill>
              </a:rPr>
              <a:t>često iskrivljena</a:t>
            </a:r>
          </a:p>
          <a:p>
            <a:pPr lvl="1">
              <a:buFontTx/>
              <a:buChar char="-"/>
            </a:pPr>
            <a:r>
              <a:rPr lang="hr-HR" sz="2400" dirty="0"/>
              <a:t>Pogrešno tumače neutralne ali i pozitivne situacije</a:t>
            </a:r>
          </a:p>
          <a:p>
            <a:pPr lvl="1">
              <a:buFontTx/>
              <a:buChar char="-"/>
            </a:pPr>
            <a:endParaRPr lang="hr-HR" sz="2400" dirty="0"/>
          </a:p>
          <a:p>
            <a:pPr lvl="1">
              <a:buFontTx/>
              <a:buChar char="-"/>
            </a:pPr>
            <a:endParaRPr lang="hr-HR" sz="2400" dirty="0"/>
          </a:p>
          <a:p>
            <a:pPr lvl="1">
              <a:buFontTx/>
              <a:buChar char="-"/>
            </a:pPr>
            <a:endParaRPr lang="hr-HR" sz="2400" dirty="0"/>
          </a:p>
          <a:p>
            <a:pPr marL="530352" lvl="1" indent="0">
              <a:buNone/>
            </a:pPr>
            <a:endParaRPr lang="hr-HR" sz="2400" dirty="0"/>
          </a:p>
          <a:p>
            <a:pPr marL="0" indent="0">
              <a:buNone/>
            </a:pPr>
            <a:r>
              <a:rPr lang="hr-HR" sz="2400" dirty="0"/>
              <a:t>Ipak, nije pitanje </a:t>
            </a:r>
            <a:r>
              <a:rPr lang="hr-HR" sz="2400" b="1" dirty="0"/>
              <a:t>jesu li automatske misli točne?</a:t>
            </a:r>
          </a:p>
          <a:p>
            <a:pPr marL="0" indent="0">
              <a:buNone/>
            </a:pPr>
            <a:r>
              <a:rPr lang="hr-HR" sz="2400" b="1" dirty="0">
                <a:solidFill>
                  <a:srgbClr val="FF0000"/>
                </a:solidFill>
              </a:rPr>
              <a:t>Pravo pitanje u BKT-u je….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680E717E-A9C3-48FD-BE7B-DF4377867CC5}"/>
              </a:ext>
            </a:extLst>
          </p:cNvPr>
          <p:cNvSpPr txBox="1"/>
          <p:nvPr/>
        </p:nvSpPr>
        <p:spPr>
          <a:xfrm>
            <a:off x="1153712" y="3755064"/>
            <a:ext cx="469950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Djevojku od 17 godina D.T. su prijatelji pohvalili kako lijepo piše sastave</a:t>
            </a:r>
          </a:p>
          <a:p>
            <a:r>
              <a:rPr lang="hr-HR" dirty="0"/>
              <a:t>- AUTOMATSKA MISAO:</a:t>
            </a:r>
          </a:p>
          <a:p>
            <a:r>
              <a:rPr lang="hr-HR" i="1" dirty="0"/>
              <a:t>„Oni me sažalijevaju!”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1BEAB83-7226-4E0A-9476-547BA2DDC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101" y="4114801"/>
            <a:ext cx="3619500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Ravni poveznik 7">
            <a:extLst>
              <a:ext uri="{FF2B5EF4-FFF2-40B4-BE49-F238E27FC236}">
                <a16:creationId xmlns:a16="http://schemas.microsoft.com/office/drawing/2014/main" id="{B2F642A2-8191-498A-BFE4-B3FCFFD9BD1E}"/>
              </a:ext>
            </a:extLst>
          </p:cNvPr>
          <p:cNvCxnSpPr/>
          <p:nvPr/>
        </p:nvCxnSpPr>
        <p:spPr>
          <a:xfrm>
            <a:off x="6326372" y="2171700"/>
            <a:ext cx="0" cy="4463016"/>
          </a:xfrm>
          <a:prstGeom prst="line">
            <a:avLst/>
          </a:prstGeom>
          <a:ln w="762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165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B88F89-00C9-47B2-8838-F2C7922C1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 LI AUTOMATSKE MISLI KORISNE?</a:t>
            </a:r>
            <a:b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3600" b="1" u="sng" dirty="0"/>
              <a:t>3 tipa automatskih misli </a:t>
            </a:r>
            <a:r>
              <a:rPr lang="hr-HR" sz="3600" dirty="0"/>
              <a:t>(s obzirom na valjanost i korisnost)</a:t>
            </a:r>
            <a:endParaRPr lang="hr-HR" dirty="0"/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FDE2BB80-741F-407F-90D4-070B783527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3855315"/>
              </p:ext>
            </p:extLst>
          </p:nvPr>
        </p:nvGraphicFramePr>
        <p:xfrm>
          <a:off x="1371600" y="2384351"/>
          <a:ext cx="9753600" cy="369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1916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84946E-E805-4B28-83BA-DD851B75C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1455"/>
            <a:ext cx="9601200" cy="1485900"/>
          </a:xfrm>
        </p:spPr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OBJAŠNJAVANJE AUTOMATSKIH MISLI PACIJENTU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2FEAA1D-0328-48B4-AF75-1C58A82F9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638300"/>
            <a:ext cx="10334847" cy="3581400"/>
          </a:xfrm>
        </p:spPr>
        <p:txBody>
          <a:bodyPr>
            <a:normAutofit/>
          </a:bodyPr>
          <a:lstStyle/>
          <a:p>
            <a:r>
              <a:rPr lang="hr-HR" sz="2400" dirty="0"/>
              <a:t>Objasniti </a:t>
            </a:r>
            <a:r>
              <a:rPr lang="hr-HR" sz="2400" b="1" dirty="0">
                <a:solidFill>
                  <a:schemeClr val="accent6">
                    <a:lumMod val="75000"/>
                  </a:schemeClr>
                </a:solidFill>
              </a:rPr>
              <a:t>vezu između misli i emocija </a:t>
            </a:r>
            <a:r>
              <a:rPr lang="hr-HR" sz="2400" dirty="0"/>
              <a:t>već na prvom susretu</a:t>
            </a:r>
          </a:p>
          <a:p>
            <a:r>
              <a:rPr lang="hr-HR" sz="2400" dirty="0"/>
              <a:t>Napraviti </a:t>
            </a:r>
            <a:r>
              <a:rPr lang="hr-HR" sz="2400" b="1" u="sng" dirty="0"/>
              <a:t>demonstraciju</a:t>
            </a:r>
            <a:r>
              <a:rPr lang="hr-HR" sz="2400" dirty="0"/>
              <a:t> </a:t>
            </a:r>
          </a:p>
          <a:p>
            <a:r>
              <a:rPr lang="hr-HR" sz="2400" b="1" dirty="0">
                <a:solidFill>
                  <a:schemeClr val="accent6">
                    <a:lumMod val="75000"/>
                  </a:schemeClr>
                </a:solidFill>
              </a:rPr>
              <a:t>Ponuditi alternativu </a:t>
            </a:r>
            <a:r>
              <a:rPr lang="hr-HR" sz="2400" dirty="0"/>
              <a:t>- objašnjenje koje opravdava rad na automatskim mislima </a:t>
            </a:r>
          </a:p>
          <a:p>
            <a:pPr lvl="1"/>
            <a:r>
              <a:rPr lang="hr-HR" sz="2400" dirty="0"/>
              <a:t>(primjer: „Kada vaša misao ne bi bila točna, kako biste se osjećali?”)</a:t>
            </a:r>
          </a:p>
          <a:p>
            <a:r>
              <a:rPr lang="hr-HR" sz="2400" dirty="0"/>
              <a:t>Opisati </a:t>
            </a:r>
            <a:r>
              <a:rPr lang="hr-HR" sz="2400" b="1" u="sng" dirty="0"/>
              <a:t>korake u terapiji</a:t>
            </a:r>
            <a:r>
              <a:rPr lang="hr-HR" sz="2400" dirty="0"/>
              <a:t>:</a:t>
            </a:r>
          </a:p>
        </p:txBody>
      </p:sp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id="{BC0D8F79-B7B0-4314-981A-FE18AC136F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6333097"/>
              </p:ext>
            </p:extLst>
          </p:nvPr>
        </p:nvGraphicFramePr>
        <p:xfrm>
          <a:off x="1371598" y="4313471"/>
          <a:ext cx="5762847" cy="2544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id="{2C7053A4-14BB-4B8E-B478-147D4DD7BD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7695" y="3662030"/>
            <a:ext cx="4098585" cy="280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25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>
            <a:extLst>
              <a:ext uri="{FF2B5EF4-FFF2-40B4-BE49-F238E27FC236}">
                <a16:creationId xmlns:a16="http://schemas.microsoft.com/office/drawing/2014/main" id="{089DB3CB-26B5-43C1-9878-A3A909FEB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145" y="520595"/>
            <a:ext cx="3131738" cy="2348804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ABF15398-5702-4B00-BFF6-B97381A5F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63122"/>
            <a:ext cx="9601200" cy="2122878"/>
          </a:xfrm>
        </p:spPr>
        <p:txBody>
          <a:bodyPr>
            <a:normAutofit/>
          </a:bodyPr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OTKRIVANJE AUTOMATSKIH MISLI </a:t>
            </a:r>
            <a:br>
              <a:rPr lang="hr-HR" dirty="0"/>
            </a:br>
            <a:br>
              <a:rPr lang="hr-HR" dirty="0"/>
            </a:br>
            <a:r>
              <a:rPr lang="hr-HR" sz="3200" dirty="0"/>
              <a:t>- </a:t>
            </a:r>
            <a:r>
              <a:rPr lang="hr-HR" sz="3200" i="1" dirty="0">
                <a:solidFill>
                  <a:schemeClr val="accent6">
                    <a:lumMod val="75000"/>
                  </a:schemeClr>
                </a:solidFill>
              </a:rPr>
              <a:t>vještina koja se uči</a:t>
            </a:r>
            <a:endParaRPr lang="hr-HR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55C2F73-561C-45F4-B5F8-1F176F4AB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2497" y="2553256"/>
            <a:ext cx="4295387" cy="131337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Identifikacija automatskih misli koje nastaju na seansi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761210BC-50B4-4A21-9308-F496C5DE0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7301" y="3930425"/>
            <a:ext cx="4443984" cy="2866993"/>
          </a:xfrm>
        </p:spPr>
        <p:txBody>
          <a:bodyPr>
            <a:normAutofit lnSpcReduction="10000"/>
          </a:bodyPr>
          <a:lstStyle/>
          <a:p>
            <a:r>
              <a:rPr lang="hr-HR" sz="2400" dirty="0"/>
              <a:t>Kako bi se odmah identificiralo i odgovorilo na </a:t>
            </a:r>
            <a:r>
              <a:rPr lang="hr-HR" sz="2400" b="1" dirty="0">
                <a:solidFill>
                  <a:schemeClr val="accent6">
                    <a:lumMod val="75000"/>
                  </a:schemeClr>
                </a:solidFill>
              </a:rPr>
              <a:t>misli koje mogu negativno interferirati s radom </a:t>
            </a:r>
            <a:r>
              <a:rPr lang="hr-HR" sz="2400" dirty="0"/>
              <a:t>na seansi</a:t>
            </a:r>
          </a:p>
          <a:p>
            <a:r>
              <a:rPr lang="hr-HR" sz="2400" dirty="0"/>
              <a:t>Potrebno pažljivo </a:t>
            </a:r>
            <a:r>
              <a:rPr lang="hr-HR" sz="2400" b="1" u="sng" dirty="0"/>
              <a:t>promatrati neverbalne znakove</a:t>
            </a:r>
          </a:p>
          <a:p>
            <a:r>
              <a:rPr lang="hr-HR" sz="2400" dirty="0"/>
              <a:t>Paziti da se pacijent ne osjeća kao da je na ispitivanju</a:t>
            </a:r>
          </a:p>
        </p:txBody>
      </p:sp>
      <p:sp>
        <p:nvSpPr>
          <p:cNvPr id="6" name="Rezervirano mjesto teksta 5">
            <a:extLst>
              <a:ext uri="{FF2B5EF4-FFF2-40B4-BE49-F238E27FC236}">
                <a16:creationId xmlns:a16="http://schemas.microsoft.com/office/drawing/2014/main" id="{A87EAC39-ABA3-40C7-8B96-C99D417C1D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5014" y="2553256"/>
            <a:ext cx="4443984" cy="131337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Identificiranje automatskih misli u specifičnim situacijama</a:t>
            </a:r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B114955F-210B-4EEE-B01B-D66DA4F567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25014" y="4220971"/>
            <a:ext cx="4443984" cy="2562193"/>
          </a:xfrm>
        </p:spPr>
        <p:txBody>
          <a:bodyPr>
            <a:normAutofit lnSpcReduction="10000"/>
          </a:bodyPr>
          <a:lstStyle/>
          <a:p>
            <a:r>
              <a:rPr lang="hr-HR" sz="2400" dirty="0"/>
              <a:t>Tražiti što </a:t>
            </a:r>
            <a:r>
              <a:rPr lang="hr-HR" sz="2400" b="1" u="sng" dirty="0"/>
              <a:t>detaljniji opis </a:t>
            </a:r>
            <a:r>
              <a:rPr lang="hr-HR" sz="2400" dirty="0"/>
              <a:t>situacije</a:t>
            </a:r>
          </a:p>
          <a:p>
            <a:r>
              <a:rPr lang="hr-HR" sz="2400" dirty="0"/>
              <a:t>Ponuditi </a:t>
            </a:r>
            <a:r>
              <a:rPr lang="hr-HR" sz="2400" b="1" dirty="0"/>
              <a:t>zamišljanje, igranje uloga </a:t>
            </a:r>
            <a:r>
              <a:rPr lang="hr-HR" sz="2400" dirty="0"/>
              <a:t>– poticati prepričavanje u sadašnjem vremenu</a:t>
            </a:r>
          </a:p>
        </p:txBody>
      </p:sp>
    </p:spTree>
    <p:extLst>
      <p:ext uri="{BB962C8B-B14F-4D97-AF65-F5344CB8AC3E}">
        <p14:creationId xmlns:p14="http://schemas.microsoft.com/office/powerpoint/2010/main" val="787686133"/>
      </p:ext>
    </p:extLst>
  </p:cSld>
  <p:clrMapOvr>
    <a:masterClrMapping/>
  </p:clrMapOvr>
</p:sld>
</file>

<file path=ppt/theme/theme1.xml><?xml version="1.0" encoding="utf-8"?>
<a:theme xmlns:a="http://schemas.openxmlformats.org/drawingml/2006/main" name="Žetva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TM10001105[[fn=Obrezivanje]]</Template>
  <TotalTime>186</TotalTime>
  <Words>874</Words>
  <Application>Microsoft Office PowerPoint</Application>
  <PresentationFormat>Široki zaslon</PresentationFormat>
  <Paragraphs>120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0" baseType="lpstr">
      <vt:lpstr>Bradley Hand ITC</vt:lpstr>
      <vt:lpstr>Franklin Gothic Book</vt:lpstr>
      <vt:lpstr>Wingdings</vt:lpstr>
      <vt:lpstr>Žetva</vt:lpstr>
      <vt:lpstr>IDENTIFICIRANJE AUTOMATSKIH MISLI</vt:lpstr>
      <vt:lpstr>ZAŠTO UOPĆE IDENTIFICIRATI NEČIJE AUTOMATSKE MISLI?</vt:lpstr>
      <vt:lpstr>KARAKTERISTIKE AUTOMATSKIH MISLI (1)</vt:lpstr>
      <vt:lpstr>KARAKTERISTIKE AUTOMATSKIH MISLI (2)</vt:lpstr>
      <vt:lpstr>KARAKTERISTIKE AUTOMATSKIH MISLI (3)</vt:lpstr>
      <vt:lpstr>KADA AUTOMATSKE MISLI POSTAJU DISFUNKCIONALNE?</vt:lpstr>
      <vt:lpstr>JESU LI AUTOMATSKE MISLI KORISNE? 3 tipa automatskih misli (s obzirom na valjanost i korisnost)</vt:lpstr>
      <vt:lpstr>OBJAŠNJAVANJE AUTOMATSKIH MISLI PACIJENTU</vt:lpstr>
      <vt:lpstr>OTKRIVANJE AUTOMATSKIH MISLI   - vještina koja se uči</vt:lpstr>
      <vt:lpstr>IDENTIFICIRANJE DODATNIH AUTOMATSKIH MISLI</vt:lpstr>
      <vt:lpstr>ŠALABAHTER!   Dodatna pitanja za otkrivanje automatskih misli</vt:lpstr>
      <vt:lpstr>IDENTIFICIRANJE PROBLEMATIČNE SITUACIJE</vt:lpstr>
      <vt:lpstr>RAZLIKA IZMEĐU AUTOMATSKIH MISLI I INTERPRETACIJA</vt:lpstr>
      <vt:lpstr>KAKO ŠTO BOLJE IDENTIFICIRATI RELEVANTNE AUTOMATSKE MISLI?</vt:lpstr>
      <vt:lpstr>ZADATAK PSIHOTERAPEUTA: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IDENTIFICIRANJE AUTOMATSKIH MISLI</dc:title>
  <dc:creator>Josip Begić</dc:creator>
  <cp:lastModifiedBy>Josip Begić</cp:lastModifiedBy>
  <cp:revision>57</cp:revision>
  <dcterms:created xsi:type="dcterms:W3CDTF">2018-02-16T17:54:37Z</dcterms:created>
  <dcterms:modified xsi:type="dcterms:W3CDTF">2018-02-21T08:08:07Z</dcterms:modified>
</cp:coreProperties>
</file>