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0179D-0895-480B-B86B-0C491AE81B7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3884413-6DF7-4713-BE17-101FB9764BBA}">
      <dgm:prSet/>
      <dgm:spPr/>
      <dgm:t>
        <a:bodyPr/>
        <a:lstStyle/>
        <a:p>
          <a:pPr rtl="0"/>
          <a:r>
            <a:rPr lang="hr-HR" b="1" dirty="0" smtClean="0">
              <a:solidFill>
                <a:schemeClr val="tx1"/>
              </a:solidFill>
            </a:rPr>
            <a:t>komorbiditet</a:t>
          </a:r>
          <a:endParaRPr lang="hr-HR" b="1" dirty="0">
            <a:solidFill>
              <a:schemeClr val="tx1"/>
            </a:solidFill>
          </a:endParaRPr>
        </a:p>
      </dgm:t>
    </dgm:pt>
    <dgm:pt modelId="{8EBFB9AA-B0CB-4A75-B043-62279F328A8B}" type="parTrans" cxnId="{B7B8FF44-483E-4B35-A4C0-1FF81BC48EA2}">
      <dgm:prSet/>
      <dgm:spPr/>
      <dgm:t>
        <a:bodyPr/>
        <a:lstStyle/>
        <a:p>
          <a:endParaRPr lang="hr-HR"/>
        </a:p>
      </dgm:t>
    </dgm:pt>
    <dgm:pt modelId="{9A64906E-EC51-4823-B375-9096E547DB7D}" type="sibTrans" cxnId="{B7B8FF44-483E-4B35-A4C0-1FF81BC48EA2}">
      <dgm:prSet/>
      <dgm:spPr/>
      <dgm:t>
        <a:bodyPr/>
        <a:lstStyle/>
        <a:p>
          <a:endParaRPr lang="hr-HR"/>
        </a:p>
      </dgm:t>
    </dgm:pt>
    <dgm:pt modelId="{27B617F0-B913-4640-883C-32D08E028230}">
      <dgm:prSet custT="1"/>
      <dgm:spPr/>
      <dgm:t>
        <a:bodyPr/>
        <a:lstStyle/>
        <a:p>
          <a:pPr rtl="0"/>
          <a:r>
            <a:rPr lang="hr-HR" sz="2000" b="1" dirty="0" smtClean="0">
              <a:solidFill>
                <a:schemeClr val="tx1"/>
              </a:solidFill>
            </a:rPr>
            <a:t>psihopatologija</a:t>
          </a:r>
          <a:endParaRPr lang="hr-HR" sz="2000" b="1" dirty="0">
            <a:solidFill>
              <a:schemeClr val="tx1"/>
            </a:solidFill>
          </a:endParaRPr>
        </a:p>
      </dgm:t>
    </dgm:pt>
    <dgm:pt modelId="{66BE2045-56BF-4BC2-B778-CC32709FA006}" type="parTrans" cxnId="{67F20A5B-2D88-496F-9A82-2186C94E2876}">
      <dgm:prSet/>
      <dgm:spPr/>
      <dgm:t>
        <a:bodyPr/>
        <a:lstStyle/>
        <a:p>
          <a:endParaRPr lang="hr-HR"/>
        </a:p>
      </dgm:t>
    </dgm:pt>
    <dgm:pt modelId="{F864EF25-0957-416D-A9FC-AA25825B79EF}" type="sibTrans" cxnId="{67F20A5B-2D88-496F-9A82-2186C94E2876}">
      <dgm:prSet/>
      <dgm:spPr/>
      <dgm:t>
        <a:bodyPr/>
        <a:lstStyle/>
        <a:p>
          <a:endParaRPr lang="hr-HR"/>
        </a:p>
      </dgm:t>
    </dgm:pt>
    <dgm:pt modelId="{418630AE-3EE7-4D58-B572-B537ECC1C328}">
      <dgm:prSet custT="1"/>
      <dgm:spPr/>
      <dgm:t>
        <a:bodyPr/>
        <a:lstStyle/>
        <a:p>
          <a:pPr rtl="0"/>
          <a:r>
            <a:rPr lang="hr-HR" sz="2000" b="1" dirty="0" smtClean="0">
              <a:solidFill>
                <a:schemeClr val="tx1"/>
              </a:solidFill>
            </a:rPr>
            <a:t>slabije funkcioniranje</a:t>
          </a:r>
        </a:p>
        <a:p>
          <a:pPr rtl="0"/>
          <a:r>
            <a:rPr lang="hr-HR" sz="1800" b="1" dirty="0" smtClean="0">
              <a:solidFill>
                <a:schemeClr val="tx1"/>
              </a:solidFill>
            </a:rPr>
            <a:t>(akademsko, vršnjaci, obitelj)</a:t>
          </a:r>
          <a:endParaRPr lang="hr-HR" sz="1800" b="1" dirty="0">
            <a:solidFill>
              <a:schemeClr val="tx1"/>
            </a:solidFill>
          </a:endParaRPr>
        </a:p>
      </dgm:t>
    </dgm:pt>
    <dgm:pt modelId="{4971FA42-8D89-474B-8350-158748102445}" type="parTrans" cxnId="{590873EE-A8B1-4C11-B27D-CF3B66CA68A2}">
      <dgm:prSet/>
      <dgm:spPr/>
      <dgm:t>
        <a:bodyPr/>
        <a:lstStyle/>
        <a:p>
          <a:endParaRPr lang="hr-HR"/>
        </a:p>
      </dgm:t>
    </dgm:pt>
    <dgm:pt modelId="{0E191659-4454-42CE-BC69-91148F663CF3}" type="sibTrans" cxnId="{590873EE-A8B1-4C11-B27D-CF3B66CA68A2}">
      <dgm:prSet/>
      <dgm:spPr/>
      <dgm:t>
        <a:bodyPr/>
        <a:lstStyle/>
        <a:p>
          <a:endParaRPr lang="hr-HR"/>
        </a:p>
      </dgm:t>
    </dgm:pt>
    <dgm:pt modelId="{FBC766B4-9DA3-4C1B-9ED4-8BF7C9C6CBAB}" type="pres">
      <dgm:prSet presAssocID="{EF60179D-0895-480B-B86B-0C491AE81B7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543ACA-690B-46C2-A4E3-DAC9B1972E03}" type="pres">
      <dgm:prSet presAssocID="{EF60179D-0895-480B-B86B-0C491AE81B7E}" presName="cycle" presStyleCnt="0"/>
      <dgm:spPr/>
    </dgm:pt>
    <dgm:pt modelId="{C2661612-C597-48F2-8059-984D837A274E}" type="pres">
      <dgm:prSet presAssocID="{EF60179D-0895-480B-B86B-0C491AE81B7E}" presName="centerShape" presStyleCnt="0"/>
      <dgm:spPr/>
    </dgm:pt>
    <dgm:pt modelId="{8C3CB37A-2913-455F-BC4E-E672EA2695C0}" type="pres">
      <dgm:prSet presAssocID="{EF60179D-0895-480B-B86B-0C491AE81B7E}" presName="connSite" presStyleLbl="node1" presStyleIdx="0" presStyleCnt="4"/>
      <dgm:spPr/>
    </dgm:pt>
    <dgm:pt modelId="{3A8D9F5A-EEF6-42C2-92F3-ADE65A1B61F8}" type="pres">
      <dgm:prSet presAssocID="{EF60179D-0895-480B-B86B-0C491AE81B7E}" presName="visible" presStyleLbl="node1" presStyleIdx="0" presStyleCnt="4"/>
      <dgm:spPr/>
    </dgm:pt>
    <dgm:pt modelId="{5B26A939-751E-42FE-B4C2-941CEE22B78D}" type="pres">
      <dgm:prSet presAssocID="{8EBFB9AA-B0CB-4A75-B043-62279F328A8B}" presName="Name25" presStyleLbl="parChTrans1D1" presStyleIdx="0" presStyleCnt="3"/>
      <dgm:spPr/>
      <dgm:t>
        <a:bodyPr/>
        <a:lstStyle/>
        <a:p>
          <a:endParaRPr lang="hr-HR"/>
        </a:p>
      </dgm:t>
    </dgm:pt>
    <dgm:pt modelId="{2EB5F9F5-D511-4168-B912-63A920E9C2C8}" type="pres">
      <dgm:prSet presAssocID="{43884413-6DF7-4713-BE17-101FB9764BBA}" presName="node" presStyleCnt="0"/>
      <dgm:spPr/>
    </dgm:pt>
    <dgm:pt modelId="{A4234F1F-2B8F-474C-B708-D7D1567B4A21}" type="pres">
      <dgm:prSet presAssocID="{43884413-6DF7-4713-BE17-101FB9764BBA}" presName="parentNode" presStyleLbl="node1" presStyleIdx="1" presStyleCnt="4" custScaleX="172338" custScaleY="130260" custLinFactNeighborX="215" custLinFactNeighborY="-6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E6A80F-09EF-4C56-A6A5-252399F52D6E}" type="pres">
      <dgm:prSet presAssocID="{43884413-6DF7-4713-BE17-101FB9764BBA}" presName="childNode" presStyleLbl="revTx" presStyleIdx="0" presStyleCnt="0">
        <dgm:presLayoutVars>
          <dgm:bulletEnabled val="1"/>
        </dgm:presLayoutVars>
      </dgm:prSet>
      <dgm:spPr/>
    </dgm:pt>
    <dgm:pt modelId="{05B0676D-487F-41B1-A38A-6164A0A7EAFA}" type="pres">
      <dgm:prSet presAssocID="{66BE2045-56BF-4BC2-B778-CC32709FA006}" presName="Name25" presStyleLbl="parChTrans1D1" presStyleIdx="1" presStyleCnt="3"/>
      <dgm:spPr/>
      <dgm:t>
        <a:bodyPr/>
        <a:lstStyle/>
        <a:p>
          <a:endParaRPr lang="hr-HR"/>
        </a:p>
      </dgm:t>
    </dgm:pt>
    <dgm:pt modelId="{AFE0C37E-D0FD-4787-9A60-AC7C3E44A688}" type="pres">
      <dgm:prSet presAssocID="{27B617F0-B913-4640-883C-32D08E028230}" presName="node" presStyleCnt="0"/>
      <dgm:spPr/>
    </dgm:pt>
    <dgm:pt modelId="{F9C63B0F-E571-4705-831E-5C604D30E9A6}" type="pres">
      <dgm:prSet presAssocID="{27B617F0-B913-4640-883C-32D08E028230}" presName="parentNode" presStyleLbl="node1" presStyleIdx="2" presStyleCnt="4" custScaleX="175852" custScaleY="128403" custLinFactNeighborX="36936" custLinFactNeighborY="-517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DE980D-ABF4-40D0-83C5-24CCF1F4D7F4}" type="pres">
      <dgm:prSet presAssocID="{27B617F0-B913-4640-883C-32D08E028230}" presName="childNode" presStyleLbl="revTx" presStyleIdx="0" presStyleCnt="0">
        <dgm:presLayoutVars>
          <dgm:bulletEnabled val="1"/>
        </dgm:presLayoutVars>
      </dgm:prSet>
      <dgm:spPr/>
    </dgm:pt>
    <dgm:pt modelId="{3C8FBA9C-795A-4B47-895F-8A683512BA00}" type="pres">
      <dgm:prSet presAssocID="{4971FA42-8D89-474B-8350-158748102445}" presName="Name25" presStyleLbl="parChTrans1D1" presStyleIdx="2" presStyleCnt="3"/>
      <dgm:spPr/>
      <dgm:t>
        <a:bodyPr/>
        <a:lstStyle/>
        <a:p>
          <a:endParaRPr lang="hr-HR"/>
        </a:p>
      </dgm:t>
    </dgm:pt>
    <dgm:pt modelId="{EA898A42-364A-4F23-9464-4A14034DA152}" type="pres">
      <dgm:prSet presAssocID="{418630AE-3EE7-4D58-B572-B537ECC1C328}" presName="node" presStyleCnt="0"/>
      <dgm:spPr/>
    </dgm:pt>
    <dgm:pt modelId="{C47CBAFA-6067-484B-B3AB-9E8389FEB3F9}" type="pres">
      <dgm:prSet presAssocID="{418630AE-3EE7-4D58-B572-B537ECC1C328}" presName="parentNode" presStyleLbl="node1" presStyleIdx="3" presStyleCnt="4" custScaleX="204367" custScaleY="128319" custLinFactNeighborX="28348" custLinFactNeighborY="223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E8B16D-BA96-4257-8E1F-2F0E736BE232}" type="pres">
      <dgm:prSet presAssocID="{418630AE-3EE7-4D58-B572-B537ECC1C32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F20A5B-2D88-496F-9A82-2186C94E2876}" srcId="{EF60179D-0895-480B-B86B-0C491AE81B7E}" destId="{27B617F0-B913-4640-883C-32D08E028230}" srcOrd="1" destOrd="0" parTransId="{66BE2045-56BF-4BC2-B778-CC32709FA006}" sibTransId="{F864EF25-0957-416D-A9FC-AA25825B79EF}"/>
    <dgm:cxn modelId="{29CF5005-3CC7-4A10-9F6A-6DA325A53155}" type="presOf" srcId="{27B617F0-B913-4640-883C-32D08E028230}" destId="{F9C63B0F-E571-4705-831E-5C604D30E9A6}" srcOrd="0" destOrd="0" presId="urn:microsoft.com/office/officeart/2005/8/layout/radial2"/>
    <dgm:cxn modelId="{D7A858C6-120D-4343-9A89-D8728053E917}" type="presOf" srcId="{4971FA42-8D89-474B-8350-158748102445}" destId="{3C8FBA9C-795A-4B47-895F-8A683512BA00}" srcOrd="0" destOrd="0" presId="urn:microsoft.com/office/officeart/2005/8/layout/radial2"/>
    <dgm:cxn modelId="{739D0C16-B812-4EFE-956B-25C9E1C4A40A}" type="presOf" srcId="{66BE2045-56BF-4BC2-B778-CC32709FA006}" destId="{05B0676D-487F-41B1-A38A-6164A0A7EAFA}" srcOrd="0" destOrd="0" presId="urn:microsoft.com/office/officeart/2005/8/layout/radial2"/>
    <dgm:cxn modelId="{590873EE-A8B1-4C11-B27D-CF3B66CA68A2}" srcId="{EF60179D-0895-480B-B86B-0C491AE81B7E}" destId="{418630AE-3EE7-4D58-B572-B537ECC1C328}" srcOrd="2" destOrd="0" parTransId="{4971FA42-8D89-474B-8350-158748102445}" sibTransId="{0E191659-4454-42CE-BC69-91148F663CF3}"/>
    <dgm:cxn modelId="{6AF41135-7A36-41DC-A8AF-91E0EA6D080F}" type="presOf" srcId="{8EBFB9AA-B0CB-4A75-B043-62279F328A8B}" destId="{5B26A939-751E-42FE-B4C2-941CEE22B78D}" srcOrd="0" destOrd="0" presId="urn:microsoft.com/office/officeart/2005/8/layout/radial2"/>
    <dgm:cxn modelId="{69D93FA9-F26F-44A9-9F7D-4DA4605A6761}" type="presOf" srcId="{418630AE-3EE7-4D58-B572-B537ECC1C328}" destId="{C47CBAFA-6067-484B-B3AB-9E8389FEB3F9}" srcOrd="0" destOrd="0" presId="urn:microsoft.com/office/officeart/2005/8/layout/radial2"/>
    <dgm:cxn modelId="{FBD5E561-4157-4467-80EC-7E72580E4F09}" type="presOf" srcId="{43884413-6DF7-4713-BE17-101FB9764BBA}" destId="{A4234F1F-2B8F-474C-B708-D7D1567B4A21}" srcOrd="0" destOrd="0" presId="urn:microsoft.com/office/officeart/2005/8/layout/radial2"/>
    <dgm:cxn modelId="{B7B8FF44-483E-4B35-A4C0-1FF81BC48EA2}" srcId="{EF60179D-0895-480B-B86B-0C491AE81B7E}" destId="{43884413-6DF7-4713-BE17-101FB9764BBA}" srcOrd="0" destOrd="0" parTransId="{8EBFB9AA-B0CB-4A75-B043-62279F328A8B}" sibTransId="{9A64906E-EC51-4823-B375-9096E547DB7D}"/>
    <dgm:cxn modelId="{CCDF5B92-5FB4-4F83-A06B-B85D9F90AFE9}" type="presOf" srcId="{EF60179D-0895-480B-B86B-0C491AE81B7E}" destId="{FBC766B4-9DA3-4C1B-9ED4-8BF7C9C6CBAB}" srcOrd="0" destOrd="0" presId="urn:microsoft.com/office/officeart/2005/8/layout/radial2"/>
    <dgm:cxn modelId="{E5259E62-27F0-4770-85D5-FB3A4FBDC191}" type="presParOf" srcId="{FBC766B4-9DA3-4C1B-9ED4-8BF7C9C6CBAB}" destId="{F1543ACA-690B-46C2-A4E3-DAC9B1972E03}" srcOrd="0" destOrd="0" presId="urn:microsoft.com/office/officeart/2005/8/layout/radial2"/>
    <dgm:cxn modelId="{B895FF3E-DDA4-40DB-A5C1-D173D6B4D8CF}" type="presParOf" srcId="{F1543ACA-690B-46C2-A4E3-DAC9B1972E03}" destId="{C2661612-C597-48F2-8059-984D837A274E}" srcOrd="0" destOrd="0" presId="urn:microsoft.com/office/officeart/2005/8/layout/radial2"/>
    <dgm:cxn modelId="{439775DF-6FE7-4F6B-B0A1-8D05969496C4}" type="presParOf" srcId="{C2661612-C597-48F2-8059-984D837A274E}" destId="{8C3CB37A-2913-455F-BC4E-E672EA2695C0}" srcOrd="0" destOrd="0" presId="urn:microsoft.com/office/officeart/2005/8/layout/radial2"/>
    <dgm:cxn modelId="{06075D33-9A47-4401-A94A-9F56800C556A}" type="presParOf" srcId="{C2661612-C597-48F2-8059-984D837A274E}" destId="{3A8D9F5A-EEF6-42C2-92F3-ADE65A1B61F8}" srcOrd="1" destOrd="0" presId="urn:microsoft.com/office/officeart/2005/8/layout/radial2"/>
    <dgm:cxn modelId="{DB6F317B-D332-429F-BC28-7D6F33A914B4}" type="presParOf" srcId="{F1543ACA-690B-46C2-A4E3-DAC9B1972E03}" destId="{5B26A939-751E-42FE-B4C2-941CEE22B78D}" srcOrd="1" destOrd="0" presId="urn:microsoft.com/office/officeart/2005/8/layout/radial2"/>
    <dgm:cxn modelId="{742D8504-1782-4E01-8EBC-8C5571875B80}" type="presParOf" srcId="{F1543ACA-690B-46C2-A4E3-DAC9B1972E03}" destId="{2EB5F9F5-D511-4168-B912-63A920E9C2C8}" srcOrd="2" destOrd="0" presId="urn:microsoft.com/office/officeart/2005/8/layout/radial2"/>
    <dgm:cxn modelId="{6F2417DF-8086-4194-B562-5A74C1E520DA}" type="presParOf" srcId="{2EB5F9F5-D511-4168-B912-63A920E9C2C8}" destId="{A4234F1F-2B8F-474C-B708-D7D1567B4A21}" srcOrd="0" destOrd="0" presId="urn:microsoft.com/office/officeart/2005/8/layout/radial2"/>
    <dgm:cxn modelId="{139EAA8B-E287-4BBB-9BF1-6F4A3EFDE594}" type="presParOf" srcId="{2EB5F9F5-D511-4168-B912-63A920E9C2C8}" destId="{26E6A80F-09EF-4C56-A6A5-252399F52D6E}" srcOrd="1" destOrd="0" presId="urn:microsoft.com/office/officeart/2005/8/layout/radial2"/>
    <dgm:cxn modelId="{4CED2BE0-2418-4612-BD9F-40EADCA278EA}" type="presParOf" srcId="{F1543ACA-690B-46C2-A4E3-DAC9B1972E03}" destId="{05B0676D-487F-41B1-A38A-6164A0A7EAFA}" srcOrd="3" destOrd="0" presId="urn:microsoft.com/office/officeart/2005/8/layout/radial2"/>
    <dgm:cxn modelId="{69292DC4-5B80-4666-B6A9-FE6A39E54C9B}" type="presParOf" srcId="{F1543ACA-690B-46C2-A4E3-DAC9B1972E03}" destId="{AFE0C37E-D0FD-4787-9A60-AC7C3E44A688}" srcOrd="4" destOrd="0" presId="urn:microsoft.com/office/officeart/2005/8/layout/radial2"/>
    <dgm:cxn modelId="{54CE557E-5B68-4A45-B2AE-08F40B8D1852}" type="presParOf" srcId="{AFE0C37E-D0FD-4787-9A60-AC7C3E44A688}" destId="{F9C63B0F-E571-4705-831E-5C604D30E9A6}" srcOrd="0" destOrd="0" presId="urn:microsoft.com/office/officeart/2005/8/layout/radial2"/>
    <dgm:cxn modelId="{83223A58-46B7-48A3-BBC9-A25FB0B8DB05}" type="presParOf" srcId="{AFE0C37E-D0FD-4787-9A60-AC7C3E44A688}" destId="{86DE980D-ABF4-40D0-83C5-24CCF1F4D7F4}" srcOrd="1" destOrd="0" presId="urn:microsoft.com/office/officeart/2005/8/layout/radial2"/>
    <dgm:cxn modelId="{72534AFA-1BF4-4FD5-A95E-54BCC9038EF3}" type="presParOf" srcId="{F1543ACA-690B-46C2-A4E3-DAC9B1972E03}" destId="{3C8FBA9C-795A-4B47-895F-8A683512BA00}" srcOrd="5" destOrd="0" presId="urn:microsoft.com/office/officeart/2005/8/layout/radial2"/>
    <dgm:cxn modelId="{4838C568-01AB-47FA-8FBE-C3606BA007D0}" type="presParOf" srcId="{F1543ACA-690B-46C2-A4E3-DAC9B1972E03}" destId="{EA898A42-364A-4F23-9464-4A14034DA152}" srcOrd="6" destOrd="0" presId="urn:microsoft.com/office/officeart/2005/8/layout/radial2"/>
    <dgm:cxn modelId="{438D087F-F540-40D7-948C-5E0C089B128A}" type="presParOf" srcId="{EA898A42-364A-4F23-9464-4A14034DA152}" destId="{C47CBAFA-6067-484B-B3AB-9E8389FEB3F9}" srcOrd="0" destOrd="0" presId="urn:microsoft.com/office/officeart/2005/8/layout/radial2"/>
    <dgm:cxn modelId="{87F9C131-C094-440B-A417-501EC3462951}" type="presParOf" srcId="{EA898A42-364A-4F23-9464-4A14034DA152}" destId="{86E8B16D-BA96-4257-8E1F-2F0E736BE2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7886B-AFAD-4037-9ED2-7B1D78783D3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F7E4439-E1D6-450F-A5D7-252B0CA9FF28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Kognitivna distorzija</a:t>
          </a:r>
          <a:endParaRPr lang="hr-HR" dirty="0">
            <a:solidFill>
              <a:schemeClr val="tx1"/>
            </a:solidFill>
          </a:endParaRPr>
        </a:p>
      </dgm:t>
    </dgm:pt>
    <dgm:pt modelId="{91E34B17-6B04-4FA1-AC04-3C213F351A92}" type="parTrans" cxnId="{E548CCCC-77F2-494B-B287-9E0B6E43B231}">
      <dgm:prSet/>
      <dgm:spPr/>
      <dgm:t>
        <a:bodyPr/>
        <a:lstStyle/>
        <a:p>
          <a:endParaRPr lang="hr-HR"/>
        </a:p>
      </dgm:t>
    </dgm:pt>
    <dgm:pt modelId="{BFF8B298-7F8D-47A1-83F6-CCEC91D2A201}" type="sibTrans" cxnId="{E548CCCC-77F2-494B-B287-9E0B6E43B231}">
      <dgm:prSet/>
      <dgm:spPr/>
      <dgm:t>
        <a:bodyPr/>
        <a:lstStyle/>
        <a:p>
          <a:endParaRPr lang="hr-HR"/>
        </a:p>
      </dgm:t>
    </dgm:pt>
    <dgm:pt modelId="{6EFFB224-D7C7-49C9-B55D-C2E871D854CF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Kognitivna deficijencija</a:t>
          </a:r>
          <a:endParaRPr lang="hr-HR" dirty="0">
            <a:solidFill>
              <a:schemeClr val="tx1"/>
            </a:solidFill>
          </a:endParaRPr>
        </a:p>
      </dgm:t>
    </dgm:pt>
    <dgm:pt modelId="{84B70F01-05AF-446A-83C0-21DC62C8C606}" type="parTrans" cxnId="{FCADB07F-99D2-4DE4-B3EF-CB973E5F1ECD}">
      <dgm:prSet/>
      <dgm:spPr/>
      <dgm:t>
        <a:bodyPr/>
        <a:lstStyle/>
        <a:p>
          <a:endParaRPr lang="hr-HR"/>
        </a:p>
      </dgm:t>
    </dgm:pt>
    <dgm:pt modelId="{FCB58EE1-14C5-4683-9C17-B3714FD90C6F}" type="sibTrans" cxnId="{FCADB07F-99D2-4DE4-B3EF-CB973E5F1ECD}">
      <dgm:prSet/>
      <dgm:spPr/>
      <dgm:t>
        <a:bodyPr/>
        <a:lstStyle/>
        <a:p>
          <a:endParaRPr lang="hr-HR"/>
        </a:p>
      </dgm:t>
    </dgm:pt>
    <dgm:pt modelId="{12F9A966-E0C1-472D-B066-2274581F1DF9}" type="pres">
      <dgm:prSet presAssocID="{7EF7886B-AFAD-4037-9ED2-7B1D78783D3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B8B8F33-6FA7-48F4-A823-CA4ADEF963B8}" type="pres">
      <dgm:prSet presAssocID="{7EF7886B-AFAD-4037-9ED2-7B1D78783D3F}" presName="ribbon" presStyleLbl="node1" presStyleIdx="0" presStyleCnt="1"/>
      <dgm:spPr/>
    </dgm:pt>
    <dgm:pt modelId="{DB9C3D3F-B4AD-4860-A023-0B8CF0BC4C5D}" type="pres">
      <dgm:prSet presAssocID="{7EF7886B-AFAD-4037-9ED2-7B1D78783D3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12CEA-1DEE-425B-B81E-DB798A2796A0}" type="pres">
      <dgm:prSet presAssocID="{7EF7886B-AFAD-4037-9ED2-7B1D78783D3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48CCCC-77F2-494B-B287-9E0B6E43B231}" srcId="{7EF7886B-AFAD-4037-9ED2-7B1D78783D3F}" destId="{2F7E4439-E1D6-450F-A5D7-252B0CA9FF28}" srcOrd="0" destOrd="0" parTransId="{91E34B17-6B04-4FA1-AC04-3C213F351A92}" sibTransId="{BFF8B298-7F8D-47A1-83F6-CCEC91D2A201}"/>
    <dgm:cxn modelId="{FCADB07F-99D2-4DE4-B3EF-CB973E5F1ECD}" srcId="{7EF7886B-AFAD-4037-9ED2-7B1D78783D3F}" destId="{6EFFB224-D7C7-49C9-B55D-C2E871D854CF}" srcOrd="1" destOrd="0" parTransId="{84B70F01-05AF-446A-83C0-21DC62C8C606}" sibTransId="{FCB58EE1-14C5-4683-9C17-B3714FD90C6F}"/>
    <dgm:cxn modelId="{02B43842-7658-4956-92A8-8DE28CDA982C}" type="presOf" srcId="{2F7E4439-E1D6-450F-A5D7-252B0CA9FF28}" destId="{DB9C3D3F-B4AD-4860-A023-0B8CF0BC4C5D}" srcOrd="0" destOrd="0" presId="urn:microsoft.com/office/officeart/2005/8/layout/arrow6"/>
    <dgm:cxn modelId="{A2BC37E1-E71C-4441-ADD9-C2D64EF51AAA}" type="presOf" srcId="{6EFFB224-D7C7-49C9-B55D-C2E871D854CF}" destId="{24412CEA-1DEE-425B-B81E-DB798A2796A0}" srcOrd="0" destOrd="0" presId="urn:microsoft.com/office/officeart/2005/8/layout/arrow6"/>
    <dgm:cxn modelId="{4903ACB5-0FE8-444A-BDB8-A4D57E7637B8}" type="presOf" srcId="{7EF7886B-AFAD-4037-9ED2-7B1D78783D3F}" destId="{12F9A966-E0C1-472D-B066-2274581F1DF9}" srcOrd="0" destOrd="0" presId="urn:microsoft.com/office/officeart/2005/8/layout/arrow6"/>
    <dgm:cxn modelId="{2157C9D0-09DD-4F6D-B299-D6E465517F6D}" type="presParOf" srcId="{12F9A966-E0C1-472D-B066-2274581F1DF9}" destId="{BB8B8F33-6FA7-48F4-A823-CA4ADEF963B8}" srcOrd="0" destOrd="0" presId="urn:microsoft.com/office/officeart/2005/8/layout/arrow6"/>
    <dgm:cxn modelId="{7429CAB0-C2C4-494A-AF07-8224D62F34B7}" type="presParOf" srcId="{12F9A966-E0C1-472D-B066-2274581F1DF9}" destId="{DB9C3D3F-B4AD-4860-A023-0B8CF0BC4C5D}" srcOrd="1" destOrd="0" presId="urn:microsoft.com/office/officeart/2005/8/layout/arrow6"/>
    <dgm:cxn modelId="{75493EC2-851C-47E1-A082-ADF91820DC34}" type="presParOf" srcId="{12F9A966-E0C1-472D-B066-2274581F1DF9}" destId="{24412CEA-1DEE-425B-B81E-DB798A2796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059E3-A03A-4C29-A911-CFC56A75D42A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5370E71-8656-4C34-9654-CCD1D2BCA72B}">
      <dgm:prSet phldrT="[Text]" custT="1"/>
      <dgm:spPr/>
      <dgm:t>
        <a:bodyPr/>
        <a:lstStyle/>
        <a:p>
          <a:r>
            <a:rPr lang="hr-HR" sz="2000" dirty="0" smtClean="0"/>
            <a:t>Izlaganje</a:t>
          </a:r>
          <a:endParaRPr lang="hr-HR" sz="2000" dirty="0"/>
        </a:p>
      </dgm:t>
    </dgm:pt>
    <dgm:pt modelId="{FE671540-D735-4A84-A324-E45C5D436939}" type="parTrans" cxnId="{7762E54D-3B4A-403C-B9A2-2C70D11E5AE4}">
      <dgm:prSet/>
      <dgm:spPr/>
      <dgm:t>
        <a:bodyPr/>
        <a:lstStyle/>
        <a:p>
          <a:endParaRPr lang="hr-HR"/>
        </a:p>
      </dgm:t>
    </dgm:pt>
    <dgm:pt modelId="{4607B01B-2EC4-4237-AB07-1ABBD9E98B50}" type="sibTrans" cxnId="{7762E54D-3B4A-403C-B9A2-2C70D11E5AE4}">
      <dgm:prSet/>
      <dgm:spPr/>
      <dgm:t>
        <a:bodyPr/>
        <a:lstStyle/>
        <a:p>
          <a:endParaRPr lang="hr-HR"/>
        </a:p>
      </dgm:t>
    </dgm:pt>
    <dgm:pt modelId="{B1F7F762-B3D1-4C11-A633-1C44DBEE8D7A}">
      <dgm:prSet phldrT="[Text]" custT="1"/>
      <dgm:spPr/>
      <dgm:t>
        <a:bodyPr/>
        <a:lstStyle/>
        <a:p>
          <a:r>
            <a:rPr lang="hr-HR" sz="1800" dirty="0" smtClean="0"/>
            <a:t>Atribucije</a:t>
          </a:r>
          <a:endParaRPr lang="hr-HR" sz="1800" dirty="0"/>
        </a:p>
      </dgm:t>
    </dgm:pt>
    <dgm:pt modelId="{279E44B2-676D-4F22-9933-E97B657B305C}" type="parTrans" cxnId="{D61A09BB-ED8C-465E-83DC-8B5633EB2DAD}">
      <dgm:prSet/>
      <dgm:spPr/>
      <dgm:t>
        <a:bodyPr/>
        <a:lstStyle/>
        <a:p>
          <a:endParaRPr lang="hr-HR"/>
        </a:p>
      </dgm:t>
    </dgm:pt>
    <dgm:pt modelId="{0051165F-CFA7-4770-8F36-DB3415607422}" type="sibTrans" cxnId="{D61A09BB-ED8C-465E-83DC-8B5633EB2DAD}">
      <dgm:prSet/>
      <dgm:spPr/>
      <dgm:t>
        <a:bodyPr/>
        <a:lstStyle/>
        <a:p>
          <a:endParaRPr lang="hr-HR"/>
        </a:p>
      </dgm:t>
    </dgm:pt>
    <dgm:pt modelId="{0855403A-E5C7-43B7-B94C-738CD7C09D14}">
      <dgm:prSet phldrT="[Text]" custT="1"/>
      <dgm:spPr/>
      <dgm:t>
        <a:bodyPr/>
        <a:lstStyle/>
        <a:p>
          <a:r>
            <a:rPr lang="hr-HR" sz="1800" dirty="0" smtClean="0"/>
            <a:t>Generalizacija vještina</a:t>
          </a:r>
          <a:endParaRPr lang="hr-HR" sz="1800" dirty="0"/>
        </a:p>
      </dgm:t>
    </dgm:pt>
    <dgm:pt modelId="{DCABABD6-B7F3-4EA7-8E9A-6ACA005257FB}" type="parTrans" cxnId="{D141DBB1-DE2D-4DA0-8771-D3F595C1D154}">
      <dgm:prSet/>
      <dgm:spPr/>
      <dgm:t>
        <a:bodyPr/>
        <a:lstStyle/>
        <a:p>
          <a:endParaRPr lang="hr-HR"/>
        </a:p>
      </dgm:t>
    </dgm:pt>
    <dgm:pt modelId="{CCC622DD-0F49-4177-BDFE-3CED5821E280}" type="sibTrans" cxnId="{D141DBB1-DE2D-4DA0-8771-D3F595C1D154}">
      <dgm:prSet/>
      <dgm:spPr/>
      <dgm:t>
        <a:bodyPr/>
        <a:lstStyle/>
        <a:p>
          <a:endParaRPr lang="hr-HR"/>
        </a:p>
      </dgm:t>
    </dgm:pt>
    <dgm:pt modelId="{13AE79D3-409D-4D94-AA91-CDFB5FBD749F}">
      <dgm:prSet phldrT="[Text]" custT="1"/>
      <dgm:spPr/>
      <dgm:t>
        <a:bodyPr/>
        <a:lstStyle/>
        <a:p>
          <a:r>
            <a:rPr lang="hr-HR" sz="2000" dirty="0" smtClean="0"/>
            <a:t>Terapeut- model</a:t>
          </a:r>
          <a:endParaRPr lang="hr-HR" sz="2000" dirty="0"/>
        </a:p>
      </dgm:t>
    </dgm:pt>
    <dgm:pt modelId="{5AD62760-FDB9-4A64-8E6A-B80B14661CF7}" type="parTrans" cxnId="{EC03F1C6-2468-4E72-BC3D-9865E8B23BBB}">
      <dgm:prSet/>
      <dgm:spPr/>
      <dgm:t>
        <a:bodyPr/>
        <a:lstStyle/>
        <a:p>
          <a:endParaRPr lang="hr-HR"/>
        </a:p>
      </dgm:t>
    </dgm:pt>
    <dgm:pt modelId="{6C54DE2B-79E1-4A84-B650-A73EB724ADE3}" type="sibTrans" cxnId="{EC03F1C6-2468-4E72-BC3D-9865E8B23BBB}">
      <dgm:prSet/>
      <dgm:spPr/>
      <dgm:t>
        <a:bodyPr/>
        <a:lstStyle/>
        <a:p>
          <a:endParaRPr lang="hr-HR"/>
        </a:p>
      </dgm:t>
    </dgm:pt>
    <dgm:pt modelId="{FD642E9D-DD9B-4CFA-BF8E-C47F7E1CA367}">
      <dgm:prSet phldrT="[Text]" custT="1"/>
      <dgm:spPr/>
      <dgm:t>
        <a:bodyPr/>
        <a:lstStyle/>
        <a:p>
          <a:r>
            <a:rPr lang="hr-HR" sz="2000" dirty="0" smtClean="0"/>
            <a:t>Igranje uloga</a:t>
          </a:r>
          <a:endParaRPr lang="hr-HR" sz="2000" dirty="0"/>
        </a:p>
      </dgm:t>
    </dgm:pt>
    <dgm:pt modelId="{CE301B2A-BD15-401D-90BB-F541C808E444}" type="parTrans" cxnId="{519909EA-55D1-4235-BD78-7630A5054551}">
      <dgm:prSet/>
      <dgm:spPr/>
      <dgm:t>
        <a:bodyPr/>
        <a:lstStyle/>
        <a:p>
          <a:endParaRPr lang="hr-HR"/>
        </a:p>
      </dgm:t>
    </dgm:pt>
    <dgm:pt modelId="{DD66AC38-414E-44F6-B8D0-D19884FF032E}" type="sibTrans" cxnId="{519909EA-55D1-4235-BD78-7630A5054551}">
      <dgm:prSet/>
      <dgm:spPr/>
      <dgm:t>
        <a:bodyPr/>
        <a:lstStyle/>
        <a:p>
          <a:endParaRPr lang="hr-HR"/>
        </a:p>
      </dgm:t>
    </dgm:pt>
    <dgm:pt modelId="{C49BA317-0C18-4D54-B3F2-A695894AB676}" type="pres">
      <dgm:prSet presAssocID="{979059E3-A03A-4C29-A911-CFC56A75D4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0277B7-DC07-4DDA-BB0F-04C21564DBBD}" type="pres">
      <dgm:prSet presAssocID="{E5370E71-8656-4C34-9654-CCD1D2BCA72B}" presName="node" presStyleLbl="node1" presStyleIdx="0" presStyleCnt="5" custScaleX="116995" custScaleY="1099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4C48BF-EEFE-4928-BE69-91F0E4053B68}" type="pres">
      <dgm:prSet presAssocID="{4607B01B-2EC4-4237-AB07-1ABBD9E98B50}" presName="sibTrans" presStyleLbl="sibTrans2D1" presStyleIdx="0" presStyleCnt="5"/>
      <dgm:spPr/>
      <dgm:t>
        <a:bodyPr/>
        <a:lstStyle/>
        <a:p>
          <a:endParaRPr lang="hr-HR"/>
        </a:p>
      </dgm:t>
    </dgm:pt>
    <dgm:pt modelId="{0617D582-999A-4D43-B740-5B58F47DA444}" type="pres">
      <dgm:prSet presAssocID="{4607B01B-2EC4-4237-AB07-1ABBD9E98B50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770815FE-3CD2-4232-89E4-7F39B195866F}" type="pres">
      <dgm:prSet presAssocID="{B1F7F762-B3D1-4C11-A633-1C44DBEE8D7A}" presName="node" presStyleLbl="node1" presStyleIdx="1" presStyleCnt="5" custScaleX="134703" custScaleY="142926" custRadScaleRad="115545" custRadScaleInc="123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1F7A7D-7AE9-4866-82DA-56FDD79AFA9C}" type="pres">
      <dgm:prSet presAssocID="{0051165F-CFA7-4770-8F36-DB3415607422}" presName="sibTrans" presStyleLbl="sibTrans2D1" presStyleIdx="1" presStyleCnt="5"/>
      <dgm:spPr/>
      <dgm:t>
        <a:bodyPr/>
        <a:lstStyle/>
        <a:p>
          <a:endParaRPr lang="hr-HR"/>
        </a:p>
      </dgm:t>
    </dgm:pt>
    <dgm:pt modelId="{E7F2505A-0FD0-4D75-BD0A-604D175FAA03}" type="pres">
      <dgm:prSet presAssocID="{0051165F-CFA7-4770-8F36-DB3415607422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2A3DCB92-D4B9-46A7-AC4D-B7540A57BD7C}" type="pres">
      <dgm:prSet presAssocID="{0855403A-E5C7-43B7-B94C-738CD7C09D14}" presName="node" presStyleLbl="node1" presStyleIdx="2" presStyleCnt="5" custScaleX="142252" custScaleY="1106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30B9F6-F0FB-476F-BDAA-E3223DD264F7}" type="pres">
      <dgm:prSet presAssocID="{CCC622DD-0F49-4177-BDFE-3CED5821E280}" presName="sibTrans" presStyleLbl="sibTrans2D1" presStyleIdx="2" presStyleCnt="5"/>
      <dgm:spPr/>
      <dgm:t>
        <a:bodyPr/>
        <a:lstStyle/>
        <a:p>
          <a:endParaRPr lang="hr-HR"/>
        </a:p>
      </dgm:t>
    </dgm:pt>
    <dgm:pt modelId="{587F6555-4E74-4607-B3A5-1F17EF33B925}" type="pres">
      <dgm:prSet presAssocID="{CCC622DD-0F49-4177-BDFE-3CED5821E280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BD69D2FA-6988-48F1-AF96-793BFFEACD98}" type="pres">
      <dgm:prSet presAssocID="{13AE79D3-409D-4D94-AA91-CDFB5FBD749F}" presName="node" presStyleLbl="node1" presStyleIdx="3" presStyleCnt="5" custScaleX="1196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AFF939-9EB5-46FE-B4AE-B4223D1A7293}" type="pres">
      <dgm:prSet presAssocID="{6C54DE2B-79E1-4A84-B650-A73EB724ADE3}" presName="sibTrans" presStyleLbl="sibTrans2D1" presStyleIdx="3" presStyleCnt="5"/>
      <dgm:spPr/>
      <dgm:t>
        <a:bodyPr/>
        <a:lstStyle/>
        <a:p>
          <a:endParaRPr lang="hr-HR"/>
        </a:p>
      </dgm:t>
    </dgm:pt>
    <dgm:pt modelId="{9DA6C19A-4E5C-48DB-9E27-60F7367404BE}" type="pres">
      <dgm:prSet presAssocID="{6C54DE2B-79E1-4A84-B650-A73EB724ADE3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4F1CEB95-101C-4978-A809-714154ECA4CD}" type="pres">
      <dgm:prSet presAssocID="{FD642E9D-DD9B-4CFA-BF8E-C47F7E1CA3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22DCA0-3887-473B-BEA8-216311FA996A}" type="pres">
      <dgm:prSet presAssocID="{DD66AC38-414E-44F6-B8D0-D19884FF032E}" presName="sibTrans" presStyleLbl="sibTrans2D1" presStyleIdx="4" presStyleCnt="5"/>
      <dgm:spPr/>
      <dgm:t>
        <a:bodyPr/>
        <a:lstStyle/>
        <a:p>
          <a:endParaRPr lang="hr-HR"/>
        </a:p>
      </dgm:t>
    </dgm:pt>
    <dgm:pt modelId="{C2D1D840-8671-4A7C-A653-DA1563E6C0D0}" type="pres">
      <dgm:prSet presAssocID="{DD66AC38-414E-44F6-B8D0-D19884FF032E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20AE7A42-27AE-4B78-A749-62A4B77E7974}" type="presOf" srcId="{0051165F-CFA7-4770-8F36-DB3415607422}" destId="{E7F2505A-0FD0-4D75-BD0A-604D175FAA03}" srcOrd="1" destOrd="0" presId="urn:microsoft.com/office/officeart/2005/8/layout/cycle2"/>
    <dgm:cxn modelId="{D141DBB1-DE2D-4DA0-8771-D3F595C1D154}" srcId="{979059E3-A03A-4C29-A911-CFC56A75D42A}" destId="{0855403A-E5C7-43B7-B94C-738CD7C09D14}" srcOrd="2" destOrd="0" parTransId="{DCABABD6-B7F3-4EA7-8E9A-6ACA005257FB}" sibTransId="{CCC622DD-0F49-4177-BDFE-3CED5821E280}"/>
    <dgm:cxn modelId="{7762E54D-3B4A-403C-B9A2-2C70D11E5AE4}" srcId="{979059E3-A03A-4C29-A911-CFC56A75D42A}" destId="{E5370E71-8656-4C34-9654-CCD1D2BCA72B}" srcOrd="0" destOrd="0" parTransId="{FE671540-D735-4A84-A324-E45C5D436939}" sibTransId="{4607B01B-2EC4-4237-AB07-1ABBD9E98B50}"/>
    <dgm:cxn modelId="{51EA98ED-CBC3-487B-9E81-240224EF0747}" type="presOf" srcId="{4607B01B-2EC4-4237-AB07-1ABBD9E98B50}" destId="{1A4C48BF-EEFE-4928-BE69-91F0E4053B68}" srcOrd="0" destOrd="0" presId="urn:microsoft.com/office/officeart/2005/8/layout/cycle2"/>
    <dgm:cxn modelId="{519909EA-55D1-4235-BD78-7630A5054551}" srcId="{979059E3-A03A-4C29-A911-CFC56A75D42A}" destId="{FD642E9D-DD9B-4CFA-BF8E-C47F7E1CA367}" srcOrd="4" destOrd="0" parTransId="{CE301B2A-BD15-401D-90BB-F541C808E444}" sibTransId="{DD66AC38-414E-44F6-B8D0-D19884FF032E}"/>
    <dgm:cxn modelId="{8A1A3F94-3C51-4D29-B3CB-54C450CC1EDA}" type="presOf" srcId="{0051165F-CFA7-4770-8F36-DB3415607422}" destId="{AB1F7A7D-7AE9-4866-82DA-56FDD79AFA9C}" srcOrd="0" destOrd="0" presId="urn:microsoft.com/office/officeart/2005/8/layout/cycle2"/>
    <dgm:cxn modelId="{114E68DC-9A71-4C31-AC3D-6CC102EC70B3}" type="presOf" srcId="{DD66AC38-414E-44F6-B8D0-D19884FF032E}" destId="{C2D1D840-8671-4A7C-A653-DA1563E6C0D0}" srcOrd="1" destOrd="0" presId="urn:microsoft.com/office/officeart/2005/8/layout/cycle2"/>
    <dgm:cxn modelId="{298B9960-E517-44BB-B69F-12B9C2D8B7F7}" type="presOf" srcId="{CCC622DD-0F49-4177-BDFE-3CED5821E280}" destId="{587F6555-4E74-4607-B3A5-1F17EF33B925}" srcOrd="1" destOrd="0" presId="urn:microsoft.com/office/officeart/2005/8/layout/cycle2"/>
    <dgm:cxn modelId="{CE6435A8-5CAC-443F-A1DC-C884F9A59727}" type="presOf" srcId="{6C54DE2B-79E1-4A84-B650-A73EB724ADE3}" destId="{9DA6C19A-4E5C-48DB-9E27-60F7367404BE}" srcOrd="1" destOrd="0" presId="urn:microsoft.com/office/officeart/2005/8/layout/cycle2"/>
    <dgm:cxn modelId="{74D391B2-18E2-4159-81A5-323FD4411217}" type="presOf" srcId="{B1F7F762-B3D1-4C11-A633-1C44DBEE8D7A}" destId="{770815FE-3CD2-4232-89E4-7F39B195866F}" srcOrd="0" destOrd="0" presId="urn:microsoft.com/office/officeart/2005/8/layout/cycle2"/>
    <dgm:cxn modelId="{D330A5D3-37F5-44BA-AF4B-3C1CADE49C76}" type="presOf" srcId="{CCC622DD-0F49-4177-BDFE-3CED5821E280}" destId="{5830B9F6-F0FB-476F-BDAA-E3223DD264F7}" srcOrd="0" destOrd="0" presId="urn:microsoft.com/office/officeart/2005/8/layout/cycle2"/>
    <dgm:cxn modelId="{D61A09BB-ED8C-465E-83DC-8B5633EB2DAD}" srcId="{979059E3-A03A-4C29-A911-CFC56A75D42A}" destId="{B1F7F762-B3D1-4C11-A633-1C44DBEE8D7A}" srcOrd="1" destOrd="0" parTransId="{279E44B2-676D-4F22-9933-E97B657B305C}" sibTransId="{0051165F-CFA7-4770-8F36-DB3415607422}"/>
    <dgm:cxn modelId="{28A1EF5C-D178-4AE4-BE96-707D2DABA85C}" type="presOf" srcId="{4607B01B-2EC4-4237-AB07-1ABBD9E98B50}" destId="{0617D582-999A-4D43-B740-5B58F47DA444}" srcOrd="1" destOrd="0" presId="urn:microsoft.com/office/officeart/2005/8/layout/cycle2"/>
    <dgm:cxn modelId="{B6AF644F-9F4A-4AD9-92B4-6B967CDDE555}" type="presOf" srcId="{979059E3-A03A-4C29-A911-CFC56A75D42A}" destId="{C49BA317-0C18-4D54-B3F2-A695894AB676}" srcOrd="0" destOrd="0" presId="urn:microsoft.com/office/officeart/2005/8/layout/cycle2"/>
    <dgm:cxn modelId="{F52B6D3A-E53A-486C-877D-F07A5E41FE40}" type="presOf" srcId="{0855403A-E5C7-43B7-B94C-738CD7C09D14}" destId="{2A3DCB92-D4B9-46A7-AC4D-B7540A57BD7C}" srcOrd="0" destOrd="0" presId="urn:microsoft.com/office/officeart/2005/8/layout/cycle2"/>
    <dgm:cxn modelId="{EC03F1C6-2468-4E72-BC3D-9865E8B23BBB}" srcId="{979059E3-A03A-4C29-A911-CFC56A75D42A}" destId="{13AE79D3-409D-4D94-AA91-CDFB5FBD749F}" srcOrd="3" destOrd="0" parTransId="{5AD62760-FDB9-4A64-8E6A-B80B14661CF7}" sibTransId="{6C54DE2B-79E1-4A84-B650-A73EB724ADE3}"/>
    <dgm:cxn modelId="{D6ACC2F2-FA03-4C50-9C0B-B03F5B448771}" type="presOf" srcId="{13AE79D3-409D-4D94-AA91-CDFB5FBD749F}" destId="{BD69D2FA-6988-48F1-AF96-793BFFEACD98}" srcOrd="0" destOrd="0" presId="urn:microsoft.com/office/officeart/2005/8/layout/cycle2"/>
    <dgm:cxn modelId="{C0A1A231-1937-485B-AE56-43A5A5586270}" type="presOf" srcId="{DD66AC38-414E-44F6-B8D0-D19884FF032E}" destId="{9D22DCA0-3887-473B-BEA8-216311FA996A}" srcOrd="0" destOrd="0" presId="urn:microsoft.com/office/officeart/2005/8/layout/cycle2"/>
    <dgm:cxn modelId="{7C310D56-09E5-4F84-AFFA-85A261A389BD}" type="presOf" srcId="{FD642E9D-DD9B-4CFA-BF8E-C47F7E1CA367}" destId="{4F1CEB95-101C-4978-A809-714154ECA4CD}" srcOrd="0" destOrd="0" presId="urn:microsoft.com/office/officeart/2005/8/layout/cycle2"/>
    <dgm:cxn modelId="{ECD3AE39-5770-4578-8A7A-C1D504BE8B94}" type="presOf" srcId="{6C54DE2B-79E1-4A84-B650-A73EB724ADE3}" destId="{A2AFF939-9EB5-46FE-B4AE-B4223D1A7293}" srcOrd="0" destOrd="0" presId="urn:microsoft.com/office/officeart/2005/8/layout/cycle2"/>
    <dgm:cxn modelId="{F242B082-C723-422D-B79D-30F4FF169CB6}" type="presOf" srcId="{E5370E71-8656-4C34-9654-CCD1D2BCA72B}" destId="{F30277B7-DC07-4DDA-BB0F-04C21564DBBD}" srcOrd="0" destOrd="0" presId="urn:microsoft.com/office/officeart/2005/8/layout/cycle2"/>
    <dgm:cxn modelId="{2FE9BD9A-53EE-41F9-BF36-5AD5AC22D4E3}" type="presParOf" srcId="{C49BA317-0C18-4D54-B3F2-A695894AB676}" destId="{F30277B7-DC07-4DDA-BB0F-04C21564DBBD}" srcOrd="0" destOrd="0" presId="urn:microsoft.com/office/officeart/2005/8/layout/cycle2"/>
    <dgm:cxn modelId="{A2AE783B-6C49-45C6-9CA0-81E53935C696}" type="presParOf" srcId="{C49BA317-0C18-4D54-B3F2-A695894AB676}" destId="{1A4C48BF-EEFE-4928-BE69-91F0E4053B68}" srcOrd="1" destOrd="0" presId="urn:microsoft.com/office/officeart/2005/8/layout/cycle2"/>
    <dgm:cxn modelId="{950235F1-BAA7-4898-8B43-5C9391DEC082}" type="presParOf" srcId="{1A4C48BF-EEFE-4928-BE69-91F0E4053B68}" destId="{0617D582-999A-4D43-B740-5B58F47DA444}" srcOrd="0" destOrd="0" presId="urn:microsoft.com/office/officeart/2005/8/layout/cycle2"/>
    <dgm:cxn modelId="{78A20D05-B4CB-4DBF-9521-CFF15786C6CD}" type="presParOf" srcId="{C49BA317-0C18-4D54-B3F2-A695894AB676}" destId="{770815FE-3CD2-4232-89E4-7F39B195866F}" srcOrd="2" destOrd="0" presId="urn:microsoft.com/office/officeart/2005/8/layout/cycle2"/>
    <dgm:cxn modelId="{45217111-B967-4A8C-9092-BC3D8C17F05E}" type="presParOf" srcId="{C49BA317-0C18-4D54-B3F2-A695894AB676}" destId="{AB1F7A7D-7AE9-4866-82DA-56FDD79AFA9C}" srcOrd="3" destOrd="0" presId="urn:microsoft.com/office/officeart/2005/8/layout/cycle2"/>
    <dgm:cxn modelId="{27B32E7A-A0E4-4398-9C48-1DD801557858}" type="presParOf" srcId="{AB1F7A7D-7AE9-4866-82DA-56FDD79AFA9C}" destId="{E7F2505A-0FD0-4D75-BD0A-604D175FAA03}" srcOrd="0" destOrd="0" presId="urn:microsoft.com/office/officeart/2005/8/layout/cycle2"/>
    <dgm:cxn modelId="{15BADFE6-71F3-4BE4-B972-BA933007C051}" type="presParOf" srcId="{C49BA317-0C18-4D54-B3F2-A695894AB676}" destId="{2A3DCB92-D4B9-46A7-AC4D-B7540A57BD7C}" srcOrd="4" destOrd="0" presId="urn:microsoft.com/office/officeart/2005/8/layout/cycle2"/>
    <dgm:cxn modelId="{C6DC5A61-A0D9-472E-8BAF-78577690C5EC}" type="presParOf" srcId="{C49BA317-0C18-4D54-B3F2-A695894AB676}" destId="{5830B9F6-F0FB-476F-BDAA-E3223DD264F7}" srcOrd="5" destOrd="0" presId="urn:microsoft.com/office/officeart/2005/8/layout/cycle2"/>
    <dgm:cxn modelId="{D61A66A7-C971-4186-AC85-003EC690B43D}" type="presParOf" srcId="{5830B9F6-F0FB-476F-BDAA-E3223DD264F7}" destId="{587F6555-4E74-4607-B3A5-1F17EF33B925}" srcOrd="0" destOrd="0" presId="urn:microsoft.com/office/officeart/2005/8/layout/cycle2"/>
    <dgm:cxn modelId="{3C33792E-4F62-4CE1-9C12-5E2D32B84567}" type="presParOf" srcId="{C49BA317-0C18-4D54-B3F2-A695894AB676}" destId="{BD69D2FA-6988-48F1-AF96-793BFFEACD98}" srcOrd="6" destOrd="0" presId="urn:microsoft.com/office/officeart/2005/8/layout/cycle2"/>
    <dgm:cxn modelId="{4CCE9FED-E08A-46EA-A071-5918DD3513D6}" type="presParOf" srcId="{C49BA317-0C18-4D54-B3F2-A695894AB676}" destId="{A2AFF939-9EB5-46FE-B4AE-B4223D1A7293}" srcOrd="7" destOrd="0" presId="urn:microsoft.com/office/officeart/2005/8/layout/cycle2"/>
    <dgm:cxn modelId="{4BCD3092-1E23-4261-9903-B4B3B9A6E6E7}" type="presParOf" srcId="{A2AFF939-9EB5-46FE-B4AE-B4223D1A7293}" destId="{9DA6C19A-4E5C-48DB-9E27-60F7367404BE}" srcOrd="0" destOrd="0" presId="urn:microsoft.com/office/officeart/2005/8/layout/cycle2"/>
    <dgm:cxn modelId="{1D2BEB17-9C53-481E-8E20-99F9B6465AFB}" type="presParOf" srcId="{C49BA317-0C18-4D54-B3F2-A695894AB676}" destId="{4F1CEB95-101C-4978-A809-714154ECA4CD}" srcOrd="8" destOrd="0" presId="urn:microsoft.com/office/officeart/2005/8/layout/cycle2"/>
    <dgm:cxn modelId="{F7E7437B-6088-42EA-9E6F-3A599B4B2F12}" type="presParOf" srcId="{C49BA317-0C18-4D54-B3F2-A695894AB676}" destId="{9D22DCA0-3887-473B-BEA8-216311FA996A}" srcOrd="9" destOrd="0" presId="urn:microsoft.com/office/officeart/2005/8/layout/cycle2"/>
    <dgm:cxn modelId="{9F5F692D-A6D5-4DEA-AD9D-9BF891C69E8F}" type="presParOf" srcId="{9D22DCA0-3887-473B-BEA8-216311FA996A}" destId="{C2D1D840-8671-4A7C-A653-DA1563E6C0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E9B32-C9FA-4BD7-825D-66FF88398E46}" type="doc">
      <dgm:prSet loTypeId="urn:microsoft.com/office/officeart/2005/8/layout/lProcess1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6A0C1143-3F33-4848-8572-B64489FBC084}">
      <dgm:prSet phldrT="[Text]"/>
      <dgm:spPr/>
      <dgm:t>
        <a:bodyPr/>
        <a:lstStyle/>
        <a:p>
          <a:r>
            <a:rPr lang="hr-HR" dirty="0" smtClean="0"/>
            <a:t>stupnjevito</a:t>
          </a:r>
          <a:endParaRPr lang="hr-HR" dirty="0"/>
        </a:p>
      </dgm:t>
    </dgm:pt>
    <dgm:pt modelId="{69DA3B54-ED5A-40AD-BD84-8218528AF82F}" type="parTrans" cxnId="{5D5CDD8E-8133-474F-B4AC-A69D8ECF5BE1}">
      <dgm:prSet/>
      <dgm:spPr/>
      <dgm:t>
        <a:bodyPr/>
        <a:lstStyle/>
        <a:p>
          <a:endParaRPr lang="hr-HR"/>
        </a:p>
      </dgm:t>
    </dgm:pt>
    <dgm:pt modelId="{725C7A98-003E-48D1-A41E-DEF829D58539}" type="sibTrans" cxnId="{5D5CDD8E-8133-474F-B4AC-A69D8ECF5BE1}">
      <dgm:prSet/>
      <dgm:spPr/>
      <dgm:t>
        <a:bodyPr/>
        <a:lstStyle/>
        <a:p>
          <a:endParaRPr lang="hr-HR"/>
        </a:p>
      </dgm:t>
    </dgm:pt>
    <dgm:pt modelId="{CA9031D6-A5AC-4A60-97D5-8F965EF7D4C1}">
      <dgm:prSet phldrT="[Text]" custT="1"/>
      <dgm:spPr/>
      <dgm:t>
        <a:bodyPr/>
        <a:lstStyle/>
        <a:p>
          <a:r>
            <a:rPr lang="hr-HR" sz="3400" dirty="0" smtClean="0"/>
            <a:t>in vivo</a:t>
          </a:r>
          <a:endParaRPr lang="hr-HR" sz="3400" dirty="0"/>
        </a:p>
      </dgm:t>
    </dgm:pt>
    <dgm:pt modelId="{EC9837FF-AC0E-4B86-AB9B-C6D24920DB46}" type="parTrans" cxnId="{7E1FCE8F-3D91-42A9-BB6F-8EE1DCA64277}">
      <dgm:prSet/>
      <dgm:spPr/>
      <dgm:t>
        <a:bodyPr/>
        <a:lstStyle/>
        <a:p>
          <a:endParaRPr lang="hr-HR"/>
        </a:p>
      </dgm:t>
    </dgm:pt>
    <dgm:pt modelId="{6008301F-6171-480E-AF45-52B4349B8EC9}" type="sibTrans" cxnId="{7E1FCE8F-3D91-42A9-BB6F-8EE1DCA64277}">
      <dgm:prSet/>
      <dgm:spPr/>
      <dgm:t>
        <a:bodyPr/>
        <a:lstStyle/>
        <a:p>
          <a:endParaRPr lang="hr-HR"/>
        </a:p>
      </dgm:t>
    </dgm:pt>
    <dgm:pt modelId="{01A99827-76DF-48C8-B054-3AC71B198EBF}">
      <dgm:prSet phldrT="[Text]"/>
      <dgm:spPr/>
      <dgm:t>
        <a:bodyPr/>
        <a:lstStyle/>
        <a:p>
          <a:r>
            <a:rPr lang="hr-HR" dirty="0" smtClean="0"/>
            <a:t>preplavljivanje</a:t>
          </a:r>
          <a:endParaRPr lang="hr-HR" dirty="0"/>
        </a:p>
      </dgm:t>
    </dgm:pt>
    <dgm:pt modelId="{124FC249-27AB-4E8D-92D6-2DB6AF997EB6}" type="parTrans" cxnId="{E056E33E-E461-4C8C-8D07-B154F0BDD6CD}">
      <dgm:prSet/>
      <dgm:spPr/>
      <dgm:t>
        <a:bodyPr/>
        <a:lstStyle/>
        <a:p>
          <a:endParaRPr lang="hr-HR"/>
        </a:p>
      </dgm:t>
    </dgm:pt>
    <dgm:pt modelId="{39791666-788D-49B2-B39C-F8623FBF91DB}" type="sibTrans" cxnId="{E056E33E-E461-4C8C-8D07-B154F0BDD6CD}">
      <dgm:prSet/>
      <dgm:spPr/>
      <dgm:t>
        <a:bodyPr/>
        <a:lstStyle/>
        <a:p>
          <a:endParaRPr lang="hr-HR"/>
        </a:p>
      </dgm:t>
    </dgm:pt>
    <dgm:pt modelId="{D79EBED6-A6B2-4CCB-8AEA-61D1FADFDCFF}">
      <dgm:prSet phldrT="[Text]" custT="1"/>
      <dgm:spPr/>
      <dgm:t>
        <a:bodyPr/>
        <a:lstStyle/>
        <a:p>
          <a:r>
            <a:rPr lang="hr-HR" sz="3400" b="0" dirty="0" smtClean="0"/>
            <a:t>u mašti</a:t>
          </a:r>
          <a:endParaRPr lang="hr-HR" sz="3400" b="0" dirty="0"/>
        </a:p>
      </dgm:t>
    </dgm:pt>
    <dgm:pt modelId="{70BD7D22-D763-4C68-8F02-F6742A3875CF}" type="sibTrans" cxnId="{0FF4F626-B554-4EF2-B4CF-AB0A01580DB5}">
      <dgm:prSet/>
      <dgm:spPr/>
      <dgm:t>
        <a:bodyPr/>
        <a:lstStyle/>
        <a:p>
          <a:endParaRPr lang="hr-HR"/>
        </a:p>
      </dgm:t>
    </dgm:pt>
    <dgm:pt modelId="{976B18E9-EEFA-4266-A3AA-5254B7709AB4}" type="parTrans" cxnId="{0FF4F626-B554-4EF2-B4CF-AB0A01580DB5}">
      <dgm:prSet/>
      <dgm:spPr/>
      <dgm:t>
        <a:bodyPr/>
        <a:lstStyle/>
        <a:p>
          <a:endParaRPr lang="hr-HR"/>
        </a:p>
      </dgm:t>
    </dgm:pt>
    <dgm:pt modelId="{8B06CF33-2801-4C09-9A09-B54479794EA7}" type="pres">
      <dgm:prSet presAssocID="{2CEE9B32-C9FA-4BD7-825D-66FF88398E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1989566-B011-4C59-A6B4-00266F5ED530}" type="pres">
      <dgm:prSet presAssocID="{D79EBED6-A6B2-4CCB-8AEA-61D1FADFDCFF}" presName="vertFlow" presStyleCnt="0"/>
      <dgm:spPr/>
    </dgm:pt>
    <dgm:pt modelId="{15B6AB44-97A6-42D5-8964-A30B6F56A311}" type="pres">
      <dgm:prSet presAssocID="{D79EBED6-A6B2-4CCB-8AEA-61D1FADFDCFF}" presName="header" presStyleLbl="node1" presStyleIdx="0" presStyleCnt="2" custLinFactY="-9191" custLinFactNeighborX="-708" custLinFactNeighborY="-100000"/>
      <dgm:spPr/>
      <dgm:t>
        <a:bodyPr/>
        <a:lstStyle/>
        <a:p>
          <a:endParaRPr lang="hr-HR"/>
        </a:p>
      </dgm:t>
    </dgm:pt>
    <dgm:pt modelId="{B2BEABE0-1BF5-48DA-BBD8-281E0F0EA9EE}" type="pres">
      <dgm:prSet presAssocID="{69DA3B54-ED5A-40AD-BD84-8218528AF82F}" presName="parTrans" presStyleLbl="sibTrans2D1" presStyleIdx="0" presStyleCnt="2" custAng="5400000" custScaleX="104142" custScaleY="434274"/>
      <dgm:spPr>
        <a:prstGeom prst="upDownArrow">
          <a:avLst/>
        </a:prstGeom>
      </dgm:spPr>
      <dgm:t>
        <a:bodyPr/>
        <a:lstStyle/>
        <a:p>
          <a:endParaRPr lang="hr-HR"/>
        </a:p>
      </dgm:t>
    </dgm:pt>
    <dgm:pt modelId="{C068E342-0951-411B-A7BB-B08A5FE2B101}" type="pres">
      <dgm:prSet presAssocID="{6A0C1143-3F33-4848-8572-B64489FBC084}" presName="child" presStyleLbl="alignAccFollowNode1" presStyleIdx="0" presStyleCnt="2" custLinFactY="20938" custLinFactNeighborX="-7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30E418-0378-4F8A-AFBA-22508A31E918}" type="pres">
      <dgm:prSet presAssocID="{D79EBED6-A6B2-4CCB-8AEA-61D1FADFDCFF}" presName="hSp" presStyleCnt="0"/>
      <dgm:spPr/>
    </dgm:pt>
    <dgm:pt modelId="{131A0B8E-038C-476B-BE32-D7CB81C2C552}" type="pres">
      <dgm:prSet presAssocID="{CA9031D6-A5AC-4A60-97D5-8F965EF7D4C1}" presName="vertFlow" presStyleCnt="0"/>
      <dgm:spPr/>
    </dgm:pt>
    <dgm:pt modelId="{DCA71415-4C97-4D78-8D2A-E9988984876D}" type="pres">
      <dgm:prSet presAssocID="{CA9031D6-A5AC-4A60-97D5-8F965EF7D4C1}" presName="header" presStyleLbl="node1" presStyleIdx="1" presStyleCnt="2" custLinFactY="-8094" custLinFactNeighborX="-1640" custLinFactNeighborY="-100000"/>
      <dgm:spPr/>
      <dgm:t>
        <a:bodyPr/>
        <a:lstStyle/>
        <a:p>
          <a:endParaRPr lang="hr-HR"/>
        </a:p>
      </dgm:t>
    </dgm:pt>
    <dgm:pt modelId="{B20863E8-39C6-4191-B7CC-43DBDF3307B0}" type="pres">
      <dgm:prSet presAssocID="{124FC249-27AB-4E8D-92D6-2DB6AF997EB6}" presName="parTrans" presStyleLbl="sibTrans2D1" presStyleIdx="1" presStyleCnt="2" custAng="10949428" custScaleX="156715" custScaleY="189321"/>
      <dgm:spPr>
        <a:prstGeom prst="leftRightArrow">
          <a:avLst/>
        </a:prstGeom>
      </dgm:spPr>
      <dgm:t>
        <a:bodyPr/>
        <a:lstStyle/>
        <a:p>
          <a:endParaRPr lang="hr-HR"/>
        </a:p>
      </dgm:t>
    </dgm:pt>
    <dgm:pt modelId="{502DB839-FCD4-4492-800F-F641B0420E50}" type="pres">
      <dgm:prSet presAssocID="{01A99827-76DF-48C8-B054-3AC71B198EBF}" presName="child" presStyleLbl="alignAccFollowNode1" presStyleIdx="1" presStyleCnt="2" custLinFactY="16307" custLinFactNeighborX="11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1FCE8F-3D91-42A9-BB6F-8EE1DCA64277}" srcId="{2CEE9B32-C9FA-4BD7-825D-66FF88398E46}" destId="{CA9031D6-A5AC-4A60-97D5-8F965EF7D4C1}" srcOrd="1" destOrd="0" parTransId="{EC9837FF-AC0E-4B86-AB9B-C6D24920DB46}" sibTransId="{6008301F-6171-480E-AF45-52B4349B8EC9}"/>
    <dgm:cxn modelId="{E056E33E-E461-4C8C-8D07-B154F0BDD6CD}" srcId="{CA9031D6-A5AC-4A60-97D5-8F965EF7D4C1}" destId="{01A99827-76DF-48C8-B054-3AC71B198EBF}" srcOrd="0" destOrd="0" parTransId="{124FC249-27AB-4E8D-92D6-2DB6AF997EB6}" sibTransId="{39791666-788D-49B2-B39C-F8623FBF91DB}"/>
    <dgm:cxn modelId="{ECB1B1D3-BFDD-4614-A8C3-81BE9D68E02C}" type="presOf" srcId="{6A0C1143-3F33-4848-8572-B64489FBC084}" destId="{C068E342-0951-411B-A7BB-B08A5FE2B101}" srcOrd="0" destOrd="0" presId="urn:microsoft.com/office/officeart/2005/8/layout/lProcess1"/>
    <dgm:cxn modelId="{49B730AD-9B8E-4D8E-9D78-1330A561D259}" type="presOf" srcId="{D79EBED6-A6B2-4CCB-8AEA-61D1FADFDCFF}" destId="{15B6AB44-97A6-42D5-8964-A30B6F56A311}" srcOrd="0" destOrd="0" presId="urn:microsoft.com/office/officeart/2005/8/layout/lProcess1"/>
    <dgm:cxn modelId="{5D5CDD8E-8133-474F-B4AC-A69D8ECF5BE1}" srcId="{D79EBED6-A6B2-4CCB-8AEA-61D1FADFDCFF}" destId="{6A0C1143-3F33-4848-8572-B64489FBC084}" srcOrd="0" destOrd="0" parTransId="{69DA3B54-ED5A-40AD-BD84-8218528AF82F}" sibTransId="{725C7A98-003E-48D1-A41E-DEF829D58539}"/>
    <dgm:cxn modelId="{0FF4F626-B554-4EF2-B4CF-AB0A01580DB5}" srcId="{2CEE9B32-C9FA-4BD7-825D-66FF88398E46}" destId="{D79EBED6-A6B2-4CCB-8AEA-61D1FADFDCFF}" srcOrd="0" destOrd="0" parTransId="{976B18E9-EEFA-4266-A3AA-5254B7709AB4}" sibTransId="{70BD7D22-D763-4C68-8F02-F6742A3875CF}"/>
    <dgm:cxn modelId="{210D2DEE-1DA9-4408-B1FE-CBE16BE8359D}" type="presOf" srcId="{2CEE9B32-C9FA-4BD7-825D-66FF88398E46}" destId="{8B06CF33-2801-4C09-9A09-B54479794EA7}" srcOrd="0" destOrd="0" presId="urn:microsoft.com/office/officeart/2005/8/layout/lProcess1"/>
    <dgm:cxn modelId="{103CED2E-A1CE-4F53-840D-0D0C5AE0D55A}" type="presOf" srcId="{01A99827-76DF-48C8-B054-3AC71B198EBF}" destId="{502DB839-FCD4-4492-800F-F641B0420E50}" srcOrd="0" destOrd="0" presId="urn:microsoft.com/office/officeart/2005/8/layout/lProcess1"/>
    <dgm:cxn modelId="{53C0CEFC-8DD2-4BC0-87C3-22F6E700D9AC}" type="presOf" srcId="{69DA3B54-ED5A-40AD-BD84-8218528AF82F}" destId="{B2BEABE0-1BF5-48DA-BBD8-281E0F0EA9EE}" srcOrd="0" destOrd="0" presId="urn:microsoft.com/office/officeart/2005/8/layout/lProcess1"/>
    <dgm:cxn modelId="{81AC9117-A682-4D70-A74B-F963DFE6069B}" type="presOf" srcId="{124FC249-27AB-4E8D-92D6-2DB6AF997EB6}" destId="{B20863E8-39C6-4191-B7CC-43DBDF3307B0}" srcOrd="0" destOrd="0" presId="urn:microsoft.com/office/officeart/2005/8/layout/lProcess1"/>
    <dgm:cxn modelId="{F82B366C-7BE0-40C4-B558-05188D9DA609}" type="presOf" srcId="{CA9031D6-A5AC-4A60-97D5-8F965EF7D4C1}" destId="{DCA71415-4C97-4D78-8D2A-E9988984876D}" srcOrd="0" destOrd="0" presId="urn:microsoft.com/office/officeart/2005/8/layout/lProcess1"/>
    <dgm:cxn modelId="{8CCB69E8-AD52-4D1B-B30C-73E595223DBB}" type="presParOf" srcId="{8B06CF33-2801-4C09-9A09-B54479794EA7}" destId="{71989566-B011-4C59-A6B4-00266F5ED530}" srcOrd="0" destOrd="0" presId="urn:microsoft.com/office/officeart/2005/8/layout/lProcess1"/>
    <dgm:cxn modelId="{3A7DD05B-94BC-48A1-964C-930C7A557B07}" type="presParOf" srcId="{71989566-B011-4C59-A6B4-00266F5ED530}" destId="{15B6AB44-97A6-42D5-8964-A30B6F56A311}" srcOrd="0" destOrd="0" presId="urn:microsoft.com/office/officeart/2005/8/layout/lProcess1"/>
    <dgm:cxn modelId="{D126F1EF-1516-450F-83A1-F2BBEFC3DC41}" type="presParOf" srcId="{71989566-B011-4C59-A6B4-00266F5ED530}" destId="{B2BEABE0-1BF5-48DA-BBD8-281E0F0EA9EE}" srcOrd="1" destOrd="0" presId="urn:microsoft.com/office/officeart/2005/8/layout/lProcess1"/>
    <dgm:cxn modelId="{9D335539-759B-4DE2-BF9E-C54878EA9283}" type="presParOf" srcId="{71989566-B011-4C59-A6B4-00266F5ED530}" destId="{C068E342-0951-411B-A7BB-B08A5FE2B101}" srcOrd="2" destOrd="0" presId="urn:microsoft.com/office/officeart/2005/8/layout/lProcess1"/>
    <dgm:cxn modelId="{4534D4FE-D653-4F75-8490-5FBF68FE3480}" type="presParOf" srcId="{8B06CF33-2801-4C09-9A09-B54479794EA7}" destId="{8930E418-0378-4F8A-AFBA-22508A31E918}" srcOrd="1" destOrd="0" presId="urn:microsoft.com/office/officeart/2005/8/layout/lProcess1"/>
    <dgm:cxn modelId="{D2425623-E31E-4233-97E5-9C4B12A8FDE4}" type="presParOf" srcId="{8B06CF33-2801-4C09-9A09-B54479794EA7}" destId="{131A0B8E-038C-476B-BE32-D7CB81C2C552}" srcOrd="2" destOrd="0" presId="urn:microsoft.com/office/officeart/2005/8/layout/lProcess1"/>
    <dgm:cxn modelId="{DC60C6B6-2AA1-4E31-997A-677BE6625044}" type="presParOf" srcId="{131A0B8E-038C-476B-BE32-D7CB81C2C552}" destId="{DCA71415-4C97-4D78-8D2A-E9988984876D}" srcOrd="0" destOrd="0" presId="urn:microsoft.com/office/officeart/2005/8/layout/lProcess1"/>
    <dgm:cxn modelId="{8005ACA8-1E2E-48CB-A788-B846ECF53CD5}" type="presParOf" srcId="{131A0B8E-038C-476B-BE32-D7CB81C2C552}" destId="{B20863E8-39C6-4191-B7CC-43DBDF3307B0}" srcOrd="1" destOrd="0" presId="urn:microsoft.com/office/officeart/2005/8/layout/lProcess1"/>
    <dgm:cxn modelId="{D7E275FF-DFAD-410F-8920-F18D86547145}" type="presParOf" srcId="{131A0B8E-038C-476B-BE32-D7CB81C2C552}" destId="{502DB839-FCD4-4492-800F-F641B0420E5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FBA9C-795A-4B47-895F-8A683512BA00}">
      <dsp:nvSpPr>
        <dsp:cNvPr id="0" name=""/>
        <dsp:cNvSpPr/>
      </dsp:nvSpPr>
      <dsp:spPr>
        <a:xfrm rot="2377963">
          <a:off x="2052886" y="3519316"/>
          <a:ext cx="567401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567401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0676D-487F-41B1-A38A-6164A0A7EAFA}">
      <dsp:nvSpPr>
        <dsp:cNvPr id="0" name=""/>
        <dsp:cNvSpPr/>
      </dsp:nvSpPr>
      <dsp:spPr>
        <a:xfrm rot="21508286">
          <a:off x="2117966" y="2572568"/>
          <a:ext cx="726189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726189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6A939-751E-42FE-B4C2-941CEE22B78D}">
      <dsp:nvSpPr>
        <dsp:cNvPr id="0" name=""/>
        <dsp:cNvSpPr/>
      </dsp:nvSpPr>
      <dsp:spPr>
        <a:xfrm rot="18920015">
          <a:off x="2074750" y="1626170"/>
          <a:ext cx="30018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300183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D9F5A-EEF6-42C2-92F3-ADE65A1B61F8}">
      <dsp:nvSpPr>
        <dsp:cNvPr id="0" name=""/>
        <dsp:cNvSpPr/>
      </dsp:nvSpPr>
      <dsp:spPr>
        <a:xfrm>
          <a:off x="-29761" y="1372203"/>
          <a:ext cx="2526890" cy="252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4F1F-2B8F-474C-B708-D7D1567B4A21}">
      <dsp:nvSpPr>
        <dsp:cNvPr id="0" name=""/>
        <dsp:cNvSpPr/>
      </dsp:nvSpPr>
      <dsp:spPr>
        <a:xfrm>
          <a:off x="1818739" y="-221404"/>
          <a:ext cx="2612875" cy="1974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tx1"/>
              </a:solidFill>
            </a:rPr>
            <a:t>komorbiditet</a:t>
          </a:r>
          <a:endParaRPr lang="hr-HR" sz="2300" b="1" kern="1200" dirty="0">
            <a:solidFill>
              <a:schemeClr val="tx1"/>
            </a:solidFill>
          </a:endParaRPr>
        </a:p>
      </dsp:txBody>
      <dsp:txXfrm>
        <a:off x="2201386" y="67816"/>
        <a:ext cx="1847581" cy="1396476"/>
      </dsp:txXfrm>
    </dsp:sp>
    <dsp:sp modelId="{F9C63B0F-E571-4705-831E-5C604D30E9A6}">
      <dsp:nvSpPr>
        <dsp:cNvPr id="0" name=""/>
        <dsp:cNvSpPr/>
      </dsp:nvSpPr>
      <dsp:spPr>
        <a:xfrm>
          <a:off x="2843137" y="1583747"/>
          <a:ext cx="2666152" cy="1946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psihopatologija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3233586" y="1868844"/>
        <a:ext cx="1885254" cy="1376567"/>
      </dsp:txXfrm>
    </dsp:sp>
    <dsp:sp modelId="{C47CBAFA-6067-484B-B3AB-9E8389FEB3F9}">
      <dsp:nvSpPr>
        <dsp:cNvPr id="0" name=""/>
        <dsp:cNvSpPr/>
      </dsp:nvSpPr>
      <dsp:spPr>
        <a:xfrm>
          <a:off x="1941771" y="3532499"/>
          <a:ext cx="3098477" cy="1945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slabije funkcioniranje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</a:rPr>
            <a:t>(akademsko, vršnjaci, obitelj)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2395532" y="3817409"/>
        <a:ext cx="2190955" cy="137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B8F33-6FA7-48F4-A823-CA4ADEF963B8}">
      <dsp:nvSpPr>
        <dsp:cNvPr id="0" name=""/>
        <dsp:cNvSpPr/>
      </dsp:nvSpPr>
      <dsp:spPr>
        <a:xfrm>
          <a:off x="147959" y="0"/>
          <a:ext cx="5800080" cy="232003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C3D3F-B4AD-4860-A023-0B8CF0BC4C5D}">
      <dsp:nvSpPr>
        <dsp:cNvPr id="0" name=""/>
        <dsp:cNvSpPr/>
      </dsp:nvSpPr>
      <dsp:spPr>
        <a:xfrm>
          <a:off x="843969" y="406005"/>
          <a:ext cx="1914026" cy="1136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tx1"/>
              </a:solidFill>
            </a:rPr>
            <a:t>Kognitivna distorzija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843969" y="406005"/>
        <a:ext cx="1914026" cy="1136815"/>
      </dsp:txXfrm>
    </dsp:sp>
    <dsp:sp modelId="{24412CEA-1DEE-425B-B81E-DB798A2796A0}">
      <dsp:nvSpPr>
        <dsp:cNvPr id="0" name=""/>
        <dsp:cNvSpPr/>
      </dsp:nvSpPr>
      <dsp:spPr>
        <a:xfrm>
          <a:off x="3048000" y="777210"/>
          <a:ext cx="2262031" cy="1136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tx1"/>
              </a:solidFill>
            </a:rPr>
            <a:t>Kognitivna deficijencija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3048000" y="777210"/>
        <a:ext cx="2262031" cy="113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277B7-DC07-4DDA-BB0F-04C21564DBBD}">
      <dsp:nvSpPr>
        <dsp:cNvPr id="0" name=""/>
        <dsp:cNvSpPr/>
      </dsp:nvSpPr>
      <dsp:spPr>
        <a:xfrm>
          <a:off x="2808181" y="-80254"/>
          <a:ext cx="1881461" cy="1768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Izlaganje</a:t>
          </a:r>
          <a:endParaRPr lang="hr-HR" sz="2000" kern="1200" dirty="0"/>
        </a:p>
      </dsp:txBody>
      <dsp:txXfrm>
        <a:off x="3083715" y="178714"/>
        <a:ext cx="1330393" cy="1250407"/>
      </dsp:txXfrm>
    </dsp:sp>
    <dsp:sp modelId="{1A4C48BF-EEFE-4928-BE69-91F0E4053B68}">
      <dsp:nvSpPr>
        <dsp:cNvPr id="0" name=""/>
        <dsp:cNvSpPr/>
      </dsp:nvSpPr>
      <dsp:spPr>
        <a:xfrm rot="1979288">
          <a:off x="4625924" y="1226694"/>
          <a:ext cx="384749" cy="542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4635228" y="1303822"/>
        <a:ext cx="269324" cy="325652"/>
      </dsp:txXfrm>
    </dsp:sp>
    <dsp:sp modelId="{770815FE-3CD2-4232-89E4-7F39B195866F}">
      <dsp:nvSpPr>
        <dsp:cNvPr id="0" name=""/>
        <dsp:cNvSpPr/>
      </dsp:nvSpPr>
      <dsp:spPr>
        <a:xfrm>
          <a:off x="4972704" y="1152125"/>
          <a:ext cx="2166233" cy="2298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Atribucije</a:t>
          </a:r>
          <a:endParaRPr lang="hr-HR" sz="1800" kern="1200" dirty="0"/>
        </a:p>
      </dsp:txBody>
      <dsp:txXfrm>
        <a:off x="5289941" y="1488728"/>
        <a:ext cx="1531759" cy="1625265"/>
      </dsp:txXfrm>
    </dsp:sp>
    <dsp:sp modelId="{AB1F7A7D-7AE9-4866-82DA-56FDD79AFA9C}">
      <dsp:nvSpPr>
        <dsp:cNvPr id="0" name=""/>
        <dsp:cNvSpPr/>
      </dsp:nvSpPr>
      <dsp:spPr>
        <a:xfrm rot="6982454">
          <a:off x="5352664" y="3226889"/>
          <a:ext cx="219357" cy="542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5400184" y="3305960"/>
        <a:ext cx="153550" cy="325652"/>
      </dsp:txXfrm>
    </dsp:sp>
    <dsp:sp modelId="{2A3DCB92-D4B9-46A7-AC4D-B7540A57BD7C}">
      <dsp:nvSpPr>
        <dsp:cNvPr id="0" name=""/>
        <dsp:cNvSpPr/>
      </dsp:nvSpPr>
      <dsp:spPr>
        <a:xfrm>
          <a:off x="3812279" y="3629647"/>
          <a:ext cx="2287632" cy="1779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Generalizacija vještina</a:t>
          </a:r>
          <a:endParaRPr lang="hr-HR" sz="1800" kern="1200" dirty="0"/>
        </a:p>
      </dsp:txBody>
      <dsp:txXfrm>
        <a:off x="4147295" y="3890205"/>
        <a:ext cx="1617600" cy="1258082"/>
      </dsp:txXfrm>
    </dsp:sp>
    <dsp:sp modelId="{5830B9F6-F0FB-476F-BDAA-E3223DD264F7}">
      <dsp:nvSpPr>
        <dsp:cNvPr id="0" name=""/>
        <dsp:cNvSpPr/>
      </dsp:nvSpPr>
      <dsp:spPr>
        <a:xfrm rot="10800000">
          <a:off x="3580642" y="4247871"/>
          <a:ext cx="163690" cy="542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3629749" y="4356421"/>
        <a:ext cx="114583" cy="325652"/>
      </dsp:txXfrm>
    </dsp:sp>
    <dsp:sp modelId="{BD69D2FA-6988-48F1-AF96-793BFFEACD98}">
      <dsp:nvSpPr>
        <dsp:cNvPr id="0" name=""/>
        <dsp:cNvSpPr/>
      </dsp:nvSpPr>
      <dsp:spPr>
        <a:xfrm>
          <a:off x="1580027" y="3715169"/>
          <a:ext cx="1923401" cy="1608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Terapeut- model</a:t>
          </a:r>
          <a:endParaRPr lang="hr-HR" sz="2000" kern="1200" dirty="0"/>
        </a:p>
      </dsp:txBody>
      <dsp:txXfrm>
        <a:off x="1861703" y="3950678"/>
        <a:ext cx="1360049" cy="1137137"/>
      </dsp:txXfrm>
    </dsp:sp>
    <dsp:sp modelId="{A2AFF939-9EB5-46FE-B4AE-B4223D1A7293}">
      <dsp:nvSpPr>
        <dsp:cNvPr id="0" name=""/>
        <dsp:cNvSpPr/>
      </dsp:nvSpPr>
      <dsp:spPr>
        <a:xfrm rot="15120000">
          <a:off x="1960028" y="3105488"/>
          <a:ext cx="421034" cy="542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2042699" y="3274102"/>
        <a:ext cx="294724" cy="325652"/>
      </dsp:txXfrm>
    </dsp:sp>
    <dsp:sp modelId="{4F1CEB95-101C-4978-A809-714154ECA4CD}">
      <dsp:nvSpPr>
        <dsp:cNvPr id="0" name=""/>
        <dsp:cNvSpPr/>
      </dsp:nvSpPr>
      <dsp:spPr>
        <a:xfrm>
          <a:off x="991570" y="1418969"/>
          <a:ext cx="1608155" cy="1608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Igranje uloga</a:t>
          </a:r>
          <a:endParaRPr lang="hr-HR" sz="2000" kern="1200" dirty="0"/>
        </a:p>
      </dsp:txBody>
      <dsp:txXfrm>
        <a:off x="1227079" y="1654478"/>
        <a:ext cx="1137137" cy="1137137"/>
      </dsp:txXfrm>
    </dsp:sp>
    <dsp:sp modelId="{9D22DCA0-3887-473B-BEA8-216311FA996A}">
      <dsp:nvSpPr>
        <dsp:cNvPr id="0" name=""/>
        <dsp:cNvSpPr/>
      </dsp:nvSpPr>
      <dsp:spPr>
        <a:xfrm rot="19440000">
          <a:off x="2534087" y="1282255"/>
          <a:ext cx="365863" cy="542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2544568" y="1423062"/>
        <a:ext cx="256104" cy="325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AB44-97A6-42D5-8964-A30B6F56A311}">
      <dsp:nvSpPr>
        <dsp:cNvPr id="0" name=""/>
        <dsp:cNvSpPr/>
      </dsp:nvSpPr>
      <dsp:spPr>
        <a:xfrm>
          <a:off x="0" y="779072"/>
          <a:ext cx="3138043" cy="78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0" kern="1200" dirty="0" smtClean="0"/>
            <a:t>u mašti</a:t>
          </a:r>
          <a:endParaRPr lang="hr-HR" sz="3400" b="0" kern="1200" dirty="0"/>
        </a:p>
      </dsp:txBody>
      <dsp:txXfrm>
        <a:off x="22978" y="802050"/>
        <a:ext cx="3092087" cy="738554"/>
      </dsp:txXfrm>
    </dsp:sp>
    <dsp:sp modelId="{B2BEABE0-1BF5-48DA-BBD8-281E0F0EA9EE}">
      <dsp:nvSpPr>
        <dsp:cNvPr id="0" name=""/>
        <dsp:cNvSpPr/>
      </dsp:nvSpPr>
      <dsp:spPr>
        <a:xfrm rot="10800000">
          <a:off x="1403072" y="1584176"/>
          <a:ext cx="331899" cy="596212"/>
        </a:xfrm>
        <a:prstGeom prst="upDownArrow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68E342-0951-411B-A7BB-B08A5FE2B101}">
      <dsp:nvSpPr>
        <dsp:cNvPr id="0" name=""/>
        <dsp:cNvSpPr/>
      </dsp:nvSpPr>
      <dsp:spPr>
        <a:xfrm>
          <a:off x="0" y="2200981"/>
          <a:ext cx="3138043" cy="7845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stupnjevito</a:t>
          </a:r>
          <a:endParaRPr lang="hr-HR" sz="3400" kern="1200" dirty="0"/>
        </a:p>
      </dsp:txBody>
      <dsp:txXfrm>
        <a:off x="22978" y="2223959"/>
        <a:ext cx="3092087" cy="738554"/>
      </dsp:txXfrm>
    </dsp:sp>
    <dsp:sp modelId="{DCA71415-4C97-4D78-8D2A-E9988984876D}">
      <dsp:nvSpPr>
        <dsp:cNvPr id="0" name=""/>
        <dsp:cNvSpPr/>
      </dsp:nvSpPr>
      <dsp:spPr>
        <a:xfrm>
          <a:off x="3528403" y="705871"/>
          <a:ext cx="3138043" cy="78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111517"/>
                <a:satOff val="54077"/>
                <a:lumOff val="3645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-111517"/>
                <a:satOff val="54077"/>
                <a:lumOff val="3645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-111517"/>
                <a:satOff val="54077"/>
                <a:lumOff val="364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in vivo</a:t>
          </a:r>
          <a:endParaRPr lang="hr-HR" sz="3400" kern="1200" dirty="0"/>
        </a:p>
      </dsp:txBody>
      <dsp:txXfrm>
        <a:off x="3551381" y="728849"/>
        <a:ext cx="3092087" cy="738554"/>
      </dsp:txXfrm>
    </dsp:sp>
    <dsp:sp modelId="{B20863E8-39C6-4191-B7CC-43DBDF3307B0}">
      <dsp:nvSpPr>
        <dsp:cNvPr id="0" name=""/>
        <dsp:cNvSpPr/>
      </dsp:nvSpPr>
      <dsp:spPr>
        <a:xfrm rot="16229066">
          <a:off x="4828003" y="1738461"/>
          <a:ext cx="592804" cy="259917"/>
        </a:xfrm>
        <a:prstGeom prst="leftRightArrow">
          <a:avLst/>
        </a:prstGeom>
        <a:gradFill rotWithShape="0">
          <a:gsLst>
            <a:gs pos="0">
              <a:schemeClr val="accent1">
                <a:shade val="90000"/>
                <a:hueOff val="-120286"/>
                <a:satOff val="13631"/>
                <a:lumOff val="22119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-120286"/>
                <a:satOff val="13631"/>
                <a:lumOff val="22119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-120286"/>
                <a:satOff val="13631"/>
                <a:lumOff val="221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2DB839-FCD4-4492-800F-F641B0420E50}">
      <dsp:nvSpPr>
        <dsp:cNvPr id="0" name=""/>
        <dsp:cNvSpPr/>
      </dsp:nvSpPr>
      <dsp:spPr>
        <a:xfrm>
          <a:off x="3582364" y="2246457"/>
          <a:ext cx="3138043" cy="7845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preplavljivanje</a:t>
          </a:r>
          <a:endParaRPr lang="hr-HR" sz="3400" kern="1200" dirty="0"/>
        </a:p>
      </dsp:txBody>
      <dsp:txXfrm>
        <a:off x="3605342" y="2269435"/>
        <a:ext cx="3092087" cy="73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1F0CF-E041-4CF6-B496-FADB2471BC47}" type="datetimeFigureOut">
              <a:rPr lang="hr-HR" smtClean="0"/>
              <a:pPr/>
              <a:t>16.1.2018.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7B750-09A5-4263-9292-A804F101C3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88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F2D0AB-E552-4611-B977-E080A51AD5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37AC-72B1-4D8F-8EAE-D3A4E0F4AB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CBD91-1CBD-483E-826D-8A96756087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26C6-7C55-4F22-9B3E-BDCB5E5EFD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AE14-8224-4D0D-A741-8FC930A22C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1687-8C4C-493E-8148-012D1EB11E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9202-F494-48ED-BC2B-C483A957C3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4413-A8AF-4029-9BCD-7F554A5607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B82E-7BA7-421E-8CB3-FA4FC180DB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C1B6-4CF0-4D4A-8060-CDF9623448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E43B-577B-4F9D-89A9-5E5225ED6F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DC27-D0DF-4C37-BB11-8F0D69F61B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134133-CBAF-4C56-82ED-430777D404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988840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Specifičnosti BK tretmana anksioznosti u djece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861048"/>
            <a:ext cx="4592340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hr-H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/>
              <a:t>       </a:t>
            </a:r>
            <a:r>
              <a:rPr lang="hr-HR" sz="2400" dirty="0" smtClean="0"/>
              <a:t>Lara Buljan Gudelj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       Split, 20.1.2018.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634082"/>
          </a:xfrm>
        </p:spPr>
        <p:txBody>
          <a:bodyPr/>
          <a:lstStyle/>
          <a:p>
            <a:pPr algn="l"/>
            <a:r>
              <a:rPr lang="hr-HR" sz="3600" dirty="0" smtClean="0"/>
              <a:t>2.Uporaba vještina</a:t>
            </a:r>
            <a:endParaRPr lang="hr-HR" sz="36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755576" y="1196752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22114"/>
          </a:xfrm>
        </p:spPr>
        <p:txBody>
          <a:bodyPr/>
          <a:lstStyle/>
          <a:p>
            <a:r>
              <a:rPr lang="hr-HR" dirty="0" smtClean="0"/>
              <a:t>Komponente KBT-a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1. Psihoedukacija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Prepoznati i razlikovati vlastite osjećaje i raspoloženja</a:t>
            </a:r>
          </a:p>
          <a:p>
            <a:pPr>
              <a:buFontTx/>
              <a:buChar char="-"/>
            </a:pPr>
            <a:r>
              <a:rPr lang="hr-HR" dirty="0" smtClean="0"/>
              <a:t>Fizički simptomi anksioznosti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bolest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2. Relaksacija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Razvoj svjesnosti i kontrole nad tjelesnim i mišićnim reakcijama na anksioznost</a:t>
            </a:r>
          </a:p>
          <a:p>
            <a:pPr>
              <a:buFontTx/>
              <a:buChar char="-"/>
            </a:pPr>
            <a:r>
              <a:rPr lang="hr-HR" dirty="0" smtClean="0"/>
              <a:t>“znakom kontrolirana relaksacija”</a:t>
            </a:r>
          </a:p>
          <a:p>
            <a:pPr>
              <a:buFontTx/>
              <a:buChar char="-"/>
            </a:pPr>
            <a:r>
              <a:rPr lang="hr-HR" dirty="0" smtClean="0"/>
              <a:t>Upute moraju odgovarati dobi!</a:t>
            </a:r>
            <a:endParaRPr lang="hr-HR" dirty="0"/>
          </a:p>
        </p:txBody>
      </p:sp>
      <p:sp>
        <p:nvSpPr>
          <p:cNvPr id="7" name="Not Equal 6"/>
          <p:cNvSpPr/>
          <p:nvPr/>
        </p:nvSpPr>
        <p:spPr>
          <a:xfrm>
            <a:off x="1259632" y="4221088"/>
            <a:ext cx="1008112" cy="36004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7200800" cy="639762"/>
          </a:xfrm>
        </p:spPr>
        <p:txBody>
          <a:bodyPr/>
          <a:lstStyle/>
          <a:p>
            <a:r>
              <a:rPr lang="hr-HR" dirty="0" smtClean="0"/>
              <a:t>3. Stvaranje kognitivnih baza suočavanja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4040188" cy="478539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Kognitivne strategije sastoje se od poučavanja djeteta da:</a:t>
            </a:r>
          </a:p>
          <a:p>
            <a:r>
              <a:rPr lang="hr-HR" dirty="0" smtClean="0"/>
              <a:t>testira i reducira negativan unutarnji govor</a:t>
            </a:r>
          </a:p>
          <a:p>
            <a:r>
              <a:rPr lang="hr-HR" dirty="0" smtClean="0"/>
              <a:t>potiče stvaranje pozitivnog unutarnjeg govora</a:t>
            </a:r>
          </a:p>
          <a:p>
            <a:r>
              <a:rPr lang="hr-HR" dirty="0" smtClean="0"/>
              <a:t> kreira plan suočavanja s kriznim situacijama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r>
              <a:rPr lang="hr-HR" dirty="0" smtClean="0"/>
              <a:t>Tehnike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3" y="1916832"/>
            <a:ext cx="4186808" cy="4209331"/>
          </a:xfrm>
        </p:spPr>
        <p:txBody>
          <a:bodyPr/>
          <a:lstStyle/>
          <a:p>
            <a:r>
              <a:rPr lang="hr-HR" dirty="0" smtClean="0"/>
              <a:t>Kognitivno modeliranje, uvježbavanje, socijalno osnaživanje, igranje uloga</a:t>
            </a:r>
          </a:p>
          <a:p>
            <a:endParaRPr lang="hr-HR" dirty="0" smtClean="0"/>
          </a:p>
          <a:p>
            <a:r>
              <a:rPr lang="hr-HR" sz="2000" dirty="0" smtClean="0"/>
              <a:t>Terapeut radi na tome da dijete:</a:t>
            </a:r>
          </a:p>
          <a:p>
            <a:pPr>
              <a:buNone/>
            </a:pPr>
            <a:r>
              <a:rPr lang="hr-HR" sz="2000" dirty="0" smtClean="0"/>
              <a:t>1.) otkloni karakteristične krive interpretacije događaja u okolini</a:t>
            </a:r>
          </a:p>
          <a:p>
            <a:pPr>
              <a:buNone/>
            </a:pPr>
            <a:r>
              <a:rPr lang="hr-HR" sz="2000" dirty="0" smtClean="0"/>
              <a:t>2.) postpuno i sustavno izgradi referentni okvir koji sadrži strategije suočavanja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480720" cy="639762"/>
          </a:xfrm>
        </p:spPr>
        <p:txBody>
          <a:bodyPr/>
          <a:lstStyle/>
          <a:p>
            <a:r>
              <a:rPr lang="hr-HR" dirty="0" smtClean="0"/>
              <a:t>4. Rješavanje problema- samopouzdanje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1772816"/>
            <a:ext cx="4040188" cy="3951288"/>
          </a:xfrm>
          <a:ln w="38100"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r>
              <a:rPr lang="hr-HR" dirty="0" smtClean="0"/>
              <a:t>1.) problemi su dio svakodnevnog života</a:t>
            </a:r>
          </a:p>
          <a:p>
            <a:pPr>
              <a:buNone/>
            </a:pPr>
            <a:r>
              <a:rPr lang="hr-HR" dirty="0" smtClean="0"/>
              <a:t>2.) dijete operacionalizira problem kroz ostvarive ciljeve</a:t>
            </a:r>
          </a:p>
          <a:p>
            <a:pPr>
              <a:buNone/>
            </a:pPr>
            <a:r>
              <a:rPr lang="hr-HR" dirty="0" smtClean="0"/>
              <a:t>3.) zapisivanje svih ideja bez njihove evaluacije</a:t>
            </a:r>
          </a:p>
          <a:p>
            <a:pPr>
              <a:buNone/>
            </a:pPr>
            <a:r>
              <a:rPr lang="hr-HR" dirty="0" smtClean="0"/>
              <a:t>4.) vrednovanje svih ideja i odabir najbolje</a:t>
            </a:r>
          </a:p>
          <a:p>
            <a:pPr>
              <a:buNone/>
            </a:pPr>
            <a:r>
              <a:rPr lang="hr-HR" dirty="0" smtClean="0"/>
              <a:t>5.) vrednovanje ishoda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 rot="20516179">
            <a:off x="545350" y="15114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Što je problem?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 rot="592672">
            <a:off x="483744" y="374939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Kakav je ishod?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 rot="1148954">
            <a:off x="5779789" y="1498537"/>
            <a:ext cx="27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Što sve mogu napraviti?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Koje rješenje je najbolje?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 rot="20516179">
            <a:off x="6964080" y="315393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Što će se dogoditi ako to napravim?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476672"/>
            <a:ext cx="7696200" cy="3816424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5. Kontigentno potkrepljenje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Naglašavati važnost samonagrađivanja i djelomičnog uspjeha!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63688" y="1124744"/>
            <a:ext cx="1368152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3968" y="1124744"/>
            <a:ext cx="63624" cy="1287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1052736"/>
            <a:ext cx="108012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9552" y="2276872"/>
            <a:ext cx="2088232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oblikovanje</a:t>
            </a:r>
            <a:endParaRPr lang="hr-HR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2780928"/>
            <a:ext cx="2160240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pozitivno potkrepljenje</a:t>
            </a:r>
            <a:endParaRPr lang="hr-HR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2564904"/>
            <a:ext cx="2088232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gašenje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246240" cy="576064"/>
          </a:xfrm>
        </p:spPr>
        <p:txBody>
          <a:bodyPr/>
          <a:lstStyle/>
          <a:p>
            <a:pPr algn="l"/>
            <a:r>
              <a:rPr lang="hr-HR" sz="3200" dirty="0" smtClean="0"/>
              <a:t>6. Modeliranje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696200" cy="2880320"/>
          </a:xfrm>
        </p:spPr>
        <p:txBody>
          <a:bodyPr/>
          <a:lstStyle/>
          <a:p>
            <a:r>
              <a:rPr lang="hr-HR" sz="2400" dirty="0" smtClean="0"/>
              <a:t>Teorija socijalnog učenja- Bandura</a:t>
            </a:r>
          </a:p>
          <a:p>
            <a:r>
              <a:rPr lang="hr-HR" sz="2400" dirty="0" smtClean="0"/>
              <a:t>Demonstrira se ponašanje u stresnoj situaciji kako bi se djetetu ilustrirale poželjne reakcije.</a:t>
            </a:r>
          </a:p>
          <a:p>
            <a:r>
              <a:rPr lang="hr-HR" sz="2400" dirty="0" smtClean="0"/>
              <a:t>Video snimka, promatranje uživo, sudjelovanje</a:t>
            </a:r>
          </a:p>
          <a:p>
            <a:r>
              <a:rPr lang="hr-HR" sz="2400" dirty="0" smtClean="0"/>
              <a:t>Korektivna povratna informacija, potkrepljenje za trud i djelomičan uspjeh su potrebni za bi dijete usvojilo ponašanje modela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36" y="224408"/>
            <a:ext cx="3526160" cy="972344"/>
          </a:xfrm>
        </p:spPr>
        <p:txBody>
          <a:bodyPr/>
          <a:lstStyle/>
          <a:p>
            <a:pPr algn="l"/>
            <a:r>
              <a:rPr lang="hr-HR" sz="3200" dirty="0" smtClean="0"/>
              <a:t>7. Izlaganje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696200" cy="3672408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8006159"/>
              </p:ext>
            </p:extLst>
          </p:nvPr>
        </p:nvGraphicFramePr>
        <p:xfrm>
          <a:off x="899592" y="1484784"/>
          <a:ext cx="672040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06480" cy="1116360"/>
          </a:xfrm>
        </p:spPr>
        <p:txBody>
          <a:bodyPr/>
          <a:lstStyle/>
          <a:p>
            <a:pPr algn="l"/>
            <a:r>
              <a:rPr lang="hr-HR" sz="3200" dirty="0" smtClean="0"/>
              <a:t>FEAR plan- Klinika za djecu i mlade s anksioznim poremećajem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696200" cy="40016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                             Tehnike:</a:t>
            </a:r>
          </a:p>
          <a:p>
            <a:pPr>
              <a:buNone/>
            </a:pPr>
            <a:r>
              <a:rPr lang="hr-HR" dirty="0" smtClean="0"/>
              <a:t>                                 - </a:t>
            </a:r>
            <a:r>
              <a:rPr lang="hr-HR" sz="2400" dirty="0" smtClean="0"/>
              <a:t>modeliranje, izlaganje</a:t>
            </a:r>
          </a:p>
          <a:p>
            <a:pPr>
              <a:buNone/>
            </a:pPr>
            <a:r>
              <a:rPr lang="hr-HR" sz="2400" dirty="0" smtClean="0"/>
              <a:t>                                           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		    + STIC zadaci </a:t>
            </a:r>
            <a:r>
              <a:rPr lang="hr-HR" dirty="0" smtClean="0"/>
              <a:t>             </a:t>
            </a:r>
            <a:endParaRPr lang="hr-HR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9552" y="1412776"/>
            <a:ext cx="4040188" cy="395128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1.)</a:t>
            </a:r>
            <a:r>
              <a:rPr kumimoji="0" lang="hr-H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Prepoznavanje tjelesnih simptoma anksioznosti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kern="0" baseline="0" dirty="0" smtClean="0">
                <a:latin typeface="+mn-lt"/>
              </a:rPr>
              <a:t>2.) Identificiranje anksioznih kognicija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3.) Razvijanje strategija suočavanja s anksioznosti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kern="0" noProof="0" dirty="0" smtClean="0">
                <a:latin typeface="+mn-lt"/>
              </a:rPr>
              <a:t>4.) Upravljanje nepredviđenim okolnostima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550496" cy="756320"/>
          </a:xfrm>
        </p:spPr>
        <p:txBody>
          <a:bodyPr/>
          <a:lstStyle/>
          <a:p>
            <a:pPr algn="l"/>
            <a:r>
              <a:rPr lang="hr-HR" sz="3200" dirty="0" smtClean="0"/>
              <a:t>F korak- Feeling frightened?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4750296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 dirty="0" smtClean="0"/>
              <a:t>Prepoznavanje anksioznih osjećaja i njihovo razlikovanje od drugih emocija</a:t>
            </a:r>
          </a:p>
          <a:p>
            <a:pPr>
              <a:buFontTx/>
              <a:buChar char="-"/>
            </a:pPr>
            <a:r>
              <a:rPr lang="hr-HR" sz="2400" dirty="0" smtClean="0"/>
              <a:t>Prepoznavanje facijalne ekspresije, držanja i fizioloških signala</a:t>
            </a:r>
          </a:p>
          <a:p>
            <a:pPr>
              <a:buFontTx/>
              <a:buChar char="-"/>
            </a:pPr>
            <a:r>
              <a:rPr lang="hr-HR" sz="2400" dirty="0" smtClean="0"/>
              <a:t>Općenito pa specifično</a:t>
            </a:r>
          </a:p>
          <a:p>
            <a:pPr>
              <a:buFontTx/>
              <a:buChar char="-"/>
            </a:pPr>
            <a:r>
              <a:rPr lang="hr-HR" sz="2400" dirty="0" smtClean="0"/>
              <a:t>Aktivnosti za olakšavanje F koraka; irezivanje likova iz časopisa, crtanje vlastitog tijela, glumljenje osjećaja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Picture 3" descr="tijelo.jpg"/>
          <p:cNvPicPr>
            <a:picLocks noChangeAspect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>
          <a:xfrm>
            <a:off x="4932040" y="1196752"/>
            <a:ext cx="421196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22504" cy="1224136"/>
          </a:xfrm>
        </p:spPr>
        <p:txBody>
          <a:bodyPr/>
          <a:lstStyle/>
          <a:p>
            <a:pPr algn="l"/>
            <a:r>
              <a:rPr lang="hr-HR" sz="3200" dirty="0" smtClean="0"/>
              <a:t>Korak E- Expecting bad things to happen?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696200" cy="2952328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 dirty="0" smtClean="0"/>
              <a:t>Identificiranje misli koje doprinose anksioznom doživljaju; svjesnost unutarnjeg govora</a:t>
            </a:r>
          </a:p>
          <a:p>
            <a:pPr>
              <a:buFontTx/>
              <a:buChar char="-"/>
            </a:pPr>
            <a:r>
              <a:rPr lang="hr-HR" sz="2400" dirty="0" smtClean="0"/>
              <a:t>Preispitati pretpostavke i vjerovanja koja dovode do anksioznosti</a:t>
            </a:r>
          </a:p>
          <a:p>
            <a:pPr>
              <a:buFontTx/>
              <a:buChar char="-"/>
            </a:pPr>
            <a:r>
              <a:rPr lang="hr-HR" sz="2400" dirty="0" smtClean="0"/>
              <a:t>Cilj je stvaranje nove baze procesiranja informacija koje će im pomoći u suočavanju</a:t>
            </a:r>
          </a:p>
          <a:p>
            <a:pPr>
              <a:buFontTx/>
              <a:buChar char="-"/>
            </a:pPr>
            <a:r>
              <a:rPr lang="hr-HR" sz="2400" dirty="0" smtClean="0"/>
              <a:t>Domaći zadaci (STIC), igranje uloga, izlaganje</a:t>
            </a:r>
            <a:endParaRPr lang="hr-HR" sz="2400" dirty="0"/>
          </a:p>
        </p:txBody>
      </p:sp>
      <p:pic>
        <p:nvPicPr>
          <p:cNvPr id="20482" name="Picture 2" descr="Slikovni rezultat za interview clipart"/>
          <p:cNvPicPr>
            <a:picLocks noChangeAspect="1" noChangeArrowheads="1"/>
          </p:cNvPicPr>
          <p:nvPr/>
        </p:nvPicPr>
        <p:blipFill>
          <a:blip r:embed="rId2" cstate="print"/>
          <a:srcRect r="939" b="6475"/>
          <a:stretch>
            <a:fillRect/>
          </a:stretch>
        </p:blipFill>
        <p:spPr bwMode="auto">
          <a:xfrm>
            <a:off x="5796136" y="4725144"/>
            <a:ext cx="2736304" cy="1728192"/>
          </a:xfrm>
          <a:prstGeom prst="rect">
            <a:avLst/>
          </a:prstGeom>
          <a:noFill/>
        </p:spPr>
      </p:pic>
      <p:pic>
        <p:nvPicPr>
          <p:cNvPr id="20484" name="Picture 4" descr="Slikovni rezultat za how to draw a cartoon"/>
          <p:cNvPicPr>
            <a:picLocks noChangeAspect="1" noChangeArrowheads="1"/>
          </p:cNvPicPr>
          <p:nvPr/>
        </p:nvPicPr>
        <p:blipFill>
          <a:blip r:embed="rId3" cstate="print"/>
          <a:srcRect l="31137" t="51111" r="32722"/>
          <a:stretch>
            <a:fillRect/>
          </a:stretch>
        </p:blipFill>
        <p:spPr bwMode="auto">
          <a:xfrm>
            <a:off x="1979712" y="5013176"/>
            <a:ext cx="1656184" cy="158417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203848" y="4509120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620688"/>
            <a:ext cx="7696200" cy="5081736"/>
          </a:xfrm>
        </p:spPr>
        <p:txBody>
          <a:bodyPr/>
          <a:lstStyle/>
          <a:p>
            <a:r>
              <a:rPr lang="hr-HR" dirty="0" smtClean="0"/>
              <a:t>Moj najveći strah u djetinjstvu?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Kako sam se nosio/la s njim?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4559507" cy="2507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1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06480" cy="1044352"/>
          </a:xfrm>
        </p:spPr>
        <p:txBody>
          <a:bodyPr/>
          <a:lstStyle/>
          <a:p>
            <a:r>
              <a:rPr lang="hr-HR" sz="3200" dirty="0" smtClean="0"/>
              <a:t>Korak A- Attitudes and actions that can help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696200" cy="3929608"/>
          </a:xfrm>
        </p:spPr>
        <p:txBody>
          <a:bodyPr/>
          <a:lstStyle/>
          <a:p>
            <a:r>
              <a:rPr lang="hr-HR" dirty="0" smtClean="0"/>
              <a:t>Tehnika rješavanja problema </a:t>
            </a:r>
          </a:p>
          <a:p>
            <a:r>
              <a:rPr lang="hr-HR" dirty="0" smtClean="0"/>
              <a:t>Neugrožavajuće, terapeutov primjer, primjer relevantan za klijenta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3794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63888"/>
            <a:ext cx="4121454" cy="309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 rot="1127923">
            <a:off x="3974561" y="3368301"/>
            <a:ext cx="2347006" cy="15966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 rot="1217194">
            <a:off x="4334434" y="377897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Pod mojom si zaštitom!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22504" cy="648072"/>
          </a:xfrm>
        </p:spPr>
        <p:txBody>
          <a:bodyPr/>
          <a:lstStyle/>
          <a:p>
            <a:pPr algn="l"/>
            <a:r>
              <a:rPr lang="hr-HR" sz="3200" dirty="0" smtClean="0"/>
              <a:t>Korak R- rezultati i nagrade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344816" cy="4289648"/>
          </a:xfrm>
        </p:spPr>
        <p:txBody>
          <a:bodyPr/>
          <a:lstStyle/>
          <a:p>
            <a:r>
              <a:rPr lang="hr-HR" sz="2800" dirty="0" smtClean="0"/>
              <a:t>Anksiozna djeca često se nerealno procjenjuju ili imaju previsoke standarde.</a:t>
            </a:r>
          </a:p>
          <a:p>
            <a:r>
              <a:rPr lang="hr-HR" sz="2800" dirty="0" smtClean="0"/>
              <a:t>Trebaju naučiti vrednovati </a:t>
            </a:r>
            <a:r>
              <a:rPr lang="hr-HR" sz="2800" u="sng" dirty="0" smtClean="0"/>
              <a:t>trud</a:t>
            </a:r>
            <a:r>
              <a:rPr lang="hr-HR" sz="2800" dirty="0" smtClean="0"/>
              <a:t> prilikom suočavanja sa stresnom situacijom i prikladno se nagraditi</a:t>
            </a:r>
          </a:p>
          <a:p>
            <a:r>
              <a:rPr lang="hr-HR" sz="2800" dirty="0" smtClean="0"/>
              <a:t>Trud, a ne ishod!</a:t>
            </a:r>
          </a:p>
          <a:p>
            <a:r>
              <a:rPr lang="hr-HR" sz="2800" dirty="0" smtClean="0"/>
              <a:t>popis mogućih nagrada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318248" cy="828328"/>
          </a:xfrm>
        </p:spPr>
        <p:txBody>
          <a:bodyPr/>
          <a:lstStyle/>
          <a:p>
            <a:r>
              <a:rPr lang="hr-HR" sz="3200" dirty="0" smtClean="0"/>
              <a:t>Procjena FEAR plana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696200" cy="4073624"/>
          </a:xfrm>
        </p:spPr>
        <p:txBody>
          <a:bodyPr/>
          <a:lstStyle/>
          <a:p>
            <a:r>
              <a:rPr lang="hr-HR" dirty="0" smtClean="0"/>
              <a:t>zadaci izlaganja</a:t>
            </a:r>
          </a:p>
          <a:p>
            <a:r>
              <a:rPr lang="hr-HR" dirty="0" smtClean="0"/>
              <a:t>Going Hollywood</a:t>
            </a:r>
          </a:p>
          <a:p>
            <a:endParaRPr lang="hr-HR" dirty="0"/>
          </a:p>
        </p:txBody>
      </p:sp>
      <p:pic>
        <p:nvPicPr>
          <p:cNvPr id="5" name="Picture 2" descr="Slikovni rezultat za fil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286977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87824" y="2204864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491880" y="292494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Rad s obitelji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611560" y="548680"/>
            <a:ext cx="366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Ne biti prezaštitnički nastrojeni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67544" y="2204864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Vježbanje relaksacije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0032" y="105273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Ne negirati 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4128" y="479715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Pomoć u organizaciji vremena (domaće zadaće)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458112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Mogući osjećaj krivnje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2200" y="270892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Mogućnost vlastite patologije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792" y="55172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Ne nametati vlastite stavove i misli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04664"/>
            <a:ext cx="7488832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000" dirty="0" smtClean="0"/>
              <a:t>Empirijski je potvrđeno da su bihevioralne i kognitivno-bihevioralne tehnike najučinkovitije u tretmanu dječje anksioznosti. </a:t>
            </a:r>
          </a:p>
          <a:p>
            <a:pPr marL="0" indent="0">
              <a:buNone/>
            </a:pPr>
            <a:r>
              <a:rPr lang="hr-HR" sz="2400" dirty="0" smtClean="0"/>
              <a:t>                                    Fobije		</a:t>
            </a: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  </a:t>
            </a:r>
            <a:r>
              <a:rPr lang="hr-HR" sz="2400" dirty="0" err="1" smtClean="0"/>
              <a:t>desenzitizacija</a:t>
            </a:r>
            <a:r>
              <a:rPr lang="hr-HR" sz="2400" dirty="0" smtClean="0"/>
              <a:t>     modeliranje     </a:t>
            </a:r>
            <a:r>
              <a:rPr lang="hr-HR" sz="2400" dirty="0" err="1" smtClean="0"/>
              <a:t>kontigentno</a:t>
            </a:r>
            <a:r>
              <a:rPr lang="hr-HR" sz="2400" dirty="0" smtClean="0"/>
              <a:t>         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              potkrepljenje</a:t>
            </a:r>
          </a:p>
          <a:p>
            <a:r>
              <a:rPr lang="hr-HR" sz="2400" dirty="0" smtClean="0"/>
              <a:t>Ostali anksiozni poremećaji- kognitivno-bihevioralne tehnike </a:t>
            </a:r>
          </a:p>
          <a:p>
            <a:endParaRPr lang="hr-HR" sz="2400" dirty="0" smtClean="0"/>
          </a:p>
          <a:p>
            <a:r>
              <a:rPr lang="hr-HR" sz="2400" dirty="0" smtClean="0"/>
              <a:t>70% KBT</a:t>
            </a:r>
          </a:p>
          <a:p>
            <a:r>
              <a:rPr lang="hr-HR" sz="2400" dirty="0" smtClean="0"/>
              <a:t>95% KBT+ FAM</a:t>
            </a:r>
            <a:endParaRPr lang="hr-HR" sz="2400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1907704" y="1666339"/>
            <a:ext cx="1457455" cy="3945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H="1">
            <a:off x="4072595" y="1783467"/>
            <a:ext cx="8384" cy="4278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4860032" y="1593255"/>
            <a:ext cx="1296144" cy="4675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0688"/>
            <a:ext cx="5758408" cy="4865712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Hvala na </a:t>
            </a:r>
            <a:r>
              <a:rPr lang="hr-HR" dirty="0" smtClean="0"/>
              <a:t>pažnji!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32129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Anksioznost u djetinjstvu</a:t>
            </a:r>
            <a:endParaRPr lang="hr-HR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115616" y="1700808"/>
            <a:ext cx="288032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5536" y="404664"/>
            <a:ext cx="1296144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467544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10%-20%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6206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normalna anksioznost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patološka</a:t>
            </a:r>
            <a:endParaRPr lang="hr-HR" dirty="0"/>
          </a:p>
        </p:txBody>
      </p:sp>
      <p:sp>
        <p:nvSpPr>
          <p:cNvPr id="20" name="Not Equal 19"/>
          <p:cNvSpPr/>
          <p:nvPr/>
        </p:nvSpPr>
        <p:spPr>
          <a:xfrm>
            <a:off x="6084168" y="1052736"/>
            <a:ext cx="1008112" cy="36004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73850"/>
              </p:ext>
            </p:extLst>
          </p:nvPr>
        </p:nvGraphicFramePr>
        <p:xfrm>
          <a:off x="5975648" y="2181058"/>
          <a:ext cx="3168352" cy="4272278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66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Strah od nespjeha i kritike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6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Strah od nepoznatog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153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Strah od ozljede i malih životinja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3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Strah od opasnosti i smrti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153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Strah od medicinskih postupaka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0648"/>
            <a:ext cx="7696200" cy="522575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Simptomi       </a:t>
            </a:r>
            <a:r>
              <a:rPr lang="hr-HR" dirty="0" smtClean="0">
                <a:solidFill>
                  <a:srgbClr val="0070C0"/>
                </a:solidFill>
              </a:rPr>
              <a:t>bihevioralni, tjelesni, kognitivni, emocionalni</a:t>
            </a:r>
          </a:p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7824" y="548680"/>
            <a:ext cx="648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4835682"/>
              </p:ext>
            </p:extLst>
          </p:nvPr>
        </p:nvGraphicFramePr>
        <p:xfrm>
          <a:off x="1440278" y="1279457"/>
          <a:ext cx="609600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99446"/>
              </p:ext>
            </p:extLst>
          </p:nvPr>
        </p:nvGraphicFramePr>
        <p:xfrm>
          <a:off x="685800" y="3284984"/>
          <a:ext cx="3683476" cy="3422316"/>
        </p:xfrm>
        <a:graphic>
          <a:graphicData uri="http://schemas.openxmlformats.org/drawingml/2006/table">
            <a:tbl>
              <a:tblPr/>
              <a:tblGrid>
                <a:gridCol w="3683476"/>
              </a:tblGrid>
              <a:tr h="353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Anksiozni:</a:t>
                      </a:r>
                      <a:endParaRPr lang="hr-HR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E82"/>
                    </a:solidFill>
                  </a:tcPr>
                </a:tc>
              </a:tr>
              <a:tr h="721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Doživljavaju svoje emocije intenzivnije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8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Doživljavaju sebe manje sposobnima za uspješno nošenje s emocionalno provokativnim situacijama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</a:tr>
              <a:tr h="353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Češće imaju </a:t>
                      </a:r>
                      <a:r>
                        <a:rPr lang="hr-HR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neprikladne </a:t>
                      </a: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reakcije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53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Dvosmisleno= ugrožavajuće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</a:tr>
              <a:tr h="353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Pretjerana budnost</a:t>
                      </a:r>
                      <a:endParaRPr lang="hr-HR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52565"/>
              </p:ext>
            </p:extLst>
          </p:nvPr>
        </p:nvGraphicFramePr>
        <p:xfrm>
          <a:off x="4663726" y="3625891"/>
          <a:ext cx="3816424" cy="3099833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453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Njihovi roditelji: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E82"/>
                    </a:solidFill>
                  </a:tcPr>
                </a:tc>
              </a:tr>
              <a:tr h="61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Češće ih doživljavaju kao nefleksibilne i osjetljive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753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Češće su i sami anksiozni ili s poremećajem raspoloženja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</a:tr>
              <a:tr h="61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Potiču neadaptivne obrasce ponašanja (izbjegavanje)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61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Imaju </a:t>
                      </a:r>
                      <a:r>
                        <a:rPr lang="hr-HR" sz="18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prezaštitnički</a:t>
                      </a: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ili </a:t>
                      </a: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kontrolirajući roditeljski stil</a:t>
                      </a:r>
                      <a:endParaRPr lang="hr-H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488832" cy="1080120"/>
          </a:xfrm>
        </p:spPr>
        <p:txBody>
          <a:bodyPr/>
          <a:lstStyle/>
          <a:p>
            <a:r>
              <a:rPr lang="hr-HR" b="0" dirty="0" smtClean="0"/>
              <a:t>DSM-IV       dihotomna procjena, a ne kontinuum</a:t>
            </a:r>
          </a:p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485740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Procjena</a:t>
            </a:r>
            <a:r>
              <a:rPr lang="hr-HR" dirty="0" smtClean="0"/>
              <a:t> treba obuhvatiti:</a:t>
            </a:r>
          </a:p>
          <a:p>
            <a:pPr>
              <a:buNone/>
            </a:pPr>
            <a:r>
              <a:rPr lang="hr-HR" dirty="0" smtClean="0"/>
              <a:t>1.) simptome u različitim područjima (kognitivnom, bihevioralnom, emocionalnom)</a:t>
            </a:r>
          </a:p>
          <a:p>
            <a:pPr>
              <a:buNone/>
            </a:pPr>
            <a:r>
              <a:rPr lang="hr-HR" dirty="0" smtClean="0"/>
              <a:t>2.) diferencijalnu dijagnostiku</a:t>
            </a:r>
          </a:p>
          <a:p>
            <a:pPr>
              <a:buNone/>
            </a:pPr>
            <a:r>
              <a:rPr lang="hr-HR" dirty="0" smtClean="0"/>
              <a:t>3.) procjenu ozbiljnosti/intenziteta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772817"/>
            <a:ext cx="4041775" cy="252028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4.) uskladiti različite procjene (roditelja, djeteta, učitelja)</a:t>
            </a:r>
          </a:p>
          <a:p>
            <a:pPr>
              <a:buNone/>
            </a:pPr>
            <a:r>
              <a:rPr lang="hr-HR" dirty="0" smtClean="0"/>
              <a:t>5.) omogućiti evaluaciju promjene tijekom terapije</a:t>
            </a:r>
            <a:endParaRPr lang="hr-H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91680" y="7647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60032" y="4365104"/>
            <a:ext cx="3456384" cy="175432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Klinički intervju: nestrukturiran ili strukturiran</a:t>
            </a:r>
          </a:p>
          <a:p>
            <a:r>
              <a:rPr lang="hr-HR" dirty="0" smtClean="0"/>
              <a:t>polustrukturiran             ADIS-C/P </a:t>
            </a:r>
          </a:p>
          <a:p>
            <a:r>
              <a:rPr lang="hr-HR" dirty="0" smtClean="0"/>
              <a:t>(K-SADS, DICA, DISC-IV)</a:t>
            </a:r>
          </a:p>
          <a:p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/>
          <a:lstStyle/>
          <a:p>
            <a:r>
              <a:rPr lang="hr-HR" dirty="0" smtClean="0"/>
              <a:t>Samoprocjene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+  djetetova percepcija vlastitih simptoma</a:t>
            </a:r>
          </a:p>
          <a:p>
            <a:pPr>
              <a:buFontTx/>
              <a:buChar char="-"/>
            </a:pPr>
            <a:r>
              <a:rPr lang="hr-HR" dirty="0" smtClean="0"/>
              <a:t>nisu dijagnostički instrument kada se koriste samostalno;</a:t>
            </a:r>
          </a:p>
          <a:p>
            <a:pPr>
              <a:buFontTx/>
              <a:buChar char="-"/>
            </a:pPr>
            <a:r>
              <a:rPr lang="hr-HR" dirty="0" smtClean="0"/>
              <a:t>ponekad teško razlikuju anksioznost od drugih poremećaja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(RCMAS, FSSC-R, STAIC, MASC)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</p:spPr>
        <p:txBody>
          <a:bodyPr/>
          <a:lstStyle/>
          <a:p>
            <a:r>
              <a:rPr lang="hr-HR" dirty="0" smtClean="0"/>
              <a:t>NASSQ, CQ-C; skale za procjenu kognitivnih sadržaja, shema, procesa i produkata koji su uključeni u održavanje i etiologiju anksioznosti</a:t>
            </a:r>
            <a:endParaRPr lang="hr-HR" dirty="0"/>
          </a:p>
        </p:txBody>
      </p:sp>
      <p:pic>
        <p:nvPicPr>
          <p:cNvPr id="13" name="Picture 12" descr="Self-Evaluation-For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3389837" cy="2428694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457200" y="1340768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457200" y="209685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457200" y="3347471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r>
              <a:rPr lang="hr-HR" dirty="0" smtClean="0"/>
              <a:t>Opažanje ponašanja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Važan dio procjene: drhtanje glasa, pogled u pod, griženje noktiju, tih govor</a:t>
            </a:r>
          </a:p>
          <a:p>
            <a:pPr>
              <a:buFontTx/>
              <a:buChar char="-"/>
            </a:pPr>
            <a:r>
              <a:rPr lang="hr-HR" dirty="0" smtClean="0"/>
              <a:t>ne može biti samostalna mjera;</a:t>
            </a:r>
          </a:p>
          <a:p>
            <a:pPr>
              <a:buFontTx/>
              <a:buChar char="-"/>
            </a:pPr>
            <a:r>
              <a:rPr lang="hr-HR" dirty="0" smtClean="0"/>
              <a:t>nije u potpunosti standardizirano</a:t>
            </a:r>
          </a:p>
          <a:p>
            <a:pPr>
              <a:buFontTx/>
              <a:buChar char="-"/>
            </a:pPr>
            <a:r>
              <a:rPr lang="hr-HR" dirty="0" smtClean="0"/>
              <a:t>teško je napraviti diferencijalnu dijagnostiku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332656"/>
            <a:ext cx="4041775" cy="864096"/>
          </a:xfrm>
        </p:spPr>
        <p:txBody>
          <a:bodyPr/>
          <a:lstStyle/>
          <a:p>
            <a:r>
              <a:rPr lang="hr-HR" dirty="0" smtClean="0"/>
              <a:t>Procjena roditelja, učitelja, terapeuta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1484784"/>
            <a:ext cx="4716016" cy="511256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+ daju dodatnu perspektivu</a:t>
            </a:r>
          </a:p>
          <a:p>
            <a:pPr>
              <a:buFontTx/>
              <a:buChar char="-"/>
            </a:pPr>
            <a:r>
              <a:rPr lang="hr-HR" dirty="0" smtClean="0"/>
              <a:t>teško procijeniti internalizirani poremećaj</a:t>
            </a:r>
          </a:p>
          <a:p>
            <a:pPr>
              <a:buFontTx/>
              <a:buChar char="-"/>
            </a:pPr>
            <a:r>
              <a:rPr lang="hr-HR" dirty="0" smtClean="0"/>
              <a:t>prisutne pogreške procjene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7" name="Picture 6" descr="gl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3739499" cy="34563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7020272" y="3789040"/>
            <a:ext cx="1872208" cy="203132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dirty="0" smtClean="0"/>
              <a:t>CBCL; TRF- učitelji,</a:t>
            </a:r>
          </a:p>
          <a:p>
            <a:pPr>
              <a:buNone/>
            </a:pPr>
            <a:r>
              <a:rPr lang="hr-HR" dirty="0" smtClean="0"/>
              <a:t>PARS- terapeut</a:t>
            </a:r>
          </a:p>
          <a:p>
            <a:pPr>
              <a:buNone/>
            </a:pPr>
            <a:r>
              <a:rPr lang="hr-HR" dirty="0" smtClean="0"/>
              <a:t>modificiran STAIC- roditelji</a:t>
            </a:r>
          </a:p>
          <a:p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36296" y="3284984"/>
            <a:ext cx="43204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457200" y="292459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457200" y="371703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453678" y="450947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4422812" y="1624469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4445416" y="209685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4449619" y="2887976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r>
              <a:rPr lang="hr-HR" dirty="0" smtClean="0"/>
              <a:t>Fiziološki zapisi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4040188" cy="2088232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dugotrajni, skupi, nedotatak normi</a:t>
            </a:r>
          </a:p>
          <a:p>
            <a:pPr>
              <a:buNone/>
            </a:pPr>
            <a:r>
              <a:rPr lang="hr-HR" dirty="0" smtClean="0"/>
              <a:t>+ razumijevanje tjelesnih procesa u anksioznom stanju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936" y="476672"/>
            <a:ext cx="4041775" cy="639762"/>
          </a:xfrm>
        </p:spPr>
        <p:txBody>
          <a:bodyPr/>
          <a:lstStyle/>
          <a:p>
            <a:r>
              <a:rPr lang="hr-HR" dirty="0" smtClean="0"/>
              <a:t>Obiteljske varijable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584" y="3356992"/>
            <a:ext cx="7643193" cy="1944216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ctr">
              <a:buNone/>
            </a:pPr>
            <a:r>
              <a:rPr lang="hr-HR" dirty="0" smtClean="0"/>
              <a:t>    Procjena anksioznosti kod djece zahtjeva pristup višestrukim metodama, izvlačenje informacija iz kliničkog intervjua, djetetove samoprocjene, procjene roditelja i učitelja, promatranje ponašanja, povijest obitelji i obrasce interakcije</a:t>
            </a:r>
            <a:endParaRPr lang="hr-HR" dirty="0"/>
          </a:p>
        </p:txBody>
      </p:sp>
      <p:pic>
        <p:nvPicPr>
          <p:cNvPr id="7" name="Picture 6" descr="au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2904356" cy="2132166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01702" y="1132317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318356" y="1916832"/>
            <a:ext cx="298376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78098"/>
          </a:xfrm>
        </p:spPr>
        <p:txBody>
          <a:bodyPr/>
          <a:lstStyle/>
          <a:p>
            <a:pPr algn="l"/>
            <a:r>
              <a:rPr lang="hr-HR" dirty="0" smtClean="0"/>
              <a:t>Tretman: Procedure i ishodi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/>
          <a:lstStyle/>
          <a:p>
            <a:r>
              <a:rPr lang="hr-HR" dirty="0" smtClean="0"/>
              <a:t>KBT za djecu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7355160" cy="298519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 smtClean="0"/>
              <a:t>Svjesnost tjelesnih reakcija na osjećaje i tipičnih tjelesnih simptoma anksioznosti</a:t>
            </a:r>
          </a:p>
          <a:p>
            <a:pPr marL="457200" indent="-457200">
              <a:buAutoNum type="arabicPeriod"/>
            </a:pPr>
            <a:r>
              <a:rPr lang="hr-HR" dirty="0" smtClean="0"/>
              <a:t>Prepoznavanje i evaluacija unutarnjeg govora</a:t>
            </a:r>
          </a:p>
          <a:p>
            <a:pPr marL="457200" indent="-457200">
              <a:buAutoNum type="arabicPeriod"/>
            </a:pPr>
            <a:r>
              <a:rPr lang="hr-HR" dirty="0" smtClean="0"/>
              <a:t>Tehnike rješavanja problema </a:t>
            </a:r>
          </a:p>
          <a:p>
            <a:pPr marL="457200" indent="-457200">
              <a:buAutoNum type="arabicPeriod"/>
            </a:pPr>
            <a:r>
              <a:rPr lang="hr-HR" dirty="0" smtClean="0"/>
              <a:t>Samovrednovanje i nagrađivanje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196752"/>
            <a:ext cx="4041775" cy="504056"/>
          </a:xfrm>
        </p:spPr>
        <p:txBody>
          <a:bodyPr/>
          <a:lstStyle/>
          <a:p>
            <a:r>
              <a:rPr lang="hr-HR" dirty="0" smtClean="0"/>
              <a:t>     2.Uporaba vještina</a:t>
            </a:r>
            <a:endParaRPr lang="hr-H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3848" y="1772816"/>
            <a:ext cx="4968552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683568" y="1844824"/>
            <a:ext cx="2088232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27584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1. Trening vještina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štane boje">
  <a:themeElements>
    <a:clrScheme name="Voštane boj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Voštane boj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štane boj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925</Words>
  <Application>Microsoft Office PowerPoint</Application>
  <PresentationFormat>Prikaz na zaslonu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Calibri</vt:lpstr>
      <vt:lpstr>Comic Sans MS</vt:lpstr>
      <vt:lpstr>Times New Roman</vt:lpstr>
      <vt:lpstr>Voštane boje</vt:lpstr>
      <vt:lpstr>Specifičnosti BK tretmana anksioznosti u djece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Tretman: Procedure i ishodi</vt:lpstr>
      <vt:lpstr>2.Uporaba vještina</vt:lpstr>
      <vt:lpstr>Komponente KBT-a</vt:lpstr>
      <vt:lpstr>PowerPointova prezentacija</vt:lpstr>
      <vt:lpstr>PowerPointova prezentacija</vt:lpstr>
      <vt:lpstr>PowerPointova prezentacija</vt:lpstr>
      <vt:lpstr>6. Modeliranje</vt:lpstr>
      <vt:lpstr>7. Izlaganje</vt:lpstr>
      <vt:lpstr>FEAR plan- Klinika za djecu i mlade s anksioznim poremećajem</vt:lpstr>
      <vt:lpstr>F korak- Feeling frightened?</vt:lpstr>
      <vt:lpstr>Korak E- Expecting bad things to happen?</vt:lpstr>
      <vt:lpstr>Korak A- Attitudes and actions that can help</vt:lpstr>
      <vt:lpstr>Korak R- rezultati i nagrade</vt:lpstr>
      <vt:lpstr>Procjena FEAR plana</vt:lpstr>
      <vt:lpstr>PowerPointova prezentacija</vt:lpstr>
      <vt:lpstr>PowerPointova prezentacija</vt:lpstr>
      <vt:lpstr>PowerPointova prezentacija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 odgoj i njegovi izazovi</dc:title>
  <dc:creator>Tatjana</dc:creator>
  <cp:lastModifiedBy>Lara</cp:lastModifiedBy>
  <cp:revision>144</cp:revision>
  <dcterms:created xsi:type="dcterms:W3CDTF">2015-02-17T07:10:59Z</dcterms:created>
  <dcterms:modified xsi:type="dcterms:W3CDTF">2018-01-16T08:13:43Z</dcterms:modified>
</cp:coreProperties>
</file>