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993366"/>
    <a:srgbClr val="CC0099"/>
    <a:srgbClr val="99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25D8BC-5E43-4EC1-81C8-BE6476D471CB}" type="doc">
      <dgm:prSet loTypeId="urn:microsoft.com/office/officeart/2005/8/layout/list1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hr-HR"/>
        </a:p>
      </dgm:t>
    </dgm:pt>
    <dgm:pt modelId="{97C327CD-7BCB-410A-87D6-AFF2BD34A4BC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Ovdje sam za tebe.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9CF27C-F752-400A-8705-03A90EEF7D4F}" type="parTrans" cxnId="{AE56E7F1-F2AF-4124-85BB-93AF59EF8D78}">
      <dgm:prSet/>
      <dgm:spPr/>
      <dgm:t>
        <a:bodyPr/>
        <a:lstStyle/>
        <a:p>
          <a:endParaRPr lang="hr-HR"/>
        </a:p>
      </dgm:t>
    </dgm:pt>
    <dgm:pt modelId="{471477F0-1D56-4145-8A70-2B26425D9CFE}" type="sibTrans" cxnId="{AE56E7F1-F2AF-4124-85BB-93AF59EF8D78}">
      <dgm:prSet/>
      <dgm:spPr/>
      <dgm:t>
        <a:bodyPr/>
        <a:lstStyle/>
        <a:p>
          <a:endParaRPr lang="hr-HR"/>
        </a:p>
      </dgm:t>
    </dgm:pt>
    <dgm:pt modelId="{2E4E24E1-4F81-458E-9E47-7505A2933FAE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Vidim da je za tebe ovo sve teško.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F0386A-1CF3-408F-82A0-9240FBEB1C69}" type="parTrans" cxnId="{78FB0CE6-2568-4F62-AA9F-39706CFA1303}">
      <dgm:prSet/>
      <dgm:spPr/>
      <dgm:t>
        <a:bodyPr/>
        <a:lstStyle/>
        <a:p>
          <a:endParaRPr lang="hr-HR"/>
        </a:p>
      </dgm:t>
    </dgm:pt>
    <dgm:pt modelId="{3179FD16-A97B-4B37-B0D3-65F97459A385}" type="sibTrans" cxnId="{78FB0CE6-2568-4F62-AA9F-39706CFA1303}">
      <dgm:prSet/>
      <dgm:spPr/>
      <dgm:t>
        <a:bodyPr/>
        <a:lstStyle/>
        <a:p>
          <a:endParaRPr lang="hr-HR"/>
        </a:p>
      </dgm:t>
    </dgm:pt>
    <dgm:pt modelId="{9ECF4E2D-626D-4331-B519-757DBA422919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Depresija često rezultira osjećajem usamljenosti. Čuti eksplicitno da je netko tu za Vas i tijekom oporavka, zbilja pomaže. Podrazumijeva se da ste autentični tj. da je Vaše ponašanje sukladno Vašim riječima.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0E7272-D51A-42E4-8F6F-6EF9107A128F}" type="parTrans" cxnId="{DE7DB0D4-5580-43F8-A4CC-F0635540FC29}">
      <dgm:prSet/>
      <dgm:spPr/>
      <dgm:t>
        <a:bodyPr/>
        <a:lstStyle/>
        <a:p>
          <a:endParaRPr lang="hr-HR"/>
        </a:p>
      </dgm:t>
    </dgm:pt>
    <dgm:pt modelId="{3BE6FF4F-AF5E-4FDF-AF02-4F15B0852E34}" type="sibTrans" cxnId="{DE7DB0D4-5580-43F8-A4CC-F0635540FC29}">
      <dgm:prSet/>
      <dgm:spPr/>
      <dgm:t>
        <a:bodyPr/>
        <a:lstStyle/>
        <a:p>
          <a:endParaRPr lang="hr-HR"/>
        </a:p>
      </dgm:t>
    </dgm:pt>
    <dgm:pt modelId="{7DE7B296-3A99-40F4-8878-96511FA1939D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Potvrđivanje iskustva je najkorisnija stvar koju možete reći. Kontraproduktivno je davati izjave koje zatvaraju komunikacijski tok poput: znam kako se osjećaš; jednostavno se trgni; tražiš pažnju; ma, biti ćeš ti dobro.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205504-7E3B-40BD-A00C-87DF73DCF335}" type="parTrans" cxnId="{43214016-8ED6-4C24-A13D-7968029214F7}">
      <dgm:prSet/>
      <dgm:spPr/>
      <dgm:t>
        <a:bodyPr/>
        <a:lstStyle/>
        <a:p>
          <a:endParaRPr lang="hr-HR"/>
        </a:p>
      </dgm:t>
    </dgm:pt>
    <dgm:pt modelId="{0C31E5EA-B878-4A86-B8EA-37DC8CFC5952}" type="sibTrans" cxnId="{43214016-8ED6-4C24-A13D-7968029214F7}">
      <dgm:prSet/>
      <dgm:spPr/>
      <dgm:t>
        <a:bodyPr/>
        <a:lstStyle/>
        <a:p>
          <a:endParaRPr lang="hr-HR"/>
        </a:p>
      </dgm:t>
    </dgm:pt>
    <dgm:pt modelId="{AD04CE0F-4FC8-420C-B2BF-B0A2137DEEEB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Razgovarati cijelo vrijeme je zamorno.</a:t>
          </a:r>
          <a:endParaRPr lang="hr-H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A40DDD-0E02-45A9-B5D6-AED01B1CF702}" type="parTrans" cxnId="{C3919099-C4DA-4CE1-B823-EFF32755AD9B}">
      <dgm:prSet/>
      <dgm:spPr/>
      <dgm:t>
        <a:bodyPr/>
        <a:lstStyle/>
        <a:p>
          <a:endParaRPr lang="hr-HR"/>
        </a:p>
      </dgm:t>
    </dgm:pt>
    <dgm:pt modelId="{DF3F1994-6CFA-468A-98DD-03FE6B47BFC2}" type="sibTrans" cxnId="{C3919099-C4DA-4CE1-B823-EFF32755AD9B}">
      <dgm:prSet/>
      <dgm:spPr/>
      <dgm:t>
        <a:bodyPr/>
        <a:lstStyle/>
        <a:p>
          <a:endParaRPr lang="hr-HR"/>
        </a:p>
      </dgm:t>
    </dgm:pt>
    <dgm:pt modelId="{604D460D-FA7F-462A-BF9D-8FD84B78E111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Želiš da nešto zajedno radimo?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5DA4FD-F4E0-4B28-B9ED-B22333D7676D}" type="parTrans" cxnId="{B43CFC61-0BE3-4272-897E-4765F520D871}">
      <dgm:prSet/>
      <dgm:spPr/>
      <dgm:t>
        <a:bodyPr/>
        <a:lstStyle/>
        <a:p>
          <a:endParaRPr lang="hr-HR"/>
        </a:p>
      </dgm:t>
    </dgm:pt>
    <dgm:pt modelId="{55CB1963-48D4-4F39-9DB4-6B35861E5375}" type="sibTrans" cxnId="{B43CFC61-0BE3-4272-897E-4765F520D871}">
      <dgm:prSet/>
      <dgm:spPr/>
      <dgm:t>
        <a:bodyPr/>
        <a:lstStyle/>
        <a:p>
          <a:endParaRPr lang="hr-HR"/>
        </a:p>
      </dgm:t>
    </dgm:pt>
    <dgm:pt modelId="{F6950757-6338-480B-AAE4-9E1355AA127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Ne morate uvijek imati odgovor i dobro je ne pretvarati se da ga imate. Najbolje je pokazati volju da saslušate i pomognete osobi da sama prova pronaći rješenje.</a:t>
          </a:r>
          <a:endParaRPr lang="hr-HR" sz="1400" dirty="0"/>
        </a:p>
      </dgm:t>
    </dgm:pt>
    <dgm:pt modelId="{D0F03332-347D-4AC3-B0E8-2E0BE1D134FA}" type="parTrans" cxnId="{FB985C08-A571-4D46-910E-9AC2302B0674}">
      <dgm:prSet/>
      <dgm:spPr/>
      <dgm:t>
        <a:bodyPr/>
        <a:lstStyle/>
        <a:p>
          <a:endParaRPr lang="hr-HR"/>
        </a:p>
      </dgm:t>
    </dgm:pt>
    <dgm:pt modelId="{BB09589D-4005-4869-B873-1FC170A3080B}" type="sibTrans" cxnId="{FB985C08-A571-4D46-910E-9AC2302B0674}">
      <dgm:prSet/>
      <dgm:spPr/>
      <dgm:t>
        <a:bodyPr/>
        <a:lstStyle/>
        <a:p>
          <a:endParaRPr lang="hr-HR"/>
        </a:p>
      </dgm:t>
    </dgm:pt>
    <dgm:pt modelId="{576AD4A7-31D6-44BB-A01F-649A97AFDA88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Nisam siguran/a što treba napraviti, ali sam siguran/a da zajedno možemo smisliti.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6406EF-4894-4162-95FD-C67594A240D1}" type="sibTrans" cxnId="{BED8E91B-8775-4890-B261-ED4AE0753077}">
      <dgm:prSet/>
      <dgm:spPr/>
      <dgm:t>
        <a:bodyPr/>
        <a:lstStyle/>
        <a:p>
          <a:endParaRPr lang="hr-HR"/>
        </a:p>
      </dgm:t>
    </dgm:pt>
    <dgm:pt modelId="{E7AA1C10-9184-41A3-89C9-F062BB6939FB}" type="parTrans" cxnId="{BED8E91B-8775-4890-B261-ED4AE0753077}">
      <dgm:prSet/>
      <dgm:spPr/>
      <dgm:t>
        <a:bodyPr/>
        <a:lstStyle/>
        <a:p>
          <a:endParaRPr lang="hr-HR"/>
        </a:p>
      </dgm:t>
    </dgm:pt>
    <dgm:pt modelId="{B0E87B7F-168D-46EC-905F-4EBE6DEA1605}" type="pres">
      <dgm:prSet presAssocID="{D425D8BC-5E43-4EC1-81C8-BE6476D471C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2284E32-1CE5-4CFC-BC81-B7B12EB2F48B}" type="pres">
      <dgm:prSet presAssocID="{97C327CD-7BCB-410A-87D6-AFF2BD34A4BC}" presName="parentLin" presStyleCnt="0"/>
      <dgm:spPr/>
    </dgm:pt>
    <dgm:pt modelId="{22FA5F48-B045-4F4A-82FB-D802EB976460}" type="pres">
      <dgm:prSet presAssocID="{97C327CD-7BCB-410A-87D6-AFF2BD34A4BC}" presName="parentLeftMargin" presStyleLbl="node1" presStyleIdx="0" presStyleCnt="4"/>
      <dgm:spPr/>
      <dgm:t>
        <a:bodyPr/>
        <a:lstStyle/>
        <a:p>
          <a:endParaRPr lang="hr-HR"/>
        </a:p>
      </dgm:t>
    </dgm:pt>
    <dgm:pt modelId="{2EA5870C-70C9-45AA-82A4-B913A8E4BFC8}" type="pres">
      <dgm:prSet presAssocID="{97C327CD-7BCB-410A-87D6-AFF2BD34A4B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4999651-C81A-4432-9F3A-50B2D40ACC95}" type="pres">
      <dgm:prSet presAssocID="{97C327CD-7BCB-410A-87D6-AFF2BD34A4BC}" presName="negativeSpace" presStyleCnt="0"/>
      <dgm:spPr/>
    </dgm:pt>
    <dgm:pt modelId="{1D2B61A9-D8E2-441F-BE58-D006AF519876}" type="pres">
      <dgm:prSet presAssocID="{97C327CD-7BCB-410A-87D6-AFF2BD34A4BC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FA64C8E-28D8-45AB-8D11-6B47EA624EBA}" type="pres">
      <dgm:prSet presAssocID="{471477F0-1D56-4145-8A70-2B26425D9CFE}" presName="spaceBetweenRectangles" presStyleCnt="0"/>
      <dgm:spPr/>
    </dgm:pt>
    <dgm:pt modelId="{6E7863D3-FCB2-41C7-914A-7065EBDC3C97}" type="pres">
      <dgm:prSet presAssocID="{2E4E24E1-4F81-458E-9E47-7505A2933FAE}" presName="parentLin" presStyleCnt="0"/>
      <dgm:spPr/>
    </dgm:pt>
    <dgm:pt modelId="{5F2D90C8-89EA-48B8-9A59-5E9406D2CF51}" type="pres">
      <dgm:prSet presAssocID="{2E4E24E1-4F81-458E-9E47-7505A2933FAE}" presName="parentLeftMargin" presStyleLbl="node1" presStyleIdx="0" presStyleCnt="4"/>
      <dgm:spPr/>
      <dgm:t>
        <a:bodyPr/>
        <a:lstStyle/>
        <a:p>
          <a:endParaRPr lang="hr-HR"/>
        </a:p>
      </dgm:t>
    </dgm:pt>
    <dgm:pt modelId="{13A606C8-F42F-458C-BAED-B0E504897E01}" type="pres">
      <dgm:prSet presAssocID="{2E4E24E1-4F81-458E-9E47-7505A2933FA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745FFAB-D998-4D2C-ABE2-04B616BB12BD}" type="pres">
      <dgm:prSet presAssocID="{2E4E24E1-4F81-458E-9E47-7505A2933FAE}" presName="negativeSpace" presStyleCnt="0"/>
      <dgm:spPr/>
    </dgm:pt>
    <dgm:pt modelId="{3B6C07A1-BB39-429A-B874-15A275CB238E}" type="pres">
      <dgm:prSet presAssocID="{2E4E24E1-4F81-458E-9E47-7505A2933FAE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A3FAA9E-1026-4EAE-8F7B-EE499EC8E2CB}" type="pres">
      <dgm:prSet presAssocID="{3179FD16-A97B-4B37-B0D3-65F97459A385}" presName="spaceBetweenRectangles" presStyleCnt="0"/>
      <dgm:spPr/>
    </dgm:pt>
    <dgm:pt modelId="{9EEE4B26-F926-44F3-8D64-FCF6A8AFEF4D}" type="pres">
      <dgm:prSet presAssocID="{576AD4A7-31D6-44BB-A01F-649A97AFDA88}" presName="parentLin" presStyleCnt="0"/>
      <dgm:spPr/>
    </dgm:pt>
    <dgm:pt modelId="{804765EF-B223-47E1-8D01-890178AFC133}" type="pres">
      <dgm:prSet presAssocID="{576AD4A7-31D6-44BB-A01F-649A97AFDA88}" presName="parentLeftMargin" presStyleLbl="node1" presStyleIdx="1" presStyleCnt="4"/>
      <dgm:spPr/>
      <dgm:t>
        <a:bodyPr/>
        <a:lstStyle/>
        <a:p>
          <a:endParaRPr lang="hr-HR"/>
        </a:p>
      </dgm:t>
    </dgm:pt>
    <dgm:pt modelId="{B74412CD-2584-4C48-84A8-A0E9211D3B5C}" type="pres">
      <dgm:prSet presAssocID="{576AD4A7-31D6-44BB-A01F-649A97AFDA88}" presName="parentText" presStyleLbl="node1" presStyleIdx="2" presStyleCnt="4" custScaleX="103513" custScaleY="12714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13ABCAF-98C2-4346-A5DD-E9EC9A851812}" type="pres">
      <dgm:prSet presAssocID="{576AD4A7-31D6-44BB-A01F-649A97AFDA88}" presName="negativeSpace" presStyleCnt="0"/>
      <dgm:spPr/>
    </dgm:pt>
    <dgm:pt modelId="{5EEDDEF3-5536-4B8C-AF22-CF75DC27186E}" type="pres">
      <dgm:prSet presAssocID="{576AD4A7-31D6-44BB-A01F-649A97AFDA88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88EBA86-F2B5-44CB-87BE-25161DAA046A}" type="pres">
      <dgm:prSet presAssocID="{726406EF-4894-4162-95FD-C67594A240D1}" presName="spaceBetweenRectangles" presStyleCnt="0"/>
      <dgm:spPr/>
    </dgm:pt>
    <dgm:pt modelId="{0975E146-DFBC-43D5-9DDF-9909E1013BA7}" type="pres">
      <dgm:prSet presAssocID="{604D460D-FA7F-462A-BF9D-8FD84B78E111}" presName="parentLin" presStyleCnt="0"/>
      <dgm:spPr/>
    </dgm:pt>
    <dgm:pt modelId="{603062FA-CA63-4023-90FB-828557A5B7D0}" type="pres">
      <dgm:prSet presAssocID="{604D460D-FA7F-462A-BF9D-8FD84B78E111}" presName="parentLeftMargin" presStyleLbl="node1" presStyleIdx="2" presStyleCnt="4"/>
      <dgm:spPr/>
      <dgm:t>
        <a:bodyPr/>
        <a:lstStyle/>
        <a:p>
          <a:endParaRPr lang="hr-HR"/>
        </a:p>
      </dgm:t>
    </dgm:pt>
    <dgm:pt modelId="{72C1ECFB-5901-434A-ADF4-EA283E242E86}" type="pres">
      <dgm:prSet presAssocID="{604D460D-FA7F-462A-BF9D-8FD84B78E11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1E0D3D0-1669-45BF-B9A1-B27724DDB716}" type="pres">
      <dgm:prSet presAssocID="{604D460D-FA7F-462A-BF9D-8FD84B78E111}" presName="negativeSpace" presStyleCnt="0"/>
      <dgm:spPr/>
    </dgm:pt>
    <dgm:pt modelId="{76E4A585-DDD3-4CF6-92C8-665E6507A90D}" type="pres">
      <dgm:prSet presAssocID="{604D460D-FA7F-462A-BF9D-8FD84B78E111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E56E7F1-F2AF-4124-85BB-93AF59EF8D78}" srcId="{D425D8BC-5E43-4EC1-81C8-BE6476D471CB}" destId="{97C327CD-7BCB-410A-87D6-AFF2BD34A4BC}" srcOrd="0" destOrd="0" parTransId="{3E9CF27C-F752-400A-8705-03A90EEF7D4F}" sibTransId="{471477F0-1D56-4145-8A70-2B26425D9CFE}"/>
    <dgm:cxn modelId="{78FB0CE6-2568-4F62-AA9F-39706CFA1303}" srcId="{D425D8BC-5E43-4EC1-81C8-BE6476D471CB}" destId="{2E4E24E1-4F81-458E-9E47-7505A2933FAE}" srcOrd="1" destOrd="0" parTransId="{99F0386A-1CF3-408F-82A0-9240FBEB1C69}" sibTransId="{3179FD16-A97B-4B37-B0D3-65F97459A385}"/>
    <dgm:cxn modelId="{3D6A12D3-38FE-4A02-B166-D900D771077F}" type="presOf" srcId="{2E4E24E1-4F81-458E-9E47-7505A2933FAE}" destId="{13A606C8-F42F-458C-BAED-B0E504897E01}" srcOrd="1" destOrd="0" presId="urn:microsoft.com/office/officeart/2005/8/layout/list1"/>
    <dgm:cxn modelId="{43214016-8ED6-4C24-A13D-7968029214F7}" srcId="{2E4E24E1-4F81-458E-9E47-7505A2933FAE}" destId="{7DE7B296-3A99-40F4-8878-96511FA1939D}" srcOrd="0" destOrd="0" parTransId="{AC205504-7E3B-40BD-A00C-87DF73DCF335}" sibTransId="{0C31E5EA-B878-4A86-B8EA-37DC8CFC5952}"/>
    <dgm:cxn modelId="{DE7DB0D4-5580-43F8-A4CC-F0635540FC29}" srcId="{97C327CD-7BCB-410A-87D6-AFF2BD34A4BC}" destId="{9ECF4E2D-626D-4331-B519-757DBA422919}" srcOrd="0" destOrd="0" parTransId="{7E0E7272-D51A-42E4-8F6F-6EF9107A128F}" sibTransId="{3BE6FF4F-AF5E-4FDF-AF02-4F15B0852E34}"/>
    <dgm:cxn modelId="{42E0A235-9F63-4686-941A-081F1DBB184A}" type="presOf" srcId="{97C327CD-7BCB-410A-87D6-AFF2BD34A4BC}" destId="{22FA5F48-B045-4F4A-82FB-D802EB976460}" srcOrd="0" destOrd="0" presId="urn:microsoft.com/office/officeart/2005/8/layout/list1"/>
    <dgm:cxn modelId="{B3467175-AB6B-48D9-8EAC-49D091FE8D93}" type="presOf" srcId="{AD04CE0F-4FC8-420C-B2BF-B0A2137DEEEB}" destId="{76E4A585-DDD3-4CF6-92C8-665E6507A90D}" srcOrd="0" destOrd="0" presId="urn:microsoft.com/office/officeart/2005/8/layout/list1"/>
    <dgm:cxn modelId="{FB985C08-A571-4D46-910E-9AC2302B0674}" srcId="{576AD4A7-31D6-44BB-A01F-649A97AFDA88}" destId="{F6950757-6338-480B-AAE4-9E1355AA1270}" srcOrd="0" destOrd="0" parTransId="{D0F03332-347D-4AC3-B0E8-2E0BE1D134FA}" sibTransId="{BB09589D-4005-4869-B873-1FC170A3080B}"/>
    <dgm:cxn modelId="{8499F2FA-D8E2-402C-8B31-DEE9D069D3E2}" type="presOf" srcId="{2E4E24E1-4F81-458E-9E47-7505A2933FAE}" destId="{5F2D90C8-89EA-48B8-9A59-5E9406D2CF51}" srcOrd="0" destOrd="0" presId="urn:microsoft.com/office/officeart/2005/8/layout/list1"/>
    <dgm:cxn modelId="{21A7C669-0446-407D-B0A6-9E44952F34D5}" type="presOf" srcId="{D425D8BC-5E43-4EC1-81C8-BE6476D471CB}" destId="{B0E87B7F-168D-46EC-905F-4EBE6DEA1605}" srcOrd="0" destOrd="0" presId="urn:microsoft.com/office/officeart/2005/8/layout/list1"/>
    <dgm:cxn modelId="{D68AD585-A9EF-44F1-B164-9AFF6F368385}" type="presOf" srcId="{604D460D-FA7F-462A-BF9D-8FD84B78E111}" destId="{72C1ECFB-5901-434A-ADF4-EA283E242E86}" srcOrd="1" destOrd="0" presId="urn:microsoft.com/office/officeart/2005/8/layout/list1"/>
    <dgm:cxn modelId="{B43CFC61-0BE3-4272-897E-4765F520D871}" srcId="{D425D8BC-5E43-4EC1-81C8-BE6476D471CB}" destId="{604D460D-FA7F-462A-BF9D-8FD84B78E111}" srcOrd="3" destOrd="0" parTransId="{445DA4FD-F4E0-4B28-B9ED-B22333D7676D}" sibTransId="{55CB1963-48D4-4F39-9DB4-6B35861E5375}"/>
    <dgm:cxn modelId="{841B745F-633C-43F1-9838-B58B6765A740}" type="presOf" srcId="{9ECF4E2D-626D-4331-B519-757DBA422919}" destId="{1D2B61A9-D8E2-441F-BE58-D006AF519876}" srcOrd="0" destOrd="0" presId="urn:microsoft.com/office/officeart/2005/8/layout/list1"/>
    <dgm:cxn modelId="{ED0824CC-89FF-468F-B76C-C927EF865D95}" type="presOf" srcId="{F6950757-6338-480B-AAE4-9E1355AA1270}" destId="{5EEDDEF3-5536-4B8C-AF22-CF75DC27186E}" srcOrd="0" destOrd="0" presId="urn:microsoft.com/office/officeart/2005/8/layout/list1"/>
    <dgm:cxn modelId="{B7113442-A9FE-4F81-9FD9-5E81E22385F7}" type="presOf" srcId="{576AD4A7-31D6-44BB-A01F-649A97AFDA88}" destId="{804765EF-B223-47E1-8D01-890178AFC133}" srcOrd="0" destOrd="0" presId="urn:microsoft.com/office/officeart/2005/8/layout/list1"/>
    <dgm:cxn modelId="{AF83779B-FB2B-4511-9AFA-E585C9C02456}" type="presOf" srcId="{7DE7B296-3A99-40F4-8878-96511FA1939D}" destId="{3B6C07A1-BB39-429A-B874-15A275CB238E}" srcOrd="0" destOrd="0" presId="urn:microsoft.com/office/officeart/2005/8/layout/list1"/>
    <dgm:cxn modelId="{EB0D9311-B5A9-4EC7-B3D5-EBD7B97E3920}" type="presOf" srcId="{97C327CD-7BCB-410A-87D6-AFF2BD34A4BC}" destId="{2EA5870C-70C9-45AA-82A4-B913A8E4BFC8}" srcOrd="1" destOrd="0" presId="urn:microsoft.com/office/officeart/2005/8/layout/list1"/>
    <dgm:cxn modelId="{C3919099-C4DA-4CE1-B823-EFF32755AD9B}" srcId="{604D460D-FA7F-462A-BF9D-8FD84B78E111}" destId="{AD04CE0F-4FC8-420C-B2BF-B0A2137DEEEB}" srcOrd="0" destOrd="0" parTransId="{76A40DDD-0E02-45A9-B5D6-AED01B1CF702}" sibTransId="{DF3F1994-6CFA-468A-98DD-03FE6B47BFC2}"/>
    <dgm:cxn modelId="{BED8E91B-8775-4890-B261-ED4AE0753077}" srcId="{D425D8BC-5E43-4EC1-81C8-BE6476D471CB}" destId="{576AD4A7-31D6-44BB-A01F-649A97AFDA88}" srcOrd="2" destOrd="0" parTransId="{E7AA1C10-9184-41A3-89C9-F062BB6939FB}" sibTransId="{726406EF-4894-4162-95FD-C67594A240D1}"/>
    <dgm:cxn modelId="{36591C01-0E8D-45A4-AFD9-4C7806CB7EE8}" type="presOf" srcId="{576AD4A7-31D6-44BB-A01F-649A97AFDA88}" destId="{B74412CD-2584-4C48-84A8-A0E9211D3B5C}" srcOrd="1" destOrd="0" presId="urn:microsoft.com/office/officeart/2005/8/layout/list1"/>
    <dgm:cxn modelId="{0FEFD837-DD53-4B4F-B80A-B93191EF6FEA}" type="presOf" srcId="{604D460D-FA7F-462A-BF9D-8FD84B78E111}" destId="{603062FA-CA63-4023-90FB-828557A5B7D0}" srcOrd="0" destOrd="0" presId="urn:microsoft.com/office/officeart/2005/8/layout/list1"/>
    <dgm:cxn modelId="{02864633-F728-4CB2-AEA7-4011E13C6825}" type="presParOf" srcId="{B0E87B7F-168D-46EC-905F-4EBE6DEA1605}" destId="{D2284E32-1CE5-4CFC-BC81-B7B12EB2F48B}" srcOrd="0" destOrd="0" presId="urn:microsoft.com/office/officeart/2005/8/layout/list1"/>
    <dgm:cxn modelId="{B3BEE927-302D-480A-8983-890182739752}" type="presParOf" srcId="{D2284E32-1CE5-4CFC-BC81-B7B12EB2F48B}" destId="{22FA5F48-B045-4F4A-82FB-D802EB976460}" srcOrd="0" destOrd="0" presId="urn:microsoft.com/office/officeart/2005/8/layout/list1"/>
    <dgm:cxn modelId="{13A59DB9-B816-47C6-BEF6-26A2FD72B719}" type="presParOf" srcId="{D2284E32-1CE5-4CFC-BC81-B7B12EB2F48B}" destId="{2EA5870C-70C9-45AA-82A4-B913A8E4BFC8}" srcOrd="1" destOrd="0" presId="urn:microsoft.com/office/officeart/2005/8/layout/list1"/>
    <dgm:cxn modelId="{BEB36AF8-3311-4A98-8186-C84F37B61612}" type="presParOf" srcId="{B0E87B7F-168D-46EC-905F-4EBE6DEA1605}" destId="{94999651-C81A-4432-9F3A-50B2D40ACC95}" srcOrd="1" destOrd="0" presId="urn:microsoft.com/office/officeart/2005/8/layout/list1"/>
    <dgm:cxn modelId="{CDD773D7-F300-4FD4-85B9-F583192AFA0F}" type="presParOf" srcId="{B0E87B7F-168D-46EC-905F-4EBE6DEA1605}" destId="{1D2B61A9-D8E2-441F-BE58-D006AF519876}" srcOrd="2" destOrd="0" presId="urn:microsoft.com/office/officeart/2005/8/layout/list1"/>
    <dgm:cxn modelId="{E40F1461-5252-4A7B-9D94-C535CD76D9CC}" type="presParOf" srcId="{B0E87B7F-168D-46EC-905F-4EBE6DEA1605}" destId="{4FA64C8E-28D8-45AB-8D11-6B47EA624EBA}" srcOrd="3" destOrd="0" presId="urn:microsoft.com/office/officeart/2005/8/layout/list1"/>
    <dgm:cxn modelId="{83C6839B-CA9D-4A69-BDFA-4D07607B0606}" type="presParOf" srcId="{B0E87B7F-168D-46EC-905F-4EBE6DEA1605}" destId="{6E7863D3-FCB2-41C7-914A-7065EBDC3C97}" srcOrd="4" destOrd="0" presId="urn:microsoft.com/office/officeart/2005/8/layout/list1"/>
    <dgm:cxn modelId="{EEF39C37-87BE-4789-80C5-9E74A5964F41}" type="presParOf" srcId="{6E7863D3-FCB2-41C7-914A-7065EBDC3C97}" destId="{5F2D90C8-89EA-48B8-9A59-5E9406D2CF51}" srcOrd="0" destOrd="0" presId="urn:microsoft.com/office/officeart/2005/8/layout/list1"/>
    <dgm:cxn modelId="{15495C52-5F5B-4FF2-8E9E-1234E454E23E}" type="presParOf" srcId="{6E7863D3-FCB2-41C7-914A-7065EBDC3C97}" destId="{13A606C8-F42F-458C-BAED-B0E504897E01}" srcOrd="1" destOrd="0" presId="urn:microsoft.com/office/officeart/2005/8/layout/list1"/>
    <dgm:cxn modelId="{A9B659FE-0321-48EA-AE9E-9F7884635189}" type="presParOf" srcId="{B0E87B7F-168D-46EC-905F-4EBE6DEA1605}" destId="{5745FFAB-D998-4D2C-ABE2-04B616BB12BD}" srcOrd="5" destOrd="0" presId="urn:microsoft.com/office/officeart/2005/8/layout/list1"/>
    <dgm:cxn modelId="{9F856F67-1D12-4592-9A7E-ADE186F17EE4}" type="presParOf" srcId="{B0E87B7F-168D-46EC-905F-4EBE6DEA1605}" destId="{3B6C07A1-BB39-429A-B874-15A275CB238E}" srcOrd="6" destOrd="0" presId="urn:microsoft.com/office/officeart/2005/8/layout/list1"/>
    <dgm:cxn modelId="{FB0CF6A6-5CAA-4813-B7E2-B2F019A11B4A}" type="presParOf" srcId="{B0E87B7F-168D-46EC-905F-4EBE6DEA1605}" destId="{CA3FAA9E-1026-4EAE-8F7B-EE499EC8E2CB}" srcOrd="7" destOrd="0" presId="urn:microsoft.com/office/officeart/2005/8/layout/list1"/>
    <dgm:cxn modelId="{4EEBDFBE-F432-4FD6-A376-CEEA5B6E235F}" type="presParOf" srcId="{B0E87B7F-168D-46EC-905F-4EBE6DEA1605}" destId="{9EEE4B26-F926-44F3-8D64-FCF6A8AFEF4D}" srcOrd="8" destOrd="0" presId="urn:microsoft.com/office/officeart/2005/8/layout/list1"/>
    <dgm:cxn modelId="{F9547A7E-A3F6-4C13-AF1C-D72749317F51}" type="presParOf" srcId="{9EEE4B26-F926-44F3-8D64-FCF6A8AFEF4D}" destId="{804765EF-B223-47E1-8D01-890178AFC133}" srcOrd="0" destOrd="0" presId="urn:microsoft.com/office/officeart/2005/8/layout/list1"/>
    <dgm:cxn modelId="{C6C43CEB-CD87-4197-AC8A-04FB68A59752}" type="presParOf" srcId="{9EEE4B26-F926-44F3-8D64-FCF6A8AFEF4D}" destId="{B74412CD-2584-4C48-84A8-A0E9211D3B5C}" srcOrd="1" destOrd="0" presId="urn:microsoft.com/office/officeart/2005/8/layout/list1"/>
    <dgm:cxn modelId="{3312B8A1-452E-4A76-80BD-08B55B43D07A}" type="presParOf" srcId="{B0E87B7F-168D-46EC-905F-4EBE6DEA1605}" destId="{413ABCAF-98C2-4346-A5DD-E9EC9A851812}" srcOrd="9" destOrd="0" presId="urn:microsoft.com/office/officeart/2005/8/layout/list1"/>
    <dgm:cxn modelId="{492FE60F-067F-4FFF-9EBA-E0FAD89AEC28}" type="presParOf" srcId="{B0E87B7F-168D-46EC-905F-4EBE6DEA1605}" destId="{5EEDDEF3-5536-4B8C-AF22-CF75DC27186E}" srcOrd="10" destOrd="0" presId="urn:microsoft.com/office/officeart/2005/8/layout/list1"/>
    <dgm:cxn modelId="{275F0E8F-9463-484D-8B20-F4879C6E20B0}" type="presParOf" srcId="{B0E87B7F-168D-46EC-905F-4EBE6DEA1605}" destId="{588EBA86-F2B5-44CB-87BE-25161DAA046A}" srcOrd="11" destOrd="0" presId="urn:microsoft.com/office/officeart/2005/8/layout/list1"/>
    <dgm:cxn modelId="{DA82B0B4-142A-4324-AB29-99EB281FC437}" type="presParOf" srcId="{B0E87B7F-168D-46EC-905F-4EBE6DEA1605}" destId="{0975E146-DFBC-43D5-9DDF-9909E1013BA7}" srcOrd="12" destOrd="0" presId="urn:microsoft.com/office/officeart/2005/8/layout/list1"/>
    <dgm:cxn modelId="{00A7F718-52AD-410B-8B6C-57EACF9D72F9}" type="presParOf" srcId="{0975E146-DFBC-43D5-9DDF-9909E1013BA7}" destId="{603062FA-CA63-4023-90FB-828557A5B7D0}" srcOrd="0" destOrd="0" presId="urn:microsoft.com/office/officeart/2005/8/layout/list1"/>
    <dgm:cxn modelId="{0DEDE63D-F748-41CB-8A26-577E71D189E8}" type="presParOf" srcId="{0975E146-DFBC-43D5-9DDF-9909E1013BA7}" destId="{72C1ECFB-5901-434A-ADF4-EA283E242E86}" srcOrd="1" destOrd="0" presId="urn:microsoft.com/office/officeart/2005/8/layout/list1"/>
    <dgm:cxn modelId="{57CEE5D9-A554-4BAB-A255-1762AE9414DC}" type="presParOf" srcId="{B0E87B7F-168D-46EC-905F-4EBE6DEA1605}" destId="{01E0D3D0-1669-45BF-B9A1-B27724DDB716}" srcOrd="13" destOrd="0" presId="urn:microsoft.com/office/officeart/2005/8/layout/list1"/>
    <dgm:cxn modelId="{4A3AA13F-918F-43FC-895B-0785B9D29C6D}" type="presParOf" srcId="{B0E87B7F-168D-46EC-905F-4EBE6DEA1605}" destId="{76E4A585-DDD3-4CF6-92C8-665E6507A90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25D8BC-5E43-4EC1-81C8-BE6476D471CB}" type="doc">
      <dgm:prSet loTypeId="urn:microsoft.com/office/officeart/2005/8/layout/list1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hr-HR"/>
        </a:p>
      </dgm:t>
    </dgm:pt>
    <dgm:pt modelId="{97C327CD-7BCB-410A-87D6-AFF2BD34A4BC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Kako mogu pomoći?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9CF27C-F752-400A-8705-03A90EEF7D4F}" type="parTrans" cxnId="{AE56E7F1-F2AF-4124-85BB-93AF59EF8D78}">
      <dgm:prSet/>
      <dgm:spPr/>
      <dgm:t>
        <a:bodyPr/>
        <a:lstStyle/>
        <a:p>
          <a:endParaRPr lang="hr-HR"/>
        </a:p>
      </dgm:t>
    </dgm:pt>
    <dgm:pt modelId="{471477F0-1D56-4145-8A70-2B26425D9CFE}" type="sibTrans" cxnId="{AE56E7F1-F2AF-4124-85BB-93AF59EF8D78}">
      <dgm:prSet/>
      <dgm:spPr/>
      <dgm:t>
        <a:bodyPr/>
        <a:lstStyle/>
        <a:p>
          <a:endParaRPr lang="hr-HR"/>
        </a:p>
      </dgm:t>
    </dgm:pt>
    <dgm:pt modelId="{2E4E24E1-4F81-458E-9E47-7505A2933FAE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Znam da ti se sad tako ne čini, ali postoji nada da će stvari ići na bolje.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F0386A-1CF3-408F-82A0-9240FBEB1C69}" type="parTrans" cxnId="{78FB0CE6-2568-4F62-AA9F-39706CFA1303}">
      <dgm:prSet/>
      <dgm:spPr/>
      <dgm:t>
        <a:bodyPr/>
        <a:lstStyle/>
        <a:p>
          <a:endParaRPr lang="hr-HR"/>
        </a:p>
      </dgm:t>
    </dgm:pt>
    <dgm:pt modelId="{3179FD16-A97B-4B37-B0D3-65F97459A385}" type="sibTrans" cxnId="{78FB0CE6-2568-4F62-AA9F-39706CFA1303}">
      <dgm:prSet/>
      <dgm:spPr/>
      <dgm:t>
        <a:bodyPr/>
        <a:lstStyle/>
        <a:p>
          <a:endParaRPr lang="hr-HR"/>
        </a:p>
      </dgm:t>
    </dgm:pt>
    <dgm:pt modelId="{576AD4A7-31D6-44BB-A01F-649A97AFDA88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Žao mi je ako sam rekao nešto pogrešno. Možemo li započeti ispočetka?</a:t>
          </a:r>
          <a:endParaRPr lang="hr-H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AA1C10-9184-41A3-89C9-F062BB6939FB}" type="parTrans" cxnId="{BED8E91B-8775-4890-B261-ED4AE0753077}">
      <dgm:prSet/>
      <dgm:spPr/>
      <dgm:t>
        <a:bodyPr/>
        <a:lstStyle/>
        <a:p>
          <a:endParaRPr lang="hr-HR"/>
        </a:p>
      </dgm:t>
    </dgm:pt>
    <dgm:pt modelId="{726406EF-4894-4162-95FD-C67594A240D1}" type="sibTrans" cxnId="{BED8E91B-8775-4890-B261-ED4AE0753077}">
      <dgm:prSet/>
      <dgm:spPr/>
      <dgm:t>
        <a:bodyPr/>
        <a:lstStyle/>
        <a:p>
          <a:endParaRPr lang="hr-HR"/>
        </a:p>
      </dgm:t>
    </dgm:pt>
    <dgm:pt modelId="{9ECF4E2D-626D-4331-B519-757DBA422919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Male stvari pokazuju da ste voljni pomoći te sama ideja pomaže mnogo.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0E7272-D51A-42E4-8F6F-6EF9107A128F}" type="parTrans" cxnId="{DE7DB0D4-5580-43F8-A4CC-F0635540FC29}">
      <dgm:prSet/>
      <dgm:spPr/>
      <dgm:t>
        <a:bodyPr/>
        <a:lstStyle/>
        <a:p>
          <a:endParaRPr lang="hr-HR"/>
        </a:p>
      </dgm:t>
    </dgm:pt>
    <dgm:pt modelId="{3BE6FF4F-AF5E-4FDF-AF02-4F15B0852E34}" type="sibTrans" cxnId="{DE7DB0D4-5580-43F8-A4CC-F0635540FC29}">
      <dgm:prSet/>
      <dgm:spPr/>
      <dgm:t>
        <a:bodyPr/>
        <a:lstStyle/>
        <a:p>
          <a:endParaRPr lang="hr-HR"/>
        </a:p>
      </dgm:t>
    </dgm:pt>
    <dgm:pt modelId="{7DE7B296-3A99-40F4-8878-96511FA1939D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Podsjetite: depresija je izlječiva.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205504-7E3B-40BD-A00C-87DF73DCF335}" type="parTrans" cxnId="{43214016-8ED6-4C24-A13D-7968029214F7}">
      <dgm:prSet/>
      <dgm:spPr/>
      <dgm:t>
        <a:bodyPr/>
        <a:lstStyle/>
        <a:p>
          <a:endParaRPr lang="hr-HR"/>
        </a:p>
      </dgm:t>
    </dgm:pt>
    <dgm:pt modelId="{0C31E5EA-B878-4A86-B8EA-37DC8CFC5952}" type="sibTrans" cxnId="{43214016-8ED6-4C24-A13D-7968029214F7}">
      <dgm:prSet/>
      <dgm:spPr/>
      <dgm:t>
        <a:bodyPr/>
        <a:lstStyle/>
        <a:p>
          <a:endParaRPr lang="hr-HR"/>
        </a:p>
      </dgm:t>
    </dgm:pt>
    <dgm:pt modelId="{AD04CE0F-4FC8-420C-B2BF-B0A2137DEEEB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Ponekad je teško uočiti pozitivne promijene. Takva opservacija pridonosi optimizmu i omogućava provjeru ispravnosti naše interpretacije. 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A40DDD-0E02-45A9-B5D6-AED01B1CF702}" type="parTrans" cxnId="{C3919099-C4DA-4CE1-B823-EFF32755AD9B}">
      <dgm:prSet/>
      <dgm:spPr/>
      <dgm:t>
        <a:bodyPr/>
        <a:lstStyle/>
        <a:p>
          <a:endParaRPr lang="hr-HR"/>
        </a:p>
      </dgm:t>
    </dgm:pt>
    <dgm:pt modelId="{DF3F1994-6CFA-468A-98DD-03FE6B47BFC2}" type="sibTrans" cxnId="{C3919099-C4DA-4CE1-B823-EFF32755AD9B}">
      <dgm:prSet/>
      <dgm:spPr/>
      <dgm:t>
        <a:bodyPr/>
        <a:lstStyle/>
        <a:p>
          <a:endParaRPr lang="hr-HR"/>
        </a:p>
      </dgm:t>
    </dgm:pt>
    <dgm:pt modelId="{CBBC853C-3F5B-4F2A-A9D0-57ED069BF1EA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Čini mi se da napreduješ u posljednje vrijeme, izgledaš bolje, da li se tako i osjećaš?</a:t>
          </a:r>
          <a:endParaRPr lang="hr-HR" sz="16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A3863F-9AE4-45B2-B865-8E31816A993E}" type="parTrans" cxnId="{2F96D961-C036-4673-B658-FA48009EFD5A}">
      <dgm:prSet/>
      <dgm:spPr/>
      <dgm:t>
        <a:bodyPr/>
        <a:lstStyle/>
        <a:p>
          <a:endParaRPr lang="hr-HR"/>
        </a:p>
      </dgm:t>
    </dgm:pt>
    <dgm:pt modelId="{ED808AC6-68D3-4617-99D5-19F710846934}" type="sibTrans" cxnId="{2F96D961-C036-4673-B658-FA48009EFD5A}">
      <dgm:prSet/>
      <dgm:spPr/>
      <dgm:t>
        <a:bodyPr/>
        <a:lstStyle/>
        <a:p>
          <a:endParaRPr lang="hr-HR"/>
        </a:p>
      </dgm:t>
    </dgm:pt>
    <dgm:pt modelId="{7B1CC1EF-30B2-44C5-915E-D3036C3B5D1B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Ne opterećujte se ako ste slučajno rekli nešto pogrešno ili je krivo interpretirano. Oboje pokušavate razgovarati o teškom iskustvu. Usredotočite se na ono što je važno u razgovoru. </a:t>
          </a:r>
          <a:endParaRPr lang="hr-HR" sz="1400" dirty="0"/>
        </a:p>
      </dgm:t>
    </dgm:pt>
    <dgm:pt modelId="{8054FA11-649F-44E4-AA88-E5F68F23E230}" type="parTrans" cxnId="{11358868-F93F-419A-95D5-CA6FF6BA7541}">
      <dgm:prSet/>
      <dgm:spPr/>
      <dgm:t>
        <a:bodyPr/>
        <a:lstStyle/>
        <a:p>
          <a:endParaRPr lang="hr-HR"/>
        </a:p>
      </dgm:t>
    </dgm:pt>
    <dgm:pt modelId="{A0BABB15-A810-4831-BDFA-DDAD0625BF76}" type="sibTrans" cxnId="{11358868-F93F-419A-95D5-CA6FF6BA7541}">
      <dgm:prSet/>
      <dgm:spPr/>
      <dgm:t>
        <a:bodyPr/>
        <a:lstStyle/>
        <a:p>
          <a:endParaRPr lang="hr-HR"/>
        </a:p>
      </dgm:t>
    </dgm:pt>
    <dgm:pt modelId="{B0E87B7F-168D-46EC-905F-4EBE6DEA1605}" type="pres">
      <dgm:prSet presAssocID="{D425D8BC-5E43-4EC1-81C8-BE6476D471C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2284E32-1CE5-4CFC-BC81-B7B12EB2F48B}" type="pres">
      <dgm:prSet presAssocID="{97C327CD-7BCB-410A-87D6-AFF2BD34A4BC}" presName="parentLin" presStyleCnt="0"/>
      <dgm:spPr/>
    </dgm:pt>
    <dgm:pt modelId="{22FA5F48-B045-4F4A-82FB-D802EB976460}" type="pres">
      <dgm:prSet presAssocID="{97C327CD-7BCB-410A-87D6-AFF2BD34A4BC}" presName="parentLeftMargin" presStyleLbl="node1" presStyleIdx="0" presStyleCnt="4"/>
      <dgm:spPr/>
      <dgm:t>
        <a:bodyPr/>
        <a:lstStyle/>
        <a:p>
          <a:endParaRPr lang="hr-HR"/>
        </a:p>
      </dgm:t>
    </dgm:pt>
    <dgm:pt modelId="{2EA5870C-70C9-45AA-82A4-B913A8E4BFC8}" type="pres">
      <dgm:prSet presAssocID="{97C327CD-7BCB-410A-87D6-AFF2BD34A4B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4999651-C81A-4432-9F3A-50B2D40ACC95}" type="pres">
      <dgm:prSet presAssocID="{97C327CD-7BCB-410A-87D6-AFF2BD34A4BC}" presName="negativeSpace" presStyleCnt="0"/>
      <dgm:spPr/>
    </dgm:pt>
    <dgm:pt modelId="{1D2B61A9-D8E2-441F-BE58-D006AF519876}" type="pres">
      <dgm:prSet presAssocID="{97C327CD-7BCB-410A-87D6-AFF2BD34A4BC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FA64C8E-28D8-45AB-8D11-6B47EA624EBA}" type="pres">
      <dgm:prSet presAssocID="{471477F0-1D56-4145-8A70-2B26425D9CFE}" presName="spaceBetweenRectangles" presStyleCnt="0"/>
      <dgm:spPr/>
    </dgm:pt>
    <dgm:pt modelId="{6E7863D3-FCB2-41C7-914A-7065EBDC3C97}" type="pres">
      <dgm:prSet presAssocID="{2E4E24E1-4F81-458E-9E47-7505A2933FAE}" presName="parentLin" presStyleCnt="0"/>
      <dgm:spPr/>
    </dgm:pt>
    <dgm:pt modelId="{5F2D90C8-89EA-48B8-9A59-5E9406D2CF51}" type="pres">
      <dgm:prSet presAssocID="{2E4E24E1-4F81-458E-9E47-7505A2933FAE}" presName="parentLeftMargin" presStyleLbl="node1" presStyleIdx="0" presStyleCnt="4"/>
      <dgm:spPr/>
      <dgm:t>
        <a:bodyPr/>
        <a:lstStyle/>
        <a:p>
          <a:endParaRPr lang="hr-HR"/>
        </a:p>
      </dgm:t>
    </dgm:pt>
    <dgm:pt modelId="{13A606C8-F42F-458C-BAED-B0E504897E01}" type="pres">
      <dgm:prSet presAssocID="{2E4E24E1-4F81-458E-9E47-7505A2933FA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745FFAB-D998-4D2C-ABE2-04B616BB12BD}" type="pres">
      <dgm:prSet presAssocID="{2E4E24E1-4F81-458E-9E47-7505A2933FAE}" presName="negativeSpace" presStyleCnt="0"/>
      <dgm:spPr/>
    </dgm:pt>
    <dgm:pt modelId="{3B6C07A1-BB39-429A-B874-15A275CB238E}" type="pres">
      <dgm:prSet presAssocID="{2E4E24E1-4F81-458E-9E47-7505A2933FAE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A3FAA9E-1026-4EAE-8F7B-EE499EC8E2CB}" type="pres">
      <dgm:prSet presAssocID="{3179FD16-A97B-4B37-B0D3-65F97459A385}" presName="spaceBetweenRectangles" presStyleCnt="0"/>
      <dgm:spPr/>
    </dgm:pt>
    <dgm:pt modelId="{9EEE4B26-F926-44F3-8D64-FCF6A8AFEF4D}" type="pres">
      <dgm:prSet presAssocID="{576AD4A7-31D6-44BB-A01F-649A97AFDA88}" presName="parentLin" presStyleCnt="0"/>
      <dgm:spPr/>
    </dgm:pt>
    <dgm:pt modelId="{804765EF-B223-47E1-8D01-890178AFC133}" type="pres">
      <dgm:prSet presAssocID="{576AD4A7-31D6-44BB-A01F-649A97AFDA88}" presName="parentLeftMargin" presStyleLbl="node1" presStyleIdx="1" presStyleCnt="4"/>
      <dgm:spPr/>
      <dgm:t>
        <a:bodyPr/>
        <a:lstStyle/>
        <a:p>
          <a:endParaRPr lang="hr-HR"/>
        </a:p>
      </dgm:t>
    </dgm:pt>
    <dgm:pt modelId="{B74412CD-2584-4C48-84A8-A0E9211D3B5C}" type="pres">
      <dgm:prSet presAssocID="{576AD4A7-31D6-44BB-A01F-649A97AFDA8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13ABCAF-98C2-4346-A5DD-E9EC9A851812}" type="pres">
      <dgm:prSet presAssocID="{576AD4A7-31D6-44BB-A01F-649A97AFDA88}" presName="negativeSpace" presStyleCnt="0"/>
      <dgm:spPr/>
    </dgm:pt>
    <dgm:pt modelId="{5EEDDEF3-5536-4B8C-AF22-CF75DC27186E}" type="pres">
      <dgm:prSet presAssocID="{576AD4A7-31D6-44BB-A01F-649A97AFDA88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D2AF5B-9FC4-4C9D-AF22-BC25263979DF}" type="pres">
      <dgm:prSet presAssocID="{726406EF-4894-4162-95FD-C67594A240D1}" presName="spaceBetweenRectangles" presStyleCnt="0"/>
      <dgm:spPr/>
    </dgm:pt>
    <dgm:pt modelId="{CA52BF97-591D-4FF2-82E1-345C03E5006F}" type="pres">
      <dgm:prSet presAssocID="{CBBC853C-3F5B-4F2A-A9D0-57ED069BF1EA}" presName="parentLin" presStyleCnt="0"/>
      <dgm:spPr/>
    </dgm:pt>
    <dgm:pt modelId="{4B660A0C-4C72-4F6D-9C0C-7EA46644E30F}" type="pres">
      <dgm:prSet presAssocID="{CBBC853C-3F5B-4F2A-A9D0-57ED069BF1EA}" presName="parentLeftMargin" presStyleLbl="node1" presStyleIdx="2" presStyleCnt="4"/>
      <dgm:spPr/>
      <dgm:t>
        <a:bodyPr/>
        <a:lstStyle/>
        <a:p>
          <a:endParaRPr lang="hr-HR"/>
        </a:p>
      </dgm:t>
    </dgm:pt>
    <dgm:pt modelId="{A71767D3-41C6-4B97-90E3-6BE198D61641}" type="pres">
      <dgm:prSet presAssocID="{CBBC853C-3F5B-4F2A-A9D0-57ED069BF1E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D6D95F1-BE94-4E0E-971E-6C80708D3350}" type="pres">
      <dgm:prSet presAssocID="{CBBC853C-3F5B-4F2A-A9D0-57ED069BF1EA}" presName="negativeSpace" presStyleCnt="0"/>
      <dgm:spPr/>
    </dgm:pt>
    <dgm:pt modelId="{6DDD3C24-FECA-4343-87C9-0DE2CDADA05A}" type="pres">
      <dgm:prSet presAssocID="{CBBC853C-3F5B-4F2A-A9D0-57ED069BF1EA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F45B883-661A-444F-A4A0-9FB9D1D744AD}" type="presOf" srcId="{D425D8BC-5E43-4EC1-81C8-BE6476D471CB}" destId="{B0E87B7F-168D-46EC-905F-4EBE6DEA1605}" srcOrd="0" destOrd="0" presId="urn:microsoft.com/office/officeart/2005/8/layout/list1"/>
    <dgm:cxn modelId="{AE56E7F1-F2AF-4124-85BB-93AF59EF8D78}" srcId="{D425D8BC-5E43-4EC1-81C8-BE6476D471CB}" destId="{97C327CD-7BCB-410A-87D6-AFF2BD34A4BC}" srcOrd="0" destOrd="0" parTransId="{3E9CF27C-F752-400A-8705-03A90EEF7D4F}" sibTransId="{471477F0-1D56-4145-8A70-2B26425D9CFE}"/>
    <dgm:cxn modelId="{133EABAB-FA47-4E4F-93E4-AF260C71078A}" type="presOf" srcId="{7B1CC1EF-30B2-44C5-915E-D3036C3B5D1B}" destId="{5EEDDEF3-5536-4B8C-AF22-CF75DC27186E}" srcOrd="0" destOrd="0" presId="urn:microsoft.com/office/officeart/2005/8/layout/list1"/>
    <dgm:cxn modelId="{52184F15-4191-48F1-9471-E3406F0E68DB}" type="presOf" srcId="{9ECF4E2D-626D-4331-B519-757DBA422919}" destId="{1D2B61A9-D8E2-441F-BE58-D006AF519876}" srcOrd="0" destOrd="0" presId="urn:microsoft.com/office/officeart/2005/8/layout/list1"/>
    <dgm:cxn modelId="{78FB0CE6-2568-4F62-AA9F-39706CFA1303}" srcId="{D425D8BC-5E43-4EC1-81C8-BE6476D471CB}" destId="{2E4E24E1-4F81-458E-9E47-7505A2933FAE}" srcOrd="1" destOrd="0" parTransId="{99F0386A-1CF3-408F-82A0-9240FBEB1C69}" sibTransId="{3179FD16-A97B-4B37-B0D3-65F97459A385}"/>
    <dgm:cxn modelId="{0E5B06E6-AAC8-4FC0-9A8F-54AD1EB061C4}" type="presOf" srcId="{2E4E24E1-4F81-458E-9E47-7505A2933FAE}" destId="{5F2D90C8-89EA-48B8-9A59-5E9406D2CF51}" srcOrd="0" destOrd="0" presId="urn:microsoft.com/office/officeart/2005/8/layout/list1"/>
    <dgm:cxn modelId="{43214016-8ED6-4C24-A13D-7968029214F7}" srcId="{2E4E24E1-4F81-458E-9E47-7505A2933FAE}" destId="{7DE7B296-3A99-40F4-8878-96511FA1939D}" srcOrd="0" destOrd="0" parTransId="{AC205504-7E3B-40BD-A00C-87DF73DCF335}" sibTransId="{0C31E5EA-B878-4A86-B8EA-37DC8CFC5952}"/>
    <dgm:cxn modelId="{DE7DB0D4-5580-43F8-A4CC-F0635540FC29}" srcId="{97C327CD-7BCB-410A-87D6-AFF2BD34A4BC}" destId="{9ECF4E2D-626D-4331-B519-757DBA422919}" srcOrd="0" destOrd="0" parTransId="{7E0E7272-D51A-42E4-8F6F-6EF9107A128F}" sibTransId="{3BE6FF4F-AF5E-4FDF-AF02-4F15B0852E34}"/>
    <dgm:cxn modelId="{217808AE-18B6-4332-B05A-105C972240A6}" type="presOf" srcId="{576AD4A7-31D6-44BB-A01F-649A97AFDA88}" destId="{804765EF-B223-47E1-8D01-890178AFC133}" srcOrd="0" destOrd="0" presId="urn:microsoft.com/office/officeart/2005/8/layout/list1"/>
    <dgm:cxn modelId="{48CE5947-F4F4-450D-97CC-D151D8BF4531}" type="presOf" srcId="{97C327CD-7BCB-410A-87D6-AFF2BD34A4BC}" destId="{22FA5F48-B045-4F4A-82FB-D802EB976460}" srcOrd="0" destOrd="0" presId="urn:microsoft.com/office/officeart/2005/8/layout/list1"/>
    <dgm:cxn modelId="{2F96D961-C036-4673-B658-FA48009EFD5A}" srcId="{D425D8BC-5E43-4EC1-81C8-BE6476D471CB}" destId="{CBBC853C-3F5B-4F2A-A9D0-57ED069BF1EA}" srcOrd="3" destOrd="0" parTransId="{ECA3863F-9AE4-45B2-B865-8E31816A993E}" sibTransId="{ED808AC6-68D3-4617-99D5-19F710846934}"/>
    <dgm:cxn modelId="{917C4785-1D27-4F61-AB06-60AA91DE053A}" type="presOf" srcId="{CBBC853C-3F5B-4F2A-A9D0-57ED069BF1EA}" destId="{A71767D3-41C6-4B97-90E3-6BE198D61641}" srcOrd="1" destOrd="0" presId="urn:microsoft.com/office/officeart/2005/8/layout/list1"/>
    <dgm:cxn modelId="{40C6EF9C-E974-423E-921A-39AD9BA29160}" type="presOf" srcId="{7DE7B296-3A99-40F4-8878-96511FA1939D}" destId="{3B6C07A1-BB39-429A-B874-15A275CB238E}" srcOrd="0" destOrd="0" presId="urn:microsoft.com/office/officeart/2005/8/layout/list1"/>
    <dgm:cxn modelId="{25F5CABF-F43B-4773-9296-177C215F5493}" type="presOf" srcId="{2E4E24E1-4F81-458E-9E47-7505A2933FAE}" destId="{13A606C8-F42F-458C-BAED-B0E504897E01}" srcOrd="1" destOrd="0" presId="urn:microsoft.com/office/officeart/2005/8/layout/list1"/>
    <dgm:cxn modelId="{B2DB700E-EF3D-47C0-970B-C672A3E32960}" type="presOf" srcId="{CBBC853C-3F5B-4F2A-A9D0-57ED069BF1EA}" destId="{4B660A0C-4C72-4F6D-9C0C-7EA46644E30F}" srcOrd="0" destOrd="0" presId="urn:microsoft.com/office/officeart/2005/8/layout/list1"/>
    <dgm:cxn modelId="{9540CC36-58C9-4F9D-AEC2-F68C7573EFEB}" type="presOf" srcId="{576AD4A7-31D6-44BB-A01F-649A97AFDA88}" destId="{B74412CD-2584-4C48-84A8-A0E9211D3B5C}" srcOrd="1" destOrd="0" presId="urn:microsoft.com/office/officeart/2005/8/layout/list1"/>
    <dgm:cxn modelId="{03D19A55-EB90-440B-B9E6-8F28744CD3AF}" type="presOf" srcId="{97C327CD-7BCB-410A-87D6-AFF2BD34A4BC}" destId="{2EA5870C-70C9-45AA-82A4-B913A8E4BFC8}" srcOrd="1" destOrd="0" presId="urn:microsoft.com/office/officeart/2005/8/layout/list1"/>
    <dgm:cxn modelId="{C3919099-C4DA-4CE1-B823-EFF32755AD9B}" srcId="{CBBC853C-3F5B-4F2A-A9D0-57ED069BF1EA}" destId="{AD04CE0F-4FC8-420C-B2BF-B0A2137DEEEB}" srcOrd="0" destOrd="0" parTransId="{76A40DDD-0E02-45A9-B5D6-AED01B1CF702}" sibTransId="{DF3F1994-6CFA-468A-98DD-03FE6B47BFC2}"/>
    <dgm:cxn modelId="{BED8E91B-8775-4890-B261-ED4AE0753077}" srcId="{D425D8BC-5E43-4EC1-81C8-BE6476D471CB}" destId="{576AD4A7-31D6-44BB-A01F-649A97AFDA88}" srcOrd="2" destOrd="0" parTransId="{E7AA1C10-9184-41A3-89C9-F062BB6939FB}" sibTransId="{726406EF-4894-4162-95FD-C67594A240D1}"/>
    <dgm:cxn modelId="{9A900B62-1C00-4737-A4E0-C85935B7AEE3}" type="presOf" srcId="{AD04CE0F-4FC8-420C-B2BF-B0A2137DEEEB}" destId="{6DDD3C24-FECA-4343-87C9-0DE2CDADA05A}" srcOrd="0" destOrd="0" presId="urn:microsoft.com/office/officeart/2005/8/layout/list1"/>
    <dgm:cxn modelId="{11358868-F93F-419A-95D5-CA6FF6BA7541}" srcId="{576AD4A7-31D6-44BB-A01F-649A97AFDA88}" destId="{7B1CC1EF-30B2-44C5-915E-D3036C3B5D1B}" srcOrd="0" destOrd="0" parTransId="{8054FA11-649F-44E4-AA88-E5F68F23E230}" sibTransId="{A0BABB15-A810-4831-BDFA-DDAD0625BF76}"/>
    <dgm:cxn modelId="{8B289740-16E3-4F69-BF7E-F685FBE4C69A}" type="presParOf" srcId="{B0E87B7F-168D-46EC-905F-4EBE6DEA1605}" destId="{D2284E32-1CE5-4CFC-BC81-B7B12EB2F48B}" srcOrd="0" destOrd="0" presId="urn:microsoft.com/office/officeart/2005/8/layout/list1"/>
    <dgm:cxn modelId="{A237CFE6-7B8C-405D-9E27-044BC1DA55FF}" type="presParOf" srcId="{D2284E32-1CE5-4CFC-BC81-B7B12EB2F48B}" destId="{22FA5F48-B045-4F4A-82FB-D802EB976460}" srcOrd="0" destOrd="0" presId="urn:microsoft.com/office/officeart/2005/8/layout/list1"/>
    <dgm:cxn modelId="{293C5D3A-8611-4EAF-A1E9-1EC8B616FDEF}" type="presParOf" srcId="{D2284E32-1CE5-4CFC-BC81-B7B12EB2F48B}" destId="{2EA5870C-70C9-45AA-82A4-B913A8E4BFC8}" srcOrd="1" destOrd="0" presId="urn:microsoft.com/office/officeart/2005/8/layout/list1"/>
    <dgm:cxn modelId="{7580A7E4-D899-40CA-BDFA-C9F364890B22}" type="presParOf" srcId="{B0E87B7F-168D-46EC-905F-4EBE6DEA1605}" destId="{94999651-C81A-4432-9F3A-50B2D40ACC95}" srcOrd="1" destOrd="0" presId="urn:microsoft.com/office/officeart/2005/8/layout/list1"/>
    <dgm:cxn modelId="{1E650BAB-2703-4F97-9B07-01286B9BC5C6}" type="presParOf" srcId="{B0E87B7F-168D-46EC-905F-4EBE6DEA1605}" destId="{1D2B61A9-D8E2-441F-BE58-D006AF519876}" srcOrd="2" destOrd="0" presId="urn:microsoft.com/office/officeart/2005/8/layout/list1"/>
    <dgm:cxn modelId="{F6480186-2ABE-407A-8D63-8A2E2C382AF0}" type="presParOf" srcId="{B0E87B7F-168D-46EC-905F-4EBE6DEA1605}" destId="{4FA64C8E-28D8-45AB-8D11-6B47EA624EBA}" srcOrd="3" destOrd="0" presId="urn:microsoft.com/office/officeart/2005/8/layout/list1"/>
    <dgm:cxn modelId="{9CB03E80-9237-45F8-8AE2-35AAF764E39E}" type="presParOf" srcId="{B0E87B7F-168D-46EC-905F-4EBE6DEA1605}" destId="{6E7863D3-FCB2-41C7-914A-7065EBDC3C97}" srcOrd="4" destOrd="0" presId="urn:microsoft.com/office/officeart/2005/8/layout/list1"/>
    <dgm:cxn modelId="{44B97E36-8809-47C5-B7E2-5558DD58C601}" type="presParOf" srcId="{6E7863D3-FCB2-41C7-914A-7065EBDC3C97}" destId="{5F2D90C8-89EA-48B8-9A59-5E9406D2CF51}" srcOrd="0" destOrd="0" presId="urn:microsoft.com/office/officeart/2005/8/layout/list1"/>
    <dgm:cxn modelId="{5DE094C4-30C3-45B7-87DC-15B23C9E5654}" type="presParOf" srcId="{6E7863D3-FCB2-41C7-914A-7065EBDC3C97}" destId="{13A606C8-F42F-458C-BAED-B0E504897E01}" srcOrd="1" destOrd="0" presId="urn:microsoft.com/office/officeart/2005/8/layout/list1"/>
    <dgm:cxn modelId="{DCA4A212-D91E-401A-B85F-4A9070A9EC4C}" type="presParOf" srcId="{B0E87B7F-168D-46EC-905F-4EBE6DEA1605}" destId="{5745FFAB-D998-4D2C-ABE2-04B616BB12BD}" srcOrd="5" destOrd="0" presId="urn:microsoft.com/office/officeart/2005/8/layout/list1"/>
    <dgm:cxn modelId="{A5FBAC79-626D-4C93-8062-B99CDCDF0DFB}" type="presParOf" srcId="{B0E87B7F-168D-46EC-905F-4EBE6DEA1605}" destId="{3B6C07A1-BB39-429A-B874-15A275CB238E}" srcOrd="6" destOrd="0" presId="urn:microsoft.com/office/officeart/2005/8/layout/list1"/>
    <dgm:cxn modelId="{A1FD375A-5F81-46DE-ADBB-029208C6419F}" type="presParOf" srcId="{B0E87B7F-168D-46EC-905F-4EBE6DEA1605}" destId="{CA3FAA9E-1026-4EAE-8F7B-EE499EC8E2CB}" srcOrd="7" destOrd="0" presId="urn:microsoft.com/office/officeart/2005/8/layout/list1"/>
    <dgm:cxn modelId="{D5E91B3A-EEC8-4323-84D3-B15DCEC1F392}" type="presParOf" srcId="{B0E87B7F-168D-46EC-905F-4EBE6DEA1605}" destId="{9EEE4B26-F926-44F3-8D64-FCF6A8AFEF4D}" srcOrd="8" destOrd="0" presId="urn:microsoft.com/office/officeart/2005/8/layout/list1"/>
    <dgm:cxn modelId="{0836F4C7-4139-49BD-B278-4A66BB5C92E7}" type="presParOf" srcId="{9EEE4B26-F926-44F3-8D64-FCF6A8AFEF4D}" destId="{804765EF-B223-47E1-8D01-890178AFC133}" srcOrd="0" destOrd="0" presId="urn:microsoft.com/office/officeart/2005/8/layout/list1"/>
    <dgm:cxn modelId="{4774E4B3-3C22-46EF-B98B-42DE5D9FF328}" type="presParOf" srcId="{9EEE4B26-F926-44F3-8D64-FCF6A8AFEF4D}" destId="{B74412CD-2584-4C48-84A8-A0E9211D3B5C}" srcOrd="1" destOrd="0" presId="urn:microsoft.com/office/officeart/2005/8/layout/list1"/>
    <dgm:cxn modelId="{01105FF3-1B5D-4421-8736-E17A18A3FAF7}" type="presParOf" srcId="{B0E87B7F-168D-46EC-905F-4EBE6DEA1605}" destId="{413ABCAF-98C2-4346-A5DD-E9EC9A851812}" srcOrd="9" destOrd="0" presId="urn:microsoft.com/office/officeart/2005/8/layout/list1"/>
    <dgm:cxn modelId="{8E6DF7F2-34FF-4C59-AE59-824133EED88D}" type="presParOf" srcId="{B0E87B7F-168D-46EC-905F-4EBE6DEA1605}" destId="{5EEDDEF3-5536-4B8C-AF22-CF75DC27186E}" srcOrd="10" destOrd="0" presId="urn:microsoft.com/office/officeart/2005/8/layout/list1"/>
    <dgm:cxn modelId="{BB1E41AE-703A-4221-8CD2-1595048C9DEE}" type="presParOf" srcId="{B0E87B7F-168D-46EC-905F-4EBE6DEA1605}" destId="{5AD2AF5B-9FC4-4C9D-AF22-BC25263979DF}" srcOrd="11" destOrd="0" presId="urn:microsoft.com/office/officeart/2005/8/layout/list1"/>
    <dgm:cxn modelId="{4B68044C-3A7F-46A2-80D6-F80BA56C2F63}" type="presParOf" srcId="{B0E87B7F-168D-46EC-905F-4EBE6DEA1605}" destId="{CA52BF97-591D-4FF2-82E1-345C03E5006F}" srcOrd="12" destOrd="0" presId="urn:microsoft.com/office/officeart/2005/8/layout/list1"/>
    <dgm:cxn modelId="{59058F3E-B7C1-423E-937D-AFA3E837B06D}" type="presParOf" srcId="{CA52BF97-591D-4FF2-82E1-345C03E5006F}" destId="{4B660A0C-4C72-4F6D-9C0C-7EA46644E30F}" srcOrd="0" destOrd="0" presId="urn:microsoft.com/office/officeart/2005/8/layout/list1"/>
    <dgm:cxn modelId="{CCA3FDD1-24E8-43DC-B993-54532445F277}" type="presParOf" srcId="{CA52BF97-591D-4FF2-82E1-345C03E5006F}" destId="{A71767D3-41C6-4B97-90E3-6BE198D61641}" srcOrd="1" destOrd="0" presId="urn:microsoft.com/office/officeart/2005/8/layout/list1"/>
    <dgm:cxn modelId="{536A16F8-D77C-4CCB-BD75-B5617F229B8E}" type="presParOf" srcId="{B0E87B7F-168D-46EC-905F-4EBE6DEA1605}" destId="{BD6D95F1-BE94-4E0E-971E-6C80708D3350}" srcOrd="13" destOrd="0" presId="urn:microsoft.com/office/officeart/2005/8/layout/list1"/>
    <dgm:cxn modelId="{557DD221-8584-4215-9DD1-26F91CDFD44C}" type="presParOf" srcId="{B0E87B7F-168D-46EC-905F-4EBE6DEA1605}" destId="{6DDD3C24-FECA-4343-87C9-0DE2CDADA05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B61A9-D8E2-441F-BE58-D006AF519876}">
      <dsp:nvSpPr>
        <dsp:cNvPr id="0" name=""/>
        <dsp:cNvSpPr/>
      </dsp:nvSpPr>
      <dsp:spPr>
        <a:xfrm>
          <a:off x="0" y="303366"/>
          <a:ext cx="8784976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812" tIns="374904" rIns="68181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Depresija često rezultira osjećajem usamljenosti. Čuti eksplicitno da je netko tu za Vas i tijekom oporavka, zbilja pomaže. Podrazumijeva se da ste autentični tj. da je Vaše ponašanje sukladno Vašim riječima.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3366"/>
        <a:ext cx="8784976" cy="1417500"/>
      </dsp:txXfrm>
    </dsp:sp>
    <dsp:sp modelId="{2EA5870C-70C9-45AA-82A4-B913A8E4BFC8}">
      <dsp:nvSpPr>
        <dsp:cNvPr id="0" name=""/>
        <dsp:cNvSpPr/>
      </dsp:nvSpPr>
      <dsp:spPr>
        <a:xfrm>
          <a:off x="439248" y="37686"/>
          <a:ext cx="6149483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Ovdje sam za tebe.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187" y="63625"/>
        <a:ext cx="6097605" cy="479482"/>
      </dsp:txXfrm>
    </dsp:sp>
    <dsp:sp modelId="{3B6C07A1-BB39-429A-B874-15A275CB238E}">
      <dsp:nvSpPr>
        <dsp:cNvPr id="0" name=""/>
        <dsp:cNvSpPr/>
      </dsp:nvSpPr>
      <dsp:spPr>
        <a:xfrm>
          <a:off x="0" y="2083746"/>
          <a:ext cx="8784976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812" tIns="374904" rIns="68181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Potvrđivanje iskustva je najkorisnija stvar koju možete reći. Kontraproduktivno je davati izjave koje zatvaraju komunikacijski tok poput: znam kako se osjećaš; jednostavno se trgni; tražiš pažnju; ma, biti ćeš ti dobro.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083746"/>
        <a:ext cx="8784976" cy="1417500"/>
      </dsp:txXfrm>
    </dsp:sp>
    <dsp:sp modelId="{13A606C8-F42F-458C-BAED-B0E504897E01}">
      <dsp:nvSpPr>
        <dsp:cNvPr id="0" name=""/>
        <dsp:cNvSpPr/>
      </dsp:nvSpPr>
      <dsp:spPr>
        <a:xfrm>
          <a:off x="439248" y="1818066"/>
          <a:ext cx="6149483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Vidim da je za tebe ovo sve teško.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187" y="1844005"/>
        <a:ext cx="6097605" cy="479482"/>
      </dsp:txXfrm>
    </dsp:sp>
    <dsp:sp modelId="{5EEDDEF3-5536-4B8C-AF22-CF75DC27186E}">
      <dsp:nvSpPr>
        <dsp:cNvPr id="0" name=""/>
        <dsp:cNvSpPr/>
      </dsp:nvSpPr>
      <dsp:spPr>
        <a:xfrm>
          <a:off x="0" y="4008337"/>
          <a:ext cx="8784976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812" tIns="374904" rIns="68181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Ne morate uvijek imati odgovor i dobro je ne pretvarati se da ga imate. Najbolje je pokazati volju da saslušate i pomognete osobi da sama prova pronaći rješenje.</a:t>
          </a:r>
          <a:endParaRPr lang="hr-HR" sz="1400" kern="1200" dirty="0"/>
        </a:p>
      </dsp:txBody>
      <dsp:txXfrm>
        <a:off x="0" y="4008337"/>
        <a:ext cx="8784976" cy="1134000"/>
      </dsp:txXfrm>
    </dsp:sp>
    <dsp:sp modelId="{B74412CD-2584-4C48-84A8-A0E9211D3B5C}">
      <dsp:nvSpPr>
        <dsp:cNvPr id="0" name=""/>
        <dsp:cNvSpPr/>
      </dsp:nvSpPr>
      <dsp:spPr>
        <a:xfrm>
          <a:off x="439248" y="3598446"/>
          <a:ext cx="6365514" cy="67557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Nisam siguran/a što treba napraviti, ali sam siguran/a da zajedno možemo smisliti.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2227" y="3631425"/>
        <a:ext cx="6299556" cy="609613"/>
      </dsp:txXfrm>
    </dsp:sp>
    <dsp:sp modelId="{76E4A585-DDD3-4CF6-92C8-665E6507A90D}">
      <dsp:nvSpPr>
        <dsp:cNvPr id="0" name=""/>
        <dsp:cNvSpPr/>
      </dsp:nvSpPr>
      <dsp:spPr>
        <a:xfrm>
          <a:off x="0" y="5505217"/>
          <a:ext cx="8784976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812" tIns="374904" rIns="68181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Razgovarati cijelo vrijeme je zamorno.</a:t>
          </a:r>
          <a:endParaRPr lang="hr-H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5505217"/>
        <a:ext cx="8784976" cy="793800"/>
      </dsp:txXfrm>
    </dsp:sp>
    <dsp:sp modelId="{72C1ECFB-5901-434A-ADF4-EA283E242E86}">
      <dsp:nvSpPr>
        <dsp:cNvPr id="0" name=""/>
        <dsp:cNvSpPr/>
      </dsp:nvSpPr>
      <dsp:spPr>
        <a:xfrm>
          <a:off x="439248" y="5239537"/>
          <a:ext cx="6149483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Želiš da nešto zajedno radimo?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5187" y="5265476"/>
        <a:ext cx="6097605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B61A9-D8E2-441F-BE58-D006AF519876}">
      <dsp:nvSpPr>
        <dsp:cNvPr id="0" name=""/>
        <dsp:cNvSpPr/>
      </dsp:nvSpPr>
      <dsp:spPr>
        <a:xfrm>
          <a:off x="0" y="437712"/>
          <a:ext cx="8229600" cy="94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Male stvari pokazuju da ste voljni pomoći te sama ideja pomaže mnogo.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7712"/>
        <a:ext cx="8229600" cy="945000"/>
      </dsp:txXfrm>
    </dsp:sp>
    <dsp:sp modelId="{2EA5870C-70C9-45AA-82A4-B913A8E4BFC8}">
      <dsp:nvSpPr>
        <dsp:cNvPr id="0" name=""/>
        <dsp:cNvSpPr/>
      </dsp:nvSpPr>
      <dsp:spPr>
        <a:xfrm>
          <a:off x="411480" y="68712"/>
          <a:ext cx="5760720" cy="738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Kako mogu pomoći?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7506" y="104738"/>
        <a:ext cx="5688668" cy="665948"/>
      </dsp:txXfrm>
    </dsp:sp>
    <dsp:sp modelId="{3B6C07A1-BB39-429A-B874-15A275CB238E}">
      <dsp:nvSpPr>
        <dsp:cNvPr id="0" name=""/>
        <dsp:cNvSpPr/>
      </dsp:nvSpPr>
      <dsp:spPr>
        <a:xfrm>
          <a:off x="0" y="1886712"/>
          <a:ext cx="8229600" cy="94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Podsjetite: depresija je izlječiva.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886712"/>
        <a:ext cx="8229600" cy="945000"/>
      </dsp:txXfrm>
    </dsp:sp>
    <dsp:sp modelId="{13A606C8-F42F-458C-BAED-B0E504897E01}">
      <dsp:nvSpPr>
        <dsp:cNvPr id="0" name=""/>
        <dsp:cNvSpPr/>
      </dsp:nvSpPr>
      <dsp:spPr>
        <a:xfrm>
          <a:off x="411480" y="1517712"/>
          <a:ext cx="5760720" cy="738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Znam da ti se sad tako ne čini, ali postoji nada da će stvari ići na bolje.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7506" y="1553738"/>
        <a:ext cx="5688668" cy="665948"/>
      </dsp:txXfrm>
    </dsp:sp>
    <dsp:sp modelId="{5EEDDEF3-5536-4B8C-AF22-CF75DC27186E}">
      <dsp:nvSpPr>
        <dsp:cNvPr id="0" name=""/>
        <dsp:cNvSpPr/>
      </dsp:nvSpPr>
      <dsp:spPr>
        <a:xfrm>
          <a:off x="0" y="3335712"/>
          <a:ext cx="8229600" cy="126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Ne opterećujte se ako ste slučajno rekli nešto pogrešno ili je krivo interpretirano. Oboje pokušavate razgovarati o teškom iskustvu. Usredotočite se na ono što je važno u razgovoru. </a:t>
          </a:r>
          <a:endParaRPr lang="hr-HR" sz="1400" kern="1200" dirty="0"/>
        </a:p>
      </dsp:txBody>
      <dsp:txXfrm>
        <a:off x="0" y="3335712"/>
        <a:ext cx="8229600" cy="1260000"/>
      </dsp:txXfrm>
    </dsp:sp>
    <dsp:sp modelId="{B74412CD-2584-4C48-84A8-A0E9211D3B5C}">
      <dsp:nvSpPr>
        <dsp:cNvPr id="0" name=""/>
        <dsp:cNvSpPr/>
      </dsp:nvSpPr>
      <dsp:spPr>
        <a:xfrm>
          <a:off x="411480" y="2966712"/>
          <a:ext cx="5760720" cy="738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Žao mi je ako sam rekao nešto pogrešno. Možemo li započeti ispočetka?</a:t>
          </a:r>
          <a:endParaRPr lang="hr-H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7506" y="3002738"/>
        <a:ext cx="5688668" cy="665948"/>
      </dsp:txXfrm>
    </dsp:sp>
    <dsp:sp modelId="{6DDD3C24-FECA-4343-87C9-0DE2CDADA05A}">
      <dsp:nvSpPr>
        <dsp:cNvPr id="0" name=""/>
        <dsp:cNvSpPr/>
      </dsp:nvSpPr>
      <dsp:spPr>
        <a:xfrm>
          <a:off x="0" y="5099712"/>
          <a:ext cx="8229600" cy="12403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520700" rIns="63870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Ponekad je teško uočiti pozitivne promijene. Takva opservacija pridonosi optimizmu i omogućava provjeru ispravnosti naše interpretacije. 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5099712"/>
        <a:ext cx="8229600" cy="1240312"/>
      </dsp:txXfrm>
    </dsp:sp>
    <dsp:sp modelId="{A71767D3-41C6-4B97-90E3-6BE198D61641}">
      <dsp:nvSpPr>
        <dsp:cNvPr id="0" name=""/>
        <dsp:cNvSpPr/>
      </dsp:nvSpPr>
      <dsp:spPr>
        <a:xfrm>
          <a:off x="411480" y="4730712"/>
          <a:ext cx="5760720" cy="738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Čini mi se da napreduješ u posljednje vrijeme, izgledaš bolje, da li se tako i osjećaš?</a:t>
          </a:r>
          <a:endParaRPr lang="hr-HR" sz="1600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7506" y="4766738"/>
        <a:ext cx="568866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806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577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997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72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588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221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785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864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383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235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899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A6468-EFE1-40DA-B78D-6EEF02F7209C}" type="datetimeFigureOut">
              <a:rPr lang="hr-HR" smtClean="0"/>
              <a:t>20.2.2018.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B9984-DBA0-4B41-8062-F38454151C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258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smtClean="0">
                <a:latin typeface="Arial Rounded MT Bold" panose="020F0704030504030204" pitchFamily="34" charset="0"/>
              </a:rPr>
              <a:t>Suživot s depresijom</a:t>
            </a:r>
            <a:endParaRPr lang="hr-HR" sz="40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Studije pokazuju izričitu važnost obitelji; naime kako obitelj izražava emocije utječe na prognozu.</a:t>
            </a:r>
          </a:p>
          <a:p>
            <a:pPr>
              <a:lnSpc>
                <a:spcPct val="150000"/>
              </a:lnSpc>
            </a:pPr>
            <a:r>
              <a:rPr lang="hr-H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Osobi ne možete pomoći ako krivite nju ili sebe za njenu depresiju. Umjesto toga, pokušajte što više saznati o depresiji i kako se ona liječi i tada </a:t>
            </a:r>
            <a:r>
              <a:rPr lang="hr-HR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ćete </a:t>
            </a:r>
            <a:r>
              <a:rPr lang="hr-H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moći pomoći cijeloj obitelji da se osjeća bolje i da vam život bude kvalitetniji. </a:t>
            </a:r>
          </a:p>
          <a:p>
            <a:pPr>
              <a:lnSpc>
                <a:spcPct val="150000"/>
              </a:lnSpc>
            </a:pPr>
            <a:r>
              <a:rPr lang="hr-H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Prirodno je da se u početku osjećate zbunjeno i nespretno. Ponašajte se i razgovarajte onako kako biste to i inače činili, i nemojte se bojati da ćete pogriješiti. </a:t>
            </a:r>
          </a:p>
          <a:p>
            <a:endParaRPr lang="hr-HR" dirty="0"/>
          </a:p>
        </p:txBody>
      </p:sp>
      <p:pic>
        <p:nvPicPr>
          <p:cNvPr id="1026" name="Picture 2" descr="C:\Users\mvlaic\Desktop\Pictur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005064"/>
            <a:ext cx="4049790" cy="2105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20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vezana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465" y="404664"/>
            <a:ext cx="1584175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91880" y="-99392"/>
            <a:ext cx="1800200" cy="720080"/>
          </a:xfrm>
        </p:spPr>
        <p:txBody>
          <a:bodyPr/>
          <a:lstStyle/>
          <a:p>
            <a:r>
              <a:rPr lang="hr-HR" sz="1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SMJERNICE</a:t>
            </a:r>
            <a:endParaRPr lang="hr-H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1556792"/>
            <a:ext cx="6480720" cy="6048672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spcAft>
                <a:spcPts val="0"/>
              </a:spcAft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Izraziti pred depresivnom osobu svoju brigu i sugerirati posjet liječniku, bez forsiranja. Recite da ćete u potpunosti razumjeti i podržati odlazak k liječniku i na eventualnu terapiju.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Aft>
                <a:spcPts val="0"/>
              </a:spcAft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Želi li pričati o svojim tegobama slušajte ga/ju, ali ga/ju nemojte siliti na razgovor. Nekomunikativnost može biti posljedica depresije, a forsiranje tjera na dublje povlačenje.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Aft>
                <a:spcPts val="0"/>
              </a:spcAft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Podsjetite ju da je depresija toliko česta da je zovu ''psihijatrijskom hunjavicom'' tako da zna da nije sama u svojoj patnji.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Aft>
                <a:spcPts val="0"/>
              </a:spcAft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Podsjetite osobu na njene kvalitete i uspjehe, čak i ako ne reagira oduševljeno, bit će zahvalna na Vašim riječima.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Aft>
                <a:spcPts val="0"/>
              </a:spcAft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Potaknite uključivanje u aktivnosti i zdraviju prehranu.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Aft>
                <a:spcPts val="0"/>
              </a:spcAft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Pratite uzima li lijekove i odlazi li na kontrole.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Aft>
                <a:spcPts val="0"/>
              </a:spcAft>
            </a:pPr>
            <a:r>
              <a:rPr lang="hr-HR" sz="1400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Održavajte kontakt. Potaknite druge bliske rođake i prijatelje da usvoje sličan stav.</a:t>
            </a:r>
            <a:endParaRPr lang="hr-HR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558136" y="1412776"/>
            <a:ext cx="2592288" cy="6264696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uzimajte depresiju osobno – ne možete ju izliječiti ljubavlju, kao što to ne biste pokušavali ni s npr. dijabetesom.</a:t>
            </a:r>
          </a:p>
          <a:p>
            <a:pPr>
              <a:lnSpc>
                <a:spcPct val="17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isključujte depresivnog člana iz obiteljskih diskusija i odluka.</a:t>
            </a:r>
          </a:p>
          <a:p>
            <a:pPr>
              <a:lnSpc>
                <a:spcPct val="17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činite sve umjesto depresivne osobe. </a:t>
            </a:r>
          </a:p>
          <a:p>
            <a:pPr>
              <a:lnSpc>
                <a:spcPct val="17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kritizirajte depresivnog člana zbog bolesti i ne očekujte da će se jednostavno ''trgnuti''.</a:t>
            </a:r>
          </a:p>
          <a:p>
            <a:endParaRPr lang="hr-HR" dirty="0"/>
          </a:p>
        </p:txBody>
      </p:sp>
      <p:sp>
        <p:nvSpPr>
          <p:cNvPr id="7" name="Flowchart: Connector 6"/>
          <p:cNvSpPr/>
          <p:nvPr/>
        </p:nvSpPr>
        <p:spPr>
          <a:xfrm>
            <a:off x="7452320" y="721363"/>
            <a:ext cx="648072" cy="720080"/>
          </a:xfrm>
          <a:prstGeom prst="flowChartConnector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X</a:t>
            </a:r>
            <a:endParaRPr lang="hr-HR" sz="3600" b="1" dirty="0">
              <a:solidFill>
                <a:srgbClr val="FF0000"/>
              </a:solidFill>
              <a:latin typeface="Berlin Sans FB" panose="020E0602020502020306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372200" y="1196752"/>
            <a:ext cx="0" cy="5661248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19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-171400"/>
            <a:ext cx="3168352" cy="706090"/>
          </a:xfrm>
        </p:spPr>
        <p:txBody>
          <a:bodyPr>
            <a:normAutofit/>
          </a:bodyPr>
          <a:lstStyle/>
          <a:p>
            <a:r>
              <a:rPr lang="hr-H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reći i zašto?</a:t>
            </a:r>
            <a:endParaRPr lang="hr-H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912869"/>
              </p:ext>
            </p:extLst>
          </p:nvPr>
        </p:nvGraphicFramePr>
        <p:xfrm>
          <a:off x="251520" y="404664"/>
          <a:ext cx="8784976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7" r="6524" b="33333"/>
          <a:stretch/>
        </p:blipFill>
        <p:spPr>
          <a:xfrm>
            <a:off x="7571980" y="176561"/>
            <a:ext cx="1200839" cy="609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Cloud Callout 5"/>
          <p:cNvSpPr/>
          <p:nvPr/>
        </p:nvSpPr>
        <p:spPr>
          <a:xfrm>
            <a:off x="7308304" y="54002"/>
            <a:ext cx="1728192" cy="926726"/>
          </a:xfrm>
          <a:prstGeom prst="cloudCallout">
            <a:avLst>
              <a:gd name="adj1" fmla="val -175893"/>
              <a:gd name="adj2" fmla="val -34110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478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629812"/>
              </p:ext>
            </p:extLst>
          </p:nvPr>
        </p:nvGraphicFramePr>
        <p:xfrm>
          <a:off x="457200" y="188913"/>
          <a:ext cx="8229600" cy="6408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028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druge informacije</a:t>
            </a:r>
            <a:endParaRPr lang="hr-H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Stanje klijenta će fluktuirati tijekom tretmana.</a:t>
            </a:r>
          </a:p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Jedanput tjedno svi se zajedno sastanite i neka svatko kaže što ga muči. Pokušajte uvidjeti gdje nastaju problemi i načinite popis mogućih rješenja. Radeći zajedno, nećete samo rješavati probleme, već ćete se i zbližiti. </a:t>
            </a:r>
          </a:p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Promatrajte kako se član obitelji ponaša i razgovarajte s njim o tome. Ako bilo tko od vas misli kako se nešto loše događa, javite se liječniku i ispričajte mu sve što ste primijetili.</a:t>
            </a:r>
          </a:p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Teret bolesti težak je svakome, ne samo klijentu. Obzirom na ono što proživljavate očekivani su osjećaji krivnje, bijesa, rastresenosti. Ako zatrebate, nemojte oklijevati potražiti pomoć psihoterapeuta i/ili liječnika. </a:t>
            </a: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454" y="476672"/>
            <a:ext cx="605061" cy="605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ave 4"/>
          <p:cNvSpPr/>
          <p:nvPr/>
        </p:nvSpPr>
        <p:spPr>
          <a:xfrm>
            <a:off x="179512" y="4426588"/>
            <a:ext cx="8784976" cy="2109281"/>
          </a:xfrm>
          <a:prstGeom prst="wave">
            <a:avLst>
              <a:gd name="adj1" fmla="val 12500"/>
              <a:gd name="adj2" fmla="val 496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76200"/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vi-VN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Zapamtite: ne možete brinuti o članu obitelji, ako se ne brinete o sebi. Tokom stresnog perioda lako je previdjeti svoje potrebe; pronađite način da uključite aktivnosti u kojima uživate u svoju svakodnevnu rutinu.</a:t>
            </a:r>
            <a:endParaRPr lang="vi-VN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59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719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Suživot s depresijom</vt:lpstr>
      <vt:lpstr>SMJERNICE</vt:lpstr>
      <vt:lpstr>Što reći i zašto?</vt:lpstr>
      <vt:lpstr>PowerPoint Presentation</vt:lpstr>
      <vt:lpstr>druge informacije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Vlaić</dc:creator>
  <cp:lastModifiedBy>Marina Vlaić</cp:lastModifiedBy>
  <cp:revision>19</cp:revision>
  <dcterms:created xsi:type="dcterms:W3CDTF">2018-02-13T07:08:32Z</dcterms:created>
  <dcterms:modified xsi:type="dcterms:W3CDTF">2018-02-20T07:28:49Z</dcterms:modified>
</cp:coreProperties>
</file>