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14" r:id="rId1"/>
  </p:sldMasterIdLst>
  <p:sldIdLst>
    <p:sldId id="256" r:id="rId2"/>
    <p:sldId id="259" r:id="rId3"/>
    <p:sldId id="258" r:id="rId4"/>
    <p:sldId id="257" r:id="rId5"/>
    <p:sldId id="268" r:id="rId6"/>
    <p:sldId id="260" r:id="rId7"/>
    <p:sldId id="261" r:id="rId8"/>
    <p:sldId id="262" r:id="rId9"/>
    <p:sldId id="263" r:id="rId10"/>
    <p:sldId id="264" r:id="rId11"/>
    <p:sldId id="265" r:id="rId12"/>
    <p:sldId id="270" r:id="rId13"/>
    <p:sldId id="267" r:id="rId14"/>
    <p:sldId id="266" r:id="rId15"/>
    <p:sldId id="269" r:id="rId1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rednji stil 2 - Isticanj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microsoft.com/office/2015/10/relationships/revisionInfo" Target="revisionInfo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3_1">
  <dgm:title val=""/>
  <dgm:desc val=""/>
  <dgm:catLst>
    <dgm:cat type="accent3" pri="11100"/>
  </dgm:catLst>
  <dgm:styleLbl name="node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3">
        <a:alpha val="4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FC12BA4-4CA0-420E-8786-660F3E76E095}" type="doc">
      <dgm:prSet loTypeId="urn:microsoft.com/office/officeart/2008/layout/LinedList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hr-HR"/>
        </a:p>
      </dgm:t>
    </dgm:pt>
    <dgm:pt modelId="{961B44EB-D51D-4006-B957-4A14B7F526E1}">
      <dgm:prSet custT="1"/>
      <dgm:spPr/>
      <dgm:t>
        <a:bodyPr/>
        <a:lstStyle/>
        <a:p>
          <a:r>
            <a:rPr lang="hr-HR" sz="1800" b="1" dirty="0"/>
            <a:t>Ubrzani rad srca</a:t>
          </a:r>
        </a:p>
      </dgm:t>
    </dgm:pt>
    <dgm:pt modelId="{CF9AA103-8E3F-415E-B345-983E7385A250}" type="parTrans" cxnId="{FD0AA286-77D5-49C5-99A9-8BDE4734222E}">
      <dgm:prSet/>
      <dgm:spPr/>
      <dgm:t>
        <a:bodyPr/>
        <a:lstStyle/>
        <a:p>
          <a:endParaRPr lang="hr-HR" sz="2800"/>
        </a:p>
      </dgm:t>
    </dgm:pt>
    <dgm:pt modelId="{CA832D07-9EB7-4FF8-8FD5-D87FC68E4FEC}" type="sibTrans" cxnId="{FD0AA286-77D5-49C5-99A9-8BDE4734222E}">
      <dgm:prSet/>
      <dgm:spPr/>
      <dgm:t>
        <a:bodyPr/>
        <a:lstStyle/>
        <a:p>
          <a:endParaRPr lang="hr-HR" sz="2800"/>
        </a:p>
      </dgm:t>
    </dgm:pt>
    <dgm:pt modelId="{B3E5CB04-F59E-4146-AAD5-95009CB82794}">
      <dgm:prSet custT="1"/>
      <dgm:spPr/>
      <dgm:t>
        <a:bodyPr/>
        <a:lstStyle/>
        <a:p>
          <a:r>
            <a:rPr lang="hr-HR" sz="1800" b="1" dirty="0"/>
            <a:t>Lupanje srca</a:t>
          </a:r>
        </a:p>
      </dgm:t>
    </dgm:pt>
    <dgm:pt modelId="{0D56E007-3452-454A-9E17-F301ADD21DDB}" type="parTrans" cxnId="{81282EDF-E62A-4BAC-B9B6-ACCF85435947}">
      <dgm:prSet/>
      <dgm:spPr/>
      <dgm:t>
        <a:bodyPr/>
        <a:lstStyle/>
        <a:p>
          <a:endParaRPr lang="hr-HR" sz="2800"/>
        </a:p>
      </dgm:t>
    </dgm:pt>
    <dgm:pt modelId="{400A1EAD-AF0D-489B-A476-A1B88C1B23A1}" type="sibTrans" cxnId="{81282EDF-E62A-4BAC-B9B6-ACCF85435947}">
      <dgm:prSet/>
      <dgm:spPr/>
      <dgm:t>
        <a:bodyPr/>
        <a:lstStyle/>
        <a:p>
          <a:endParaRPr lang="hr-HR" sz="2800"/>
        </a:p>
      </dgm:t>
    </dgm:pt>
    <dgm:pt modelId="{DF696E58-9C8D-48FB-9124-83CDFBA8702F}">
      <dgm:prSet custT="1"/>
      <dgm:spPr/>
      <dgm:t>
        <a:bodyPr/>
        <a:lstStyle/>
        <a:p>
          <a:r>
            <a:rPr lang="hr-HR" sz="1800" b="1" dirty="0"/>
            <a:t>Znojenje</a:t>
          </a:r>
        </a:p>
      </dgm:t>
    </dgm:pt>
    <dgm:pt modelId="{DB6B90D6-06B7-457D-9E9A-2D90DA85640F}" type="parTrans" cxnId="{ABF406CB-360D-473D-8B6F-0522A246BC2A}">
      <dgm:prSet/>
      <dgm:spPr/>
      <dgm:t>
        <a:bodyPr/>
        <a:lstStyle/>
        <a:p>
          <a:endParaRPr lang="hr-HR" sz="2800"/>
        </a:p>
      </dgm:t>
    </dgm:pt>
    <dgm:pt modelId="{730ABD9F-6A35-45C8-A2E5-5B9D37258A2A}" type="sibTrans" cxnId="{ABF406CB-360D-473D-8B6F-0522A246BC2A}">
      <dgm:prSet/>
      <dgm:spPr/>
      <dgm:t>
        <a:bodyPr/>
        <a:lstStyle/>
        <a:p>
          <a:endParaRPr lang="hr-HR" sz="2800"/>
        </a:p>
      </dgm:t>
    </dgm:pt>
    <dgm:pt modelId="{EE903254-0B44-4602-9940-799D41AA7432}">
      <dgm:prSet custT="1"/>
      <dgm:spPr/>
      <dgm:t>
        <a:bodyPr/>
        <a:lstStyle/>
        <a:p>
          <a:r>
            <a:rPr lang="hr-HR" sz="1800" b="1" dirty="0" err="1"/>
            <a:t>Tresenje</a:t>
          </a:r>
          <a:endParaRPr lang="hr-HR" sz="1800" b="1" dirty="0"/>
        </a:p>
      </dgm:t>
    </dgm:pt>
    <dgm:pt modelId="{9DFBC5F1-29F8-4A86-B9E2-8A1E9014CB56}" type="parTrans" cxnId="{88AC1BAE-12BB-492F-A3E8-BF75024878AD}">
      <dgm:prSet/>
      <dgm:spPr/>
      <dgm:t>
        <a:bodyPr/>
        <a:lstStyle/>
        <a:p>
          <a:endParaRPr lang="hr-HR" sz="2800"/>
        </a:p>
      </dgm:t>
    </dgm:pt>
    <dgm:pt modelId="{234D2C07-0E5C-4FBB-BF08-C4E3B25D1A10}" type="sibTrans" cxnId="{88AC1BAE-12BB-492F-A3E8-BF75024878AD}">
      <dgm:prSet/>
      <dgm:spPr/>
      <dgm:t>
        <a:bodyPr/>
        <a:lstStyle/>
        <a:p>
          <a:endParaRPr lang="hr-HR" sz="2800"/>
        </a:p>
      </dgm:t>
    </dgm:pt>
    <dgm:pt modelId="{123C97A8-07A6-4C48-ABC9-98D4FCEA51C2}">
      <dgm:prSet custT="1"/>
      <dgm:spPr/>
      <dgm:t>
        <a:bodyPr/>
        <a:lstStyle/>
        <a:p>
          <a:r>
            <a:rPr lang="hr-HR" sz="1800" b="1" dirty="0"/>
            <a:t>Teškoće disanja</a:t>
          </a:r>
        </a:p>
      </dgm:t>
    </dgm:pt>
    <dgm:pt modelId="{76E91433-4571-4054-BC0B-A89B2405D5FF}" type="parTrans" cxnId="{CF0844A8-F928-4909-A760-401E914C5E9F}">
      <dgm:prSet/>
      <dgm:spPr/>
      <dgm:t>
        <a:bodyPr/>
        <a:lstStyle/>
        <a:p>
          <a:endParaRPr lang="hr-HR" sz="2800"/>
        </a:p>
      </dgm:t>
    </dgm:pt>
    <dgm:pt modelId="{0C9854F1-809D-4A50-AA5B-0EEE7C1E2206}" type="sibTrans" cxnId="{CF0844A8-F928-4909-A760-401E914C5E9F}">
      <dgm:prSet/>
      <dgm:spPr/>
      <dgm:t>
        <a:bodyPr/>
        <a:lstStyle/>
        <a:p>
          <a:endParaRPr lang="hr-HR" sz="2800"/>
        </a:p>
      </dgm:t>
    </dgm:pt>
    <dgm:pt modelId="{FD130AD1-2006-4952-B20F-7D9DEB67DEAD}">
      <dgm:prSet custT="1"/>
      <dgm:spPr/>
      <dgm:t>
        <a:bodyPr/>
        <a:lstStyle/>
        <a:p>
          <a:r>
            <a:rPr lang="hr-HR" sz="1800" b="1" dirty="0"/>
            <a:t>Bolovi u prsima</a:t>
          </a:r>
        </a:p>
      </dgm:t>
    </dgm:pt>
    <dgm:pt modelId="{63CD6291-561E-4288-9671-5505F97AA9E0}" type="parTrans" cxnId="{B26F796F-EE8D-41E7-ADFD-88BD732D6F83}">
      <dgm:prSet/>
      <dgm:spPr/>
      <dgm:t>
        <a:bodyPr/>
        <a:lstStyle/>
        <a:p>
          <a:endParaRPr lang="hr-HR" sz="2800"/>
        </a:p>
      </dgm:t>
    </dgm:pt>
    <dgm:pt modelId="{CAE3EB82-01E1-48AB-9B5D-423064CE12D7}" type="sibTrans" cxnId="{B26F796F-EE8D-41E7-ADFD-88BD732D6F83}">
      <dgm:prSet/>
      <dgm:spPr/>
      <dgm:t>
        <a:bodyPr/>
        <a:lstStyle/>
        <a:p>
          <a:endParaRPr lang="hr-HR" sz="2800"/>
        </a:p>
      </dgm:t>
    </dgm:pt>
    <dgm:pt modelId="{40D1F864-E70B-43A2-AD58-949CB6832D43}">
      <dgm:prSet custT="1"/>
      <dgm:spPr/>
      <dgm:t>
        <a:bodyPr/>
        <a:lstStyle/>
        <a:p>
          <a:r>
            <a:rPr lang="hr-HR" sz="1800" b="1" dirty="0"/>
            <a:t>Stezanje u prsima</a:t>
          </a:r>
        </a:p>
      </dgm:t>
    </dgm:pt>
    <dgm:pt modelId="{9D4CD65F-FA3F-4928-88BC-859E50006C14}" type="parTrans" cxnId="{809D1BA7-A54A-4E60-B00C-AB52E26634F3}">
      <dgm:prSet/>
      <dgm:spPr/>
      <dgm:t>
        <a:bodyPr/>
        <a:lstStyle/>
        <a:p>
          <a:endParaRPr lang="hr-HR" sz="2800"/>
        </a:p>
      </dgm:t>
    </dgm:pt>
    <dgm:pt modelId="{0E99FF40-6EAE-48F1-93B6-E5682EC9E14C}" type="sibTrans" cxnId="{809D1BA7-A54A-4E60-B00C-AB52E26634F3}">
      <dgm:prSet/>
      <dgm:spPr/>
      <dgm:t>
        <a:bodyPr/>
        <a:lstStyle/>
        <a:p>
          <a:endParaRPr lang="hr-HR" sz="2800"/>
        </a:p>
      </dgm:t>
    </dgm:pt>
    <dgm:pt modelId="{EEA87B2C-55F0-485D-AF9D-61D3CA5BA7F8}">
      <dgm:prSet custT="1"/>
      <dgm:spPr/>
      <dgm:t>
        <a:bodyPr/>
        <a:lstStyle/>
        <a:p>
          <a:r>
            <a:rPr lang="hr-HR" sz="1800" b="1" dirty="0"/>
            <a:t>Mučnina</a:t>
          </a:r>
        </a:p>
      </dgm:t>
    </dgm:pt>
    <dgm:pt modelId="{3DEAF7B7-3478-4B84-8DB9-C5E7029E3AA5}" type="parTrans" cxnId="{6B69B582-5AA0-448A-B8EC-5DE483052254}">
      <dgm:prSet/>
      <dgm:spPr/>
      <dgm:t>
        <a:bodyPr/>
        <a:lstStyle/>
        <a:p>
          <a:endParaRPr lang="hr-HR" sz="2800"/>
        </a:p>
      </dgm:t>
    </dgm:pt>
    <dgm:pt modelId="{B63AE446-9D08-4B24-A098-96D09CE0E8CD}" type="sibTrans" cxnId="{6B69B582-5AA0-448A-B8EC-5DE483052254}">
      <dgm:prSet/>
      <dgm:spPr/>
      <dgm:t>
        <a:bodyPr/>
        <a:lstStyle/>
        <a:p>
          <a:endParaRPr lang="hr-HR" sz="2800"/>
        </a:p>
      </dgm:t>
    </dgm:pt>
    <dgm:pt modelId="{E394B9DC-FE4E-4364-AA3C-43C99E629370}">
      <dgm:prSet custT="1"/>
      <dgm:spPr/>
      <dgm:t>
        <a:bodyPr/>
        <a:lstStyle/>
        <a:p>
          <a:r>
            <a:rPr lang="hr-HR" sz="1800" b="1" dirty="0"/>
            <a:t>Vrtoglavica</a:t>
          </a:r>
        </a:p>
      </dgm:t>
    </dgm:pt>
    <dgm:pt modelId="{A1D24F77-F91E-4FC1-BDB2-D0AA09D63D46}" type="parTrans" cxnId="{334151F8-D72E-4713-9D43-A11524AB8DAF}">
      <dgm:prSet/>
      <dgm:spPr/>
      <dgm:t>
        <a:bodyPr/>
        <a:lstStyle/>
        <a:p>
          <a:endParaRPr lang="hr-HR" sz="2800"/>
        </a:p>
      </dgm:t>
    </dgm:pt>
    <dgm:pt modelId="{66889DD7-B595-4F1E-8FC3-624E7276AF27}" type="sibTrans" cxnId="{334151F8-D72E-4713-9D43-A11524AB8DAF}">
      <dgm:prSet/>
      <dgm:spPr/>
      <dgm:t>
        <a:bodyPr/>
        <a:lstStyle/>
        <a:p>
          <a:endParaRPr lang="hr-HR" sz="2800"/>
        </a:p>
      </dgm:t>
    </dgm:pt>
    <dgm:pt modelId="{211E0C70-6E61-42B9-9599-77B5679446BC}">
      <dgm:prSet custT="1"/>
      <dgm:spPr/>
      <dgm:t>
        <a:bodyPr/>
        <a:lstStyle/>
        <a:p>
          <a:r>
            <a:rPr lang="hr-HR" sz="1800" b="1"/>
            <a:t>Osjećaj nesvjestice</a:t>
          </a:r>
        </a:p>
      </dgm:t>
    </dgm:pt>
    <dgm:pt modelId="{B3BFB832-BF3F-43EE-ADFA-BFA6386F1A17}" type="parTrans" cxnId="{1A3FC108-FC80-4CF3-88B6-C5080D144D6F}">
      <dgm:prSet/>
      <dgm:spPr/>
      <dgm:t>
        <a:bodyPr/>
        <a:lstStyle/>
        <a:p>
          <a:endParaRPr lang="hr-HR" sz="2800"/>
        </a:p>
      </dgm:t>
    </dgm:pt>
    <dgm:pt modelId="{2450C91E-1857-4396-9B89-DECA9DE5220D}" type="sibTrans" cxnId="{1A3FC108-FC80-4CF3-88B6-C5080D144D6F}">
      <dgm:prSet/>
      <dgm:spPr/>
      <dgm:t>
        <a:bodyPr/>
        <a:lstStyle/>
        <a:p>
          <a:endParaRPr lang="hr-HR" sz="2800"/>
        </a:p>
      </dgm:t>
    </dgm:pt>
    <dgm:pt modelId="{CF802D2C-EB24-4660-B0A0-E02141A687EA}">
      <dgm:prSet custT="1"/>
      <dgm:spPr/>
      <dgm:t>
        <a:bodyPr/>
        <a:lstStyle/>
        <a:p>
          <a:r>
            <a:rPr lang="hr-HR" sz="1800" b="1" dirty="0"/>
            <a:t>Obamrlost</a:t>
          </a:r>
        </a:p>
      </dgm:t>
    </dgm:pt>
    <dgm:pt modelId="{7BCD25FF-20DD-40A5-ACF8-968E32B2FEB2}" type="parTrans" cxnId="{B1A4F59E-239C-4239-A338-AC8C59334AC3}">
      <dgm:prSet/>
      <dgm:spPr/>
      <dgm:t>
        <a:bodyPr/>
        <a:lstStyle/>
        <a:p>
          <a:endParaRPr lang="hr-HR" sz="2800"/>
        </a:p>
      </dgm:t>
    </dgm:pt>
    <dgm:pt modelId="{216567FA-1949-4A20-BA88-005CF967D6AE}" type="sibTrans" cxnId="{B1A4F59E-239C-4239-A338-AC8C59334AC3}">
      <dgm:prSet/>
      <dgm:spPr/>
      <dgm:t>
        <a:bodyPr/>
        <a:lstStyle/>
        <a:p>
          <a:endParaRPr lang="hr-HR" sz="2800"/>
        </a:p>
      </dgm:t>
    </dgm:pt>
    <dgm:pt modelId="{5D66F7AD-E929-4A7C-A37F-221E3333C838}">
      <dgm:prSet custT="1"/>
      <dgm:spPr/>
      <dgm:t>
        <a:bodyPr/>
        <a:lstStyle/>
        <a:p>
          <a:r>
            <a:rPr lang="hr-HR" sz="1800" b="1" dirty="0"/>
            <a:t>Žmarci</a:t>
          </a:r>
        </a:p>
      </dgm:t>
    </dgm:pt>
    <dgm:pt modelId="{3F25530B-D02C-4C0A-9275-3F2EFE6B1277}" type="parTrans" cxnId="{7DD5D599-D70E-4DD9-BDA5-D847FDC07BF5}">
      <dgm:prSet/>
      <dgm:spPr/>
      <dgm:t>
        <a:bodyPr/>
        <a:lstStyle/>
        <a:p>
          <a:endParaRPr lang="hr-HR" sz="2800"/>
        </a:p>
      </dgm:t>
    </dgm:pt>
    <dgm:pt modelId="{A1AA5E82-77A4-49D2-8EE1-B011493F2604}" type="sibTrans" cxnId="{7DD5D599-D70E-4DD9-BDA5-D847FDC07BF5}">
      <dgm:prSet/>
      <dgm:spPr/>
      <dgm:t>
        <a:bodyPr/>
        <a:lstStyle/>
        <a:p>
          <a:endParaRPr lang="hr-HR" sz="2800"/>
        </a:p>
      </dgm:t>
    </dgm:pt>
    <dgm:pt modelId="{7E4073AC-681A-4513-BEB8-0E3208057AB6}">
      <dgm:prSet custT="1"/>
      <dgm:spPr/>
      <dgm:t>
        <a:bodyPr/>
        <a:lstStyle/>
        <a:p>
          <a:r>
            <a:rPr lang="hr-HR" sz="1800" b="1" dirty="0"/>
            <a:t>Hladnoća</a:t>
          </a:r>
        </a:p>
      </dgm:t>
    </dgm:pt>
    <dgm:pt modelId="{3033D0D8-5679-47D7-B682-D44CD8631B06}" type="parTrans" cxnId="{7B9C8B78-7003-4D8D-9B8A-05C6B6642FE2}">
      <dgm:prSet/>
      <dgm:spPr/>
      <dgm:t>
        <a:bodyPr/>
        <a:lstStyle/>
        <a:p>
          <a:endParaRPr lang="hr-HR" sz="2800"/>
        </a:p>
      </dgm:t>
    </dgm:pt>
    <dgm:pt modelId="{EC01CBA3-0108-40E4-BB0E-DA6A1969CDD5}" type="sibTrans" cxnId="{7B9C8B78-7003-4D8D-9B8A-05C6B6642FE2}">
      <dgm:prSet/>
      <dgm:spPr/>
      <dgm:t>
        <a:bodyPr/>
        <a:lstStyle/>
        <a:p>
          <a:endParaRPr lang="hr-HR" sz="2800"/>
        </a:p>
      </dgm:t>
    </dgm:pt>
    <dgm:pt modelId="{719E567F-A7DF-4286-8985-B970C52C73A2}">
      <dgm:prSet custT="1"/>
      <dgm:spPr/>
      <dgm:t>
        <a:bodyPr/>
        <a:lstStyle/>
        <a:p>
          <a:r>
            <a:rPr lang="hr-HR" sz="1800" b="1" dirty="0"/>
            <a:t>Valovi vrućine</a:t>
          </a:r>
        </a:p>
      </dgm:t>
    </dgm:pt>
    <dgm:pt modelId="{1072E5C2-FF69-4271-AD89-A280129F458D}" type="parTrans" cxnId="{06169FED-8E4F-4311-BBAD-FDEE8D897033}">
      <dgm:prSet/>
      <dgm:spPr/>
      <dgm:t>
        <a:bodyPr/>
        <a:lstStyle/>
        <a:p>
          <a:endParaRPr lang="hr-HR" sz="2800"/>
        </a:p>
      </dgm:t>
    </dgm:pt>
    <dgm:pt modelId="{96B025C9-B74E-4111-B3C2-5ECD920140DD}" type="sibTrans" cxnId="{06169FED-8E4F-4311-BBAD-FDEE8D897033}">
      <dgm:prSet/>
      <dgm:spPr/>
      <dgm:t>
        <a:bodyPr/>
        <a:lstStyle/>
        <a:p>
          <a:endParaRPr lang="hr-HR" sz="2800"/>
        </a:p>
      </dgm:t>
    </dgm:pt>
    <dgm:pt modelId="{B9DE06B2-EEEC-42E1-BC12-ADFBB3533CBC}" type="pres">
      <dgm:prSet presAssocID="{DFC12BA4-4CA0-420E-8786-660F3E76E095}" presName="vert0" presStyleCnt="0">
        <dgm:presLayoutVars>
          <dgm:dir/>
          <dgm:animOne val="branch"/>
          <dgm:animLvl val="lvl"/>
        </dgm:presLayoutVars>
      </dgm:prSet>
      <dgm:spPr/>
    </dgm:pt>
    <dgm:pt modelId="{90CB961B-2954-4867-B5E6-E8555D923DB7}" type="pres">
      <dgm:prSet presAssocID="{961B44EB-D51D-4006-B957-4A14B7F526E1}" presName="thickLine" presStyleLbl="alignNode1" presStyleIdx="0" presStyleCnt="14"/>
      <dgm:spPr/>
    </dgm:pt>
    <dgm:pt modelId="{7AE67431-479A-4E6B-8DFA-5C8A41A6A5FC}" type="pres">
      <dgm:prSet presAssocID="{961B44EB-D51D-4006-B957-4A14B7F526E1}" presName="horz1" presStyleCnt="0"/>
      <dgm:spPr/>
    </dgm:pt>
    <dgm:pt modelId="{DB51C59F-49A9-4C8C-9C48-D519B7459041}" type="pres">
      <dgm:prSet presAssocID="{961B44EB-D51D-4006-B957-4A14B7F526E1}" presName="tx1" presStyleLbl="revTx" presStyleIdx="0" presStyleCnt="14"/>
      <dgm:spPr/>
    </dgm:pt>
    <dgm:pt modelId="{2AD84FC1-21BB-4EAE-8CC4-3E3DAB2C115E}" type="pres">
      <dgm:prSet presAssocID="{961B44EB-D51D-4006-B957-4A14B7F526E1}" presName="vert1" presStyleCnt="0"/>
      <dgm:spPr/>
    </dgm:pt>
    <dgm:pt modelId="{ABDDBF81-37B3-4085-AC97-2452937A0EE5}" type="pres">
      <dgm:prSet presAssocID="{B3E5CB04-F59E-4146-AAD5-95009CB82794}" presName="thickLine" presStyleLbl="alignNode1" presStyleIdx="1" presStyleCnt="14"/>
      <dgm:spPr/>
    </dgm:pt>
    <dgm:pt modelId="{E32CE149-7091-4850-B049-0FE48F22C8BF}" type="pres">
      <dgm:prSet presAssocID="{B3E5CB04-F59E-4146-AAD5-95009CB82794}" presName="horz1" presStyleCnt="0"/>
      <dgm:spPr/>
    </dgm:pt>
    <dgm:pt modelId="{02C1109A-3C2C-4D80-9D3B-DAC7AB79B06E}" type="pres">
      <dgm:prSet presAssocID="{B3E5CB04-F59E-4146-AAD5-95009CB82794}" presName="tx1" presStyleLbl="revTx" presStyleIdx="1" presStyleCnt="14"/>
      <dgm:spPr/>
    </dgm:pt>
    <dgm:pt modelId="{7926F2EF-47E1-4D12-919E-1A74742B0911}" type="pres">
      <dgm:prSet presAssocID="{B3E5CB04-F59E-4146-AAD5-95009CB82794}" presName="vert1" presStyleCnt="0"/>
      <dgm:spPr/>
    </dgm:pt>
    <dgm:pt modelId="{232A85D2-183B-4815-8794-0D429370C6E9}" type="pres">
      <dgm:prSet presAssocID="{DF696E58-9C8D-48FB-9124-83CDFBA8702F}" presName="thickLine" presStyleLbl="alignNode1" presStyleIdx="2" presStyleCnt="14"/>
      <dgm:spPr/>
    </dgm:pt>
    <dgm:pt modelId="{195C197B-40D2-484C-9A93-08835571BF63}" type="pres">
      <dgm:prSet presAssocID="{DF696E58-9C8D-48FB-9124-83CDFBA8702F}" presName="horz1" presStyleCnt="0"/>
      <dgm:spPr/>
    </dgm:pt>
    <dgm:pt modelId="{7F585DD8-57E0-4283-BCF7-B2A14B12C568}" type="pres">
      <dgm:prSet presAssocID="{DF696E58-9C8D-48FB-9124-83CDFBA8702F}" presName="tx1" presStyleLbl="revTx" presStyleIdx="2" presStyleCnt="14"/>
      <dgm:spPr/>
    </dgm:pt>
    <dgm:pt modelId="{D949E4A4-8A97-469C-9B52-B4E4A29802E4}" type="pres">
      <dgm:prSet presAssocID="{DF696E58-9C8D-48FB-9124-83CDFBA8702F}" presName="vert1" presStyleCnt="0"/>
      <dgm:spPr/>
    </dgm:pt>
    <dgm:pt modelId="{C6E77194-79F1-4DA6-A849-C042799E2D02}" type="pres">
      <dgm:prSet presAssocID="{EE903254-0B44-4602-9940-799D41AA7432}" presName="thickLine" presStyleLbl="alignNode1" presStyleIdx="3" presStyleCnt="14"/>
      <dgm:spPr/>
    </dgm:pt>
    <dgm:pt modelId="{93A987F7-85A6-4827-A564-CC174677CCA6}" type="pres">
      <dgm:prSet presAssocID="{EE903254-0B44-4602-9940-799D41AA7432}" presName="horz1" presStyleCnt="0"/>
      <dgm:spPr/>
    </dgm:pt>
    <dgm:pt modelId="{16B46366-F4B2-4809-AD5D-D219BBFDA146}" type="pres">
      <dgm:prSet presAssocID="{EE903254-0B44-4602-9940-799D41AA7432}" presName="tx1" presStyleLbl="revTx" presStyleIdx="3" presStyleCnt="14"/>
      <dgm:spPr/>
    </dgm:pt>
    <dgm:pt modelId="{9F658AA4-A1E0-4F91-BF41-0B5929294AA1}" type="pres">
      <dgm:prSet presAssocID="{EE903254-0B44-4602-9940-799D41AA7432}" presName="vert1" presStyleCnt="0"/>
      <dgm:spPr/>
    </dgm:pt>
    <dgm:pt modelId="{3FED1564-2C13-4C2A-980A-03509F0AEFC2}" type="pres">
      <dgm:prSet presAssocID="{123C97A8-07A6-4C48-ABC9-98D4FCEA51C2}" presName="thickLine" presStyleLbl="alignNode1" presStyleIdx="4" presStyleCnt="14"/>
      <dgm:spPr/>
    </dgm:pt>
    <dgm:pt modelId="{1F68588F-FBE0-4DFC-94B2-FB6650835FBA}" type="pres">
      <dgm:prSet presAssocID="{123C97A8-07A6-4C48-ABC9-98D4FCEA51C2}" presName="horz1" presStyleCnt="0"/>
      <dgm:spPr/>
    </dgm:pt>
    <dgm:pt modelId="{EC57E7A5-C5E1-4091-8ACE-BCA8F61AF48E}" type="pres">
      <dgm:prSet presAssocID="{123C97A8-07A6-4C48-ABC9-98D4FCEA51C2}" presName="tx1" presStyleLbl="revTx" presStyleIdx="4" presStyleCnt="14"/>
      <dgm:spPr/>
    </dgm:pt>
    <dgm:pt modelId="{47EFF740-5E25-4EEC-AADF-3B9497634BD6}" type="pres">
      <dgm:prSet presAssocID="{123C97A8-07A6-4C48-ABC9-98D4FCEA51C2}" presName="vert1" presStyleCnt="0"/>
      <dgm:spPr/>
    </dgm:pt>
    <dgm:pt modelId="{A3B1E054-EA07-4121-9056-64817173E6BE}" type="pres">
      <dgm:prSet presAssocID="{FD130AD1-2006-4952-B20F-7D9DEB67DEAD}" presName="thickLine" presStyleLbl="alignNode1" presStyleIdx="5" presStyleCnt="14"/>
      <dgm:spPr/>
    </dgm:pt>
    <dgm:pt modelId="{C3F001D4-73C8-4E38-8360-1255491122E3}" type="pres">
      <dgm:prSet presAssocID="{FD130AD1-2006-4952-B20F-7D9DEB67DEAD}" presName="horz1" presStyleCnt="0"/>
      <dgm:spPr/>
    </dgm:pt>
    <dgm:pt modelId="{C407A392-C0D7-4CB1-B747-62499A0A3F56}" type="pres">
      <dgm:prSet presAssocID="{FD130AD1-2006-4952-B20F-7D9DEB67DEAD}" presName="tx1" presStyleLbl="revTx" presStyleIdx="5" presStyleCnt="14"/>
      <dgm:spPr/>
    </dgm:pt>
    <dgm:pt modelId="{8AD669BD-4E31-4A8D-B996-71C4B30D79B9}" type="pres">
      <dgm:prSet presAssocID="{FD130AD1-2006-4952-B20F-7D9DEB67DEAD}" presName="vert1" presStyleCnt="0"/>
      <dgm:spPr/>
    </dgm:pt>
    <dgm:pt modelId="{7EED38B1-D517-45E5-8C59-63BF9C23F199}" type="pres">
      <dgm:prSet presAssocID="{40D1F864-E70B-43A2-AD58-949CB6832D43}" presName="thickLine" presStyleLbl="alignNode1" presStyleIdx="6" presStyleCnt="14"/>
      <dgm:spPr/>
    </dgm:pt>
    <dgm:pt modelId="{B5FDD1A2-5F03-40FC-A8A5-4280DE214755}" type="pres">
      <dgm:prSet presAssocID="{40D1F864-E70B-43A2-AD58-949CB6832D43}" presName="horz1" presStyleCnt="0"/>
      <dgm:spPr/>
    </dgm:pt>
    <dgm:pt modelId="{32C1D256-B743-4C16-9E94-BB1CBA558C36}" type="pres">
      <dgm:prSet presAssocID="{40D1F864-E70B-43A2-AD58-949CB6832D43}" presName="tx1" presStyleLbl="revTx" presStyleIdx="6" presStyleCnt="14"/>
      <dgm:spPr/>
    </dgm:pt>
    <dgm:pt modelId="{965A4501-C5F0-49AB-8F1B-C0ACB6C8D3F7}" type="pres">
      <dgm:prSet presAssocID="{40D1F864-E70B-43A2-AD58-949CB6832D43}" presName="vert1" presStyleCnt="0"/>
      <dgm:spPr/>
    </dgm:pt>
    <dgm:pt modelId="{4EE78AE0-97EA-4915-8397-DB8748F03533}" type="pres">
      <dgm:prSet presAssocID="{EEA87B2C-55F0-485D-AF9D-61D3CA5BA7F8}" presName="thickLine" presStyleLbl="alignNode1" presStyleIdx="7" presStyleCnt="14"/>
      <dgm:spPr/>
    </dgm:pt>
    <dgm:pt modelId="{CE7FB001-E044-49D9-BE3B-45C7CAB7D607}" type="pres">
      <dgm:prSet presAssocID="{EEA87B2C-55F0-485D-AF9D-61D3CA5BA7F8}" presName="horz1" presStyleCnt="0"/>
      <dgm:spPr/>
    </dgm:pt>
    <dgm:pt modelId="{61F8B42D-6C75-47BE-8D03-A3ECDC46BF65}" type="pres">
      <dgm:prSet presAssocID="{EEA87B2C-55F0-485D-AF9D-61D3CA5BA7F8}" presName="tx1" presStyleLbl="revTx" presStyleIdx="7" presStyleCnt="14"/>
      <dgm:spPr/>
    </dgm:pt>
    <dgm:pt modelId="{3CA01167-288F-4D52-A350-9C3B700E8EDC}" type="pres">
      <dgm:prSet presAssocID="{EEA87B2C-55F0-485D-AF9D-61D3CA5BA7F8}" presName="vert1" presStyleCnt="0"/>
      <dgm:spPr/>
    </dgm:pt>
    <dgm:pt modelId="{B73F4A73-8C13-4E9B-B0EC-DBFAD29CB7A3}" type="pres">
      <dgm:prSet presAssocID="{E394B9DC-FE4E-4364-AA3C-43C99E629370}" presName="thickLine" presStyleLbl="alignNode1" presStyleIdx="8" presStyleCnt="14"/>
      <dgm:spPr/>
    </dgm:pt>
    <dgm:pt modelId="{3BA9EBD1-CBFB-45EB-BD38-5E135F0F3F52}" type="pres">
      <dgm:prSet presAssocID="{E394B9DC-FE4E-4364-AA3C-43C99E629370}" presName="horz1" presStyleCnt="0"/>
      <dgm:spPr/>
    </dgm:pt>
    <dgm:pt modelId="{F1273CA1-7257-472D-8954-79FEE24D0DD9}" type="pres">
      <dgm:prSet presAssocID="{E394B9DC-FE4E-4364-AA3C-43C99E629370}" presName="tx1" presStyleLbl="revTx" presStyleIdx="8" presStyleCnt="14"/>
      <dgm:spPr/>
    </dgm:pt>
    <dgm:pt modelId="{CAB02EE0-172D-4C30-AF83-CF11D2896D7B}" type="pres">
      <dgm:prSet presAssocID="{E394B9DC-FE4E-4364-AA3C-43C99E629370}" presName="vert1" presStyleCnt="0"/>
      <dgm:spPr/>
    </dgm:pt>
    <dgm:pt modelId="{E40BE485-1EF3-45A2-9F1A-B3A3C80493C6}" type="pres">
      <dgm:prSet presAssocID="{211E0C70-6E61-42B9-9599-77B5679446BC}" presName="thickLine" presStyleLbl="alignNode1" presStyleIdx="9" presStyleCnt="14"/>
      <dgm:spPr/>
    </dgm:pt>
    <dgm:pt modelId="{2189F6F5-DE7C-455F-BB5F-DF162BCF74CF}" type="pres">
      <dgm:prSet presAssocID="{211E0C70-6E61-42B9-9599-77B5679446BC}" presName="horz1" presStyleCnt="0"/>
      <dgm:spPr/>
    </dgm:pt>
    <dgm:pt modelId="{43339EA0-0385-42D5-BF3F-E2F3F52D8914}" type="pres">
      <dgm:prSet presAssocID="{211E0C70-6E61-42B9-9599-77B5679446BC}" presName="tx1" presStyleLbl="revTx" presStyleIdx="9" presStyleCnt="14"/>
      <dgm:spPr/>
    </dgm:pt>
    <dgm:pt modelId="{9777E0A7-2D47-47E0-8689-B5449E439C84}" type="pres">
      <dgm:prSet presAssocID="{211E0C70-6E61-42B9-9599-77B5679446BC}" presName="vert1" presStyleCnt="0"/>
      <dgm:spPr/>
    </dgm:pt>
    <dgm:pt modelId="{446C22B8-8986-467C-A1C2-487013CC9272}" type="pres">
      <dgm:prSet presAssocID="{CF802D2C-EB24-4660-B0A0-E02141A687EA}" presName="thickLine" presStyleLbl="alignNode1" presStyleIdx="10" presStyleCnt="14"/>
      <dgm:spPr/>
    </dgm:pt>
    <dgm:pt modelId="{61D3B07A-50CD-41FB-8C52-EE91D74EA291}" type="pres">
      <dgm:prSet presAssocID="{CF802D2C-EB24-4660-B0A0-E02141A687EA}" presName="horz1" presStyleCnt="0"/>
      <dgm:spPr/>
    </dgm:pt>
    <dgm:pt modelId="{3DA4ECAD-13EA-463B-ABF1-628E34318312}" type="pres">
      <dgm:prSet presAssocID="{CF802D2C-EB24-4660-B0A0-E02141A687EA}" presName="tx1" presStyleLbl="revTx" presStyleIdx="10" presStyleCnt="14"/>
      <dgm:spPr/>
    </dgm:pt>
    <dgm:pt modelId="{0081843D-54E3-435D-B091-0F028B0D782A}" type="pres">
      <dgm:prSet presAssocID="{CF802D2C-EB24-4660-B0A0-E02141A687EA}" presName="vert1" presStyleCnt="0"/>
      <dgm:spPr/>
    </dgm:pt>
    <dgm:pt modelId="{1189F725-A41E-4325-80C4-11D99656969F}" type="pres">
      <dgm:prSet presAssocID="{5D66F7AD-E929-4A7C-A37F-221E3333C838}" presName="thickLine" presStyleLbl="alignNode1" presStyleIdx="11" presStyleCnt="14"/>
      <dgm:spPr/>
    </dgm:pt>
    <dgm:pt modelId="{F7352C38-24F0-40C6-BC84-93B8CDCC7F4C}" type="pres">
      <dgm:prSet presAssocID="{5D66F7AD-E929-4A7C-A37F-221E3333C838}" presName="horz1" presStyleCnt="0"/>
      <dgm:spPr/>
    </dgm:pt>
    <dgm:pt modelId="{954F7201-219D-448E-B0D2-66EAE6EAF544}" type="pres">
      <dgm:prSet presAssocID="{5D66F7AD-E929-4A7C-A37F-221E3333C838}" presName="tx1" presStyleLbl="revTx" presStyleIdx="11" presStyleCnt="14"/>
      <dgm:spPr/>
    </dgm:pt>
    <dgm:pt modelId="{FA77CD82-FB3A-4B71-B63C-414C2AF1A5DE}" type="pres">
      <dgm:prSet presAssocID="{5D66F7AD-E929-4A7C-A37F-221E3333C838}" presName="vert1" presStyleCnt="0"/>
      <dgm:spPr/>
    </dgm:pt>
    <dgm:pt modelId="{E66772A1-59BF-4725-BDF0-E4770AE7F034}" type="pres">
      <dgm:prSet presAssocID="{7E4073AC-681A-4513-BEB8-0E3208057AB6}" presName="thickLine" presStyleLbl="alignNode1" presStyleIdx="12" presStyleCnt="14"/>
      <dgm:spPr/>
    </dgm:pt>
    <dgm:pt modelId="{FF3C0FEF-E714-4C4E-B129-9D86DA71BFAA}" type="pres">
      <dgm:prSet presAssocID="{7E4073AC-681A-4513-BEB8-0E3208057AB6}" presName="horz1" presStyleCnt="0"/>
      <dgm:spPr/>
    </dgm:pt>
    <dgm:pt modelId="{98017C6C-1BB7-4500-A02B-5805CDB88AD6}" type="pres">
      <dgm:prSet presAssocID="{7E4073AC-681A-4513-BEB8-0E3208057AB6}" presName="tx1" presStyleLbl="revTx" presStyleIdx="12" presStyleCnt="14"/>
      <dgm:spPr/>
    </dgm:pt>
    <dgm:pt modelId="{DC8A4BD7-3AC6-41C6-B33F-A0BEF8F83286}" type="pres">
      <dgm:prSet presAssocID="{7E4073AC-681A-4513-BEB8-0E3208057AB6}" presName="vert1" presStyleCnt="0"/>
      <dgm:spPr/>
    </dgm:pt>
    <dgm:pt modelId="{15FBF0C8-D6DE-4994-BE94-A02623F23D70}" type="pres">
      <dgm:prSet presAssocID="{719E567F-A7DF-4286-8985-B970C52C73A2}" presName="thickLine" presStyleLbl="alignNode1" presStyleIdx="13" presStyleCnt="14"/>
      <dgm:spPr/>
    </dgm:pt>
    <dgm:pt modelId="{8E2CFE0A-2C3E-4E5C-95CE-A7819A0F2159}" type="pres">
      <dgm:prSet presAssocID="{719E567F-A7DF-4286-8985-B970C52C73A2}" presName="horz1" presStyleCnt="0"/>
      <dgm:spPr/>
    </dgm:pt>
    <dgm:pt modelId="{D461D395-2339-4B9D-B9C4-ECC20B70BD69}" type="pres">
      <dgm:prSet presAssocID="{719E567F-A7DF-4286-8985-B970C52C73A2}" presName="tx1" presStyleLbl="revTx" presStyleIdx="13" presStyleCnt="14"/>
      <dgm:spPr/>
    </dgm:pt>
    <dgm:pt modelId="{309D5048-0E61-4E01-8F85-C84B49CF37A5}" type="pres">
      <dgm:prSet presAssocID="{719E567F-A7DF-4286-8985-B970C52C73A2}" presName="vert1" presStyleCnt="0"/>
      <dgm:spPr/>
    </dgm:pt>
  </dgm:ptLst>
  <dgm:cxnLst>
    <dgm:cxn modelId="{D399A501-27BD-4A07-9F4F-1C06418675A4}" type="presOf" srcId="{EEA87B2C-55F0-485D-AF9D-61D3CA5BA7F8}" destId="{61F8B42D-6C75-47BE-8D03-A3ECDC46BF65}" srcOrd="0" destOrd="0" presId="urn:microsoft.com/office/officeart/2008/layout/LinedList"/>
    <dgm:cxn modelId="{1A3FC108-FC80-4CF3-88B6-C5080D144D6F}" srcId="{DFC12BA4-4CA0-420E-8786-660F3E76E095}" destId="{211E0C70-6E61-42B9-9599-77B5679446BC}" srcOrd="9" destOrd="0" parTransId="{B3BFB832-BF3F-43EE-ADFA-BFA6386F1A17}" sibTransId="{2450C91E-1857-4396-9B89-DECA9DE5220D}"/>
    <dgm:cxn modelId="{43DF3627-E084-40A9-81B8-344DFA3C43D7}" type="presOf" srcId="{211E0C70-6E61-42B9-9599-77B5679446BC}" destId="{43339EA0-0385-42D5-BF3F-E2F3F52D8914}" srcOrd="0" destOrd="0" presId="urn:microsoft.com/office/officeart/2008/layout/LinedList"/>
    <dgm:cxn modelId="{F6223229-0F04-46E5-8121-3C43C573A797}" type="presOf" srcId="{961B44EB-D51D-4006-B957-4A14B7F526E1}" destId="{DB51C59F-49A9-4C8C-9C48-D519B7459041}" srcOrd="0" destOrd="0" presId="urn:microsoft.com/office/officeart/2008/layout/LinedList"/>
    <dgm:cxn modelId="{45BB3934-B86D-425A-A016-477254B3633E}" type="presOf" srcId="{5D66F7AD-E929-4A7C-A37F-221E3333C838}" destId="{954F7201-219D-448E-B0D2-66EAE6EAF544}" srcOrd="0" destOrd="0" presId="urn:microsoft.com/office/officeart/2008/layout/LinedList"/>
    <dgm:cxn modelId="{F4FE1447-F3A1-40AE-B4AC-39D59495B894}" type="presOf" srcId="{DF696E58-9C8D-48FB-9124-83CDFBA8702F}" destId="{7F585DD8-57E0-4283-BCF7-B2A14B12C568}" srcOrd="0" destOrd="0" presId="urn:microsoft.com/office/officeart/2008/layout/LinedList"/>
    <dgm:cxn modelId="{40D9794A-C04A-49BF-A486-39A83DFC1297}" type="presOf" srcId="{719E567F-A7DF-4286-8985-B970C52C73A2}" destId="{D461D395-2339-4B9D-B9C4-ECC20B70BD69}" srcOrd="0" destOrd="0" presId="urn:microsoft.com/office/officeart/2008/layout/LinedList"/>
    <dgm:cxn modelId="{B26F796F-EE8D-41E7-ADFD-88BD732D6F83}" srcId="{DFC12BA4-4CA0-420E-8786-660F3E76E095}" destId="{FD130AD1-2006-4952-B20F-7D9DEB67DEAD}" srcOrd="5" destOrd="0" parTransId="{63CD6291-561E-4288-9671-5505F97AA9E0}" sibTransId="{CAE3EB82-01E1-48AB-9B5D-423064CE12D7}"/>
    <dgm:cxn modelId="{53347578-40F7-436A-9040-09304BACA55B}" type="presOf" srcId="{FD130AD1-2006-4952-B20F-7D9DEB67DEAD}" destId="{C407A392-C0D7-4CB1-B747-62499A0A3F56}" srcOrd="0" destOrd="0" presId="urn:microsoft.com/office/officeart/2008/layout/LinedList"/>
    <dgm:cxn modelId="{7B9C8B78-7003-4D8D-9B8A-05C6B6642FE2}" srcId="{DFC12BA4-4CA0-420E-8786-660F3E76E095}" destId="{7E4073AC-681A-4513-BEB8-0E3208057AB6}" srcOrd="12" destOrd="0" parTransId="{3033D0D8-5679-47D7-B682-D44CD8631B06}" sibTransId="{EC01CBA3-0108-40E4-BB0E-DA6A1969CDD5}"/>
    <dgm:cxn modelId="{EBA8A77C-D1EE-4C02-8978-3E9213EB40A5}" type="presOf" srcId="{B3E5CB04-F59E-4146-AAD5-95009CB82794}" destId="{02C1109A-3C2C-4D80-9D3B-DAC7AB79B06E}" srcOrd="0" destOrd="0" presId="urn:microsoft.com/office/officeart/2008/layout/LinedList"/>
    <dgm:cxn modelId="{6B69B582-5AA0-448A-B8EC-5DE483052254}" srcId="{DFC12BA4-4CA0-420E-8786-660F3E76E095}" destId="{EEA87B2C-55F0-485D-AF9D-61D3CA5BA7F8}" srcOrd="7" destOrd="0" parTransId="{3DEAF7B7-3478-4B84-8DB9-C5E7029E3AA5}" sibTransId="{B63AE446-9D08-4B24-A098-96D09CE0E8CD}"/>
    <dgm:cxn modelId="{FD0AA286-77D5-49C5-99A9-8BDE4734222E}" srcId="{DFC12BA4-4CA0-420E-8786-660F3E76E095}" destId="{961B44EB-D51D-4006-B957-4A14B7F526E1}" srcOrd="0" destOrd="0" parTransId="{CF9AA103-8E3F-415E-B345-983E7385A250}" sibTransId="{CA832D07-9EB7-4FF8-8FD5-D87FC68E4FEC}"/>
    <dgm:cxn modelId="{0D2FF289-A432-4E6A-AFA6-580B1B8979D1}" type="presOf" srcId="{123C97A8-07A6-4C48-ABC9-98D4FCEA51C2}" destId="{EC57E7A5-C5E1-4091-8ACE-BCA8F61AF48E}" srcOrd="0" destOrd="0" presId="urn:microsoft.com/office/officeart/2008/layout/LinedList"/>
    <dgm:cxn modelId="{7DD5D599-D70E-4DD9-BDA5-D847FDC07BF5}" srcId="{DFC12BA4-4CA0-420E-8786-660F3E76E095}" destId="{5D66F7AD-E929-4A7C-A37F-221E3333C838}" srcOrd="11" destOrd="0" parTransId="{3F25530B-D02C-4C0A-9275-3F2EFE6B1277}" sibTransId="{A1AA5E82-77A4-49D2-8EE1-B011493F2604}"/>
    <dgm:cxn modelId="{B1A4F59E-239C-4239-A338-AC8C59334AC3}" srcId="{DFC12BA4-4CA0-420E-8786-660F3E76E095}" destId="{CF802D2C-EB24-4660-B0A0-E02141A687EA}" srcOrd="10" destOrd="0" parTransId="{7BCD25FF-20DD-40A5-ACF8-968E32B2FEB2}" sibTransId="{216567FA-1949-4A20-BA88-005CF967D6AE}"/>
    <dgm:cxn modelId="{809D1BA7-A54A-4E60-B00C-AB52E26634F3}" srcId="{DFC12BA4-4CA0-420E-8786-660F3E76E095}" destId="{40D1F864-E70B-43A2-AD58-949CB6832D43}" srcOrd="6" destOrd="0" parTransId="{9D4CD65F-FA3F-4928-88BC-859E50006C14}" sibTransId="{0E99FF40-6EAE-48F1-93B6-E5682EC9E14C}"/>
    <dgm:cxn modelId="{CF0844A8-F928-4909-A760-401E914C5E9F}" srcId="{DFC12BA4-4CA0-420E-8786-660F3E76E095}" destId="{123C97A8-07A6-4C48-ABC9-98D4FCEA51C2}" srcOrd="4" destOrd="0" parTransId="{76E91433-4571-4054-BC0B-A89B2405D5FF}" sibTransId="{0C9854F1-809D-4A50-AA5B-0EEE7C1E2206}"/>
    <dgm:cxn modelId="{88AC1BAE-12BB-492F-A3E8-BF75024878AD}" srcId="{DFC12BA4-4CA0-420E-8786-660F3E76E095}" destId="{EE903254-0B44-4602-9940-799D41AA7432}" srcOrd="3" destOrd="0" parTransId="{9DFBC5F1-29F8-4A86-B9E2-8A1E9014CB56}" sibTransId="{234D2C07-0E5C-4FBB-BF08-C4E3B25D1A10}"/>
    <dgm:cxn modelId="{F81F89C2-176B-42D1-AABA-78BE1FA365C6}" type="presOf" srcId="{DFC12BA4-4CA0-420E-8786-660F3E76E095}" destId="{B9DE06B2-EEEC-42E1-BC12-ADFBB3533CBC}" srcOrd="0" destOrd="0" presId="urn:microsoft.com/office/officeart/2008/layout/LinedList"/>
    <dgm:cxn modelId="{02387CC8-57D7-4506-9601-1F4549B14B95}" type="presOf" srcId="{CF802D2C-EB24-4660-B0A0-E02141A687EA}" destId="{3DA4ECAD-13EA-463B-ABF1-628E34318312}" srcOrd="0" destOrd="0" presId="urn:microsoft.com/office/officeart/2008/layout/LinedList"/>
    <dgm:cxn modelId="{ABF406CB-360D-473D-8B6F-0522A246BC2A}" srcId="{DFC12BA4-4CA0-420E-8786-660F3E76E095}" destId="{DF696E58-9C8D-48FB-9124-83CDFBA8702F}" srcOrd="2" destOrd="0" parTransId="{DB6B90D6-06B7-457D-9E9A-2D90DA85640F}" sibTransId="{730ABD9F-6A35-45C8-A2E5-5B9D37258A2A}"/>
    <dgm:cxn modelId="{018C23CE-5E17-4BB1-B526-64C672111BA0}" type="presOf" srcId="{40D1F864-E70B-43A2-AD58-949CB6832D43}" destId="{32C1D256-B743-4C16-9E94-BB1CBA558C36}" srcOrd="0" destOrd="0" presId="urn:microsoft.com/office/officeart/2008/layout/LinedList"/>
    <dgm:cxn modelId="{817D62D7-EFD4-4D12-920A-4D4B434FB20B}" type="presOf" srcId="{7E4073AC-681A-4513-BEB8-0E3208057AB6}" destId="{98017C6C-1BB7-4500-A02B-5805CDB88AD6}" srcOrd="0" destOrd="0" presId="urn:microsoft.com/office/officeart/2008/layout/LinedList"/>
    <dgm:cxn modelId="{81282EDF-E62A-4BAC-B9B6-ACCF85435947}" srcId="{DFC12BA4-4CA0-420E-8786-660F3E76E095}" destId="{B3E5CB04-F59E-4146-AAD5-95009CB82794}" srcOrd="1" destOrd="0" parTransId="{0D56E007-3452-454A-9E17-F301ADD21DDB}" sibTransId="{400A1EAD-AF0D-489B-A476-A1B88C1B23A1}"/>
    <dgm:cxn modelId="{0AD88EEC-0990-454A-9BCA-D8DCA54BFBCD}" type="presOf" srcId="{E394B9DC-FE4E-4364-AA3C-43C99E629370}" destId="{F1273CA1-7257-472D-8954-79FEE24D0DD9}" srcOrd="0" destOrd="0" presId="urn:microsoft.com/office/officeart/2008/layout/LinedList"/>
    <dgm:cxn modelId="{06169FED-8E4F-4311-BBAD-FDEE8D897033}" srcId="{DFC12BA4-4CA0-420E-8786-660F3E76E095}" destId="{719E567F-A7DF-4286-8985-B970C52C73A2}" srcOrd="13" destOrd="0" parTransId="{1072E5C2-FF69-4271-AD89-A280129F458D}" sibTransId="{96B025C9-B74E-4111-B3C2-5ECD920140DD}"/>
    <dgm:cxn modelId="{8F9823F8-02AA-47C5-8CC9-C50524B150A3}" type="presOf" srcId="{EE903254-0B44-4602-9940-799D41AA7432}" destId="{16B46366-F4B2-4809-AD5D-D219BBFDA146}" srcOrd="0" destOrd="0" presId="urn:microsoft.com/office/officeart/2008/layout/LinedList"/>
    <dgm:cxn modelId="{334151F8-D72E-4713-9D43-A11524AB8DAF}" srcId="{DFC12BA4-4CA0-420E-8786-660F3E76E095}" destId="{E394B9DC-FE4E-4364-AA3C-43C99E629370}" srcOrd="8" destOrd="0" parTransId="{A1D24F77-F91E-4FC1-BDB2-D0AA09D63D46}" sibTransId="{66889DD7-B595-4F1E-8FC3-624E7276AF27}"/>
    <dgm:cxn modelId="{C83CCA00-2907-4B7C-A4BF-ECD223EB1582}" type="presParOf" srcId="{B9DE06B2-EEEC-42E1-BC12-ADFBB3533CBC}" destId="{90CB961B-2954-4867-B5E6-E8555D923DB7}" srcOrd="0" destOrd="0" presId="urn:microsoft.com/office/officeart/2008/layout/LinedList"/>
    <dgm:cxn modelId="{9913A00D-96CA-4670-863F-F4D6CD214A28}" type="presParOf" srcId="{B9DE06B2-EEEC-42E1-BC12-ADFBB3533CBC}" destId="{7AE67431-479A-4E6B-8DFA-5C8A41A6A5FC}" srcOrd="1" destOrd="0" presId="urn:microsoft.com/office/officeart/2008/layout/LinedList"/>
    <dgm:cxn modelId="{4D023C94-CDF6-401C-BD48-D2BC36BF4EC7}" type="presParOf" srcId="{7AE67431-479A-4E6B-8DFA-5C8A41A6A5FC}" destId="{DB51C59F-49A9-4C8C-9C48-D519B7459041}" srcOrd="0" destOrd="0" presId="urn:microsoft.com/office/officeart/2008/layout/LinedList"/>
    <dgm:cxn modelId="{F4E01921-6FB0-440C-888B-3E68C2388C71}" type="presParOf" srcId="{7AE67431-479A-4E6B-8DFA-5C8A41A6A5FC}" destId="{2AD84FC1-21BB-4EAE-8CC4-3E3DAB2C115E}" srcOrd="1" destOrd="0" presId="urn:microsoft.com/office/officeart/2008/layout/LinedList"/>
    <dgm:cxn modelId="{CD75AE33-16E0-4A97-9FE4-843D1AB582FA}" type="presParOf" srcId="{B9DE06B2-EEEC-42E1-BC12-ADFBB3533CBC}" destId="{ABDDBF81-37B3-4085-AC97-2452937A0EE5}" srcOrd="2" destOrd="0" presId="urn:microsoft.com/office/officeart/2008/layout/LinedList"/>
    <dgm:cxn modelId="{9D815019-B84D-44C9-92CE-11369C395C36}" type="presParOf" srcId="{B9DE06B2-EEEC-42E1-BC12-ADFBB3533CBC}" destId="{E32CE149-7091-4850-B049-0FE48F22C8BF}" srcOrd="3" destOrd="0" presId="urn:microsoft.com/office/officeart/2008/layout/LinedList"/>
    <dgm:cxn modelId="{784C7D02-395B-4AEF-B6F6-55581A9D38E9}" type="presParOf" srcId="{E32CE149-7091-4850-B049-0FE48F22C8BF}" destId="{02C1109A-3C2C-4D80-9D3B-DAC7AB79B06E}" srcOrd="0" destOrd="0" presId="urn:microsoft.com/office/officeart/2008/layout/LinedList"/>
    <dgm:cxn modelId="{5D4C8AC5-2AC5-4690-B1AF-792F6B372B3D}" type="presParOf" srcId="{E32CE149-7091-4850-B049-0FE48F22C8BF}" destId="{7926F2EF-47E1-4D12-919E-1A74742B0911}" srcOrd="1" destOrd="0" presId="urn:microsoft.com/office/officeart/2008/layout/LinedList"/>
    <dgm:cxn modelId="{38E4A12A-E79F-4406-BEE0-2EDD1F5EB60C}" type="presParOf" srcId="{B9DE06B2-EEEC-42E1-BC12-ADFBB3533CBC}" destId="{232A85D2-183B-4815-8794-0D429370C6E9}" srcOrd="4" destOrd="0" presId="urn:microsoft.com/office/officeart/2008/layout/LinedList"/>
    <dgm:cxn modelId="{697B222F-F80C-4C9D-B9D3-ABD2A49F2A84}" type="presParOf" srcId="{B9DE06B2-EEEC-42E1-BC12-ADFBB3533CBC}" destId="{195C197B-40D2-484C-9A93-08835571BF63}" srcOrd="5" destOrd="0" presId="urn:microsoft.com/office/officeart/2008/layout/LinedList"/>
    <dgm:cxn modelId="{713C2467-43BF-4249-B8A9-6ED43BF022E3}" type="presParOf" srcId="{195C197B-40D2-484C-9A93-08835571BF63}" destId="{7F585DD8-57E0-4283-BCF7-B2A14B12C568}" srcOrd="0" destOrd="0" presId="urn:microsoft.com/office/officeart/2008/layout/LinedList"/>
    <dgm:cxn modelId="{8104385D-6027-4EC9-B2DD-2C6647683C94}" type="presParOf" srcId="{195C197B-40D2-484C-9A93-08835571BF63}" destId="{D949E4A4-8A97-469C-9B52-B4E4A29802E4}" srcOrd="1" destOrd="0" presId="urn:microsoft.com/office/officeart/2008/layout/LinedList"/>
    <dgm:cxn modelId="{637A18F5-D339-4919-A53B-5B4B96B7E3EB}" type="presParOf" srcId="{B9DE06B2-EEEC-42E1-BC12-ADFBB3533CBC}" destId="{C6E77194-79F1-4DA6-A849-C042799E2D02}" srcOrd="6" destOrd="0" presId="urn:microsoft.com/office/officeart/2008/layout/LinedList"/>
    <dgm:cxn modelId="{ECFD1585-7B32-459A-A441-9F11AAC4E52D}" type="presParOf" srcId="{B9DE06B2-EEEC-42E1-BC12-ADFBB3533CBC}" destId="{93A987F7-85A6-4827-A564-CC174677CCA6}" srcOrd="7" destOrd="0" presId="urn:microsoft.com/office/officeart/2008/layout/LinedList"/>
    <dgm:cxn modelId="{8D8E8747-6486-46A3-8241-78676BCEE720}" type="presParOf" srcId="{93A987F7-85A6-4827-A564-CC174677CCA6}" destId="{16B46366-F4B2-4809-AD5D-D219BBFDA146}" srcOrd="0" destOrd="0" presId="urn:microsoft.com/office/officeart/2008/layout/LinedList"/>
    <dgm:cxn modelId="{03935CE5-8D11-4A4D-96D8-CFB12BAEFDF1}" type="presParOf" srcId="{93A987F7-85A6-4827-A564-CC174677CCA6}" destId="{9F658AA4-A1E0-4F91-BF41-0B5929294AA1}" srcOrd="1" destOrd="0" presId="urn:microsoft.com/office/officeart/2008/layout/LinedList"/>
    <dgm:cxn modelId="{9A1E8437-0DB5-42E5-A785-3F9E9AC3F2B6}" type="presParOf" srcId="{B9DE06B2-EEEC-42E1-BC12-ADFBB3533CBC}" destId="{3FED1564-2C13-4C2A-980A-03509F0AEFC2}" srcOrd="8" destOrd="0" presId="urn:microsoft.com/office/officeart/2008/layout/LinedList"/>
    <dgm:cxn modelId="{87F652A8-09D3-4625-8D7D-A4DDC6CB4B81}" type="presParOf" srcId="{B9DE06B2-EEEC-42E1-BC12-ADFBB3533CBC}" destId="{1F68588F-FBE0-4DFC-94B2-FB6650835FBA}" srcOrd="9" destOrd="0" presId="urn:microsoft.com/office/officeart/2008/layout/LinedList"/>
    <dgm:cxn modelId="{8666D5AC-6E77-4FEA-8825-C84FAC089EFC}" type="presParOf" srcId="{1F68588F-FBE0-4DFC-94B2-FB6650835FBA}" destId="{EC57E7A5-C5E1-4091-8ACE-BCA8F61AF48E}" srcOrd="0" destOrd="0" presId="urn:microsoft.com/office/officeart/2008/layout/LinedList"/>
    <dgm:cxn modelId="{3E2F76AA-E59B-4273-A937-B03A1B2C15A5}" type="presParOf" srcId="{1F68588F-FBE0-4DFC-94B2-FB6650835FBA}" destId="{47EFF740-5E25-4EEC-AADF-3B9497634BD6}" srcOrd="1" destOrd="0" presId="urn:microsoft.com/office/officeart/2008/layout/LinedList"/>
    <dgm:cxn modelId="{73D07AEB-FF30-4AEC-A01F-68A68E6EFB06}" type="presParOf" srcId="{B9DE06B2-EEEC-42E1-BC12-ADFBB3533CBC}" destId="{A3B1E054-EA07-4121-9056-64817173E6BE}" srcOrd="10" destOrd="0" presId="urn:microsoft.com/office/officeart/2008/layout/LinedList"/>
    <dgm:cxn modelId="{635F71F3-3825-4D0C-BAD3-E7C8ACE34589}" type="presParOf" srcId="{B9DE06B2-EEEC-42E1-BC12-ADFBB3533CBC}" destId="{C3F001D4-73C8-4E38-8360-1255491122E3}" srcOrd="11" destOrd="0" presId="urn:microsoft.com/office/officeart/2008/layout/LinedList"/>
    <dgm:cxn modelId="{287CA8AD-0E04-4ACB-A864-B557E95B42AD}" type="presParOf" srcId="{C3F001D4-73C8-4E38-8360-1255491122E3}" destId="{C407A392-C0D7-4CB1-B747-62499A0A3F56}" srcOrd="0" destOrd="0" presId="urn:microsoft.com/office/officeart/2008/layout/LinedList"/>
    <dgm:cxn modelId="{A7BBC66A-BB13-46DA-A0F6-A2388CE35ACD}" type="presParOf" srcId="{C3F001D4-73C8-4E38-8360-1255491122E3}" destId="{8AD669BD-4E31-4A8D-B996-71C4B30D79B9}" srcOrd="1" destOrd="0" presId="urn:microsoft.com/office/officeart/2008/layout/LinedList"/>
    <dgm:cxn modelId="{0CE72124-C531-4207-A8F2-E568FC5A2F6D}" type="presParOf" srcId="{B9DE06B2-EEEC-42E1-BC12-ADFBB3533CBC}" destId="{7EED38B1-D517-45E5-8C59-63BF9C23F199}" srcOrd="12" destOrd="0" presId="urn:microsoft.com/office/officeart/2008/layout/LinedList"/>
    <dgm:cxn modelId="{C5EA43AB-B4C5-416A-982E-C80E04FAE6AE}" type="presParOf" srcId="{B9DE06B2-EEEC-42E1-BC12-ADFBB3533CBC}" destId="{B5FDD1A2-5F03-40FC-A8A5-4280DE214755}" srcOrd="13" destOrd="0" presId="urn:microsoft.com/office/officeart/2008/layout/LinedList"/>
    <dgm:cxn modelId="{5DF24213-A0FD-4159-94A9-285E3E194CB2}" type="presParOf" srcId="{B5FDD1A2-5F03-40FC-A8A5-4280DE214755}" destId="{32C1D256-B743-4C16-9E94-BB1CBA558C36}" srcOrd="0" destOrd="0" presId="urn:microsoft.com/office/officeart/2008/layout/LinedList"/>
    <dgm:cxn modelId="{D0D9691A-F8F3-4A59-AB70-A165201680DA}" type="presParOf" srcId="{B5FDD1A2-5F03-40FC-A8A5-4280DE214755}" destId="{965A4501-C5F0-49AB-8F1B-C0ACB6C8D3F7}" srcOrd="1" destOrd="0" presId="urn:microsoft.com/office/officeart/2008/layout/LinedList"/>
    <dgm:cxn modelId="{93EDC629-E2FD-4D21-A570-E557F264A6CD}" type="presParOf" srcId="{B9DE06B2-EEEC-42E1-BC12-ADFBB3533CBC}" destId="{4EE78AE0-97EA-4915-8397-DB8748F03533}" srcOrd="14" destOrd="0" presId="urn:microsoft.com/office/officeart/2008/layout/LinedList"/>
    <dgm:cxn modelId="{FF30AAF2-F95A-4DFA-A507-F600B7E3DC17}" type="presParOf" srcId="{B9DE06B2-EEEC-42E1-BC12-ADFBB3533CBC}" destId="{CE7FB001-E044-49D9-BE3B-45C7CAB7D607}" srcOrd="15" destOrd="0" presId="urn:microsoft.com/office/officeart/2008/layout/LinedList"/>
    <dgm:cxn modelId="{9DD219C5-78AD-49D6-8B55-7520CACBD162}" type="presParOf" srcId="{CE7FB001-E044-49D9-BE3B-45C7CAB7D607}" destId="{61F8B42D-6C75-47BE-8D03-A3ECDC46BF65}" srcOrd="0" destOrd="0" presId="urn:microsoft.com/office/officeart/2008/layout/LinedList"/>
    <dgm:cxn modelId="{49A4E10B-8B16-4E04-8BD3-9B7CD215CB8A}" type="presParOf" srcId="{CE7FB001-E044-49D9-BE3B-45C7CAB7D607}" destId="{3CA01167-288F-4D52-A350-9C3B700E8EDC}" srcOrd="1" destOrd="0" presId="urn:microsoft.com/office/officeart/2008/layout/LinedList"/>
    <dgm:cxn modelId="{C3236037-0612-4518-A974-040D0200E52B}" type="presParOf" srcId="{B9DE06B2-EEEC-42E1-BC12-ADFBB3533CBC}" destId="{B73F4A73-8C13-4E9B-B0EC-DBFAD29CB7A3}" srcOrd="16" destOrd="0" presId="urn:microsoft.com/office/officeart/2008/layout/LinedList"/>
    <dgm:cxn modelId="{D5E10FC5-E7C7-49CE-995D-50767D26157D}" type="presParOf" srcId="{B9DE06B2-EEEC-42E1-BC12-ADFBB3533CBC}" destId="{3BA9EBD1-CBFB-45EB-BD38-5E135F0F3F52}" srcOrd="17" destOrd="0" presId="urn:microsoft.com/office/officeart/2008/layout/LinedList"/>
    <dgm:cxn modelId="{D92C2040-D223-427E-BB47-44BEFC7E7A64}" type="presParOf" srcId="{3BA9EBD1-CBFB-45EB-BD38-5E135F0F3F52}" destId="{F1273CA1-7257-472D-8954-79FEE24D0DD9}" srcOrd="0" destOrd="0" presId="urn:microsoft.com/office/officeart/2008/layout/LinedList"/>
    <dgm:cxn modelId="{A7622EF7-A413-4836-A814-8B322194918B}" type="presParOf" srcId="{3BA9EBD1-CBFB-45EB-BD38-5E135F0F3F52}" destId="{CAB02EE0-172D-4C30-AF83-CF11D2896D7B}" srcOrd="1" destOrd="0" presId="urn:microsoft.com/office/officeart/2008/layout/LinedList"/>
    <dgm:cxn modelId="{933AA900-BCB6-4CB3-972F-8158E394927B}" type="presParOf" srcId="{B9DE06B2-EEEC-42E1-BC12-ADFBB3533CBC}" destId="{E40BE485-1EF3-45A2-9F1A-B3A3C80493C6}" srcOrd="18" destOrd="0" presId="urn:microsoft.com/office/officeart/2008/layout/LinedList"/>
    <dgm:cxn modelId="{E6D23479-1DF6-4BD3-AE5A-D6D57ABE2FF0}" type="presParOf" srcId="{B9DE06B2-EEEC-42E1-BC12-ADFBB3533CBC}" destId="{2189F6F5-DE7C-455F-BB5F-DF162BCF74CF}" srcOrd="19" destOrd="0" presId="urn:microsoft.com/office/officeart/2008/layout/LinedList"/>
    <dgm:cxn modelId="{8AE5EF66-8386-4CCC-A9FD-91F6CF7CE25D}" type="presParOf" srcId="{2189F6F5-DE7C-455F-BB5F-DF162BCF74CF}" destId="{43339EA0-0385-42D5-BF3F-E2F3F52D8914}" srcOrd="0" destOrd="0" presId="urn:microsoft.com/office/officeart/2008/layout/LinedList"/>
    <dgm:cxn modelId="{A1CC66FD-9648-464D-95CA-22ECF26CD058}" type="presParOf" srcId="{2189F6F5-DE7C-455F-BB5F-DF162BCF74CF}" destId="{9777E0A7-2D47-47E0-8689-B5449E439C84}" srcOrd="1" destOrd="0" presId="urn:microsoft.com/office/officeart/2008/layout/LinedList"/>
    <dgm:cxn modelId="{DFEB1908-F046-4FF4-9FFE-8E6498424963}" type="presParOf" srcId="{B9DE06B2-EEEC-42E1-BC12-ADFBB3533CBC}" destId="{446C22B8-8986-467C-A1C2-487013CC9272}" srcOrd="20" destOrd="0" presId="urn:microsoft.com/office/officeart/2008/layout/LinedList"/>
    <dgm:cxn modelId="{E4FD035B-93DC-4D84-AE1C-92130F006811}" type="presParOf" srcId="{B9DE06B2-EEEC-42E1-BC12-ADFBB3533CBC}" destId="{61D3B07A-50CD-41FB-8C52-EE91D74EA291}" srcOrd="21" destOrd="0" presId="urn:microsoft.com/office/officeart/2008/layout/LinedList"/>
    <dgm:cxn modelId="{D348D40B-CD07-4D67-B756-A6C27A1CA500}" type="presParOf" srcId="{61D3B07A-50CD-41FB-8C52-EE91D74EA291}" destId="{3DA4ECAD-13EA-463B-ABF1-628E34318312}" srcOrd="0" destOrd="0" presId="urn:microsoft.com/office/officeart/2008/layout/LinedList"/>
    <dgm:cxn modelId="{D4C577B9-841C-4164-BA59-0FBE8944A6ED}" type="presParOf" srcId="{61D3B07A-50CD-41FB-8C52-EE91D74EA291}" destId="{0081843D-54E3-435D-B091-0F028B0D782A}" srcOrd="1" destOrd="0" presId="urn:microsoft.com/office/officeart/2008/layout/LinedList"/>
    <dgm:cxn modelId="{06F20989-DD5C-4C7F-AEC9-74ACF19512AF}" type="presParOf" srcId="{B9DE06B2-EEEC-42E1-BC12-ADFBB3533CBC}" destId="{1189F725-A41E-4325-80C4-11D99656969F}" srcOrd="22" destOrd="0" presId="urn:microsoft.com/office/officeart/2008/layout/LinedList"/>
    <dgm:cxn modelId="{DF453231-4A95-4E8A-A4B3-0168B75F8D4D}" type="presParOf" srcId="{B9DE06B2-EEEC-42E1-BC12-ADFBB3533CBC}" destId="{F7352C38-24F0-40C6-BC84-93B8CDCC7F4C}" srcOrd="23" destOrd="0" presId="urn:microsoft.com/office/officeart/2008/layout/LinedList"/>
    <dgm:cxn modelId="{07C6C795-661E-4808-9B6E-797AF7A152B6}" type="presParOf" srcId="{F7352C38-24F0-40C6-BC84-93B8CDCC7F4C}" destId="{954F7201-219D-448E-B0D2-66EAE6EAF544}" srcOrd="0" destOrd="0" presId="urn:microsoft.com/office/officeart/2008/layout/LinedList"/>
    <dgm:cxn modelId="{A7A4EB00-73EA-4CA3-9254-F5C247B6D764}" type="presParOf" srcId="{F7352C38-24F0-40C6-BC84-93B8CDCC7F4C}" destId="{FA77CD82-FB3A-4B71-B63C-414C2AF1A5DE}" srcOrd="1" destOrd="0" presId="urn:microsoft.com/office/officeart/2008/layout/LinedList"/>
    <dgm:cxn modelId="{30D96B76-B71A-4B8E-A9CE-31032DE231AB}" type="presParOf" srcId="{B9DE06B2-EEEC-42E1-BC12-ADFBB3533CBC}" destId="{E66772A1-59BF-4725-BDF0-E4770AE7F034}" srcOrd="24" destOrd="0" presId="urn:microsoft.com/office/officeart/2008/layout/LinedList"/>
    <dgm:cxn modelId="{8187F69B-E07F-42C1-87CD-FE9A557F5D40}" type="presParOf" srcId="{B9DE06B2-EEEC-42E1-BC12-ADFBB3533CBC}" destId="{FF3C0FEF-E714-4C4E-B129-9D86DA71BFAA}" srcOrd="25" destOrd="0" presId="urn:microsoft.com/office/officeart/2008/layout/LinedList"/>
    <dgm:cxn modelId="{4F6B2EF6-3B18-49A7-82DA-B99D463934EA}" type="presParOf" srcId="{FF3C0FEF-E714-4C4E-B129-9D86DA71BFAA}" destId="{98017C6C-1BB7-4500-A02B-5805CDB88AD6}" srcOrd="0" destOrd="0" presId="urn:microsoft.com/office/officeart/2008/layout/LinedList"/>
    <dgm:cxn modelId="{29D444CC-FCD9-4156-9C30-2E8917EF02B3}" type="presParOf" srcId="{FF3C0FEF-E714-4C4E-B129-9D86DA71BFAA}" destId="{DC8A4BD7-3AC6-41C6-B33F-A0BEF8F83286}" srcOrd="1" destOrd="0" presId="urn:microsoft.com/office/officeart/2008/layout/LinedList"/>
    <dgm:cxn modelId="{25321116-C226-44B4-9A83-6D211339C183}" type="presParOf" srcId="{B9DE06B2-EEEC-42E1-BC12-ADFBB3533CBC}" destId="{15FBF0C8-D6DE-4994-BE94-A02623F23D70}" srcOrd="26" destOrd="0" presId="urn:microsoft.com/office/officeart/2008/layout/LinedList"/>
    <dgm:cxn modelId="{2BDE412C-4091-4B0E-AE03-76890A781E61}" type="presParOf" srcId="{B9DE06B2-EEEC-42E1-BC12-ADFBB3533CBC}" destId="{8E2CFE0A-2C3E-4E5C-95CE-A7819A0F2159}" srcOrd="27" destOrd="0" presId="urn:microsoft.com/office/officeart/2008/layout/LinedList"/>
    <dgm:cxn modelId="{77EB8DF0-DFF4-4BF8-B672-4E904EF7D544}" type="presParOf" srcId="{8E2CFE0A-2C3E-4E5C-95CE-A7819A0F2159}" destId="{D461D395-2339-4B9D-B9C4-ECC20B70BD69}" srcOrd="0" destOrd="0" presId="urn:microsoft.com/office/officeart/2008/layout/LinedList"/>
    <dgm:cxn modelId="{6BF0404C-04EB-4A35-83C1-5E65AE2B66B3}" type="presParOf" srcId="{8E2CFE0A-2C3E-4E5C-95CE-A7819A0F2159}" destId="{309D5048-0E61-4E01-8F85-C84B49CF37A5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40995BC-7564-4F44-AAE2-F7C832277566}" type="doc">
      <dgm:prSet loTypeId="urn:microsoft.com/office/officeart/2008/layout/LinedList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hr-HR"/>
        </a:p>
      </dgm:t>
    </dgm:pt>
    <dgm:pt modelId="{56E54706-5A7B-4733-90DA-6201F67C0A4F}">
      <dgm:prSet custT="1"/>
      <dgm:spPr/>
      <dgm:t>
        <a:bodyPr/>
        <a:lstStyle/>
        <a:p>
          <a:r>
            <a:rPr lang="hr-HR" sz="1800" b="1" dirty="0"/>
            <a:t>Strah od gubitka kontrole</a:t>
          </a:r>
        </a:p>
      </dgm:t>
    </dgm:pt>
    <dgm:pt modelId="{520EE070-8DD1-4025-A9B4-8D5369EBCC09}" type="parTrans" cxnId="{C9B7213F-7EE7-466C-8A88-2F0399F1C462}">
      <dgm:prSet/>
      <dgm:spPr/>
      <dgm:t>
        <a:bodyPr/>
        <a:lstStyle/>
        <a:p>
          <a:endParaRPr lang="hr-HR" sz="2800"/>
        </a:p>
      </dgm:t>
    </dgm:pt>
    <dgm:pt modelId="{C1680326-AA19-4919-A841-ADDD0D12E1BB}" type="sibTrans" cxnId="{C9B7213F-7EE7-466C-8A88-2F0399F1C462}">
      <dgm:prSet/>
      <dgm:spPr/>
      <dgm:t>
        <a:bodyPr/>
        <a:lstStyle/>
        <a:p>
          <a:endParaRPr lang="hr-HR" sz="2800"/>
        </a:p>
      </dgm:t>
    </dgm:pt>
    <dgm:pt modelId="{936C2EFF-DB7B-48E6-AB80-7D4858A41689}">
      <dgm:prSet custT="1"/>
      <dgm:spPr/>
      <dgm:t>
        <a:bodyPr/>
        <a:lstStyle/>
        <a:p>
          <a:r>
            <a:rPr lang="hr-HR" sz="1800" b="1" dirty="0"/>
            <a:t>Strah od smrti</a:t>
          </a:r>
        </a:p>
      </dgm:t>
    </dgm:pt>
    <dgm:pt modelId="{6C251B9E-D6A9-4E4F-85CA-E81E63B49577}" type="parTrans" cxnId="{FF5A7FC3-7C17-414C-8124-E8C04A1100D7}">
      <dgm:prSet/>
      <dgm:spPr/>
      <dgm:t>
        <a:bodyPr/>
        <a:lstStyle/>
        <a:p>
          <a:endParaRPr lang="hr-HR" sz="2800"/>
        </a:p>
      </dgm:t>
    </dgm:pt>
    <dgm:pt modelId="{CBCB2E4F-A1BD-4F50-BF84-BEF2E7B6ACA3}" type="sibTrans" cxnId="{FF5A7FC3-7C17-414C-8124-E8C04A1100D7}">
      <dgm:prSet/>
      <dgm:spPr/>
      <dgm:t>
        <a:bodyPr/>
        <a:lstStyle/>
        <a:p>
          <a:endParaRPr lang="hr-HR" sz="2800"/>
        </a:p>
      </dgm:t>
    </dgm:pt>
    <dgm:pt modelId="{7243737F-B5E7-4AF1-86B4-2662FC6004B8}">
      <dgm:prSet custT="1"/>
      <dgm:spPr/>
      <dgm:t>
        <a:bodyPr/>
        <a:lstStyle/>
        <a:p>
          <a:r>
            <a:rPr lang="hr-HR" sz="1800" b="1" dirty="0"/>
            <a:t>Depersonalizacija</a:t>
          </a:r>
        </a:p>
      </dgm:t>
    </dgm:pt>
    <dgm:pt modelId="{6B6D1F1B-C7F9-410C-8B6E-E2A2BD93D713}" type="parTrans" cxnId="{58907555-5AD8-421A-820C-C75B5C2F8821}">
      <dgm:prSet/>
      <dgm:spPr/>
      <dgm:t>
        <a:bodyPr/>
        <a:lstStyle/>
        <a:p>
          <a:endParaRPr lang="hr-HR" sz="2800"/>
        </a:p>
      </dgm:t>
    </dgm:pt>
    <dgm:pt modelId="{A2950D56-E937-4844-AB82-1B2BE3F060CE}" type="sibTrans" cxnId="{58907555-5AD8-421A-820C-C75B5C2F8821}">
      <dgm:prSet/>
      <dgm:spPr/>
      <dgm:t>
        <a:bodyPr/>
        <a:lstStyle/>
        <a:p>
          <a:endParaRPr lang="hr-HR" sz="2800"/>
        </a:p>
      </dgm:t>
    </dgm:pt>
    <dgm:pt modelId="{82395D21-41A4-49C1-BAFB-45DF365A8142}">
      <dgm:prSet custT="1"/>
      <dgm:spPr/>
      <dgm:t>
        <a:bodyPr/>
        <a:lstStyle/>
        <a:p>
          <a:r>
            <a:rPr lang="hr-HR" sz="1800" b="1" dirty="0" err="1"/>
            <a:t>Derealizacija</a:t>
          </a:r>
          <a:endParaRPr lang="hr-HR" sz="1800" b="1" dirty="0"/>
        </a:p>
      </dgm:t>
    </dgm:pt>
    <dgm:pt modelId="{F70AAEA1-EA83-47FF-9F92-8549CCB4C851}" type="parTrans" cxnId="{B8534E2A-E9BA-4514-B547-0BDA389B1CC6}">
      <dgm:prSet/>
      <dgm:spPr/>
      <dgm:t>
        <a:bodyPr/>
        <a:lstStyle/>
        <a:p>
          <a:endParaRPr lang="hr-HR" sz="2800"/>
        </a:p>
      </dgm:t>
    </dgm:pt>
    <dgm:pt modelId="{A37D7B4B-FF9C-4F3D-BE10-8AA45250BEAB}" type="sibTrans" cxnId="{B8534E2A-E9BA-4514-B547-0BDA389B1CC6}">
      <dgm:prSet/>
      <dgm:spPr/>
      <dgm:t>
        <a:bodyPr/>
        <a:lstStyle/>
        <a:p>
          <a:endParaRPr lang="hr-HR" sz="2800"/>
        </a:p>
      </dgm:t>
    </dgm:pt>
    <dgm:pt modelId="{7B4CA821-EDE2-4987-950A-4E30BDB3FC23}" type="pres">
      <dgm:prSet presAssocID="{640995BC-7564-4F44-AAE2-F7C832277566}" presName="vert0" presStyleCnt="0">
        <dgm:presLayoutVars>
          <dgm:dir/>
          <dgm:animOne val="branch"/>
          <dgm:animLvl val="lvl"/>
        </dgm:presLayoutVars>
      </dgm:prSet>
      <dgm:spPr/>
    </dgm:pt>
    <dgm:pt modelId="{AE6A61C9-0714-48C3-8503-368A3B672C70}" type="pres">
      <dgm:prSet presAssocID="{56E54706-5A7B-4733-90DA-6201F67C0A4F}" presName="thickLine" presStyleLbl="alignNode1" presStyleIdx="0" presStyleCnt="4"/>
      <dgm:spPr/>
    </dgm:pt>
    <dgm:pt modelId="{E05C73BB-72C3-497C-A26D-9ADC847A8547}" type="pres">
      <dgm:prSet presAssocID="{56E54706-5A7B-4733-90DA-6201F67C0A4F}" presName="horz1" presStyleCnt="0"/>
      <dgm:spPr/>
    </dgm:pt>
    <dgm:pt modelId="{ECACDF3A-E414-456E-98D6-F10A12C8794A}" type="pres">
      <dgm:prSet presAssocID="{56E54706-5A7B-4733-90DA-6201F67C0A4F}" presName="tx1" presStyleLbl="revTx" presStyleIdx="0" presStyleCnt="4"/>
      <dgm:spPr/>
    </dgm:pt>
    <dgm:pt modelId="{F55183D8-B9E9-4212-9D4E-25756C82723A}" type="pres">
      <dgm:prSet presAssocID="{56E54706-5A7B-4733-90DA-6201F67C0A4F}" presName="vert1" presStyleCnt="0"/>
      <dgm:spPr/>
    </dgm:pt>
    <dgm:pt modelId="{1FD14BA9-9697-43EC-8C96-EA04C9D80442}" type="pres">
      <dgm:prSet presAssocID="{936C2EFF-DB7B-48E6-AB80-7D4858A41689}" presName="thickLine" presStyleLbl="alignNode1" presStyleIdx="1" presStyleCnt="4"/>
      <dgm:spPr/>
    </dgm:pt>
    <dgm:pt modelId="{5101FFBB-1FFE-40A2-8EEE-D04F43980294}" type="pres">
      <dgm:prSet presAssocID="{936C2EFF-DB7B-48E6-AB80-7D4858A41689}" presName="horz1" presStyleCnt="0"/>
      <dgm:spPr/>
    </dgm:pt>
    <dgm:pt modelId="{7D73EB54-81CA-473D-A473-3D5CDBB71E29}" type="pres">
      <dgm:prSet presAssocID="{936C2EFF-DB7B-48E6-AB80-7D4858A41689}" presName="tx1" presStyleLbl="revTx" presStyleIdx="1" presStyleCnt="4"/>
      <dgm:spPr/>
    </dgm:pt>
    <dgm:pt modelId="{AFB00C9F-84E7-4335-86D5-7E69B29EF8A0}" type="pres">
      <dgm:prSet presAssocID="{936C2EFF-DB7B-48E6-AB80-7D4858A41689}" presName="vert1" presStyleCnt="0"/>
      <dgm:spPr/>
    </dgm:pt>
    <dgm:pt modelId="{D8F54D02-5EAE-4A35-886C-3E1936F04B3F}" type="pres">
      <dgm:prSet presAssocID="{7243737F-B5E7-4AF1-86B4-2662FC6004B8}" presName="thickLine" presStyleLbl="alignNode1" presStyleIdx="2" presStyleCnt="4"/>
      <dgm:spPr/>
    </dgm:pt>
    <dgm:pt modelId="{A472D7DB-9875-4746-A729-D49B3FFC56BB}" type="pres">
      <dgm:prSet presAssocID="{7243737F-B5E7-4AF1-86B4-2662FC6004B8}" presName="horz1" presStyleCnt="0"/>
      <dgm:spPr/>
    </dgm:pt>
    <dgm:pt modelId="{1A648E04-969D-4250-8F19-11EB5F1EE5A2}" type="pres">
      <dgm:prSet presAssocID="{7243737F-B5E7-4AF1-86B4-2662FC6004B8}" presName="tx1" presStyleLbl="revTx" presStyleIdx="2" presStyleCnt="4"/>
      <dgm:spPr/>
    </dgm:pt>
    <dgm:pt modelId="{49FCBC7C-AA38-469F-95CB-4EEB9C09DE1D}" type="pres">
      <dgm:prSet presAssocID="{7243737F-B5E7-4AF1-86B4-2662FC6004B8}" presName="vert1" presStyleCnt="0"/>
      <dgm:spPr/>
    </dgm:pt>
    <dgm:pt modelId="{C25EA1BD-9882-48D6-BEE3-58D26308569A}" type="pres">
      <dgm:prSet presAssocID="{82395D21-41A4-49C1-BAFB-45DF365A8142}" presName="thickLine" presStyleLbl="alignNode1" presStyleIdx="3" presStyleCnt="4"/>
      <dgm:spPr/>
    </dgm:pt>
    <dgm:pt modelId="{CD4A8D55-79A4-4534-8F1B-4B1E48343296}" type="pres">
      <dgm:prSet presAssocID="{82395D21-41A4-49C1-BAFB-45DF365A8142}" presName="horz1" presStyleCnt="0"/>
      <dgm:spPr/>
    </dgm:pt>
    <dgm:pt modelId="{561F2199-6658-403A-8A0E-FCADC8F09354}" type="pres">
      <dgm:prSet presAssocID="{82395D21-41A4-49C1-BAFB-45DF365A8142}" presName="tx1" presStyleLbl="revTx" presStyleIdx="3" presStyleCnt="4"/>
      <dgm:spPr/>
    </dgm:pt>
    <dgm:pt modelId="{CC300384-242C-4BB6-9FB1-C970AE9BAEA6}" type="pres">
      <dgm:prSet presAssocID="{82395D21-41A4-49C1-BAFB-45DF365A8142}" presName="vert1" presStyleCnt="0"/>
      <dgm:spPr/>
    </dgm:pt>
  </dgm:ptLst>
  <dgm:cxnLst>
    <dgm:cxn modelId="{0396EE08-575F-4F89-93F5-A064D73FF47D}" type="presOf" srcId="{56E54706-5A7B-4733-90DA-6201F67C0A4F}" destId="{ECACDF3A-E414-456E-98D6-F10A12C8794A}" srcOrd="0" destOrd="0" presId="urn:microsoft.com/office/officeart/2008/layout/LinedList"/>
    <dgm:cxn modelId="{B8534E2A-E9BA-4514-B547-0BDA389B1CC6}" srcId="{640995BC-7564-4F44-AAE2-F7C832277566}" destId="{82395D21-41A4-49C1-BAFB-45DF365A8142}" srcOrd="3" destOrd="0" parTransId="{F70AAEA1-EA83-47FF-9F92-8549CCB4C851}" sibTransId="{A37D7B4B-FF9C-4F3D-BE10-8AA45250BEAB}"/>
    <dgm:cxn modelId="{C9B7213F-7EE7-466C-8A88-2F0399F1C462}" srcId="{640995BC-7564-4F44-AAE2-F7C832277566}" destId="{56E54706-5A7B-4733-90DA-6201F67C0A4F}" srcOrd="0" destOrd="0" parTransId="{520EE070-8DD1-4025-A9B4-8D5369EBCC09}" sibTransId="{C1680326-AA19-4919-A841-ADDD0D12E1BB}"/>
    <dgm:cxn modelId="{5444573F-04D9-4885-9F7E-EC6089DB4864}" type="presOf" srcId="{936C2EFF-DB7B-48E6-AB80-7D4858A41689}" destId="{7D73EB54-81CA-473D-A473-3D5CDBB71E29}" srcOrd="0" destOrd="0" presId="urn:microsoft.com/office/officeart/2008/layout/LinedList"/>
    <dgm:cxn modelId="{58907555-5AD8-421A-820C-C75B5C2F8821}" srcId="{640995BC-7564-4F44-AAE2-F7C832277566}" destId="{7243737F-B5E7-4AF1-86B4-2662FC6004B8}" srcOrd="2" destOrd="0" parTransId="{6B6D1F1B-C7F9-410C-8B6E-E2A2BD93D713}" sibTransId="{A2950D56-E937-4844-AB82-1B2BE3F060CE}"/>
    <dgm:cxn modelId="{1DE6A491-6D81-4FDF-A9D4-F62E50EE5DF2}" type="presOf" srcId="{82395D21-41A4-49C1-BAFB-45DF365A8142}" destId="{561F2199-6658-403A-8A0E-FCADC8F09354}" srcOrd="0" destOrd="0" presId="urn:microsoft.com/office/officeart/2008/layout/LinedList"/>
    <dgm:cxn modelId="{58A6D0AA-D88C-45C2-B922-E723543B28ED}" type="presOf" srcId="{640995BC-7564-4F44-AAE2-F7C832277566}" destId="{7B4CA821-EDE2-4987-950A-4E30BDB3FC23}" srcOrd="0" destOrd="0" presId="urn:microsoft.com/office/officeart/2008/layout/LinedList"/>
    <dgm:cxn modelId="{07BFCBBF-0CBE-4990-8A64-EBDE38506EA3}" type="presOf" srcId="{7243737F-B5E7-4AF1-86B4-2662FC6004B8}" destId="{1A648E04-969D-4250-8F19-11EB5F1EE5A2}" srcOrd="0" destOrd="0" presId="urn:microsoft.com/office/officeart/2008/layout/LinedList"/>
    <dgm:cxn modelId="{FF5A7FC3-7C17-414C-8124-E8C04A1100D7}" srcId="{640995BC-7564-4F44-AAE2-F7C832277566}" destId="{936C2EFF-DB7B-48E6-AB80-7D4858A41689}" srcOrd="1" destOrd="0" parTransId="{6C251B9E-D6A9-4E4F-85CA-E81E63B49577}" sibTransId="{CBCB2E4F-A1BD-4F50-BF84-BEF2E7B6ACA3}"/>
    <dgm:cxn modelId="{D0C9D41C-2202-4C32-881E-9192320DA7F0}" type="presParOf" srcId="{7B4CA821-EDE2-4987-950A-4E30BDB3FC23}" destId="{AE6A61C9-0714-48C3-8503-368A3B672C70}" srcOrd="0" destOrd="0" presId="urn:microsoft.com/office/officeart/2008/layout/LinedList"/>
    <dgm:cxn modelId="{1CFAAD62-CD68-4754-9141-56E330807BCF}" type="presParOf" srcId="{7B4CA821-EDE2-4987-950A-4E30BDB3FC23}" destId="{E05C73BB-72C3-497C-A26D-9ADC847A8547}" srcOrd="1" destOrd="0" presId="urn:microsoft.com/office/officeart/2008/layout/LinedList"/>
    <dgm:cxn modelId="{28B7AB55-4E51-4059-8515-2B5C8477A973}" type="presParOf" srcId="{E05C73BB-72C3-497C-A26D-9ADC847A8547}" destId="{ECACDF3A-E414-456E-98D6-F10A12C8794A}" srcOrd="0" destOrd="0" presId="urn:microsoft.com/office/officeart/2008/layout/LinedList"/>
    <dgm:cxn modelId="{E45C86DB-2CB7-49EF-BD73-1E5FFAC8E31B}" type="presParOf" srcId="{E05C73BB-72C3-497C-A26D-9ADC847A8547}" destId="{F55183D8-B9E9-4212-9D4E-25756C82723A}" srcOrd="1" destOrd="0" presId="urn:microsoft.com/office/officeart/2008/layout/LinedList"/>
    <dgm:cxn modelId="{AED0EBD5-769F-4DCD-94AB-EB7872CBA378}" type="presParOf" srcId="{7B4CA821-EDE2-4987-950A-4E30BDB3FC23}" destId="{1FD14BA9-9697-43EC-8C96-EA04C9D80442}" srcOrd="2" destOrd="0" presId="urn:microsoft.com/office/officeart/2008/layout/LinedList"/>
    <dgm:cxn modelId="{40EBAEED-E884-4B92-9D81-3E35E68B52E1}" type="presParOf" srcId="{7B4CA821-EDE2-4987-950A-4E30BDB3FC23}" destId="{5101FFBB-1FFE-40A2-8EEE-D04F43980294}" srcOrd="3" destOrd="0" presId="urn:microsoft.com/office/officeart/2008/layout/LinedList"/>
    <dgm:cxn modelId="{C3628E11-A4E3-4513-BF8F-5CB446B7284E}" type="presParOf" srcId="{5101FFBB-1FFE-40A2-8EEE-D04F43980294}" destId="{7D73EB54-81CA-473D-A473-3D5CDBB71E29}" srcOrd="0" destOrd="0" presId="urn:microsoft.com/office/officeart/2008/layout/LinedList"/>
    <dgm:cxn modelId="{67837B0E-DFB3-4C78-A5CB-50E4327BA17E}" type="presParOf" srcId="{5101FFBB-1FFE-40A2-8EEE-D04F43980294}" destId="{AFB00C9F-84E7-4335-86D5-7E69B29EF8A0}" srcOrd="1" destOrd="0" presId="urn:microsoft.com/office/officeart/2008/layout/LinedList"/>
    <dgm:cxn modelId="{C208E56F-CA23-4C54-BF74-F52ED30A4DF8}" type="presParOf" srcId="{7B4CA821-EDE2-4987-950A-4E30BDB3FC23}" destId="{D8F54D02-5EAE-4A35-886C-3E1936F04B3F}" srcOrd="4" destOrd="0" presId="urn:microsoft.com/office/officeart/2008/layout/LinedList"/>
    <dgm:cxn modelId="{29A8DE5E-E962-4CB4-B969-95027D9895C4}" type="presParOf" srcId="{7B4CA821-EDE2-4987-950A-4E30BDB3FC23}" destId="{A472D7DB-9875-4746-A729-D49B3FFC56BB}" srcOrd="5" destOrd="0" presId="urn:microsoft.com/office/officeart/2008/layout/LinedList"/>
    <dgm:cxn modelId="{CA5EE689-037E-4A8D-96B6-1570A089435C}" type="presParOf" srcId="{A472D7DB-9875-4746-A729-D49B3FFC56BB}" destId="{1A648E04-969D-4250-8F19-11EB5F1EE5A2}" srcOrd="0" destOrd="0" presId="urn:microsoft.com/office/officeart/2008/layout/LinedList"/>
    <dgm:cxn modelId="{EB87B37F-69CD-4C6A-B277-9A53CE549CEA}" type="presParOf" srcId="{A472D7DB-9875-4746-A729-D49B3FFC56BB}" destId="{49FCBC7C-AA38-469F-95CB-4EEB9C09DE1D}" srcOrd="1" destOrd="0" presId="urn:microsoft.com/office/officeart/2008/layout/LinedList"/>
    <dgm:cxn modelId="{2E2992DD-2801-441E-9003-4809018BBFDF}" type="presParOf" srcId="{7B4CA821-EDE2-4987-950A-4E30BDB3FC23}" destId="{C25EA1BD-9882-48D6-BEE3-58D26308569A}" srcOrd="6" destOrd="0" presId="urn:microsoft.com/office/officeart/2008/layout/LinedList"/>
    <dgm:cxn modelId="{697A0F84-6175-4999-A0CC-B7CEC38E90AA}" type="presParOf" srcId="{7B4CA821-EDE2-4987-950A-4E30BDB3FC23}" destId="{CD4A8D55-79A4-4534-8F1B-4B1E48343296}" srcOrd="7" destOrd="0" presId="urn:microsoft.com/office/officeart/2008/layout/LinedList"/>
    <dgm:cxn modelId="{F5D7B759-209D-40BF-A70E-E5D89CC1FC8E}" type="presParOf" srcId="{CD4A8D55-79A4-4534-8F1B-4B1E48343296}" destId="{561F2199-6658-403A-8A0E-FCADC8F09354}" srcOrd="0" destOrd="0" presId="urn:microsoft.com/office/officeart/2008/layout/LinedList"/>
    <dgm:cxn modelId="{38F4E5F5-2D2B-406F-A2A9-277669EF64AC}" type="presParOf" srcId="{CD4A8D55-79A4-4534-8F1B-4B1E48343296}" destId="{CC300384-242C-4BB6-9FB1-C970AE9BAEA6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0449681A-19E4-4AF9-827D-1BFFD1439AF6}" type="doc">
      <dgm:prSet loTypeId="urn:microsoft.com/office/officeart/2005/8/layout/lProcess2" loCatId="list" qsTypeId="urn:microsoft.com/office/officeart/2005/8/quickstyle/simple1" qsCatId="simple" csTypeId="urn:microsoft.com/office/officeart/2005/8/colors/accent3_1" csCatId="accent3" phldr="1"/>
      <dgm:spPr/>
      <dgm:t>
        <a:bodyPr/>
        <a:lstStyle/>
        <a:p>
          <a:endParaRPr lang="hr-HR"/>
        </a:p>
      </dgm:t>
    </dgm:pt>
    <dgm:pt modelId="{26298CCB-E779-4C06-BDD6-EAD1F9AB8EA7}">
      <dgm:prSet phldrT="[Tekst]" custT="1"/>
      <dgm:spPr/>
      <dgm:t>
        <a:bodyPr/>
        <a:lstStyle/>
        <a:p>
          <a:r>
            <a:rPr lang="hr-HR" sz="2000" b="1" dirty="0"/>
            <a:t>Iskrivljene automatske misli</a:t>
          </a:r>
        </a:p>
      </dgm:t>
    </dgm:pt>
    <dgm:pt modelId="{FA2BC476-B57A-4C9A-B685-AD6CD9B634BB}" type="parTrans" cxnId="{42D9B4B3-FD76-422B-AA5B-644A603595FD}">
      <dgm:prSet/>
      <dgm:spPr/>
      <dgm:t>
        <a:bodyPr/>
        <a:lstStyle/>
        <a:p>
          <a:endParaRPr lang="hr-HR"/>
        </a:p>
      </dgm:t>
    </dgm:pt>
    <dgm:pt modelId="{9E8C47D9-46AB-4E81-ACC5-55A91D5235A2}" type="sibTrans" cxnId="{42D9B4B3-FD76-422B-AA5B-644A603595FD}">
      <dgm:prSet/>
      <dgm:spPr/>
      <dgm:t>
        <a:bodyPr/>
        <a:lstStyle/>
        <a:p>
          <a:endParaRPr lang="hr-HR"/>
        </a:p>
      </dgm:t>
    </dgm:pt>
    <dgm:pt modelId="{F2CBEA9C-E263-4AA3-BAD9-4D5845F029D5}">
      <dgm:prSet phldrT="[Tekst]" custT="1"/>
      <dgm:spPr/>
      <dgm:t>
        <a:bodyPr/>
        <a:lstStyle/>
        <a:p>
          <a:r>
            <a:rPr lang="hr-HR" sz="1400" dirty="0"/>
            <a:t>Proricanje budućnosti: „Imat ću napad”, „Izgubit ću kontrolu”</a:t>
          </a:r>
          <a:endParaRPr lang="hr-HR" sz="1050" dirty="0"/>
        </a:p>
      </dgm:t>
    </dgm:pt>
    <dgm:pt modelId="{31C817C9-5F49-48BD-B3D4-3FF2C388811A}" type="parTrans" cxnId="{3CEC2B78-E048-4B3A-9F11-A4929FDCF6F7}">
      <dgm:prSet/>
      <dgm:spPr/>
      <dgm:t>
        <a:bodyPr/>
        <a:lstStyle/>
        <a:p>
          <a:endParaRPr lang="hr-HR"/>
        </a:p>
      </dgm:t>
    </dgm:pt>
    <dgm:pt modelId="{59555186-98FE-49B4-B5CD-223C975D0B6A}" type="sibTrans" cxnId="{3CEC2B78-E048-4B3A-9F11-A4929FDCF6F7}">
      <dgm:prSet/>
      <dgm:spPr/>
      <dgm:t>
        <a:bodyPr/>
        <a:lstStyle/>
        <a:p>
          <a:endParaRPr lang="hr-HR"/>
        </a:p>
      </dgm:t>
    </dgm:pt>
    <dgm:pt modelId="{3D6B58CF-8D43-4BE4-A657-3F54067F4DB8}">
      <dgm:prSet phldrT="[Tekst]" custT="1"/>
      <dgm:spPr/>
      <dgm:t>
        <a:bodyPr/>
        <a:lstStyle/>
        <a:p>
          <a:r>
            <a:rPr lang="hr-HR" sz="1400" dirty="0"/>
            <a:t>Etiketiranje: „Sa mnom nešto nije u redu”, „Ja sam slabić”</a:t>
          </a:r>
        </a:p>
      </dgm:t>
    </dgm:pt>
    <dgm:pt modelId="{FEFE0B63-6007-4D99-BC2A-93EDD2600D71}" type="parTrans" cxnId="{FDD99AF8-B11D-420E-82A2-DF020418DE20}">
      <dgm:prSet/>
      <dgm:spPr/>
      <dgm:t>
        <a:bodyPr/>
        <a:lstStyle/>
        <a:p>
          <a:endParaRPr lang="hr-HR"/>
        </a:p>
      </dgm:t>
    </dgm:pt>
    <dgm:pt modelId="{DE907E57-FBF4-49C8-92B8-69BA2277E231}" type="sibTrans" cxnId="{FDD99AF8-B11D-420E-82A2-DF020418DE20}">
      <dgm:prSet/>
      <dgm:spPr/>
      <dgm:t>
        <a:bodyPr/>
        <a:lstStyle/>
        <a:p>
          <a:endParaRPr lang="hr-HR"/>
        </a:p>
      </dgm:t>
    </dgm:pt>
    <dgm:pt modelId="{5F414ED7-4E43-4734-8773-FCFDA02D62BB}">
      <dgm:prSet phldrT="[Tekst]" custT="1"/>
      <dgm:spPr/>
      <dgm:t>
        <a:bodyPr/>
        <a:lstStyle/>
        <a:p>
          <a:r>
            <a:rPr lang="hr-HR" sz="2000" b="1" dirty="0" err="1"/>
            <a:t>Disfunkcionalne</a:t>
          </a:r>
          <a:r>
            <a:rPr lang="hr-HR" sz="2000" b="1" dirty="0"/>
            <a:t> pretpostavke</a:t>
          </a:r>
        </a:p>
      </dgm:t>
    </dgm:pt>
    <dgm:pt modelId="{231F1181-235F-4422-8815-016E158E6729}" type="parTrans" cxnId="{6C915BCF-0948-472E-B1A7-9013804D53A2}">
      <dgm:prSet/>
      <dgm:spPr/>
      <dgm:t>
        <a:bodyPr/>
        <a:lstStyle/>
        <a:p>
          <a:endParaRPr lang="hr-HR"/>
        </a:p>
      </dgm:t>
    </dgm:pt>
    <dgm:pt modelId="{C032150C-E794-44C0-B9F0-BB49B61FF995}" type="sibTrans" cxnId="{6C915BCF-0948-472E-B1A7-9013804D53A2}">
      <dgm:prSet/>
      <dgm:spPr/>
      <dgm:t>
        <a:bodyPr/>
        <a:lstStyle/>
        <a:p>
          <a:endParaRPr lang="hr-HR"/>
        </a:p>
      </dgm:t>
    </dgm:pt>
    <dgm:pt modelId="{C608C1A7-E8F4-4422-A399-A39F55D5148F}">
      <dgm:prSet phldrT="[Tekst]" custT="1"/>
      <dgm:spPr/>
      <dgm:t>
        <a:bodyPr/>
        <a:lstStyle/>
        <a:p>
          <a:r>
            <a:rPr lang="hr-HR" sz="1400" dirty="0"/>
            <a:t>„Tjelesni simptom je uvijek znak da sam bolestan”</a:t>
          </a:r>
        </a:p>
      </dgm:t>
    </dgm:pt>
    <dgm:pt modelId="{8812ED50-35F8-4F07-A7AA-CAF37FCE7958}" type="parTrans" cxnId="{F07D8359-34D5-41D5-8CAA-9FCD5CA4CE81}">
      <dgm:prSet/>
      <dgm:spPr/>
      <dgm:t>
        <a:bodyPr/>
        <a:lstStyle/>
        <a:p>
          <a:endParaRPr lang="hr-HR"/>
        </a:p>
      </dgm:t>
    </dgm:pt>
    <dgm:pt modelId="{7ABAD03B-5798-4640-908B-1497828ED5F9}" type="sibTrans" cxnId="{F07D8359-34D5-41D5-8CAA-9FCD5CA4CE81}">
      <dgm:prSet/>
      <dgm:spPr/>
      <dgm:t>
        <a:bodyPr/>
        <a:lstStyle/>
        <a:p>
          <a:endParaRPr lang="hr-HR"/>
        </a:p>
      </dgm:t>
    </dgm:pt>
    <dgm:pt modelId="{B03E68CF-967C-4482-8D0F-6FCA471C1D8C}">
      <dgm:prSet phldrT="[Tekst]" custT="1"/>
      <dgm:spPr/>
      <dgm:t>
        <a:bodyPr/>
        <a:lstStyle/>
        <a:p>
          <a:r>
            <a:rPr lang="hr-HR" sz="1400" dirty="0"/>
            <a:t>„Ako stalno nisam na oprezu nešto će se dogoditi”</a:t>
          </a:r>
        </a:p>
      </dgm:t>
    </dgm:pt>
    <dgm:pt modelId="{61DBC150-8263-42B9-9931-021B88AA5FE0}" type="parTrans" cxnId="{8799D43A-273E-4D12-980F-4B50317DBD84}">
      <dgm:prSet/>
      <dgm:spPr/>
      <dgm:t>
        <a:bodyPr/>
        <a:lstStyle/>
        <a:p>
          <a:endParaRPr lang="hr-HR"/>
        </a:p>
      </dgm:t>
    </dgm:pt>
    <dgm:pt modelId="{292A8D1D-4221-45BB-ABA8-F6EC92CFD0E8}" type="sibTrans" cxnId="{8799D43A-273E-4D12-980F-4B50317DBD84}">
      <dgm:prSet/>
      <dgm:spPr/>
      <dgm:t>
        <a:bodyPr/>
        <a:lstStyle/>
        <a:p>
          <a:endParaRPr lang="hr-HR"/>
        </a:p>
      </dgm:t>
    </dgm:pt>
    <dgm:pt modelId="{E0860D0C-71FA-4C59-87C8-342C816A0009}">
      <dgm:prSet phldrT="[Tekst]" custT="1"/>
      <dgm:spPr/>
      <dgm:t>
        <a:bodyPr/>
        <a:lstStyle/>
        <a:p>
          <a:r>
            <a:rPr lang="hr-HR" sz="2000" b="1" dirty="0" err="1"/>
            <a:t>Disfunkcionalne</a:t>
          </a:r>
          <a:r>
            <a:rPr lang="hr-HR" sz="2000" b="1" dirty="0"/>
            <a:t> sheme</a:t>
          </a:r>
        </a:p>
      </dgm:t>
    </dgm:pt>
    <dgm:pt modelId="{45F4248F-383A-4964-B3CC-1888554B8C45}" type="parTrans" cxnId="{8603F763-534C-4720-8F76-72584954A696}">
      <dgm:prSet/>
      <dgm:spPr/>
      <dgm:t>
        <a:bodyPr/>
        <a:lstStyle/>
        <a:p>
          <a:endParaRPr lang="hr-HR"/>
        </a:p>
      </dgm:t>
    </dgm:pt>
    <dgm:pt modelId="{0A03633D-B7CD-42A8-ABA0-B40115B8A80E}" type="sibTrans" cxnId="{8603F763-534C-4720-8F76-72584954A696}">
      <dgm:prSet/>
      <dgm:spPr/>
      <dgm:t>
        <a:bodyPr/>
        <a:lstStyle/>
        <a:p>
          <a:endParaRPr lang="hr-HR"/>
        </a:p>
      </dgm:t>
    </dgm:pt>
    <dgm:pt modelId="{E0271A3E-B7CB-4D63-9E86-4C025A652B00}">
      <dgm:prSet phldrT="[Tekst]" custT="1"/>
      <dgm:spPr/>
      <dgm:t>
        <a:bodyPr/>
        <a:lstStyle/>
        <a:p>
          <a:r>
            <a:rPr lang="hr-HR" sz="1400" dirty="0"/>
            <a:t>Ranjivost na povrede: „Ja sam slab, bespomoćan i krhak”</a:t>
          </a:r>
        </a:p>
      </dgm:t>
    </dgm:pt>
    <dgm:pt modelId="{07A295BA-BF9F-4A35-87A3-FFDEA712FE1B}" type="parTrans" cxnId="{D81B72A8-BBA0-478F-8121-4B5D3B6C46CE}">
      <dgm:prSet/>
      <dgm:spPr/>
      <dgm:t>
        <a:bodyPr/>
        <a:lstStyle/>
        <a:p>
          <a:endParaRPr lang="hr-HR"/>
        </a:p>
      </dgm:t>
    </dgm:pt>
    <dgm:pt modelId="{49161B6B-95FA-4131-91FB-66CD2D460B11}" type="sibTrans" cxnId="{D81B72A8-BBA0-478F-8121-4B5D3B6C46CE}">
      <dgm:prSet/>
      <dgm:spPr/>
      <dgm:t>
        <a:bodyPr/>
        <a:lstStyle/>
        <a:p>
          <a:endParaRPr lang="hr-HR"/>
        </a:p>
      </dgm:t>
    </dgm:pt>
    <dgm:pt modelId="{539C0FCB-F482-4900-B158-7841F7CBCFC0}">
      <dgm:prSet phldrT="[Tekst]" custT="1"/>
      <dgm:spPr/>
      <dgm:t>
        <a:bodyPr/>
        <a:lstStyle/>
        <a:p>
          <a:r>
            <a:rPr lang="hr-HR" sz="1400" dirty="0"/>
            <a:t>Napuštanje: „Ako paničarim, odbit će me i napustiti”</a:t>
          </a:r>
        </a:p>
      </dgm:t>
    </dgm:pt>
    <dgm:pt modelId="{D8671714-A058-49A2-8A3C-260BDF5B4438}" type="parTrans" cxnId="{852C7F4D-D846-4ACB-8248-746338C76656}">
      <dgm:prSet/>
      <dgm:spPr/>
      <dgm:t>
        <a:bodyPr/>
        <a:lstStyle/>
        <a:p>
          <a:endParaRPr lang="hr-HR"/>
        </a:p>
      </dgm:t>
    </dgm:pt>
    <dgm:pt modelId="{96B4681C-414E-42F7-AB54-2AB6CD52649A}" type="sibTrans" cxnId="{852C7F4D-D846-4ACB-8248-746338C76656}">
      <dgm:prSet/>
      <dgm:spPr/>
      <dgm:t>
        <a:bodyPr/>
        <a:lstStyle/>
        <a:p>
          <a:endParaRPr lang="hr-HR"/>
        </a:p>
      </dgm:t>
    </dgm:pt>
    <dgm:pt modelId="{A4D06BB3-EC6A-4A69-BDFC-72CD281E5CFE}">
      <dgm:prSet custT="1"/>
      <dgm:spPr/>
      <dgm:t>
        <a:bodyPr/>
        <a:lstStyle/>
        <a:p>
          <a:r>
            <a:rPr lang="hr-HR" sz="1400" dirty="0" err="1"/>
            <a:t>Katastrofiziranje</a:t>
          </a:r>
          <a:r>
            <a:rPr lang="hr-HR" sz="1400" dirty="0"/>
            <a:t>: „Imam infarkt”, „Umrijet ću”</a:t>
          </a:r>
        </a:p>
      </dgm:t>
    </dgm:pt>
    <dgm:pt modelId="{0714C313-EF11-4AEC-B0F2-5EC398D4232F}" type="parTrans" cxnId="{E7F9BE58-E461-4114-A23C-F02848B68480}">
      <dgm:prSet/>
      <dgm:spPr/>
      <dgm:t>
        <a:bodyPr/>
        <a:lstStyle/>
        <a:p>
          <a:endParaRPr lang="hr-HR"/>
        </a:p>
      </dgm:t>
    </dgm:pt>
    <dgm:pt modelId="{C1EAD019-B6CF-4141-B660-2108FC657842}" type="sibTrans" cxnId="{E7F9BE58-E461-4114-A23C-F02848B68480}">
      <dgm:prSet/>
      <dgm:spPr/>
      <dgm:t>
        <a:bodyPr/>
        <a:lstStyle/>
        <a:p>
          <a:endParaRPr lang="hr-HR"/>
        </a:p>
      </dgm:t>
    </dgm:pt>
    <dgm:pt modelId="{AE43B60D-2E4F-4D92-B1F1-5EA2C367D369}">
      <dgm:prSet custT="1"/>
      <dgm:spPr/>
      <dgm:t>
        <a:bodyPr/>
        <a:lstStyle/>
        <a:p>
          <a:r>
            <a:rPr lang="hr-HR" sz="1400" dirty="0" err="1"/>
            <a:t>Personaliziranje</a:t>
          </a:r>
          <a:r>
            <a:rPr lang="hr-HR" sz="1400" dirty="0"/>
            <a:t>: „Ja sam jedina osoba s ovim problemima”</a:t>
          </a:r>
        </a:p>
      </dgm:t>
    </dgm:pt>
    <dgm:pt modelId="{928F7DEE-9711-448D-BAD5-6F0EC77E6218}" type="parTrans" cxnId="{5DB0B5AB-F321-41B0-822C-024DA64A05BC}">
      <dgm:prSet/>
      <dgm:spPr/>
      <dgm:t>
        <a:bodyPr/>
        <a:lstStyle/>
        <a:p>
          <a:endParaRPr lang="hr-HR"/>
        </a:p>
      </dgm:t>
    </dgm:pt>
    <dgm:pt modelId="{8C4FE80F-D73D-43E0-AE63-AA021E90B8D1}" type="sibTrans" cxnId="{5DB0B5AB-F321-41B0-822C-024DA64A05BC}">
      <dgm:prSet/>
      <dgm:spPr/>
      <dgm:t>
        <a:bodyPr/>
        <a:lstStyle/>
        <a:p>
          <a:endParaRPr lang="hr-HR"/>
        </a:p>
      </dgm:t>
    </dgm:pt>
    <dgm:pt modelId="{67A152C7-2149-40C4-A5CD-4E42F14CBABD}">
      <dgm:prSet custT="1"/>
      <dgm:spPr/>
      <dgm:t>
        <a:bodyPr/>
        <a:lstStyle/>
        <a:p>
          <a:r>
            <a:rPr lang="hr-HR" sz="1400" dirty="0"/>
            <a:t>„Moram se osloboditi sve svoje anksioznosti i panike”</a:t>
          </a:r>
        </a:p>
      </dgm:t>
    </dgm:pt>
    <dgm:pt modelId="{17EF8F93-09F9-48C8-903D-74D8C69526E4}" type="parTrans" cxnId="{4268F939-FA01-4E28-A047-BF6A2239E251}">
      <dgm:prSet/>
      <dgm:spPr/>
      <dgm:t>
        <a:bodyPr/>
        <a:lstStyle/>
        <a:p>
          <a:endParaRPr lang="hr-HR"/>
        </a:p>
      </dgm:t>
    </dgm:pt>
    <dgm:pt modelId="{D856263B-7B0A-4D8F-B507-F227D088D457}" type="sibTrans" cxnId="{4268F939-FA01-4E28-A047-BF6A2239E251}">
      <dgm:prSet/>
      <dgm:spPr/>
      <dgm:t>
        <a:bodyPr/>
        <a:lstStyle/>
        <a:p>
          <a:endParaRPr lang="hr-HR"/>
        </a:p>
      </dgm:t>
    </dgm:pt>
    <dgm:pt modelId="{692F5E69-8328-497E-8B19-88FE21EC6098}">
      <dgm:prSet custT="1"/>
      <dgm:spPr/>
      <dgm:t>
        <a:bodyPr/>
        <a:lstStyle/>
        <a:p>
          <a:r>
            <a:rPr lang="hr-HR" sz="1400" dirty="0"/>
            <a:t>„Ako drugi znaju da paničarim, odbacit će me”</a:t>
          </a:r>
        </a:p>
      </dgm:t>
    </dgm:pt>
    <dgm:pt modelId="{9AA8646F-8D61-4E6E-96A2-80485D9B441B}" type="parTrans" cxnId="{BE8BA862-BFE3-4313-9E84-D3BEBDC5C39A}">
      <dgm:prSet/>
      <dgm:spPr/>
      <dgm:t>
        <a:bodyPr/>
        <a:lstStyle/>
        <a:p>
          <a:endParaRPr lang="hr-HR"/>
        </a:p>
      </dgm:t>
    </dgm:pt>
    <dgm:pt modelId="{BAB37E12-97C0-4D19-8FA0-622560EB95C1}" type="sibTrans" cxnId="{BE8BA862-BFE3-4313-9E84-D3BEBDC5C39A}">
      <dgm:prSet/>
      <dgm:spPr/>
      <dgm:t>
        <a:bodyPr/>
        <a:lstStyle/>
        <a:p>
          <a:endParaRPr lang="hr-HR"/>
        </a:p>
      </dgm:t>
    </dgm:pt>
    <dgm:pt modelId="{0EACE83D-BEE3-444A-8CA4-3F15DE732C1A}">
      <dgm:prSet custT="1"/>
      <dgm:spPr/>
      <dgm:t>
        <a:bodyPr/>
        <a:lstStyle/>
        <a:p>
          <a:r>
            <a:rPr lang="hr-HR" sz="1400" dirty="0"/>
            <a:t>Biološki integritet: „Bit ću onesposobljen, oslabljen i umrijet ću ako paničarim”</a:t>
          </a:r>
        </a:p>
      </dgm:t>
    </dgm:pt>
    <dgm:pt modelId="{BC5C2946-61E0-47CF-92C9-2D6AA71E5C9F}" type="parTrans" cxnId="{2ADEA4E5-0F15-4097-AEF7-2C50642C878F}">
      <dgm:prSet/>
      <dgm:spPr/>
      <dgm:t>
        <a:bodyPr/>
        <a:lstStyle/>
        <a:p>
          <a:endParaRPr lang="hr-HR"/>
        </a:p>
      </dgm:t>
    </dgm:pt>
    <dgm:pt modelId="{442E14D2-60C5-41B6-A869-EABFC884F8AD}" type="sibTrans" cxnId="{2ADEA4E5-0F15-4097-AEF7-2C50642C878F}">
      <dgm:prSet/>
      <dgm:spPr/>
      <dgm:t>
        <a:bodyPr/>
        <a:lstStyle/>
        <a:p>
          <a:endParaRPr lang="hr-HR"/>
        </a:p>
      </dgm:t>
    </dgm:pt>
    <dgm:pt modelId="{8E10B924-0ED0-497C-A692-29C1556EF1F7}">
      <dgm:prSet custT="1"/>
      <dgm:spPr/>
      <dgm:t>
        <a:bodyPr/>
        <a:lstStyle/>
        <a:p>
          <a:r>
            <a:rPr lang="hr-HR" sz="1400" dirty="0"/>
            <a:t>Kontrola: „Moram kontrolirati sve u vezi sa sobom”</a:t>
          </a:r>
        </a:p>
      </dgm:t>
    </dgm:pt>
    <dgm:pt modelId="{690CF056-3489-4C12-A10F-F6619D0D2474}" type="parTrans" cxnId="{2CC34B12-02C2-4EEC-8FAA-D50183474B23}">
      <dgm:prSet/>
      <dgm:spPr/>
      <dgm:t>
        <a:bodyPr/>
        <a:lstStyle/>
        <a:p>
          <a:endParaRPr lang="hr-HR"/>
        </a:p>
      </dgm:t>
    </dgm:pt>
    <dgm:pt modelId="{E294107B-7306-4ECD-8DFC-5A7EDBA32EDD}" type="sibTrans" cxnId="{2CC34B12-02C2-4EEC-8FAA-D50183474B23}">
      <dgm:prSet/>
      <dgm:spPr/>
      <dgm:t>
        <a:bodyPr/>
        <a:lstStyle/>
        <a:p>
          <a:endParaRPr lang="hr-HR"/>
        </a:p>
      </dgm:t>
    </dgm:pt>
    <dgm:pt modelId="{DB407EE1-CA26-41FF-8645-94748C0CE8C9}">
      <dgm:prSet custT="1"/>
      <dgm:spPr/>
      <dgm:t>
        <a:bodyPr/>
        <a:lstStyle/>
        <a:p>
          <a:r>
            <a:rPr lang="hr-HR" sz="1400" dirty="0"/>
            <a:t>Dihotomno: „Svaka je anksioznost loša”, „Uvijek paničarim”</a:t>
          </a:r>
        </a:p>
      </dgm:t>
    </dgm:pt>
    <dgm:pt modelId="{F865BCEA-04FE-40CE-BD00-E9BD72A52B20}" type="parTrans" cxnId="{AC9FBC6C-8ABB-416A-BAD5-DE63894174D5}">
      <dgm:prSet/>
      <dgm:spPr/>
      <dgm:t>
        <a:bodyPr/>
        <a:lstStyle/>
        <a:p>
          <a:endParaRPr lang="hr-HR"/>
        </a:p>
      </dgm:t>
    </dgm:pt>
    <dgm:pt modelId="{2A720A26-6F5C-4938-B1E7-B419D727A93E}" type="sibTrans" cxnId="{AC9FBC6C-8ABB-416A-BAD5-DE63894174D5}">
      <dgm:prSet/>
      <dgm:spPr/>
      <dgm:t>
        <a:bodyPr/>
        <a:lstStyle/>
        <a:p>
          <a:endParaRPr lang="hr-HR"/>
        </a:p>
      </dgm:t>
    </dgm:pt>
    <dgm:pt modelId="{6D068AA5-5586-4C5C-BF2E-4FC0CACE4113}">
      <dgm:prSet custT="1"/>
      <dgm:spPr/>
      <dgm:t>
        <a:bodyPr/>
        <a:lstStyle/>
        <a:p>
          <a:r>
            <a:rPr lang="hr-HR" sz="1400" dirty="0"/>
            <a:t>Podcjenjivanje sposobnosti suočavanja: „Ne mogu se s tim nositi”</a:t>
          </a:r>
        </a:p>
      </dgm:t>
    </dgm:pt>
    <dgm:pt modelId="{6676BBBA-BCEC-419D-90AF-370B9DC5BAE7}" type="parTrans" cxnId="{328E1604-559A-4813-B929-CA8F3C7A72FA}">
      <dgm:prSet/>
      <dgm:spPr/>
      <dgm:t>
        <a:bodyPr/>
        <a:lstStyle/>
        <a:p>
          <a:endParaRPr lang="hr-HR"/>
        </a:p>
      </dgm:t>
    </dgm:pt>
    <dgm:pt modelId="{1A847E36-093B-446A-81B2-376C4FA41B8E}" type="sibTrans" cxnId="{328E1604-559A-4813-B929-CA8F3C7A72FA}">
      <dgm:prSet/>
      <dgm:spPr/>
      <dgm:t>
        <a:bodyPr/>
        <a:lstStyle/>
        <a:p>
          <a:endParaRPr lang="hr-HR"/>
        </a:p>
      </dgm:t>
    </dgm:pt>
    <dgm:pt modelId="{E8668D21-DD80-4ACD-B9B9-99DFBBCC4FDF}">
      <dgm:prSet custT="1"/>
      <dgm:spPr/>
      <dgm:t>
        <a:bodyPr/>
        <a:lstStyle/>
        <a:p>
          <a:r>
            <a:rPr lang="hr-HR" sz="1400" dirty="0"/>
            <a:t>„Moram se brinuti o svojoj panici kako bih ju spriječio”</a:t>
          </a:r>
        </a:p>
      </dgm:t>
    </dgm:pt>
    <dgm:pt modelId="{1DED1CBB-075B-4E5B-8B99-9BE25FFB3EE5}" type="parTrans" cxnId="{8249D067-01C2-4A94-B8AB-F22AA5CA1E6B}">
      <dgm:prSet/>
      <dgm:spPr/>
      <dgm:t>
        <a:bodyPr/>
        <a:lstStyle/>
        <a:p>
          <a:endParaRPr lang="hr-HR"/>
        </a:p>
      </dgm:t>
    </dgm:pt>
    <dgm:pt modelId="{2C267F8F-C8A1-44D9-9E5A-4786C86CC543}" type="sibTrans" cxnId="{8249D067-01C2-4A94-B8AB-F22AA5CA1E6B}">
      <dgm:prSet/>
      <dgm:spPr/>
      <dgm:t>
        <a:bodyPr/>
        <a:lstStyle/>
        <a:p>
          <a:endParaRPr lang="hr-HR"/>
        </a:p>
      </dgm:t>
    </dgm:pt>
    <dgm:pt modelId="{ED1093C7-3EEC-43BC-ACB6-34E0C7872259}">
      <dgm:prSet custT="1"/>
      <dgm:spPr/>
      <dgm:t>
        <a:bodyPr/>
        <a:lstStyle/>
        <a:p>
          <a:r>
            <a:rPr lang="hr-HR" sz="1400" dirty="0"/>
            <a:t>„Moram se kritizirati zbog svojih slabosti”</a:t>
          </a:r>
        </a:p>
      </dgm:t>
    </dgm:pt>
    <dgm:pt modelId="{1D81F0F7-72FF-4FAC-9E88-DD01BA81C187}" type="parTrans" cxnId="{A198D3A6-5671-46CD-95B7-4FC6B71A6A9A}">
      <dgm:prSet/>
      <dgm:spPr/>
      <dgm:t>
        <a:bodyPr/>
        <a:lstStyle/>
        <a:p>
          <a:endParaRPr lang="hr-HR"/>
        </a:p>
      </dgm:t>
    </dgm:pt>
    <dgm:pt modelId="{DCD32BF3-7DBC-4C2E-A580-A6DD0FE772B5}" type="sibTrans" cxnId="{A198D3A6-5671-46CD-95B7-4FC6B71A6A9A}">
      <dgm:prSet/>
      <dgm:spPr/>
      <dgm:t>
        <a:bodyPr/>
        <a:lstStyle/>
        <a:p>
          <a:endParaRPr lang="hr-HR"/>
        </a:p>
      </dgm:t>
    </dgm:pt>
    <dgm:pt modelId="{4145B5E3-0969-4BE7-80E7-11B5431B1C6E}">
      <dgm:prSet custT="1"/>
      <dgm:spPr/>
      <dgm:t>
        <a:bodyPr/>
        <a:lstStyle/>
        <a:p>
          <a:r>
            <a:rPr lang="hr-HR" sz="1400" dirty="0"/>
            <a:t>Poniženje: „Ljudi će mi se smijati ako paničarim”</a:t>
          </a:r>
        </a:p>
      </dgm:t>
    </dgm:pt>
    <dgm:pt modelId="{A99AA0FE-C510-41F1-8EED-9F689E78A5B8}" type="parTrans" cxnId="{F94A22C4-83AA-43B9-8FCB-C90943474CC4}">
      <dgm:prSet/>
      <dgm:spPr/>
      <dgm:t>
        <a:bodyPr/>
        <a:lstStyle/>
        <a:p>
          <a:endParaRPr lang="hr-HR"/>
        </a:p>
      </dgm:t>
    </dgm:pt>
    <dgm:pt modelId="{A1793F35-3F0E-4EC5-871C-80FE88022C0C}" type="sibTrans" cxnId="{F94A22C4-83AA-43B9-8FCB-C90943474CC4}">
      <dgm:prSet/>
      <dgm:spPr/>
      <dgm:t>
        <a:bodyPr/>
        <a:lstStyle/>
        <a:p>
          <a:endParaRPr lang="hr-HR"/>
        </a:p>
      </dgm:t>
    </dgm:pt>
    <dgm:pt modelId="{069215CE-D9CF-4BA7-8D01-5C71978B7039}">
      <dgm:prSet custT="1"/>
      <dgm:spPr/>
      <dgm:t>
        <a:bodyPr/>
        <a:lstStyle/>
        <a:p>
          <a:r>
            <a:rPr lang="hr-HR" sz="1400" dirty="0"/>
            <a:t>Posebnost: „Panika nije u skladu s tim kako vidim sebe kao uspješnog i jakog. To mi se ne bi smjelo događati.”</a:t>
          </a:r>
        </a:p>
      </dgm:t>
    </dgm:pt>
    <dgm:pt modelId="{DF117F5A-0A60-40A5-B21A-1A8C25EF5B63}" type="parTrans" cxnId="{89334EC7-4416-4710-BE58-9D22499D3B89}">
      <dgm:prSet/>
      <dgm:spPr/>
      <dgm:t>
        <a:bodyPr/>
        <a:lstStyle/>
        <a:p>
          <a:endParaRPr lang="hr-HR"/>
        </a:p>
      </dgm:t>
    </dgm:pt>
    <dgm:pt modelId="{F10B1119-6143-4F98-BEC3-6CD381714B54}" type="sibTrans" cxnId="{89334EC7-4416-4710-BE58-9D22499D3B89}">
      <dgm:prSet/>
      <dgm:spPr/>
      <dgm:t>
        <a:bodyPr/>
        <a:lstStyle/>
        <a:p>
          <a:endParaRPr lang="hr-HR"/>
        </a:p>
      </dgm:t>
    </dgm:pt>
    <dgm:pt modelId="{96EA818A-4235-4ED9-95FB-8CA392C96DBD}" type="pres">
      <dgm:prSet presAssocID="{0449681A-19E4-4AF9-827D-1BFFD1439AF6}" presName="theList" presStyleCnt="0">
        <dgm:presLayoutVars>
          <dgm:dir/>
          <dgm:animLvl val="lvl"/>
          <dgm:resizeHandles val="exact"/>
        </dgm:presLayoutVars>
      </dgm:prSet>
      <dgm:spPr/>
    </dgm:pt>
    <dgm:pt modelId="{04220178-478F-4162-9BB8-AFECE8116870}" type="pres">
      <dgm:prSet presAssocID="{26298CCB-E779-4C06-BDD6-EAD1F9AB8EA7}" presName="compNode" presStyleCnt="0"/>
      <dgm:spPr/>
    </dgm:pt>
    <dgm:pt modelId="{28DC87A6-B1F0-4C96-B6DA-4321613AA577}" type="pres">
      <dgm:prSet presAssocID="{26298CCB-E779-4C06-BDD6-EAD1F9AB8EA7}" presName="aNode" presStyleLbl="bgShp" presStyleIdx="0" presStyleCnt="3" custLinFactNeighborX="-35075" custLinFactNeighborY="3212"/>
      <dgm:spPr/>
    </dgm:pt>
    <dgm:pt modelId="{E170450C-A8A4-470F-A7CC-4EB480262D62}" type="pres">
      <dgm:prSet presAssocID="{26298CCB-E779-4C06-BDD6-EAD1F9AB8EA7}" presName="textNode" presStyleLbl="bgShp" presStyleIdx="0" presStyleCnt="3"/>
      <dgm:spPr/>
    </dgm:pt>
    <dgm:pt modelId="{9FB70F31-C9D0-44D8-821E-D3D12343BA56}" type="pres">
      <dgm:prSet presAssocID="{26298CCB-E779-4C06-BDD6-EAD1F9AB8EA7}" presName="compChildNode" presStyleCnt="0"/>
      <dgm:spPr/>
    </dgm:pt>
    <dgm:pt modelId="{EC1554F8-AF2C-483F-B3DA-CB102BB634C1}" type="pres">
      <dgm:prSet presAssocID="{26298CCB-E779-4C06-BDD6-EAD1F9AB8EA7}" presName="theInnerList" presStyleCnt="0"/>
      <dgm:spPr/>
    </dgm:pt>
    <dgm:pt modelId="{44DF0F2A-E015-4EFF-81AE-49D9D6CE1F61}" type="pres">
      <dgm:prSet presAssocID="{F2CBEA9C-E263-4AA3-BAD9-4D5845F029D5}" presName="childNode" presStyleLbl="node1" presStyleIdx="0" presStyleCnt="18" custLinFactY="-59907" custLinFactNeighborX="1121" custLinFactNeighborY="-100000">
        <dgm:presLayoutVars>
          <dgm:bulletEnabled val="1"/>
        </dgm:presLayoutVars>
      </dgm:prSet>
      <dgm:spPr/>
    </dgm:pt>
    <dgm:pt modelId="{C02C910C-D665-44B0-8D81-16B1259616BA}" type="pres">
      <dgm:prSet presAssocID="{F2CBEA9C-E263-4AA3-BAD9-4D5845F029D5}" presName="aSpace2" presStyleCnt="0"/>
      <dgm:spPr/>
    </dgm:pt>
    <dgm:pt modelId="{4E6B4FE8-8AFB-4344-9AEB-6DDD0465039A}" type="pres">
      <dgm:prSet presAssocID="{3D6B58CF-8D43-4BE4-A657-3F54067F4DB8}" presName="childNode" presStyleLbl="node1" presStyleIdx="1" presStyleCnt="18" custLinFactY="-45565" custLinFactNeighborX="280" custLinFactNeighborY="-100000">
        <dgm:presLayoutVars>
          <dgm:bulletEnabled val="1"/>
        </dgm:presLayoutVars>
      </dgm:prSet>
      <dgm:spPr/>
    </dgm:pt>
    <dgm:pt modelId="{890C894B-011F-4B3D-B857-03A26885E7CC}" type="pres">
      <dgm:prSet presAssocID="{3D6B58CF-8D43-4BE4-A657-3F54067F4DB8}" presName="aSpace2" presStyleCnt="0"/>
      <dgm:spPr/>
    </dgm:pt>
    <dgm:pt modelId="{4617E89B-8F6B-45A7-BB3A-64CE7F95094A}" type="pres">
      <dgm:prSet presAssocID="{A4D06BB3-EC6A-4A69-BDFC-72CD281E5CFE}" presName="childNode" presStyleLbl="node1" presStyleIdx="2" presStyleCnt="18" custLinFactY="-31224" custLinFactNeighborX="280" custLinFactNeighborY="-100000">
        <dgm:presLayoutVars>
          <dgm:bulletEnabled val="1"/>
        </dgm:presLayoutVars>
      </dgm:prSet>
      <dgm:spPr/>
    </dgm:pt>
    <dgm:pt modelId="{B1B58011-1889-4555-9494-03E6ACACDAFC}" type="pres">
      <dgm:prSet presAssocID="{A4D06BB3-EC6A-4A69-BDFC-72CD281E5CFE}" presName="aSpace2" presStyleCnt="0"/>
      <dgm:spPr/>
    </dgm:pt>
    <dgm:pt modelId="{C6233EB7-0350-4444-B062-D36C5D1D343D}" type="pres">
      <dgm:prSet presAssocID="{AE43B60D-2E4F-4D92-B1F1-5EA2C367D369}" presName="childNode" presStyleLbl="node1" presStyleIdx="3" presStyleCnt="18" custLinFactY="-24053" custLinFactNeighborY="-100000">
        <dgm:presLayoutVars>
          <dgm:bulletEnabled val="1"/>
        </dgm:presLayoutVars>
      </dgm:prSet>
      <dgm:spPr/>
    </dgm:pt>
    <dgm:pt modelId="{D2BFED16-7F4B-4D2A-BE83-4612F3057722}" type="pres">
      <dgm:prSet presAssocID="{AE43B60D-2E4F-4D92-B1F1-5EA2C367D369}" presName="aSpace2" presStyleCnt="0"/>
      <dgm:spPr/>
    </dgm:pt>
    <dgm:pt modelId="{4515E4B3-3016-4A94-B67B-07D21E7A1F72}" type="pres">
      <dgm:prSet presAssocID="{DB407EE1-CA26-41FF-8645-94748C0CE8C9}" presName="childNode" presStyleLbl="node1" presStyleIdx="4" presStyleCnt="18" custLinFactY="-11505" custLinFactNeighborX="280" custLinFactNeighborY="-100000">
        <dgm:presLayoutVars>
          <dgm:bulletEnabled val="1"/>
        </dgm:presLayoutVars>
      </dgm:prSet>
      <dgm:spPr/>
    </dgm:pt>
    <dgm:pt modelId="{344B129E-921D-4C0F-A679-B2406FA42C81}" type="pres">
      <dgm:prSet presAssocID="{DB407EE1-CA26-41FF-8645-94748C0CE8C9}" presName="aSpace2" presStyleCnt="0"/>
      <dgm:spPr/>
    </dgm:pt>
    <dgm:pt modelId="{6BF642D6-EF54-4FAC-AD24-86D2087E0F49}" type="pres">
      <dgm:prSet presAssocID="{6D068AA5-5586-4C5C-BF2E-4FC0CACE4113}" presName="childNode" presStyleLbl="node1" presStyleIdx="5" presStyleCnt="18" custLinFactNeighborX="280" custLinFactNeighborY="-93217">
        <dgm:presLayoutVars>
          <dgm:bulletEnabled val="1"/>
        </dgm:presLayoutVars>
      </dgm:prSet>
      <dgm:spPr/>
    </dgm:pt>
    <dgm:pt modelId="{A141C144-5B4F-4DC4-A047-5E88E26D8C32}" type="pres">
      <dgm:prSet presAssocID="{26298CCB-E779-4C06-BDD6-EAD1F9AB8EA7}" presName="aSpace" presStyleCnt="0"/>
      <dgm:spPr/>
    </dgm:pt>
    <dgm:pt modelId="{DB1DE681-9705-4E8E-96AB-FAEC06DF1E8A}" type="pres">
      <dgm:prSet presAssocID="{5F414ED7-4E43-4734-8773-FCFDA02D62BB}" presName="compNode" presStyleCnt="0"/>
      <dgm:spPr/>
    </dgm:pt>
    <dgm:pt modelId="{852EC729-E3E4-4C8E-9059-C83EE603C7FC}" type="pres">
      <dgm:prSet presAssocID="{5F414ED7-4E43-4734-8773-FCFDA02D62BB}" presName="aNode" presStyleLbl="bgShp" presStyleIdx="1" presStyleCnt="3"/>
      <dgm:spPr/>
    </dgm:pt>
    <dgm:pt modelId="{1A666832-C76B-4F46-AF4C-95C771C1FEC4}" type="pres">
      <dgm:prSet presAssocID="{5F414ED7-4E43-4734-8773-FCFDA02D62BB}" presName="textNode" presStyleLbl="bgShp" presStyleIdx="1" presStyleCnt="3"/>
      <dgm:spPr/>
    </dgm:pt>
    <dgm:pt modelId="{0F7975B8-E63A-4A44-AA56-125FB3B596FA}" type="pres">
      <dgm:prSet presAssocID="{5F414ED7-4E43-4734-8773-FCFDA02D62BB}" presName="compChildNode" presStyleCnt="0"/>
      <dgm:spPr/>
    </dgm:pt>
    <dgm:pt modelId="{1E310864-3DAC-4051-BDCE-7D9ED3A77F03}" type="pres">
      <dgm:prSet presAssocID="{5F414ED7-4E43-4734-8773-FCFDA02D62BB}" presName="theInnerList" presStyleCnt="0"/>
      <dgm:spPr/>
    </dgm:pt>
    <dgm:pt modelId="{855C2049-3713-43FB-A9AA-E6E900475B29}" type="pres">
      <dgm:prSet presAssocID="{C608C1A7-E8F4-4422-A399-A39F55D5148F}" presName="childNode" presStyleLbl="node1" presStyleIdx="6" presStyleCnt="18" custLinFactY="-59906" custLinFactNeighborX="280" custLinFactNeighborY="-100000">
        <dgm:presLayoutVars>
          <dgm:bulletEnabled val="1"/>
        </dgm:presLayoutVars>
      </dgm:prSet>
      <dgm:spPr/>
    </dgm:pt>
    <dgm:pt modelId="{BD33A6B3-B46B-4052-AFD7-85A89D679033}" type="pres">
      <dgm:prSet presAssocID="{C608C1A7-E8F4-4422-A399-A39F55D5148F}" presName="aSpace2" presStyleCnt="0"/>
      <dgm:spPr/>
    </dgm:pt>
    <dgm:pt modelId="{1D06C513-AF1C-42ED-948B-2FB01F62EED8}" type="pres">
      <dgm:prSet presAssocID="{B03E68CF-967C-4482-8D0F-6FCA471C1D8C}" presName="childNode" presStyleLbl="node1" presStyleIdx="7" presStyleCnt="18" custLinFactY="-47650" custLinFactNeighborX="280" custLinFactNeighborY="-100000">
        <dgm:presLayoutVars>
          <dgm:bulletEnabled val="1"/>
        </dgm:presLayoutVars>
      </dgm:prSet>
      <dgm:spPr/>
    </dgm:pt>
    <dgm:pt modelId="{157C517F-7B85-4A07-B199-FFD227C90935}" type="pres">
      <dgm:prSet presAssocID="{B03E68CF-967C-4482-8D0F-6FCA471C1D8C}" presName="aSpace2" presStyleCnt="0"/>
      <dgm:spPr/>
    </dgm:pt>
    <dgm:pt modelId="{75BAC58C-B1D7-41F0-8D09-B69A121186F3}" type="pres">
      <dgm:prSet presAssocID="{67A152C7-2149-40C4-A5CD-4E42F14CBABD}" presName="childNode" presStyleLbl="node1" presStyleIdx="8" presStyleCnt="18" custLinFactY="-25589" custLinFactNeighborX="280" custLinFactNeighborY="-100000">
        <dgm:presLayoutVars>
          <dgm:bulletEnabled val="1"/>
        </dgm:presLayoutVars>
      </dgm:prSet>
      <dgm:spPr/>
    </dgm:pt>
    <dgm:pt modelId="{F2CB849D-9E44-4CD4-92F9-0574A53BE386}" type="pres">
      <dgm:prSet presAssocID="{67A152C7-2149-40C4-A5CD-4E42F14CBABD}" presName="aSpace2" presStyleCnt="0"/>
      <dgm:spPr/>
    </dgm:pt>
    <dgm:pt modelId="{0470E46B-83C8-4D6C-8D80-FD7C878FE31D}" type="pres">
      <dgm:prSet presAssocID="{692F5E69-8328-497E-8B19-88FE21EC6098}" presName="childNode" presStyleLbl="node1" presStyleIdx="9" presStyleCnt="18" custLinFactY="-23138" custLinFactNeighborX="655" custLinFactNeighborY="-100000">
        <dgm:presLayoutVars>
          <dgm:bulletEnabled val="1"/>
        </dgm:presLayoutVars>
      </dgm:prSet>
      <dgm:spPr/>
    </dgm:pt>
    <dgm:pt modelId="{726AF952-C0EE-4C96-A0DF-5658AAA9A035}" type="pres">
      <dgm:prSet presAssocID="{692F5E69-8328-497E-8B19-88FE21EC6098}" presName="aSpace2" presStyleCnt="0"/>
      <dgm:spPr/>
    </dgm:pt>
    <dgm:pt modelId="{88D304C3-2C7F-42C7-9071-203525D08D81}" type="pres">
      <dgm:prSet presAssocID="{E8668D21-DD80-4ACD-B9B9-99DFBBCC4FDF}" presName="childNode" presStyleLbl="node1" presStyleIdx="10" presStyleCnt="18" custLinFactY="-8430" custLinFactNeighborX="655" custLinFactNeighborY="-100000">
        <dgm:presLayoutVars>
          <dgm:bulletEnabled val="1"/>
        </dgm:presLayoutVars>
      </dgm:prSet>
      <dgm:spPr/>
    </dgm:pt>
    <dgm:pt modelId="{5C6700FF-2570-440E-A96F-9D69A355EA8D}" type="pres">
      <dgm:prSet presAssocID="{E8668D21-DD80-4ACD-B9B9-99DFBBCC4FDF}" presName="aSpace2" presStyleCnt="0"/>
      <dgm:spPr/>
    </dgm:pt>
    <dgm:pt modelId="{EB36EE05-CA2B-47DD-8196-CC1F71E6A7A2}" type="pres">
      <dgm:prSet presAssocID="{ED1093C7-3EEC-43BC-ACB6-34E0C7872259}" presName="childNode" presStyleLbl="node1" presStyleIdx="11" presStyleCnt="18" custLinFactNeighborX="655" custLinFactNeighborY="-91064">
        <dgm:presLayoutVars>
          <dgm:bulletEnabled val="1"/>
        </dgm:presLayoutVars>
      </dgm:prSet>
      <dgm:spPr/>
    </dgm:pt>
    <dgm:pt modelId="{4FE6876A-D51F-4209-93FB-3A4269F895EB}" type="pres">
      <dgm:prSet presAssocID="{5F414ED7-4E43-4734-8773-FCFDA02D62BB}" presName="aSpace" presStyleCnt="0"/>
      <dgm:spPr/>
    </dgm:pt>
    <dgm:pt modelId="{AF53CF12-BCB4-4C35-99B7-09C06704BBC4}" type="pres">
      <dgm:prSet presAssocID="{E0860D0C-71FA-4C59-87C8-342C816A0009}" presName="compNode" presStyleCnt="0"/>
      <dgm:spPr/>
    </dgm:pt>
    <dgm:pt modelId="{75E2B5E0-C0CA-4E16-AEB2-93EE4DF83A79}" type="pres">
      <dgm:prSet presAssocID="{E0860D0C-71FA-4C59-87C8-342C816A0009}" presName="aNode" presStyleLbl="bgShp" presStyleIdx="2" presStyleCnt="3" custLinFactNeighborX="-1755" custLinFactNeighborY="1549"/>
      <dgm:spPr/>
    </dgm:pt>
    <dgm:pt modelId="{323655B4-4642-45C7-841E-A638EFC78125}" type="pres">
      <dgm:prSet presAssocID="{E0860D0C-71FA-4C59-87C8-342C816A0009}" presName="textNode" presStyleLbl="bgShp" presStyleIdx="2" presStyleCnt="3"/>
      <dgm:spPr/>
    </dgm:pt>
    <dgm:pt modelId="{7E372700-6D72-4182-959C-CCF686113CDA}" type="pres">
      <dgm:prSet presAssocID="{E0860D0C-71FA-4C59-87C8-342C816A0009}" presName="compChildNode" presStyleCnt="0"/>
      <dgm:spPr/>
    </dgm:pt>
    <dgm:pt modelId="{5054E65A-4C27-48CE-B396-6EAA62F9035E}" type="pres">
      <dgm:prSet presAssocID="{E0860D0C-71FA-4C59-87C8-342C816A0009}" presName="theInnerList" presStyleCnt="0"/>
      <dgm:spPr/>
    </dgm:pt>
    <dgm:pt modelId="{2BBA313A-5CF7-4A09-868A-61703D20DFC5}" type="pres">
      <dgm:prSet presAssocID="{E0271A3E-B7CB-4D63-9E86-4C025A652B00}" presName="childNode" presStyleLbl="node1" presStyleIdx="12" presStyleCnt="18" custScaleX="114375" custLinFactY="-66184" custLinFactNeighborX="-2620" custLinFactNeighborY="-100000">
        <dgm:presLayoutVars>
          <dgm:bulletEnabled val="1"/>
        </dgm:presLayoutVars>
      </dgm:prSet>
      <dgm:spPr/>
    </dgm:pt>
    <dgm:pt modelId="{ED5A1D4F-E294-4F0D-A386-71AFD6C40F51}" type="pres">
      <dgm:prSet presAssocID="{E0271A3E-B7CB-4D63-9E86-4C025A652B00}" presName="aSpace2" presStyleCnt="0"/>
      <dgm:spPr/>
    </dgm:pt>
    <dgm:pt modelId="{C3A70455-2FE3-43FD-B81F-C5D457E11C4B}" type="pres">
      <dgm:prSet presAssocID="{539C0FCB-F482-4900-B158-7841F7CBCFC0}" presName="childNode" presStyleLbl="node1" presStyleIdx="13" presStyleCnt="18" custScaleX="114374" custLinFactY="-57751" custLinFactNeighborX="-2620" custLinFactNeighborY="-100000">
        <dgm:presLayoutVars>
          <dgm:bulletEnabled val="1"/>
        </dgm:presLayoutVars>
      </dgm:prSet>
      <dgm:spPr/>
    </dgm:pt>
    <dgm:pt modelId="{E3873D40-8774-409B-B295-40147B6D7E00}" type="pres">
      <dgm:prSet presAssocID="{539C0FCB-F482-4900-B158-7841F7CBCFC0}" presName="aSpace2" presStyleCnt="0"/>
      <dgm:spPr/>
    </dgm:pt>
    <dgm:pt modelId="{961D1E77-CF58-4620-83CB-4A9C1BB36F81}" type="pres">
      <dgm:prSet presAssocID="{0EACE83D-BEE3-444A-8CA4-3F15DE732C1A}" presName="childNode" presStyleLbl="node1" presStyleIdx="14" presStyleCnt="18" custScaleX="115726" custLinFactY="-44651" custLinFactNeighborX="-2620" custLinFactNeighborY="-100000">
        <dgm:presLayoutVars>
          <dgm:bulletEnabled val="1"/>
        </dgm:presLayoutVars>
      </dgm:prSet>
      <dgm:spPr/>
    </dgm:pt>
    <dgm:pt modelId="{04FF3AB7-CEF5-4D09-982E-A249F9B68396}" type="pres">
      <dgm:prSet presAssocID="{0EACE83D-BEE3-444A-8CA4-3F15DE732C1A}" presName="aSpace2" presStyleCnt="0"/>
      <dgm:spPr/>
    </dgm:pt>
    <dgm:pt modelId="{B52F6212-990B-4183-B859-7E8BC267BA13}" type="pres">
      <dgm:prSet presAssocID="{8E10B924-0ED0-497C-A692-29C1556EF1F7}" presName="childNode" presStyleLbl="node1" presStyleIdx="15" presStyleCnt="18" custScaleX="114228" custLinFactY="-25812" custLinFactNeighborX="-2995" custLinFactNeighborY="-100000">
        <dgm:presLayoutVars>
          <dgm:bulletEnabled val="1"/>
        </dgm:presLayoutVars>
      </dgm:prSet>
      <dgm:spPr/>
    </dgm:pt>
    <dgm:pt modelId="{17C53D45-8923-4D0D-852E-E5754D014894}" type="pres">
      <dgm:prSet presAssocID="{8E10B924-0ED0-497C-A692-29C1556EF1F7}" presName="aSpace2" presStyleCnt="0"/>
      <dgm:spPr/>
    </dgm:pt>
    <dgm:pt modelId="{D1057544-028C-45FE-8063-D19FC87DE379}" type="pres">
      <dgm:prSet presAssocID="{4145B5E3-0969-4BE7-80E7-11B5431B1C6E}" presName="childNode" presStyleLbl="node1" presStyleIdx="16" presStyleCnt="18" custScaleX="114376" custLinFactNeighborX="-2245" custLinFactNeighborY="-75333">
        <dgm:presLayoutVars>
          <dgm:bulletEnabled val="1"/>
        </dgm:presLayoutVars>
      </dgm:prSet>
      <dgm:spPr/>
    </dgm:pt>
    <dgm:pt modelId="{0446D04A-E971-4A77-8B40-9E696C416365}" type="pres">
      <dgm:prSet presAssocID="{4145B5E3-0969-4BE7-80E7-11B5431B1C6E}" presName="aSpace2" presStyleCnt="0"/>
      <dgm:spPr/>
    </dgm:pt>
    <dgm:pt modelId="{D5D5B934-E246-4329-9535-03871631514D}" type="pres">
      <dgm:prSet presAssocID="{069215CE-D9CF-4BA7-8D01-5C71978B7039}" presName="childNode" presStyleLbl="node1" presStyleIdx="17" presStyleCnt="18" custScaleX="113477" custScaleY="165992" custLinFactNeighborX="-2245" custLinFactNeighborY="-17212">
        <dgm:presLayoutVars>
          <dgm:bulletEnabled val="1"/>
        </dgm:presLayoutVars>
      </dgm:prSet>
      <dgm:spPr/>
    </dgm:pt>
  </dgm:ptLst>
  <dgm:cxnLst>
    <dgm:cxn modelId="{C87BE500-44C1-4FF1-9623-3581C45B1513}" type="presOf" srcId="{0449681A-19E4-4AF9-827D-1BFFD1439AF6}" destId="{96EA818A-4235-4ED9-95FB-8CA392C96DBD}" srcOrd="0" destOrd="0" presId="urn:microsoft.com/office/officeart/2005/8/layout/lProcess2"/>
    <dgm:cxn modelId="{328E1604-559A-4813-B929-CA8F3C7A72FA}" srcId="{26298CCB-E779-4C06-BDD6-EAD1F9AB8EA7}" destId="{6D068AA5-5586-4C5C-BF2E-4FC0CACE4113}" srcOrd="5" destOrd="0" parTransId="{6676BBBA-BCEC-419D-90AF-370B9DC5BAE7}" sibTransId="{1A847E36-093B-446A-81B2-376C4FA41B8E}"/>
    <dgm:cxn modelId="{C4D2B904-5861-4E45-AF46-578D6A3BF993}" type="presOf" srcId="{A4D06BB3-EC6A-4A69-BDFC-72CD281E5CFE}" destId="{4617E89B-8F6B-45A7-BB3A-64CE7F95094A}" srcOrd="0" destOrd="0" presId="urn:microsoft.com/office/officeart/2005/8/layout/lProcess2"/>
    <dgm:cxn modelId="{7702390B-84D6-45C0-B1AB-57D1229E6550}" type="presOf" srcId="{F2CBEA9C-E263-4AA3-BAD9-4D5845F029D5}" destId="{44DF0F2A-E015-4EFF-81AE-49D9D6CE1F61}" srcOrd="0" destOrd="0" presId="urn:microsoft.com/office/officeart/2005/8/layout/lProcess2"/>
    <dgm:cxn modelId="{251ADD0E-FBAE-4550-A818-22410FDCD609}" type="presOf" srcId="{E0860D0C-71FA-4C59-87C8-342C816A0009}" destId="{323655B4-4642-45C7-841E-A638EFC78125}" srcOrd="1" destOrd="0" presId="urn:microsoft.com/office/officeart/2005/8/layout/lProcess2"/>
    <dgm:cxn modelId="{2CC34B12-02C2-4EEC-8FAA-D50183474B23}" srcId="{E0860D0C-71FA-4C59-87C8-342C816A0009}" destId="{8E10B924-0ED0-497C-A692-29C1556EF1F7}" srcOrd="3" destOrd="0" parTransId="{690CF056-3489-4C12-A10F-F6619D0D2474}" sibTransId="{E294107B-7306-4ECD-8DFC-5A7EDBA32EDD}"/>
    <dgm:cxn modelId="{A40DB219-289C-4E9C-AB0F-917AD49F6562}" type="presOf" srcId="{ED1093C7-3EEC-43BC-ACB6-34E0C7872259}" destId="{EB36EE05-CA2B-47DD-8196-CC1F71E6A7A2}" srcOrd="0" destOrd="0" presId="urn:microsoft.com/office/officeart/2005/8/layout/lProcess2"/>
    <dgm:cxn modelId="{32D6F632-AAF8-469F-926B-FB662B8C7E9A}" type="presOf" srcId="{67A152C7-2149-40C4-A5CD-4E42F14CBABD}" destId="{75BAC58C-B1D7-41F0-8D09-B69A121186F3}" srcOrd="0" destOrd="0" presId="urn:microsoft.com/office/officeart/2005/8/layout/lProcess2"/>
    <dgm:cxn modelId="{55254938-8840-4F16-8BF1-A96E1B605870}" type="presOf" srcId="{8E10B924-0ED0-497C-A692-29C1556EF1F7}" destId="{B52F6212-990B-4183-B859-7E8BC267BA13}" srcOrd="0" destOrd="0" presId="urn:microsoft.com/office/officeart/2005/8/layout/lProcess2"/>
    <dgm:cxn modelId="{4268F939-FA01-4E28-A047-BF6A2239E251}" srcId="{5F414ED7-4E43-4734-8773-FCFDA02D62BB}" destId="{67A152C7-2149-40C4-A5CD-4E42F14CBABD}" srcOrd="2" destOrd="0" parTransId="{17EF8F93-09F9-48C8-903D-74D8C69526E4}" sibTransId="{D856263B-7B0A-4D8F-B507-F227D088D457}"/>
    <dgm:cxn modelId="{8799D43A-273E-4D12-980F-4B50317DBD84}" srcId="{5F414ED7-4E43-4734-8773-FCFDA02D62BB}" destId="{B03E68CF-967C-4482-8D0F-6FCA471C1D8C}" srcOrd="1" destOrd="0" parTransId="{61DBC150-8263-42B9-9931-021B88AA5FE0}" sibTransId="{292A8D1D-4221-45BB-ABA8-F6EC92CFD0E8}"/>
    <dgm:cxn modelId="{BE8BA862-BFE3-4313-9E84-D3BEBDC5C39A}" srcId="{5F414ED7-4E43-4734-8773-FCFDA02D62BB}" destId="{692F5E69-8328-497E-8B19-88FE21EC6098}" srcOrd="3" destOrd="0" parTransId="{9AA8646F-8D61-4E6E-96A2-80485D9B441B}" sibTransId="{BAB37E12-97C0-4D19-8FA0-622560EB95C1}"/>
    <dgm:cxn modelId="{8603F763-534C-4720-8F76-72584954A696}" srcId="{0449681A-19E4-4AF9-827D-1BFFD1439AF6}" destId="{E0860D0C-71FA-4C59-87C8-342C816A0009}" srcOrd="2" destOrd="0" parTransId="{45F4248F-383A-4964-B3CC-1888554B8C45}" sibTransId="{0A03633D-B7CD-42A8-ABA0-B40115B8A80E}"/>
    <dgm:cxn modelId="{0DF57465-0605-4C1C-84FE-78EC1100DCC7}" type="presOf" srcId="{5F414ED7-4E43-4734-8773-FCFDA02D62BB}" destId="{1A666832-C76B-4F46-AF4C-95C771C1FEC4}" srcOrd="1" destOrd="0" presId="urn:microsoft.com/office/officeart/2005/8/layout/lProcess2"/>
    <dgm:cxn modelId="{8249D067-01C2-4A94-B8AB-F22AA5CA1E6B}" srcId="{5F414ED7-4E43-4734-8773-FCFDA02D62BB}" destId="{E8668D21-DD80-4ACD-B9B9-99DFBBCC4FDF}" srcOrd="4" destOrd="0" parTransId="{1DED1CBB-075B-4E5B-8B99-9BE25FFB3EE5}" sibTransId="{2C267F8F-C8A1-44D9-9E5A-4786C86CC543}"/>
    <dgm:cxn modelId="{AC9FBC6C-8ABB-416A-BAD5-DE63894174D5}" srcId="{26298CCB-E779-4C06-BDD6-EAD1F9AB8EA7}" destId="{DB407EE1-CA26-41FF-8645-94748C0CE8C9}" srcOrd="4" destOrd="0" parTransId="{F865BCEA-04FE-40CE-BD00-E9BD72A52B20}" sibTransId="{2A720A26-6F5C-4938-B1E7-B419D727A93E}"/>
    <dgm:cxn modelId="{852C7F4D-D846-4ACB-8248-746338C76656}" srcId="{E0860D0C-71FA-4C59-87C8-342C816A0009}" destId="{539C0FCB-F482-4900-B158-7841F7CBCFC0}" srcOrd="1" destOrd="0" parTransId="{D8671714-A058-49A2-8A3C-260BDF5B4438}" sibTransId="{96B4681C-414E-42F7-AB54-2AB6CD52649A}"/>
    <dgm:cxn modelId="{3CEC2B78-E048-4B3A-9F11-A4929FDCF6F7}" srcId="{26298CCB-E779-4C06-BDD6-EAD1F9AB8EA7}" destId="{F2CBEA9C-E263-4AA3-BAD9-4D5845F029D5}" srcOrd="0" destOrd="0" parTransId="{31C817C9-5F49-48BD-B3D4-3FF2C388811A}" sibTransId="{59555186-98FE-49B4-B5CD-223C975D0B6A}"/>
    <dgm:cxn modelId="{E7F9BE58-E461-4114-A23C-F02848B68480}" srcId="{26298CCB-E779-4C06-BDD6-EAD1F9AB8EA7}" destId="{A4D06BB3-EC6A-4A69-BDFC-72CD281E5CFE}" srcOrd="2" destOrd="0" parTransId="{0714C313-EF11-4AEC-B0F2-5EC398D4232F}" sibTransId="{C1EAD019-B6CF-4141-B660-2108FC657842}"/>
    <dgm:cxn modelId="{9316DD58-42EC-49AF-8C81-32D920F845A0}" type="presOf" srcId="{E8668D21-DD80-4ACD-B9B9-99DFBBCC4FDF}" destId="{88D304C3-2C7F-42C7-9071-203525D08D81}" srcOrd="0" destOrd="0" presId="urn:microsoft.com/office/officeart/2005/8/layout/lProcess2"/>
    <dgm:cxn modelId="{F07D8359-34D5-41D5-8CAA-9FCD5CA4CE81}" srcId="{5F414ED7-4E43-4734-8773-FCFDA02D62BB}" destId="{C608C1A7-E8F4-4422-A399-A39F55D5148F}" srcOrd="0" destOrd="0" parTransId="{8812ED50-35F8-4F07-A7AA-CAF37FCE7958}" sibTransId="{7ABAD03B-5798-4640-908B-1497828ED5F9}"/>
    <dgm:cxn modelId="{5E580283-685D-4C35-8F2C-CA7C8C1F1927}" type="presOf" srcId="{0EACE83D-BEE3-444A-8CA4-3F15DE732C1A}" destId="{961D1E77-CF58-4620-83CB-4A9C1BB36F81}" srcOrd="0" destOrd="0" presId="urn:microsoft.com/office/officeart/2005/8/layout/lProcess2"/>
    <dgm:cxn modelId="{E7B59F86-6181-459B-88FE-AA8F6D9E2498}" type="presOf" srcId="{6D068AA5-5586-4C5C-BF2E-4FC0CACE4113}" destId="{6BF642D6-EF54-4FAC-AD24-86D2087E0F49}" srcOrd="0" destOrd="0" presId="urn:microsoft.com/office/officeart/2005/8/layout/lProcess2"/>
    <dgm:cxn modelId="{A7B23A8B-17AE-4A67-A296-7807A39468CE}" type="presOf" srcId="{B03E68CF-967C-4482-8D0F-6FCA471C1D8C}" destId="{1D06C513-AF1C-42ED-948B-2FB01F62EED8}" srcOrd="0" destOrd="0" presId="urn:microsoft.com/office/officeart/2005/8/layout/lProcess2"/>
    <dgm:cxn modelId="{1EEAE590-1FFE-4FB5-8C4C-58143566C8BA}" type="presOf" srcId="{4145B5E3-0969-4BE7-80E7-11B5431B1C6E}" destId="{D1057544-028C-45FE-8063-D19FC87DE379}" srcOrd="0" destOrd="0" presId="urn:microsoft.com/office/officeart/2005/8/layout/lProcess2"/>
    <dgm:cxn modelId="{4CC62799-AB79-4529-BA86-37025368F67A}" type="presOf" srcId="{539C0FCB-F482-4900-B158-7841F7CBCFC0}" destId="{C3A70455-2FE3-43FD-B81F-C5D457E11C4B}" srcOrd="0" destOrd="0" presId="urn:microsoft.com/office/officeart/2005/8/layout/lProcess2"/>
    <dgm:cxn modelId="{843B3699-FC7F-4276-BA8E-7DF4F0C8A749}" type="presOf" srcId="{3D6B58CF-8D43-4BE4-A657-3F54067F4DB8}" destId="{4E6B4FE8-8AFB-4344-9AEB-6DDD0465039A}" srcOrd="0" destOrd="0" presId="urn:microsoft.com/office/officeart/2005/8/layout/lProcess2"/>
    <dgm:cxn modelId="{DC2DE49C-8EB8-4CA2-A4E0-EE5659A5107C}" type="presOf" srcId="{5F414ED7-4E43-4734-8773-FCFDA02D62BB}" destId="{852EC729-E3E4-4C8E-9059-C83EE603C7FC}" srcOrd="0" destOrd="0" presId="urn:microsoft.com/office/officeart/2005/8/layout/lProcess2"/>
    <dgm:cxn modelId="{A198D3A6-5671-46CD-95B7-4FC6B71A6A9A}" srcId="{5F414ED7-4E43-4734-8773-FCFDA02D62BB}" destId="{ED1093C7-3EEC-43BC-ACB6-34E0C7872259}" srcOrd="5" destOrd="0" parTransId="{1D81F0F7-72FF-4FAC-9E88-DD01BA81C187}" sibTransId="{DCD32BF3-7DBC-4C2E-A580-A6DD0FE772B5}"/>
    <dgm:cxn modelId="{D81B72A8-BBA0-478F-8121-4B5D3B6C46CE}" srcId="{E0860D0C-71FA-4C59-87C8-342C816A0009}" destId="{E0271A3E-B7CB-4D63-9E86-4C025A652B00}" srcOrd="0" destOrd="0" parTransId="{07A295BA-BF9F-4A35-87A3-FFDEA712FE1B}" sibTransId="{49161B6B-95FA-4131-91FB-66CD2D460B11}"/>
    <dgm:cxn modelId="{EE607DA9-0BF2-4C69-8E0B-8C5536216117}" type="presOf" srcId="{26298CCB-E779-4C06-BDD6-EAD1F9AB8EA7}" destId="{28DC87A6-B1F0-4C96-B6DA-4321613AA577}" srcOrd="0" destOrd="0" presId="urn:microsoft.com/office/officeart/2005/8/layout/lProcess2"/>
    <dgm:cxn modelId="{DEB330AB-37AA-46A5-A491-388F6C38D292}" type="presOf" srcId="{26298CCB-E779-4C06-BDD6-EAD1F9AB8EA7}" destId="{E170450C-A8A4-470F-A7CC-4EB480262D62}" srcOrd="1" destOrd="0" presId="urn:microsoft.com/office/officeart/2005/8/layout/lProcess2"/>
    <dgm:cxn modelId="{5DB0B5AB-F321-41B0-822C-024DA64A05BC}" srcId="{26298CCB-E779-4C06-BDD6-EAD1F9AB8EA7}" destId="{AE43B60D-2E4F-4D92-B1F1-5EA2C367D369}" srcOrd="3" destOrd="0" parTransId="{928F7DEE-9711-448D-BAD5-6F0EC77E6218}" sibTransId="{8C4FE80F-D73D-43E0-AE63-AA021E90B8D1}"/>
    <dgm:cxn modelId="{42D9B4B3-FD76-422B-AA5B-644A603595FD}" srcId="{0449681A-19E4-4AF9-827D-1BFFD1439AF6}" destId="{26298CCB-E779-4C06-BDD6-EAD1F9AB8EA7}" srcOrd="0" destOrd="0" parTransId="{FA2BC476-B57A-4C9A-B685-AD6CD9B634BB}" sibTransId="{9E8C47D9-46AB-4E81-ACC5-55A91D5235A2}"/>
    <dgm:cxn modelId="{76B6A7B6-DC7A-412A-8A74-3CBDE2F6DB9C}" type="presOf" srcId="{069215CE-D9CF-4BA7-8D01-5C71978B7039}" destId="{D5D5B934-E246-4329-9535-03871631514D}" srcOrd="0" destOrd="0" presId="urn:microsoft.com/office/officeart/2005/8/layout/lProcess2"/>
    <dgm:cxn modelId="{42FDABBE-2679-4643-A572-9EA72C57DE36}" type="presOf" srcId="{E0860D0C-71FA-4C59-87C8-342C816A0009}" destId="{75E2B5E0-C0CA-4E16-AEB2-93EE4DF83A79}" srcOrd="0" destOrd="0" presId="urn:microsoft.com/office/officeart/2005/8/layout/lProcess2"/>
    <dgm:cxn modelId="{D71158C1-841C-4F45-99E5-0DD7B4E9641F}" type="presOf" srcId="{692F5E69-8328-497E-8B19-88FE21EC6098}" destId="{0470E46B-83C8-4D6C-8D80-FD7C878FE31D}" srcOrd="0" destOrd="0" presId="urn:microsoft.com/office/officeart/2005/8/layout/lProcess2"/>
    <dgm:cxn modelId="{F94A22C4-83AA-43B9-8FCB-C90943474CC4}" srcId="{E0860D0C-71FA-4C59-87C8-342C816A0009}" destId="{4145B5E3-0969-4BE7-80E7-11B5431B1C6E}" srcOrd="4" destOrd="0" parTransId="{A99AA0FE-C510-41F1-8EED-9F689E78A5B8}" sibTransId="{A1793F35-3F0E-4EC5-871C-80FE88022C0C}"/>
    <dgm:cxn modelId="{89334EC7-4416-4710-BE58-9D22499D3B89}" srcId="{E0860D0C-71FA-4C59-87C8-342C816A0009}" destId="{069215CE-D9CF-4BA7-8D01-5C71978B7039}" srcOrd="5" destOrd="0" parTransId="{DF117F5A-0A60-40A5-B21A-1A8C25EF5B63}" sibTransId="{F10B1119-6143-4F98-BEC3-6CD381714B54}"/>
    <dgm:cxn modelId="{6C915BCF-0948-472E-B1A7-9013804D53A2}" srcId="{0449681A-19E4-4AF9-827D-1BFFD1439AF6}" destId="{5F414ED7-4E43-4734-8773-FCFDA02D62BB}" srcOrd="1" destOrd="0" parTransId="{231F1181-235F-4422-8815-016E158E6729}" sibTransId="{C032150C-E794-44C0-B9F0-BB49B61FF995}"/>
    <dgm:cxn modelId="{69C873D1-8980-42E4-8C23-8964A5750411}" type="presOf" srcId="{E0271A3E-B7CB-4D63-9E86-4C025A652B00}" destId="{2BBA313A-5CF7-4A09-868A-61703D20DFC5}" srcOrd="0" destOrd="0" presId="urn:microsoft.com/office/officeart/2005/8/layout/lProcess2"/>
    <dgm:cxn modelId="{10D2DFD5-485D-440C-9B40-786828DE202D}" type="presOf" srcId="{AE43B60D-2E4F-4D92-B1F1-5EA2C367D369}" destId="{C6233EB7-0350-4444-B062-D36C5D1D343D}" srcOrd="0" destOrd="0" presId="urn:microsoft.com/office/officeart/2005/8/layout/lProcess2"/>
    <dgm:cxn modelId="{222741D9-D388-4256-B0FF-F07813472DB0}" type="presOf" srcId="{C608C1A7-E8F4-4422-A399-A39F55D5148F}" destId="{855C2049-3713-43FB-A9AA-E6E900475B29}" srcOrd="0" destOrd="0" presId="urn:microsoft.com/office/officeart/2005/8/layout/lProcess2"/>
    <dgm:cxn modelId="{2ADEA4E5-0F15-4097-AEF7-2C50642C878F}" srcId="{E0860D0C-71FA-4C59-87C8-342C816A0009}" destId="{0EACE83D-BEE3-444A-8CA4-3F15DE732C1A}" srcOrd="2" destOrd="0" parTransId="{BC5C2946-61E0-47CF-92C9-2D6AA71E5C9F}" sibTransId="{442E14D2-60C5-41B6-A869-EABFC884F8AD}"/>
    <dgm:cxn modelId="{FDD99AF8-B11D-420E-82A2-DF020418DE20}" srcId="{26298CCB-E779-4C06-BDD6-EAD1F9AB8EA7}" destId="{3D6B58CF-8D43-4BE4-A657-3F54067F4DB8}" srcOrd="1" destOrd="0" parTransId="{FEFE0B63-6007-4D99-BC2A-93EDD2600D71}" sibTransId="{DE907E57-FBF4-49C8-92B8-69BA2277E231}"/>
    <dgm:cxn modelId="{70EFB0F9-BF10-4CE0-90C0-CA8D223647FA}" type="presOf" srcId="{DB407EE1-CA26-41FF-8645-94748C0CE8C9}" destId="{4515E4B3-3016-4A94-B67B-07D21E7A1F72}" srcOrd="0" destOrd="0" presId="urn:microsoft.com/office/officeart/2005/8/layout/lProcess2"/>
    <dgm:cxn modelId="{D630F8F3-1449-4BED-8174-ED209AB86BA2}" type="presParOf" srcId="{96EA818A-4235-4ED9-95FB-8CA392C96DBD}" destId="{04220178-478F-4162-9BB8-AFECE8116870}" srcOrd="0" destOrd="0" presId="urn:microsoft.com/office/officeart/2005/8/layout/lProcess2"/>
    <dgm:cxn modelId="{AF682E3F-7B78-4DAC-B6A7-ACDE38756FDC}" type="presParOf" srcId="{04220178-478F-4162-9BB8-AFECE8116870}" destId="{28DC87A6-B1F0-4C96-B6DA-4321613AA577}" srcOrd="0" destOrd="0" presId="urn:microsoft.com/office/officeart/2005/8/layout/lProcess2"/>
    <dgm:cxn modelId="{E749FCDC-1251-49CF-8054-3539D9F2786D}" type="presParOf" srcId="{04220178-478F-4162-9BB8-AFECE8116870}" destId="{E170450C-A8A4-470F-A7CC-4EB480262D62}" srcOrd="1" destOrd="0" presId="urn:microsoft.com/office/officeart/2005/8/layout/lProcess2"/>
    <dgm:cxn modelId="{31D7C17E-5CE9-4F6E-B3B3-4B672FFDCBA6}" type="presParOf" srcId="{04220178-478F-4162-9BB8-AFECE8116870}" destId="{9FB70F31-C9D0-44D8-821E-D3D12343BA56}" srcOrd="2" destOrd="0" presId="urn:microsoft.com/office/officeart/2005/8/layout/lProcess2"/>
    <dgm:cxn modelId="{3D7365C5-9B0F-49AE-AC2A-515107F9B275}" type="presParOf" srcId="{9FB70F31-C9D0-44D8-821E-D3D12343BA56}" destId="{EC1554F8-AF2C-483F-B3DA-CB102BB634C1}" srcOrd="0" destOrd="0" presId="urn:microsoft.com/office/officeart/2005/8/layout/lProcess2"/>
    <dgm:cxn modelId="{C9FBD369-B638-4061-B5F8-D6BD796AAB41}" type="presParOf" srcId="{EC1554F8-AF2C-483F-B3DA-CB102BB634C1}" destId="{44DF0F2A-E015-4EFF-81AE-49D9D6CE1F61}" srcOrd="0" destOrd="0" presId="urn:microsoft.com/office/officeart/2005/8/layout/lProcess2"/>
    <dgm:cxn modelId="{6DD0F9E5-A236-47C0-AF93-1FA96BF7EAC5}" type="presParOf" srcId="{EC1554F8-AF2C-483F-B3DA-CB102BB634C1}" destId="{C02C910C-D665-44B0-8D81-16B1259616BA}" srcOrd="1" destOrd="0" presId="urn:microsoft.com/office/officeart/2005/8/layout/lProcess2"/>
    <dgm:cxn modelId="{DBE5ADA3-245E-4C8A-9FC0-9CAB056D8325}" type="presParOf" srcId="{EC1554F8-AF2C-483F-B3DA-CB102BB634C1}" destId="{4E6B4FE8-8AFB-4344-9AEB-6DDD0465039A}" srcOrd="2" destOrd="0" presId="urn:microsoft.com/office/officeart/2005/8/layout/lProcess2"/>
    <dgm:cxn modelId="{8EC9EADC-6A7A-4819-ADEE-9BE45CA85278}" type="presParOf" srcId="{EC1554F8-AF2C-483F-B3DA-CB102BB634C1}" destId="{890C894B-011F-4B3D-B857-03A26885E7CC}" srcOrd="3" destOrd="0" presId="urn:microsoft.com/office/officeart/2005/8/layout/lProcess2"/>
    <dgm:cxn modelId="{542AE63C-C487-4DDA-A2F9-542D6808B82B}" type="presParOf" srcId="{EC1554F8-AF2C-483F-B3DA-CB102BB634C1}" destId="{4617E89B-8F6B-45A7-BB3A-64CE7F95094A}" srcOrd="4" destOrd="0" presId="urn:microsoft.com/office/officeart/2005/8/layout/lProcess2"/>
    <dgm:cxn modelId="{CBBFAE11-D5DC-4897-AEF6-1D8D9526FE01}" type="presParOf" srcId="{EC1554F8-AF2C-483F-B3DA-CB102BB634C1}" destId="{B1B58011-1889-4555-9494-03E6ACACDAFC}" srcOrd="5" destOrd="0" presId="urn:microsoft.com/office/officeart/2005/8/layout/lProcess2"/>
    <dgm:cxn modelId="{A7B3F8FD-6D6A-407D-B0A8-059071C2759A}" type="presParOf" srcId="{EC1554F8-AF2C-483F-B3DA-CB102BB634C1}" destId="{C6233EB7-0350-4444-B062-D36C5D1D343D}" srcOrd="6" destOrd="0" presId="urn:microsoft.com/office/officeart/2005/8/layout/lProcess2"/>
    <dgm:cxn modelId="{218708E5-968D-426F-B1AA-7A1A1E56574F}" type="presParOf" srcId="{EC1554F8-AF2C-483F-B3DA-CB102BB634C1}" destId="{D2BFED16-7F4B-4D2A-BE83-4612F3057722}" srcOrd="7" destOrd="0" presId="urn:microsoft.com/office/officeart/2005/8/layout/lProcess2"/>
    <dgm:cxn modelId="{000B30A4-3105-431A-A54A-57775041BE30}" type="presParOf" srcId="{EC1554F8-AF2C-483F-B3DA-CB102BB634C1}" destId="{4515E4B3-3016-4A94-B67B-07D21E7A1F72}" srcOrd="8" destOrd="0" presId="urn:microsoft.com/office/officeart/2005/8/layout/lProcess2"/>
    <dgm:cxn modelId="{016CF4B6-81EB-4760-994A-0B7A5A852791}" type="presParOf" srcId="{EC1554F8-AF2C-483F-B3DA-CB102BB634C1}" destId="{344B129E-921D-4C0F-A679-B2406FA42C81}" srcOrd="9" destOrd="0" presId="urn:microsoft.com/office/officeart/2005/8/layout/lProcess2"/>
    <dgm:cxn modelId="{E4B70156-8CC2-4D96-AF4A-CC354CDA37DA}" type="presParOf" srcId="{EC1554F8-AF2C-483F-B3DA-CB102BB634C1}" destId="{6BF642D6-EF54-4FAC-AD24-86D2087E0F49}" srcOrd="10" destOrd="0" presId="urn:microsoft.com/office/officeart/2005/8/layout/lProcess2"/>
    <dgm:cxn modelId="{CE05C44B-B399-4BC6-8527-49AFEC56BFC0}" type="presParOf" srcId="{96EA818A-4235-4ED9-95FB-8CA392C96DBD}" destId="{A141C144-5B4F-4DC4-A047-5E88E26D8C32}" srcOrd="1" destOrd="0" presId="urn:microsoft.com/office/officeart/2005/8/layout/lProcess2"/>
    <dgm:cxn modelId="{3AD92807-EEA5-43B3-98A7-B0C45926B1EE}" type="presParOf" srcId="{96EA818A-4235-4ED9-95FB-8CA392C96DBD}" destId="{DB1DE681-9705-4E8E-96AB-FAEC06DF1E8A}" srcOrd="2" destOrd="0" presId="urn:microsoft.com/office/officeart/2005/8/layout/lProcess2"/>
    <dgm:cxn modelId="{1206180C-8279-46D8-B8DC-7514FAB6D636}" type="presParOf" srcId="{DB1DE681-9705-4E8E-96AB-FAEC06DF1E8A}" destId="{852EC729-E3E4-4C8E-9059-C83EE603C7FC}" srcOrd="0" destOrd="0" presId="urn:microsoft.com/office/officeart/2005/8/layout/lProcess2"/>
    <dgm:cxn modelId="{8B4D1BE2-86B6-4236-BC3D-8E42D443A51E}" type="presParOf" srcId="{DB1DE681-9705-4E8E-96AB-FAEC06DF1E8A}" destId="{1A666832-C76B-4F46-AF4C-95C771C1FEC4}" srcOrd="1" destOrd="0" presId="urn:microsoft.com/office/officeart/2005/8/layout/lProcess2"/>
    <dgm:cxn modelId="{FEC8DAB6-5989-4BCA-87C7-79C630812B4A}" type="presParOf" srcId="{DB1DE681-9705-4E8E-96AB-FAEC06DF1E8A}" destId="{0F7975B8-E63A-4A44-AA56-125FB3B596FA}" srcOrd="2" destOrd="0" presId="urn:microsoft.com/office/officeart/2005/8/layout/lProcess2"/>
    <dgm:cxn modelId="{5A508FAB-BADB-45E1-8098-C1FCF95D02DD}" type="presParOf" srcId="{0F7975B8-E63A-4A44-AA56-125FB3B596FA}" destId="{1E310864-3DAC-4051-BDCE-7D9ED3A77F03}" srcOrd="0" destOrd="0" presId="urn:microsoft.com/office/officeart/2005/8/layout/lProcess2"/>
    <dgm:cxn modelId="{25C7AFA7-F09F-4C27-AE07-D4D20BAA8761}" type="presParOf" srcId="{1E310864-3DAC-4051-BDCE-7D9ED3A77F03}" destId="{855C2049-3713-43FB-A9AA-E6E900475B29}" srcOrd="0" destOrd="0" presId="urn:microsoft.com/office/officeart/2005/8/layout/lProcess2"/>
    <dgm:cxn modelId="{28E0B47A-1D85-4F86-82CC-12338A1904EA}" type="presParOf" srcId="{1E310864-3DAC-4051-BDCE-7D9ED3A77F03}" destId="{BD33A6B3-B46B-4052-AFD7-85A89D679033}" srcOrd="1" destOrd="0" presId="urn:microsoft.com/office/officeart/2005/8/layout/lProcess2"/>
    <dgm:cxn modelId="{38859A25-5429-427B-8797-0E7A422170B5}" type="presParOf" srcId="{1E310864-3DAC-4051-BDCE-7D9ED3A77F03}" destId="{1D06C513-AF1C-42ED-948B-2FB01F62EED8}" srcOrd="2" destOrd="0" presId="urn:microsoft.com/office/officeart/2005/8/layout/lProcess2"/>
    <dgm:cxn modelId="{43639390-BE07-4263-BCBB-D2485AA93CD0}" type="presParOf" srcId="{1E310864-3DAC-4051-BDCE-7D9ED3A77F03}" destId="{157C517F-7B85-4A07-B199-FFD227C90935}" srcOrd="3" destOrd="0" presId="urn:microsoft.com/office/officeart/2005/8/layout/lProcess2"/>
    <dgm:cxn modelId="{07D49A0A-D8C6-40C4-B965-6BF941E147D1}" type="presParOf" srcId="{1E310864-3DAC-4051-BDCE-7D9ED3A77F03}" destId="{75BAC58C-B1D7-41F0-8D09-B69A121186F3}" srcOrd="4" destOrd="0" presId="urn:microsoft.com/office/officeart/2005/8/layout/lProcess2"/>
    <dgm:cxn modelId="{6B77206C-229B-46C3-A27F-2C6E966C66AB}" type="presParOf" srcId="{1E310864-3DAC-4051-BDCE-7D9ED3A77F03}" destId="{F2CB849D-9E44-4CD4-92F9-0574A53BE386}" srcOrd="5" destOrd="0" presId="urn:microsoft.com/office/officeart/2005/8/layout/lProcess2"/>
    <dgm:cxn modelId="{E9E7EA36-F7B0-4278-9D2F-093E9801B2DD}" type="presParOf" srcId="{1E310864-3DAC-4051-BDCE-7D9ED3A77F03}" destId="{0470E46B-83C8-4D6C-8D80-FD7C878FE31D}" srcOrd="6" destOrd="0" presId="urn:microsoft.com/office/officeart/2005/8/layout/lProcess2"/>
    <dgm:cxn modelId="{5E0A1EE7-8C04-43CA-B661-B4629B62A707}" type="presParOf" srcId="{1E310864-3DAC-4051-BDCE-7D9ED3A77F03}" destId="{726AF952-C0EE-4C96-A0DF-5658AAA9A035}" srcOrd="7" destOrd="0" presId="urn:microsoft.com/office/officeart/2005/8/layout/lProcess2"/>
    <dgm:cxn modelId="{21792D5E-DFD4-4440-9059-07E574B3C459}" type="presParOf" srcId="{1E310864-3DAC-4051-BDCE-7D9ED3A77F03}" destId="{88D304C3-2C7F-42C7-9071-203525D08D81}" srcOrd="8" destOrd="0" presId="urn:microsoft.com/office/officeart/2005/8/layout/lProcess2"/>
    <dgm:cxn modelId="{AE6058B7-046B-40DF-B1CD-A41CD24FCFAA}" type="presParOf" srcId="{1E310864-3DAC-4051-BDCE-7D9ED3A77F03}" destId="{5C6700FF-2570-440E-A96F-9D69A355EA8D}" srcOrd="9" destOrd="0" presId="urn:microsoft.com/office/officeart/2005/8/layout/lProcess2"/>
    <dgm:cxn modelId="{696AC4F0-B78C-40DE-BD5A-7509E838E334}" type="presParOf" srcId="{1E310864-3DAC-4051-BDCE-7D9ED3A77F03}" destId="{EB36EE05-CA2B-47DD-8196-CC1F71E6A7A2}" srcOrd="10" destOrd="0" presId="urn:microsoft.com/office/officeart/2005/8/layout/lProcess2"/>
    <dgm:cxn modelId="{61E6784E-83C4-4BCA-8A7E-8D75F80FA2B6}" type="presParOf" srcId="{96EA818A-4235-4ED9-95FB-8CA392C96DBD}" destId="{4FE6876A-D51F-4209-93FB-3A4269F895EB}" srcOrd="3" destOrd="0" presId="urn:microsoft.com/office/officeart/2005/8/layout/lProcess2"/>
    <dgm:cxn modelId="{11853DC8-D00E-4E5D-BDFF-46BFACF1A691}" type="presParOf" srcId="{96EA818A-4235-4ED9-95FB-8CA392C96DBD}" destId="{AF53CF12-BCB4-4C35-99B7-09C06704BBC4}" srcOrd="4" destOrd="0" presId="urn:microsoft.com/office/officeart/2005/8/layout/lProcess2"/>
    <dgm:cxn modelId="{C1817972-D193-4578-9A55-26C4A176FFFC}" type="presParOf" srcId="{AF53CF12-BCB4-4C35-99B7-09C06704BBC4}" destId="{75E2B5E0-C0CA-4E16-AEB2-93EE4DF83A79}" srcOrd="0" destOrd="0" presId="urn:microsoft.com/office/officeart/2005/8/layout/lProcess2"/>
    <dgm:cxn modelId="{016BDF7F-06D0-47F4-8AAD-66818BCB6C38}" type="presParOf" srcId="{AF53CF12-BCB4-4C35-99B7-09C06704BBC4}" destId="{323655B4-4642-45C7-841E-A638EFC78125}" srcOrd="1" destOrd="0" presId="urn:microsoft.com/office/officeart/2005/8/layout/lProcess2"/>
    <dgm:cxn modelId="{8AF5934D-3706-48EE-9021-79A86EEC1300}" type="presParOf" srcId="{AF53CF12-BCB4-4C35-99B7-09C06704BBC4}" destId="{7E372700-6D72-4182-959C-CCF686113CDA}" srcOrd="2" destOrd="0" presId="urn:microsoft.com/office/officeart/2005/8/layout/lProcess2"/>
    <dgm:cxn modelId="{2D68DACC-71E1-482E-978C-4CF6296586F9}" type="presParOf" srcId="{7E372700-6D72-4182-959C-CCF686113CDA}" destId="{5054E65A-4C27-48CE-B396-6EAA62F9035E}" srcOrd="0" destOrd="0" presId="urn:microsoft.com/office/officeart/2005/8/layout/lProcess2"/>
    <dgm:cxn modelId="{A4E8372D-B687-42A6-9D4D-0EC2784E19E7}" type="presParOf" srcId="{5054E65A-4C27-48CE-B396-6EAA62F9035E}" destId="{2BBA313A-5CF7-4A09-868A-61703D20DFC5}" srcOrd="0" destOrd="0" presId="urn:microsoft.com/office/officeart/2005/8/layout/lProcess2"/>
    <dgm:cxn modelId="{3C35A854-8F86-49C0-A665-C06CD0B7405E}" type="presParOf" srcId="{5054E65A-4C27-48CE-B396-6EAA62F9035E}" destId="{ED5A1D4F-E294-4F0D-A386-71AFD6C40F51}" srcOrd="1" destOrd="0" presId="urn:microsoft.com/office/officeart/2005/8/layout/lProcess2"/>
    <dgm:cxn modelId="{F4F2B2D3-67C0-4C79-A404-5943B665B880}" type="presParOf" srcId="{5054E65A-4C27-48CE-B396-6EAA62F9035E}" destId="{C3A70455-2FE3-43FD-B81F-C5D457E11C4B}" srcOrd="2" destOrd="0" presId="urn:microsoft.com/office/officeart/2005/8/layout/lProcess2"/>
    <dgm:cxn modelId="{30235B6D-2DD4-487A-9B55-F25B449A4AA1}" type="presParOf" srcId="{5054E65A-4C27-48CE-B396-6EAA62F9035E}" destId="{E3873D40-8774-409B-B295-40147B6D7E00}" srcOrd="3" destOrd="0" presId="urn:microsoft.com/office/officeart/2005/8/layout/lProcess2"/>
    <dgm:cxn modelId="{7DE34ADA-9F85-4206-B8D8-0A04A1F06E89}" type="presParOf" srcId="{5054E65A-4C27-48CE-B396-6EAA62F9035E}" destId="{961D1E77-CF58-4620-83CB-4A9C1BB36F81}" srcOrd="4" destOrd="0" presId="urn:microsoft.com/office/officeart/2005/8/layout/lProcess2"/>
    <dgm:cxn modelId="{654124EA-92B0-4749-A848-4F06A6B7648D}" type="presParOf" srcId="{5054E65A-4C27-48CE-B396-6EAA62F9035E}" destId="{04FF3AB7-CEF5-4D09-982E-A249F9B68396}" srcOrd="5" destOrd="0" presId="urn:microsoft.com/office/officeart/2005/8/layout/lProcess2"/>
    <dgm:cxn modelId="{A952E397-24BC-4E45-9671-FA8E26050F16}" type="presParOf" srcId="{5054E65A-4C27-48CE-B396-6EAA62F9035E}" destId="{B52F6212-990B-4183-B859-7E8BC267BA13}" srcOrd="6" destOrd="0" presId="urn:microsoft.com/office/officeart/2005/8/layout/lProcess2"/>
    <dgm:cxn modelId="{A194364E-CD5F-4B7D-A12B-C80021FC4F00}" type="presParOf" srcId="{5054E65A-4C27-48CE-B396-6EAA62F9035E}" destId="{17C53D45-8923-4D0D-852E-E5754D014894}" srcOrd="7" destOrd="0" presId="urn:microsoft.com/office/officeart/2005/8/layout/lProcess2"/>
    <dgm:cxn modelId="{CEE7F5DE-42A9-4A36-8B60-3E2743BF6D9D}" type="presParOf" srcId="{5054E65A-4C27-48CE-B396-6EAA62F9035E}" destId="{D1057544-028C-45FE-8063-D19FC87DE379}" srcOrd="8" destOrd="0" presId="urn:microsoft.com/office/officeart/2005/8/layout/lProcess2"/>
    <dgm:cxn modelId="{926E2DB4-29F7-4A55-9C5A-DC957EE34F7A}" type="presParOf" srcId="{5054E65A-4C27-48CE-B396-6EAA62F9035E}" destId="{0446D04A-E971-4A77-8B40-9E696C416365}" srcOrd="9" destOrd="0" presId="urn:microsoft.com/office/officeart/2005/8/layout/lProcess2"/>
    <dgm:cxn modelId="{BCF9F4A4-5500-4159-BEB0-5B6519369F65}" type="presParOf" srcId="{5054E65A-4C27-48CE-B396-6EAA62F9035E}" destId="{D5D5B934-E246-4329-9535-03871631514D}" srcOrd="10" destOrd="0" presId="urn:microsoft.com/office/officeart/2005/8/layout/lProcess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E70C013B-FDD0-438C-954C-1617944B09F2}" type="doc">
      <dgm:prSet loTypeId="urn:microsoft.com/office/officeart/2005/8/layout/vList5" loCatId="list" qsTypeId="urn:microsoft.com/office/officeart/2005/8/quickstyle/3d1" qsCatId="3D" csTypeId="urn:microsoft.com/office/officeart/2005/8/colors/colorful2" csCatId="colorful" phldr="1"/>
      <dgm:spPr/>
      <dgm:t>
        <a:bodyPr/>
        <a:lstStyle/>
        <a:p>
          <a:endParaRPr lang="hr-HR"/>
        </a:p>
      </dgm:t>
    </dgm:pt>
    <dgm:pt modelId="{365CD468-E1BB-4CB3-B895-1EFBBBB9D532}">
      <dgm:prSet phldrT="[Tekst]" custT="1"/>
      <dgm:spPr/>
      <dgm:t>
        <a:bodyPr/>
        <a:lstStyle/>
        <a:p>
          <a:r>
            <a:rPr lang="hr-HR" sz="2000" b="1" dirty="0"/>
            <a:t>UPOZNAVANJE/EDUKACIJA OSOBE</a:t>
          </a:r>
        </a:p>
      </dgm:t>
    </dgm:pt>
    <dgm:pt modelId="{CF3E1F19-CD1D-47E3-92B4-BF375D703CCA}" type="parTrans" cxnId="{F646FFA9-452D-4F8C-BFC0-45DF8718CB0F}">
      <dgm:prSet/>
      <dgm:spPr/>
      <dgm:t>
        <a:bodyPr/>
        <a:lstStyle/>
        <a:p>
          <a:endParaRPr lang="hr-HR"/>
        </a:p>
      </dgm:t>
    </dgm:pt>
    <dgm:pt modelId="{7D2C1A1C-F10D-490E-84FF-9A496D0BF2C0}" type="sibTrans" cxnId="{F646FFA9-452D-4F8C-BFC0-45DF8718CB0F}">
      <dgm:prSet/>
      <dgm:spPr/>
      <dgm:t>
        <a:bodyPr/>
        <a:lstStyle/>
        <a:p>
          <a:endParaRPr lang="hr-HR"/>
        </a:p>
      </dgm:t>
    </dgm:pt>
    <dgm:pt modelId="{C6DEDDC5-9450-4E6F-B47A-B3C44EC3BADE}">
      <dgm:prSet phldrT="[Tekst]" custT="1"/>
      <dgm:spPr/>
      <dgm:t>
        <a:bodyPr/>
        <a:lstStyle/>
        <a:p>
          <a:r>
            <a:rPr lang="hr-HR" sz="1600" dirty="0"/>
            <a:t>Ključna komponenta, informirati osobu o rezultatima procjene</a:t>
          </a:r>
        </a:p>
      </dgm:t>
    </dgm:pt>
    <dgm:pt modelId="{E0AA04F4-926E-4C4A-AA83-398F4EDC4906}" type="parTrans" cxnId="{5D607737-D3F3-47ED-B07B-1BEC5C4D37BE}">
      <dgm:prSet/>
      <dgm:spPr/>
      <dgm:t>
        <a:bodyPr/>
        <a:lstStyle/>
        <a:p>
          <a:endParaRPr lang="hr-HR"/>
        </a:p>
      </dgm:t>
    </dgm:pt>
    <dgm:pt modelId="{835915AC-B1FA-4280-BEBC-1E06B20A3A62}" type="sibTrans" cxnId="{5D607737-D3F3-47ED-B07B-1BEC5C4D37BE}">
      <dgm:prSet/>
      <dgm:spPr/>
      <dgm:t>
        <a:bodyPr/>
        <a:lstStyle/>
        <a:p>
          <a:endParaRPr lang="hr-HR"/>
        </a:p>
      </dgm:t>
    </dgm:pt>
    <dgm:pt modelId="{F483A66E-5F68-4C9A-B66E-0CC2AFD65E3A}">
      <dgm:prSet phldrT="[Tekst]" custT="1"/>
      <dgm:spPr/>
      <dgm:t>
        <a:bodyPr/>
        <a:lstStyle/>
        <a:p>
          <a:r>
            <a:rPr lang="hr-HR" sz="1600" dirty="0"/>
            <a:t>Educiranje o dijagnozi, pružanje demografskih i etioloških podataka o bolesti, edukacija o simptomima panike</a:t>
          </a:r>
        </a:p>
      </dgm:t>
    </dgm:pt>
    <dgm:pt modelId="{5412C30F-D429-41AF-8019-82B9F06FCE9C}" type="parTrans" cxnId="{90CCB215-913A-497A-A500-7791B0AF7DD0}">
      <dgm:prSet/>
      <dgm:spPr/>
      <dgm:t>
        <a:bodyPr/>
        <a:lstStyle/>
        <a:p>
          <a:endParaRPr lang="hr-HR"/>
        </a:p>
      </dgm:t>
    </dgm:pt>
    <dgm:pt modelId="{B7E6BF4A-3B9D-4E5C-B4AE-351D499C55B5}" type="sibTrans" cxnId="{90CCB215-913A-497A-A500-7791B0AF7DD0}">
      <dgm:prSet/>
      <dgm:spPr/>
      <dgm:t>
        <a:bodyPr/>
        <a:lstStyle/>
        <a:p>
          <a:endParaRPr lang="hr-HR"/>
        </a:p>
      </dgm:t>
    </dgm:pt>
    <dgm:pt modelId="{1A56F0C9-47BF-4E4F-B5ED-158CDBD0292A}">
      <dgm:prSet phldrT="[Tekst]" custT="1"/>
      <dgm:spPr/>
      <dgm:t>
        <a:bodyPr/>
        <a:lstStyle/>
        <a:p>
          <a:r>
            <a:rPr lang="hr-HR" sz="2000" b="1" dirty="0"/>
            <a:t>KONSTRUKCIJA HIJERARHIJE STRAHA </a:t>
          </a:r>
        </a:p>
      </dgm:t>
    </dgm:pt>
    <dgm:pt modelId="{947E2521-DA4E-420C-992B-213057BAD3EF}" type="parTrans" cxnId="{817E38F9-58CA-4A06-899D-16254CDA681C}">
      <dgm:prSet/>
      <dgm:spPr/>
      <dgm:t>
        <a:bodyPr/>
        <a:lstStyle/>
        <a:p>
          <a:endParaRPr lang="hr-HR"/>
        </a:p>
      </dgm:t>
    </dgm:pt>
    <dgm:pt modelId="{609A2C4C-36F6-4F9D-9397-E75F7713E716}" type="sibTrans" cxnId="{817E38F9-58CA-4A06-899D-16254CDA681C}">
      <dgm:prSet/>
      <dgm:spPr/>
      <dgm:t>
        <a:bodyPr/>
        <a:lstStyle/>
        <a:p>
          <a:endParaRPr lang="hr-HR"/>
        </a:p>
      </dgm:t>
    </dgm:pt>
    <dgm:pt modelId="{68F32382-0AB7-4002-83E0-7BCB4C530332}">
      <dgm:prSet phldrT="[Tekst]" custT="1"/>
      <dgm:spPr/>
      <dgm:t>
        <a:bodyPr/>
        <a:lstStyle/>
        <a:p>
          <a:r>
            <a:rPr lang="hr-HR" sz="1600" dirty="0"/>
            <a:t> Popis zastrašujućih situacija prikupljen prilikom procjene slaže se u hijerarhiju kao temelj za buduća izlaganja u mašti i in vivo</a:t>
          </a:r>
        </a:p>
      </dgm:t>
    </dgm:pt>
    <dgm:pt modelId="{1BC91B24-7EBC-4721-BD8C-EBF4974A1490}" type="parTrans" cxnId="{5AE92274-9A57-4C64-A6EC-C65835A06E91}">
      <dgm:prSet/>
      <dgm:spPr/>
      <dgm:t>
        <a:bodyPr/>
        <a:lstStyle/>
        <a:p>
          <a:endParaRPr lang="hr-HR"/>
        </a:p>
      </dgm:t>
    </dgm:pt>
    <dgm:pt modelId="{F3445E58-D0D4-4843-9FCA-B4BC056F9292}" type="sibTrans" cxnId="{5AE92274-9A57-4C64-A6EC-C65835A06E91}">
      <dgm:prSet/>
      <dgm:spPr/>
      <dgm:t>
        <a:bodyPr/>
        <a:lstStyle/>
        <a:p>
          <a:endParaRPr lang="hr-HR"/>
        </a:p>
      </dgm:t>
    </dgm:pt>
    <dgm:pt modelId="{EDD43E48-E468-48FD-AA26-AB6CB9B6A339}">
      <dgm:prSet phldrT="[Tekst]" custT="1"/>
      <dgm:spPr/>
      <dgm:t>
        <a:bodyPr/>
        <a:lstStyle/>
        <a:p>
          <a:r>
            <a:rPr lang="hr-HR" sz="1600" dirty="0"/>
            <a:t>Sigurnosna ponašanja se također poredaju hijerarhijski od onih kojih se najlakše  do onih kojih se najteže odreći</a:t>
          </a:r>
        </a:p>
      </dgm:t>
    </dgm:pt>
    <dgm:pt modelId="{D2663107-B2DE-4319-A7F2-C4C86F51062B}" type="parTrans" cxnId="{7C6202DA-F79D-4715-ABAA-98DCF0142E2F}">
      <dgm:prSet/>
      <dgm:spPr/>
      <dgm:t>
        <a:bodyPr/>
        <a:lstStyle/>
        <a:p>
          <a:endParaRPr lang="hr-HR"/>
        </a:p>
      </dgm:t>
    </dgm:pt>
    <dgm:pt modelId="{9868EDE8-A98F-45CF-9F55-35D9C49EC745}" type="sibTrans" cxnId="{7C6202DA-F79D-4715-ABAA-98DCF0142E2F}">
      <dgm:prSet/>
      <dgm:spPr/>
      <dgm:t>
        <a:bodyPr/>
        <a:lstStyle/>
        <a:p>
          <a:endParaRPr lang="hr-HR"/>
        </a:p>
      </dgm:t>
    </dgm:pt>
    <dgm:pt modelId="{48DC5AD3-4AD4-4A4D-8582-BBE1A0C31220}">
      <dgm:prSet phldrT="[Tekst]" custT="1"/>
      <dgm:spPr/>
      <dgm:t>
        <a:bodyPr/>
        <a:lstStyle/>
        <a:p>
          <a:r>
            <a:rPr lang="hr-HR" sz="2000" b="1" dirty="0"/>
            <a:t>PONOVNO UVJEŽBAVANJE DISANJA</a:t>
          </a:r>
        </a:p>
      </dgm:t>
    </dgm:pt>
    <dgm:pt modelId="{80DF5DD6-043B-4F71-8544-F1D964AD8FB2}" type="parTrans" cxnId="{1C07D585-37AE-435B-A4B1-B9A9222D6961}">
      <dgm:prSet/>
      <dgm:spPr/>
      <dgm:t>
        <a:bodyPr/>
        <a:lstStyle/>
        <a:p>
          <a:endParaRPr lang="hr-HR"/>
        </a:p>
      </dgm:t>
    </dgm:pt>
    <dgm:pt modelId="{8A46EB49-F8A8-497E-BFCF-62637545CABF}" type="sibTrans" cxnId="{1C07D585-37AE-435B-A4B1-B9A9222D6961}">
      <dgm:prSet/>
      <dgm:spPr/>
      <dgm:t>
        <a:bodyPr/>
        <a:lstStyle/>
        <a:p>
          <a:endParaRPr lang="hr-HR"/>
        </a:p>
      </dgm:t>
    </dgm:pt>
    <dgm:pt modelId="{01D40080-142A-4FF2-8782-EF4833D1848F}">
      <dgm:prSet phldrT="[Tekst]" custT="1"/>
      <dgm:spPr/>
      <dgm:t>
        <a:bodyPr/>
        <a:lstStyle/>
        <a:p>
          <a:r>
            <a:rPr lang="hr-HR" sz="1600" dirty="0"/>
            <a:t>Namjenjeno smanjivanju općeg rizika od hiperventiliranja, povećanja praga za panične napade i promicanje opće opuštenosti. NE KORISTI SE tijekom paničnog napada i izlaganja, izbjeći mogućnost postajanja sigurnosnog ponašanja</a:t>
          </a:r>
        </a:p>
      </dgm:t>
    </dgm:pt>
    <dgm:pt modelId="{6472DAA9-308D-46F9-8A16-694D9DDC066D}" type="parTrans" cxnId="{E133DA0D-48D5-494F-822C-BFC4B09BA628}">
      <dgm:prSet/>
      <dgm:spPr/>
      <dgm:t>
        <a:bodyPr/>
        <a:lstStyle/>
        <a:p>
          <a:endParaRPr lang="hr-HR"/>
        </a:p>
      </dgm:t>
    </dgm:pt>
    <dgm:pt modelId="{4B44E241-A599-4A40-AB60-3CFE4113605D}" type="sibTrans" cxnId="{E133DA0D-48D5-494F-822C-BFC4B09BA628}">
      <dgm:prSet/>
      <dgm:spPr/>
      <dgm:t>
        <a:bodyPr/>
        <a:lstStyle/>
        <a:p>
          <a:endParaRPr lang="hr-HR"/>
        </a:p>
      </dgm:t>
    </dgm:pt>
    <dgm:pt modelId="{49282A76-DB54-405A-B7B9-6CE2E7BEEDD7}">
      <dgm:prSet custT="1"/>
      <dgm:spPr/>
      <dgm:t>
        <a:bodyPr/>
        <a:lstStyle/>
        <a:p>
          <a:r>
            <a:rPr lang="hr-HR" sz="1600" b="0"/>
            <a:t>Korisiti </a:t>
          </a:r>
          <a:r>
            <a:rPr lang="hr-HR" sz="1600" b="0" dirty="0"/>
            <a:t>se primarno ako pacijenti doživljavaju kroničnu tjelesnu napetost između epizoda panike</a:t>
          </a:r>
        </a:p>
      </dgm:t>
    </dgm:pt>
    <dgm:pt modelId="{BA57DA1E-FD45-4D85-B700-193A28A0F70E}" type="parTrans" cxnId="{7264060E-AB41-4C56-9380-5EB798F54311}">
      <dgm:prSet/>
      <dgm:spPr/>
      <dgm:t>
        <a:bodyPr/>
        <a:lstStyle/>
        <a:p>
          <a:endParaRPr lang="hr-HR"/>
        </a:p>
      </dgm:t>
    </dgm:pt>
    <dgm:pt modelId="{AE218842-E192-407A-B14A-3E9ECF9C60EF}" type="sibTrans" cxnId="{7264060E-AB41-4C56-9380-5EB798F54311}">
      <dgm:prSet/>
      <dgm:spPr/>
      <dgm:t>
        <a:bodyPr/>
        <a:lstStyle/>
        <a:p>
          <a:endParaRPr lang="hr-HR"/>
        </a:p>
      </dgm:t>
    </dgm:pt>
    <dgm:pt modelId="{D57EE629-765C-4506-9592-74FA875C0D41}">
      <dgm:prSet custT="1"/>
      <dgm:spPr/>
      <dgm:t>
        <a:bodyPr/>
        <a:lstStyle/>
        <a:p>
          <a:r>
            <a:rPr lang="hr-HR" sz="2000" b="1" dirty="0"/>
            <a:t>TRENING RELAKSACIJE</a:t>
          </a:r>
        </a:p>
      </dgm:t>
    </dgm:pt>
    <dgm:pt modelId="{123713B7-EB41-4B8F-8D48-A2E8397481DC}" type="parTrans" cxnId="{5E6D4409-25EE-4B5F-8E79-B4D12E7C2B2A}">
      <dgm:prSet/>
      <dgm:spPr/>
      <dgm:t>
        <a:bodyPr/>
        <a:lstStyle/>
        <a:p>
          <a:endParaRPr lang="hr-HR"/>
        </a:p>
      </dgm:t>
    </dgm:pt>
    <dgm:pt modelId="{E8DDF347-2780-4F1C-8664-A7548672195E}" type="sibTrans" cxnId="{5E6D4409-25EE-4B5F-8E79-B4D12E7C2B2A}">
      <dgm:prSet/>
      <dgm:spPr/>
      <dgm:t>
        <a:bodyPr/>
        <a:lstStyle/>
        <a:p>
          <a:endParaRPr lang="hr-HR"/>
        </a:p>
      </dgm:t>
    </dgm:pt>
    <dgm:pt modelId="{41001A57-FB18-4A62-9696-96AD278D4E09}">
      <dgm:prSet phldrT="[Tekst]" custT="1"/>
      <dgm:spPr/>
      <dgm:t>
        <a:bodyPr/>
        <a:lstStyle/>
        <a:p>
          <a:r>
            <a:rPr lang="hr-HR" sz="1600" dirty="0"/>
            <a:t>U posljednjih nekoliko godina ima manju važnost</a:t>
          </a:r>
        </a:p>
      </dgm:t>
    </dgm:pt>
    <dgm:pt modelId="{6D98A5BB-AEA8-404F-9516-CCB6F55F9A49}" type="parTrans" cxnId="{E7099188-B2D2-4D32-9B38-9F4C5888DC20}">
      <dgm:prSet/>
      <dgm:spPr/>
      <dgm:t>
        <a:bodyPr/>
        <a:lstStyle/>
        <a:p>
          <a:endParaRPr lang="hr-HR"/>
        </a:p>
      </dgm:t>
    </dgm:pt>
    <dgm:pt modelId="{292694E7-776A-404C-93E7-034481DA3B13}" type="sibTrans" cxnId="{E7099188-B2D2-4D32-9B38-9F4C5888DC20}">
      <dgm:prSet/>
      <dgm:spPr/>
      <dgm:t>
        <a:bodyPr/>
        <a:lstStyle/>
        <a:p>
          <a:endParaRPr lang="hr-HR"/>
        </a:p>
      </dgm:t>
    </dgm:pt>
    <dgm:pt modelId="{41965757-678C-47E8-A522-9410EC6D6A80}">
      <dgm:prSet custT="1"/>
      <dgm:spPr/>
      <dgm:t>
        <a:bodyPr/>
        <a:lstStyle/>
        <a:p>
          <a:r>
            <a:rPr lang="hr-HR" sz="1600" b="0" dirty="0"/>
            <a:t>Jacobsonova metoda promjene napetosti i relaksacije</a:t>
          </a:r>
        </a:p>
      </dgm:t>
    </dgm:pt>
    <dgm:pt modelId="{1995FAC4-A8A6-413C-97C2-97EA60C35E2D}" type="parTrans" cxnId="{2F59467C-F3AB-4A9F-9966-FA73CA2FC8A6}">
      <dgm:prSet/>
      <dgm:spPr/>
      <dgm:t>
        <a:bodyPr/>
        <a:lstStyle/>
        <a:p>
          <a:endParaRPr lang="hr-HR"/>
        </a:p>
      </dgm:t>
    </dgm:pt>
    <dgm:pt modelId="{EC9706CE-FD96-4BA9-84BD-55187FC554ED}" type="sibTrans" cxnId="{2F59467C-F3AB-4A9F-9966-FA73CA2FC8A6}">
      <dgm:prSet/>
      <dgm:spPr/>
      <dgm:t>
        <a:bodyPr/>
        <a:lstStyle/>
        <a:p>
          <a:endParaRPr lang="hr-HR"/>
        </a:p>
      </dgm:t>
    </dgm:pt>
    <dgm:pt modelId="{581B2CFA-42D5-43C0-AB06-B837103ACA89}">
      <dgm:prSet custT="1"/>
      <dgm:spPr/>
      <dgm:t>
        <a:bodyPr/>
        <a:lstStyle/>
        <a:p>
          <a:r>
            <a:rPr lang="hr-HR" sz="1600" b="0" dirty="0"/>
            <a:t>Paradoks – „napadi potaknuti relaksacijom” kod značajnog broja osoba – mogući uzrok samokorekcija</a:t>
          </a:r>
        </a:p>
      </dgm:t>
    </dgm:pt>
    <dgm:pt modelId="{EC6DBBB8-9EE5-456A-AAAF-792D886BBF7F}" type="parTrans" cxnId="{3B40AFB5-9545-4851-8247-13F6963EE686}">
      <dgm:prSet/>
      <dgm:spPr/>
      <dgm:t>
        <a:bodyPr/>
        <a:lstStyle/>
        <a:p>
          <a:endParaRPr lang="hr-HR"/>
        </a:p>
      </dgm:t>
    </dgm:pt>
    <dgm:pt modelId="{34E1667E-1331-4EF1-9510-ACB9BD959D44}" type="sibTrans" cxnId="{3B40AFB5-9545-4851-8247-13F6963EE686}">
      <dgm:prSet/>
      <dgm:spPr/>
      <dgm:t>
        <a:bodyPr/>
        <a:lstStyle/>
        <a:p>
          <a:endParaRPr lang="hr-HR"/>
        </a:p>
      </dgm:t>
    </dgm:pt>
    <dgm:pt modelId="{DC576166-D577-4070-AD0B-8E4A6B212D18}" type="pres">
      <dgm:prSet presAssocID="{E70C013B-FDD0-438C-954C-1617944B09F2}" presName="Name0" presStyleCnt="0">
        <dgm:presLayoutVars>
          <dgm:dir/>
          <dgm:animLvl val="lvl"/>
          <dgm:resizeHandles val="exact"/>
        </dgm:presLayoutVars>
      </dgm:prSet>
      <dgm:spPr/>
    </dgm:pt>
    <dgm:pt modelId="{958D4488-1F17-49F3-A83E-8A792633A648}" type="pres">
      <dgm:prSet presAssocID="{365CD468-E1BB-4CB3-B895-1EFBBBB9D532}" presName="linNode" presStyleCnt="0"/>
      <dgm:spPr/>
    </dgm:pt>
    <dgm:pt modelId="{EA7A9D8F-DA8E-4F5C-9749-24A54A157B5D}" type="pres">
      <dgm:prSet presAssocID="{365CD468-E1BB-4CB3-B895-1EFBBBB9D532}" presName="parentText" presStyleLbl="node1" presStyleIdx="0" presStyleCnt="4">
        <dgm:presLayoutVars>
          <dgm:chMax val="1"/>
          <dgm:bulletEnabled val="1"/>
        </dgm:presLayoutVars>
      </dgm:prSet>
      <dgm:spPr/>
    </dgm:pt>
    <dgm:pt modelId="{B2FC4309-5791-45B8-BBD5-78A13E7A90C7}" type="pres">
      <dgm:prSet presAssocID="{365CD468-E1BB-4CB3-B895-1EFBBBB9D532}" presName="descendantText" presStyleLbl="alignAccFollowNode1" presStyleIdx="0" presStyleCnt="4">
        <dgm:presLayoutVars>
          <dgm:bulletEnabled val="1"/>
        </dgm:presLayoutVars>
      </dgm:prSet>
      <dgm:spPr/>
    </dgm:pt>
    <dgm:pt modelId="{AE3C4243-ED64-4323-B825-7A371F1067E4}" type="pres">
      <dgm:prSet presAssocID="{7D2C1A1C-F10D-490E-84FF-9A496D0BF2C0}" presName="sp" presStyleCnt="0"/>
      <dgm:spPr/>
    </dgm:pt>
    <dgm:pt modelId="{5729ED4B-8654-42D7-8494-0115C68DBA6B}" type="pres">
      <dgm:prSet presAssocID="{1A56F0C9-47BF-4E4F-B5ED-158CDBD0292A}" presName="linNode" presStyleCnt="0"/>
      <dgm:spPr/>
    </dgm:pt>
    <dgm:pt modelId="{B1F01BB4-EEC6-4824-98F1-2E4F1E25E0C1}" type="pres">
      <dgm:prSet presAssocID="{1A56F0C9-47BF-4E4F-B5ED-158CDBD0292A}" presName="parentText" presStyleLbl="node1" presStyleIdx="1" presStyleCnt="4">
        <dgm:presLayoutVars>
          <dgm:chMax val="1"/>
          <dgm:bulletEnabled val="1"/>
        </dgm:presLayoutVars>
      </dgm:prSet>
      <dgm:spPr/>
    </dgm:pt>
    <dgm:pt modelId="{EF33979C-15F9-4951-B201-FB7CF0CD15F3}" type="pres">
      <dgm:prSet presAssocID="{1A56F0C9-47BF-4E4F-B5ED-158CDBD0292A}" presName="descendantText" presStyleLbl="alignAccFollowNode1" presStyleIdx="1" presStyleCnt="4" custScaleY="143243">
        <dgm:presLayoutVars>
          <dgm:bulletEnabled val="1"/>
        </dgm:presLayoutVars>
      </dgm:prSet>
      <dgm:spPr/>
    </dgm:pt>
    <dgm:pt modelId="{09768DF2-EE3A-4B1C-BAF3-E6C58143CF80}" type="pres">
      <dgm:prSet presAssocID="{609A2C4C-36F6-4F9D-9397-E75F7713E716}" presName="sp" presStyleCnt="0"/>
      <dgm:spPr/>
    </dgm:pt>
    <dgm:pt modelId="{D9C684E3-1F7A-464A-AA9F-D0DE5E9A4D05}" type="pres">
      <dgm:prSet presAssocID="{48DC5AD3-4AD4-4A4D-8582-BBE1A0C31220}" presName="linNode" presStyleCnt="0"/>
      <dgm:spPr/>
    </dgm:pt>
    <dgm:pt modelId="{88877FC5-9B67-4AC1-99D5-CEED190C61A3}" type="pres">
      <dgm:prSet presAssocID="{48DC5AD3-4AD4-4A4D-8582-BBE1A0C31220}" presName="parentText" presStyleLbl="node1" presStyleIdx="2" presStyleCnt="4" custLinFactNeighborX="9" custLinFactNeighborY="-2791">
        <dgm:presLayoutVars>
          <dgm:chMax val="1"/>
          <dgm:bulletEnabled val="1"/>
        </dgm:presLayoutVars>
      </dgm:prSet>
      <dgm:spPr/>
    </dgm:pt>
    <dgm:pt modelId="{93223FCC-F417-49F5-B625-E4E3D36A0DF0}" type="pres">
      <dgm:prSet presAssocID="{48DC5AD3-4AD4-4A4D-8582-BBE1A0C31220}" presName="descendantText" presStyleLbl="alignAccFollowNode1" presStyleIdx="2" presStyleCnt="4" custScaleY="114834">
        <dgm:presLayoutVars>
          <dgm:bulletEnabled val="1"/>
        </dgm:presLayoutVars>
      </dgm:prSet>
      <dgm:spPr/>
    </dgm:pt>
    <dgm:pt modelId="{614BAF2E-6A99-4886-BB73-A0B91784A8EC}" type="pres">
      <dgm:prSet presAssocID="{8A46EB49-F8A8-497E-BFCF-62637545CABF}" presName="sp" presStyleCnt="0"/>
      <dgm:spPr/>
    </dgm:pt>
    <dgm:pt modelId="{A692DC69-9E53-4349-8F04-FCC20A834C91}" type="pres">
      <dgm:prSet presAssocID="{D57EE629-765C-4506-9592-74FA875C0D41}" presName="linNode" presStyleCnt="0"/>
      <dgm:spPr/>
    </dgm:pt>
    <dgm:pt modelId="{8F16BE6A-7815-4C26-A4C4-9254B9420982}" type="pres">
      <dgm:prSet presAssocID="{D57EE629-765C-4506-9592-74FA875C0D41}" presName="parentText" presStyleLbl="node1" presStyleIdx="3" presStyleCnt="4" custLinFactNeighborY="-1862">
        <dgm:presLayoutVars>
          <dgm:chMax val="1"/>
          <dgm:bulletEnabled val="1"/>
        </dgm:presLayoutVars>
      </dgm:prSet>
      <dgm:spPr/>
    </dgm:pt>
    <dgm:pt modelId="{1C531963-39EA-4D72-A0B8-04AFFA293EEF}" type="pres">
      <dgm:prSet presAssocID="{D57EE629-765C-4506-9592-74FA875C0D41}" presName="descendantText" presStyleLbl="alignAccFollowNode1" presStyleIdx="3" presStyleCnt="4" custScaleY="126877">
        <dgm:presLayoutVars>
          <dgm:bulletEnabled val="1"/>
        </dgm:presLayoutVars>
      </dgm:prSet>
      <dgm:spPr/>
    </dgm:pt>
  </dgm:ptLst>
  <dgm:cxnLst>
    <dgm:cxn modelId="{5E6D4409-25EE-4B5F-8E79-B4D12E7C2B2A}" srcId="{E70C013B-FDD0-438C-954C-1617944B09F2}" destId="{D57EE629-765C-4506-9592-74FA875C0D41}" srcOrd="3" destOrd="0" parTransId="{123713B7-EB41-4B8F-8D48-A2E8397481DC}" sibTransId="{E8DDF347-2780-4F1C-8664-A7548672195E}"/>
    <dgm:cxn modelId="{E133DA0D-48D5-494F-822C-BFC4B09BA628}" srcId="{48DC5AD3-4AD4-4A4D-8582-BBE1A0C31220}" destId="{01D40080-142A-4FF2-8782-EF4833D1848F}" srcOrd="0" destOrd="0" parTransId="{6472DAA9-308D-46F9-8A16-694D9DDC066D}" sibTransId="{4B44E241-A599-4A40-AB60-3CFE4113605D}"/>
    <dgm:cxn modelId="{7264060E-AB41-4C56-9380-5EB798F54311}" srcId="{D57EE629-765C-4506-9592-74FA875C0D41}" destId="{49282A76-DB54-405A-B7B9-6CE2E7BEEDD7}" srcOrd="0" destOrd="0" parTransId="{BA57DA1E-FD45-4D85-B700-193A28A0F70E}" sibTransId="{AE218842-E192-407A-B14A-3E9ECF9C60EF}"/>
    <dgm:cxn modelId="{90CCB215-913A-497A-A500-7791B0AF7DD0}" srcId="{365CD468-E1BB-4CB3-B895-1EFBBBB9D532}" destId="{F483A66E-5F68-4C9A-B66E-0CC2AFD65E3A}" srcOrd="1" destOrd="0" parTransId="{5412C30F-D429-41AF-8019-82B9F06FCE9C}" sibTransId="{B7E6BF4A-3B9D-4E5C-B4AE-351D499C55B5}"/>
    <dgm:cxn modelId="{6DA95F37-17F4-43F2-BF95-48AE5954D229}" type="presOf" srcId="{365CD468-E1BB-4CB3-B895-1EFBBBB9D532}" destId="{EA7A9D8F-DA8E-4F5C-9749-24A54A157B5D}" srcOrd="0" destOrd="0" presId="urn:microsoft.com/office/officeart/2005/8/layout/vList5"/>
    <dgm:cxn modelId="{5D607737-D3F3-47ED-B07B-1BEC5C4D37BE}" srcId="{365CD468-E1BB-4CB3-B895-1EFBBBB9D532}" destId="{C6DEDDC5-9450-4E6F-B47A-B3C44EC3BADE}" srcOrd="0" destOrd="0" parTransId="{E0AA04F4-926E-4C4A-AA83-398F4EDC4906}" sibTransId="{835915AC-B1FA-4280-BEBC-1E06B20A3A62}"/>
    <dgm:cxn modelId="{1BF28F3A-D566-4B29-8DC0-8D5FF357239E}" type="presOf" srcId="{C6DEDDC5-9450-4E6F-B47A-B3C44EC3BADE}" destId="{B2FC4309-5791-45B8-BBD5-78A13E7A90C7}" srcOrd="0" destOrd="0" presId="urn:microsoft.com/office/officeart/2005/8/layout/vList5"/>
    <dgm:cxn modelId="{5BC96369-081A-4374-A5A9-598E81EF87F0}" type="presOf" srcId="{D57EE629-765C-4506-9592-74FA875C0D41}" destId="{8F16BE6A-7815-4C26-A4C4-9254B9420982}" srcOrd="0" destOrd="0" presId="urn:microsoft.com/office/officeart/2005/8/layout/vList5"/>
    <dgm:cxn modelId="{7D55914E-1E40-4386-918B-FD14A12F19A5}" type="presOf" srcId="{49282A76-DB54-405A-B7B9-6CE2E7BEEDD7}" destId="{1C531963-39EA-4D72-A0B8-04AFFA293EEF}" srcOrd="0" destOrd="0" presId="urn:microsoft.com/office/officeart/2005/8/layout/vList5"/>
    <dgm:cxn modelId="{5AE92274-9A57-4C64-A6EC-C65835A06E91}" srcId="{1A56F0C9-47BF-4E4F-B5ED-158CDBD0292A}" destId="{68F32382-0AB7-4002-83E0-7BCB4C530332}" srcOrd="0" destOrd="0" parTransId="{1BC91B24-7EBC-4721-BD8C-EBF4974A1490}" sibTransId="{F3445E58-D0D4-4843-9FCA-B4BC056F9292}"/>
    <dgm:cxn modelId="{2F59467C-F3AB-4A9F-9966-FA73CA2FC8A6}" srcId="{D57EE629-765C-4506-9592-74FA875C0D41}" destId="{41965757-678C-47E8-A522-9410EC6D6A80}" srcOrd="1" destOrd="0" parTransId="{1995FAC4-A8A6-413C-97C2-97EA60C35E2D}" sibTransId="{EC9706CE-FD96-4BA9-84BD-55187FC554ED}"/>
    <dgm:cxn modelId="{2A8E607D-F400-441D-A982-928634ECA8F2}" type="presOf" srcId="{E70C013B-FDD0-438C-954C-1617944B09F2}" destId="{DC576166-D577-4070-AD0B-8E4A6B212D18}" srcOrd="0" destOrd="0" presId="urn:microsoft.com/office/officeart/2005/8/layout/vList5"/>
    <dgm:cxn modelId="{DDF2DF7E-59E7-4FA7-86B3-A2BA8D01A679}" type="presOf" srcId="{01D40080-142A-4FF2-8782-EF4833D1848F}" destId="{93223FCC-F417-49F5-B625-E4E3D36A0DF0}" srcOrd="0" destOrd="0" presId="urn:microsoft.com/office/officeart/2005/8/layout/vList5"/>
    <dgm:cxn modelId="{1C07D585-37AE-435B-A4B1-B9A9222D6961}" srcId="{E70C013B-FDD0-438C-954C-1617944B09F2}" destId="{48DC5AD3-4AD4-4A4D-8582-BBE1A0C31220}" srcOrd="2" destOrd="0" parTransId="{80DF5DD6-043B-4F71-8544-F1D964AD8FB2}" sibTransId="{8A46EB49-F8A8-497E-BFCF-62637545CABF}"/>
    <dgm:cxn modelId="{E7099188-B2D2-4D32-9B38-9F4C5888DC20}" srcId="{48DC5AD3-4AD4-4A4D-8582-BBE1A0C31220}" destId="{41001A57-FB18-4A62-9696-96AD278D4E09}" srcOrd="1" destOrd="0" parTransId="{6D98A5BB-AEA8-404F-9516-CCB6F55F9A49}" sibTransId="{292694E7-776A-404C-93E7-034481DA3B13}"/>
    <dgm:cxn modelId="{F650BA89-FF43-4CA8-801C-DF21DE47FAE4}" type="presOf" srcId="{F483A66E-5F68-4C9A-B66E-0CC2AFD65E3A}" destId="{B2FC4309-5791-45B8-BBD5-78A13E7A90C7}" srcOrd="0" destOrd="1" presId="urn:microsoft.com/office/officeart/2005/8/layout/vList5"/>
    <dgm:cxn modelId="{25455E9B-DC03-43C0-BAD5-5A4A7BE88EE8}" type="presOf" srcId="{48DC5AD3-4AD4-4A4D-8582-BBE1A0C31220}" destId="{88877FC5-9B67-4AC1-99D5-CEED190C61A3}" srcOrd="0" destOrd="0" presId="urn:microsoft.com/office/officeart/2005/8/layout/vList5"/>
    <dgm:cxn modelId="{F646FFA9-452D-4F8C-BFC0-45DF8718CB0F}" srcId="{E70C013B-FDD0-438C-954C-1617944B09F2}" destId="{365CD468-E1BB-4CB3-B895-1EFBBBB9D532}" srcOrd="0" destOrd="0" parTransId="{CF3E1F19-CD1D-47E3-92B4-BF375D703CCA}" sibTransId="{7D2C1A1C-F10D-490E-84FF-9A496D0BF2C0}"/>
    <dgm:cxn modelId="{4AAC5CAD-6255-40E0-978D-26AB663D4CD2}" type="presOf" srcId="{68F32382-0AB7-4002-83E0-7BCB4C530332}" destId="{EF33979C-15F9-4951-B201-FB7CF0CD15F3}" srcOrd="0" destOrd="0" presId="urn:microsoft.com/office/officeart/2005/8/layout/vList5"/>
    <dgm:cxn modelId="{58FCFCAE-E0B9-4473-A618-2638D7A1E6AC}" type="presOf" srcId="{41001A57-FB18-4A62-9696-96AD278D4E09}" destId="{93223FCC-F417-49F5-B625-E4E3D36A0DF0}" srcOrd="0" destOrd="1" presId="urn:microsoft.com/office/officeart/2005/8/layout/vList5"/>
    <dgm:cxn modelId="{3B40AFB5-9545-4851-8247-13F6963EE686}" srcId="{D57EE629-765C-4506-9592-74FA875C0D41}" destId="{581B2CFA-42D5-43C0-AB06-B837103ACA89}" srcOrd="2" destOrd="0" parTransId="{EC6DBBB8-9EE5-456A-AAAF-792D886BBF7F}" sibTransId="{34E1667E-1331-4EF1-9510-ACB9BD959D44}"/>
    <dgm:cxn modelId="{BA61ADD9-926F-4FD8-BC27-AF59F363FC8D}" type="presOf" srcId="{581B2CFA-42D5-43C0-AB06-B837103ACA89}" destId="{1C531963-39EA-4D72-A0B8-04AFFA293EEF}" srcOrd="0" destOrd="2" presId="urn:microsoft.com/office/officeart/2005/8/layout/vList5"/>
    <dgm:cxn modelId="{7C6202DA-F79D-4715-ABAA-98DCF0142E2F}" srcId="{1A56F0C9-47BF-4E4F-B5ED-158CDBD0292A}" destId="{EDD43E48-E468-48FD-AA26-AB6CB9B6A339}" srcOrd="1" destOrd="0" parTransId="{D2663107-B2DE-4319-A7F2-C4C86F51062B}" sibTransId="{9868EDE8-A98F-45CF-9F55-35D9C49EC745}"/>
    <dgm:cxn modelId="{C349F6DB-470A-4766-BD3E-D221CD599681}" type="presOf" srcId="{1A56F0C9-47BF-4E4F-B5ED-158CDBD0292A}" destId="{B1F01BB4-EEC6-4824-98F1-2E4F1E25E0C1}" srcOrd="0" destOrd="0" presId="urn:microsoft.com/office/officeart/2005/8/layout/vList5"/>
    <dgm:cxn modelId="{145D9DF0-6805-4149-B39B-A9A4B0391A0B}" type="presOf" srcId="{EDD43E48-E468-48FD-AA26-AB6CB9B6A339}" destId="{EF33979C-15F9-4951-B201-FB7CF0CD15F3}" srcOrd="0" destOrd="1" presId="urn:microsoft.com/office/officeart/2005/8/layout/vList5"/>
    <dgm:cxn modelId="{817E38F9-58CA-4A06-899D-16254CDA681C}" srcId="{E70C013B-FDD0-438C-954C-1617944B09F2}" destId="{1A56F0C9-47BF-4E4F-B5ED-158CDBD0292A}" srcOrd="1" destOrd="0" parTransId="{947E2521-DA4E-420C-992B-213057BAD3EF}" sibTransId="{609A2C4C-36F6-4F9D-9397-E75F7713E716}"/>
    <dgm:cxn modelId="{4A0195FB-7549-4F78-AB2F-32054BCA0091}" type="presOf" srcId="{41965757-678C-47E8-A522-9410EC6D6A80}" destId="{1C531963-39EA-4D72-A0B8-04AFFA293EEF}" srcOrd="0" destOrd="1" presId="urn:microsoft.com/office/officeart/2005/8/layout/vList5"/>
    <dgm:cxn modelId="{5A9C5650-B4C6-4B8D-9E2C-E5B45EF792B5}" type="presParOf" srcId="{DC576166-D577-4070-AD0B-8E4A6B212D18}" destId="{958D4488-1F17-49F3-A83E-8A792633A648}" srcOrd="0" destOrd="0" presId="urn:microsoft.com/office/officeart/2005/8/layout/vList5"/>
    <dgm:cxn modelId="{F7783653-641C-4996-8405-33E7B29AF957}" type="presParOf" srcId="{958D4488-1F17-49F3-A83E-8A792633A648}" destId="{EA7A9D8F-DA8E-4F5C-9749-24A54A157B5D}" srcOrd="0" destOrd="0" presId="urn:microsoft.com/office/officeart/2005/8/layout/vList5"/>
    <dgm:cxn modelId="{66E3C531-B13A-461C-8E89-6FD150258EA5}" type="presParOf" srcId="{958D4488-1F17-49F3-A83E-8A792633A648}" destId="{B2FC4309-5791-45B8-BBD5-78A13E7A90C7}" srcOrd="1" destOrd="0" presId="urn:microsoft.com/office/officeart/2005/8/layout/vList5"/>
    <dgm:cxn modelId="{10783491-D73D-43E7-9AC1-613AED763E3C}" type="presParOf" srcId="{DC576166-D577-4070-AD0B-8E4A6B212D18}" destId="{AE3C4243-ED64-4323-B825-7A371F1067E4}" srcOrd="1" destOrd="0" presId="urn:microsoft.com/office/officeart/2005/8/layout/vList5"/>
    <dgm:cxn modelId="{F489F5C1-831A-4896-B2F6-604F40B531AE}" type="presParOf" srcId="{DC576166-D577-4070-AD0B-8E4A6B212D18}" destId="{5729ED4B-8654-42D7-8494-0115C68DBA6B}" srcOrd="2" destOrd="0" presId="urn:microsoft.com/office/officeart/2005/8/layout/vList5"/>
    <dgm:cxn modelId="{15B66174-2A71-4CB9-8156-2C0D300DC3E4}" type="presParOf" srcId="{5729ED4B-8654-42D7-8494-0115C68DBA6B}" destId="{B1F01BB4-EEC6-4824-98F1-2E4F1E25E0C1}" srcOrd="0" destOrd="0" presId="urn:microsoft.com/office/officeart/2005/8/layout/vList5"/>
    <dgm:cxn modelId="{BC5F8597-951F-490D-B4B8-CCB026708D2C}" type="presParOf" srcId="{5729ED4B-8654-42D7-8494-0115C68DBA6B}" destId="{EF33979C-15F9-4951-B201-FB7CF0CD15F3}" srcOrd="1" destOrd="0" presId="urn:microsoft.com/office/officeart/2005/8/layout/vList5"/>
    <dgm:cxn modelId="{79F8857B-7CD4-461F-8C5E-B54F09D51BD9}" type="presParOf" srcId="{DC576166-D577-4070-AD0B-8E4A6B212D18}" destId="{09768DF2-EE3A-4B1C-BAF3-E6C58143CF80}" srcOrd="3" destOrd="0" presId="urn:microsoft.com/office/officeart/2005/8/layout/vList5"/>
    <dgm:cxn modelId="{47C5BEA4-D3C7-4A7E-8F0B-5393BC7945BF}" type="presParOf" srcId="{DC576166-D577-4070-AD0B-8E4A6B212D18}" destId="{D9C684E3-1F7A-464A-AA9F-D0DE5E9A4D05}" srcOrd="4" destOrd="0" presId="urn:microsoft.com/office/officeart/2005/8/layout/vList5"/>
    <dgm:cxn modelId="{1D07D302-C5A2-4C67-890B-A1ED4AE93061}" type="presParOf" srcId="{D9C684E3-1F7A-464A-AA9F-D0DE5E9A4D05}" destId="{88877FC5-9B67-4AC1-99D5-CEED190C61A3}" srcOrd="0" destOrd="0" presId="urn:microsoft.com/office/officeart/2005/8/layout/vList5"/>
    <dgm:cxn modelId="{EFD0589D-2E01-42D9-8FC1-E35427587676}" type="presParOf" srcId="{D9C684E3-1F7A-464A-AA9F-D0DE5E9A4D05}" destId="{93223FCC-F417-49F5-B625-E4E3D36A0DF0}" srcOrd="1" destOrd="0" presId="urn:microsoft.com/office/officeart/2005/8/layout/vList5"/>
    <dgm:cxn modelId="{9BBF153F-3815-4B43-945D-7FCB131824BC}" type="presParOf" srcId="{DC576166-D577-4070-AD0B-8E4A6B212D18}" destId="{614BAF2E-6A99-4886-BB73-A0B91784A8EC}" srcOrd="5" destOrd="0" presId="urn:microsoft.com/office/officeart/2005/8/layout/vList5"/>
    <dgm:cxn modelId="{A976FDE8-7D3E-4D5C-8982-FB07EB9FC087}" type="presParOf" srcId="{DC576166-D577-4070-AD0B-8E4A6B212D18}" destId="{A692DC69-9E53-4349-8F04-FCC20A834C91}" srcOrd="6" destOrd="0" presId="urn:microsoft.com/office/officeart/2005/8/layout/vList5"/>
    <dgm:cxn modelId="{88EF3C51-FAE8-4C92-B5C3-9D47120090A1}" type="presParOf" srcId="{A692DC69-9E53-4349-8F04-FCC20A834C91}" destId="{8F16BE6A-7815-4C26-A4C4-9254B9420982}" srcOrd="0" destOrd="0" presId="urn:microsoft.com/office/officeart/2005/8/layout/vList5"/>
    <dgm:cxn modelId="{9BCB28A6-755B-4F25-91E8-5B5237DA9B82}" type="presParOf" srcId="{A692DC69-9E53-4349-8F04-FCC20A834C91}" destId="{1C531963-39EA-4D72-A0B8-04AFFA293EEF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31BC5891-3832-4D6C-B94A-3E44DE2BFAD4}" type="doc">
      <dgm:prSet loTypeId="urn:microsoft.com/office/officeart/2005/8/layout/vList5" loCatId="list" qsTypeId="urn:microsoft.com/office/officeart/2005/8/quickstyle/simple1" qsCatId="simple" csTypeId="urn:microsoft.com/office/officeart/2005/8/colors/accent2_2" csCatId="accent2" phldr="1"/>
      <dgm:spPr/>
      <dgm:t>
        <a:bodyPr/>
        <a:lstStyle/>
        <a:p>
          <a:endParaRPr lang="hr-HR"/>
        </a:p>
      </dgm:t>
    </dgm:pt>
    <dgm:pt modelId="{08B4FEEE-B0AC-4D99-8E28-DC52169EA6EB}">
      <dgm:prSet/>
      <dgm:spPr/>
      <dgm:t>
        <a:bodyPr/>
        <a:lstStyle/>
        <a:p>
          <a:pPr rtl="0"/>
          <a:r>
            <a:rPr lang="hr-HR" b="1" dirty="0"/>
            <a:t>PROCJENA/RAZMATRANJE LIJEKOVA</a:t>
          </a:r>
        </a:p>
      </dgm:t>
    </dgm:pt>
    <dgm:pt modelId="{7FF8A779-83AE-4C07-852C-1C29A5D4C942}" type="parTrans" cxnId="{EC83351D-062C-4078-A63D-BB08C75C18AB}">
      <dgm:prSet/>
      <dgm:spPr/>
      <dgm:t>
        <a:bodyPr/>
        <a:lstStyle/>
        <a:p>
          <a:endParaRPr lang="hr-HR"/>
        </a:p>
      </dgm:t>
    </dgm:pt>
    <dgm:pt modelId="{22435A35-3617-48F1-B9A8-B5C34D5A3695}" type="sibTrans" cxnId="{EC83351D-062C-4078-A63D-BB08C75C18AB}">
      <dgm:prSet/>
      <dgm:spPr/>
      <dgm:t>
        <a:bodyPr/>
        <a:lstStyle/>
        <a:p>
          <a:endParaRPr lang="hr-HR"/>
        </a:p>
      </dgm:t>
    </dgm:pt>
    <dgm:pt modelId="{280C3356-4208-4E14-973A-CE1520162492}" type="pres">
      <dgm:prSet presAssocID="{31BC5891-3832-4D6C-B94A-3E44DE2BFAD4}" presName="Name0" presStyleCnt="0">
        <dgm:presLayoutVars>
          <dgm:dir/>
          <dgm:animLvl val="lvl"/>
          <dgm:resizeHandles val="exact"/>
        </dgm:presLayoutVars>
      </dgm:prSet>
      <dgm:spPr/>
    </dgm:pt>
    <dgm:pt modelId="{4F25DC11-7CD2-48DE-8C5B-A3D1A17BDF3C}" type="pres">
      <dgm:prSet presAssocID="{08B4FEEE-B0AC-4D99-8E28-DC52169EA6EB}" presName="linNode" presStyleCnt="0"/>
      <dgm:spPr/>
    </dgm:pt>
    <dgm:pt modelId="{64CECB52-C87E-42D2-A7F1-B00E5FEEDE73}" type="pres">
      <dgm:prSet presAssocID="{08B4FEEE-B0AC-4D99-8E28-DC52169EA6EB}" presName="parentText" presStyleLbl="node1" presStyleIdx="0" presStyleCnt="1" custScaleX="277778" custScaleY="100000" custLinFactNeighborX="-51499" custLinFactNeighborY="-83963">
        <dgm:presLayoutVars>
          <dgm:chMax val="1"/>
          <dgm:bulletEnabled val="1"/>
        </dgm:presLayoutVars>
      </dgm:prSet>
      <dgm:spPr/>
    </dgm:pt>
  </dgm:ptLst>
  <dgm:cxnLst>
    <dgm:cxn modelId="{EC83351D-062C-4078-A63D-BB08C75C18AB}" srcId="{31BC5891-3832-4D6C-B94A-3E44DE2BFAD4}" destId="{08B4FEEE-B0AC-4D99-8E28-DC52169EA6EB}" srcOrd="0" destOrd="0" parTransId="{7FF8A779-83AE-4C07-852C-1C29A5D4C942}" sibTransId="{22435A35-3617-48F1-B9A8-B5C34D5A3695}"/>
    <dgm:cxn modelId="{DB44D747-305C-4BA0-9CCB-6E0A2CE460EC}" type="presOf" srcId="{08B4FEEE-B0AC-4D99-8E28-DC52169EA6EB}" destId="{64CECB52-C87E-42D2-A7F1-B00E5FEEDE73}" srcOrd="0" destOrd="0" presId="urn:microsoft.com/office/officeart/2005/8/layout/vList5"/>
    <dgm:cxn modelId="{EABA2AD4-45BB-467E-A7AD-647FA0A94D77}" type="presOf" srcId="{31BC5891-3832-4D6C-B94A-3E44DE2BFAD4}" destId="{280C3356-4208-4E14-973A-CE1520162492}" srcOrd="0" destOrd="0" presId="urn:microsoft.com/office/officeart/2005/8/layout/vList5"/>
    <dgm:cxn modelId="{AD35BB65-D7E2-4E90-A466-F2287E6D90B0}" type="presParOf" srcId="{280C3356-4208-4E14-973A-CE1520162492}" destId="{4F25DC11-7CD2-48DE-8C5B-A3D1A17BDF3C}" srcOrd="0" destOrd="0" presId="urn:microsoft.com/office/officeart/2005/8/layout/vList5"/>
    <dgm:cxn modelId="{3BBBFD66-74A9-45B4-8055-25CD4347FBED}" type="presParOf" srcId="{4F25DC11-7CD2-48DE-8C5B-A3D1A17BDF3C}" destId="{64CECB52-C87E-42D2-A7F1-B00E5FEEDE73}" srcOrd="0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E70C013B-FDD0-438C-954C-1617944B09F2}" type="doc">
      <dgm:prSet loTypeId="urn:microsoft.com/office/officeart/2005/8/layout/vList5" loCatId="list" qsTypeId="urn:microsoft.com/office/officeart/2005/8/quickstyle/3d1" qsCatId="3D" csTypeId="urn:microsoft.com/office/officeart/2005/8/colors/colorful2" csCatId="colorful" phldr="1"/>
      <dgm:spPr/>
      <dgm:t>
        <a:bodyPr/>
        <a:lstStyle/>
        <a:p>
          <a:endParaRPr lang="hr-HR"/>
        </a:p>
      </dgm:t>
    </dgm:pt>
    <dgm:pt modelId="{7DF5555D-B2FB-4F78-B619-F05243CA631E}">
      <dgm:prSet custT="1"/>
      <dgm:spPr/>
      <dgm:t>
        <a:bodyPr/>
        <a:lstStyle/>
        <a:p>
          <a:r>
            <a:rPr lang="hr-HR" sz="1600" dirty="0"/>
            <a:t>Vođenje dnevnika, bilježenje razine anksioznosti na skali od 0 – 100%, bilježenje automatskih misli i ponašanja koja se koriste za nošenje s anksioznošću</a:t>
          </a:r>
        </a:p>
      </dgm:t>
    </dgm:pt>
    <dgm:pt modelId="{CDFBD54B-437B-42B1-9CD7-05F6617EA655}" type="parTrans" cxnId="{2F870CBA-FA1E-4E13-8DEE-7F19A78A7C80}">
      <dgm:prSet/>
      <dgm:spPr/>
      <dgm:t>
        <a:bodyPr/>
        <a:lstStyle/>
        <a:p>
          <a:endParaRPr lang="hr-HR"/>
        </a:p>
      </dgm:t>
    </dgm:pt>
    <dgm:pt modelId="{F2962D01-73A9-4D37-88D0-92397F94F663}" type="sibTrans" cxnId="{2F870CBA-FA1E-4E13-8DEE-7F19A78A7C80}">
      <dgm:prSet/>
      <dgm:spPr/>
      <dgm:t>
        <a:bodyPr/>
        <a:lstStyle/>
        <a:p>
          <a:endParaRPr lang="hr-HR"/>
        </a:p>
      </dgm:t>
    </dgm:pt>
    <dgm:pt modelId="{C4033EFC-5A55-4DFD-8780-6F539192DBEB}">
      <dgm:prSet custT="1"/>
      <dgm:spPr/>
      <dgm:t>
        <a:bodyPr/>
        <a:lstStyle/>
        <a:p>
          <a:r>
            <a:rPr lang="hr-HR" sz="1800" b="1" dirty="0"/>
            <a:t>IDENTIFICIRANJE I PROMJENA NEGATIVNIH AUTOMATSKIH MISLI</a:t>
          </a:r>
        </a:p>
      </dgm:t>
    </dgm:pt>
    <dgm:pt modelId="{6CC062F0-C645-4FFA-94D9-F266A3CCA3D4}" type="parTrans" cxnId="{850651B9-F61B-4B25-8D80-F5C173ABE52B}">
      <dgm:prSet/>
      <dgm:spPr/>
      <dgm:t>
        <a:bodyPr/>
        <a:lstStyle/>
        <a:p>
          <a:endParaRPr lang="hr-HR"/>
        </a:p>
      </dgm:t>
    </dgm:pt>
    <dgm:pt modelId="{C4669904-4C19-498A-B459-A009C1E49DD6}" type="sibTrans" cxnId="{850651B9-F61B-4B25-8D80-F5C173ABE52B}">
      <dgm:prSet/>
      <dgm:spPr/>
      <dgm:t>
        <a:bodyPr/>
        <a:lstStyle/>
        <a:p>
          <a:endParaRPr lang="hr-HR"/>
        </a:p>
      </dgm:t>
    </dgm:pt>
    <dgm:pt modelId="{00775EDE-AB62-4231-9787-D3AFB02BC911}">
      <dgm:prSet custT="1"/>
      <dgm:spPr/>
      <dgm:t>
        <a:bodyPr/>
        <a:lstStyle/>
        <a:p>
          <a:r>
            <a:rPr lang="hr-HR" sz="1600" dirty="0"/>
            <a:t>Korištenje vođenog otkrivanja; učenje kako identificirati automatske misli u seansi i vođenje bilješki između seansi</a:t>
          </a:r>
        </a:p>
      </dgm:t>
    </dgm:pt>
    <dgm:pt modelId="{9AF47E75-97C3-41AA-9BE9-A16043060E57}" type="parTrans" cxnId="{233A78C9-804D-446D-A8BD-5DE201E489C1}">
      <dgm:prSet/>
      <dgm:spPr/>
      <dgm:t>
        <a:bodyPr/>
        <a:lstStyle/>
        <a:p>
          <a:endParaRPr lang="hr-HR"/>
        </a:p>
      </dgm:t>
    </dgm:pt>
    <dgm:pt modelId="{A8B658A6-38DA-454E-9E7A-4B1F01C529C3}" type="sibTrans" cxnId="{233A78C9-804D-446D-A8BD-5DE201E489C1}">
      <dgm:prSet/>
      <dgm:spPr/>
      <dgm:t>
        <a:bodyPr/>
        <a:lstStyle/>
        <a:p>
          <a:endParaRPr lang="hr-HR"/>
        </a:p>
      </dgm:t>
    </dgm:pt>
    <dgm:pt modelId="{ECAE4439-F9A0-4BEF-9E91-28590974CDBB}">
      <dgm:prSet custT="1"/>
      <dgm:spPr/>
      <dgm:t>
        <a:bodyPr/>
        <a:lstStyle/>
        <a:p>
          <a:r>
            <a:rPr lang="hr-HR" sz="1600" dirty="0"/>
            <a:t>Promjena AM – proces suradničkog empirizma – postavljanje pitanja kojima se dovode u pitanja AM </a:t>
          </a:r>
        </a:p>
      </dgm:t>
    </dgm:pt>
    <dgm:pt modelId="{DB6458AC-7951-423C-B49C-C57F75FF1946}" type="parTrans" cxnId="{47DB9B25-482D-4C36-A650-A48B20600DA8}">
      <dgm:prSet/>
      <dgm:spPr/>
      <dgm:t>
        <a:bodyPr/>
        <a:lstStyle/>
        <a:p>
          <a:endParaRPr lang="hr-HR"/>
        </a:p>
      </dgm:t>
    </dgm:pt>
    <dgm:pt modelId="{57D4D134-AC3D-4F98-AA56-05DCD17AC48A}" type="sibTrans" cxnId="{47DB9B25-482D-4C36-A650-A48B20600DA8}">
      <dgm:prSet/>
      <dgm:spPr/>
      <dgm:t>
        <a:bodyPr/>
        <a:lstStyle/>
        <a:p>
          <a:endParaRPr lang="hr-HR"/>
        </a:p>
      </dgm:t>
    </dgm:pt>
    <dgm:pt modelId="{D2A00871-CF0B-4B36-A396-1772052F6821}">
      <dgm:prSet custT="1"/>
      <dgm:spPr/>
      <dgm:t>
        <a:bodyPr/>
        <a:lstStyle/>
        <a:p>
          <a:r>
            <a:rPr lang="hr-HR" sz="1600" dirty="0"/>
            <a:t>Istražiti interpretacije o tome što sigurnosna osoba može, a pacijent ne može</a:t>
          </a:r>
        </a:p>
      </dgm:t>
    </dgm:pt>
    <dgm:pt modelId="{F51721E3-DA18-4F72-8233-84518253C265}" type="parTrans" cxnId="{4624AF48-FB1B-41ED-8431-B5324EED1056}">
      <dgm:prSet/>
      <dgm:spPr/>
      <dgm:t>
        <a:bodyPr/>
        <a:lstStyle/>
        <a:p>
          <a:endParaRPr lang="hr-HR"/>
        </a:p>
      </dgm:t>
    </dgm:pt>
    <dgm:pt modelId="{051FF2E4-7223-4CCC-A2D2-3D771DAE4C82}" type="sibTrans" cxnId="{4624AF48-FB1B-41ED-8431-B5324EED1056}">
      <dgm:prSet/>
      <dgm:spPr/>
      <dgm:t>
        <a:bodyPr/>
        <a:lstStyle/>
        <a:p>
          <a:endParaRPr lang="hr-HR"/>
        </a:p>
      </dgm:t>
    </dgm:pt>
    <dgm:pt modelId="{00750870-C06F-41C4-A518-6033D1B5DE16}">
      <dgm:prSet custT="1"/>
      <dgm:spPr/>
      <dgm:t>
        <a:bodyPr/>
        <a:lstStyle/>
        <a:p>
          <a:r>
            <a:rPr lang="hr-HR" sz="1600" dirty="0"/>
            <a:t>Bihevioralni eksperimenti</a:t>
          </a:r>
        </a:p>
      </dgm:t>
    </dgm:pt>
    <dgm:pt modelId="{AC06C7F4-3DF6-4393-BC3A-3C3BB1DA4A0D}" type="parTrans" cxnId="{EF4D0315-0BF8-42C8-8368-1AFADE50913B}">
      <dgm:prSet/>
      <dgm:spPr/>
      <dgm:t>
        <a:bodyPr/>
        <a:lstStyle/>
        <a:p>
          <a:endParaRPr lang="hr-HR"/>
        </a:p>
      </dgm:t>
    </dgm:pt>
    <dgm:pt modelId="{4E027368-F4ED-4B07-BD8B-C9E3E1AB7BFB}" type="sibTrans" cxnId="{EF4D0315-0BF8-42C8-8368-1AFADE50913B}">
      <dgm:prSet/>
      <dgm:spPr/>
      <dgm:t>
        <a:bodyPr/>
        <a:lstStyle/>
        <a:p>
          <a:endParaRPr lang="hr-HR"/>
        </a:p>
      </dgm:t>
    </dgm:pt>
    <dgm:pt modelId="{E52D83CF-F790-4772-91CD-CC5EAF637800}">
      <dgm:prSet custT="1"/>
      <dgm:spPr/>
      <dgm:t>
        <a:bodyPr/>
        <a:lstStyle/>
        <a:p>
          <a:r>
            <a:rPr lang="hr-HR" sz="1600" dirty="0"/>
            <a:t>Uključuju pravila kao što su „trebalo bi”, „ako – onda” i „moram”</a:t>
          </a:r>
        </a:p>
      </dgm:t>
    </dgm:pt>
    <dgm:pt modelId="{0C50639B-5ABF-4340-B622-DB6E458F9154}" type="parTrans" cxnId="{F5701853-2BA8-45D7-B355-D04411A9E2D5}">
      <dgm:prSet/>
      <dgm:spPr/>
      <dgm:t>
        <a:bodyPr/>
        <a:lstStyle/>
        <a:p>
          <a:endParaRPr lang="hr-HR"/>
        </a:p>
      </dgm:t>
    </dgm:pt>
    <dgm:pt modelId="{766314EC-FD1E-4D8A-8BCA-57F1D07D8E5E}" type="sibTrans" cxnId="{F5701853-2BA8-45D7-B355-D04411A9E2D5}">
      <dgm:prSet/>
      <dgm:spPr/>
      <dgm:t>
        <a:bodyPr/>
        <a:lstStyle/>
        <a:p>
          <a:endParaRPr lang="hr-HR"/>
        </a:p>
      </dgm:t>
    </dgm:pt>
    <dgm:pt modelId="{00C516C5-836E-4415-B51F-C3390B110651}">
      <dgm:prSet custT="1"/>
      <dgm:spPr/>
      <dgm:t>
        <a:bodyPr/>
        <a:lstStyle/>
        <a:p>
          <a:r>
            <a:rPr lang="hr-HR" sz="1800" b="1" dirty="0"/>
            <a:t>IDENTIFICIRANJE I PROMJENA DISFUNKCIONALNIH PRETPOSTAVKI</a:t>
          </a:r>
        </a:p>
      </dgm:t>
    </dgm:pt>
    <dgm:pt modelId="{1117AB7E-83C8-4CCA-9221-79E77DDB8480}" type="parTrans" cxnId="{4D92EF79-B8F9-462A-8148-DB55996668C7}">
      <dgm:prSet/>
      <dgm:spPr/>
      <dgm:t>
        <a:bodyPr/>
        <a:lstStyle/>
        <a:p>
          <a:endParaRPr lang="hr-HR"/>
        </a:p>
      </dgm:t>
    </dgm:pt>
    <dgm:pt modelId="{13A9F4E7-181E-440F-9FAE-5D3C733481FF}" type="sibTrans" cxnId="{4D92EF79-B8F9-462A-8148-DB55996668C7}">
      <dgm:prSet/>
      <dgm:spPr/>
      <dgm:t>
        <a:bodyPr/>
        <a:lstStyle/>
        <a:p>
          <a:endParaRPr lang="hr-HR"/>
        </a:p>
      </dgm:t>
    </dgm:pt>
    <dgm:pt modelId="{3C52B57C-1D27-4370-8D46-DCFEAC51DDD7}">
      <dgm:prSet custT="1"/>
      <dgm:spPr/>
      <dgm:t>
        <a:bodyPr/>
        <a:lstStyle/>
        <a:p>
          <a:r>
            <a:rPr lang="hr-HR" sz="1600" dirty="0"/>
            <a:t>Kognitivno restrukturiranje – dovođenje u pitanje disfunkcionalnih pretpostavki</a:t>
          </a:r>
        </a:p>
      </dgm:t>
    </dgm:pt>
    <dgm:pt modelId="{A88343CF-D40B-4CF5-A49F-2424100BD175}" type="parTrans" cxnId="{D7A9BE7D-0CA1-4068-8660-0AAC073660FB}">
      <dgm:prSet/>
      <dgm:spPr/>
      <dgm:t>
        <a:bodyPr/>
        <a:lstStyle/>
        <a:p>
          <a:endParaRPr lang="hr-HR"/>
        </a:p>
      </dgm:t>
    </dgm:pt>
    <dgm:pt modelId="{3F7E5D30-0640-421B-892C-09314CFFDE6B}" type="sibTrans" cxnId="{D7A9BE7D-0CA1-4068-8660-0AAC073660FB}">
      <dgm:prSet/>
      <dgm:spPr/>
      <dgm:t>
        <a:bodyPr/>
        <a:lstStyle/>
        <a:p>
          <a:endParaRPr lang="hr-HR"/>
        </a:p>
      </dgm:t>
    </dgm:pt>
    <dgm:pt modelId="{B54DB99B-34B8-47F2-B450-92D30BC81D23}">
      <dgm:prSet custT="1"/>
      <dgm:spPr/>
      <dgm:t>
        <a:bodyPr/>
        <a:lstStyle/>
        <a:p>
          <a:r>
            <a:rPr lang="hr-HR" sz="1800" b="1" dirty="0"/>
            <a:t>IDENTIFICIRANJE I PROMJENA DISFUNKCIONALNIH SHEMA</a:t>
          </a:r>
        </a:p>
      </dgm:t>
    </dgm:pt>
    <dgm:pt modelId="{933CA026-539B-4DA9-B31C-5614D6CDDEDF}" type="parTrans" cxnId="{0AFBD620-DEE7-4D1C-9EE2-FE111FF5F7EA}">
      <dgm:prSet/>
      <dgm:spPr/>
      <dgm:t>
        <a:bodyPr/>
        <a:lstStyle/>
        <a:p>
          <a:endParaRPr lang="hr-HR"/>
        </a:p>
      </dgm:t>
    </dgm:pt>
    <dgm:pt modelId="{7CD2FA9B-E898-494D-ABAF-5262B8B0B045}" type="sibTrans" cxnId="{0AFBD620-DEE7-4D1C-9EE2-FE111FF5F7EA}">
      <dgm:prSet/>
      <dgm:spPr/>
      <dgm:t>
        <a:bodyPr/>
        <a:lstStyle/>
        <a:p>
          <a:endParaRPr lang="hr-HR"/>
        </a:p>
      </dgm:t>
    </dgm:pt>
    <dgm:pt modelId="{7A8E9BE7-F7C5-462E-B001-5AE2F262E429}">
      <dgm:prSet custT="1"/>
      <dgm:spPr/>
      <dgm:t>
        <a:bodyPr/>
        <a:lstStyle/>
        <a:p>
          <a:r>
            <a:rPr lang="hr-HR" sz="1600" dirty="0"/>
            <a:t>Konstrukti na dubljoj razini</a:t>
          </a:r>
        </a:p>
      </dgm:t>
    </dgm:pt>
    <dgm:pt modelId="{A91A288C-5D8F-4F2C-8E03-C4A21AE2A8CC}" type="parTrans" cxnId="{A03D02D9-188F-4B9B-BCAD-01B744A2B74A}">
      <dgm:prSet/>
      <dgm:spPr/>
      <dgm:t>
        <a:bodyPr/>
        <a:lstStyle/>
        <a:p>
          <a:endParaRPr lang="hr-HR"/>
        </a:p>
      </dgm:t>
    </dgm:pt>
    <dgm:pt modelId="{383D1A8C-D636-4E61-8D96-FD0E04741367}" type="sibTrans" cxnId="{A03D02D9-188F-4B9B-BCAD-01B744A2B74A}">
      <dgm:prSet/>
      <dgm:spPr/>
      <dgm:t>
        <a:bodyPr/>
        <a:lstStyle/>
        <a:p>
          <a:endParaRPr lang="hr-HR"/>
        </a:p>
      </dgm:t>
    </dgm:pt>
    <dgm:pt modelId="{F69FC1E2-5439-4735-80A1-255D9E50DC1C}">
      <dgm:prSet custT="1"/>
      <dgm:spPr/>
      <dgm:t>
        <a:bodyPr/>
        <a:lstStyle/>
        <a:p>
          <a:r>
            <a:rPr lang="hr-HR" sz="1600" dirty="0"/>
            <a:t>Promjena može osigurati dugotrajne promjene AM</a:t>
          </a:r>
        </a:p>
      </dgm:t>
    </dgm:pt>
    <dgm:pt modelId="{19963156-6A33-4244-851D-840B96CEA1D3}" type="parTrans" cxnId="{22556072-5AB1-4726-824D-68A736F58A2D}">
      <dgm:prSet/>
      <dgm:spPr/>
      <dgm:t>
        <a:bodyPr/>
        <a:lstStyle/>
        <a:p>
          <a:endParaRPr lang="hr-HR"/>
        </a:p>
      </dgm:t>
    </dgm:pt>
    <dgm:pt modelId="{227DF7B2-B530-4A16-855A-CC771E923238}" type="sibTrans" cxnId="{22556072-5AB1-4726-824D-68A736F58A2D}">
      <dgm:prSet/>
      <dgm:spPr/>
      <dgm:t>
        <a:bodyPr/>
        <a:lstStyle/>
        <a:p>
          <a:endParaRPr lang="hr-HR"/>
        </a:p>
      </dgm:t>
    </dgm:pt>
    <dgm:pt modelId="{DC576166-D577-4070-AD0B-8E4A6B212D18}" type="pres">
      <dgm:prSet presAssocID="{E70C013B-FDD0-438C-954C-1617944B09F2}" presName="Name0" presStyleCnt="0">
        <dgm:presLayoutVars>
          <dgm:dir/>
          <dgm:animLvl val="lvl"/>
          <dgm:resizeHandles val="exact"/>
        </dgm:presLayoutVars>
      </dgm:prSet>
      <dgm:spPr/>
    </dgm:pt>
    <dgm:pt modelId="{47CCAC0E-233B-4771-850A-F09D06BDF7E5}" type="pres">
      <dgm:prSet presAssocID="{C4033EFC-5A55-4DFD-8780-6F539192DBEB}" presName="linNode" presStyleCnt="0"/>
      <dgm:spPr/>
    </dgm:pt>
    <dgm:pt modelId="{8388B5E5-9743-4DAA-A0C3-5D368954A62D}" type="pres">
      <dgm:prSet presAssocID="{C4033EFC-5A55-4DFD-8780-6F539192DBEB}" presName="parentText" presStyleLbl="node1" presStyleIdx="0" presStyleCnt="3" custScaleY="145075">
        <dgm:presLayoutVars>
          <dgm:chMax val="1"/>
          <dgm:bulletEnabled val="1"/>
        </dgm:presLayoutVars>
      </dgm:prSet>
      <dgm:spPr/>
    </dgm:pt>
    <dgm:pt modelId="{AF86C919-7996-44F2-AD43-A2FB38E10FBD}" type="pres">
      <dgm:prSet presAssocID="{C4033EFC-5A55-4DFD-8780-6F539192DBEB}" presName="descendantText" presStyleLbl="alignAccFollowNode1" presStyleIdx="0" presStyleCnt="3" custScaleY="165239" custLinFactNeighborX="291" custLinFactNeighborY="1870">
        <dgm:presLayoutVars>
          <dgm:bulletEnabled val="1"/>
        </dgm:presLayoutVars>
      </dgm:prSet>
      <dgm:spPr/>
    </dgm:pt>
    <dgm:pt modelId="{A9B669D0-9384-4657-92F7-68B332E2C4DA}" type="pres">
      <dgm:prSet presAssocID="{C4669904-4C19-498A-B459-A009C1E49DD6}" presName="sp" presStyleCnt="0"/>
      <dgm:spPr/>
    </dgm:pt>
    <dgm:pt modelId="{D75F9DFF-7327-4E67-97A3-162E52722C15}" type="pres">
      <dgm:prSet presAssocID="{00C516C5-836E-4415-B51F-C3390B110651}" presName="linNode" presStyleCnt="0"/>
      <dgm:spPr/>
    </dgm:pt>
    <dgm:pt modelId="{AF1E16F9-30CF-4BC7-97E9-8D0B7C3690EC}" type="pres">
      <dgm:prSet presAssocID="{00C516C5-836E-4415-B51F-C3390B110651}" presName="parentText" presStyleLbl="node1" presStyleIdx="1" presStyleCnt="3">
        <dgm:presLayoutVars>
          <dgm:chMax val="1"/>
          <dgm:bulletEnabled val="1"/>
        </dgm:presLayoutVars>
      </dgm:prSet>
      <dgm:spPr/>
    </dgm:pt>
    <dgm:pt modelId="{0CDFC477-5B88-45A0-AC0F-85FEED0361AF}" type="pres">
      <dgm:prSet presAssocID="{00C516C5-836E-4415-B51F-C3390B110651}" presName="descendantText" presStyleLbl="alignAccFollowNode1" presStyleIdx="1" presStyleCnt="3" custScaleY="111831" custLinFactNeighborY="4606">
        <dgm:presLayoutVars>
          <dgm:bulletEnabled val="1"/>
        </dgm:presLayoutVars>
      </dgm:prSet>
      <dgm:spPr/>
    </dgm:pt>
    <dgm:pt modelId="{581B98A3-DD2E-4651-8FA4-7994AF75E8AB}" type="pres">
      <dgm:prSet presAssocID="{13A9F4E7-181E-440F-9FAE-5D3C733481FF}" presName="sp" presStyleCnt="0"/>
      <dgm:spPr/>
    </dgm:pt>
    <dgm:pt modelId="{E1294637-0814-43BF-80EA-ABE782E290D9}" type="pres">
      <dgm:prSet presAssocID="{B54DB99B-34B8-47F2-B450-92D30BC81D23}" presName="linNode" presStyleCnt="0"/>
      <dgm:spPr/>
    </dgm:pt>
    <dgm:pt modelId="{7C42F4F3-3B3B-439A-88F1-4E6D7A5005F8}" type="pres">
      <dgm:prSet presAssocID="{B54DB99B-34B8-47F2-B450-92D30BC81D23}" presName="parentText" presStyleLbl="node1" presStyleIdx="2" presStyleCnt="3">
        <dgm:presLayoutVars>
          <dgm:chMax val="1"/>
          <dgm:bulletEnabled val="1"/>
        </dgm:presLayoutVars>
      </dgm:prSet>
      <dgm:spPr/>
    </dgm:pt>
    <dgm:pt modelId="{7FE37BEE-4B4F-4C4D-94CE-B01B8D16D466}" type="pres">
      <dgm:prSet presAssocID="{B54DB99B-34B8-47F2-B450-92D30BC81D23}" presName="descendantText" presStyleLbl="alignAccFollowNode1" presStyleIdx="2" presStyleCnt="3" custScaleY="107453" custLinFactNeighborY="5510">
        <dgm:presLayoutVars>
          <dgm:bulletEnabled val="1"/>
        </dgm:presLayoutVars>
      </dgm:prSet>
      <dgm:spPr/>
    </dgm:pt>
  </dgm:ptLst>
  <dgm:cxnLst>
    <dgm:cxn modelId="{EF4D0315-0BF8-42C8-8368-1AFADE50913B}" srcId="{C4033EFC-5A55-4DFD-8780-6F539192DBEB}" destId="{00750870-C06F-41C4-A518-6033D1B5DE16}" srcOrd="4" destOrd="0" parTransId="{AC06C7F4-3DF6-4393-BC3A-3C3BB1DA4A0D}" sibTransId="{4E027368-F4ED-4B07-BD8B-C9E3E1AB7BFB}"/>
    <dgm:cxn modelId="{0AFBD620-DEE7-4D1C-9EE2-FE111FF5F7EA}" srcId="{E70C013B-FDD0-438C-954C-1617944B09F2}" destId="{B54DB99B-34B8-47F2-B450-92D30BC81D23}" srcOrd="2" destOrd="0" parTransId="{933CA026-539B-4DA9-B31C-5614D6CDDEDF}" sibTransId="{7CD2FA9B-E898-494D-ABAF-5262B8B0B045}"/>
    <dgm:cxn modelId="{47DB9B25-482D-4C36-A650-A48B20600DA8}" srcId="{C4033EFC-5A55-4DFD-8780-6F539192DBEB}" destId="{ECAE4439-F9A0-4BEF-9E91-28590974CDBB}" srcOrd="2" destOrd="0" parTransId="{DB6458AC-7951-423C-B49C-C57F75FF1946}" sibTransId="{57D4D134-AC3D-4F98-AA56-05DCD17AC48A}"/>
    <dgm:cxn modelId="{EAE41C63-4213-4F7F-A0D5-C67EBA0B208C}" type="presOf" srcId="{E70C013B-FDD0-438C-954C-1617944B09F2}" destId="{DC576166-D577-4070-AD0B-8E4A6B212D18}" srcOrd="0" destOrd="0" presId="urn:microsoft.com/office/officeart/2005/8/layout/vList5"/>
    <dgm:cxn modelId="{800B8B64-35CE-42CF-B1A7-EF7B570BD673}" type="presOf" srcId="{00C516C5-836E-4415-B51F-C3390B110651}" destId="{AF1E16F9-30CF-4BC7-97E9-8D0B7C3690EC}" srcOrd="0" destOrd="0" presId="urn:microsoft.com/office/officeart/2005/8/layout/vList5"/>
    <dgm:cxn modelId="{4624AF48-FB1B-41ED-8431-B5324EED1056}" srcId="{C4033EFC-5A55-4DFD-8780-6F539192DBEB}" destId="{D2A00871-CF0B-4B36-A396-1772052F6821}" srcOrd="3" destOrd="0" parTransId="{F51721E3-DA18-4F72-8233-84518253C265}" sibTransId="{051FF2E4-7223-4CCC-A2D2-3D771DAE4C82}"/>
    <dgm:cxn modelId="{22556072-5AB1-4726-824D-68A736F58A2D}" srcId="{B54DB99B-34B8-47F2-B450-92D30BC81D23}" destId="{F69FC1E2-5439-4735-80A1-255D9E50DC1C}" srcOrd="1" destOrd="0" parTransId="{19963156-6A33-4244-851D-840B96CEA1D3}" sibTransId="{227DF7B2-B530-4A16-855A-CC771E923238}"/>
    <dgm:cxn modelId="{B80BEF72-E2BA-4342-9A05-AFF244B9B962}" type="presOf" srcId="{7A8E9BE7-F7C5-462E-B001-5AE2F262E429}" destId="{7FE37BEE-4B4F-4C4D-94CE-B01B8D16D466}" srcOrd="0" destOrd="0" presId="urn:microsoft.com/office/officeart/2005/8/layout/vList5"/>
    <dgm:cxn modelId="{F5701853-2BA8-45D7-B355-D04411A9E2D5}" srcId="{00C516C5-836E-4415-B51F-C3390B110651}" destId="{E52D83CF-F790-4772-91CD-CC5EAF637800}" srcOrd="0" destOrd="0" parTransId="{0C50639B-5ABF-4340-B622-DB6E458F9154}" sibTransId="{766314EC-FD1E-4D8A-8BCA-57F1D07D8E5E}"/>
    <dgm:cxn modelId="{2FA02575-8BAD-4C93-B444-530A0A980C08}" type="presOf" srcId="{7DF5555D-B2FB-4F78-B619-F05243CA631E}" destId="{AF86C919-7996-44F2-AD43-A2FB38E10FBD}" srcOrd="0" destOrd="0" presId="urn:microsoft.com/office/officeart/2005/8/layout/vList5"/>
    <dgm:cxn modelId="{197B4E78-A54F-416D-85B1-D89EF43B8CD5}" type="presOf" srcId="{ECAE4439-F9A0-4BEF-9E91-28590974CDBB}" destId="{AF86C919-7996-44F2-AD43-A2FB38E10FBD}" srcOrd="0" destOrd="2" presId="urn:microsoft.com/office/officeart/2005/8/layout/vList5"/>
    <dgm:cxn modelId="{4D92EF79-B8F9-462A-8148-DB55996668C7}" srcId="{E70C013B-FDD0-438C-954C-1617944B09F2}" destId="{00C516C5-836E-4415-B51F-C3390B110651}" srcOrd="1" destOrd="0" parTransId="{1117AB7E-83C8-4CCA-9221-79E77DDB8480}" sibTransId="{13A9F4E7-181E-440F-9FAE-5D3C733481FF}"/>
    <dgm:cxn modelId="{D7A9BE7D-0CA1-4068-8660-0AAC073660FB}" srcId="{00C516C5-836E-4415-B51F-C3390B110651}" destId="{3C52B57C-1D27-4370-8D46-DCFEAC51DDD7}" srcOrd="1" destOrd="0" parTransId="{A88343CF-D40B-4CF5-A49F-2424100BD175}" sibTransId="{3F7E5D30-0640-421B-892C-09314CFFDE6B}"/>
    <dgm:cxn modelId="{28235780-A235-4C30-A520-1858551A34B3}" type="presOf" srcId="{3C52B57C-1D27-4370-8D46-DCFEAC51DDD7}" destId="{0CDFC477-5B88-45A0-AC0F-85FEED0361AF}" srcOrd="0" destOrd="1" presId="urn:microsoft.com/office/officeart/2005/8/layout/vList5"/>
    <dgm:cxn modelId="{E555B688-2B0B-48DC-A13A-641DF2596ADA}" type="presOf" srcId="{00775EDE-AB62-4231-9787-D3AFB02BC911}" destId="{AF86C919-7996-44F2-AD43-A2FB38E10FBD}" srcOrd="0" destOrd="1" presId="urn:microsoft.com/office/officeart/2005/8/layout/vList5"/>
    <dgm:cxn modelId="{25A2F79E-1E9A-463B-9ED5-5EC5C02DA21B}" type="presOf" srcId="{00750870-C06F-41C4-A518-6033D1B5DE16}" destId="{AF86C919-7996-44F2-AD43-A2FB38E10FBD}" srcOrd="0" destOrd="4" presId="urn:microsoft.com/office/officeart/2005/8/layout/vList5"/>
    <dgm:cxn modelId="{92502BB0-93EE-47EA-903D-8127245913BB}" type="presOf" srcId="{C4033EFC-5A55-4DFD-8780-6F539192DBEB}" destId="{8388B5E5-9743-4DAA-A0C3-5D368954A62D}" srcOrd="0" destOrd="0" presId="urn:microsoft.com/office/officeart/2005/8/layout/vList5"/>
    <dgm:cxn modelId="{0DE7E5B5-0B77-4F5D-AAB4-B061C4F4AB9B}" type="presOf" srcId="{B54DB99B-34B8-47F2-B450-92D30BC81D23}" destId="{7C42F4F3-3B3B-439A-88F1-4E6D7A5005F8}" srcOrd="0" destOrd="0" presId="urn:microsoft.com/office/officeart/2005/8/layout/vList5"/>
    <dgm:cxn modelId="{850651B9-F61B-4B25-8D80-F5C173ABE52B}" srcId="{E70C013B-FDD0-438C-954C-1617944B09F2}" destId="{C4033EFC-5A55-4DFD-8780-6F539192DBEB}" srcOrd="0" destOrd="0" parTransId="{6CC062F0-C645-4FFA-94D9-F266A3CCA3D4}" sibTransId="{C4669904-4C19-498A-B459-A009C1E49DD6}"/>
    <dgm:cxn modelId="{2F870CBA-FA1E-4E13-8DEE-7F19A78A7C80}" srcId="{C4033EFC-5A55-4DFD-8780-6F539192DBEB}" destId="{7DF5555D-B2FB-4F78-B619-F05243CA631E}" srcOrd="0" destOrd="0" parTransId="{CDFBD54B-437B-42B1-9CD7-05F6617EA655}" sibTransId="{F2962D01-73A9-4D37-88D0-92397F94F663}"/>
    <dgm:cxn modelId="{233A78C9-804D-446D-A8BD-5DE201E489C1}" srcId="{C4033EFC-5A55-4DFD-8780-6F539192DBEB}" destId="{00775EDE-AB62-4231-9787-D3AFB02BC911}" srcOrd="1" destOrd="0" parTransId="{9AF47E75-97C3-41AA-9BE9-A16043060E57}" sibTransId="{A8B658A6-38DA-454E-9E7A-4B1F01C529C3}"/>
    <dgm:cxn modelId="{6824E8C9-543C-472B-9E22-FE21BE50601E}" type="presOf" srcId="{F69FC1E2-5439-4735-80A1-255D9E50DC1C}" destId="{7FE37BEE-4B4F-4C4D-94CE-B01B8D16D466}" srcOrd="0" destOrd="1" presId="urn:microsoft.com/office/officeart/2005/8/layout/vList5"/>
    <dgm:cxn modelId="{A03D02D9-188F-4B9B-BCAD-01B744A2B74A}" srcId="{B54DB99B-34B8-47F2-B450-92D30BC81D23}" destId="{7A8E9BE7-F7C5-462E-B001-5AE2F262E429}" srcOrd="0" destOrd="0" parTransId="{A91A288C-5D8F-4F2C-8E03-C4A21AE2A8CC}" sibTransId="{383D1A8C-D636-4E61-8D96-FD0E04741367}"/>
    <dgm:cxn modelId="{CC07F7DD-96D7-43CE-874A-BD83CFE33278}" type="presOf" srcId="{E52D83CF-F790-4772-91CD-CC5EAF637800}" destId="{0CDFC477-5B88-45A0-AC0F-85FEED0361AF}" srcOrd="0" destOrd="0" presId="urn:microsoft.com/office/officeart/2005/8/layout/vList5"/>
    <dgm:cxn modelId="{787EA3E6-7F35-43B4-A110-CACB2EA7C38A}" type="presOf" srcId="{D2A00871-CF0B-4B36-A396-1772052F6821}" destId="{AF86C919-7996-44F2-AD43-A2FB38E10FBD}" srcOrd="0" destOrd="3" presId="urn:microsoft.com/office/officeart/2005/8/layout/vList5"/>
    <dgm:cxn modelId="{86BD1631-DEB3-4802-A1D0-B5B8EF2F6AA6}" type="presParOf" srcId="{DC576166-D577-4070-AD0B-8E4A6B212D18}" destId="{47CCAC0E-233B-4771-850A-F09D06BDF7E5}" srcOrd="0" destOrd="0" presId="urn:microsoft.com/office/officeart/2005/8/layout/vList5"/>
    <dgm:cxn modelId="{FCCD8715-CD17-4C95-93A6-44B07589CC67}" type="presParOf" srcId="{47CCAC0E-233B-4771-850A-F09D06BDF7E5}" destId="{8388B5E5-9743-4DAA-A0C3-5D368954A62D}" srcOrd="0" destOrd="0" presId="urn:microsoft.com/office/officeart/2005/8/layout/vList5"/>
    <dgm:cxn modelId="{5D478944-0A6F-461E-819E-D17EDF15BDF3}" type="presParOf" srcId="{47CCAC0E-233B-4771-850A-F09D06BDF7E5}" destId="{AF86C919-7996-44F2-AD43-A2FB38E10FBD}" srcOrd="1" destOrd="0" presId="urn:microsoft.com/office/officeart/2005/8/layout/vList5"/>
    <dgm:cxn modelId="{F483F364-12EA-464C-8416-D549737D8104}" type="presParOf" srcId="{DC576166-D577-4070-AD0B-8E4A6B212D18}" destId="{A9B669D0-9384-4657-92F7-68B332E2C4DA}" srcOrd="1" destOrd="0" presId="urn:microsoft.com/office/officeart/2005/8/layout/vList5"/>
    <dgm:cxn modelId="{8A146CBE-7381-4528-87E8-70B621F6C042}" type="presParOf" srcId="{DC576166-D577-4070-AD0B-8E4A6B212D18}" destId="{D75F9DFF-7327-4E67-97A3-162E52722C15}" srcOrd="2" destOrd="0" presId="urn:microsoft.com/office/officeart/2005/8/layout/vList5"/>
    <dgm:cxn modelId="{823A1674-0915-424B-AFE7-500E0CFC4CA3}" type="presParOf" srcId="{D75F9DFF-7327-4E67-97A3-162E52722C15}" destId="{AF1E16F9-30CF-4BC7-97E9-8D0B7C3690EC}" srcOrd="0" destOrd="0" presId="urn:microsoft.com/office/officeart/2005/8/layout/vList5"/>
    <dgm:cxn modelId="{7A80BA50-B20C-494B-A4E9-330B435086C9}" type="presParOf" srcId="{D75F9DFF-7327-4E67-97A3-162E52722C15}" destId="{0CDFC477-5B88-45A0-AC0F-85FEED0361AF}" srcOrd="1" destOrd="0" presId="urn:microsoft.com/office/officeart/2005/8/layout/vList5"/>
    <dgm:cxn modelId="{16EDF1A4-D339-44A3-B834-BEEAAFB42EAC}" type="presParOf" srcId="{DC576166-D577-4070-AD0B-8E4A6B212D18}" destId="{581B98A3-DD2E-4651-8FA4-7994AF75E8AB}" srcOrd="3" destOrd="0" presId="urn:microsoft.com/office/officeart/2005/8/layout/vList5"/>
    <dgm:cxn modelId="{207BD38A-3209-4E3F-9C46-EAE27671A6D3}" type="presParOf" srcId="{DC576166-D577-4070-AD0B-8E4A6B212D18}" destId="{E1294637-0814-43BF-80EA-ABE782E290D9}" srcOrd="4" destOrd="0" presId="urn:microsoft.com/office/officeart/2005/8/layout/vList5"/>
    <dgm:cxn modelId="{D2513073-6CD7-4B86-B30D-DD57E5E0D2AF}" type="presParOf" srcId="{E1294637-0814-43BF-80EA-ABE782E290D9}" destId="{7C42F4F3-3B3B-439A-88F1-4E6D7A5005F8}" srcOrd="0" destOrd="0" presId="urn:microsoft.com/office/officeart/2005/8/layout/vList5"/>
    <dgm:cxn modelId="{93BA7B53-1B28-458E-9872-08263A83C29A}" type="presParOf" srcId="{E1294637-0814-43BF-80EA-ABE782E290D9}" destId="{7FE37BEE-4B4F-4C4D-94CE-B01B8D16D466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E70C013B-FDD0-438C-954C-1617944B09F2}" type="doc">
      <dgm:prSet loTypeId="urn:microsoft.com/office/officeart/2005/8/layout/vList5" loCatId="list" qsTypeId="urn:microsoft.com/office/officeart/2005/8/quickstyle/3d1" qsCatId="3D" csTypeId="urn:microsoft.com/office/officeart/2005/8/colors/colorful2" csCatId="colorful" phldr="1"/>
      <dgm:spPr/>
      <dgm:t>
        <a:bodyPr/>
        <a:lstStyle/>
        <a:p>
          <a:endParaRPr lang="hr-HR"/>
        </a:p>
      </dgm:t>
    </dgm:pt>
    <dgm:pt modelId="{4AE8D6C8-7A49-4352-87EE-04A32AA55D6F}">
      <dgm:prSet custT="1"/>
      <dgm:spPr/>
      <dgm:t>
        <a:bodyPr/>
        <a:lstStyle/>
        <a:p>
          <a:r>
            <a:rPr lang="hr-HR" sz="1600" dirty="0"/>
            <a:t>Izlaganje od najmanje zastrašujuće situacije u hijerarhiji do najviše zastrašujuće</a:t>
          </a:r>
        </a:p>
      </dgm:t>
    </dgm:pt>
    <dgm:pt modelId="{D43DCCCB-27F2-4547-829F-8FC038FB2C6B}" type="parTrans" cxnId="{4DCAEAFF-EAFD-45F0-9833-E043CB63956A}">
      <dgm:prSet/>
      <dgm:spPr/>
      <dgm:t>
        <a:bodyPr/>
        <a:lstStyle/>
        <a:p>
          <a:endParaRPr lang="hr-HR"/>
        </a:p>
      </dgm:t>
    </dgm:pt>
    <dgm:pt modelId="{C67E29DF-3853-4FBB-88AF-50152BB3772F}" type="sibTrans" cxnId="{4DCAEAFF-EAFD-45F0-9833-E043CB63956A}">
      <dgm:prSet/>
      <dgm:spPr/>
      <dgm:t>
        <a:bodyPr/>
        <a:lstStyle/>
        <a:p>
          <a:endParaRPr lang="hr-HR"/>
        </a:p>
      </dgm:t>
    </dgm:pt>
    <dgm:pt modelId="{F25E70E9-4972-4DE7-B94D-ECBB985D614D}">
      <dgm:prSet custT="1"/>
      <dgm:spPr/>
      <dgm:t>
        <a:bodyPr/>
        <a:lstStyle/>
        <a:p>
          <a:r>
            <a:rPr lang="hr-HR" sz="1800" b="1" dirty="0"/>
            <a:t>IZLAGANJE ZASTRAŠUJUĆIM I/ILI IZBJEGAVAJUĆIM SIMPTOMIMA I SITUACIJAMA, UZ UKLANJANJE SIGURNOSNIH PONAŠANJA</a:t>
          </a:r>
        </a:p>
      </dgm:t>
    </dgm:pt>
    <dgm:pt modelId="{DEB31A6B-F7C4-4F4D-AECF-F179F5E2519B}" type="parTrans" cxnId="{CB1242DD-0919-44F9-AF74-F40A0F682A2E}">
      <dgm:prSet/>
      <dgm:spPr/>
      <dgm:t>
        <a:bodyPr/>
        <a:lstStyle/>
        <a:p>
          <a:endParaRPr lang="hr-HR"/>
        </a:p>
      </dgm:t>
    </dgm:pt>
    <dgm:pt modelId="{FCFD556C-F3AB-4297-84AF-62FA51F33B80}" type="sibTrans" cxnId="{CB1242DD-0919-44F9-AF74-F40A0F682A2E}">
      <dgm:prSet/>
      <dgm:spPr/>
      <dgm:t>
        <a:bodyPr/>
        <a:lstStyle/>
        <a:p>
          <a:endParaRPr lang="hr-HR"/>
        </a:p>
      </dgm:t>
    </dgm:pt>
    <dgm:pt modelId="{F9C54644-55E0-43C9-9F2F-082F6F6E3213}">
      <dgm:prSet custT="1"/>
      <dgm:spPr/>
      <dgm:t>
        <a:bodyPr/>
        <a:lstStyle/>
        <a:p>
          <a:endParaRPr lang="hr-HR" sz="1600" dirty="0"/>
        </a:p>
      </dgm:t>
    </dgm:pt>
    <dgm:pt modelId="{4C14A8D3-FD00-4947-ACE5-FC61681FA792}" type="parTrans" cxnId="{E6916B67-18AC-4F0E-9DB9-AC3D62282C26}">
      <dgm:prSet/>
      <dgm:spPr/>
      <dgm:t>
        <a:bodyPr/>
        <a:lstStyle/>
        <a:p>
          <a:endParaRPr lang="hr-HR"/>
        </a:p>
      </dgm:t>
    </dgm:pt>
    <dgm:pt modelId="{6C79CBD4-E3F0-46C9-A028-A1F8A3E55975}" type="sibTrans" cxnId="{E6916B67-18AC-4F0E-9DB9-AC3D62282C26}">
      <dgm:prSet/>
      <dgm:spPr/>
      <dgm:t>
        <a:bodyPr/>
        <a:lstStyle/>
        <a:p>
          <a:endParaRPr lang="hr-HR"/>
        </a:p>
      </dgm:t>
    </dgm:pt>
    <dgm:pt modelId="{AD753EBF-0A48-4E07-BDAF-D92581989CDA}">
      <dgm:prSet custT="1"/>
      <dgm:spPr/>
      <dgm:t>
        <a:bodyPr/>
        <a:lstStyle/>
        <a:p>
          <a:r>
            <a:rPr lang="hr-HR" sz="1800" b="1" dirty="0"/>
            <a:t>INDUCIRANJE PANIKE</a:t>
          </a:r>
        </a:p>
      </dgm:t>
    </dgm:pt>
    <dgm:pt modelId="{652A7AA2-9B3A-4FA5-AE69-D1FC40142AC2}" type="parTrans" cxnId="{34B917EA-F6CE-4751-8159-681D1BCE8B7C}">
      <dgm:prSet/>
      <dgm:spPr/>
      <dgm:t>
        <a:bodyPr/>
        <a:lstStyle/>
        <a:p>
          <a:endParaRPr lang="hr-HR"/>
        </a:p>
      </dgm:t>
    </dgm:pt>
    <dgm:pt modelId="{C070911D-BB6F-4C20-B71E-0937D717D1C8}" type="sibTrans" cxnId="{34B917EA-F6CE-4751-8159-681D1BCE8B7C}">
      <dgm:prSet/>
      <dgm:spPr/>
      <dgm:t>
        <a:bodyPr/>
        <a:lstStyle/>
        <a:p>
          <a:endParaRPr lang="hr-HR"/>
        </a:p>
      </dgm:t>
    </dgm:pt>
    <dgm:pt modelId="{DB4A0A64-909E-45DA-9EC7-D6F57EE64AD8}">
      <dgm:prSet custT="1"/>
      <dgm:spPr/>
      <dgm:t>
        <a:bodyPr/>
        <a:lstStyle/>
        <a:p>
          <a:r>
            <a:rPr lang="hr-HR" sz="1600" dirty="0"/>
            <a:t>Ključna komponenta, svrha odbaciti pacijentova vjerovanja da su tjelesne senzacije panike opasne (Clarkov model)</a:t>
          </a:r>
        </a:p>
      </dgm:t>
    </dgm:pt>
    <dgm:pt modelId="{BFE75A11-1B70-4B4E-9A0F-AE43F162E997}" type="parTrans" cxnId="{EBA60EFC-66C2-43EA-B121-85674B005AEB}">
      <dgm:prSet/>
      <dgm:spPr/>
      <dgm:t>
        <a:bodyPr/>
        <a:lstStyle/>
        <a:p>
          <a:endParaRPr lang="hr-HR"/>
        </a:p>
      </dgm:t>
    </dgm:pt>
    <dgm:pt modelId="{FA64BDAB-CB06-4093-AB61-DF798256255F}" type="sibTrans" cxnId="{EBA60EFC-66C2-43EA-B121-85674B005AEB}">
      <dgm:prSet/>
      <dgm:spPr/>
      <dgm:t>
        <a:bodyPr/>
        <a:lstStyle/>
        <a:p>
          <a:endParaRPr lang="hr-HR"/>
        </a:p>
      </dgm:t>
    </dgm:pt>
    <dgm:pt modelId="{25411DEB-15A8-4D22-8B64-38724A5F4B3E}">
      <dgm:prSet custT="1"/>
      <dgm:spPr/>
      <dgm:t>
        <a:bodyPr/>
        <a:lstStyle/>
        <a:p>
          <a:endParaRPr lang="hr-HR" sz="1600" dirty="0"/>
        </a:p>
      </dgm:t>
    </dgm:pt>
    <dgm:pt modelId="{27F9292D-D385-45C1-836F-7C2C5220708A}" type="parTrans" cxnId="{BC92EF63-8AB2-46CD-89FE-7DF46AE36AD7}">
      <dgm:prSet/>
      <dgm:spPr/>
      <dgm:t>
        <a:bodyPr/>
        <a:lstStyle/>
        <a:p>
          <a:endParaRPr lang="hr-HR"/>
        </a:p>
      </dgm:t>
    </dgm:pt>
    <dgm:pt modelId="{08F38A94-23ED-46C9-A3B1-F2A77F4C2E9C}" type="sibTrans" cxnId="{BC92EF63-8AB2-46CD-89FE-7DF46AE36AD7}">
      <dgm:prSet/>
      <dgm:spPr/>
      <dgm:t>
        <a:bodyPr/>
        <a:lstStyle/>
        <a:p>
          <a:endParaRPr lang="hr-HR"/>
        </a:p>
      </dgm:t>
    </dgm:pt>
    <dgm:pt modelId="{7431851C-ED05-4B1E-88F6-EBD9E47E934A}">
      <dgm:prSet custT="1"/>
      <dgm:spPr/>
      <dgm:t>
        <a:bodyPr/>
        <a:lstStyle/>
        <a:p>
          <a:r>
            <a:rPr lang="hr-HR" sz="1600" dirty="0"/>
            <a:t>Dekatastrofizacija simptoma</a:t>
          </a:r>
        </a:p>
      </dgm:t>
    </dgm:pt>
    <dgm:pt modelId="{82A6E797-55F3-4132-B955-AA9CC045CA67}" type="parTrans" cxnId="{9A95F6C2-789A-4D0D-B1E2-EDA49ABB8066}">
      <dgm:prSet/>
      <dgm:spPr/>
      <dgm:t>
        <a:bodyPr/>
        <a:lstStyle/>
        <a:p>
          <a:endParaRPr lang="hr-HR"/>
        </a:p>
      </dgm:t>
    </dgm:pt>
    <dgm:pt modelId="{6C24845C-4950-4514-B5AD-7A185F679F22}" type="sibTrans" cxnId="{9A95F6C2-789A-4D0D-B1E2-EDA49ABB8066}">
      <dgm:prSet/>
      <dgm:spPr/>
      <dgm:t>
        <a:bodyPr/>
        <a:lstStyle/>
        <a:p>
          <a:endParaRPr lang="hr-HR"/>
        </a:p>
      </dgm:t>
    </dgm:pt>
    <dgm:pt modelId="{733CCEE3-8CBD-42F7-B6C2-EE4B97240100}">
      <dgm:prSet custT="1"/>
      <dgm:spPr/>
      <dgm:t>
        <a:bodyPr/>
        <a:lstStyle/>
        <a:p>
          <a:r>
            <a:rPr lang="hr-HR" sz="1600" dirty="0"/>
            <a:t>Izlaganje u mašti; izlaganje in vivo</a:t>
          </a:r>
        </a:p>
      </dgm:t>
    </dgm:pt>
    <dgm:pt modelId="{1CFCDC5A-C76F-4B68-81BE-C5C6A33B7D94}" type="parTrans" cxnId="{51297385-D48E-4F34-8B47-C55663E74A76}">
      <dgm:prSet/>
      <dgm:spPr/>
      <dgm:t>
        <a:bodyPr/>
        <a:lstStyle/>
        <a:p>
          <a:endParaRPr lang="hr-HR"/>
        </a:p>
      </dgm:t>
    </dgm:pt>
    <dgm:pt modelId="{E69A487F-D2C3-4501-8BC3-621EEEEC1DBB}" type="sibTrans" cxnId="{51297385-D48E-4F34-8B47-C55663E74A76}">
      <dgm:prSet/>
      <dgm:spPr/>
      <dgm:t>
        <a:bodyPr/>
        <a:lstStyle/>
        <a:p>
          <a:endParaRPr lang="hr-HR"/>
        </a:p>
      </dgm:t>
    </dgm:pt>
    <dgm:pt modelId="{D45F7F3B-A8E8-4084-984F-3DCFE864BE6B}">
      <dgm:prSet custT="1"/>
      <dgm:spPr/>
      <dgm:t>
        <a:bodyPr/>
        <a:lstStyle/>
        <a:p>
          <a:r>
            <a:rPr lang="hr-HR" sz="1600" dirty="0"/>
            <a:t>Prekid korištenja svih sigurnosnih ponašanja – po potrebi uključiti u hijerarhiju izlaganja</a:t>
          </a:r>
        </a:p>
      </dgm:t>
    </dgm:pt>
    <dgm:pt modelId="{8195447C-43EF-4802-9067-424B8A8BF2CD}" type="parTrans" cxnId="{F4A0E200-10FC-4ED2-8B50-9B6F468DC459}">
      <dgm:prSet/>
      <dgm:spPr/>
      <dgm:t>
        <a:bodyPr/>
        <a:lstStyle/>
        <a:p>
          <a:endParaRPr lang="hr-HR"/>
        </a:p>
      </dgm:t>
    </dgm:pt>
    <dgm:pt modelId="{5E2EE695-2C06-488D-8A42-5D77E72560D2}" type="sibTrans" cxnId="{F4A0E200-10FC-4ED2-8B50-9B6F468DC459}">
      <dgm:prSet/>
      <dgm:spPr/>
      <dgm:t>
        <a:bodyPr/>
        <a:lstStyle/>
        <a:p>
          <a:endParaRPr lang="hr-HR"/>
        </a:p>
      </dgm:t>
    </dgm:pt>
    <dgm:pt modelId="{78CECD03-0F32-4125-8D26-541F74ECF6DD}">
      <dgm:prSet custT="1"/>
      <dgm:spPr/>
      <dgm:t>
        <a:bodyPr/>
        <a:lstStyle/>
        <a:p>
          <a:r>
            <a:rPr lang="hr-HR" sz="1600" dirty="0"/>
            <a:t>Seansa izlaganja je gotova kada je jasno da je pacijentova pogrešna procjena odbačena, kada nema potrebe bijega iz situacije ili kad je naučio da može tolerirati osjećaje i suočiti se sa situacijom</a:t>
          </a:r>
        </a:p>
      </dgm:t>
    </dgm:pt>
    <dgm:pt modelId="{0900F056-EE7B-4597-B01C-8306CAE0242C}" type="parTrans" cxnId="{8601A6F1-614B-4C91-8A14-440C1EB6717F}">
      <dgm:prSet/>
      <dgm:spPr/>
      <dgm:t>
        <a:bodyPr/>
        <a:lstStyle/>
        <a:p>
          <a:endParaRPr lang="hr-HR"/>
        </a:p>
      </dgm:t>
    </dgm:pt>
    <dgm:pt modelId="{A1C003CA-B3F6-432B-9168-CC38731E8DE4}" type="sibTrans" cxnId="{8601A6F1-614B-4C91-8A14-440C1EB6717F}">
      <dgm:prSet/>
      <dgm:spPr/>
      <dgm:t>
        <a:bodyPr/>
        <a:lstStyle/>
        <a:p>
          <a:endParaRPr lang="hr-HR"/>
        </a:p>
      </dgm:t>
    </dgm:pt>
    <dgm:pt modelId="{D4513111-7821-4D23-9938-0D4728963685}">
      <dgm:prSet custT="1"/>
      <dgm:spPr/>
      <dgm:t>
        <a:bodyPr/>
        <a:lstStyle/>
        <a:p>
          <a:endParaRPr lang="hr-HR" sz="1600" dirty="0"/>
        </a:p>
      </dgm:t>
    </dgm:pt>
    <dgm:pt modelId="{28CEB3F1-9805-4C44-958E-CC4606A00037}" type="parTrans" cxnId="{9BDD4258-4E39-430C-B784-D4033A1BE9B5}">
      <dgm:prSet/>
      <dgm:spPr/>
      <dgm:t>
        <a:bodyPr/>
        <a:lstStyle/>
        <a:p>
          <a:endParaRPr lang="hr-HR"/>
        </a:p>
      </dgm:t>
    </dgm:pt>
    <dgm:pt modelId="{C180EEAA-B728-4CF1-8047-44CF07C8F1A6}" type="sibTrans" cxnId="{9BDD4258-4E39-430C-B784-D4033A1BE9B5}">
      <dgm:prSet/>
      <dgm:spPr/>
      <dgm:t>
        <a:bodyPr/>
        <a:lstStyle/>
        <a:p>
          <a:endParaRPr lang="hr-HR"/>
        </a:p>
      </dgm:t>
    </dgm:pt>
    <dgm:pt modelId="{BF56D5B3-DFBD-4744-89C7-19E2D15A1E04}">
      <dgm:prSet custT="1"/>
      <dgm:spPr/>
      <dgm:t>
        <a:bodyPr/>
        <a:lstStyle/>
        <a:p>
          <a:r>
            <a:rPr lang="hr-HR" sz="1600" dirty="0"/>
            <a:t>Utjecaj životnih događaja – suočavanje sa životnim stresom</a:t>
          </a:r>
        </a:p>
      </dgm:t>
    </dgm:pt>
    <dgm:pt modelId="{E65BF13F-41DB-4A32-ACB8-DBA64BC2ACCD}" type="parTrans" cxnId="{A4F85C32-063C-4714-9AEB-3E97C5C70C10}">
      <dgm:prSet/>
      <dgm:spPr/>
      <dgm:t>
        <a:bodyPr/>
        <a:lstStyle/>
        <a:p>
          <a:endParaRPr lang="hr-HR"/>
        </a:p>
      </dgm:t>
    </dgm:pt>
    <dgm:pt modelId="{007858F9-5097-4ABF-AA62-6BC4E725C5C4}" type="sibTrans" cxnId="{A4F85C32-063C-4714-9AEB-3E97C5C70C10}">
      <dgm:prSet/>
      <dgm:spPr/>
      <dgm:t>
        <a:bodyPr/>
        <a:lstStyle/>
        <a:p>
          <a:endParaRPr lang="hr-HR"/>
        </a:p>
      </dgm:t>
    </dgm:pt>
    <dgm:pt modelId="{69A176A7-CCBC-4097-A14C-5F631899E508}">
      <dgm:prSet custT="1"/>
      <dgm:spPr/>
      <dgm:t>
        <a:bodyPr/>
        <a:lstStyle/>
        <a:p>
          <a:endParaRPr lang="hr-HR" sz="1600" dirty="0"/>
        </a:p>
      </dgm:t>
    </dgm:pt>
    <dgm:pt modelId="{0589967C-9DAC-42E4-A7C4-2174E01857A3}" type="parTrans" cxnId="{38BBE4B1-96F7-48D5-B349-7554584EED02}">
      <dgm:prSet/>
      <dgm:spPr/>
      <dgm:t>
        <a:bodyPr/>
        <a:lstStyle/>
        <a:p>
          <a:endParaRPr lang="hr-HR"/>
        </a:p>
      </dgm:t>
    </dgm:pt>
    <dgm:pt modelId="{443A8E39-F84D-4001-8C79-5D2282358F3C}" type="sibTrans" cxnId="{38BBE4B1-96F7-48D5-B349-7554584EED02}">
      <dgm:prSet/>
      <dgm:spPr/>
      <dgm:t>
        <a:bodyPr/>
        <a:lstStyle/>
        <a:p>
          <a:endParaRPr lang="hr-HR"/>
        </a:p>
      </dgm:t>
    </dgm:pt>
    <dgm:pt modelId="{D153658A-B286-42C8-8986-4CF034C96FF6}">
      <dgm:prSet custT="1"/>
      <dgm:spPr/>
      <dgm:t>
        <a:bodyPr/>
        <a:lstStyle/>
        <a:p>
          <a:endParaRPr lang="hr-HR" sz="1600" dirty="0"/>
        </a:p>
      </dgm:t>
    </dgm:pt>
    <dgm:pt modelId="{4F7E9F09-26B0-4674-B084-77284DB9CA95}" type="parTrans" cxnId="{C67CAC93-BB8E-4D9F-8F78-BF095E94ADEF}">
      <dgm:prSet/>
      <dgm:spPr/>
      <dgm:t>
        <a:bodyPr/>
        <a:lstStyle/>
        <a:p>
          <a:endParaRPr lang="hr-HR"/>
        </a:p>
      </dgm:t>
    </dgm:pt>
    <dgm:pt modelId="{B939989B-1A53-4E9B-B3AA-C701BC0685C4}" type="sibTrans" cxnId="{C67CAC93-BB8E-4D9F-8F78-BF095E94ADEF}">
      <dgm:prSet/>
      <dgm:spPr/>
      <dgm:t>
        <a:bodyPr/>
        <a:lstStyle/>
        <a:p>
          <a:endParaRPr lang="hr-HR"/>
        </a:p>
      </dgm:t>
    </dgm:pt>
    <dgm:pt modelId="{DC576166-D577-4070-AD0B-8E4A6B212D18}" type="pres">
      <dgm:prSet presAssocID="{E70C013B-FDD0-438C-954C-1617944B09F2}" presName="Name0" presStyleCnt="0">
        <dgm:presLayoutVars>
          <dgm:dir/>
          <dgm:animLvl val="lvl"/>
          <dgm:resizeHandles val="exact"/>
        </dgm:presLayoutVars>
      </dgm:prSet>
      <dgm:spPr/>
    </dgm:pt>
    <dgm:pt modelId="{FB65E5D7-275D-4733-8DC2-542EEC7A68C2}" type="pres">
      <dgm:prSet presAssocID="{AD753EBF-0A48-4E07-BDAF-D92581989CDA}" presName="linNode" presStyleCnt="0"/>
      <dgm:spPr/>
    </dgm:pt>
    <dgm:pt modelId="{D3B1008A-B0BF-4D76-A8DA-A9EB1977B0BD}" type="pres">
      <dgm:prSet presAssocID="{AD753EBF-0A48-4E07-BDAF-D92581989CDA}" presName="parentText" presStyleLbl="node1" presStyleIdx="0" presStyleCnt="2" custScaleY="63068" custLinFactNeighborX="-143" custLinFactNeighborY="2816">
        <dgm:presLayoutVars>
          <dgm:chMax val="1"/>
          <dgm:bulletEnabled val="1"/>
        </dgm:presLayoutVars>
      </dgm:prSet>
      <dgm:spPr/>
    </dgm:pt>
    <dgm:pt modelId="{442E3AC8-D184-4804-9568-411841F5C52D}" type="pres">
      <dgm:prSet presAssocID="{AD753EBF-0A48-4E07-BDAF-D92581989CDA}" presName="descendantText" presStyleLbl="alignAccFollowNode1" presStyleIdx="0" presStyleCnt="2" custScaleY="71965" custLinFactNeighborX="-255" custLinFactNeighborY="2964">
        <dgm:presLayoutVars>
          <dgm:bulletEnabled val="1"/>
        </dgm:presLayoutVars>
      </dgm:prSet>
      <dgm:spPr/>
    </dgm:pt>
    <dgm:pt modelId="{30266267-E6D2-4FC2-9AC6-1E931AC2740E}" type="pres">
      <dgm:prSet presAssocID="{C070911D-BB6F-4C20-B71E-0937D717D1C8}" presName="sp" presStyleCnt="0"/>
      <dgm:spPr/>
    </dgm:pt>
    <dgm:pt modelId="{CF63C401-0BE7-4590-BB6E-423AE515AFB1}" type="pres">
      <dgm:prSet presAssocID="{F25E70E9-4972-4DE7-B94D-ECBB985D614D}" presName="linNode" presStyleCnt="0"/>
      <dgm:spPr/>
    </dgm:pt>
    <dgm:pt modelId="{7203CFBE-7EFA-4C73-A568-8FEBC91A9613}" type="pres">
      <dgm:prSet presAssocID="{F25E70E9-4972-4DE7-B94D-ECBB985D614D}" presName="parentText" presStyleLbl="node1" presStyleIdx="1" presStyleCnt="2" custScaleY="55596" custLinFactNeighborX="-418" custLinFactNeighborY="24378">
        <dgm:presLayoutVars>
          <dgm:chMax val="1"/>
          <dgm:bulletEnabled val="1"/>
        </dgm:presLayoutVars>
      </dgm:prSet>
      <dgm:spPr/>
    </dgm:pt>
    <dgm:pt modelId="{893DFA1C-9A71-4F85-96A5-06B735C71055}" type="pres">
      <dgm:prSet presAssocID="{F25E70E9-4972-4DE7-B94D-ECBB985D614D}" presName="descendantText" presStyleLbl="alignAccFollowNode1" presStyleIdx="1" presStyleCnt="2" custScaleY="67347">
        <dgm:presLayoutVars>
          <dgm:bulletEnabled val="1"/>
        </dgm:presLayoutVars>
      </dgm:prSet>
      <dgm:spPr/>
    </dgm:pt>
  </dgm:ptLst>
  <dgm:cxnLst>
    <dgm:cxn modelId="{F4A0E200-10FC-4ED2-8B50-9B6F468DC459}" srcId="{F25E70E9-4972-4DE7-B94D-ECBB985D614D}" destId="{D45F7F3B-A8E8-4084-984F-3DCFE864BE6B}" srcOrd="4" destOrd="0" parTransId="{8195447C-43EF-4802-9067-424B8A8BF2CD}" sibTransId="{5E2EE695-2C06-488D-8A42-5D77E72560D2}"/>
    <dgm:cxn modelId="{68F2FA02-52A5-45ED-992A-359B2DEF6431}" type="presOf" srcId="{D153658A-B286-42C8-8986-4CF034C96FF6}" destId="{893DFA1C-9A71-4F85-96A5-06B735C71055}" srcOrd="0" destOrd="1" presId="urn:microsoft.com/office/officeart/2005/8/layout/vList5"/>
    <dgm:cxn modelId="{71CAE604-E0D7-4417-9B43-E13982BC5F41}" type="presOf" srcId="{733CCEE3-8CBD-42F7-B6C2-EE4B97240100}" destId="{893DFA1C-9A71-4F85-96A5-06B735C71055}" srcOrd="0" destOrd="3" presId="urn:microsoft.com/office/officeart/2005/8/layout/vList5"/>
    <dgm:cxn modelId="{49A89809-D1FD-4732-8DF7-3A391AD9A4A0}" type="presOf" srcId="{F25E70E9-4972-4DE7-B94D-ECBB985D614D}" destId="{7203CFBE-7EFA-4C73-A568-8FEBC91A9613}" srcOrd="0" destOrd="0" presId="urn:microsoft.com/office/officeart/2005/8/layout/vList5"/>
    <dgm:cxn modelId="{390E8524-47AA-49E9-983F-7132292B10B6}" type="presOf" srcId="{69A176A7-CCBC-4097-A14C-5F631899E508}" destId="{893DFA1C-9A71-4F85-96A5-06B735C71055}" srcOrd="0" destOrd="0" presId="urn:microsoft.com/office/officeart/2005/8/layout/vList5"/>
    <dgm:cxn modelId="{A4F85C32-063C-4714-9AEB-3E97C5C70C10}" srcId="{F25E70E9-4972-4DE7-B94D-ECBB985D614D}" destId="{BF56D5B3-DFBD-4744-89C7-19E2D15A1E04}" srcOrd="6" destOrd="0" parTransId="{E65BF13F-41DB-4A32-ACB8-DBA64BC2ACCD}" sibTransId="{007858F9-5097-4ABF-AA62-6BC4E725C5C4}"/>
    <dgm:cxn modelId="{674D0A60-7259-459E-BC00-35413964D999}" type="presOf" srcId="{BF56D5B3-DFBD-4744-89C7-19E2D15A1E04}" destId="{893DFA1C-9A71-4F85-96A5-06B735C71055}" srcOrd="0" destOrd="6" presId="urn:microsoft.com/office/officeart/2005/8/layout/vList5"/>
    <dgm:cxn modelId="{10A23463-6DD1-4561-BD13-5CDADE51F456}" type="presOf" srcId="{4AE8D6C8-7A49-4352-87EE-04A32AA55D6F}" destId="{893DFA1C-9A71-4F85-96A5-06B735C71055}" srcOrd="0" destOrd="2" presId="urn:microsoft.com/office/officeart/2005/8/layout/vList5"/>
    <dgm:cxn modelId="{BC92EF63-8AB2-46CD-89FE-7DF46AE36AD7}" srcId="{AD753EBF-0A48-4E07-BDAF-D92581989CDA}" destId="{25411DEB-15A8-4D22-8B64-38724A5F4B3E}" srcOrd="2" destOrd="0" parTransId="{27F9292D-D385-45C1-836F-7C2C5220708A}" sibTransId="{08F38A94-23ED-46C9-A3B1-F2A77F4C2E9C}"/>
    <dgm:cxn modelId="{6F02D045-9160-4288-A056-9C05F729206A}" type="presOf" srcId="{7431851C-ED05-4B1E-88F6-EBD9E47E934A}" destId="{442E3AC8-D184-4804-9568-411841F5C52D}" srcOrd="0" destOrd="1" presId="urn:microsoft.com/office/officeart/2005/8/layout/vList5"/>
    <dgm:cxn modelId="{2803DE46-133F-4229-8D56-632AEDC1AD8F}" type="presOf" srcId="{DB4A0A64-909E-45DA-9EC7-D6F57EE64AD8}" destId="{442E3AC8-D184-4804-9568-411841F5C52D}" srcOrd="0" destOrd="0" presId="urn:microsoft.com/office/officeart/2005/8/layout/vList5"/>
    <dgm:cxn modelId="{E6916B67-18AC-4F0E-9DB9-AC3D62282C26}" srcId="{F25E70E9-4972-4DE7-B94D-ECBB985D614D}" destId="{F9C54644-55E0-43C9-9F2F-082F6F6E3213}" srcOrd="8" destOrd="0" parTransId="{4C14A8D3-FD00-4947-ACE5-FC61681FA792}" sibTransId="{6C79CBD4-E3F0-46C9-A028-A1F8A3E55975}"/>
    <dgm:cxn modelId="{5511994E-2984-4301-B4F0-29398892C681}" type="presOf" srcId="{AD753EBF-0A48-4E07-BDAF-D92581989CDA}" destId="{D3B1008A-B0BF-4D76-A8DA-A9EB1977B0BD}" srcOrd="0" destOrd="0" presId="urn:microsoft.com/office/officeart/2005/8/layout/vList5"/>
    <dgm:cxn modelId="{9BDD4258-4E39-430C-B784-D4033A1BE9B5}" srcId="{F25E70E9-4972-4DE7-B94D-ECBB985D614D}" destId="{D4513111-7821-4D23-9938-0D4728963685}" srcOrd="7" destOrd="0" parTransId="{28CEB3F1-9805-4C44-958E-CC4606A00037}" sibTransId="{C180EEAA-B728-4CF1-8047-44CF07C8F1A6}"/>
    <dgm:cxn modelId="{E458CE5A-C0FA-4B82-B886-BFC71736C4AF}" type="presOf" srcId="{E70C013B-FDD0-438C-954C-1617944B09F2}" destId="{DC576166-D577-4070-AD0B-8E4A6B212D18}" srcOrd="0" destOrd="0" presId="urn:microsoft.com/office/officeart/2005/8/layout/vList5"/>
    <dgm:cxn modelId="{51297385-D48E-4F34-8B47-C55663E74A76}" srcId="{F25E70E9-4972-4DE7-B94D-ECBB985D614D}" destId="{733CCEE3-8CBD-42F7-B6C2-EE4B97240100}" srcOrd="3" destOrd="0" parTransId="{1CFCDC5A-C76F-4B68-81BE-C5C6A33B7D94}" sibTransId="{E69A487F-D2C3-4501-8BC3-621EEEEC1DBB}"/>
    <dgm:cxn modelId="{00CB908A-97E5-4904-BE35-95742164E3FE}" type="presOf" srcId="{78CECD03-0F32-4125-8D26-541F74ECF6DD}" destId="{893DFA1C-9A71-4F85-96A5-06B735C71055}" srcOrd="0" destOrd="5" presId="urn:microsoft.com/office/officeart/2005/8/layout/vList5"/>
    <dgm:cxn modelId="{C67CAC93-BB8E-4D9F-8F78-BF095E94ADEF}" srcId="{F25E70E9-4972-4DE7-B94D-ECBB985D614D}" destId="{D153658A-B286-42C8-8986-4CF034C96FF6}" srcOrd="1" destOrd="0" parTransId="{4F7E9F09-26B0-4674-B084-77284DB9CA95}" sibTransId="{B939989B-1A53-4E9B-B3AA-C701BC0685C4}"/>
    <dgm:cxn modelId="{CD6FF6A3-42EC-4FDF-9824-4A7CA29867B9}" type="presOf" srcId="{D45F7F3B-A8E8-4084-984F-3DCFE864BE6B}" destId="{893DFA1C-9A71-4F85-96A5-06B735C71055}" srcOrd="0" destOrd="4" presId="urn:microsoft.com/office/officeart/2005/8/layout/vList5"/>
    <dgm:cxn modelId="{38BBE4B1-96F7-48D5-B349-7554584EED02}" srcId="{F25E70E9-4972-4DE7-B94D-ECBB985D614D}" destId="{69A176A7-CCBC-4097-A14C-5F631899E508}" srcOrd="0" destOrd="0" parTransId="{0589967C-9DAC-42E4-A7C4-2174E01857A3}" sibTransId="{443A8E39-F84D-4001-8C79-5D2282358F3C}"/>
    <dgm:cxn modelId="{9A95F6C2-789A-4D0D-B1E2-EDA49ABB8066}" srcId="{AD753EBF-0A48-4E07-BDAF-D92581989CDA}" destId="{7431851C-ED05-4B1E-88F6-EBD9E47E934A}" srcOrd="1" destOrd="0" parTransId="{82A6E797-55F3-4132-B955-AA9CC045CA67}" sibTransId="{6C24845C-4950-4514-B5AD-7A185F679F22}"/>
    <dgm:cxn modelId="{CBF3D0CC-42C8-4A7F-8E42-81BC942AB97B}" type="presOf" srcId="{F9C54644-55E0-43C9-9F2F-082F6F6E3213}" destId="{893DFA1C-9A71-4F85-96A5-06B735C71055}" srcOrd="0" destOrd="8" presId="urn:microsoft.com/office/officeart/2005/8/layout/vList5"/>
    <dgm:cxn modelId="{CB1242DD-0919-44F9-AF74-F40A0F682A2E}" srcId="{E70C013B-FDD0-438C-954C-1617944B09F2}" destId="{F25E70E9-4972-4DE7-B94D-ECBB985D614D}" srcOrd="1" destOrd="0" parTransId="{DEB31A6B-F7C4-4F4D-AECF-F179F5E2519B}" sibTransId="{FCFD556C-F3AB-4297-84AF-62FA51F33B80}"/>
    <dgm:cxn modelId="{34B917EA-F6CE-4751-8159-681D1BCE8B7C}" srcId="{E70C013B-FDD0-438C-954C-1617944B09F2}" destId="{AD753EBF-0A48-4E07-BDAF-D92581989CDA}" srcOrd="0" destOrd="0" parTransId="{652A7AA2-9B3A-4FA5-AE69-D1FC40142AC2}" sibTransId="{C070911D-BB6F-4C20-B71E-0937D717D1C8}"/>
    <dgm:cxn modelId="{8601A6F1-614B-4C91-8A14-440C1EB6717F}" srcId="{F25E70E9-4972-4DE7-B94D-ECBB985D614D}" destId="{78CECD03-0F32-4125-8D26-541F74ECF6DD}" srcOrd="5" destOrd="0" parTransId="{0900F056-EE7B-4597-B01C-8306CAE0242C}" sibTransId="{A1C003CA-B3F6-432B-9168-CC38731E8DE4}"/>
    <dgm:cxn modelId="{317E5EF2-5B6F-463F-9251-8D887EC2F918}" type="presOf" srcId="{D4513111-7821-4D23-9938-0D4728963685}" destId="{893DFA1C-9A71-4F85-96A5-06B735C71055}" srcOrd="0" destOrd="7" presId="urn:microsoft.com/office/officeart/2005/8/layout/vList5"/>
    <dgm:cxn modelId="{EBA60EFC-66C2-43EA-B121-85674B005AEB}" srcId="{AD753EBF-0A48-4E07-BDAF-D92581989CDA}" destId="{DB4A0A64-909E-45DA-9EC7-D6F57EE64AD8}" srcOrd="0" destOrd="0" parTransId="{BFE75A11-1B70-4B4E-9A0F-AE43F162E997}" sibTransId="{FA64BDAB-CB06-4093-AB61-DF798256255F}"/>
    <dgm:cxn modelId="{D265DBFF-4481-4216-A9F5-7C1090C55BC5}" type="presOf" srcId="{25411DEB-15A8-4D22-8B64-38724A5F4B3E}" destId="{442E3AC8-D184-4804-9568-411841F5C52D}" srcOrd="0" destOrd="2" presId="urn:microsoft.com/office/officeart/2005/8/layout/vList5"/>
    <dgm:cxn modelId="{4DCAEAFF-EAFD-45F0-9833-E043CB63956A}" srcId="{F25E70E9-4972-4DE7-B94D-ECBB985D614D}" destId="{4AE8D6C8-7A49-4352-87EE-04A32AA55D6F}" srcOrd="2" destOrd="0" parTransId="{D43DCCCB-27F2-4547-829F-8FC038FB2C6B}" sibTransId="{C67E29DF-3853-4FBB-88AF-50152BB3772F}"/>
    <dgm:cxn modelId="{DB1275E3-A7B0-4752-BC2D-B5CD7A32B423}" type="presParOf" srcId="{DC576166-D577-4070-AD0B-8E4A6B212D18}" destId="{FB65E5D7-275D-4733-8DC2-542EEC7A68C2}" srcOrd="0" destOrd="0" presId="urn:microsoft.com/office/officeart/2005/8/layout/vList5"/>
    <dgm:cxn modelId="{EFEB32AA-8953-433A-A4A5-EA1AA17863FB}" type="presParOf" srcId="{FB65E5D7-275D-4733-8DC2-542EEC7A68C2}" destId="{D3B1008A-B0BF-4D76-A8DA-A9EB1977B0BD}" srcOrd="0" destOrd="0" presId="urn:microsoft.com/office/officeart/2005/8/layout/vList5"/>
    <dgm:cxn modelId="{87204E22-A01A-4D58-BCC0-FA053247679D}" type="presParOf" srcId="{FB65E5D7-275D-4733-8DC2-542EEC7A68C2}" destId="{442E3AC8-D184-4804-9568-411841F5C52D}" srcOrd="1" destOrd="0" presId="urn:microsoft.com/office/officeart/2005/8/layout/vList5"/>
    <dgm:cxn modelId="{F422AFB9-2E1C-4C63-8A99-E41EADA19520}" type="presParOf" srcId="{DC576166-D577-4070-AD0B-8E4A6B212D18}" destId="{30266267-E6D2-4FC2-9AC6-1E931AC2740E}" srcOrd="1" destOrd="0" presId="urn:microsoft.com/office/officeart/2005/8/layout/vList5"/>
    <dgm:cxn modelId="{CB538E57-02AC-4CC9-ADB1-70F711E8203F}" type="presParOf" srcId="{DC576166-D577-4070-AD0B-8E4A6B212D18}" destId="{CF63C401-0BE7-4590-BB6E-423AE515AFB1}" srcOrd="2" destOrd="0" presId="urn:microsoft.com/office/officeart/2005/8/layout/vList5"/>
    <dgm:cxn modelId="{74A7953C-4F6B-42B8-8E77-E783D80DE08C}" type="presParOf" srcId="{CF63C401-0BE7-4590-BB6E-423AE515AFB1}" destId="{7203CFBE-7EFA-4C73-A568-8FEBC91A9613}" srcOrd="0" destOrd="0" presId="urn:microsoft.com/office/officeart/2005/8/layout/vList5"/>
    <dgm:cxn modelId="{ED9A2AED-8726-4624-9AB4-927E1069E1A5}" type="presParOf" srcId="{CF63C401-0BE7-4590-BB6E-423AE515AFB1}" destId="{893DFA1C-9A71-4F85-96A5-06B735C71055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32F8AA41-02F4-41B1-8D1C-0EB591EA575D}" type="doc">
      <dgm:prSet loTypeId="urn:microsoft.com/office/officeart/2005/8/layout/vList2" loCatId="list" qsTypeId="urn:microsoft.com/office/officeart/2005/8/quickstyle/3d1" qsCatId="3D" csTypeId="urn:microsoft.com/office/officeart/2005/8/colors/colorful3" csCatId="colorful"/>
      <dgm:spPr/>
      <dgm:t>
        <a:bodyPr/>
        <a:lstStyle/>
        <a:p>
          <a:endParaRPr lang="hr-HR"/>
        </a:p>
      </dgm:t>
    </dgm:pt>
    <dgm:pt modelId="{45A30C53-678D-419E-B9BB-5D383628A539}">
      <dgm:prSet custT="1"/>
      <dgm:spPr/>
      <dgm:t>
        <a:bodyPr/>
        <a:lstStyle/>
        <a:p>
          <a:pPr rtl="0"/>
          <a:r>
            <a:rPr lang="hr-HR" sz="2000" b="1" dirty="0"/>
            <a:t>Strah od intrapsihičkih procesa („razmišljanje o sebi vodi u ludilo”)</a:t>
          </a:r>
        </a:p>
      </dgm:t>
    </dgm:pt>
    <dgm:pt modelId="{E98A4169-C8BC-4307-8266-A9A204E07930}" type="parTrans" cxnId="{F0D6C0A2-4113-4256-BA1D-671D1E8F247D}">
      <dgm:prSet/>
      <dgm:spPr/>
      <dgm:t>
        <a:bodyPr/>
        <a:lstStyle/>
        <a:p>
          <a:endParaRPr lang="hr-HR" sz="2000"/>
        </a:p>
      </dgm:t>
    </dgm:pt>
    <dgm:pt modelId="{3A483029-780F-444D-A10A-ECF00D6F9829}" type="sibTrans" cxnId="{F0D6C0A2-4113-4256-BA1D-671D1E8F247D}">
      <dgm:prSet/>
      <dgm:spPr/>
      <dgm:t>
        <a:bodyPr/>
        <a:lstStyle/>
        <a:p>
          <a:endParaRPr lang="hr-HR" sz="2000"/>
        </a:p>
      </dgm:t>
    </dgm:pt>
    <dgm:pt modelId="{50F011E8-745E-4D8D-896C-E5B649DED4B2}">
      <dgm:prSet custT="1"/>
      <dgm:spPr/>
      <dgm:t>
        <a:bodyPr/>
        <a:lstStyle/>
        <a:p>
          <a:pPr rtl="0"/>
          <a:r>
            <a:rPr lang="hr-HR" sz="2000" b="1" dirty="0"/>
            <a:t>Netolerancija anksioznosti (vjerovanje u „emocionalnu perfekciju” + predviđanja)</a:t>
          </a:r>
        </a:p>
      </dgm:t>
    </dgm:pt>
    <dgm:pt modelId="{0E41398B-FF28-448B-8574-80B3A7EBF417}" type="parTrans" cxnId="{273F3FE6-CA7E-45C8-9EBF-60DE659FA0E0}">
      <dgm:prSet/>
      <dgm:spPr/>
      <dgm:t>
        <a:bodyPr/>
        <a:lstStyle/>
        <a:p>
          <a:endParaRPr lang="hr-HR" sz="2000"/>
        </a:p>
      </dgm:t>
    </dgm:pt>
    <dgm:pt modelId="{2BEE0021-95F2-4348-A0ED-EF7A404EE00C}" type="sibTrans" cxnId="{273F3FE6-CA7E-45C8-9EBF-60DE659FA0E0}">
      <dgm:prSet/>
      <dgm:spPr/>
      <dgm:t>
        <a:bodyPr/>
        <a:lstStyle/>
        <a:p>
          <a:endParaRPr lang="hr-HR" sz="2000"/>
        </a:p>
      </dgm:t>
    </dgm:pt>
    <dgm:pt modelId="{F4108381-8D62-4411-8CB4-B33BDE749720}">
      <dgm:prSet custT="1"/>
      <dgm:spPr/>
      <dgm:t>
        <a:bodyPr/>
        <a:lstStyle/>
        <a:p>
          <a:pPr rtl="0"/>
          <a:r>
            <a:rPr lang="hr-HR" sz="2000" b="1" dirty="0"/>
            <a:t>Neizvršavanje domaćih zadaća (mnogobrojni razlozi: vjerovanje u sigurnosnu osobu; da će izlaganje pogoršati stvar;terapeutov propust da uključi izlaganje u seansi prije zadavanja domaće zadaće ili neuspjeha da pregleda domaću zadaću; prebrzo odvijanje terapije)</a:t>
          </a:r>
        </a:p>
      </dgm:t>
    </dgm:pt>
    <dgm:pt modelId="{DF327541-818C-4830-B35C-D158DC0DD467}" type="parTrans" cxnId="{E096D61D-E182-49EB-A893-A3588B27F520}">
      <dgm:prSet/>
      <dgm:spPr/>
      <dgm:t>
        <a:bodyPr/>
        <a:lstStyle/>
        <a:p>
          <a:endParaRPr lang="hr-HR" sz="2000"/>
        </a:p>
      </dgm:t>
    </dgm:pt>
    <dgm:pt modelId="{4AF3EDD3-04AE-400E-8DDF-AF9E6C24EA09}" type="sibTrans" cxnId="{E096D61D-E182-49EB-A893-A3588B27F520}">
      <dgm:prSet/>
      <dgm:spPr/>
      <dgm:t>
        <a:bodyPr/>
        <a:lstStyle/>
        <a:p>
          <a:endParaRPr lang="hr-HR" sz="2000"/>
        </a:p>
      </dgm:t>
    </dgm:pt>
    <dgm:pt modelId="{81D4ECC5-2BED-42C6-B650-3AA50688AE6B}">
      <dgm:prSet custT="1"/>
      <dgm:spPr/>
      <dgm:t>
        <a:bodyPr/>
        <a:lstStyle/>
        <a:p>
          <a:pPr rtl="0"/>
          <a:r>
            <a:rPr lang="hr-HR" sz="2000" b="1"/>
            <a:t>Nerealna očekivanja (nerealno pozitivna očekivanja, nerealna očekivanja o psihološkoj i fiziološkoj neugodi; sve ili ništa stav; nerealno negativna očekivanja)</a:t>
          </a:r>
        </a:p>
      </dgm:t>
    </dgm:pt>
    <dgm:pt modelId="{2BBCA478-2BF5-4CDC-B19A-C7A00A157309}" type="parTrans" cxnId="{4FE06C85-C868-459C-889A-B855AC4FCB61}">
      <dgm:prSet/>
      <dgm:spPr/>
      <dgm:t>
        <a:bodyPr/>
        <a:lstStyle/>
        <a:p>
          <a:endParaRPr lang="hr-HR" sz="2000"/>
        </a:p>
      </dgm:t>
    </dgm:pt>
    <dgm:pt modelId="{A43DBBD3-7371-4C78-B886-1B822633083F}" type="sibTrans" cxnId="{4FE06C85-C868-459C-889A-B855AC4FCB61}">
      <dgm:prSet/>
      <dgm:spPr/>
      <dgm:t>
        <a:bodyPr/>
        <a:lstStyle/>
        <a:p>
          <a:endParaRPr lang="hr-HR" sz="2000"/>
        </a:p>
      </dgm:t>
    </dgm:pt>
    <dgm:pt modelId="{779842EE-0EA6-4762-89A2-42BA6E85684A}" type="pres">
      <dgm:prSet presAssocID="{32F8AA41-02F4-41B1-8D1C-0EB591EA575D}" presName="linear" presStyleCnt="0">
        <dgm:presLayoutVars>
          <dgm:animLvl val="lvl"/>
          <dgm:resizeHandles val="exact"/>
        </dgm:presLayoutVars>
      </dgm:prSet>
      <dgm:spPr/>
    </dgm:pt>
    <dgm:pt modelId="{C8D8B2C9-AB01-4857-A01B-2A128E3A4015}" type="pres">
      <dgm:prSet presAssocID="{45A30C53-678D-419E-B9BB-5D383628A539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DE28B8A4-EA9F-473F-A583-9F8C498E4907}" type="pres">
      <dgm:prSet presAssocID="{3A483029-780F-444D-A10A-ECF00D6F9829}" presName="spacer" presStyleCnt="0"/>
      <dgm:spPr/>
    </dgm:pt>
    <dgm:pt modelId="{6C2EEC39-F3CB-4868-B4D7-728A91002722}" type="pres">
      <dgm:prSet presAssocID="{50F011E8-745E-4D8D-896C-E5B649DED4B2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12E6D5F2-A780-4055-A54B-47DFA5AC3124}" type="pres">
      <dgm:prSet presAssocID="{2BEE0021-95F2-4348-A0ED-EF7A404EE00C}" presName="spacer" presStyleCnt="0"/>
      <dgm:spPr/>
    </dgm:pt>
    <dgm:pt modelId="{0CE9DCDC-F6EC-4345-B2CB-3E74AB98009F}" type="pres">
      <dgm:prSet presAssocID="{F4108381-8D62-4411-8CB4-B33BDE749720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6141F4AF-E3E2-4C8E-86C5-D69F03648445}" type="pres">
      <dgm:prSet presAssocID="{4AF3EDD3-04AE-400E-8DDF-AF9E6C24EA09}" presName="spacer" presStyleCnt="0"/>
      <dgm:spPr/>
    </dgm:pt>
    <dgm:pt modelId="{729BEE4B-B65C-4127-A7E3-4826D3BEBE47}" type="pres">
      <dgm:prSet presAssocID="{81D4ECC5-2BED-42C6-B650-3AA50688AE6B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045B880D-E472-4383-B619-8E3C1D27D133}" type="presOf" srcId="{45A30C53-678D-419E-B9BB-5D383628A539}" destId="{C8D8B2C9-AB01-4857-A01B-2A128E3A4015}" srcOrd="0" destOrd="0" presId="urn:microsoft.com/office/officeart/2005/8/layout/vList2"/>
    <dgm:cxn modelId="{E096D61D-E182-49EB-A893-A3588B27F520}" srcId="{32F8AA41-02F4-41B1-8D1C-0EB591EA575D}" destId="{F4108381-8D62-4411-8CB4-B33BDE749720}" srcOrd="2" destOrd="0" parTransId="{DF327541-818C-4830-B35C-D158DC0DD467}" sibTransId="{4AF3EDD3-04AE-400E-8DDF-AF9E6C24EA09}"/>
    <dgm:cxn modelId="{9CC14F20-8D2E-4BA8-AA72-5E4951051577}" type="presOf" srcId="{81D4ECC5-2BED-42C6-B650-3AA50688AE6B}" destId="{729BEE4B-B65C-4127-A7E3-4826D3BEBE47}" srcOrd="0" destOrd="0" presId="urn:microsoft.com/office/officeart/2005/8/layout/vList2"/>
    <dgm:cxn modelId="{2F0ED683-0355-4897-A8D9-2C23043D9CA9}" type="presOf" srcId="{F4108381-8D62-4411-8CB4-B33BDE749720}" destId="{0CE9DCDC-F6EC-4345-B2CB-3E74AB98009F}" srcOrd="0" destOrd="0" presId="urn:microsoft.com/office/officeart/2005/8/layout/vList2"/>
    <dgm:cxn modelId="{4FE06C85-C868-459C-889A-B855AC4FCB61}" srcId="{32F8AA41-02F4-41B1-8D1C-0EB591EA575D}" destId="{81D4ECC5-2BED-42C6-B650-3AA50688AE6B}" srcOrd="3" destOrd="0" parTransId="{2BBCA478-2BF5-4CDC-B19A-C7A00A157309}" sibTransId="{A43DBBD3-7371-4C78-B886-1B822633083F}"/>
    <dgm:cxn modelId="{F0D6C0A2-4113-4256-BA1D-671D1E8F247D}" srcId="{32F8AA41-02F4-41B1-8D1C-0EB591EA575D}" destId="{45A30C53-678D-419E-B9BB-5D383628A539}" srcOrd="0" destOrd="0" parTransId="{E98A4169-C8BC-4307-8266-A9A204E07930}" sibTransId="{3A483029-780F-444D-A10A-ECF00D6F9829}"/>
    <dgm:cxn modelId="{F72738A4-DED4-4A6A-B669-D85994233C41}" type="presOf" srcId="{50F011E8-745E-4D8D-896C-E5B649DED4B2}" destId="{6C2EEC39-F3CB-4868-B4D7-728A91002722}" srcOrd="0" destOrd="0" presId="urn:microsoft.com/office/officeart/2005/8/layout/vList2"/>
    <dgm:cxn modelId="{AD47D9A7-FAAE-436E-9F84-FA8E0461E21D}" type="presOf" srcId="{32F8AA41-02F4-41B1-8D1C-0EB591EA575D}" destId="{779842EE-0EA6-4762-89A2-42BA6E85684A}" srcOrd="0" destOrd="0" presId="urn:microsoft.com/office/officeart/2005/8/layout/vList2"/>
    <dgm:cxn modelId="{273F3FE6-CA7E-45C8-9EBF-60DE659FA0E0}" srcId="{32F8AA41-02F4-41B1-8D1C-0EB591EA575D}" destId="{50F011E8-745E-4D8D-896C-E5B649DED4B2}" srcOrd="1" destOrd="0" parTransId="{0E41398B-FF28-448B-8574-80B3A7EBF417}" sibTransId="{2BEE0021-95F2-4348-A0ED-EF7A404EE00C}"/>
    <dgm:cxn modelId="{F292C983-E69C-4C98-8E1B-4AF7FC29A3E3}" type="presParOf" srcId="{779842EE-0EA6-4762-89A2-42BA6E85684A}" destId="{C8D8B2C9-AB01-4857-A01B-2A128E3A4015}" srcOrd="0" destOrd="0" presId="urn:microsoft.com/office/officeart/2005/8/layout/vList2"/>
    <dgm:cxn modelId="{8692BDE9-8D91-4A4A-9DC5-E03DA9E9E505}" type="presParOf" srcId="{779842EE-0EA6-4762-89A2-42BA6E85684A}" destId="{DE28B8A4-EA9F-473F-A583-9F8C498E4907}" srcOrd="1" destOrd="0" presId="urn:microsoft.com/office/officeart/2005/8/layout/vList2"/>
    <dgm:cxn modelId="{7D217C8C-17A0-408F-A07E-7C120E791F0F}" type="presParOf" srcId="{779842EE-0EA6-4762-89A2-42BA6E85684A}" destId="{6C2EEC39-F3CB-4868-B4D7-728A91002722}" srcOrd="2" destOrd="0" presId="urn:microsoft.com/office/officeart/2005/8/layout/vList2"/>
    <dgm:cxn modelId="{8A6C9FFE-00F3-47F1-899A-9F3426EA028F}" type="presParOf" srcId="{779842EE-0EA6-4762-89A2-42BA6E85684A}" destId="{12E6D5F2-A780-4055-A54B-47DFA5AC3124}" srcOrd="3" destOrd="0" presId="urn:microsoft.com/office/officeart/2005/8/layout/vList2"/>
    <dgm:cxn modelId="{EBB3FEEA-830F-4686-96C1-33713CA3EA61}" type="presParOf" srcId="{779842EE-0EA6-4762-89A2-42BA6E85684A}" destId="{0CE9DCDC-F6EC-4345-B2CB-3E74AB98009F}" srcOrd="4" destOrd="0" presId="urn:microsoft.com/office/officeart/2005/8/layout/vList2"/>
    <dgm:cxn modelId="{54C36833-988C-4D92-8098-0F5E72EBF84C}" type="presParOf" srcId="{779842EE-0EA6-4762-89A2-42BA6E85684A}" destId="{6141F4AF-E3E2-4C8E-86C5-D69F03648445}" srcOrd="5" destOrd="0" presId="urn:microsoft.com/office/officeart/2005/8/layout/vList2"/>
    <dgm:cxn modelId="{B91DFF1D-AC9E-49B9-8C69-0EFDE3F9FDF7}" type="presParOf" srcId="{779842EE-0EA6-4762-89A2-42BA6E85684A}" destId="{729BEE4B-B65C-4127-A7E3-4826D3BEBE47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0CB961B-2954-4867-B5E6-E8555D923DB7}">
      <dsp:nvSpPr>
        <dsp:cNvPr id="0" name=""/>
        <dsp:cNvSpPr/>
      </dsp:nvSpPr>
      <dsp:spPr>
        <a:xfrm>
          <a:off x="0" y="498"/>
          <a:ext cx="2382474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B51C59F-49A9-4C8C-9C48-D519B7459041}">
      <dsp:nvSpPr>
        <dsp:cNvPr id="0" name=""/>
        <dsp:cNvSpPr/>
      </dsp:nvSpPr>
      <dsp:spPr>
        <a:xfrm>
          <a:off x="0" y="498"/>
          <a:ext cx="2382474" cy="29174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800" b="1" kern="1200" dirty="0"/>
            <a:t>Ubrzani rad srca</a:t>
          </a:r>
        </a:p>
      </dsp:txBody>
      <dsp:txXfrm>
        <a:off x="0" y="498"/>
        <a:ext cx="2382474" cy="291745"/>
      </dsp:txXfrm>
    </dsp:sp>
    <dsp:sp modelId="{ABDDBF81-37B3-4085-AC97-2452937A0EE5}">
      <dsp:nvSpPr>
        <dsp:cNvPr id="0" name=""/>
        <dsp:cNvSpPr/>
      </dsp:nvSpPr>
      <dsp:spPr>
        <a:xfrm>
          <a:off x="0" y="292244"/>
          <a:ext cx="2382474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2C1109A-3C2C-4D80-9D3B-DAC7AB79B06E}">
      <dsp:nvSpPr>
        <dsp:cNvPr id="0" name=""/>
        <dsp:cNvSpPr/>
      </dsp:nvSpPr>
      <dsp:spPr>
        <a:xfrm>
          <a:off x="0" y="292244"/>
          <a:ext cx="2382474" cy="29174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800" b="1" kern="1200" dirty="0"/>
            <a:t>Lupanje srca</a:t>
          </a:r>
        </a:p>
      </dsp:txBody>
      <dsp:txXfrm>
        <a:off x="0" y="292244"/>
        <a:ext cx="2382474" cy="291745"/>
      </dsp:txXfrm>
    </dsp:sp>
    <dsp:sp modelId="{232A85D2-183B-4815-8794-0D429370C6E9}">
      <dsp:nvSpPr>
        <dsp:cNvPr id="0" name=""/>
        <dsp:cNvSpPr/>
      </dsp:nvSpPr>
      <dsp:spPr>
        <a:xfrm>
          <a:off x="0" y="583990"/>
          <a:ext cx="2382474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F585DD8-57E0-4283-BCF7-B2A14B12C568}">
      <dsp:nvSpPr>
        <dsp:cNvPr id="0" name=""/>
        <dsp:cNvSpPr/>
      </dsp:nvSpPr>
      <dsp:spPr>
        <a:xfrm>
          <a:off x="0" y="583990"/>
          <a:ext cx="2382474" cy="29174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800" b="1" kern="1200" dirty="0"/>
            <a:t>Znojenje</a:t>
          </a:r>
        </a:p>
      </dsp:txBody>
      <dsp:txXfrm>
        <a:off x="0" y="583990"/>
        <a:ext cx="2382474" cy="291745"/>
      </dsp:txXfrm>
    </dsp:sp>
    <dsp:sp modelId="{C6E77194-79F1-4DA6-A849-C042799E2D02}">
      <dsp:nvSpPr>
        <dsp:cNvPr id="0" name=""/>
        <dsp:cNvSpPr/>
      </dsp:nvSpPr>
      <dsp:spPr>
        <a:xfrm>
          <a:off x="0" y="875735"/>
          <a:ext cx="2382474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6B46366-F4B2-4809-AD5D-D219BBFDA146}">
      <dsp:nvSpPr>
        <dsp:cNvPr id="0" name=""/>
        <dsp:cNvSpPr/>
      </dsp:nvSpPr>
      <dsp:spPr>
        <a:xfrm>
          <a:off x="0" y="875735"/>
          <a:ext cx="2382474" cy="29174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800" b="1" kern="1200" dirty="0" err="1"/>
            <a:t>Tresenje</a:t>
          </a:r>
          <a:endParaRPr lang="hr-HR" sz="1800" b="1" kern="1200" dirty="0"/>
        </a:p>
      </dsp:txBody>
      <dsp:txXfrm>
        <a:off x="0" y="875735"/>
        <a:ext cx="2382474" cy="291745"/>
      </dsp:txXfrm>
    </dsp:sp>
    <dsp:sp modelId="{3FED1564-2C13-4C2A-980A-03509F0AEFC2}">
      <dsp:nvSpPr>
        <dsp:cNvPr id="0" name=""/>
        <dsp:cNvSpPr/>
      </dsp:nvSpPr>
      <dsp:spPr>
        <a:xfrm>
          <a:off x="0" y="1167481"/>
          <a:ext cx="2382474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C57E7A5-C5E1-4091-8ACE-BCA8F61AF48E}">
      <dsp:nvSpPr>
        <dsp:cNvPr id="0" name=""/>
        <dsp:cNvSpPr/>
      </dsp:nvSpPr>
      <dsp:spPr>
        <a:xfrm>
          <a:off x="0" y="1167481"/>
          <a:ext cx="2382474" cy="29174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800" b="1" kern="1200" dirty="0"/>
            <a:t>Teškoće disanja</a:t>
          </a:r>
        </a:p>
      </dsp:txBody>
      <dsp:txXfrm>
        <a:off x="0" y="1167481"/>
        <a:ext cx="2382474" cy="291745"/>
      </dsp:txXfrm>
    </dsp:sp>
    <dsp:sp modelId="{A3B1E054-EA07-4121-9056-64817173E6BE}">
      <dsp:nvSpPr>
        <dsp:cNvPr id="0" name=""/>
        <dsp:cNvSpPr/>
      </dsp:nvSpPr>
      <dsp:spPr>
        <a:xfrm>
          <a:off x="0" y="1459227"/>
          <a:ext cx="2382474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407A392-C0D7-4CB1-B747-62499A0A3F56}">
      <dsp:nvSpPr>
        <dsp:cNvPr id="0" name=""/>
        <dsp:cNvSpPr/>
      </dsp:nvSpPr>
      <dsp:spPr>
        <a:xfrm>
          <a:off x="0" y="1459227"/>
          <a:ext cx="2382474" cy="29174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800" b="1" kern="1200" dirty="0"/>
            <a:t>Bolovi u prsima</a:t>
          </a:r>
        </a:p>
      </dsp:txBody>
      <dsp:txXfrm>
        <a:off x="0" y="1459227"/>
        <a:ext cx="2382474" cy="291745"/>
      </dsp:txXfrm>
    </dsp:sp>
    <dsp:sp modelId="{7EED38B1-D517-45E5-8C59-63BF9C23F199}">
      <dsp:nvSpPr>
        <dsp:cNvPr id="0" name=""/>
        <dsp:cNvSpPr/>
      </dsp:nvSpPr>
      <dsp:spPr>
        <a:xfrm>
          <a:off x="0" y="1750973"/>
          <a:ext cx="2382474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2C1D256-B743-4C16-9E94-BB1CBA558C36}">
      <dsp:nvSpPr>
        <dsp:cNvPr id="0" name=""/>
        <dsp:cNvSpPr/>
      </dsp:nvSpPr>
      <dsp:spPr>
        <a:xfrm>
          <a:off x="0" y="1750973"/>
          <a:ext cx="2382474" cy="29174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800" b="1" kern="1200" dirty="0"/>
            <a:t>Stezanje u prsima</a:t>
          </a:r>
        </a:p>
      </dsp:txBody>
      <dsp:txXfrm>
        <a:off x="0" y="1750973"/>
        <a:ext cx="2382474" cy="291745"/>
      </dsp:txXfrm>
    </dsp:sp>
    <dsp:sp modelId="{4EE78AE0-97EA-4915-8397-DB8748F03533}">
      <dsp:nvSpPr>
        <dsp:cNvPr id="0" name=""/>
        <dsp:cNvSpPr/>
      </dsp:nvSpPr>
      <dsp:spPr>
        <a:xfrm>
          <a:off x="0" y="2042719"/>
          <a:ext cx="2382474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1F8B42D-6C75-47BE-8D03-A3ECDC46BF65}">
      <dsp:nvSpPr>
        <dsp:cNvPr id="0" name=""/>
        <dsp:cNvSpPr/>
      </dsp:nvSpPr>
      <dsp:spPr>
        <a:xfrm>
          <a:off x="0" y="2042719"/>
          <a:ext cx="2382474" cy="29174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800" b="1" kern="1200" dirty="0"/>
            <a:t>Mučnina</a:t>
          </a:r>
        </a:p>
      </dsp:txBody>
      <dsp:txXfrm>
        <a:off x="0" y="2042719"/>
        <a:ext cx="2382474" cy="291745"/>
      </dsp:txXfrm>
    </dsp:sp>
    <dsp:sp modelId="{B73F4A73-8C13-4E9B-B0EC-DBFAD29CB7A3}">
      <dsp:nvSpPr>
        <dsp:cNvPr id="0" name=""/>
        <dsp:cNvSpPr/>
      </dsp:nvSpPr>
      <dsp:spPr>
        <a:xfrm>
          <a:off x="0" y="2334464"/>
          <a:ext cx="2382474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1273CA1-7257-472D-8954-79FEE24D0DD9}">
      <dsp:nvSpPr>
        <dsp:cNvPr id="0" name=""/>
        <dsp:cNvSpPr/>
      </dsp:nvSpPr>
      <dsp:spPr>
        <a:xfrm>
          <a:off x="0" y="2334464"/>
          <a:ext cx="2382474" cy="29174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800" b="1" kern="1200" dirty="0"/>
            <a:t>Vrtoglavica</a:t>
          </a:r>
        </a:p>
      </dsp:txBody>
      <dsp:txXfrm>
        <a:off x="0" y="2334464"/>
        <a:ext cx="2382474" cy="291745"/>
      </dsp:txXfrm>
    </dsp:sp>
    <dsp:sp modelId="{E40BE485-1EF3-45A2-9F1A-B3A3C80493C6}">
      <dsp:nvSpPr>
        <dsp:cNvPr id="0" name=""/>
        <dsp:cNvSpPr/>
      </dsp:nvSpPr>
      <dsp:spPr>
        <a:xfrm>
          <a:off x="0" y="2626210"/>
          <a:ext cx="2382474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3339EA0-0385-42D5-BF3F-E2F3F52D8914}">
      <dsp:nvSpPr>
        <dsp:cNvPr id="0" name=""/>
        <dsp:cNvSpPr/>
      </dsp:nvSpPr>
      <dsp:spPr>
        <a:xfrm>
          <a:off x="0" y="2626210"/>
          <a:ext cx="2382474" cy="29174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800" b="1" kern="1200"/>
            <a:t>Osjećaj nesvjestice</a:t>
          </a:r>
        </a:p>
      </dsp:txBody>
      <dsp:txXfrm>
        <a:off x="0" y="2626210"/>
        <a:ext cx="2382474" cy="291745"/>
      </dsp:txXfrm>
    </dsp:sp>
    <dsp:sp modelId="{446C22B8-8986-467C-A1C2-487013CC9272}">
      <dsp:nvSpPr>
        <dsp:cNvPr id="0" name=""/>
        <dsp:cNvSpPr/>
      </dsp:nvSpPr>
      <dsp:spPr>
        <a:xfrm>
          <a:off x="0" y="2917956"/>
          <a:ext cx="2382474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DA4ECAD-13EA-463B-ABF1-628E34318312}">
      <dsp:nvSpPr>
        <dsp:cNvPr id="0" name=""/>
        <dsp:cNvSpPr/>
      </dsp:nvSpPr>
      <dsp:spPr>
        <a:xfrm>
          <a:off x="0" y="2917956"/>
          <a:ext cx="2382474" cy="29174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800" b="1" kern="1200" dirty="0"/>
            <a:t>Obamrlost</a:t>
          </a:r>
        </a:p>
      </dsp:txBody>
      <dsp:txXfrm>
        <a:off x="0" y="2917956"/>
        <a:ext cx="2382474" cy="291745"/>
      </dsp:txXfrm>
    </dsp:sp>
    <dsp:sp modelId="{1189F725-A41E-4325-80C4-11D99656969F}">
      <dsp:nvSpPr>
        <dsp:cNvPr id="0" name=""/>
        <dsp:cNvSpPr/>
      </dsp:nvSpPr>
      <dsp:spPr>
        <a:xfrm>
          <a:off x="0" y="3209702"/>
          <a:ext cx="2382474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54F7201-219D-448E-B0D2-66EAE6EAF544}">
      <dsp:nvSpPr>
        <dsp:cNvPr id="0" name=""/>
        <dsp:cNvSpPr/>
      </dsp:nvSpPr>
      <dsp:spPr>
        <a:xfrm>
          <a:off x="0" y="3209702"/>
          <a:ext cx="2382474" cy="29174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800" b="1" kern="1200" dirty="0"/>
            <a:t>Žmarci</a:t>
          </a:r>
        </a:p>
      </dsp:txBody>
      <dsp:txXfrm>
        <a:off x="0" y="3209702"/>
        <a:ext cx="2382474" cy="291745"/>
      </dsp:txXfrm>
    </dsp:sp>
    <dsp:sp modelId="{E66772A1-59BF-4725-BDF0-E4770AE7F034}">
      <dsp:nvSpPr>
        <dsp:cNvPr id="0" name=""/>
        <dsp:cNvSpPr/>
      </dsp:nvSpPr>
      <dsp:spPr>
        <a:xfrm>
          <a:off x="0" y="3501447"/>
          <a:ext cx="2382474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8017C6C-1BB7-4500-A02B-5805CDB88AD6}">
      <dsp:nvSpPr>
        <dsp:cNvPr id="0" name=""/>
        <dsp:cNvSpPr/>
      </dsp:nvSpPr>
      <dsp:spPr>
        <a:xfrm>
          <a:off x="0" y="3501447"/>
          <a:ext cx="2382474" cy="29174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800" b="1" kern="1200" dirty="0"/>
            <a:t>Hladnoća</a:t>
          </a:r>
        </a:p>
      </dsp:txBody>
      <dsp:txXfrm>
        <a:off x="0" y="3501447"/>
        <a:ext cx="2382474" cy="291745"/>
      </dsp:txXfrm>
    </dsp:sp>
    <dsp:sp modelId="{15FBF0C8-D6DE-4994-BE94-A02623F23D70}">
      <dsp:nvSpPr>
        <dsp:cNvPr id="0" name=""/>
        <dsp:cNvSpPr/>
      </dsp:nvSpPr>
      <dsp:spPr>
        <a:xfrm>
          <a:off x="0" y="3793193"/>
          <a:ext cx="2382474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461D395-2339-4B9D-B9C4-ECC20B70BD69}">
      <dsp:nvSpPr>
        <dsp:cNvPr id="0" name=""/>
        <dsp:cNvSpPr/>
      </dsp:nvSpPr>
      <dsp:spPr>
        <a:xfrm>
          <a:off x="0" y="3793193"/>
          <a:ext cx="2382474" cy="29174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800" b="1" kern="1200" dirty="0"/>
            <a:t>Valovi vrućine</a:t>
          </a:r>
        </a:p>
      </dsp:txBody>
      <dsp:txXfrm>
        <a:off x="0" y="3793193"/>
        <a:ext cx="2382474" cy="29174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E6A61C9-0714-48C3-8503-368A3B672C70}">
      <dsp:nvSpPr>
        <dsp:cNvPr id="0" name=""/>
        <dsp:cNvSpPr/>
      </dsp:nvSpPr>
      <dsp:spPr>
        <a:xfrm>
          <a:off x="0" y="0"/>
          <a:ext cx="3001143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CACDF3A-E414-456E-98D6-F10A12C8794A}">
      <dsp:nvSpPr>
        <dsp:cNvPr id="0" name=""/>
        <dsp:cNvSpPr/>
      </dsp:nvSpPr>
      <dsp:spPr>
        <a:xfrm>
          <a:off x="0" y="0"/>
          <a:ext cx="3001143" cy="30008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800" b="1" kern="1200" dirty="0"/>
            <a:t>Strah od gubitka kontrole</a:t>
          </a:r>
        </a:p>
      </dsp:txBody>
      <dsp:txXfrm>
        <a:off x="0" y="0"/>
        <a:ext cx="3001143" cy="300082"/>
      </dsp:txXfrm>
    </dsp:sp>
    <dsp:sp modelId="{1FD14BA9-9697-43EC-8C96-EA04C9D80442}">
      <dsp:nvSpPr>
        <dsp:cNvPr id="0" name=""/>
        <dsp:cNvSpPr/>
      </dsp:nvSpPr>
      <dsp:spPr>
        <a:xfrm>
          <a:off x="0" y="300082"/>
          <a:ext cx="3001143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D73EB54-81CA-473D-A473-3D5CDBB71E29}">
      <dsp:nvSpPr>
        <dsp:cNvPr id="0" name=""/>
        <dsp:cNvSpPr/>
      </dsp:nvSpPr>
      <dsp:spPr>
        <a:xfrm>
          <a:off x="0" y="300082"/>
          <a:ext cx="3001143" cy="30008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800" b="1" kern="1200" dirty="0"/>
            <a:t>Strah od smrti</a:t>
          </a:r>
        </a:p>
      </dsp:txBody>
      <dsp:txXfrm>
        <a:off x="0" y="300082"/>
        <a:ext cx="3001143" cy="300082"/>
      </dsp:txXfrm>
    </dsp:sp>
    <dsp:sp modelId="{D8F54D02-5EAE-4A35-886C-3E1936F04B3F}">
      <dsp:nvSpPr>
        <dsp:cNvPr id="0" name=""/>
        <dsp:cNvSpPr/>
      </dsp:nvSpPr>
      <dsp:spPr>
        <a:xfrm>
          <a:off x="0" y="600164"/>
          <a:ext cx="3001143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A648E04-969D-4250-8F19-11EB5F1EE5A2}">
      <dsp:nvSpPr>
        <dsp:cNvPr id="0" name=""/>
        <dsp:cNvSpPr/>
      </dsp:nvSpPr>
      <dsp:spPr>
        <a:xfrm>
          <a:off x="0" y="600164"/>
          <a:ext cx="3001143" cy="30008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800" b="1" kern="1200" dirty="0"/>
            <a:t>Depersonalizacija</a:t>
          </a:r>
        </a:p>
      </dsp:txBody>
      <dsp:txXfrm>
        <a:off x="0" y="600164"/>
        <a:ext cx="3001143" cy="300082"/>
      </dsp:txXfrm>
    </dsp:sp>
    <dsp:sp modelId="{C25EA1BD-9882-48D6-BEE3-58D26308569A}">
      <dsp:nvSpPr>
        <dsp:cNvPr id="0" name=""/>
        <dsp:cNvSpPr/>
      </dsp:nvSpPr>
      <dsp:spPr>
        <a:xfrm>
          <a:off x="0" y="900246"/>
          <a:ext cx="3001143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61F2199-6658-403A-8A0E-FCADC8F09354}">
      <dsp:nvSpPr>
        <dsp:cNvPr id="0" name=""/>
        <dsp:cNvSpPr/>
      </dsp:nvSpPr>
      <dsp:spPr>
        <a:xfrm>
          <a:off x="0" y="900246"/>
          <a:ext cx="3001143" cy="30008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800" b="1" kern="1200" dirty="0" err="1"/>
            <a:t>Derealizacija</a:t>
          </a:r>
          <a:endParaRPr lang="hr-HR" sz="1800" b="1" kern="1200" dirty="0"/>
        </a:p>
      </dsp:txBody>
      <dsp:txXfrm>
        <a:off x="0" y="900246"/>
        <a:ext cx="3001143" cy="300082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8DC87A6-B1F0-4C96-B6DA-4321613AA577}">
      <dsp:nvSpPr>
        <dsp:cNvPr id="0" name=""/>
        <dsp:cNvSpPr/>
      </dsp:nvSpPr>
      <dsp:spPr>
        <a:xfrm>
          <a:off x="0" y="0"/>
          <a:ext cx="3546478" cy="4517981"/>
        </a:xfrm>
        <a:prstGeom prst="roundRect">
          <a:avLst>
            <a:gd name="adj" fmla="val 10000"/>
          </a:avLst>
        </a:prstGeom>
        <a:solidFill>
          <a:schemeClr val="accent3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000" b="1" kern="1200" dirty="0"/>
            <a:t>Iskrivljene automatske misli</a:t>
          </a:r>
        </a:p>
      </dsp:txBody>
      <dsp:txXfrm>
        <a:off x="0" y="0"/>
        <a:ext cx="3546478" cy="1355394"/>
      </dsp:txXfrm>
    </dsp:sp>
    <dsp:sp modelId="{44DF0F2A-E015-4EFF-81AE-49D9D6CE1F61}">
      <dsp:nvSpPr>
        <dsp:cNvPr id="0" name=""/>
        <dsp:cNvSpPr/>
      </dsp:nvSpPr>
      <dsp:spPr>
        <a:xfrm>
          <a:off x="387816" y="1029027"/>
          <a:ext cx="2837182" cy="433763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26670" rIns="35560" bIns="2667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400" kern="1200" dirty="0"/>
            <a:t>Proricanje budućnosti: „Imat ću napad”, „Izgubit ću kontrolu”</a:t>
          </a:r>
          <a:endParaRPr lang="hr-HR" sz="1050" kern="1200" dirty="0"/>
        </a:p>
      </dsp:txBody>
      <dsp:txXfrm>
        <a:off x="400520" y="1041731"/>
        <a:ext cx="2811774" cy="408355"/>
      </dsp:txXfrm>
    </dsp:sp>
    <dsp:sp modelId="{4E6B4FE8-8AFB-4344-9AEB-6DDD0465039A}">
      <dsp:nvSpPr>
        <dsp:cNvPr id="0" name=""/>
        <dsp:cNvSpPr/>
      </dsp:nvSpPr>
      <dsp:spPr>
        <a:xfrm>
          <a:off x="363956" y="1591734"/>
          <a:ext cx="2837182" cy="433763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26670" rIns="35560" bIns="2667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400" kern="1200" dirty="0"/>
            <a:t>Etiketiranje: „Sa mnom nešto nije u redu”, „Ja sam slabić”</a:t>
          </a:r>
        </a:p>
      </dsp:txBody>
      <dsp:txXfrm>
        <a:off x="376660" y="1604438"/>
        <a:ext cx="2811774" cy="408355"/>
      </dsp:txXfrm>
    </dsp:sp>
    <dsp:sp modelId="{4617E89B-8F6B-45A7-BB3A-64CE7F95094A}">
      <dsp:nvSpPr>
        <dsp:cNvPr id="0" name=""/>
        <dsp:cNvSpPr/>
      </dsp:nvSpPr>
      <dsp:spPr>
        <a:xfrm>
          <a:off x="363956" y="2154436"/>
          <a:ext cx="2837182" cy="433763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26670" rIns="35560" bIns="2667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400" kern="1200" dirty="0" err="1"/>
            <a:t>Katastrofiziranje</a:t>
          </a:r>
          <a:r>
            <a:rPr lang="hr-HR" sz="1400" kern="1200" dirty="0"/>
            <a:t>: „Imam infarkt”, „Umrijet ću”</a:t>
          </a:r>
        </a:p>
      </dsp:txBody>
      <dsp:txXfrm>
        <a:off x="376660" y="2167140"/>
        <a:ext cx="2811774" cy="408355"/>
      </dsp:txXfrm>
    </dsp:sp>
    <dsp:sp modelId="{C6233EB7-0350-4444-B062-D36C5D1D343D}">
      <dsp:nvSpPr>
        <dsp:cNvPr id="0" name=""/>
        <dsp:cNvSpPr/>
      </dsp:nvSpPr>
      <dsp:spPr>
        <a:xfrm>
          <a:off x="356011" y="2686038"/>
          <a:ext cx="2837182" cy="433763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26670" rIns="35560" bIns="2667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400" kern="1200" dirty="0" err="1"/>
            <a:t>Personaliziranje</a:t>
          </a:r>
          <a:r>
            <a:rPr lang="hr-HR" sz="1400" kern="1200" dirty="0"/>
            <a:t>: „Ja sam jedina osoba s ovim problemima”</a:t>
          </a:r>
        </a:p>
      </dsp:txBody>
      <dsp:txXfrm>
        <a:off x="368715" y="2698742"/>
        <a:ext cx="2811774" cy="408355"/>
      </dsp:txXfrm>
    </dsp:sp>
    <dsp:sp modelId="{4515E4B3-3016-4A94-B67B-07D21E7A1F72}">
      <dsp:nvSpPr>
        <dsp:cNvPr id="0" name=""/>
        <dsp:cNvSpPr/>
      </dsp:nvSpPr>
      <dsp:spPr>
        <a:xfrm>
          <a:off x="363956" y="3240963"/>
          <a:ext cx="2837182" cy="433763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26670" rIns="35560" bIns="2667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400" kern="1200" dirty="0"/>
            <a:t>Dihotomno: „Svaka je anksioznost loša”, „Uvijek paničarim”</a:t>
          </a:r>
        </a:p>
      </dsp:txBody>
      <dsp:txXfrm>
        <a:off x="376660" y="3253667"/>
        <a:ext cx="2811774" cy="408355"/>
      </dsp:txXfrm>
    </dsp:sp>
    <dsp:sp modelId="{6BF642D6-EF54-4FAC-AD24-86D2087E0F49}">
      <dsp:nvSpPr>
        <dsp:cNvPr id="0" name=""/>
        <dsp:cNvSpPr/>
      </dsp:nvSpPr>
      <dsp:spPr>
        <a:xfrm>
          <a:off x="363956" y="3795891"/>
          <a:ext cx="2837182" cy="433763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26670" rIns="35560" bIns="2667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400" kern="1200" dirty="0"/>
            <a:t>Podcjenjivanje sposobnosti suočavanja: „Ne mogu se s tim nositi”</a:t>
          </a:r>
        </a:p>
      </dsp:txBody>
      <dsp:txXfrm>
        <a:off x="376660" y="3808595"/>
        <a:ext cx="2811774" cy="408355"/>
      </dsp:txXfrm>
    </dsp:sp>
    <dsp:sp modelId="{852EC729-E3E4-4C8E-9059-C83EE603C7FC}">
      <dsp:nvSpPr>
        <dsp:cNvPr id="0" name=""/>
        <dsp:cNvSpPr/>
      </dsp:nvSpPr>
      <dsp:spPr>
        <a:xfrm>
          <a:off x="3813828" y="0"/>
          <a:ext cx="3546478" cy="4517981"/>
        </a:xfrm>
        <a:prstGeom prst="roundRect">
          <a:avLst>
            <a:gd name="adj" fmla="val 10000"/>
          </a:avLst>
        </a:prstGeom>
        <a:solidFill>
          <a:schemeClr val="accent3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000" b="1" kern="1200" dirty="0" err="1"/>
            <a:t>Disfunkcionalne</a:t>
          </a:r>
          <a:r>
            <a:rPr lang="hr-HR" sz="2000" b="1" kern="1200" dirty="0"/>
            <a:t> pretpostavke</a:t>
          </a:r>
        </a:p>
      </dsp:txBody>
      <dsp:txXfrm>
        <a:off x="3813828" y="0"/>
        <a:ext cx="3546478" cy="1355394"/>
      </dsp:txXfrm>
    </dsp:sp>
    <dsp:sp modelId="{855C2049-3713-43FB-A9AA-E6E900475B29}">
      <dsp:nvSpPr>
        <dsp:cNvPr id="0" name=""/>
        <dsp:cNvSpPr/>
      </dsp:nvSpPr>
      <dsp:spPr>
        <a:xfrm>
          <a:off x="4176420" y="1029031"/>
          <a:ext cx="2837182" cy="433763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26670" rIns="35560" bIns="2667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400" kern="1200" dirty="0"/>
            <a:t>„Tjelesni simptom je uvijek znak da sam bolestan”</a:t>
          </a:r>
        </a:p>
      </dsp:txBody>
      <dsp:txXfrm>
        <a:off x="4189124" y="1041735"/>
        <a:ext cx="2811774" cy="408355"/>
      </dsp:txXfrm>
    </dsp:sp>
    <dsp:sp modelId="{1D06C513-AF1C-42ED-948B-2FB01F62EED8}">
      <dsp:nvSpPr>
        <dsp:cNvPr id="0" name=""/>
        <dsp:cNvSpPr/>
      </dsp:nvSpPr>
      <dsp:spPr>
        <a:xfrm>
          <a:off x="4176420" y="1582690"/>
          <a:ext cx="2837182" cy="433763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26670" rIns="35560" bIns="2667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400" kern="1200" dirty="0"/>
            <a:t>„Ako stalno nisam na oprezu nešto će se dogoditi”</a:t>
          </a:r>
        </a:p>
      </dsp:txBody>
      <dsp:txXfrm>
        <a:off x="4189124" y="1595394"/>
        <a:ext cx="2811774" cy="408355"/>
      </dsp:txXfrm>
    </dsp:sp>
    <dsp:sp modelId="{75BAC58C-B1D7-41F0-8D09-B69A121186F3}">
      <dsp:nvSpPr>
        <dsp:cNvPr id="0" name=""/>
        <dsp:cNvSpPr/>
      </dsp:nvSpPr>
      <dsp:spPr>
        <a:xfrm>
          <a:off x="4176420" y="2178879"/>
          <a:ext cx="2837182" cy="433763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26670" rIns="35560" bIns="2667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400" kern="1200" dirty="0"/>
            <a:t>„Moram se osloboditi sve svoje anksioznosti i panike”</a:t>
          </a:r>
        </a:p>
      </dsp:txBody>
      <dsp:txXfrm>
        <a:off x="4189124" y="2191583"/>
        <a:ext cx="2811774" cy="408355"/>
      </dsp:txXfrm>
    </dsp:sp>
    <dsp:sp modelId="{0470E46B-83C8-4D6C-8D80-FD7C878FE31D}">
      <dsp:nvSpPr>
        <dsp:cNvPr id="0" name=""/>
        <dsp:cNvSpPr/>
      </dsp:nvSpPr>
      <dsp:spPr>
        <a:xfrm>
          <a:off x="4187060" y="2690007"/>
          <a:ext cx="2837182" cy="433763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26670" rIns="35560" bIns="2667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400" kern="1200" dirty="0"/>
            <a:t>„Ako drugi znaju da paničarim, odbacit će me”</a:t>
          </a:r>
        </a:p>
      </dsp:txBody>
      <dsp:txXfrm>
        <a:off x="4199764" y="2702711"/>
        <a:ext cx="2811774" cy="408355"/>
      </dsp:txXfrm>
    </dsp:sp>
    <dsp:sp modelId="{88D304C3-2C7F-42C7-9071-203525D08D81}">
      <dsp:nvSpPr>
        <dsp:cNvPr id="0" name=""/>
        <dsp:cNvSpPr/>
      </dsp:nvSpPr>
      <dsp:spPr>
        <a:xfrm>
          <a:off x="4187060" y="3254301"/>
          <a:ext cx="2837182" cy="433763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26670" rIns="35560" bIns="2667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400" kern="1200" dirty="0"/>
            <a:t>„Moram se brinuti o svojoj panici kako bih ju spriječio”</a:t>
          </a:r>
        </a:p>
      </dsp:txBody>
      <dsp:txXfrm>
        <a:off x="4199764" y="3267005"/>
        <a:ext cx="2811774" cy="408355"/>
      </dsp:txXfrm>
    </dsp:sp>
    <dsp:sp modelId="{EB36EE05-CA2B-47DD-8196-CC1F71E6A7A2}">
      <dsp:nvSpPr>
        <dsp:cNvPr id="0" name=""/>
        <dsp:cNvSpPr/>
      </dsp:nvSpPr>
      <dsp:spPr>
        <a:xfrm>
          <a:off x="4187060" y="3797328"/>
          <a:ext cx="2837182" cy="433763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26670" rIns="35560" bIns="2667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400" kern="1200" dirty="0"/>
            <a:t>„Moram se kritizirati zbog svojih slabosti”</a:t>
          </a:r>
        </a:p>
      </dsp:txBody>
      <dsp:txXfrm>
        <a:off x="4199764" y="3810032"/>
        <a:ext cx="2811774" cy="408355"/>
      </dsp:txXfrm>
    </dsp:sp>
    <dsp:sp modelId="{75E2B5E0-C0CA-4E16-AEB2-93EE4DF83A79}">
      <dsp:nvSpPr>
        <dsp:cNvPr id="0" name=""/>
        <dsp:cNvSpPr/>
      </dsp:nvSpPr>
      <dsp:spPr>
        <a:xfrm>
          <a:off x="7564052" y="0"/>
          <a:ext cx="3546478" cy="4517981"/>
        </a:xfrm>
        <a:prstGeom prst="roundRect">
          <a:avLst>
            <a:gd name="adj" fmla="val 10000"/>
          </a:avLst>
        </a:prstGeom>
        <a:solidFill>
          <a:schemeClr val="accent3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000" b="1" kern="1200" dirty="0" err="1"/>
            <a:t>Disfunkcionalne</a:t>
          </a:r>
          <a:r>
            <a:rPr lang="hr-HR" sz="2000" b="1" kern="1200" dirty="0"/>
            <a:t> sheme</a:t>
          </a:r>
        </a:p>
      </dsp:txBody>
      <dsp:txXfrm>
        <a:off x="7564052" y="0"/>
        <a:ext cx="3546478" cy="1355394"/>
      </dsp:txXfrm>
    </dsp:sp>
    <dsp:sp modelId="{2BBA313A-5CF7-4A09-868A-61703D20DFC5}">
      <dsp:nvSpPr>
        <dsp:cNvPr id="0" name=""/>
        <dsp:cNvSpPr/>
      </dsp:nvSpPr>
      <dsp:spPr>
        <a:xfrm>
          <a:off x="7702684" y="1034069"/>
          <a:ext cx="3245028" cy="395047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26670" rIns="35560" bIns="2667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400" kern="1200" dirty="0"/>
            <a:t>Ranjivost na povrede: „Ja sam slab, bespomoćan i krhak”</a:t>
          </a:r>
        </a:p>
      </dsp:txBody>
      <dsp:txXfrm>
        <a:off x="7714255" y="1045640"/>
        <a:ext cx="3221886" cy="371905"/>
      </dsp:txXfrm>
    </dsp:sp>
    <dsp:sp modelId="{C3A70455-2FE3-43FD-B81F-C5D457E11C4B}">
      <dsp:nvSpPr>
        <dsp:cNvPr id="0" name=""/>
        <dsp:cNvSpPr/>
      </dsp:nvSpPr>
      <dsp:spPr>
        <a:xfrm>
          <a:off x="7702698" y="1523207"/>
          <a:ext cx="3244999" cy="395047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26670" rIns="35560" bIns="2667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400" kern="1200" dirty="0"/>
            <a:t>Napuštanje: „Ako paničarim, odbit će me i napustiti”</a:t>
          </a:r>
        </a:p>
      </dsp:txBody>
      <dsp:txXfrm>
        <a:off x="7714269" y="1534778"/>
        <a:ext cx="3221857" cy="371905"/>
      </dsp:txXfrm>
    </dsp:sp>
    <dsp:sp modelId="{961D1E77-CF58-4620-83CB-4A9C1BB36F81}">
      <dsp:nvSpPr>
        <dsp:cNvPr id="0" name=""/>
        <dsp:cNvSpPr/>
      </dsp:nvSpPr>
      <dsp:spPr>
        <a:xfrm>
          <a:off x="7683519" y="2030783"/>
          <a:ext cx="3283358" cy="395047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26670" rIns="35560" bIns="2667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400" kern="1200" dirty="0"/>
            <a:t>Biološki integritet: „Bit ću onesposobljen, oslabljen i umrijet ću ako paničarim”</a:t>
          </a:r>
        </a:p>
      </dsp:txBody>
      <dsp:txXfrm>
        <a:off x="7695090" y="2042354"/>
        <a:ext cx="3260216" cy="371905"/>
      </dsp:txXfrm>
    </dsp:sp>
    <dsp:sp modelId="{B52F6212-990B-4183-B859-7E8BC267BA13}">
      <dsp:nvSpPr>
        <dsp:cNvPr id="0" name=""/>
        <dsp:cNvSpPr/>
      </dsp:nvSpPr>
      <dsp:spPr>
        <a:xfrm>
          <a:off x="7694130" y="2561030"/>
          <a:ext cx="3240857" cy="395047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26670" rIns="35560" bIns="2667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400" kern="1200" dirty="0"/>
            <a:t>Kontrola: „Moram kontrolirati sve u vezi sa sobom”</a:t>
          </a:r>
        </a:p>
      </dsp:txBody>
      <dsp:txXfrm>
        <a:off x="7705701" y="2572601"/>
        <a:ext cx="3217715" cy="371905"/>
      </dsp:txXfrm>
    </dsp:sp>
    <dsp:sp modelId="{D1057544-028C-45FE-8063-D19FC87DE379}">
      <dsp:nvSpPr>
        <dsp:cNvPr id="0" name=""/>
        <dsp:cNvSpPr/>
      </dsp:nvSpPr>
      <dsp:spPr>
        <a:xfrm>
          <a:off x="7713309" y="3133815"/>
          <a:ext cx="3245056" cy="395047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26670" rIns="35560" bIns="2667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400" kern="1200" dirty="0"/>
            <a:t>Poniženje: „Ljudi će mi se smijati ako paničarim”</a:t>
          </a:r>
        </a:p>
      </dsp:txBody>
      <dsp:txXfrm>
        <a:off x="7724880" y="3145386"/>
        <a:ext cx="3221914" cy="371905"/>
      </dsp:txXfrm>
    </dsp:sp>
    <dsp:sp modelId="{D5D5B934-E246-4329-9535-03871631514D}">
      <dsp:nvSpPr>
        <dsp:cNvPr id="0" name=""/>
        <dsp:cNvSpPr/>
      </dsp:nvSpPr>
      <dsp:spPr>
        <a:xfrm>
          <a:off x="7726062" y="3624963"/>
          <a:ext cx="3219550" cy="655747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26670" rIns="35560" bIns="2667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400" kern="1200" dirty="0"/>
            <a:t>Posebnost: „Panika nije u skladu s tim kako vidim sebe kao uspješnog i jakog. To mi se ne bi smjelo događati.”</a:t>
          </a:r>
        </a:p>
      </dsp:txBody>
      <dsp:txXfrm>
        <a:off x="7745268" y="3644169"/>
        <a:ext cx="3181138" cy="617335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2FC4309-5791-45B8-BBD5-78A13E7A90C7}">
      <dsp:nvSpPr>
        <dsp:cNvPr id="0" name=""/>
        <dsp:cNvSpPr/>
      </dsp:nvSpPr>
      <dsp:spPr>
        <a:xfrm rot="5400000">
          <a:off x="7631621" y="-3234743"/>
          <a:ext cx="914161" cy="7612896"/>
        </a:xfrm>
        <a:prstGeom prst="round2Same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hr-HR" sz="1600" kern="1200" dirty="0"/>
            <a:t>Ključna komponenta, informirati osobu o rezultatima procjene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hr-HR" sz="1600" kern="1200" dirty="0"/>
            <a:t>Educiranje o dijagnozi, pružanje demografskih i etioloških podataka o bolesti, edukacija o simptomima panike</a:t>
          </a:r>
        </a:p>
      </dsp:txBody>
      <dsp:txXfrm rot="-5400000">
        <a:off x="4282254" y="159250"/>
        <a:ext cx="7568270" cy="824909"/>
      </dsp:txXfrm>
    </dsp:sp>
    <dsp:sp modelId="{EA7A9D8F-DA8E-4F5C-9749-24A54A157B5D}">
      <dsp:nvSpPr>
        <dsp:cNvPr id="0" name=""/>
        <dsp:cNvSpPr/>
      </dsp:nvSpPr>
      <dsp:spPr>
        <a:xfrm>
          <a:off x="0" y="353"/>
          <a:ext cx="4282254" cy="1142701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85000"/>
                <a:satMod val="130000"/>
              </a:schemeClr>
            </a:gs>
            <a:gs pos="34000">
              <a:schemeClr val="accent2">
                <a:hueOff val="0"/>
                <a:satOff val="0"/>
                <a:lumOff val="0"/>
                <a:alphaOff val="0"/>
                <a:shade val="87000"/>
                <a:satMod val="125000"/>
              </a:schemeClr>
            </a:gs>
            <a:gs pos="70000">
              <a:schemeClr val="accent2">
                <a:hueOff val="0"/>
                <a:satOff val="0"/>
                <a:lumOff val="0"/>
                <a:alphaOff val="0"/>
                <a:tint val="100000"/>
                <a:shade val="90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000" b="1" kern="1200" dirty="0"/>
            <a:t>UPOZNAVANJE/EDUKACIJA OSOBE</a:t>
          </a:r>
        </a:p>
      </dsp:txBody>
      <dsp:txXfrm>
        <a:off x="55782" y="56135"/>
        <a:ext cx="4170690" cy="1031137"/>
      </dsp:txXfrm>
    </dsp:sp>
    <dsp:sp modelId="{EF33979C-15F9-4951-B201-FB7CF0CD15F3}">
      <dsp:nvSpPr>
        <dsp:cNvPr id="0" name=""/>
        <dsp:cNvSpPr/>
      </dsp:nvSpPr>
      <dsp:spPr>
        <a:xfrm rot="5400000">
          <a:off x="7426067" y="-1947804"/>
          <a:ext cx="1309472" cy="7605462"/>
        </a:xfrm>
        <a:prstGeom prst="round2SameRect">
          <a:avLst/>
        </a:prstGeom>
        <a:solidFill>
          <a:schemeClr val="accent2">
            <a:tint val="40000"/>
            <a:alpha val="90000"/>
            <a:hueOff val="82399"/>
            <a:satOff val="-7939"/>
            <a:lumOff val="-837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82399"/>
              <a:satOff val="-7939"/>
              <a:lumOff val="-837"/>
              <a:alphaOff val="0"/>
            </a:schemeClr>
          </a:solidFill>
          <a:prstDash val="solid"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hr-HR" sz="1600" kern="1200" dirty="0"/>
            <a:t> Popis zastrašujućih situacija prikupljen prilikom procjene slaže se u hijerarhiju kao temelj za buduća izlaganja u mašti i in vivo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hr-HR" sz="1600" kern="1200" dirty="0"/>
            <a:t>Sigurnosna ponašanja se također poredaju hijerarhijski od onih kojih se najlakše  do onih kojih se najteže odreći</a:t>
          </a:r>
        </a:p>
      </dsp:txBody>
      <dsp:txXfrm rot="-5400000">
        <a:off x="4278073" y="1264113"/>
        <a:ext cx="7541539" cy="1181626"/>
      </dsp:txXfrm>
    </dsp:sp>
    <dsp:sp modelId="{B1F01BB4-EEC6-4824-98F1-2E4F1E25E0C1}">
      <dsp:nvSpPr>
        <dsp:cNvPr id="0" name=""/>
        <dsp:cNvSpPr/>
      </dsp:nvSpPr>
      <dsp:spPr>
        <a:xfrm>
          <a:off x="0" y="1283575"/>
          <a:ext cx="4278072" cy="1142701"/>
        </a:xfrm>
        <a:prstGeom prst="roundRect">
          <a:avLst/>
        </a:prstGeom>
        <a:gradFill rotWithShape="0">
          <a:gsLst>
            <a:gs pos="0">
              <a:schemeClr val="accent2">
                <a:hueOff val="13013"/>
                <a:satOff val="-8959"/>
                <a:lumOff val="-2288"/>
                <a:alphaOff val="0"/>
                <a:shade val="85000"/>
                <a:satMod val="130000"/>
              </a:schemeClr>
            </a:gs>
            <a:gs pos="34000">
              <a:schemeClr val="accent2">
                <a:hueOff val="13013"/>
                <a:satOff val="-8959"/>
                <a:lumOff val="-2288"/>
                <a:alphaOff val="0"/>
                <a:shade val="87000"/>
                <a:satMod val="125000"/>
              </a:schemeClr>
            </a:gs>
            <a:gs pos="70000">
              <a:schemeClr val="accent2">
                <a:hueOff val="13013"/>
                <a:satOff val="-8959"/>
                <a:lumOff val="-2288"/>
                <a:alphaOff val="0"/>
                <a:tint val="100000"/>
                <a:shade val="90000"/>
                <a:satMod val="130000"/>
              </a:schemeClr>
            </a:gs>
            <a:gs pos="100000">
              <a:schemeClr val="accent2">
                <a:hueOff val="13013"/>
                <a:satOff val="-8959"/>
                <a:lumOff val="-2288"/>
                <a:alphaOff val="0"/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000" b="1" kern="1200" dirty="0"/>
            <a:t>KONSTRUKCIJA HIJERARHIJE STRAHA </a:t>
          </a:r>
        </a:p>
      </dsp:txBody>
      <dsp:txXfrm>
        <a:off x="55782" y="1339357"/>
        <a:ext cx="4166508" cy="1031137"/>
      </dsp:txXfrm>
    </dsp:sp>
    <dsp:sp modelId="{93223FCC-F417-49F5-B625-E4E3D36A0DF0}">
      <dsp:nvSpPr>
        <dsp:cNvPr id="0" name=""/>
        <dsp:cNvSpPr/>
      </dsp:nvSpPr>
      <dsp:spPr>
        <a:xfrm rot="5400000">
          <a:off x="7563818" y="-668299"/>
          <a:ext cx="1049768" cy="7612896"/>
        </a:xfrm>
        <a:prstGeom prst="round2SameRect">
          <a:avLst/>
        </a:prstGeom>
        <a:solidFill>
          <a:schemeClr val="accent2">
            <a:tint val="40000"/>
            <a:alpha val="90000"/>
            <a:hueOff val="164799"/>
            <a:satOff val="-15877"/>
            <a:lumOff val="-1674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164799"/>
              <a:satOff val="-15877"/>
              <a:lumOff val="-1674"/>
              <a:alphaOff val="0"/>
            </a:schemeClr>
          </a:solidFill>
          <a:prstDash val="solid"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hr-HR" sz="1600" kern="1200" dirty="0"/>
            <a:t>Namjenjeno smanjivanju općeg rizika od hiperventiliranja, povećanja praga za panične napade i promicanje opće opuštenosti. NE KORISTI SE tijekom paničnog napada i izlaganja, izbjeći mogućnost postajanja sigurnosnog ponašanja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hr-HR" sz="1600" kern="1200" dirty="0"/>
            <a:t>U posljednjih nekoliko godina ima manju važnost</a:t>
          </a:r>
        </a:p>
      </dsp:txBody>
      <dsp:txXfrm rot="-5400000">
        <a:off x="4282255" y="2664509"/>
        <a:ext cx="7561651" cy="947278"/>
      </dsp:txXfrm>
    </dsp:sp>
    <dsp:sp modelId="{88877FC5-9B67-4AC1-99D5-CEED190C61A3}">
      <dsp:nvSpPr>
        <dsp:cNvPr id="0" name=""/>
        <dsp:cNvSpPr/>
      </dsp:nvSpPr>
      <dsp:spPr>
        <a:xfrm>
          <a:off x="685" y="2534905"/>
          <a:ext cx="4282254" cy="1142701"/>
        </a:xfrm>
        <a:prstGeom prst="roundRect">
          <a:avLst/>
        </a:prstGeom>
        <a:gradFill rotWithShape="0">
          <a:gsLst>
            <a:gs pos="0">
              <a:schemeClr val="accent2">
                <a:hueOff val="26025"/>
                <a:satOff val="-17917"/>
                <a:lumOff val="-4575"/>
                <a:alphaOff val="0"/>
                <a:shade val="85000"/>
                <a:satMod val="130000"/>
              </a:schemeClr>
            </a:gs>
            <a:gs pos="34000">
              <a:schemeClr val="accent2">
                <a:hueOff val="26025"/>
                <a:satOff val="-17917"/>
                <a:lumOff val="-4575"/>
                <a:alphaOff val="0"/>
                <a:shade val="87000"/>
                <a:satMod val="125000"/>
              </a:schemeClr>
            </a:gs>
            <a:gs pos="70000">
              <a:schemeClr val="accent2">
                <a:hueOff val="26025"/>
                <a:satOff val="-17917"/>
                <a:lumOff val="-4575"/>
                <a:alphaOff val="0"/>
                <a:tint val="100000"/>
                <a:shade val="90000"/>
                <a:satMod val="130000"/>
              </a:schemeClr>
            </a:gs>
            <a:gs pos="100000">
              <a:schemeClr val="accent2">
                <a:hueOff val="26025"/>
                <a:satOff val="-17917"/>
                <a:lumOff val="-4575"/>
                <a:alphaOff val="0"/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000" b="1" kern="1200" dirty="0"/>
            <a:t>PONOVNO UVJEŽBAVANJE DISANJA</a:t>
          </a:r>
        </a:p>
      </dsp:txBody>
      <dsp:txXfrm>
        <a:off x="56467" y="2590687"/>
        <a:ext cx="4170690" cy="1031137"/>
      </dsp:txXfrm>
    </dsp:sp>
    <dsp:sp modelId="{1C531963-39EA-4D72-A0B8-04AFFA293EEF}">
      <dsp:nvSpPr>
        <dsp:cNvPr id="0" name=""/>
        <dsp:cNvSpPr/>
      </dsp:nvSpPr>
      <dsp:spPr>
        <a:xfrm rot="5400000">
          <a:off x="7500873" y="543833"/>
          <a:ext cx="1159860" cy="7605462"/>
        </a:xfrm>
        <a:prstGeom prst="round2SameRect">
          <a:avLst/>
        </a:prstGeom>
        <a:solidFill>
          <a:schemeClr val="accent2">
            <a:tint val="40000"/>
            <a:alpha val="90000"/>
            <a:hueOff val="247198"/>
            <a:satOff val="-23816"/>
            <a:lumOff val="-2511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247198"/>
              <a:satOff val="-23816"/>
              <a:lumOff val="-2511"/>
              <a:alphaOff val="0"/>
            </a:schemeClr>
          </a:solidFill>
          <a:prstDash val="solid"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hr-HR" sz="1600" b="0" kern="1200"/>
            <a:t>Korisiti </a:t>
          </a:r>
          <a:r>
            <a:rPr lang="hr-HR" sz="1600" b="0" kern="1200" dirty="0"/>
            <a:t>se primarno ako pacijenti doživljavaju kroničnu tjelesnu napetost između epizoda panike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hr-HR" sz="1600" b="0" kern="1200" dirty="0"/>
            <a:t>Jacobsonova metoda promjene napetosti i relaksacije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hr-HR" sz="1600" b="0" kern="1200" dirty="0"/>
            <a:t>Paradoks – „napadi potaknuti relaksacijom” kod značajnog broja osoba – mogući uzrok samokorekcija</a:t>
          </a:r>
        </a:p>
      </dsp:txBody>
      <dsp:txXfrm rot="-5400000">
        <a:off x="4278072" y="3823254"/>
        <a:ext cx="7548842" cy="1046620"/>
      </dsp:txXfrm>
    </dsp:sp>
    <dsp:sp modelId="{8F16BE6A-7815-4C26-A4C4-9254B9420982}">
      <dsp:nvSpPr>
        <dsp:cNvPr id="0" name=""/>
        <dsp:cNvSpPr/>
      </dsp:nvSpPr>
      <dsp:spPr>
        <a:xfrm>
          <a:off x="0" y="3753937"/>
          <a:ext cx="4278072" cy="1142701"/>
        </a:xfrm>
        <a:prstGeom prst="roundRect">
          <a:avLst/>
        </a:prstGeom>
        <a:gradFill rotWithShape="0">
          <a:gsLst>
            <a:gs pos="0">
              <a:schemeClr val="accent2">
                <a:hueOff val="39038"/>
                <a:satOff val="-26876"/>
                <a:lumOff val="-6863"/>
                <a:alphaOff val="0"/>
                <a:shade val="85000"/>
                <a:satMod val="130000"/>
              </a:schemeClr>
            </a:gs>
            <a:gs pos="34000">
              <a:schemeClr val="accent2">
                <a:hueOff val="39038"/>
                <a:satOff val="-26876"/>
                <a:lumOff val="-6863"/>
                <a:alphaOff val="0"/>
                <a:shade val="87000"/>
                <a:satMod val="125000"/>
              </a:schemeClr>
            </a:gs>
            <a:gs pos="70000">
              <a:schemeClr val="accent2">
                <a:hueOff val="39038"/>
                <a:satOff val="-26876"/>
                <a:lumOff val="-6863"/>
                <a:alphaOff val="0"/>
                <a:tint val="100000"/>
                <a:shade val="90000"/>
                <a:satMod val="130000"/>
              </a:schemeClr>
            </a:gs>
            <a:gs pos="100000">
              <a:schemeClr val="accent2">
                <a:hueOff val="39038"/>
                <a:satOff val="-26876"/>
                <a:lumOff val="-6863"/>
                <a:alphaOff val="0"/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000" b="1" kern="1200" dirty="0"/>
            <a:t>TRENING RELAKSACIJE</a:t>
          </a:r>
        </a:p>
      </dsp:txBody>
      <dsp:txXfrm>
        <a:off x="55782" y="3809719"/>
        <a:ext cx="4166508" cy="1031137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4CECB52-C87E-42D2-A7F1-B00E5FEEDE73}">
      <dsp:nvSpPr>
        <dsp:cNvPr id="0" name=""/>
        <dsp:cNvSpPr/>
      </dsp:nvSpPr>
      <dsp:spPr>
        <a:xfrm>
          <a:off x="0" y="0"/>
          <a:ext cx="3225079" cy="369332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marL="0" lvl="0" indent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600" b="1" kern="1200" dirty="0"/>
            <a:t>PROCJENA/RAZMATRANJE LIJEKOVA</a:t>
          </a:r>
        </a:p>
      </dsp:txBody>
      <dsp:txXfrm>
        <a:off x="18029" y="18029"/>
        <a:ext cx="3189021" cy="333274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F86C919-7996-44F2-AD43-A2FB38E10FBD}">
      <dsp:nvSpPr>
        <dsp:cNvPr id="0" name=""/>
        <dsp:cNvSpPr/>
      </dsp:nvSpPr>
      <dsp:spPr>
        <a:xfrm rot="5400000">
          <a:off x="6901695" y="-2605363"/>
          <a:ext cx="1951090" cy="7403231"/>
        </a:xfrm>
        <a:prstGeom prst="round2Same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hr-HR" sz="1600" kern="1200" dirty="0"/>
            <a:t>Vođenje dnevnika, bilježenje razine anksioznosti na skali od 0 – 100%, bilježenje automatskih misli i ponašanja koja se koriste za nošenje s anksioznošću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hr-HR" sz="1600" kern="1200" dirty="0"/>
            <a:t>Korištenje vođenog otkrivanja; učenje kako identificirati automatske misli u seansi i vođenje bilješki između seansi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hr-HR" sz="1600" kern="1200" dirty="0"/>
            <a:t>Promjena AM – proces suradničkog empirizma – postavljanje pitanja kojima se dovode u pitanja AM 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hr-HR" sz="1600" kern="1200" dirty="0"/>
            <a:t>Istražiti interpretacije o tome što sigurnosna osoba može, a pacijent ne može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hr-HR" sz="1600" kern="1200" dirty="0"/>
            <a:t>Bihevioralni eksperimenti</a:t>
          </a:r>
        </a:p>
      </dsp:txBody>
      <dsp:txXfrm rot="-5400000">
        <a:off x="4175625" y="215951"/>
        <a:ext cx="7307987" cy="1760602"/>
      </dsp:txXfrm>
    </dsp:sp>
    <dsp:sp modelId="{8388B5E5-9743-4DAA-A0C3-5D368954A62D}">
      <dsp:nvSpPr>
        <dsp:cNvPr id="0" name=""/>
        <dsp:cNvSpPr/>
      </dsp:nvSpPr>
      <dsp:spPr>
        <a:xfrm>
          <a:off x="0" y="3546"/>
          <a:ext cx="4164317" cy="2141249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85000"/>
                <a:satMod val="130000"/>
              </a:schemeClr>
            </a:gs>
            <a:gs pos="34000">
              <a:schemeClr val="accent2">
                <a:hueOff val="0"/>
                <a:satOff val="0"/>
                <a:lumOff val="0"/>
                <a:alphaOff val="0"/>
                <a:shade val="87000"/>
                <a:satMod val="125000"/>
              </a:schemeClr>
            </a:gs>
            <a:gs pos="70000">
              <a:schemeClr val="accent2">
                <a:hueOff val="0"/>
                <a:satOff val="0"/>
                <a:lumOff val="0"/>
                <a:alphaOff val="0"/>
                <a:tint val="100000"/>
                <a:shade val="90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800" b="1" kern="1200" dirty="0"/>
            <a:t>IDENTIFICIRANJE I PROMJENA NEGATIVNIH AUTOMATSKIH MISLI</a:t>
          </a:r>
        </a:p>
      </dsp:txBody>
      <dsp:txXfrm>
        <a:off x="104527" y="108073"/>
        <a:ext cx="3955263" cy="1932195"/>
      </dsp:txXfrm>
    </dsp:sp>
    <dsp:sp modelId="{0CDFC477-5B88-45A0-AC0F-85FEED0361AF}">
      <dsp:nvSpPr>
        <dsp:cNvPr id="0" name=""/>
        <dsp:cNvSpPr/>
      </dsp:nvSpPr>
      <dsp:spPr>
        <a:xfrm rot="5400000">
          <a:off x="7213389" y="-694273"/>
          <a:ext cx="1320465" cy="7410467"/>
        </a:xfrm>
        <a:prstGeom prst="round2SameRect">
          <a:avLst/>
        </a:prstGeom>
        <a:solidFill>
          <a:schemeClr val="accent2">
            <a:tint val="40000"/>
            <a:alpha val="90000"/>
            <a:hueOff val="123599"/>
            <a:satOff val="-11908"/>
            <a:lumOff val="-1255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123599"/>
              <a:satOff val="-11908"/>
              <a:lumOff val="-1255"/>
              <a:alphaOff val="0"/>
            </a:schemeClr>
          </a:solidFill>
          <a:prstDash val="solid"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hr-HR" sz="1600" kern="1200" dirty="0"/>
            <a:t>Uključuju pravila kao što su „trebalo bi”, „ako – onda” i „moram”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hr-HR" sz="1600" kern="1200" dirty="0"/>
            <a:t>Kognitivno restrukturiranje – dovođenje u pitanje disfunkcionalnih pretpostavki</a:t>
          </a:r>
        </a:p>
      </dsp:txBody>
      <dsp:txXfrm rot="-5400000">
        <a:off x="4168388" y="2415188"/>
        <a:ext cx="7346007" cy="1191545"/>
      </dsp:txXfrm>
    </dsp:sp>
    <dsp:sp modelId="{AF1E16F9-30CF-4BC7-97E9-8D0B7C3690EC}">
      <dsp:nvSpPr>
        <dsp:cNvPr id="0" name=""/>
        <dsp:cNvSpPr/>
      </dsp:nvSpPr>
      <dsp:spPr>
        <a:xfrm>
          <a:off x="0" y="2218594"/>
          <a:ext cx="4168388" cy="1475960"/>
        </a:xfrm>
        <a:prstGeom prst="roundRect">
          <a:avLst/>
        </a:prstGeom>
        <a:gradFill rotWithShape="0">
          <a:gsLst>
            <a:gs pos="0">
              <a:schemeClr val="accent2">
                <a:hueOff val="19519"/>
                <a:satOff val="-13438"/>
                <a:lumOff val="-3431"/>
                <a:alphaOff val="0"/>
                <a:shade val="85000"/>
                <a:satMod val="130000"/>
              </a:schemeClr>
            </a:gs>
            <a:gs pos="34000">
              <a:schemeClr val="accent2">
                <a:hueOff val="19519"/>
                <a:satOff val="-13438"/>
                <a:lumOff val="-3431"/>
                <a:alphaOff val="0"/>
                <a:shade val="87000"/>
                <a:satMod val="125000"/>
              </a:schemeClr>
            </a:gs>
            <a:gs pos="70000">
              <a:schemeClr val="accent2">
                <a:hueOff val="19519"/>
                <a:satOff val="-13438"/>
                <a:lumOff val="-3431"/>
                <a:alphaOff val="0"/>
                <a:tint val="100000"/>
                <a:shade val="90000"/>
                <a:satMod val="130000"/>
              </a:schemeClr>
            </a:gs>
            <a:gs pos="100000">
              <a:schemeClr val="accent2">
                <a:hueOff val="19519"/>
                <a:satOff val="-13438"/>
                <a:lumOff val="-3431"/>
                <a:alphaOff val="0"/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800" b="1" kern="1200" dirty="0"/>
            <a:t>IDENTIFICIRANJE I PROMJENA DISFUNKCIONALNIH PRETPOSTAVKI</a:t>
          </a:r>
        </a:p>
      </dsp:txBody>
      <dsp:txXfrm>
        <a:off x="72050" y="2290644"/>
        <a:ext cx="4024288" cy="1331860"/>
      </dsp:txXfrm>
    </dsp:sp>
    <dsp:sp modelId="{7FE37BEE-4B4F-4C4D-94CE-B01B8D16D466}">
      <dsp:nvSpPr>
        <dsp:cNvPr id="0" name=""/>
        <dsp:cNvSpPr/>
      </dsp:nvSpPr>
      <dsp:spPr>
        <a:xfrm rot="5400000">
          <a:off x="7239236" y="866159"/>
          <a:ext cx="1268771" cy="7410467"/>
        </a:xfrm>
        <a:prstGeom prst="round2SameRect">
          <a:avLst/>
        </a:prstGeom>
        <a:solidFill>
          <a:schemeClr val="accent2">
            <a:tint val="40000"/>
            <a:alpha val="90000"/>
            <a:hueOff val="247198"/>
            <a:satOff val="-23816"/>
            <a:lumOff val="-2511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247198"/>
              <a:satOff val="-23816"/>
              <a:lumOff val="-2511"/>
              <a:alphaOff val="0"/>
            </a:schemeClr>
          </a:solidFill>
          <a:prstDash val="solid"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hr-HR" sz="1600" kern="1200" dirty="0"/>
            <a:t>Konstrukti na dubljoj razini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hr-HR" sz="1600" kern="1200" dirty="0"/>
            <a:t>Promjena može osigurati dugotrajne promjene AM</a:t>
          </a:r>
        </a:p>
      </dsp:txBody>
      <dsp:txXfrm rot="-5400000">
        <a:off x="4168388" y="3998943"/>
        <a:ext cx="7348531" cy="1144899"/>
      </dsp:txXfrm>
    </dsp:sp>
    <dsp:sp modelId="{7C42F4F3-3B3B-439A-88F1-4E6D7A5005F8}">
      <dsp:nvSpPr>
        <dsp:cNvPr id="0" name=""/>
        <dsp:cNvSpPr/>
      </dsp:nvSpPr>
      <dsp:spPr>
        <a:xfrm>
          <a:off x="0" y="3768352"/>
          <a:ext cx="4168388" cy="1475960"/>
        </a:xfrm>
        <a:prstGeom prst="roundRect">
          <a:avLst/>
        </a:prstGeom>
        <a:gradFill rotWithShape="0">
          <a:gsLst>
            <a:gs pos="0">
              <a:schemeClr val="accent2">
                <a:hueOff val="39038"/>
                <a:satOff val="-26876"/>
                <a:lumOff val="-6863"/>
                <a:alphaOff val="0"/>
                <a:shade val="85000"/>
                <a:satMod val="130000"/>
              </a:schemeClr>
            </a:gs>
            <a:gs pos="34000">
              <a:schemeClr val="accent2">
                <a:hueOff val="39038"/>
                <a:satOff val="-26876"/>
                <a:lumOff val="-6863"/>
                <a:alphaOff val="0"/>
                <a:shade val="87000"/>
                <a:satMod val="125000"/>
              </a:schemeClr>
            </a:gs>
            <a:gs pos="70000">
              <a:schemeClr val="accent2">
                <a:hueOff val="39038"/>
                <a:satOff val="-26876"/>
                <a:lumOff val="-6863"/>
                <a:alphaOff val="0"/>
                <a:tint val="100000"/>
                <a:shade val="90000"/>
                <a:satMod val="130000"/>
              </a:schemeClr>
            </a:gs>
            <a:gs pos="100000">
              <a:schemeClr val="accent2">
                <a:hueOff val="39038"/>
                <a:satOff val="-26876"/>
                <a:lumOff val="-6863"/>
                <a:alphaOff val="0"/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800" b="1" kern="1200" dirty="0"/>
            <a:t>IDENTIFICIRANJE I PROMJENA DISFUNKCIONALNIH SHEMA</a:t>
          </a:r>
        </a:p>
      </dsp:txBody>
      <dsp:txXfrm>
        <a:off x="72050" y="3840402"/>
        <a:ext cx="4024288" cy="1331860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42E3AC8-D184-4804-9568-411841F5C52D}">
      <dsp:nvSpPr>
        <dsp:cNvPr id="0" name=""/>
        <dsp:cNvSpPr/>
      </dsp:nvSpPr>
      <dsp:spPr>
        <a:xfrm rot="5400000">
          <a:off x="6641491" y="-2266346"/>
          <a:ext cx="2443002" cy="7410467"/>
        </a:xfrm>
        <a:prstGeom prst="round2Same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hr-HR" sz="1600" kern="1200" dirty="0"/>
            <a:t>Ključna komponenta, svrha odbaciti pacijentova vjerovanja da su tjelesne senzacije panike opasne (Clarkov model)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hr-HR" sz="1600" kern="1200" dirty="0"/>
            <a:t>Dekatastrofizacija simptoma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hr-HR" sz="1600" kern="1200" dirty="0"/>
        </a:p>
      </dsp:txBody>
      <dsp:txXfrm rot="-5400000">
        <a:off x="4157759" y="336644"/>
        <a:ext cx="7291209" cy="2204486"/>
      </dsp:txXfrm>
    </dsp:sp>
    <dsp:sp modelId="{D3B1008A-B0BF-4D76-A8DA-A9EB1977B0BD}">
      <dsp:nvSpPr>
        <dsp:cNvPr id="0" name=""/>
        <dsp:cNvSpPr/>
      </dsp:nvSpPr>
      <dsp:spPr>
        <a:xfrm>
          <a:off x="0" y="119652"/>
          <a:ext cx="4168388" cy="2676219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85000"/>
                <a:satMod val="130000"/>
              </a:schemeClr>
            </a:gs>
            <a:gs pos="34000">
              <a:schemeClr val="accent2">
                <a:hueOff val="0"/>
                <a:satOff val="0"/>
                <a:lumOff val="0"/>
                <a:alphaOff val="0"/>
                <a:shade val="87000"/>
                <a:satMod val="125000"/>
              </a:schemeClr>
            </a:gs>
            <a:gs pos="70000">
              <a:schemeClr val="accent2">
                <a:hueOff val="0"/>
                <a:satOff val="0"/>
                <a:lumOff val="0"/>
                <a:alphaOff val="0"/>
                <a:tint val="100000"/>
                <a:shade val="90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800" b="1" kern="1200" dirty="0"/>
            <a:t>INDUCIRANJE PANIKE</a:t>
          </a:r>
        </a:p>
      </dsp:txBody>
      <dsp:txXfrm>
        <a:off x="130642" y="250294"/>
        <a:ext cx="3907104" cy="2414935"/>
      </dsp:txXfrm>
    </dsp:sp>
    <dsp:sp modelId="{893DFA1C-9A71-4F85-96A5-06B735C71055}">
      <dsp:nvSpPr>
        <dsp:cNvPr id="0" name=""/>
        <dsp:cNvSpPr/>
      </dsp:nvSpPr>
      <dsp:spPr>
        <a:xfrm rot="5400000">
          <a:off x="6730504" y="362890"/>
          <a:ext cx="2286234" cy="7410467"/>
        </a:xfrm>
        <a:prstGeom prst="round2SameRect">
          <a:avLst/>
        </a:prstGeom>
        <a:solidFill>
          <a:schemeClr val="accent2">
            <a:tint val="40000"/>
            <a:alpha val="90000"/>
            <a:hueOff val="247198"/>
            <a:satOff val="-23816"/>
            <a:lumOff val="-2511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247198"/>
              <a:satOff val="-23816"/>
              <a:lumOff val="-2511"/>
              <a:alphaOff val="0"/>
            </a:schemeClr>
          </a:solidFill>
          <a:prstDash val="solid"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hr-HR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hr-HR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hr-HR" sz="1600" kern="1200" dirty="0"/>
            <a:t>Izlaganje od najmanje zastrašujuće situacije u hijerarhiji do najviše zastrašujuće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hr-HR" sz="1600" kern="1200" dirty="0"/>
            <a:t>Izlaganje u mašti; izlaganje in vivo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hr-HR" sz="1600" kern="1200" dirty="0"/>
            <a:t>Prekid korištenja svih sigurnosnih ponašanja – po potrebi uključiti u hijerarhiju izlaganja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hr-HR" sz="1600" kern="1200" dirty="0"/>
            <a:t>Seansa izlaganja je gotova kada je jasno da je pacijentova pogrešna procjena odbačena, kada nema potrebe bijega iz situacije ili kad je naučio da može tolerirati osjećaje i suočiti se sa situacijom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hr-HR" sz="1600" kern="1200" dirty="0"/>
            <a:t>Utjecaj životnih događaja – suočavanje sa životnim stresom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hr-HR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hr-HR" sz="1600" kern="1200" dirty="0"/>
        </a:p>
      </dsp:txBody>
      <dsp:txXfrm rot="-5400000">
        <a:off x="4168388" y="3036612"/>
        <a:ext cx="7298862" cy="2063024"/>
      </dsp:txXfrm>
    </dsp:sp>
    <dsp:sp modelId="{7203CFBE-7EFA-4C73-A568-8FEBC91A9613}">
      <dsp:nvSpPr>
        <dsp:cNvPr id="0" name=""/>
        <dsp:cNvSpPr/>
      </dsp:nvSpPr>
      <dsp:spPr>
        <a:xfrm>
          <a:off x="0" y="2888706"/>
          <a:ext cx="4168388" cy="2359153"/>
        </a:xfrm>
        <a:prstGeom prst="roundRect">
          <a:avLst/>
        </a:prstGeom>
        <a:gradFill rotWithShape="0">
          <a:gsLst>
            <a:gs pos="0">
              <a:schemeClr val="accent2">
                <a:hueOff val="39038"/>
                <a:satOff val="-26876"/>
                <a:lumOff val="-6863"/>
                <a:alphaOff val="0"/>
                <a:shade val="85000"/>
                <a:satMod val="130000"/>
              </a:schemeClr>
            </a:gs>
            <a:gs pos="34000">
              <a:schemeClr val="accent2">
                <a:hueOff val="39038"/>
                <a:satOff val="-26876"/>
                <a:lumOff val="-6863"/>
                <a:alphaOff val="0"/>
                <a:shade val="87000"/>
                <a:satMod val="125000"/>
              </a:schemeClr>
            </a:gs>
            <a:gs pos="70000">
              <a:schemeClr val="accent2">
                <a:hueOff val="39038"/>
                <a:satOff val="-26876"/>
                <a:lumOff val="-6863"/>
                <a:alphaOff val="0"/>
                <a:tint val="100000"/>
                <a:shade val="90000"/>
                <a:satMod val="130000"/>
              </a:schemeClr>
            </a:gs>
            <a:gs pos="100000">
              <a:schemeClr val="accent2">
                <a:hueOff val="39038"/>
                <a:satOff val="-26876"/>
                <a:lumOff val="-6863"/>
                <a:alphaOff val="0"/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800" b="1" kern="1200" dirty="0"/>
            <a:t>IZLAGANJE ZASTRAŠUJUĆIM I/ILI IZBJEGAVAJUĆIM SIMPTOMIMA I SITUACIJAMA, UZ UKLANJANJE SIGURNOSNIH PONAŠANJA</a:t>
          </a:r>
        </a:p>
      </dsp:txBody>
      <dsp:txXfrm>
        <a:off x="115164" y="3003870"/>
        <a:ext cx="3938060" cy="2128825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8D8B2C9-AB01-4857-A01B-2A128E3A4015}">
      <dsp:nvSpPr>
        <dsp:cNvPr id="0" name=""/>
        <dsp:cNvSpPr/>
      </dsp:nvSpPr>
      <dsp:spPr>
        <a:xfrm>
          <a:off x="0" y="389"/>
          <a:ext cx="10058399" cy="1085473"/>
        </a:xfrm>
        <a:prstGeom prst="round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85000"/>
                <a:satMod val="130000"/>
              </a:schemeClr>
            </a:gs>
            <a:gs pos="34000">
              <a:schemeClr val="accent3">
                <a:hueOff val="0"/>
                <a:satOff val="0"/>
                <a:lumOff val="0"/>
                <a:alphaOff val="0"/>
                <a:shade val="87000"/>
                <a:satMod val="125000"/>
              </a:schemeClr>
            </a:gs>
            <a:gs pos="70000">
              <a:schemeClr val="accent3">
                <a:hueOff val="0"/>
                <a:satOff val="0"/>
                <a:lumOff val="0"/>
                <a:alphaOff val="0"/>
                <a:tint val="100000"/>
                <a:shade val="90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000" b="1" kern="1200" dirty="0"/>
            <a:t>Strah od intrapsihičkih procesa („razmišljanje o sebi vodi u ludilo”)</a:t>
          </a:r>
        </a:p>
      </dsp:txBody>
      <dsp:txXfrm>
        <a:off x="52988" y="53377"/>
        <a:ext cx="9952423" cy="979497"/>
      </dsp:txXfrm>
    </dsp:sp>
    <dsp:sp modelId="{6C2EEC39-F3CB-4868-B4D7-728A91002722}">
      <dsp:nvSpPr>
        <dsp:cNvPr id="0" name=""/>
        <dsp:cNvSpPr/>
      </dsp:nvSpPr>
      <dsp:spPr>
        <a:xfrm>
          <a:off x="0" y="1099953"/>
          <a:ext cx="10058399" cy="1085473"/>
        </a:xfrm>
        <a:prstGeom prst="roundRect">
          <a:avLst/>
        </a:prstGeom>
        <a:gradFill rotWithShape="0">
          <a:gsLst>
            <a:gs pos="0">
              <a:schemeClr val="accent3">
                <a:hueOff val="399335"/>
                <a:satOff val="-2418"/>
                <a:lumOff val="2876"/>
                <a:alphaOff val="0"/>
                <a:shade val="85000"/>
                <a:satMod val="130000"/>
              </a:schemeClr>
            </a:gs>
            <a:gs pos="34000">
              <a:schemeClr val="accent3">
                <a:hueOff val="399335"/>
                <a:satOff val="-2418"/>
                <a:lumOff val="2876"/>
                <a:alphaOff val="0"/>
                <a:shade val="87000"/>
                <a:satMod val="125000"/>
              </a:schemeClr>
            </a:gs>
            <a:gs pos="70000">
              <a:schemeClr val="accent3">
                <a:hueOff val="399335"/>
                <a:satOff val="-2418"/>
                <a:lumOff val="2876"/>
                <a:alphaOff val="0"/>
                <a:tint val="100000"/>
                <a:shade val="90000"/>
                <a:satMod val="130000"/>
              </a:schemeClr>
            </a:gs>
            <a:gs pos="100000">
              <a:schemeClr val="accent3">
                <a:hueOff val="399335"/>
                <a:satOff val="-2418"/>
                <a:lumOff val="2876"/>
                <a:alphaOff val="0"/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000" b="1" kern="1200" dirty="0"/>
            <a:t>Netolerancija anksioznosti (vjerovanje u „emocionalnu perfekciju” + predviđanja)</a:t>
          </a:r>
        </a:p>
      </dsp:txBody>
      <dsp:txXfrm>
        <a:off x="52988" y="1152941"/>
        <a:ext cx="9952423" cy="979497"/>
      </dsp:txXfrm>
    </dsp:sp>
    <dsp:sp modelId="{0CE9DCDC-F6EC-4345-B2CB-3E74AB98009F}">
      <dsp:nvSpPr>
        <dsp:cNvPr id="0" name=""/>
        <dsp:cNvSpPr/>
      </dsp:nvSpPr>
      <dsp:spPr>
        <a:xfrm>
          <a:off x="0" y="2199517"/>
          <a:ext cx="10058399" cy="1085473"/>
        </a:xfrm>
        <a:prstGeom prst="roundRect">
          <a:avLst/>
        </a:prstGeom>
        <a:gradFill rotWithShape="0">
          <a:gsLst>
            <a:gs pos="0">
              <a:schemeClr val="accent3">
                <a:hueOff val="798670"/>
                <a:satOff val="-4837"/>
                <a:lumOff val="5751"/>
                <a:alphaOff val="0"/>
                <a:shade val="85000"/>
                <a:satMod val="130000"/>
              </a:schemeClr>
            </a:gs>
            <a:gs pos="34000">
              <a:schemeClr val="accent3">
                <a:hueOff val="798670"/>
                <a:satOff val="-4837"/>
                <a:lumOff val="5751"/>
                <a:alphaOff val="0"/>
                <a:shade val="87000"/>
                <a:satMod val="125000"/>
              </a:schemeClr>
            </a:gs>
            <a:gs pos="70000">
              <a:schemeClr val="accent3">
                <a:hueOff val="798670"/>
                <a:satOff val="-4837"/>
                <a:lumOff val="5751"/>
                <a:alphaOff val="0"/>
                <a:tint val="100000"/>
                <a:shade val="90000"/>
                <a:satMod val="130000"/>
              </a:schemeClr>
            </a:gs>
            <a:gs pos="100000">
              <a:schemeClr val="accent3">
                <a:hueOff val="798670"/>
                <a:satOff val="-4837"/>
                <a:lumOff val="5751"/>
                <a:alphaOff val="0"/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000" b="1" kern="1200" dirty="0"/>
            <a:t>Neizvršavanje domaćih zadaća (mnogobrojni razlozi: vjerovanje u sigurnosnu osobu; da će izlaganje pogoršati stvar;terapeutov propust da uključi izlaganje u seansi prije zadavanja domaće zadaće ili neuspjeha da pregleda domaću zadaću; prebrzo odvijanje terapije)</a:t>
          </a:r>
        </a:p>
      </dsp:txBody>
      <dsp:txXfrm>
        <a:off x="52988" y="2252505"/>
        <a:ext cx="9952423" cy="979497"/>
      </dsp:txXfrm>
    </dsp:sp>
    <dsp:sp modelId="{729BEE4B-B65C-4127-A7E3-4826D3BEBE47}">
      <dsp:nvSpPr>
        <dsp:cNvPr id="0" name=""/>
        <dsp:cNvSpPr/>
      </dsp:nvSpPr>
      <dsp:spPr>
        <a:xfrm>
          <a:off x="0" y="3299081"/>
          <a:ext cx="10058399" cy="1085473"/>
        </a:xfrm>
        <a:prstGeom prst="roundRect">
          <a:avLst/>
        </a:prstGeom>
        <a:gradFill rotWithShape="0">
          <a:gsLst>
            <a:gs pos="0">
              <a:schemeClr val="accent3">
                <a:hueOff val="1198005"/>
                <a:satOff val="-7255"/>
                <a:lumOff val="8627"/>
                <a:alphaOff val="0"/>
                <a:shade val="85000"/>
                <a:satMod val="130000"/>
              </a:schemeClr>
            </a:gs>
            <a:gs pos="34000">
              <a:schemeClr val="accent3">
                <a:hueOff val="1198005"/>
                <a:satOff val="-7255"/>
                <a:lumOff val="8627"/>
                <a:alphaOff val="0"/>
                <a:shade val="87000"/>
                <a:satMod val="125000"/>
              </a:schemeClr>
            </a:gs>
            <a:gs pos="70000">
              <a:schemeClr val="accent3">
                <a:hueOff val="1198005"/>
                <a:satOff val="-7255"/>
                <a:lumOff val="8627"/>
                <a:alphaOff val="0"/>
                <a:tint val="100000"/>
                <a:shade val="90000"/>
                <a:satMod val="130000"/>
              </a:schemeClr>
            </a:gs>
            <a:gs pos="100000">
              <a:schemeClr val="accent3">
                <a:hueOff val="1198005"/>
                <a:satOff val="-7255"/>
                <a:lumOff val="8627"/>
                <a:alphaOff val="0"/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000" b="1" kern="1200"/>
            <a:t>Nerealna očekivanja (nerealno pozitivna očekivanja, nerealna očekivanja o psihološkoj i fiziološkoj neugodi; sve ili ništa stav; nerealno negativna očekivanja)</a:t>
          </a:r>
        </a:p>
      </dsp:txBody>
      <dsp:txXfrm>
        <a:off x="52988" y="3352069"/>
        <a:ext cx="9952423" cy="97949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lProcess2">
  <dgm:title val=""/>
  <dgm:desc val=""/>
  <dgm:catLst>
    <dgm:cat type="list" pri="10000"/>
    <dgm:cat type="relationship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h"/>
      <dgm:constr type="w" for="ch" forName="aSpace" refType="w" fact="0.075"/>
      <dgm:constr type="h" for="des" forName="aSpace2" refType="h" fact="0.1"/>
      <dgm:constr type="primFontSz" for="des" forName="textNode" op="equ"/>
      <dgm:constr type="primFontSz" for="des" forName="childNode" op="equ"/>
    </dgm:constrLst>
    <dgm:ruleLst/>
    <dgm:forEach name="aNode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onstrLst>
          <dgm:constr type="w" for="ch" forName="aNode" refType="w"/>
          <dgm:constr type="h" for="ch" forName="aNode" refType="h"/>
          <dgm:constr type="w" for="ch" forName="textNode" refType="w"/>
          <dgm:constr type="h" for="ch" forName="textNode" refType="h" fact="0.3"/>
          <dgm:constr type="ctrX" for="ch" forName="textNode" refType="w" fact="0.5"/>
          <dgm:constr type="w" for="ch" forName="compChildNode" refType="w" fact="0.8"/>
          <dgm:constr type="h" for="ch" forName="compChildNode" refType="h" fact="0.65"/>
          <dgm:constr type="t" for="ch" forName="compChildNode" refType="h" fact="0.3"/>
          <dgm:constr type="ctrX" for="ch" forName="compChildNode" refType="w" fact="0.5"/>
        </dgm:constrLst>
        <dgm:ruleLst/>
        <dgm:layoutNode name="aNode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/>
          <dgm:ruleLst/>
        </dgm:layoutNode>
        <dgm:layoutNode name="textNode" styleLbl="bgShp">
          <dgm:alg type="tx"/>
          <dgm:shape xmlns:r="http://schemas.openxmlformats.org/officeDocument/2006/relationships" type="rect" r:blip="" hideGeom="1">
            <dgm:adjLst>
              <dgm:adj idx="1" val="0.1"/>
            </dgm:adjLst>
          </dgm:shape>
          <dgm:presOf axis="self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ompChild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des" forName="childNode" refType="w"/>
            <dgm:constr type="h" for="des" forName="childNode" refType="h"/>
          </dgm:constrLst>
          <dgm:ruleLst/>
          <dgm:layoutNode name="theInnerList">
            <dgm:alg type="lin"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childNodeForEach" axis="ch" ptType="node">
              <dgm:layoutNode name="childNode" styleLbl="node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desOrSelf" ptType="node"/>
                <dgm:constrLst>
                  <dgm:constr type="primFontSz" val="65"/>
                  <dgm:constr type="tMarg" refType="primFontSz" fact="0.15"/>
                  <dgm:constr type="bMarg" refType="primFontSz" fact="0.15"/>
                  <dgm:constr type="lMarg" refType="primFontSz" fact="0.2"/>
                  <dgm:constr type="rMarg" refType="primFontSz" fact="0.2"/>
                </dgm:constrLst>
                <dgm:ruleLst>
                  <dgm:rule type="primFontSz" val="5" fact="NaN" max="NaN"/>
                </dgm:ruleLst>
              </dgm:layoutNode>
              <dgm:choose name="Name3">
                <dgm:if name="Name4" axis="self" ptType="node" func="revPos" op="equ" val="1"/>
                <dgm:else name="Name5">
                  <dgm:layoutNode name="aSpace2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else>
              </dgm:choose>
            </dgm:forEach>
          </dgm:layoutNode>
        </dgm:layoutNode>
      </dgm:layoutNode>
      <dgm:choose name="Name6">
        <dgm:if name="Name7" axis="self" ptType="node" func="revPos" op="equ" val="1"/>
        <dgm:else name="Name8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hr-HR"/>
              <a:t>Kliknite da biste uredili stil podnaslova matrice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BE3C1-DBE1-495D-B57B-2849774B866A}" type="datetimeFigureOut">
              <a:rPr lang="en-US" smtClean="0"/>
              <a:t>2/13/2018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895827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3F48C-C7C6-4055-9F49-3777875E72AE}" type="datetimeFigureOut">
              <a:rPr lang="en-US" smtClean="0"/>
              <a:t>2/13/2018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43170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78E61D-D431-422C-9764-11DAFE33AB63}" type="datetimeFigureOut">
              <a:rPr lang="en-US" smtClean="0"/>
              <a:t>2/13/2018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24919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E42F4-6EEF-4EF7-8ED4-2208F0F89A08}" type="datetimeFigureOut">
              <a:rPr lang="en-US" smtClean="0"/>
              <a:t>2/13/2018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88734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aglavlje sekcij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78ACC-22D6-47C1-A373-4FD133E34F3C}" type="datetimeFigureOut">
              <a:rPr lang="en-US" smtClean="0"/>
              <a:t>2/13/2018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928076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A6C69-6797-4E8A-BF37-F2C3751466E9}" type="datetimeFigureOut">
              <a:rPr lang="en-US" smtClean="0"/>
              <a:t>2/13/2018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18534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014A1-A632-4878-A0D3-F52BA7563730}" type="datetimeFigureOut">
              <a:rPr lang="en-US" smtClean="0"/>
              <a:t>2/13/2018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04923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9F462-093F-4566-844B-4C71F2739DA5}" type="datetimeFigureOut">
              <a:rPr lang="en-US" smtClean="0"/>
              <a:t>2/13/2018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99133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4A7AC-904D-4781-85BA-7D10C17ED021}" type="datetimeFigureOut">
              <a:rPr lang="en-US" smtClean="0"/>
              <a:t>2/13/2018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97564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E331444B-B92B-4E27-8C94-BB93EAF5CB18}" type="datetimeFigureOut">
              <a:rPr lang="en-US" smtClean="0"/>
              <a:t>2/13/2018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12291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r-HR"/>
              <a:t>Kliknite ikonu da biste dodali  sliku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EFA5E-FA76-400D-B3DC-F0BA90E6D107}" type="datetimeFigureOut">
              <a:rPr lang="en-US" smtClean="0"/>
              <a:t>2/13/2018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53645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9D6E9DEC-419B-4CC5-A080-3B06BD5A8291}" type="datetimeFigureOut">
              <a:rPr lang="en-US" smtClean="0"/>
              <a:t>2/13/2018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835839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  <p:sldLayoutId id="2147483718" r:id="rId4"/>
    <p:sldLayoutId id="2147483719" r:id="rId5"/>
    <p:sldLayoutId id="2147483720" r:id="rId6"/>
    <p:sldLayoutId id="2147483721" r:id="rId7"/>
    <p:sldLayoutId id="2147483722" r:id="rId8"/>
    <p:sldLayoutId id="2147483723" r:id="rId9"/>
    <p:sldLayoutId id="2147483724" r:id="rId10"/>
    <p:sldLayoutId id="2147483725" r:id="rId11"/>
  </p:sldLayoutIdLst>
  <p:hf sldNum="0"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5.xml"/><Relationship Id="rId3" Type="http://schemas.openxmlformats.org/officeDocument/2006/relationships/diagramLayout" Target="../diagrams/layout4.xml"/><Relationship Id="rId7" Type="http://schemas.openxmlformats.org/officeDocument/2006/relationships/diagramData" Target="../diagrams/data5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11" Type="http://schemas.microsoft.com/office/2007/relationships/diagramDrawing" Target="../diagrams/drawing5.xml"/><Relationship Id="rId5" Type="http://schemas.openxmlformats.org/officeDocument/2006/relationships/diagramColors" Target="../diagrams/colors4.xml"/><Relationship Id="rId10" Type="http://schemas.openxmlformats.org/officeDocument/2006/relationships/diagramColors" Target="../diagrams/colors5.xml"/><Relationship Id="rId4" Type="http://schemas.openxmlformats.org/officeDocument/2006/relationships/diagramQuickStyle" Target="../diagrams/quickStyle4.xml"/><Relationship Id="rId9" Type="http://schemas.openxmlformats.org/officeDocument/2006/relationships/diagramQuickStyle" Target="../diagrams/quickStyle5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2.xml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12" Type="http://schemas.microsoft.com/office/2007/relationships/diagramDrawing" Target="../diagrams/drawing2.xml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11" Type="http://schemas.openxmlformats.org/officeDocument/2006/relationships/diagramColors" Target="../diagrams/colors2.xml"/><Relationship Id="rId5" Type="http://schemas.openxmlformats.org/officeDocument/2006/relationships/diagramQuickStyle" Target="../diagrams/quickStyle1.xml"/><Relationship Id="rId10" Type="http://schemas.openxmlformats.org/officeDocument/2006/relationships/diagramQuickStyle" Target="../diagrams/quickStyle2.xml"/><Relationship Id="rId4" Type="http://schemas.openxmlformats.org/officeDocument/2006/relationships/diagramLayout" Target="../diagrams/layout1.xml"/><Relationship Id="rId9" Type="http://schemas.openxmlformats.org/officeDocument/2006/relationships/diagramLayout" Target="../diagrams/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8A088A02-D996-4555-96B6-1A1FA6A26BF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554232" y="905283"/>
            <a:ext cx="8436332" cy="2772929"/>
          </a:xfrm>
        </p:spPr>
        <p:txBody>
          <a:bodyPr>
            <a:normAutofit fontScale="90000"/>
            <a:scene3d>
              <a:camera prst="isometricOffAxis2Left"/>
              <a:lightRig rig="threePt" dir="t"/>
            </a:scene3d>
          </a:bodyPr>
          <a:lstStyle/>
          <a:p>
            <a:r>
              <a:rPr lang="hr-HR" b="1" spc="300" dirty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BKT PANIČNOG POREMEĆAJA</a:t>
            </a: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4AE19881-8596-445B-9BF7-11BBCFA3375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033187" y="5192203"/>
            <a:ext cx="3044844" cy="1041620"/>
          </a:xfrm>
        </p:spPr>
        <p:txBody>
          <a:bodyPr>
            <a:normAutofit fontScale="92500"/>
          </a:bodyPr>
          <a:lstStyle/>
          <a:p>
            <a:r>
              <a:rPr lang="hr-HR" sz="1400" b="1" i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Vanja Gorjanac, </a:t>
            </a:r>
            <a:r>
              <a:rPr lang="hr-HR" sz="1400" b="1" i="1" dirty="0" err="1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mag.psych</a:t>
            </a:r>
            <a:r>
              <a:rPr lang="hr-HR" sz="1400" b="1" i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</a:p>
          <a:p>
            <a:r>
              <a:rPr lang="hr-HR" sz="1400" b="1" i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Praktikum II, osijek</a:t>
            </a:r>
          </a:p>
          <a:p>
            <a:r>
              <a:rPr lang="hr-HR" sz="1400" b="1" i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17.02.2018.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9133" y="970886"/>
            <a:ext cx="2681246" cy="20198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432782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DDB26A06-F484-4AB0-9685-EE9DB18CF8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88549" y="222994"/>
            <a:ext cx="5390985" cy="820744"/>
          </a:xfrm>
        </p:spPr>
        <p:txBody>
          <a:bodyPr/>
          <a:lstStyle/>
          <a:p>
            <a:r>
              <a:rPr lang="hr-HR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PLAN BKT TRETMANA</a:t>
            </a:r>
          </a:p>
        </p:txBody>
      </p:sp>
      <p:graphicFrame>
        <p:nvGraphicFramePr>
          <p:cNvPr id="4" name="Rezervirano mjesto sadržaja 3">
            <a:extLst>
              <a:ext uri="{FF2B5EF4-FFF2-40B4-BE49-F238E27FC236}">
                <a16:creationId xmlns:a16="http://schemas.microsoft.com/office/drawing/2014/main" id="{73C6EE87-0AC3-42EC-B562-FF06BEE500B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78647105"/>
              </p:ext>
            </p:extLst>
          </p:nvPr>
        </p:nvGraphicFramePr>
        <p:xfrm>
          <a:off x="214685" y="1367624"/>
          <a:ext cx="11895151" cy="492684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2882459948"/>
              </p:ext>
            </p:extLst>
          </p:nvPr>
        </p:nvGraphicFramePr>
        <p:xfrm>
          <a:off x="795131" y="1017768"/>
          <a:ext cx="3228229" cy="3693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78228559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04736" y="111675"/>
            <a:ext cx="5621573" cy="969702"/>
          </a:xfrm>
        </p:spPr>
        <p:txBody>
          <a:bodyPr>
            <a:normAutofit/>
          </a:bodyPr>
          <a:lstStyle/>
          <a:p>
            <a:r>
              <a:rPr lang="hr-HR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PLAN BKT TRETMANA</a:t>
            </a:r>
          </a:p>
        </p:txBody>
      </p:sp>
      <p:graphicFrame>
        <p:nvGraphicFramePr>
          <p:cNvPr id="4" name="Rezervirano mjesto sadržaja 3">
            <a:extLst>
              <a:ext uri="{FF2B5EF4-FFF2-40B4-BE49-F238E27FC236}">
                <a16:creationId xmlns:a16="http://schemas.microsoft.com/office/drawing/2014/main" id="{73C6EE87-0AC3-42EC-B562-FF06BEE500B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13057315"/>
              </p:ext>
            </p:extLst>
          </p:nvPr>
        </p:nvGraphicFramePr>
        <p:xfrm>
          <a:off x="233916" y="1017768"/>
          <a:ext cx="11578856" cy="52478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0259895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04736" y="111675"/>
            <a:ext cx="5621573" cy="969702"/>
          </a:xfrm>
        </p:spPr>
        <p:txBody>
          <a:bodyPr>
            <a:normAutofit/>
          </a:bodyPr>
          <a:lstStyle/>
          <a:p>
            <a:r>
              <a:rPr lang="hr-HR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PLAN BKT TRETMANA</a:t>
            </a:r>
          </a:p>
        </p:txBody>
      </p:sp>
      <p:graphicFrame>
        <p:nvGraphicFramePr>
          <p:cNvPr id="4" name="Rezervirano mjesto sadržaja 3">
            <a:extLst>
              <a:ext uri="{FF2B5EF4-FFF2-40B4-BE49-F238E27FC236}">
                <a16:creationId xmlns:a16="http://schemas.microsoft.com/office/drawing/2014/main" id="{73C6EE87-0AC3-42EC-B562-FF06BEE500B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35591057"/>
              </p:ext>
            </p:extLst>
          </p:nvPr>
        </p:nvGraphicFramePr>
        <p:xfrm>
          <a:off x="233916" y="1017768"/>
          <a:ext cx="11578856" cy="52478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95143336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Trajanje tretmana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hr-HR" sz="2400" dirty="0"/>
          </a:p>
          <a:p>
            <a:r>
              <a:rPr lang="hr-HR" sz="2400" dirty="0"/>
              <a:t>~12 seansi – moguće osigurati adekvatan tretman i kroz manji broj seansi</a:t>
            </a:r>
          </a:p>
          <a:p>
            <a:r>
              <a:rPr lang="hr-HR" sz="2400" b="1" dirty="0"/>
              <a:t>Prorjeđivanje terapije </a:t>
            </a:r>
            <a:r>
              <a:rPr lang="hr-HR" sz="2400" dirty="0"/>
              <a:t>na dvotjedne ili mjesečne seanse za nekoliko posljednjih seansi pomaže pacijentu u vježbanju funkcioniranja neovisno o terapiji – poboljšanje rezultat samopomoći</a:t>
            </a:r>
          </a:p>
          <a:p>
            <a:r>
              <a:rPr lang="hr-HR" sz="2400" b="1" dirty="0"/>
              <a:t>             samostalno </a:t>
            </a:r>
            <a:r>
              <a:rPr lang="hr-HR" sz="2400" dirty="0"/>
              <a:t>zadavanje</a:t>
            </a:r>
            <a:r>
              <a:rPr lang="hr-HR" sz="2400" b="1" dirty="0"/>
              <a:t> domaće zadaće</a:t>
            </a:r>
          </a:p>
          <a:p>
            <a:endParaRPr lang="hr-HR" sz="2400" dirty="0"/>
          </a:p>
        </p:txBody>
      </p:sp>
      <p:sp>
        <p:nvSpPr>
          <p:cNvPr id="4" name="Right Arrow 3"/>
          <p:cNvSpPr/>
          <p:nvPr/>
        </p:nvSpPr>
        <p:spPr>
          <a:xfrm>
            <a:off x="1208598" y="4086046"/>
            <a:ext cx="747423" cy="24231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25917641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286604"/>
            <a:ext cx="10058400" cy="842482"/>
          </a:xfrm>
        </p:spPr>
        <p:txBody>
          <a:bodyPr/>
          <a:lstStyle/>
          <a:p>
            <a:r>
              <a:rPr lang="hr-HR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RAZLIČITI PROBLEMI U TERAPIJI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28735946"/>
              </p:ext>
            </p:extLst>
          </p:nvPr>
        </p:nvGraphicFramePr>
        <p:xfrm>
          <a:off x="1097280" y="1845733"/>
          <a:ext cx="10058400" cy="438494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75248405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4400" dirty="0"/>
              <a:t>Literatura: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2030818"/>
            <a:ext cx="10058400" cy="3838275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q"/>
            </a:pPr>
            <a:r>
              <a:rPr lang="hr-HR" sz="2400" dirty="0"/>
              <a:t>Leahy, R. L., Holland, S. J. i McGinn, L. K. (2014). </a:t>
            </a:r>
            <a:r>
              <a:rPr lang="hr-HR" sz="2400" i="1" dirty="0"/>
              <a:t>Planovi tretmana i intervencije za depresiju i anksiozne poremećaje. </a:t>
            </a:r>
            <a:r>
              <a:rPr lang="hr-HR" sz="2400" dirty="0"/>
              <a:t>Jastrebarsko: Naklada Slap.</a:t>
            </a:r>
          </a:p>
        </p:txBody>
      </p:sp>
    </p:spTree>
    <p:extLst>
      <p:ext uri="{BB962C8B-B14F-4D97-AF65-F5344CB8AC3E}">
        <p14:creationId xmlns:p14="http://schemas.microsoft.com/office/powerpoint/2010/main" val="16683756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4E09AA71-3D01-4C0C-996E-DD74A439AD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hr-HR" sz="2400" b="1" dirty="0"/>
              <a:t>Iznenadna i značajna epizoda </a:t>
            </a:r>
            <a:r>
              <a:rPr lang="hr-HR" sz="2400" b="1" dirty="0">
                <a:solidFill>
                  <a:srgbClr val="FF0000"/>
                </a:solidFill>
              </a:rPr>
              <a:t>neugode i/ili straha popraćena različitim tjelesnim i kognitivnim simptomima</a:t>
            </a:r>
          </a:p>
          <a:p>
            <a:r>
              <a:rPr lang="hr-HR" sz="2400" b="1" dirty="0"/>
              <a:t>Napadaji iznenadni i kratkotrajni</a:t>
            </a:r>
          </a:p>
          <a:p>
            <a:r>
              <a:rPr lang="hr-HR" sz="2400" b="1" dirty="0"/>
              <a:t>Mogu biti:</a:t>
            </a:r>
          </a:p>
          <a:p>
            <a:pPr marL="0" indent="0">
              <a:buNone/>
            </a:pPr>
            <a:r>
              <a:rPr lang="hr-HR" sz="2400" b="1" dirty="0"/>
              <a:t>			</a:t>
            </a:r>
            <a:r>
              <a:rPr lang="hr-HR" sz="2400" b="1" dirty="0">
                <a:solidFill>
                  <a:srgbClr val="FF0000"/>
                </a:solidFill>
              </a:rPr>
              <a:t>„NEOČEKIVANI” napadi</a:t>
            </a:r>
          </a:p>
          <a:p>
            <a:pPr marL="0" indent="0">
              <a:buNone/>
            </a:pPr>
            <a:r>
              <a:rPr lang="hr-HR" sz="2400" b="1" dirty="0">
                <a:solidFill>
                  <a:srgbClr val="FF0000"/>
                </a:solidFill>
              </a:rPr>
              <a:t>			„SITUACIJSKI” napadi</a:t>
            </a:r>
          </a:p>
          <a:p>
            <a:pPr marL="0" indent="0">
              <a:buNone/>
            </a:pPr>
            <a:r>
              <a:rPr lang="hr-HR" sz="2400" b="1" dirty="0"/>
              <a:t>Tijekom vremena ponavljani neočekivani napadi počinju biti situacijski napadi</a:t>
            </a:r>
          </a:p>
          <a:p>
            <a:pPr marL="0" indent="0">
              <a:buNone/>
            </a:pPr>
            <a:endParaRPr lang="hr-HR" sz="2400" dirty="0"/>
          </a:p>
        </p:txBody>
      </p:sp>
      <p:sp>
        <p:nvSpPr>
          <p:cNvPr id="4" name="Pravokutnik 3">
            <a:extLst>
              <a:ext uri="{FF2B5EF4-FFF2-40B4-BE49-F238E27FC236}">
                <a16:creationId xmlns:a16="http://schemas.microsoft.com/office/drawing/2014/main" id="{56D5201F-E240-4530-8C23-C0321B9B82A8}"/>
              </a:ext>
            </a:extLst>
          </p:cNvPr>
          <p:cNvSpPr/>
          <p:nvPr/>
        </p:nvSpPr>
        <p:spPr>
          <a:xfrm>
            <a:off x="1241467" y="726844"/>
            <a:ext cx="421070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hr-HR" sz="5400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Panični napad</a:t>
            </a:r>
          </a:p>
        </p:txBody>
      </p:sp>
    </p:spTree>
    <p:extLst>
      <p:ext uri="{BB962C8B-B14F-4D97-AF65-F5344CB8AC3E}">
        <p14:creationId xmlns:p14="http://schemas.microsoft.com/office/powerpoint/2010/main" val="40424590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463F4A2F-396D-42BC-B845-B6F5EBEE5A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57523" y="596705"/>
            <a:ext cx="10058400" cy="938190"/>
          </a:xfrm>
        </p:spPr>
        <p:txBody>
          <a:bodyPr/>
          <a:lstStyle/>
          <a:p>
            <a:r>
              <a:rPr lang="hr-HR" b="1" spc="0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SIMPTOMI PANIČNOG NAPADA</a:t>
            </a:r>
          </a:p>
        </p:txBody>
      </p:sp>
      <p:pic>
        <p:nvPicPr>
          <p:cNvPr id="5" name="Rezervirano mjesto sadržaja 4">
            <a:extLst>
              <a:ext uri="{FF2B5EF4-FFF2-40B4-BE49-F238E27FC236}">
                <a16:creationId xmlns:a16="http://schemas.microsoft.com/office/drawing/2014/main" id="{F7F6F654-C9A1-49B0-BB63-5082950564F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116855" y="2751343"/>
            <a:ext cx="4716596" cy="3519307"/>
          </a:xfrm>
        </p:spPr>
      </p:pic>
      <p:graphicFrame>
        <p:nvGraphicFramePr>
          <p:cNvPr id="10" name="Dijagram 9">
            <a:extLst>
              <a:ext uri="{FF2B5EF4-FFF2-40B4-BE49-F238E27FC236}">
                <a16:creationId xmlns:a16="http://schemas.microsoft.com/office/drawing/2014/main" id="{615EE5E4-484D-440B-B690-ED38365BFEF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735866038"/>
              </p:ext>
            </p:extLst>
          </p:nvPr>
        </p:nvGraphicFramePr>
        <p:xfrm>
          <a:off x="844752" y="2178639"/>
          <a:ext cx="2382474" cy="40854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TekstniOkvir 2">
            <a:extLst>
              <a:ext uri="{FF2B5EF4-FFF2-40B4-BE49-F238E27FC236}">
                <a16:creationId xmlns:a16="http://schemas.microsoft.com/office/drawing/2014/main" id="{3F23557D-2023-4273-AC3C-8302E3B06C59}"/>
              </a:ext>
            </a:extLst>
          </p:cNvPr>
          <p:cNvSpPr txBox="1"/>
          <p:nvPr/>
        </p:nvSpPr>
        <p:spPr>
          <a:xfrm>
            <a:off x="765877" y="1730803"/>
            <a:ext cx="244227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r-HR" sz="2400" b="1" dirty="0"/>
              <a:t>Tjelesni simptomi</a:t>
            </a:r>
          </a:p>
        </p:txBody>
      </p:sp>
      <p:sp>
        <p:nvSpPr>
          <p:cNvPr id="4" name="TekstniOkvir 3">
            <a:extLst>
              <a:ext uri="{FF2B5EF4-FFF2-40B4-BE49-F238E27FC236}">
                <a16:creationId xmlns:a16="http://schemas.microsoft.com/office/drawing/2014/main" id="{B2B31A5A-8E49-425F-B163-D52D7AD97F51}"/>
              </a:ext>
            </a:extLst>
          </p:cNvPr>
          <p:cNvSpPr txBox="1"/>
          <p:nvPr/>
        </p:nvSpPr>
        <p:spPr>
          <a:xfrm>
            <a:off x="3928521" y="1730803"/>
            <a:ext cx="274511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r-HR" sz="2400" b="1" dirty="0"/>
              <a:t>Kognitivni simptomi</a:t>
            </a:r>
          </a:p>
        </p:txBody>
      </p:sp>
      <p:graphicFrame>
        <p:nvGraphicFramePr>
          <p:cNvPr id="7" name="Dijagram 6">
            <a:extLst>
              <a:ext uri="{FF2B5EF4-FFF2-40B4-BE49-F238E27FC236}">
                <a16:creationId xmlns:a16="http://schemas.microsoft.com/office/drawing/2014/main" id="{C559AF22-99AC-45DA-B771-CEFE2EB90F7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447547177"/>
              </p:ext>
            </p:extLst>
          </p:nvPr>
        </p:nvGraphicFramePr>
        <p:xfrm>
          <a:off x="3928521" y="2143610"/>
          <a:ext cx="3001143" cy="120032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</p:spTree>
    <p:extLst>
      <p:ext uri="{BB962C8B-B14F-4D97-AF65-F5344CB8AC3E}">
        <p14:creationId xmlns:p14="http://schemas.microsoft.com/office/powerpoint/2010/main" val="25180640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238CEB6B-591E-41E0-8628-ED47F24B57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98512" y="700070"/>
            <a:ext cx="10058400" cy="1450757"/>
          </a:xfrm>
        </p:spPr>
        <p:txBody>
          <a:bodyPr/>
          <a:lstStyle/>
          <a:p>
            <a:r>
              <a:rPr lang="hr-HR" altLang="sr-Latn-RS" b="1" spc="0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BKT</a:t>
            </a:r>
            <a:r>
              <a:rPr lang="en-US" altLang="sr-Latn-RS" b="1" spc="0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hr-HR" altLang="sr-Latn-RS" b="1" spc="0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</a:t>
            </a:r>
            <a:r>
              <a:rPr lang="en-US" altLang="sr-Latn-RS" b="1" spc="0" dirty="0" err="1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odel</a:t>
            </a:r>
            <a:r>
              <a:rPr lang="en-US" altLang="sr-Latn-RS" b="1" spc="0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hr-HR" altLang="sr-Latn-RS" b="1" spc="0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paničnog poremećaja</a:t>
            </a:r>
            <a:br>
              <a:rPr lang="en-US" altLang="sr-Latn-RS" b="1" spc="0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hr-HR" b="1" spc="0" dirty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Rezervirano mjesto sadržaja 4">
            <a:extLst>
              <a:ext uri="{FF2B5EF4-FFF2-40B4-BE49-F238E27FC236}">
                <a16:creationId xmlns:a16="http://schemas.microsoft.com/office/drawing/2014/main" id="{07E280EB-E381-4940-A217-A11FBEE88C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7424" y="2004970"/>
            <a:ext cx="10554574" cy="2900986"/>
          </a:xfrm>
        </p:spPr>
        <p:txBody>
          <a:bodyPr>
            <a:normAutofit/>
          </a:bodyPr>
          <a:lstStyle/>
          <a:p>
            <a:r>
              <a:rPr lang="hr-HR" sz="2400" dirty="0"/>
              <a:t>Temelji se na adaptivnoj prirodi strahova u primitivnim okruženjima (npr. strah od otvorenog polja, strah od visine….)</a:t>
            </a:r>
          </a:p>
          <a:p>
            <a:r>
              <a:rPr lang="hr-HR" sz="2400" dirty="0"/>
              <a:t>Adaptivna vrijednost straha u prošlosti             </a:t>
            </a:r>
            <a:r>
              <a:rPr lang="hr-HR" sz="2400" b="1" dirty="0"/>
              <a:t>panični napadaji</a:t>
            </a:r>
            <a:r>
              <a:rPr lang="hr-HR" sz="2400" dirty="0"/>
              <a:t> u odsutnosti prave opasnosti zbog biološke ranjivosti, stresa ili tjelesnih uzroka</a:t>
            </a:r>
          </a:p>
          <a:p>
            <a:r>
              <a:rPr lang="hr-HR" sz="2400" dirty="0"/>
              <a:t>Katastrofične interpretacije („lažni alarmi”)            pretjerana budnost</a:t>
            </a:r>
          </a:p>
          <a:p>
            <a:pPr marL="0" indent="0">
              <a:buNone/>
            </a:pPr>
            <a:r>
              <a:rPr lang="hr-HR" sz="2400" dirty="0"/>
              <a:t>	anticipirajuća anksioznost i izbjegavanje 		</a:t>
            </a:r>
            <a:r>
              <a:rPr lang="hr-HR" sz="2400" b="1" dirty="0"/>
              <a:t>AGORAFOBIJA              </a:t>
            </a:r>
          </a:p>
        </p:txBody>
      </p:sp>
      <p:sp>
        <p:nvSpPr>
          <p:cNvPr id="9" name="Right Arrow 8"/>
          <p:cNvSpPr/>
          <p:nvPr/>
        </p:nvSpPr>
        <p:spPr>
          <a:xfrm>
            <a:off x="5879988" y="2934585"/>
            <a:ext cx="589059" cy="232713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12" name="Right Arrow 11"/>
          <p:cNvSpPr/>
          <p:nvPr/>
        </p:nvSpPr>
        <p:spPr>
          <a:xfrm>
            <a:off x="6792537" y="4287322"/>
            <a:ext cx="1181881" cy="232713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8" name="Right Arrow 7"/>
          <p:cNvSpPr/>
          <p:nvPr/>
        </p:nvSpPr>
        <p:spPr>
          <a:xfrm>
            <a:off x="6313285" y="3788733"/>
            <a:ext cx="589059" cy="232713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13" name="Right Arrow 12"/>
          <p:cNvSpPr/>
          <p:nvPr/>
        </p:nvSpPr>
        <p:spPr>
          <a:xfrm>
            <a:off x="1077616" y="4287321"/>
            <a:ext cx="589059" cy="232713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7615596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83897" y="724894"/>
            <a:ext cx="5057029" cy="731163"/>
          </a:xfrm>
        </p:spPr>
        <p:txBody>
          <a:bodyPr>
            <a:noAutofit/>
          </a:bodyPr>
          <a:lstStyle/>
          <a:p>
            <a:r>
              <a:rPr lang="hr-HR" sz="2800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Kognitivno – bihevioralni model </a:t>
            </a:r>
            <a:br>
              <a:rPr lang="hr-HR" sz="2800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hr-HR" sz="2800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paničnog poremećaja i agorafobije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70059" y="294198"/>
            <a:ext cx="2709973" cy="738664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hr-HR" sz="1400" b="1" dirty="0"/>
              <a:t>Tjelesno uzbuđenje </a:t>
            </a:r>
          </a:p>
          <a:p>
            <a:r>
              <a:rPr lang="hr-HR" sz="1400" b="1" dirty="0"/>
              <a:t>(vrtoglavice, teškoće disanja, </a:t>
            </a:r>
          </a:p>
          <a:p>
            <a:r>
              <a:rPr lang="hr-HR" sz="1400" b="1" dirty="0"/>
              <a:t>tresenje...zbog stresa, bolesti itd.)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261898" y="509641"/>
            <a:ext cx="2214645" cy="307777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hr-HR" sz="1400" b="1" dirty="0"/>
              <a:t>Katastrofične interpretacije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70059" y="1583362"/>
            <a:ext cx="2945102" cy="738664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hr-HR" sz="1400" b="1" dirty="0"/>
              <a:t>Prekomjerna budnost (intenzivna </a:t>
            </a:r>
          </a:p>
          <a:p>
            <a:r>
              <a:rPr lang="hr-HR" sz="1400" b="1" dirty="0"/>
              <a:t>usmjerenost na bilo kakve unutarnje </a:t>
            </a:r>
          </a:p>
          <a:p>
            <a:r>
              <a:rPr lang="hr-HR" sz="1400" b="1" dirty="0"/>
              <a:t>osjećaje/senzacije)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333167" y="1998860"/>
            <a:ext cx="2045175" cy="52322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hr-HR" sz="1400" b="1" dirty="0"/>
              <a:t>Uzbuđenje (Povećane </a:t>
            </a:r>
          </a:p>
          <a:p>
            <a:r>
              <a:rPr lang="hr-HR" sz="1400" b="1" dirty="0"/>
              <a:t>tjelesne senzacije i briga)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144465" y="2934030"/>
            <a:ext cx="2297488" cy="52322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hr-HR" sz="1400" b="1" dirty="0"/>
              <a:t>Lažni alarmi („imam infarkt, </a:t>
            </a:r>
          </a:p>
          <a:p>
            <a:r>
              <a:rPr lang="hr-HR" sz="1400" b="1" dirty="0"/>
              <a:t>gubim kontrolu, ludim...”)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154460" y="3026363"/>
            <a:ext cx="1530723" cy="738664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hr-HR" b="1" dirty="0"/>
              <a:t>PANIKA</a:t>
            </a:r>
          </a:p>
          <a:p>
            <a:pPr algn="ctr"/>
            <a:r>
              <a:rPr lang="hr-HR" sz="1200" b="1" dirty="0"/>
              <a:t>(„Nešto ozbiljno nije u redu!”)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552671" y="3072529"/>
            <a:ext cx="2703112" cy="738664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hr-HR" sz="1400" b="1" dirty="0"/>
              <a:t>Anticipirajuća anksioznost</a:t>
            </a:r>
          </a:p>
          <a:p>
            <a:r>
              <a:rPr lang="hr-HR" sz="1400" b="1" dirty="0"/>
              <a:t>(Povećane brige prije događaja da</a:t>
            </a:r>
          </a:p>
          <a:p>
            <a:r>
              <a:rPr lang="hr-HR" sz="1400" b="1" dirty="0"/>
              <a:t> ćete biti anksiozni ili uzbuđeni.)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399430" y="4325510"/>
            <a:ext cx="1107739" cy="307777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hr-HR" sz="1400" b="1" dirty="0"/>
              <a:t>Izbjegavanje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981366" y="4833528"/>
            <a:ext cx="1816523" cy="307777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hr-HR" sz="1400" b="1" dirty="0"/>
              <a:t>Sigurnosna ponašanja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490128" y="4263955"/>
            <a:ext cx="1555298" cy="369332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hr-HR" b="1" dirty="0"/>
              <a:t>AGORAFOBIJA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144465" y="5486400"/>
            <a:ext cx="2638671" cy="738664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hr-HR" sz="1400" b="1" dirty="0"/>
              <a:t>Magične sigurnosne misli</a:t>
            </a:r>
          </a:p>
          <a:p>
            <a:r>
              <a:rPr lang="hr-HR" sz="1400" b="1" dirty="0"/>
              <a:t>(„Moja sig.ponašanja sprečavaju </a:t>
            </a:r>
          </a:p>
          <a:p>
            <a:r>
              <a:rPr lang="hr-HR" sz="1400" b="1" dirty="0"/>
              <a:t>da stvari ne izmaknu kontroli.”)</a:t>
            </a:r>
          </a:p>
        </p:txBody>
      </p:sp>
      <p:cxnSp>
        <p:nvCxnSpPr>
          <p:cNvPr id="18" name="Straight Arrow Connector 17"/>
          <p:cNvCxnSpPr>
            <a:stCxn id="5" idx="3"/>
            <a:endCxn id="6" idx="1"/>
          </p:cNvCxnSpPr>
          <p:nvPr/>
        </p:nvCxnSpPr>
        <p:spPr>
          <a:xfrm>
            <a:off x="3680032" y="663530"/>
            <a:ext cx="581866" cy="0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 flipH="1">
            <a:off x="3783136" y="817418"/>
            <a:ext cx="478762" cy="765944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>
            <a:off x="3915161" y="2115047"/>
            <a:ext cx="418006" cy="0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/>
          <p:nvPr/>
        </p:nvCxnSpPr>
        <p:spPr>
          <a:xfrm flipH="1">
            <a:off x="3441953" y="2522080"/>
            <a:ext cx="891214" cy="550449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>
            <a:stCxn id="9" idx="3"/>
          </p:cNvCxnSpPr>
          <p:nvPr/>
        </p:nvCxnSpPr>
        <p:spPr>
          <a:xfrm>
            <a:off x="3441953" y="3195640"/>
            <a:ext cx="712507" cy="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/>
          <p:nvPr/>
        </p:nvCxnSpPr>
        <p:spPr>
          <a:xfrm>
            <a:off x="5694693" y="3195640"/>
            <a:ext cx="857978" cy="0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>
            <a:endCxn id="13" idx="3"/>
          </p:cNvCxnSpPr>
          <p:nvPr/>
        </p:nvCxnSpPr>
        <p:spPr>
          <a:xfrm flipH="1">
            <a:off x="2507169" y="3811193"/>
            <a:ext cx="4045502" cy="668206"/>
          </a:xfrm>
          <a:prstGeom prst="straightConnector1">
            <a:avLst/>
          </a:prstGeom>
          <a:ln w="28575">
            <a:solidFill>
              <a:schemeClr val="accent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/>
          <p:cNvCxnSpPr>
            <a:endCxn id="14" idx="0"/>
          </p:cNvCxnSpPr>
          <p:nvPr/>
        </p:nvCxnSpPr>
        <p:spPr>
          <a:xfrm flipH="1">
            <a:off x="4889628" y="3785225"/>
            <a:ext cx="2467778" cy="1048303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>
            <a:stCxn id="13" idx="3"/>
            <a:endCxn id="15" idx="1"/>
          </p:cNvCxnSpPr>
          <p:nvPr/>
        </p:nvCxnSpPr>
        <p:spPr>
          <a:xfrm flipV="1">
            <a:off x="2507169" y="4448621"/>
            <a:ext cx="4982959" cy="30778"/>
          </a:xfrm>
          <a:prstGeom prst="straightConnector1">
            <a:avLst/>
          </a:prstGeom>
          <a:ln w="38100">
            <a:solidFill>
              <a:srgbClr val="7030A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/>
          <p:nvPr/>
        </p:nvCxnSpPr>
        <p:spPr>
          <a:xfrm flipH="1">
            <a:off x="1606163" y="4633287"/>
            <a:ext cx="23854" cy="853113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Arrow Connector 39"/>
          <p:cNvCxnSpPr/>
          <p:nvPr/>
        </p:nvCxnSpPr>
        <p:spPr>
          <a:xfrm flipV="1">
            <a:off x="2083242" y="4633287"/>
            <a:ext cx="15902" cy="853113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/>
          <p:cNvCxnSpPr/>
          <p:nvPr/>
        </p:nvCxnSpPr>
        <p:spPr>
          <a:xfrm flipV="1">
            <a:off x="3783136" y="5167273"/>
            <a:ext cx="637789" cy="541764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/>
          <p:cNvCxnSpPr/>
          <p:nvPr/>
        </p:nvCxnSpPr>
        <p:spPr>
          <a:xfrm>
            <a:off x="4998648" y="5167273"/>
            <a:ext cx="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Arrow Connector 45"/>
          <p:cNvCxnSpPr>
            <a:endCxn id="16" idx="3"/>
          </p:cNvCxnSpPr>
          <p:nvPr/>
        </p:nvCxnSpPr>
        <p:spPr>
          <a:xfrm flipH="1">
            <a:off x="3783136" y="5167273"/>
            <a:ext cx="860426" cy="688459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Arrow Connector 47"/>
          <p:cNvCxnSpPr>
            <a:endCxn id="15" idx="2"/>
          </p:cNvCxnSpPr>
          <p:nvPr/>
        </p:nvCxnSpPr>
        <p:spPr>
          <a:xfrm flipV="1">
            <a:off x="3798206" y="4633287"/>
            <a:ext cx="4469571" cy="1481268"/>
          </a:xfrm>
          <a:prstGeom prst="straightConnector1">
            <a:avLst/>
          </a:prstGeom>
          <a:ln w="28575">
            <a:solidFill>
              <a:srgbClr val="7030A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191343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15AB0D90-D838-4B78-8E80-D0F7519128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9057" y="749191"/>
            <a:ext cx="10571998" cy="970450"/>
          </a:xfrm>
        </p:spPr>
        <p:txBody>
          <a:bodyPr>
            <a:normAutofit fontScale="90000"/>
          </a:bodyPr>
          <a:lstStyle/>
          <a:p>
            <a:br>
              <a:rPr lang="hr-HR" dirty="0"/>
            </a:br>
            <a:endParaRPr lang="hr-HR" dirty="0"/>
          </a:p>
        </p:txBody>
      </p:sp>
      <p:graphicFrame>
        <p:nvGraphicFramePr>
          <p:cNvPr id="4" name="Rezervirano mjesto sadržaja 3">
            <a:extLst>
              <a:ext uri="{FF2B5EF4-FFF2-40B4-BE49-F238E27FC236}">
                <a16:creationId xmlns:a16="http://schemas.microsoft.com/office/drawing/2014/main" id="{C1888254-ABBA-41CA-9C7C-CAE0EBACDA9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24922207"/>
              </p:ext>
            </p:extLst>
          </p:nvPr>
        </p:nvGraphicFramePr>
        <p:xfrm>
          <a:off x="396948" y="411806"/>
          <a:ext cx="11398103" cy="5852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81999">
                  <a:extLst>
                    <a:ext uri="{9D8B030D-6E8A-4147-A177-3AD203B41FA5}">
                      <a16:colId xmlns:a16="http://schemas.microsoft.com/office/drawing/2014/main" val="1685158368"/>
                    </a:ext>
                  </a:extLst>
                </a:gridCol>
                <a:gridCol w="3858052">
                  <a:extLst>
                    <a:ext uri="{9D8B030D-6E8A-4147-A177-3AD203B41FA5}">
                      <a16:colId xmlns:a16="http://schemas.microsoft.com/office/drawing/2014/main" val="148190915"/>
                    </a:ext>
                  </a:extLst>
                </a:gridCol>
                <a:gridCol w="3858052">
                  <a:extLst>
                    <a:ext uri="{9D8B030D-6E8A-4147-A177-3AD203B41FA5}">
                      <a16:colId xmlns:a16="http://schemas.microsoft.com/office/drawing/2014/main" val="3356237013"/>
                    </a:ext>
                  </a:extLst>
                </a:gridCol>
              </a:tblGrid>
              <a:tr h="383557">
                <a:tc>
                  <a:txBody>
                    <a:bodyPr/>
                    <a:lstStyle/>
                    <a:p>
                      <a:r>
                        <a:rPr lang="hr-HR" sz="2200" dirty="0"/>
                        <a:t>BIHEVIORALNI ČINITELJI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2200" dirty="0"/>
                        <a:t>BIOLOŠKI I OKOLINSKI ČINITELJI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2200" dirty="0"/>
                        <a:t>KOGNITIVNI ČINITELJI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91059578"/>
                  </a:ext>
                </a:extLst>
              </a:tr>
              <a:tr h="945757">
                <a:tc>
                  <a:txBody>
                    <a:bodyPr/>
                    <a:lstStyle/>
                    <a:p>
                      <a:r>
                        <a:rPr lang="hr-HR" sz="2200" dirty="0"/>
                        <a:t>Klasično </a:t>
                      </a:r>
                      <a:r>
                        <a:rPr lang="hr-HR" sz="2200" dirty="0" err="1"/>
                        <a:t>kondicioniranje</a:t>
                      </a:r>
                      <a:r>
                        <a:rPr lang="hr-HR" sz="2200" dirty="0"/>
                        <a:t> – održavanje putem </a:t>
                      </a:r>
                      <a:r>
                        <a:rPr lang="hr-HR" sz="2200" dirty="0" err="1"/>
                        <a:t>operantnog</a:t>
                      </a:r>
                      <a:r>
                        <a:rPr lang="hr-HR" sz="2200" dirty="0"/>
                        <a:t> </a:t>
                      </a:r>
                      <a:r>
                        <a:rPr lang="hr-HR" sz="2200" dirty="0" err="1"/>
                        <a:t>kondicioniranja</a:t>
                      </a:r>
                      <a:endParaRPr lang="hr-HR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2200" dirty="0"/>
                        <a:t>Generalizirana, nespecifična biološka ranjivost</a:t>
                      </a:r>
                    </a:p>
                    <a:p>
                      <a:r>
                        <a:rPr lang="hr-HR" sz="2200" dirty="0"/>
                        <a:t>(Barlowljev model)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2200" dirty="0"/>
                        <a:t>Katastrofične pogrešne interpretacije – kognitivne distorzije (</a:t>
                      </a:r>
                      <a:r>
                        <a:rPr lang="hr-HR" sz="2200" dirty="0" err="1"/>
                        <a:t>Clarkov</a:t>
                      </a:r>
                      <a:r>
                        <a:rPr lang="hr-HR" sz="2200" dirty="0"/>
                        <a:t> model)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39710953"/>
                  </a:ext>
                </a:extLst>
              </a:tr>
              <a:tr h="662030">
                <a:tc>
                  <a:txBody>
                    <a:bodyPr/>
                    <a:lstStyle/>
                    <a:p>
                      <a:r>
                        <a:rPr lang="hr-HR" sz="2200" dirty="0"/>
                        <a:t>Negativno potkrepljenje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2200" dirty="0"/>
                        <a:t>Nasljedna sklonost reagiranju na stres napadajima panike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2200" dirty="0"/>
                        <a:t>Negativne automatske misli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04453154"/>
                  </a:ext>
                </a:extLst>
              </a:tr>
              <a:tr h="383557">
                <a:tc>
                  <a:txBody>
                    <a:bodyPr/>
                    <a:lstStyle/>
                    <a:p>
                      <a:r>
                        <a:rPr lang="hr-HR" sz="2200" dirty="0"/>
                        <a:t>Generalizacija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2200" dirty="0"/>
                        <a:t>Psihološka ranjivost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2200" dirty="0"/>
                        <a:t>Anticipirajuća anksioznost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44722113"/>
                  </a:ext>
                </a:extLst>
              </a:tr>
              <a:tr h="662030">
                <a:tc>
                  <a:txBody>
                    <a:bodyPr/>
                    <a:lstStyle/>
                    <a:p>
                      <a:endParaRPr lang="hr-HR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2200" dirty="0"/>
                        <a:t>Strah od tjelesnih senzacija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2200" dirty="0"/>
                        <a:t>Podcjenjivanje mogućnosti suočavanja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12219768"/>
                  </a:ext>
                </a:extLst>
              </a:tr>
              <a:tr h="383557">
                <a:tc>
                  <a:txBody>
                    <a:bodyPr/>
                    <a:lstStyle/>
                    <a:p>
                      <a:endParaRPr lang="hr-HR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2200" dirty="0"/>
                        <a:t>Manja percepcija kontrole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2200" dirty="0"/>
                        <a:t>Samokritičnost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09215809"/>
                  </a:ext>
                </a:extLst>
              </a:tr>
              <a:tr h="662030">
                <a:tc>
                  <a:txBody>
                    <a:bodyPr/>
                    <a:lstStyle/>
                    <a:p>
                      <a:endParaRPr lang="hr-HR" sz="2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2200" dirty="0"/>
                        <a:t>Pretjerano zaštitnički i pretjerano kontrolirajući roditelji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2200" dirty="0"/>
                        <a:t>Misli o neposrednoj opasnosti</a:t>
                      </a:r>
                    </a:p>
                    <a:p>
                      <a:endParaRPr lang="hr-HR" sz="2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46170715"/>
                  </a:ext>
                </a:extLst>
              </a:tr>
              <a:tr h="383557">
                <a:tc>
                  <a:txBody>
                    <a:bodyPr/>
                    <a:lstStyle/>
                    <a:p>
                      <a:endParaRPr lang="hr-HR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2200" dirty="0"/>
                        <a:t>Temperament </a:t>
                      </a:r>
                      <a:r>
                        <a:rPr lang="hr-HR" sz="2200" dirty="0" err="1"/>
                        <a:t>neuroticizma</a:t>
                      </a:r>
                      <a:endParaRPr lang="hr-HR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2200" dirty="0" err="1"/>
                        <a:t>Disfunkcionalne</a:t>
                      </a:r>
                      <a:r>
                        <a:rPr lang="hr-HR" sz="2200" dirty="0"/>
                        <a:t> pretpostavke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5118063"/>
                  </a:ext>
                </a:extLst>
              </a:tr>
              <a:tr h="383557">
                <a:tc>
                  <a:txBody>
                    <a:bodyPr/>
                    <a:lstStyle/>
                    <a:p>
                      <a:endParaRPr lang="hr-HR" sz="2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2200" dirty="0"/>
                        <a:t>Anksiozna osjetljivost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2200" dirty="0" err="1"/>
                        <a:t>Disfunkcionalne</a:t>
                      </a:r>
                      <a:r>
                        <a:rPr lang="hr-HR" sz="2200" dirty="0"/>
                        <a:t> osobne sheme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484220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194979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BE9052DF-2FA1-491C-AF10-466A42A04D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Međudjelovanje kognitivnih, ponašajnih i drugih čimbenika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2B41D054-E60A-4E7E-BEB5-5A72022877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6799" y="1983957"/>
            <a:ext cx="10161181" cy="4023360"/>
          </a:xfrm>
        </p:spPr>
        <p:txBody>
          <a:bodyPr>
            <a:noAutofit/>
          </a:bodyPr>
          <a:lstStyle/>
          <a:p>
            <a:r>
              <a:rPr lang="hr-HR" sz="2400" dirty="0">
                <a:solidFill>
                  <a:srgbClr val="FF0000"/>
                </a:solidFill>
              </a:rPr>
              <a:t>PREDISPONIRAJUĆI ČINITELJI </a:t>
            </a:r>
            <a:r>
              <a:rPr lang="hr-HR" sz="2400" dirty="0"/>
              <a:t>(evolucijski činitelji, genetski činitelji, generalizirana, nespecifična biološka ranjivost; psihološka ranjivost, nasljedne sklonosti reagiranja na stres paničnim napadima, crta osjetljivosti na anksioznost)</a:t>
            </a:r>
          </a:p>
          <a:p>
            <a:endParaRPr lang="hr-HR" sz="2400" dirty="0"/>
          </a:p>
          <a:p>
            <a:r>
              <a:rPr lang="hr-HR" sz="2400" dirty="0">
                <a:solidFill>
                  <a:srgbClr val="FF0000"/>
                </a:solidFill>
              </a:rPr>
              <a:t>PRECIPITIRAJUĆI ČINITELJI </a:t>
            </a:r>
            <a:r>
              <a:rPr lang="hr-HR" sz="2400" dirty="0"/>
              <a:t>(stresni životni događaji; stresni okidači)</a:t>
            </a:r>
          </a:p>
          <a:p>
            <a:endParaRPr lang="hr-HR" sz="2400" dirty="0"/>
          </a:p>
          <a:p>
            <a:r>
              <a:rPr lang="hr-HR" sz="2400" dirty="0">
                <a:solidFill>
                  <a:srgbClr val="FF0000"/>
                </a:solidFill>
              </a:rPr>
              <a:t>ODRŽAVAJUĆI ČINITELJI </a:t>
            </a:r>
            <a:r>
              <a:rPr lang="hr-HR" sz="2400" dirty="0"/>
              <a:t>(katastrofična interpretacija -&gt; anticipirajuća anksioznost od paničnih napadaja -&gt; izbjegavanje simptoma ili situacija - &gt; novi napadaji panike; </a:t>
            </a:r>
            <a:r>
              <a:rPr lang="hr-HR" sz="2400" b="1" dirty="0">
                <a:solidFill>
                  <a:srgbClr val="FF0000"/>
                </a:solidFill>
              </a:rPr>
              <a:t>sigurnosna ponašanja</a:t>
            </a:r>
            <a:r>
              <a:rPr lang="hr-HR" sz="2400" dirty="0">
                <a:solidFill>
                  <a:schemeClr val="tx1"/>
                </a:solidFill>
              </a:rPr>
              <a:t>)</a:t>
            </a:r>
          </a:p>
          <a:p>
            <a:endParaRPr lang="hr-HR" sz="2400" dirty="0"/>
          </a:p>
        </p:txBody>
      </p:sp>
    </p:spTree>
    <p:extLst>
      <p:ext uri="{BB962C8B-B14F-4D97-AF65-F5344CB8AC3E}">
        <p14:creationId xmlns:p14="http://schemas.microsoft.com/office/powerpoint/2010/main" val="30030884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A9DE930A-8336-4348-913D-ADFB2712EF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2752" y="690781"/>
            <a:ext cx="10058400" cy="594241"/>
          </a:xfrm>
        </p:spPr>
        <p:txBody>
          <a:bodyPr>
            <a:normAutofit fontScale="90000"/>
          </a:bodyPr>
          <a:lstStyle/>
          <a:p>
            <a:pPr algn="ctr"/>
            <a:r>
              <a:rPr lang="hr-HR" sz="3600" b="1" spc="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1">
                    <a:lumMod val="7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Primjeri kognitivnih distorzija </a:t>
            </a:r>
            <a:br>
              <a:rPr lang="hr-HR" sz="3600" b="1" spc="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1">
                    <a:lumMod val="7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</a:br>
            <a:r>
              <a:rPr lang="hr-HR" sz="3600" b="1" spc="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1">
                    <a:lumMod val="7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kod paničnog poremećaja</a:t>
            </a:r>
          </a:p>
        </p:txBody>
      </p:sp>
      <p:graphicFrame>
        <p:nvGraphicFramePr>
          <p:cNvPr id="10" name="Dijagram 9">
            <a:extLst>
              <a:ext uri="{FF2B5EF4-FFF2-40B4-BE49-F238E27FC236}">
                <a16:creationId xmlns:a16="http://schemas.microsoft.com/office/drawing/2014/main" id="{7BFAAEBB-80FD-4B71-A430-9E27AE98A28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592327703"/>
              </p:ext>
            </p:extLst>
          </p:nvPr>
        </p:nvGraphicFramePr>
        <p:xfrm>
          <a:off x="580081" y="1510747"/>
          <a:ext cx="11174136" cy="451798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0337671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427E95F0-774B-4AB2-80C9-318E612B59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4400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Učinkovitost BKT tretmana za panični poremećaj i agorafobiju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1EDA7F1B-C86E-4304-BAD5-06A73E304B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37684" y="1845734"/>
            <a:ext cx="10017996" cy="402336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hr-HR" sz="2100" dirty="0"/>
              <a:t>Efikasnost: 75 – 90%</a:t>
            </a:r>
          </a:p>
          <a:p>
            <a:pPr marL="0" indent="0">
              <a:buNone/>
            </a:pPr>
            <a:r>
              <a:rPr lang="hr-HR" sz="2100" dirty="0"/>
              <a:t>50 – 70% osoba s blagom agorafobijom funkcionira dobro kao normalna kontrolna grupa nakon tretmana</a:t>
            </a:r>
          </a:p>
          <a:p>
            <a:pPr marL="0" indent="0">
              <a:buNone/>
            </a:pPr>
            <a:r>
              <a:rPr lang="hr-HR" sz="2100" dirty="0"/>
              <a:t>BKT tretman smanjuje simptome panike i agorafobije, poboljšava kvalitetu života i ima bolje dugoročne rezultate od lijekova</a:t>
            </a:r>
          </a:p>
          <a:p>
            <a:pPr marL="0" indent="0">
              <a:buNone/>
            </a:pPr>
            <a:r>
              <a:rPr lang="hr-HR" sz="2100" dirty="0"/>
              <a:t>Učinkovit i kod </a:t>
            </a:r>
            <a:r>
              <a:rPr lang="hr-HR" sz="2100" dirty="0" err="1"/>
              <a:t>komorbidnih</a:t>
            </a:r>
            <a:r>
              <a:rPr lang="hr-HR" sz="2100" dirty="0"/>
              <a:t> stanja</a:t>
            </a:r>
          </a:p>
          <a:p>
            <a:endParaRPr lang="hr-HR" sz="1600" dirty="0"/>
          </a:p>
          <a:p>
            <a:pPr marL="0" indent="0">
              <a:buNone/>
            </a:pPr>
            <a:r>
              <a:rPr lang="hr-HR" sz="2100" dirty="0"/>
              <a:t>Praćenje nakon 2 godine od završetka -&gt; održavanje poboljšanja u većini slučajeva, kod nekih dobici se mogu održavati jednomjesečnim seansama ojačavanja</a:t>
            </a:r>
          </a:p>
          <a:p>
            <a:pPr marL="0" indent="0">
              <a:buNone/>
            </a:pPr>
            <a:r>
              <a:rPr lang="hr-HR" sz="2100" dirty="0"/>
              <a:t>Manja vjerojatnost oslanjanja na lijekove i manje recidiva (! Otpilike 80-90% osoba na lijekovima pokazuje poboljšanje, no prekidom korištenja lijekova dolazi do značajnog recidiva simptoma)</a:t>
            </a:r>
          </a:p>
          <a:p>
            <a:pPr marL="0" indent="0">
              <a:buNone/>
            </a:pPr>
            <a:endParaRPr lang="hr-HR" sz="2100" dirty="0"/>
          </a:p>
        </p:txBody>
      </p:sp>
    </p:spTree>
    <p:extLst>
      <p:ext uri="{BB962C8B-B14F-4D97-AF65-F5344CB8AC3E}">
        <p14:creationId xmlns:p14="http://schemas.microsoft.com/office/powerpoint/2010/main" val="212965292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ktiva">
  <a:themeElements>
    <a:clrScheme name="Retrospektiva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ktiva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ktiv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1606</TotalTime>
  <Words>1278</Words>
  <Application>Microsoft Office PowerPoint</Application>
  <PresentationFormat>Široki zaslon</PresentationFormat>
  <Paragraphs>170</Paragraphs>
  <Slides>15</Slides>
  <Notes>0</Notes>
  <HiddenSlides>0</HiddenSlides>
  <MMClips>0</MMClips>
  <ScaleCrop>false</ScaleCrop>
  <HeadingPairs>
    <vt:vector size="6" baseType="variant">
      <vt:variant>
        <vt:lpstr>Korišteni fontovi</vt:lpstr>
      </vt:variant>
      <vt:variant>
        <vt:i4>4</vt:i4>
      </vt:variant>
      <vt:variant>
        <vt:lpstr>Tema</vt:lpstr>
      </vt:variant>
      <vt:variant>
        <vt:i4>1</vt:i4>
      </vt:variant>
      <vt:variant>
        <vt:lpstr>Naslovi slajdova</vt:lpstr>
      </vt:variant>
      <vt:variant>
        <vt:i4>15</vt:i4>
      </vt:variant>
    </vt:vector>
  </HeadingPairs>
  <TitlesOfParts>
    <vt:vector size="20" baseType="lpstr">
      <vt:lpstr>Calibri</vt:lpstr>
      <vt:lpstr>Calibri Light</vt:lpstr>
      <vt:lpstr>Verdana</vt:lpstr>
      <vt:lpstr>Wingdings</vt:lpstr>
      <vt:lpstr>Retrospektiva</vt:lpstr>
      <vt:lpstr>BKT PANIČNOG POREMEĆAJA</vt:lpstr>
      <vt:lpstr>PowerPoint prezentacija</vt:lpstr>
      <vt:lpstr>SIMPTOMI PANIČNOG NAPADA</vt:lpstr>
      <vt:lpstr>BKT model paničnog poremećaja </vt:lpstr>
      <vt:lpstr>Kognitivno – bihevioralni model  paničnog poremećaja i agorafobije </vt:lpstr>
      <vt:lpstr> </vt:lpstr>
      <vt:lpstr>Međudjelovanje kognitivnih, ponašajnih i drugih čimbenika</vt:lpstr>
      <vt:lpstr>Primjeri kognitivnih distorzija  kod paničnog poremećaja</vt:lpstr>
      <vt:lpstr>Učinkovitost BKT tretmana za panični poremećaj i agorafobiju</vt:lpstr>
      <vt:lpstr>PLAN BKT TRETMANA</vt:lpstr>
      <vt:lpstr>PLAN BKT TRETMANA</vt:lpstr>
      <vt:lpstr>PLAN BKT TRETMANA</vt:lpstr>
      <vt:lpstr>Trajanje tretmana</vt:lpstr>
      <vt:lpstr>RAZLIČITI PROBLEMI U TERAPIJI</vt:lpstr>
      <vt:lpstr>Literatura: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BKT PANIČNOG POREMEČAJA</dc:title>
  <dc:creator>Vanja Gorjanac</dc:creator>
  <cp:lastModifiedBy>Vanja Gorjanac</cp:lastModifiedBy>
  <cp:revision>54</cp:revision>
  <dcterms:created xsi:type="dcterms:W3CDTF">2018-01-31T12:10:30Z</dcterms:created>
  <dcterms:modified xsi:type="dcterms:W3CDTF">2018-02-13T14:42:04Z</dcterms:modified>
</cp:coreProperties>
</file>