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02784-4C0D-4E92-9931-9B8E98EFA017}" type="datetimeFigureOut">
              <a:rPr lang="en-US" smtClean="0"/>
              <a:t>2/13/2018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51E26-B8B5-499C-A906-68C80B707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946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251E26-B8B5-499C-A906-68C80B707B1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88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F5B1C90-8014-4E1E-B400-7EEF57CFB06E}" type="datetimeFigureOut">
              <a:rPr lang="en-US" smtClean="0"/>
              <a:t>2/13/2018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5B6D866-BEFC-41BE-9E09-4AA96CA50E27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5B1C90-8014-4E1E-B400-7EEF57CFB06E}" type="datetimeFigureOut">
              <a:rPr lang="en-US" smtClean="0"/>
              <a:t>2/13/2018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6D866-BEFC-41BE-9E09-4AA96CA50E2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F5B1C90-8014-4E1E-B400-7EEF57CFB06E}" type="datetimeFigureOut">
              <a:rPr lang="en-US" smtClean="0"/>
              <a:t>2/13/2018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B6D866-BEFC-41BE-9E09-4AA96CA50E2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5B1C90-8014-4E1E-B400-7EEF57CFB06E}" type="datetimeFigureOut">
              <a:rPr lang="en-US" smtClean="0"/>
              <a:t>2/13/2018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6D866-BEFC-41BE-9E09-4AA96CA50E2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5B1C90-8014-4E1E-B400-7EEF57CFB06E}" type="datetimeFigureOut">
              <a:rPr lang="en-US" smtClean="0"/>
              <a:t>2/13/2018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5B6D866-BEFC-41BE-9E09-4AA96CA50E27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5B1C90-8014-4E1E-B400-7EEF57CFB06E}" type="datetimeFigureOut">
              <a:rPr lang="en-US" smtClean="0"/>
              <a:t>2/13/2018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6D866-BEFC-41BE-9E09-4AA96CA50E2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5B1C90-8014-4E1E-B400-7EEF57CFB06E}" type="datetimeFigureOut">
              <a:rPr lang="en-US" smtClean="0"/>
              <a:t>2/13/2018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6D866-BEFC-41BE-9E09-4AA96CA50E2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5B1C90-8014-4E1E-B400-7EEF57CFB06E}" type="datetimeFigureOut">
              <a:rPr lang="en-US" smtClean="0"/>
              <a:t>2/13/2018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6D866-BEFC-41BE-9E09-4AA96CA50E2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5B1C90-8014-4E1E-B400-7EEF57CFB06E}" type="datetimeFigureOut">
              <a:rPr lang="en-US" smtClean="0"/>
              <a:t>2/13/2018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6D866-BEFC-41BE-9E09-4AA96CA50E2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5B1C90-8014-4E1E-B400-7EEF57CFB06E}" type="datetimeFigureOut">
              <a:rPr lang="en-US" smtClean="0"/>
              <a:t>2/13/2018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6D866-BEFC-41BE-9E09-4AA96CA50E2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5B1C90-8014-4E1E-B400-7EEF57CFB06E}" type="datetimeFigureOut">
              <a:rPr lang="en-US" smtClean="0"/>
              <a:t>2/13/2018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6D866-BEFC-41BE-9E09-4AA96CA50E27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F5B1C90-8014-4E1E-B400-7EEF57CFB06E}" type="datetimeFigureOut">
              <a:rPr lang="en-US" smtClean="0"/>
              <a:t>2/13/2018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5B6D866-BEFC-41BE-9E09-4AA96CA50E2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err="1"/>
              <a:t>Struktura</a:t>
            </a:r>
            <a:r>
              <a:rPr lang="en-GB" b="1" dirty="0"/>
              <a:t> </a:t>
            </a:r>
            <a:r>
              <a:rPr lang="en-GB" b="1" dirty="0" err="1"/>
              <a:t>prve</a:t>
            </a:r>
            <a:r>
              <a:rPr lang="en-GB" b="1" dirty="0"/>
              <a:t> </a:t>
            </a:r>
            <a:r>
              <a:rPr lang="en-GB" b="1" dirty="0" err="1"/>
              <a:t>terapijske</a:t>
            </a:r>
            <a:r>
              <a:rPr lang="en-GB" b="1" dirty="0"/>
              <a:t> </a:t>
            </a:r>
            <a:r>
              <a:rPr lang="en-GB" b="1" dirty="0" err="1" smtClean="0"/>
              <a:t>seanse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5185272"/>
            <a:ext cx="5114778" cy="1101248"/>
          </a:xfrm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429388" y="550070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Branković</a:t>
            </a:r>
            <a:r>
              <a:rPr lang="en-GB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GB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Branka</a:t>
            </a:r>
            <a:r>
              <a:rPr lang="en-GB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endParaRPr lang="en-GB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Educiranje</a:t>
            </a:r>
            <a:r>
              <a:rPr lang="en-GB" dirty="0" smtClean="0"/>
              <a:t> </a:t>
            </a:r>
            <a:r>
              <a:rPr lang="en-GB" dirty="0" err="1" smtClean="0"/>
              <a:t>pacijenta</a:t>
            </a:r>
            <a:r>
              <a:rPr lang="en-GB" dirty="0" smtClean="0"/>
              <a:t> o </a:t>
            </a:r>
            <a:r>
              <a:rPr lang="en-GB" dirty="0" err="1" smtClean="0"/>
              <a:t>kognitivnom</a:t>
            </a:r>
            <a:r>
              <a:rPr lang="en-GB" dirty="0" smtClean="0"/>
              <a:t> </a:t>
            </a:r>
            <a:r>
              <a:rPr lang="en-GB" dirty="0" err="1" smtClean="0"/>
              <a:t>modelu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7239000" cy="4846320"/>
          </a:xfrm>
        </p:spPr>
        <p:txBody>
          <a:bodyPr>
            <a:normAutofit/>
          </a:bodyPr>
          <a:lstStyle/>
          <a:p>
            <a:r>
              <a:rPr lang="en-GB" dirty="0" err="1" smtClean="0"/>
              <a:t>Terapeut</a:t>
            </a:r>
            <a:r>
              <a:rPr lang="en-GB" dirty="0" smtClean="0"/>
              <a:t> </a:t>
            </a:r>
            <a:r>
              <a:rPr lang="en-GB" b="1" dirty="0" err="1" smtClean="0"/>
              <a:t>objašnjava</a:t>
            </a:r>
            <a:r>
              <a:rPr lang="en-GB" b="1" dirty="0" smtClean="0"/>
              <a:t>, </a:t>
            </a:r>
            <a:r>
              <a:rPr lang="en-GB" b="1" dirty="0" err="1" smtClean="0"/>
              <a:t>ilustrira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bilježi</a:t>
            </a:r>
            <a:r>
              <a:rPr lang="en-GB" b="1" dirty="0" smtClean="0"/>
              <a:t> </a:t>
            </a:r>
            <a:r>
              <a:rPr lang="en-GB" dirty="0" err="1" smtClean="0"/>
              <a:t>kognitivni</a:t>
            </a:r>
            <a:r>
              <a:rPr lang="en-GB" dirty="0" smtClean="0"/>
              <a:t> model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pacijentovim</a:t>
            </a:r>
            <a:r>
              <a:rPr lang="en-GB" dirty="0" smtClean="0"/>
              <a:t> </a:t>
            </a:r>
            <a:r>
              <a:rPr lang="en-GB" dirty="0" err="1" smtClean="0"/>
              <a:t>vlastitim</a:t>
            </a:r>
            <a:r>
              <a:rPr lang="en-GB" dirty="0" smtClean="0"/>
              <a:t> </a:t>
            </a:r>
            <a:r>
              <a:rPr lang="en-GB" dirty="0" err="1" smtClean="0"/>
              <a:t>primjerima</a:t>
            </a:r>
            <a:endParaRPr lang="en-GB" dirty="0" smtClean="0"/>
          </a:p>
          <a:p>
            <a:r>
              <a:rPr lang="en-GB" dirty="0" err="1" smtClean="0"/>
              <a:t>Povezanost</a:t>
            </a:r>
            <a:r>
              <a:rPr lang="en-GB" dirty="0" smtClean="0"/>
              <a:t> </a:t>
            </a:r>
            <a:r>
              <a:rPr lang="en-GB" dirty="0" err="1" smtClean="0"/>
              <a:t>misli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osjećaja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Grafički</a:t>
            </a:r>
            <a:r>
              <a:rPr lang="en-GB" dirty="0" smtClean="0"/>
              <a:t> </a:t>
            </a:r>
            <a:r>
              <a:rPr lang="en-GB" dirty="0" err="1" smtClean="0"/>
              <a:t>prikaz</a:t>
            </a:r>
            <a:r>
              <a:rPr lang="en-GB" dirty="0" smtClean="0"/>
              <a:t> (</a:t>
            </a:r>
            <a:r>
              <a:rPr lang="en-GB" b="1" dirty="0" err="1" smtClean="0"/>
              <a:t>situacija</a:t>
            </a:r>
            <a:r>
              <a:rPr lang="en-GB" b="1" dirty="0" smtClean="0"/>
              <a:t>...</a:t>
            </a:r>
            <a:r>
              <a:rPr lang="en-GB" b="1" dirty="0" err="1" smtClean="0"/>
              <a:t>misao</a:t>
            </a:r>
            <a:r>
              <a:rPr lang="en-GB" b="1" dirty="0" smtClean="0"/>
              <a:t>....</a:t>
            </a:r>
            <a:r>
              <a:rPr lang="en-GB" b="1" dirty="0" err="1" smtClean="0"/>
              <a:t>osjećaj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Prepoznati</a:t>
            </a:r>
            <a:r>
              <a:rPr lang="en-GB" dirty="0" smtClean="0"/>
              <a:t> </a:t>
            </a:r>
            <a:r>
              <a:rPr lang="en-GB" dirty="0" err="1" smtClean="0"/>
              <a:t>promjenu</a:t>
            </a:r>
            <a:r>
              <a:rPr lang="en-GB" dirty="0" smtClean="0"/>
              <a:t> </a:t>
            </a:r>
            <a:r>
              <a:rPr lang="en-GB" dirty="0" err="1" smtClean="0"/>
              <a:t>raspoloženja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postaviti</a:t>
            </a:r>
            <a:r>
              <a:rPr lang="en-GB" dirty="0" smtClean="0"/>
              <a:t> </a:t>
            </a:r>
            <a:r>
              <a:rPr lang="en-GB" dirty="0" err="1" smtClean="0"/>
              <a:t>sebi</a:t>
            </a:r>
            <a:r>
              <a:rPr lang="en-GB" dirty="0" smtClean="0"/>
              <a:t> </a:t>
            </a:r>
            <a:r>
              <a:rPr lang="en-GB" dirty="0" err="1" smtClean="0"/>
              <a:t>pitanje</a:t>
            </a:r>
            <a:r>
              <a:rPr lang="en-GB" dirty="0" smtClean="0"/>
              <a:t>: </a:t>
            </a:r>
            <a:r>
              <a:rPr lang="en-GB" b="1" dirty="0" smtClean="0"/>
              <a:t>"</a:t>
            </a:r>
            <a:r>
              <a:rPr lang="en-GB" b="1" dirty="0" err="1" smtClean="0"/>
              <a:t>Što</a:t>
            </a:r>
            <a:r>
              <a:rPr lang="en-GB" b="1" dirty="0" smtClean="0"/>
              <a:t> mi je </a:t>
            </a:r>
            <a:r>
              <a:rPr lang="en-GB" b="1" dirty="0" err="1" smtClean="0"/>
              <a:t>sada</a:t>
            </a:r>
            <a:r>
              <a:rPr lang="en-GB" b="1" dirty="0" smtClean="0"/>
              <a:t> </a:t>
            </a:r>
            <a:r>
              <a:rPr lang="en-GB" b="1" dirty="0" err="1" smtClean="0"/>
              <a:t>prošlo</a:t>
            </a:r>
            <a:r>
              <a:rPr lang="en-GB" b="1" dirty="0" smtClean="0"/>
              <a:t> </a:t>
            </a:r>
            <a:r>
              <a:rPr lang="en-GB" b="1" dirty="0" err="1" smtClean="0"/>
              <a:t>kroz</a:t>
            </a:r>
            <a:r>
              <a:rPr lang="en-GB" b="1" dirty="0" smtClean="0"/>
              <a:t> </a:t>
            </a:r>
            <a:r>
              <a:rPr lang="en-GB" b="1" dirty="0" err="1" smtClean="0"/>
              <a:t>glavu</a:t>
            </a:r>
            <a:r>
              <a:rPr lang="en-GB" b="1" dirty="0" smtClean="0"/>
              <a:t>...</a:t>
            </a:r>
            <a:r>
              <a:rPr lang="en-GB" b="1" dirty="0" err="1" smtClean="0"/>
              <a:t>koja</a:t>
            </a:r>
            <a:r>
              <a:rPr lang="en-GB" b="1" dirty="0" smtClean="0"/>
              <a:t> </a:t>
            </a:r>
            <a:r>
              <a:rPr lang="en-GB" b="1" dirty="0" err="1" smtClean="0"/>
              <a:t>misao</a:t>
            </a:r>
            <a:r>
              <a:rPr lang="en-GB" b="1" dirty="0" smtClean="0"/>
              <a:t>?...</a:t>
            </a:r>
            <a:r>
              <a:rPr lang="en-GB" b="1" dirty="0" err="1" smtClean="0"/>
              <a:t>koja</a:t>
            </a:r>
            <a:r>
              <a:rPr lang="en-GB" b="1" dirty="0" smtClean="0"/>
              <a:t> </a:t>
            </a:r>
            <a:r>
              <a:rPr lang="en-GB" b="1" dirty="0" err="1" smtClean="0"/>
              <a:t>slika</a:t>
            </a:r>
            <a:r>
              <a:rPr lang="en-GB" b="1" dirty="0" smtClean="0"/>
              <a:t> (</a:t>
            </a:r>
            <a:r>
              <a:rPr lang="en-GB" b="1" dirty="0" err="1" smtClean="0"/>
              <a:t>vizualna</a:t>
            </a:r>
            <a:r>
              <a:rPr lang="en-GB" b="1" dirty="0" smtClean="0"/>
              <a:t> </a:t>
            </a:r>
            <a:r>
              <a:rPr lang="en-GB" b="1" dirty="0" err="1" smtClean="0"/>
              <a:t>predodžba</a:t>
            </a:r>
            <a:r>
              <a:rPr lang="en-GB" b="1" dirty="0" smtClean="0"/>
              <a:t>..?</a:t>
            </a:r>
          </a:p>
          <a:p>
            <a:r>
              <a:rPr lang="en-GB" b="1" dirty="0" err="1" smtClean="0"/>
              <a:t>Zapisivanje</a:t>
            </a:r>
            <a:r>
              <a:rPr lang="en-GB" b="1" dirty="0" smtClean="0"/>
              <a:t>..</a:t>
            </a:r>
            <a:r>
              <a:rPr lang="en-GB" b="1" dirty="0" err="1" smtClean="0"/>
              <a:t>zapisivanje</a:t>
            </a:r>
            <a:r>
              <a:rPr lang="en-GB" b="1" dirty="0" smtClean="0"/>
              <a:t>...</a:t>
            </a:r>
            <a:r>
              <a:rPr lang="en-GB" b="1" dirty="0" err="1" smtClean="0"/>
              <a:t>zapisivanje</a:t>
            </a:r>
            <a:r>
              <a:rPr lang="en-GB" b="1" dirty="0" smtClean="0"/>
              <a:t>!!!!</a:t>
            </a:r>
          </a:p>
          <a:p>
            <a:r>
              <a:rPr lang="en-GB" dirty="0" err="1" smtClean="0"/>
              <a:t>Provjeravanje</a:t>
            </a:r>
            <a:r>
              <a:rPr lang="en-GB" dirty="0" smtClean="0"/>
              <a:t> je </a:t>
            </a:r>
            <a:r>
              <a:rPr lang="en-GB" dirty="0" err="1" smtClean="0"/>
              <a:t>li</a:t>
            </a:r>
            <a:r>
              <a:rPr lang="en-GB" dirty="0" smtClean="0"/>
              <a:t> </a:t>
            </a:r>
            <a:r>
              <a:rPr lang="en-GB" dirty="0" err="1" smtClean="0"/>
              <a:t>pacijent</a:t>
            </a:r>
            <a:r>
              <a:rPr lang="en-GB" dirty="0" smtClean="0"/>
              <a:t> </a:t>
            </a:r>
            <a:r>
              <a:rPr lang="en-GB" dirty="0" err="1" smtClean="0"/>
              <a:t>razumio</a:t>
            </a:r>
            <a:r>
              <a:rPr lang="en-GB" dirty="0" smtClean="0"/>
              <a:t>!!!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Očekivanja</a:t>
            </a:r>
            <a:r>
              <a:rPr lang="en-GB" dirty="0" smtClean="0"/>
              <a:t> </a:t>
            </a:r>
            <a:r>
              <a:rPr lang="en-GB" dirty="0" err="1" smtClean="0"/>
              <a:t>od</a:t>
            </a:r>
            <a:r>
              <a:rPr lang="en-GB" dirty="0" smtClean="0"/>
              <a:t> </a:t>
            </a:r>
            <a:r>
              <a:rPr lang="en-GB" dirty="0" err="1" smtClean="0"/>
              <a:t>terapje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0266"/>
            <a:ext cx="7239000" cy="4846320"/>
          </a:xfrm>
        </p:spPr>
        <p:txBody>
          <a:bodyPr/>
          <a:lstStyle/>
          <a:p>
            <a:r>
              <a:rPr lang="en-GB" b="1" dirty="0" err="1" smtClean="0"/>
              <a:t>Zajednički</a:t>
            </a:r>
            <a:r>
              <a:rPr lang="en-GB" dirty="0" smtClean="0"/>
              <a:t> </a:t>
            </a:r>
            <a:r>
              <a:rPr lang="en-GB" dirty="0" err="1" smtClean="0"/>
              <a:t>će</a:t>
            </a:r>
            <a:r>
              <a:rPr lang="en-GB" dirty="0" smtClean="0"/>
              <a:t> </a:t>
            </a:r>
            <a:r>
              <a:rPr lang="en-GB" dirty="0" err="1" smtClean="0"/>
              <a:t>odrediti</a:t>
            </a:r>
            <a:r>
              <a:rPr lang="en-GB" dirty="0" smtClean="0"/>
              <a:t> </a:t>
            </a:r>
            <a:r>
              <a:rPr lang="en-GB" dirty="0" err="1" smtClean="0"/>
              <a:t>trajanje</a:t>
            </a:r>
            <a:r>
              <a:rPr lang="en-GB" dirty="0" smtClean="0"/>
              <a:t> </a:t>
            </a:r>
            <a:r>
              <a:rPr lang="en-GB" dirty="0" err="1" smtClean="0"/>
              <a:t>terapije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učestalost</a:t>
            </a:r>
            <a:r>
              <a:rPr lang="en-GB" dirty="0" smtClean="0"/>
              <a:t> </a:t>
            </a:r>
            <a:r>
              <a:rPr lang="en-GB" dirty="0" err="1" smtClean="0"/>
              <a:t>seansi</a:t>
            </a:r>
            <a:endParaRPr lang="en-GB" dirty="0" smtClean="0"/>
          </a:p>
          <a:p>
            <a:r>
              <a:rPr lang="en-GB" dirty="0" smtClean="0"/>
              <a:t>Na </a:t>
            </a:r>
            <a:r>
              <a:rPr lang="en-GB" dirty="0" err="1" smtClean="0"/>
              <a:t>početku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seanse</a:t>
            </a:r>
            <a:r>
              <a:rPr lang="en-GB" dirty="0" smtClean="0"/>
              <a:t> </a:t>
            </a:r>
            <a:r>
              <a:rPr lang="en-GB" dirty="0" err="1" smtClean="0"/>
              <a:t>jednom</a:t>
            </a:r>
            <a:r>
              <a:rPr lang="en-GB" dirty="0" smtClean="0"/>
              <a:t> </a:t>
            </a:r>
            <a:r>
              <a:rPr lang="en-GB" dirty="0" err="1" smtClean="0"/>
              <a:t>tjedno</a:t>
            </a:r>
            <a:r>
              <a:rPr lang="en-GB" dirty="0" smtClean="0"/>
              <a:t>, </a:t>
            </a:r>
            <a:r>
              <a:rPr lang="en-GB" dirty="0" err="1" smtClean="0"/>
              <a:t>kasnije</a:t>
            </a:r>
            <a:r>
              <a:rPr lang="en-GB" dirty="0" smtClean="0"/>
              <a:t> se </a:t>
            </a:r>
            <a:r>
              <a:rPr lang="en-GB" dirty="0" err="1" smtClean="0"/>
              <a:t>prorjeđuju</a:t>
            </a:r>
            <a:endParaRPr lang="en-GB" dirty="0" smtClean="0"/>
          </a:p>
          <a:p>
            <a:r>
              <a:rPr lang="en-GB" dirty="0" err="1" smtClean="0"/>
              <a:t>Ukupno</a:t>
            </a:r>
            <a:r>
              <a:rPr lang="en-GB" dirty="0" smtClean="0"/>
              <a:t> </a:t>
            </a:r>
            <a:r>
              <a:rPr lang="en-GB" dirty="0" err="1" smtClean="0"/>
              <a:t>trajanje</a:t>
            </a:r>
            <a:r>
              <a:rPr lang="en-GB" dirty="0" smtClean="0"/>
              <a:t> je </a:t>
            </a:r>
            <a:r>
              <a:rPr lang="en-GB" dirty="0" err="1" smtClean="0"/>
              <a:t>od</a:t>
            </a:r>
            <a:r>
              <a:rPr lang="en-GB" dirty="0" smtClean="0"/>
              <a:t> 8 do 14 </a:t>
            </a:r>
            <a:r>
              <a:rPr lang="en-GB" dirty="0" err="1" smtClean="0"/>
              <a:t>seansi</a:t>
            </a:r>
            <a:r>
              <a:rPr lang="en-GB" dirty="0" smtClean="0"/>
              <a:t> (</a:t>
            </a:r>
            <a:r>
              <a:rPr lang="en-GB" dirty="0" err="1" smtClean="0"/>
              <a:t>od</a:t>
            </a:r>
            <a:r>
              <a:rPr lang="en-GB" dirty="0" smtClean="0"/>
              <a:t> 1,5 do 4 </a:t>
            </a:r>
            <a:r>
              <a:rPr lang="en-GB" dirty="0" err="1" smtClean="0"/>
              <a:t>mjeseca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Terapeut</a:t>
            </a:r>
            <a:r>
              <a:rPr lang="en-GB" dirty="0" smtClean="0"/>
              <a:t> </a:t>
            </a:r>
            <a:r>
              <a:rPr lang="en-GB" dirty="0" err="1" smtClean="0"/>
              <a:t>uči</a:t>
            </a:r>
            <a:r>
              <a:rPr lang="en-GB" dirty="0" smtClean="0"/>
              <a:t> </a:t>
            </a:r>
            <a:r>
              <a:rPr lang="en-GB" dirty="0" err="1" smtClean="0"/>
              <a:t>pacijenta</a:t>
            </a:r>
            <a:r>
              <a:rPr lang="en-GB" dirty="0" smtClean="0"/>
              <a:t> </a:t>
            </a:r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raditi</a:t>
            </a:r>
            <a:r>
              <a:rPr lang="en-GB" dirty="0" smtClean="0"/>
              <a:t>, </a:t>
            </a:r>
            <a:r>
              <a:rPr lang="en-GB" dirty="0" err="1" smtClean="0"/>
              <a:t>tj</a:t>
            </a:r>
            <a:r>
              <a:rPr lang="en-GB" dirty="0" smtClean="0"/>
              <a:t>. </a:t>
            </a:r>
            <a:r>
              <a:rPr lang="en-GB" dirty="0" err="1" smtClean="0"/>
              <a:t>kako</a:t>
            </a:r>
            <a:r>
              <a:rPr lang="en-GB" dirty="0" smtClean="0"/>
              <a:t> </a:t>
            </a:r>
            <a:r>
              <a:rPr lang="en-GB" dirty="0" err="1" smtClean="0"/>
              <a:t>sebi</a:t>
            </a:r>
            <a:r>
              <a:rPr lang="en-GB" dirty="0" smtClean="0"/>
              <a:t> </a:t>
            </a:r>
            <a:r>
              <a:rPr lang="en-GB" dirty="0" err="1" smtClean="0"/>
              <a:t>pomoći</a:t>
            </a:r>
            <a:r>
              <a:rPr lang="en-GB" dirty="0" smtClean="0"/>
              <a:t> u </a:t>
            </a:r>
            <a:r>
              <a:rPr lang="en-GB" dirty="0" err="1" smtClean="0"/>
              <a:t>rješavanju</a:t>
            </a:r>
            <a:r>
              <a:rPr lang="en-GB" dirty="0" smtClean="0"/>
              <a:t> </a:t>
            </a:r>
            <a:r>
              <a:rPr lang="en-GB" dirty="0" err="1" smtClean="0"/>
              <a:t>mnogih</a:t>
            </a:r>
            <a:r>
              <a:rPr lang="en-GB" dirty="0" smtClean="0"/>
              <a:t> </a:t>
            </a:r>
            <a:r>
              <a:rPr lang="en-GB" dirty="0" err="1" smtClean="0"/>
              <a:t>drugih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Educiranje</a:t>
            </a:r>
            <a:r>
              <a:rPr lang="en-GB" dirty="0" smtClean="0"/>
              <a:t> </a:t>
            </a:r>
            <a:r>
              <a:rPr lang="en-GB" dirty="0" err="1" smtClean="0"/>
              <a:t>pacijenta</a:t>
            </a:r>
            <a:r>
              <a:rPr lang="en-GB" dirty="0" smtClean="0"/>
              <a:t> o </a:t>
            </a:r>
            <a:r>
              <a:rPr lang="en-GB" dirty="0" err="1" smtClean="0"/>
              <a:t>njegovom</a:t>
            </a:r>
            <a:r>
              <a:rPr lang="en-GB" dirty="0" smtClean="0"/>
              <a:t> </a:t>
            </a:r>
            <a:r>
              <a:rPr lang="en-GB" dirty="0" err="1" smtClean="0"/>
              <a:t>poremećaju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8828"/>
            <a:ext cx="7239000" cy="4846320"/>
          </a:xfrm>
        </p:spPr>
        <p:txBody>
          <a:bodyPr/>
          <a:lstStyle/>
          <a:p>
            <a:r>
              <a:rPr lang="en-GB" dirty="0" smtClean="0"/>
              <a:t>S </a:t>
            </a:r>
            <a:r>
              <a:rPr lang="en-GB" dirty="0" err="1" smtClean="0"/>
              <a:t>pacijentom</a:t>
            </a:r>
            <a:r>
              <a:rPr lang="en-GB" dirty="0" smtClean="0"/>
              <a:t> </a:t>
            </a:r>
            <a:r>
              <a:rPr lang="en-GB" dirty="0" err="1" smtClean="0"/>
              <a:t>razgovarati</a:t>
            </a:r>
            <a:r>
              <a:rPr lang="en-GB" dirty="0" smtClean="0"/>
              <a:t> o </a:t>
            </a:r>
            <a:r>
              <a:rPr lang="en-GB" dirty="0" err="1" smtClean="0"/>
              <a:t>simptomima</a:t>
            </a:r>
            <a:r>
              <a:rPr lang="en-GB" dirty="0" smtClean="0"/>
              <a:t> </a:t>
            </a:r>
            <a:r>
              <a:rPr lang="en-GB" dirty="0" err="1" smtClean="0"/>
              <a:t>poremećaja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dirty="0" err="1" smtClean="0"/>
              <a:t>Koristiti</a:t>
            </a:r>
            <a:r>
              <a:rPr lang="en-GB" dirty="0" smtClean="0"/>
              <a:t> </a:t>
            </a:r>
            <a:r>
              <a:rPr lang="en-GB" dirty="0" err="1" smtClean="0"/>
              <a:t>analogiju</a:t>
            </a:r>
            <a:r>
              <a:rPr lang="en-GB" dirty="0" smtClean="0"/>
              <a:t> (</a:t>
            </a:r>
            <a:r>
              <a:rPr lang="en-GB" dirty="0" err="1" smtClean="0"/>
              <a:t>depresivni</a:t>
            </a:r>
            <a:r>
              <a:rPr lang="en-GB" dirty="0" smtClean="0"/>
              <a:t> vide </a:t>
            </a:r>
            <a:r>
              <a:rPr lang="en-GB" dirty="0" err="1" smtClean="0"/>
              <a:t>svijet</a:t>
            </a:r>
            <a:r>
              <a:rPr lang="en-GB" dirty="0" smtClean="0"/>
              <a:t> </a:t>
            </a:r>
            <a:r>
              <a:rPr lang="en-GB" dirty="0" err="1" smtClean="0"/>
              <a:t>kao</a:t>
            </a:r>
            <a:r>
              <a:rPr lang="en-GB" dirty="0" smtClean="0"/>
              <a:t> </a:t>
            </a:r>
            <a:r>
              <a:rPr lang="en-GB" dirty="0" err="1" smtClean="0"/>
              <a:t>kroz</a:t>
            </a:r>
            <a:r>
              <a:rPr lang="en-GB" dirty="0" smtClean="0"/>
              <a:t> </a:t>
            </a:r>
            <a:r>
              <a:rPr lang="en-GB" dirty="0" err="1" smtClean="0"/>
              <a:t>crno</a:t>
            </a:r>
            <a:r>
              <a:rPr lang="en-GB" dirty="0" smtClean="0"/>
              <a:t> </a:t>
            </a:r>
            <a:r>
              <a:rPr lang="en-GB" dirty="0" err="1" smtClean="0"/>
              <a:t>staklo</a:t>
            </a:r>
            <a:r>
              <a:rPr lang="en-GB" dirty="0" smtClean="0"/>
              <a:t>)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err="1" smtClean="0"/>
              <a:t>Praćenje</a:t>
            </a:r>
            <a:r>
              <a:rPr lang="en-GB" dirty="0" smtClean="0"/>
              <a:t> </a:t>
            </a:r>
            <a:r>
              <a:rPr lang="en-GB" dirty="0" err="1" smtClean="0"/>
              <a:t>nestajanja</a:t>
            </a:r>
            <a:r>
              <a:rPr lang="en-GB" dirty="0" smtClean="0"/>
              <a:t>/</a:t>
            </a:r>
            <a:r>
              <a:rPr lang="en-GB" dirty="0" err="1" smtClean="0"/>
              <a:t>promjene</a:t>
            </a:r>
            <a:r>
              <a:rPr lang="en-GB" dirty="0" smtClean="0"/>
              <a:t> </a:t>
            </a:r>
            <a:r>
              <a:rPr lang="en-GB" dirty="0" err="1" smtClean="0"/>
              <a:t>simptoma</a:t>
            </a:r>
            <a:r>
              <a:rPr lang="en-GB" dirty="0" smtClean="0"/>
              <a:t> u </a:t>
            </a:r>
            <a:r>
              <a:rPr lang="en-GB" dirty="0" err="1" smtClean="0"/>
              <a:t>toku</a:t>
            </a:r>
            <a:r>
              <a:rPr lang="en-GB" dirty="0" smtClean="0"/>
              <a:t> </a:t>
            </a:r>
            <a:r>
              <a:rPr lang="en-GB" dirty="0" err="1" smtClean="0"/>
              <a:t>terapije</a:t>
            </a:r>
            <a:r>
              <a:rPr lang="hr-HR" dirty="0" smtClean="0"/>
              <a:t> </a:t>
            </a:r>
            <a:r>
              <a:rPr lang="en-GB" dirty="0" smtClean="0"/>
              <a:t>- </a:t>
            </a:r>
            <a:r>
              <a:rPr lang="en-GB" dirty="0" err="1" smtClean="0"/>
              <a:t>značaj</a:t>
            </a:r>
            <a:r>
              <a:rPr lang="en-GB" dirty="0" smtClean="0"/>
              <a:t> </a:t>
            </a:r>
            <a:r>
              <a:rPr lang="en-GB" dirty="0" err="1" smtClean="0"/>
              <a:t>aktivnog</a:t>
            </a:r>
            <a:r>
              <a:rPr lang="en-GB" dirty="0" smtClean="0"/>
              <a:t> </a:t>
            </a:r>
            <a:r>
              <a:rPr lang="en-GB" dirty="0" err="1" smtClean="0"/>
              <a:t>participiranja</a:t>
            </a:r>
            <a:r>
              <a:rPr lang="en-GB" dirty="0" smtClean="0"/>
              <a:t> u </a:t>
            </a:r>
            <a:r>
              <a:rPr lang="en-GB" dirty="0" err="1" smtClean="0"/>
              <a:t>seansi</a:t>
            </a:r>
            <a:r>
              <a:rPr lang="en-GB" dirty="0" smtClean="0"/>
              <a:t> i </a:t>
            </a:r>
            <a:r>
              <a:rPr lang="en-GB" dirty="0" err="1" smtClean="0"/>
              <a:t>ponavljanje</a:t>
            </a:r>
            <a:r>
              <a:rPr lang="en-GB" dirty="0" smtClean="0"/>
              <a:t> </a:t>
            </a:r>
            <a:r>
              <a:rPr lang="en-GB" dirty="0" err="1" smtClean="0"/>
              <a:t>sadržaja</a:t>
            </a:r>
            <a:r>
              <a:rPr lang="en-GB" dirty="0" smtClean="0"/>
              <a:t> </a:t>
            </a:r>
            <a:r>
              <a:rPr lang="en-GB" dirty="0" err="1" smtClean="0"/>
              <a:t>seanse</a:t>
            </a:r>
            <a:r>
              <a:rPr lang="en-GB" dirty="0" smtClean="0"/>
              <a:t> </a:t>
            </a:r>
            <a:r>
              <a:rPr lang="en-GB" dirty="0" err="1" smtClean="0"/>
              <a:t>između</a:t>
            </a:r>
            <a:r>
              <a:rPr lang="en-GB" dirty="0" smtClean="0"/>
              <a:t> </a:t>
            </a:r>
            <a:r>
              <a:rPr lang="en-GB" dirty="0" err="1" smtClean="0"/>
              <a:t>dvije</a:t>
            </a:r>
            <a:r>
              <a:rPr lang="en-GB" dirty="0" smtClean="0"/>
              <a:t> </a:t>
            </a:r>
            <a:r>
              <a:rPr lang="en-GB" dirty="0" err="1" smtClean="0"/>
              <a:t>seanse</a:t>
            </a:r>
            <a:endParaRPr lang="en-GB" dirty="0" smtClean="0"/>
          </a:p>
          <a:p>
            <a:pPr>
              <a:buNone/>
            </a:pPr>
            <a:r>
              <a:rPr lang="en-GB" b="1" dirty="0" smtClean="0"/>
              <a:t>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Sažetak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zadavanje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err="1" smtClean="0"/>
              <a:t>domaće</a:t>
            </a:r>
            <a:r>
              <a:rPr lang="en-GB" dirty="0" smtClean="0"/>
              <a:t> </a:t>
            </a:r>
            <a:r>
              <a:rPr lang="en-GB" dirty="0" err="1" smtClean="0"/>
              <a:t>zadaće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err="1" smtClean="0"/>
              <a:t>Rezimiranje</a:t>
            </a:r>
            <a:r>
              <a:rPr lang="en-GB" dirty="0" smtClean="0"/>
              <a:t> (</a:t>
            </a:r>
            <a:r>
              <a:rPr lang="en-GB" dirty="0" err="1" smtClean="0"/>
              <a:t>terapeut</a:t>
            </a:r>
            <a:r>
              <a:rPr lang="en-GB" dirty="0" smtClean="0"/>
              <a:t>, </a:t>
            </a:r>
            <a:r>
              <a:rPr lang="en-GB" dirty="0" err="1" smtClean="0"/>
              <a:t>pacijent</a:t>
            </a:r>
            <a:r>
              <a:rPr lang="en-GB" dirty="0" smtClean="0"/>
              <a:t>): </a:t>
            </a:r>
            <a:r>
              <a:rPr lang="en-GB" dirty="0" err="1" smtClean="0"/>
              <a:t>dnevni</a:t>
            </a:r>
            <a:r>
              <a:rPr lang="en-GB" dirty="0" smtClean="0"/>
              <a:t> red, </a:t>
            </a:r>
            <a:r>
              <a:rPr lang="en-GB" dirty="0" err="1" smtClean="0"/>
              <a:t>provjera</a:t>
            </a:r>
            <a:r>
              <a:rPr lang="en-GB" dirty="0" smtClean="0"/>
              <a:t> </a:t>
            </a:r>
            <a:r>
              <a:rPr lang="en-GB" dirty="0" err="1" smtClean="0"/>
              <a:t>raspoloženja</a:t>
            </a:r>
            <a:r>
              <a:rPr lang="en-GB" dirty="0" smtClean="0"/>
              <a:t>, </a:t>
            </a:r>
            <a:r>
              <a:rPr lang="en-GB" dirty="0" err="1" smtClean="0"/>
              <a:t>lista</a:t>
            </a:r>
            <a:r>
              <a:rPr lang="en-GB" dirty="0" smtClean="0"/>
              <a:t> </a:t>
            </a:r>
            <a:r>
              <a:rPr lang="en-GB" dirty="0" err="1" smtClean="0"/>
              <a:t>ciljeva</a:t>
            </a:r>
            <a:r>
              <a:rPr lang="en-GB" dirty="0" smtClean="0"/>
              <a:t>, </a:t>
            </a:r>
            <a:r>
              <a:rPr lang="en-GB" dirty="0" err="1" smtClean="0"/>
              <a:t>povezanost</a:t>
            </a:r>
            <a:r>
              <a:rPr lang="en-GB" dirty="0" smtClean="0"/>
              <a:t> </a:t>
            </a:r>
            <a:r>
              <a:rPr lang="en-GB" dirty="0" err="1" smtClean="0"/>
              <a:t>misli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osjećaja</a:t>
            </a:r>
            <a:r>
              <a:rPr lang="en-GB" dirty="0" smtClean="0"/>
              <a:t>, </a:t>
            </a:r>
            <a:r>
              <a:rPr lang="en-GB" dirty="0" err="1" smtClean="0"/>
              <a:t>tok</a:t>
            </a:r>
            <a:r>
              <a:rPr lang="en-GB" dirty="0" smtClean="0"/>
              <a:t> </a:t>
            </a:r>
            <a:r>
              <a:rPr lang="en-GB" dirty="0" err="1" smtClean="0"/>
              <a:t>terapije</a:t>
            </a:r>
            <a:r>
              <a:rPr lang="en-GB" dirty="0" smtClean="0"/>
              <a:t>, </a:t>
            </a:r>
            <a:r>
              <a:rPr lang="en-GB" dirty="0" err="1" smtClean="0"/>
              <a:t>rad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problemima-ciljevima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promjena</a:t>
            </a:r>
            <a:r>
              <a:rPr lang="en-GB" dirty="0" smtClean="0"/>
              <a:t> </a:t>
            </a:r>
            <a:r>
              <a:rPr lang="en-GB" dirty="0" err="1" smtClean="0"/>
              <a:t>mišljenja</a:t>
            </a:r>
            <a:r>
              <a:rPr lang="en-GB" dirty="0" smtClean="0"/>
              <a:t>...</a:t>
            </a:r>
          </a:p>
          <a:p>
            <a:r>
              <a:rPr lang="en-GB" b="1" dirty="0" err="1" smtClean="0"/>
              <a:t>Domaća</a:t>
            </a:r>
            <a:r>
              <a:rPr lang="en-GB" b="1" dirty="0" smtClean="0"/>
              <a:t> </a:t>
            </a:r>
            <a:r>
              <a:rPr lang="en-GB" b="1" dirty="0" err="1" smtClean="0"/>
              <a:t>zdaća</a:t>
            </a:r>
            <a:r>
              <a:rPr lang="en-GB" dirty="0" smtClean="0"/>
              <a:t> (</a:t>
            </a:r>
            <a:r>
              <a:rPr lang="en-GB" dirty="0" err="1" smtClean="0"/>
              <a:t>reakcija</a:t>
            </a:r>
            <a:r>
              <a:rPr lang="en-GB" dirty="0" smtClean="0"/>
              <a:t> </a:t>
            </a:r>
            <a:r>
              <a:rPr lang="en-GB" dirty="0" err="1" smtClean="0"/>
              <a:t>pacijenta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 </a:t>
            </a:r>
            <a:r>
              <a:rPr lang="en-GB" dirty="0" err="1" smtClean="0"/>
              <a:t>termin</a:t>
            </a:r>
            <a:r>
              <a:rPr lang="en-GB" dirty="0" smtClean="0"/>
              <a:t> "</a:t>
            </a:r>
            <a:r>
              <a:rPr lang="en-GB" dirty="0" err="1" smtClean="0"/>
              <a:t>domaća</a:t>
            </a:r>
            <a:r>
              <a:rPr lang="en-GB" dirty="0" smtClean="0"/>
              <a:t> </a:t>
            </a:r>
            <a:r>
              <a:rPr lang="en-GB" dirty="0" err="1" smtClean="0"/>
              <a:t>zadaća</a:t>
            </a:r>
            <a:r>
              <a:rPr lang="en-GB" dirty="0" smtClean="0"/>
              <a:t>")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b="1" dirty="0" smtClean="0"/>
              <a:t>" </a:t>
            </a:r>
            <a:r>
              <a:rPr lang="en-GB" b="1" dirty="0" err="1" smtClean="0"/>
              <a:t>samopomažuće</a:t>
            </a:r>
            <a:r>
              <a:rPr lang="en-GB" b="1" dirty="0" smtClean="0"/>
              <a:t> </a:t>
            </a:r>
            <a:r>
              <a:rPr lang="en-GB" b="1" dirty="0" err="1" smtClean="0"/>
              <a:t>aktivnosti</a:t>
            </a:r>
            <a:r>
              <a:rPr lang="en-GB" b="1" dirty="0" smtClean="0"/>
              <a:t>“</a:t>
            </a:r>
            <a:endParaRPr lang="en-GB" dirty="0" smtClean="0"/>
          </a:p>
          <a:p>
            <a:pPr lvl="1"/>
            <a:r>
              <a:rPr lang="en-GB" dirty="0" err="1" smtClean="0"/>
              <a:t>Edukacija</a:t>
            </a:r>
            <a:r>
              <a:rPr lang="en-GB" dirty="0" smtClean="0"/>
              <a:t> </a:t>
            </a:r>
            <a:r>
              <a:rPr lang="en-GB" dirty="0" err="1" smtClean="0"/>
              <a:t>iz</a:t>
            </a:r>
            <a:r>
              <a:rPr lang="en-GB" dirty="0" smtClean="0"/>
              <a:t> </a:t>
            </a:r>
            <a:r>
              <a:rPr lang="en-GB" dirty="0" err="1" smtClean="0"/>
              <a:t>određenog</a:t>
            </a:r>
            <a:r>
              <a:rPr lang="en-GB" dirty="0" smtClean="0"/>
              <a:t> </a:t>
            </a:r>
            <a:r>
              <a:rPr lang="en-GB" dirty="0" err="1" smtClean="0"/>
              <a:t>područja</a:t>
            </a:r>
            <a:r>
              <a:rPr lang="en-GB" dirty="0" smtClean="0"/>
              <a:t> (</a:t>
            </a:r>
            <a:r>
              <a:rPr lang="en-GB" dirty="0" err="1" smtClean="0"/>
              <a:t>kognitivna</a:t>
            </a:r>
            <a:r>
              <a:rPr lang="en-GB" dirty="0" smtClean="0"/>
              <a:t> </a:t>
            </a:r>
            <a:r>
              <a:rPr lang="en-GB" dirty="0" err="1" smtClean="0"/>
              <a:t>terapija</a:t>
            </a:r>
            <a:r>
              <a:rPr lang="en-GB" dirty="0" smtClean="0"/>
              <a:t>, </a:t>
            </a:r>
            <a:r>
              <a:rPr lang="en-GB" dirty="0" err="1" smtClean="0"/>
              <a:t>edukacijska</a:t>
            </a:r>
            <a:r>
              <a:rPr lang="en-GB" dirty="0" smtClean="0"/>
              <a:t> </a:t>
            </a:r>
            <a:r>
              <a:rPr lang="en-GB" dirty="0" err="1" smtClean="0"/>
              <a:t>brošura</a:t>
            </a:r>
            <a:r>
              <a:rPr lang="hr-HR" dirty="0" smtClean="0"/>
              <a:t> </a:t>
            </a:r>
            <a:r>
              <a:rPr lang="en-GB" dirty="0" smtClean="0"/>
              <a:t>- </a:t>
            </a:r>
            <a:r>
              <a:rPr lang="en-GB" dirty="0" err="1" smtClean="0"/>
              <a:t>aktivno</a:t>
            </a:r>
            <a:r>
              <a:rPr lang="en-GB" dirty="0" smtClean="0"/>
              <a:t> </a:t>
            </a:r>
            <a:r>
              <a:rPr lang="en-GB" dirty="0" err="1" smtClean="0"/>
              <a:t>čitanje</a:t>
            </a:r>
            <a:r>
              <a:rPr lang="en-GB" dirty="0" smtClean="0"/>
              <a:t>) </a:t>
            </a:r>
          </a:p>
          <a:p>
            <a:pPr lvl="1"/>
            <a:r>
              <a:rPr lang="en-GB" dirty="0" err="1" smtClean="0"/>
              <a:t>Aktivnost</a:t>
            </a:r>
            <a:r>
              <a:rPr lang="en-GB" dirty="0" smtClean="0"/>
              <a:t> </a:t>
            </a:r>
            <a:r>
              <a:rPr lang="en-GB" dirty="0" err="1" smtClean="0"/>
              <a:t>motrenja</a:t>
            </a:r>
            <a:r>
              <a:rPr lang="en-GB" dirty="0" smtClean="0"/>
              <a:t> i/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planiranja</a:t>
            </a:r>
            <a:r>
              <a:rPr lang="en-GB" dirty="0" smtClean="0"/>
              <a:t> i </a:t>
            </a:r>
            <a:r>
              <a:rPr lang="en-GB" dirty="0" err="1" smtClean="0"/>
              <a:t>pravljenja</a:t>
            </a:r>
            <a:r>
              <a:rPr lang="en-GB" dirty="0" smtClean="0"/>
              <a:t>  </a:t>
            </a:r>
            <a:r>
              <a:rPr lang="en-GB" dirty="0" err="1" smtClean="0"/>
              <a:t>rasporeda</a:t>
            </a:r>
            <a:r>
              <a:rPr lang="hr-HR" dirty="0" smtClean="0"/>
              <a:t> </a:t>
            </a:r>
            <a:r>
              <a:rPr lang="en-GB" dirty="0" smtClean="0"/>
              <a:t>- </a:t>
            </a:r>
            <a:r>
              <a:rPr lang="en-GB" dirty="0" err="1" smtClean="0"/>
              <a:t>vraćanje</a:t>
            </a:r>
            <a:r>
              <a:rPr lang="en-GB" dirty="0" smtClean="0"/>
              <a:t> </a:t>
            </a:r>
            <a:r>
              <a:rPr lang="en-GB" dirty="0" err="1" smtClean="0"/>
              <a:t>aktivnosti</a:t>
            </a:r>
            <a:r>
              <a:rPr lang="en-GB" dirty="0" smtClean="0"/>
              <a:t> u </a:t>
            </a:r>
            <a:r>
              <a:rPr lang="en-GB" dirty="0" err="1" smtClean="0"/>
              <a:t>kojima</a:t>
            </a:r>
            <a:r>
              <a:rPr lang="en-GB" dirty="0" smtClean="0"/>
              <a:t> je bio </a:t>
            </a:r>
            <a:r>
              <a:rPr lang="en-GB" dirty="0" err="1" smtClean="0"/>
              <a:t>uspješan</a:t>
            </a:r>
            <a:r>
              <a:rPr lang="en-GB" dirty="0" smtClean="0"/>
              <a:t> i </a:t>
            </a:r>
            <a:r>
              <a:rPr lang="en-GB" dirty="0" err="1" smtClean="0"/>
              <a:t>doživljavao</a:t>
            </a:r>
            <a:r>
              <a:rPr lang="en-GB" dirty="0" smtClean="0"/>
              <a:t> </a:t>
            </a:r>
            <a:r>
              <a:rPr lang="en-GB" dirty="0" err="1" smtClean="0"/>
              <a:t>zadovoljstvo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err="1" smtClean="0"/>
              <a:t>Primjer</a:t>
            </a:r>
            <a:r>
              <a:rPr lang="en-GB" dirty="0" smtClean="0"/>
              <a:t> </a:t>
            </a:r>
            <a:r>
              <a:rPr lang="en-GB" dirty="0" err="1" smtClean="0"/>
              <a:t>domaće</a:t>
            </a:r>
            <a:r>
              <a:rPr lang="en-GB" dirty="0" smtClean="0"/>
              <a:t> </a:t>
            </a:r>
            <a:r>
              <a:rPr lang="en-GB" dirty="0" err="1" smtClean="0"/>
              <a:t>zadaće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Doraditi</a:t>
            </a:r>
            <a:r>
              <a:rPr lang="en-GB" dirty="0" smtClean="0"/>
              <a:t> </a:t>
            </a:r>
            <a:r>
              <a:rPr lang="en-GB" dirty="0" err="1" smtClean="0"/>
              <a:t>listu</a:t>
            </a:r>
            <a:r>
              <a:rPr lang="en-GB" dirty="0" smtClean="0"/>
              <a:t> </a:t>
            </a:r>
            <a:r>
              <a:rPr lang="en-GB" dirty="0" err="1" smtClean="0"/>
              <a:t>ciljeva</a:t>
            </a:r>
            <a:endParaRPr lang="en-GB" dirty="0" smtClean="0"/>
          </a:p>
          <a:p>
            <a:r>
              <a:rPr lang="en-GB" dirty="0" err="1" smtClean="0"/>
              <a:t>Pratiti</a:t>
            </a:r>
            <a:r>
              <a:rPr lang="en-GB" dirty="0" smtClean="0"/>
              <a:t> </a:t>
            </a:r>
            <a:r>
              <a:rPr lang="en-GB" dirty="0" err="1" smtClean="0"/>
              <a:t>promjene</a:t>
            </a:r>
            <a:r>
              <a:rPr lang="en-GB" dirty="0" smtClean="0"/>
              <a:t> </a:t>
            </a:r>
            <a:r>
              <a:rPr lang="en-GB" dirty="0" err="1" smtClean="0"/>
              <a:t>svoga</a:t>
            </a:r>
            <a:r>
              <a:rPr lang="en-GB" dirty="0" smtClean="0"/>
              <a:t> </a:t>
            </a:r>
            <a:r>
              <a:rPr lang="en-GB" dirty="0" err="1" smtClean="0"/>
              <a:t>raspoloženja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svaki</a:t>
            </a:r>
            <a:r>
              <a:rPr lang="en-GB" dirty="0" smtClean="0"/>
              <a:t> put </a:t>
            </a:r>
            <a:r>
              <a:rPr lang="en-GB" dirty="0" err="1" smtClean="0"/>
              <a:t>postaviti</a:t>
            </a:r>
            <a:r>
              <a:rPr lang="en-GB" dirty="0" smtClean="0"/>
              <a:t> </a:t>
            </a:r>
            <a:r>
              <a:rPr lang="en-GB" dirty="0" err="1" smtClean="0"/>
              <a:t>pitanje</a:t>
            </a:r>
            <a:r>
              <a:rPr lang="en-GB" dirty="0" smtClean="0"/>
              <a:t>: "</a:t>
            </a:r>
            <a:r>
              <a:rPr lang="en-GB" dirty="0" err="1" smtClean="0"/>
              <a:t>Što</a:t>
            </a:r>
            <a:r>
              <a:rPr lang="en-GB" dirty="0" smtClean="0"/>
              <a:t> mi je </a:t>
            </a:r>
            <a:r>
              <a:rPr lang="en-GB" dirty="0" err="1" smtClean="0"/>
              <a:t>upravo</a:t>
            </a:r>
            <a:r>
              <a:rPr lang="en-GB" dirty="0" smtClean="0"/>
              <a:t> </a:t>
            </a:r>
            <a:r>
              <a:rPr lang="en-GB" dirty="0" err="1" smtClean="0"/>
              <a:t>sada</a:t>
            </a:r>
            <a:r>
              <a:rPr lang="en-GB" dirty="0" smtClean="0"/>
              <a:t> </a:t>
            </a:r>
            <a:r>
              <a:rPr lang="en-GB" dirty="0" err="1" smtClean="0"/>
              <a:t>prošlo</a:t>
            </a:r>
            <a:r>
              <a:rPr lang="en-GB" dirty="0" smtClean="0"/>
              <a:t> </a:t>
            </a:r>
            <a:r>
              <a:rPr lang="en-GB" dirty="0" err="1" smtClean="0"/>
              <a:t>kroz</a:t>
            </a:r>
            <a:r>
              <a:rPr lang="en-GB" dirty="0" smtClean="0"/>
              <a:t> </a:t>
            </a:r>
            <a:r>
              <a:rPr lang="en-GB" dirty="0" err="1" smtClean="0"/>
              <a:t>glavu</a:t>
            </a:r>
            <a:r>
              <a:rPr lang="en-GB" dirty="0" smtClean="0"/>
              <a:t>?“</a:t>
            </a:r>
          </a:p>
          <a:p>
            <a:r>
              <a:rPr lang="en-GB" dirty="0" err="1" smtClean="0"/>
              <a:t>Prepoznati</a:t>
            </a:r>
            <a:r>
              <a:rPr lang="en-GB" dirty="0" smtClean="0"/>
              <a:t> </a:t>
            </a:r>
            <a:r>
              <a:rPr lang="en-GB" dirty="0" err="1" smtClean="0"/>
              <a:t>svoje</a:t>
            </a:r>
            <a:r>
              <a:rPr lang="en-GB" dirty="0" smtClean="0"/>
              <a:t> </a:t>
            </a:r>
            <a:r>
              <a:rPr lang="en-GB" dirty="0" err="1" smtClean="0"/>
              <a:t>raspoloženje</a:t>
            </a:r>
            <a:r>
              <a:rPr lang="en-GB" dirty="0" smtClean="0"/>
              <a:t> (</a:t>
            </a:r>
            <a:r>
              <a:rPr lang="en-GB" dirty="0" err="1" smtClean="0"/>
              <a:t>imenovati</a:t>
            </a:r>
            <a:r>
              <a:rPr lang="en-GB" dirty="0" smtClean="0"/>
              <a:t> </a:t>
            </a:r>
            <a:r>
              <a:rPr lang="en-GB" dirty="0" err="1" smtClean="0"/>
              <a:t>ga</a:t>
            </a:r>
            <a:r>
              <a:rPr lang="en-GB" dirty="0" smtClean="0"/>
              <a:t>)</a:t>
            </a:r>
          </a:p>
          <a:p>
            <a:r>
              <a:rPr lang="en-GB" dirty="0" smtClean="0"/>
              <a:t>Koji problem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situaciju</a:t>
            </a:r>
            <a:r>
              <a:rPr lang="en-GB" dirty="0" smtClean="0"/>
              <a:t> </a:t>
            </a:r>
            <a:r>
              <a:rPr lang="en-GB" dirty="0" err="1" smtClean="0"/>
              <a:t>želim</a:t>
            </a:r>
            <a:r>
              <a:rPr lang="en-GB" dirty="0" smtClean="0"/>
              <a:t> </a:t>
            </a:r>
            <a:r>
              <a:rPr lang="en-GB" dirty="0" err="1" smtClean="0"/>
              <a:t>staviti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dnevni</a:t>
            </a:r>
            <a:r>
              <a:rPr lang="en-GB" dirty="0" smtClean="0"/>
              <a:t> red </a:t>
            </a:r>
            <a:r>
              <a:rPr lang="en-GB" dirty="0" err="1" smtClean="0"/>
              <a:t>sljedeći</a:t>
            </a:r>
            <a:r>
              <a:rPr lang="en-GB" dirty="0" smtClean="0"/>
              <a:t> </a:t>
            </a:r>
            <a:r>
              <a:rPr lang="en-GB" dirty="0" err="1" smtClean="0"/>
              <a:t>tjedan</a:t>
            </a:r>
            <a:r>
              <a:rPr lang="hr-HR" dirty="0" smtClean="0"/>
              <a:t> </a:t>
            </a:r>
            <a:r>
              <a:rPr lang="en-GB" dirty="0" smtClean="0"/>
              <a:t>- </a:t>
            </a:r>
            <a:r>
              <a:rPr lang="en-GB" dirty="0" err="1" smtClean="0"/>
              <a:t>ime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situacije</a:t>
            </a:r>
            <a:endParaRPr lang="en-GB" dirty="0" smtClean="0"/>
          </a:p>
          <a:p>
            <a:r>
              <a:rPr lang="en-GB" dirty="0" err="1" smtClean="0"/>
              <a:t>Čitati</a:t>
            </a:r>
            <a:r>
              <a:rPr lang="en-GB" dirty="0" smtClean="0"/>
              <a:t> </a:t>
            </a:r>
            <a:r>
              <a:rPr lang="en-GB" dirty="0" err="1" smtClean="0"/>
              <a:t>brošuru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bilješke</a:t>
            </a:r>
            <a:r>
              <a:rPr lang="en-GB" dirty="0" smtClean="0"/>
              <a:t> s </a:t>
            </a:r>
            <a:r>
              <a:rPr lang="en-GB" dirty="0" err="1" smtClean="0"/>
              <a:t>terapije</a:t>
            </a:r>
            <a:endParaRPr lang="en-GB" dirty="0" smtClean="0"/>
          </a:p>
          <a:p>
            <a:r>
              <a:rPr lang="en-GB" dirty="0" err="1" smtClean="0"/>
              <a:t>Plivati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trčati</a:t>
            </a:r>
            <a:r>
              <a:rPr lang="en-GB" dirty="0" smtClean="0"/>
              <a:t> tri </a:t>
            </a:r>
            <a:r>
              <a:rPr lang="en-GB" dirty="0" err="1" smtClean="0"/>
              <a:t>puta</a:t>
            </a:r>
            <a:r>
              <a:rPr lang="en-GB" dirty="0" smtClean="0"/>
              <a:t> </a:t>
            </a:r>
            <a:r>
              <a:rPr lang="en-GB" dirty="0" err="1" smtClean="0"/>
              <a:t>tjedno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15262" cy="1143000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Povratna</a:t>
            </a:r>
            <a:r>
              <a:rPr lang="en-GB" dirty="0" smtClean="0"/>
              <a:t> </a:t>
            </a:r>
            <a:r>
              <a:rPr lang="en-GB" dirty="0" err="1" smtClean="0"/>
              <a:t>informacija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("</a:t>
            </a:r>
            <a:r>
              <a:rPr lang="en-GB" dirty="0" err="1" smtClean="0"/>
              <a:t>stalo</a:t>
            </a:r>
            <a:r>
              <a:rPr lang="en-GB" dirty="0" smtClean="0"/>
              <a:t> mi je do </a:t>
            </a:r>
            <a:r>
              <a:rPr lang="en-GB" dirty="0" err="1" smtClean="0"/>
              <a:t>vašeg</a:t>
            </a:r>
            <a:r>
              <a:rPr lang="en-GB" dirty="0" smtClean="0"/>
              <a:t> </a:t>
            </a:r>
            <a:r>
              <a:rPr lang="en-GB" dirty="0" err="1" smtClean="0"/>
              <a:t>mišljenja</a:t>
            </a:r>
            <a:r>
              <a:rPr lang="en-GB" dirty="0" smtClean="0"/>
              <a:t>")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8828"/>
            <a:ext cx="7239000" cy="4846320"/>
          </a:xfrm>
        </p:spPr>
        <p:txBody>
          <a:bodyPr>
            <a:normAutofit fontScale="85000" lnSpcReduction="20000"/>
          </a:bodyPr>
          <a:lstStyle/>
          <a:p>
            <a:r>
              <a:rPr lang="en-GB" b="1" dirty="0" err="1" smtClean="0"/>
              <a:t>Razumijevanje</a:t>
            </a:r>
            <a:r>
              <a:rPr lang="en-GB" b="1" dirty="0" smtClean="0"/>
              <a:t> i </a:t>
            </a:r>
            <a:r>
              <a:rPr lang="en-GB" b="1" dirty="0" err="1" smtClean="0"/>
              <a:t>empatija</a:t>
            </a:r>
            <a:r>
              <a:rPr lang="en-GB" b="1" dirty="0" smtClean="0"/>
              <a:t> </a:t>
            </a:r>
            <a:r>
              <a:rPr lang="en-GB" b="1" dirty="0" err="1" smtClean="0"/>
              <a:t>prema</a:t>
            </a:r>
            <a:r>
              <a:rPr lang="en-GB" b="1" dirty="0" smtClean="0"/>
              <a:t> </a:t>
            </a:r>
            <a:r>
              <a:rPr lang="en-GB" b="1" dirty="0" err="1" smtClean="0"/>
              <a:t>pacijentu</a:t>
            </a:r>
            <a:r>
              <a:rPr lang="en-GB" dirty="0" smtClean="0"/>
              <a:t> </a:t>
            </a:r>
            <a:r>
              <a:rPr lang="en-GB" b="1" dirty="0" err="1" smtClean="0"/>
              <a:t>ubrzavaju</a:t>
            </a:r>
            <a:r>
              <a:rPr lang="en-GB" b="1" dirty="0" smtClean="0"/>
              <a:t> </a:t>
            </a:r>
            <a:r>
              <a:rPr lang="en-GB" b="1" dirty="0" err="1" smtClean="0"/>
              <a:t>suradnju</a:t>
            </a:r>
            <a:r>
              <a:rPr lang="en-GB" b="1" dirty="0" smtClean="0"/>
              <a:t> i </a:t>
            </a:r>
            <a:r>
              <a:rPr lang="en-GB" b="1" dirty="0" err="1" smtClean="0"/>
              <a:t>povjerenje</a:t>
            </a:r>
            <a:r>
              <a:rPr lang="en-GB" b="1" dirty="0" smtClean="0"/>
              <a:t> -</a:t>
            </a:r>
            <a:r>
              <a:rPr lang="en-GB" dirty="0" smtClean="0"/>
              <a:t> </a:t>
            </a:r>
            <a:r>
              <a:rPr lang="hr-HR" dirty="0" err="1"/>
              <a:t>r</a:t>
            </a:r>
            <a:r>
              <a:rPr lang="en-GB" dirty="0" smtClean="0"/>
              <a:t>ad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jačanju</a:t>
            </a:r>
            <a:r>
              <a:rPr lang="en-GB" dirty="0" smtClean="0"/>
              <a:t> </a:t>
            </a:r>
            <a:r>
              <a:rPr lang="en-GB" dirty="0" err="1" smtClean="0"/>
              <a:t>terapijskog</a:t>
            </a:r>
            <a:r>
              <a:rPr lang="en-GB" dirty="0" smtClean="0"/>
              <a:t> </a:t>
            </a:r>
            <a:r>
              <a:rPr lang="en-GB" dirty="0" err="1" smtClean="0"/>
              <a:t>saveza</a:t>
            </a:r>
            <a:r>
              <a:rPr lang="en-GB" b="1" dirty="0" smtClean="0"/>
              <a:t>     </a:t>
            </a:r>
            <a:endParaRPr lang="en-GB" dirty="0" smtClean="0"/>
          </a:p>
          <a:p>
            <a:r>
              <a:rPr lang="en-GB" dirty="0" err="1" smtClean="0"/>
              <a:t>Pacijent</a:t>
            </a:r>
            <a:r>
              <a:rPr lang="en-GB" dirty="0" smtClean="0"/>
              <a:t> </a:t>
            </a:r>
            <a:r>
              <a:rPr lang="en-GB" dirty="0" err="1" smtClean="0"/>
              <a:t>ima</a:t>
            </a:r>
            <a:r>
              <a:rPr lang="en-GB" dirty="0" smtClean="0"/>
              <a:t> </a:t>
            </a:r>
            <a:r>
              <a:rPr lang="en-GB" dirty="0" err="1" smtClean="0"/>
              <a:t>mogućnost</a:t>
            </a:r>
            <a:r>
              <a:rPr lang="en-GB" dirty="0" smtClean="0"/>
              <a:t> da </a:t>
            </a:r>
            <a:r>
              <a:rPr lang="en-GB" dirty="0" err="1" smtClean="0"/>
              <a:t>izrazi</a:t>
            </a:r>
            <a:r>
              <a:rPr lang="en-GB" dirty="0" smtClean="0"/>
              <a:t> </a:t>
            </a:r>
            <a:r>
              <a:rPr lang="en-GB" dirty="0" err="1" smtClean="0"/>
              <a:t>svoje</a:t>
            </a:r>
            <a:r>
              <a:rPr lang="en-GB" dirty="0" smtClean="0"/>
              <a:t> </a:t>
            </a:r>
            <a:r>
              <a:rPr lang="en-GB" dirty="0" err="1" smtClean="0"/>
              <a:t>mišljenje</a:t>
            </a:r>
            <a:r>
              <a:rPr lang="en-GB" dirty="0" smtClean="0"/>
              <a:t> a </a:t>
            </a:r>
            <a:r>
              <a:rPr lang="en-GB" dirty="0" err="1" smtClean="0"/>
              <a:t>terapeut</a:t>
            </a:r>
            <a:r>
              <a:rPr lang="en-GB" dirty="0" smtClean="0"/>
              <a:t> da </a:t>
            </a:r>
            <a:r>
              <a:rPr lang="en-GB" dirty="0" err="1" smtClean="0"/>
              <a:t>razriješi</a:t>
            </a:r>
            <a:r>
              <a:rPr lang="en-GB" dirty="0" smtClean="0"/>
              <a:t> </a:t>
            </a:r>
            <a:r>
              <a:rPr lang="en-GB" dirty="0" err="1" smtClean="0"/>
              <a:t>nesporazum</a:t>
            </a:r>
            <a:endParaRPr lang="en-GB" dirty="0" smtClean="0"/>
          </a:p>
          <a:p>
            <a:pPr lvl="1"/>
            <a:r>
              <a:rPr lang="en-GB" dirty="0" err="1" smtClean="0"/>
              <a:t>Verbalne</a:t>
            </a:r>
            <a:r>
              <a:rPr lang="en-GB" dirty="0" smtClean="0"/>
              <a:t> </a:t>
            </a:r>
            <a:r>
              <a:rPr lang="en-GB" dirty="0" err="1" smtClean="0"/>
              <a:t>povratne</a:t>
            </a:r>
            <a:r>
              <a:rPr lang="en-GB" dirty="0" smtClean="0"/>
              <a:t> </a:t>
            </a:r>
            <a:r>
              <a:rPr lang="en-GB" dirty="0" err="1" smtClean="0"/>
              <a:t>informacije</a:t>
            </a:r>
            <a:endParaRPr lang="en-GB" dirty="0" smtClean="0"/>
          </a:p>
          <a:p>
            <a:pPr lvl="1"/>
            <a:r>
              <a:rPr lang="en-GB" dirty="0" err="1" smtClean="0"/>
              <a:t>Pismeno</a:t>
            </a:r>
            <a:r>
              <a:rPr lang="en-GB" dirty="0" smtClean="0"/>
              <a:t> </a:t>
            </a:r>
            <a:r>
              <a:rPr lang="en-GB" dirty="0" err="1" smtClean="0"/>
              <a:t>izvješće</a:t>
            </a:r>
            <a:r>
              <a:rPr lang="en-GB" dirty="0" smtClean="0"/>
              <a:t> s </a:t>
            </a:r>
            <a:r>
              <a:rPr lang="en-GB" dirty="0" err="1" smtClean="0"/>
              <a:t>terapije</a:t>
            </a:r>
            <a:endParaRPr lang="en-GB" dirty="0" smtClean="0"/>
          </a:p>
          <a:p>
            <a:r>
              <a:rPr lang="en-GB" dirty="0" err="1" smtClean="0"/>
              <a:t>Pacijent</a:t>
            </a:r>
            <a:r>
              <a:rPr lang="en-GB" dirty="0" smtClean="0"/>
              <a:t> </a:t>
            </a:r>
            <a:r>
              <a:rPr lang="en-GB" dirty="0" err="1" smtClean="0"/>
              <a:t>preispituje</a:t>
            </a:r>
            <a:r>
              <a:rPr lang="en-GB" dirty="0" smtClean="0"/>
              <a:t> </a:t>
            </a:r>
            <a:r>
              <a:rPr lang="en-GB" dirty="0" err="1" smtClean="0"/>
              <a:t>svoje</a:t>
            </a:r>
            <a:r>
              <a:rPr lang="en-GB" dirty="0" smtClean="0"/>
              <a:t> </a:t>
            </a:r>
            <a:r>
              <a:rPr lang="en-GB" dirty="0" err="1" smtClean="0"/>
              <a:t>nedoumice</a:t>
            </a:r>
            <a:r>
              <a:rPr lang="en-GB" dirty="0" smtClean="0"/>
              <a:t> u </a:t>
            </a:r>
            <a:r>
              <a:rPr lang="en-GB" dirty="0" err="1" smtClean="0"/>
              <a:t>pogledu</a:t>
            </a:r>
            <a:r>
              <a:rPr lang="en-GB" dirty="0" smtClean="0"/>
              <a:t> </a:t>
            </a:r>
            <a:r>
              <a:rPr lang="en-GB" dirty="0" err="1" smtClean="0"/>
              <a:t>korisnosti</a:t>
            </a:r>
            <a:r>
              <a:rPr lang="en-GB" dirty="0" smtClean="0"/>
              <a:t> </a:t>
            </a:r>
            <a:r>
              <a:rPr lang="en-GB" dirty="0" err="1" smtClean="0"/>
              <a:t>kognitivne</a:t>
            </a:r>
            <a:r>
              <a:rPr lang="en-GB" dirty="0" smtClean="0"/>
              <a:t> </a:t>
            </a:r>
            <a:r>
              <a:rPr lang="en-GB" dirty="0" err="1" smtClean="0"/>
              <a:t>terapije</a:t>
            </a:r>
            <a:endParaRPr lang="en-GB" dirty="0" smtClean="0"/>
          </a:p>
          <a:p>
            <a:r>
              <a:rPr lang="en-GB" dirty="0" err="1" smtClean="0"/>
              <a:t>Terapeut</a:t>
            </a:r>
            <a:r>
              <a:rPr lang="en-GB" dirty="0" smtClean="0"/>
              <a:t> </a:t>
            </a:r>
            <a:r>
              <a:rPr lang="en-GB" dirty="0" err="1" smtClean="0"/>
              <a:t>dorađuje</a:t>
            </a:r>
            <a:r>
              <a:rPr lang="en-GB" dirty="0" smtClean="0"/>
              <a:t> </a:t>
            </a:r>
            <a:r>
              <a:rPr lang="en-GB" dirty="0" err="1" smtClean="0"/>
              <a:t>konceptualizaciju</a:t>
            </a:r>
            <a:endParaRPr lang="en-GB" dirty="0" smtClean="0"/>
          </a:p>
          <a:p>
            <a:r>
              <a:rPr lang="en-GB" dirty="0" err="1" smtClean="0"/>
              <a:t>Fleksibilnost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prvoj</a:t>
            </a:r>
            <a:r>
              <a:rPr lang="en-GB" dirty="0" smtClean="0"/>
              <a:t> </a:t>
            </a:r>
            <a:r>
              <a:rPr lang="en-GB" dirty="0" err="1" smtClean="0"/>
              <a:t>seansi</a:t>
            </a:r>
            <a:r>
              <a:rPr lang="en-GB" dirty="0" smtClean="0"/>
              <a:t> u </a:t>
            </a:r>
            <a:r>
              <a:rPr lang="en-GB" dirty="0" err="1" smtClean="0"/>
              <a:t>vezi</a:t>
            </a:r>
            <a:r>
              <a:rPr lang="en-GB" dirty="0" smtClean="0"/>
              <a:t> </a:t>
            </a:r>
            <a:r>
              <a:rPr lang="en-GB" dirty="0" err="1" smtClean="0"/>
              <a:t>domaće</a:t>
            </a:r>
            <a:r>
              <a:rPr lang="en-GB" dirty="0" smtClean="0"/>
              <a:t> </a:t>
            </a:r>
            <a:r>
              <a:rPr lang="en-GB" dirty="0" err="1" smtClean="0"/>
              <a:t>zadaće</a:t>
            </a:r>
            <a:endParaRPr lang="en-GB" dirty="0" smtClean="0"/>
          </a:p>
          <a:p>
            <a:r>
              <a:rPr lang="en-GB" dirty="0" err="1" smtClean="0"/>
              <a:t>Negativna</a:t>
            </a:r>
            <a:r>
              <a:rPr lang="en-GB" dirty="0" smtClean="0"/>
              <a:t> </a:t>
            </a:r>
            <a:r>
              <a:rPr lang="en-GB" dirty="0" err="1" smtClean="0"/>
              <a:t>povratna</a:t>
            </a:r>
            <a:r>
              <a:rPr lang="en-GB" dirty="0" smtClean="0"/>
              <a:t> </a:t>
            </a:r>
            <a:r>
              <a:rPr lang="en-GB" dirty="0" err="1" smtClean="0"/>
              <a:t>informacija</a:t>
            </a:r>
            <a:r>
              <a:rPr lang="en-GB" dirty="0" smtClean="0"/>
              <a:t> (</a:t>
            </a:r>
            <a:r>
              <a:rPr lang="en-GB" dirty="0" err="1" smtClean="0"/>
              <a:t>identifikacija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, </a:t>
            </a:r>
            <a:r>
              <a:rPr lang="en-GB" dirty="0" err="1" smtClean="0"/>
              <a:t>značenje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pacijenta</a:t>
            </a:r>
            <a:r>
              <a:rPr lang="en-GB" dirty="0" smtClean="0"/>
              <a:t>, </a:t>
            </a:r>
            <a:r>
              <a:rPr lang="en-GB" dirty="0" err="1" smtClean="0"/>
              <a:t>intervencija</a:t>
            </a:r>
            <a:r>
              <a:rPr lang="en-GB" dirty="0" smtClean="0"/>
              <a:t>/</a:t>
            </a:r>
            <a:r>
              <a:rPr lang="en-GB" dirty="0" err="1" smtClean="0"/>
              <a:t>označavanje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rad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sljedećoj</a:t>
            </a:r>
            <a:r>
              <a:rPr lang="en-GB" dirty="0" smtClean="0"/>
              <a:t> </a:t>
            </a:r>
            <a:r>
              <a:rPr lang="en-GB" dirty="0" err="1" smtClean="0"/>
              <a:t>seansi</a:t>
            </a:r>
            <a:r>
              <a:rPr lang="en-GB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Izvješće</a:t>
            </a:r>
            <a:r>
              <a:rPr lang="en-GB" dirty="0" smtClean="0"/>
              <a:t> s </a:t>
            </a:r>
            <a:r>
              <a:rPr lang="en-GB" dirty="0" err="1" smtClean="0"/>
              <a:t>terapije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3142"/>
            <a:ext cx="7239000" cy="4846320"/>
          </a:xfrm>
        </p:spPr>
        <p:txBody>
          <a:bodyPr/>
          <a:lstStyle/>
          <a:p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ste</a:t>
            </a:r>
            <a:r>
              <a:rPr lang="en-GB" dirty="0" smtClean="0"/>
              <a:t> </a:t>
            </a:r>
            <a:r>
              <a:rPr lang="en-GB" dirty="0" err="1" smtClean="0"/>
              <a:t>danas</a:t>
            </a:r>
            <a:r>
              <a:rPr lang="en-GB" dirty="0" smtClean="0"/>
              <a:t> </a:t>
            </a:r>
            <a:r>
              <a:rPr lang="en-GB" dirty="0" err="1" smtClean="0"/>
              <a:t>radili</a:t>
            </a:r>
            <a:r>
              <a:rPr lang="en-GB" dirty="0" smtClean="0"/>
              <a:t>, a </a:t>
            </a:r>
            <a:r>
              <a:rPr lang="en-GB" dirty="0" err="1" smtClean="0"/>
              <a:t>važno</a:t>
            </a:r>
            <a:r>
              <a:rPr lang="en-GB" dirty="0" smtClean="0"/>
              <a:t> je </a:t>
            </a:r>
            <a:r>
              <a:rPr lang="en-GB" dirty="0" err="1" smtClean="0"/>
              <a:t>zapamtiti</a:t>
            </a:r>
            <a:r>
              <a:rPr lang="en-GB" dirty="0" smtClean="0"/>
              <a:t>?</a:t>
            </a:r>
          </a:p>
          <a:p>
            <a:r>
              <a:rPr lang="en-GB" dirty="0" err="1" smtClean="0"/>
              <a:t>Koliko</a:t>
            </a:r>
            <a:r>
              <a:rPr lang="en-GB" dirty="0" smtClean="0"/>
              <a:t> </a:t>
            </a:r>
            <a:r>
              <a:rPr lang="en-GB" dirty="0" err="1" smtClean="0"/>
              <a:t>ste</a:t>
            </a:r>
            <a:r>
              <a:rPr lang="en-GB" dirty="0" smtClean="0"/>
              <a:t> </a:t>
            </a:r>
            <a:r>
              <a:rPr lang="en-GB" dirty="0" err="1" smtClean="0"/>
              <a:t>danas</a:t>
            </a:r>
            <a:r>
              <a:rPr lang="en-GB" dirty="0" smtClean="0"/>
              <a:t> </a:t>
            </a:r>
            <a:r>
              <a:rPr lang="en-GB" dirty="0" err="1" smtClean="0"/>
              <a:t>vjerovali</a:t>
            </a:r>
            <a:r>
              <a:rPr lang="en-GB" dirty="0" smtClean="0"/>
              <a:t> </a:t>
            </a:r>
            <a:r>
              <a:rPr lang="en-GB" dirty="0" err="1" smtClean="0"/>
              <a:t>svom</a:t>
            </a:r>
            <a:r>
              <a:rPr lang="en-GB" dirty="0" smtClean="0"/>
              <a:t> </a:t>
            </a:r>
            <a:r>
              <a:rPr lang="en-GB" dirty="0" err="1" smtClean="0"/>
              <a:t>terapeutu</a:t>
            </a:r>
            <a:r>
              <a:rPr lang="en-GB" dirty="0" smtClean="0"/>
              <a:t>?</a:t>
            </a:r>
          </a:p>
          <a:p>
            <a:r>
              <a:rPr lang="en-GB" dirty="0" smtClean="0"/>
              <a:t>Je </a:t>
            </a:r>
            <a:r>
              <a:rPr lang="en-GB" dirty="0" err="1" smtClean="0"/>
              <a:t>li</a:t>
            </a:r>
            <a:r>
              <a:rPr lang="en-GB" dirty="0" smtClean="0"/>
              <a:t> </a:t>
            </a:r>
            <a:r>
              <a:rPr lang="en-GB" dirty="0" err="1" smtClean="0"/>
              <a:t>bilo</a:t>
            </a:r>
            <a:r>
              <a:rPr lang="en-GB" dirty="0" smtClean="0"/>
              <a:t> </a:t>
            </a:r>
            <a:r>
              <a:rPr lang="en-GB" dirty="0" err="1" smtClean="0"/>
              <a:t>nečega</a:t>
            </a:r>
            <a:r>
              <a:rPr lang="en-GB" dirty="0" smtClean="0"/>
              <a:t> </a:t>
            </a:r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vam</a:t>
            </a:r>
            <a:r>
              <a:rPr lang="en-GB" dirty="0" smtClean="0"/>
              <a:t> je 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današnjoj</a:t>
            </a:r>
            <a:r>
              <a:rPr lang="en-GB" dirty="0" smtClean="0"/>
              <a:t> </a:t>
            </a:r>
            <a:r>
              <a:rPr lang="en-GB" dirty="0" err="1" smtClean="0"/>
              <a:t>terapiji</a:t>
            </a:r>
            <a:r>
              <a:rPr lang="en-GB" dirty="0" smtClean="0"/>
              <a:t> </a:t>
            </a:r>
            <a:r>
              <a:rPr lang="en-GB" dirty="0" err="1" smtClean="0"/>
              <a:t>zasmetalo</a:t>
            </a:r>
            <a:r>
              <a:rPr lang="en-GB" dirty="0" smtClean="0"/>
              <a:t>? </a:t>
            </a:r>
            <a:r>
              <a:rPr lang="en-GB" dirty="0" err="1" smtClean="0"/>
              <a:t>Ako</a:t>
            </a:r>
            <a:r>
              <a:rPr lang="en-GB" dirty="0" smtClean="0"/>
              <a:t> </a:t>
            </a:r>
            <a:r>
              <a:rPr lang="en-GB" dirty="0" err="1" smtClean="0"/>
              <a:t>jeste</a:t>
            </a:r>
            <a:r>
              <a:rPr lang="en-GB" dirty="0" smtClean="0"/>
              <a:t>, </a:t>
            </a:r>
            <a:r>
              <a:rPr lang="en-GB" dirty="0" err="1" smtClean="0"/>
              <a:t>što</a:t>
            </a:r>
            <a:r>
              <a:rPr lang="en-GB" dirty="0" smtClean="0"/>
              <a:t>?</a:t>
            </a:r>
          </a:p>
          <a:p>
            <a:r>
              <a:rPr lang="en-GB" dirty="0" err="1" smtClean="0"/>
              <a:t>Koliko</a:t>
            </a:r>
            <a:r>
              <a:rPr lang="en-GB" dirty="0" smtClean="0"/>
              <a:t> je </a:t>
            </a:r>
            <a:r>
              <a:rPr lang="en-GB" dirty="0" err="1" smtClean="0"/>
              <a:t>vjerojatno</a:t>
            </a:r>
            <a:r>
              <a:rPr lang="en-GB" dirty="0" smtClean="0"/>
              <a:t> </a:t>
            </a:r>
            <a:r>
              <a:rPr lang="en-GB" dirty="0" err="1" smtClean="0"/>
              <a:t>da</a:t>
            </a:r>
            <a:r>
              <a:rPr lang="en-GB" dirty="0" smtClean="0"/>
              <a:t> </a:t>
            </a:r>
            <a:r>
              <a:rPr lang="en-GB" dirty="0" err="1" smtClean="0"/>
              <a:t>ćete</a:t>
            </a:r>
            <a:r>
              <a:rPr lang="en-GB" dirty="0" smtClean="0"/>
              <a:t> </a:t>
            </a:r>
            <a:r>
              <a:rPr lang="en-GB" dirty="0" err="1" smtClean="0"/>
              <a:t>napraviti</a:t>
            </a:r>
            <a:r>
              <a:rPr lang="en-GB" dirty="0" smtClean="0"/>
              <a:t>  </a:t>
            </a:r>
            <a:r>
              <a:rPr lang="en-GB" dirty="0" err="1" smtClean="0"/>
              <a:t>domaću</a:t>
            </a:r>
            <a:r>
              <a:rPr lang="en-GB" dirty="0" smtClean="0"/>
              <a:t> </a:t>
            </a:r>
            <a:r>
              <a:rPr lang="en-GB" dirty="0" err="1" smtClean="0"/>
              <a:t>zadaću</a:t>
            </a:r>
            <a:r>
              <a:rPr lang="en-GB" dirty="0" smtClean="0"/>
              <a:t>?</a:t>
            </a:r>
          </a:p>
          <a:p>
            <a:r>
              <a:rPr lang="en-GB" dirty="0" smtClean="0"/>
              <a:t>O </a:t>
            </a:r>
            <a:r>
              <a:rPr lang="en-GB" dirty="0" err="1" smtClean="0"/>
              <a:t>čemu</a:t>
            </a:r>
            <a:r>
              <a:rPr lang="en-GB" dirty="0" smtClean="0"/>
              <a:t> </a:t>
            </a:r>
            <a:r>
              <a:rPr lang="en-GB" dirty="0" err="1" smtClean="0"/>
              <a:t>biste</a:t>
            </a:r>
            <a:r>
              <a:rPr lang="en-GB" dirty="0" smtClean="0"/>
              <a:t> </a:t>
            </a:r>
            <a:r>
              <a:rPr lang="en-GB" dirty="0" err="1" smtClean="0"/>
              <a:t>željeli</a:t>
            </a:r>
            <a:r>
              <a:rPr lang="en-GB" dirty="0" smtClean="0"/>
              <a:t> </a:t>
            </a:r>
            <a:r>
              <a:rPr lang="en-GB" dirty="0" err="1" smtClean="0"/>
              <a:t>razgovarati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sljedećoj</a:t>
            </a:r>
            <a:r>
              <a:rPr lang="en-GB" dirty="0" smtClean="0"/>
              <a:t> </a:t>
            </a:r>
            <a:r>
              <a:rPr lang="en-GB" dirty="0" err="1" smtClean="0"/>
              <a:t>seansi</a:t>
            </a:r>
            <a:r>
              <a:rPr lang="en-GB" dirty="0" smtClean="0"/>
              <a:t>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Ciljevi</a:t>
            </a:r>
            <a:r>
              <a:rPr lang="en-GB" dirty="0" smtClean="0"/>
              <a:t>  </a:t>
            </a:r>
            <a:r>
              <a:rPr lang="en-GB" dirty="0" err="1" smtClean="0"/>
              <a:t>kognitivnog</a:t>
            </a:r>
            <a:r>
              <a:rPr lang="en-GB" dirty="0" smtClean="0"/>
              <a:t> </a:t>
            </a:r>
            <a:r>
              <a:rPr lang="en-GB" dirty="0" err="1" smtClean="0"/>
              <a:t>terapeuta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Terapijski</a:t>
            </a:r>
            <a:r>
              <a:rPr lang="en-GB" dirty="0" smtClean="0"/>
              <a:t> </a:t>
            </a:r>
            <a:r>
              <a:rPr lang="en-GB" dirty="0" err="1" smtClean="0"/>
              <a:t>proces</a:t>
            </a:r>
            <a:r>
              <a:rPr lang="en-GB" dirty="0" smtClean="0"/>
              <a:t>  </a:t>
            </a:r>
            <a:r>
              <a:rPr lang="en-GB" dirty="0" err="1" smtClean="0"/>
              <a:t>učiniti</a:t>
            </a:r>
            <a:r>
              <a:rPr lang="en-GB" dirty="0" smtClean="0"/>
              <a:t>  </a:t>
            </a:r>
            <a:r>
              <a:rPr lang="en-GB" b="1" dirty="0" err="1" smtClean="0"/>
              <a:t>razumljiv</a:t>
            </a:r>
            <a:r>
              <a:rPr lang="en-GB" dirty="0" smtClean="0"/>
              <a:t> </a:t>
            </a:r>
            <a:r>
              <a:rPr lang="en-GB" dirty="0" err="1" smtClean="0"/>
              <a:t>pacijentu</a:t>
            </a:r>
            <a:endParaRPr lang="en-GB" dirty="0" smtClean="0"/>
          </a:p>
          <a:p>
            <a:endParaRPr lang="en-GB" dirty="0" smtClean="0"/>
          </a:p>
          <a:p>
            <a:r>
              <a:rPr lang="en-GB" b="1" dirty="0" err="1" smtClean="0"/>
              <a:t>Efikasno</a:t>
            </a:r>
            <a:r>
              <a:rPr lang="en-GB" b="1" dirty="0" smtClean="0"/>
              <a:t> </a:t>
            </a:r>
            <a:r>
              <a:rPr lang="en-GB" b="1" dirty="0" err="1" smtClean="0"/>
              <a:t>vođenje</a:t>
            </a:r>
            <a:r>
              <a:rPr lang="en-GB" dirty="0" smtClean="0"/>
              <a:t> </a:t>
            </a:r>
            <a:r>
              <a:rPr lang="en-GB" dirty="0" err="1" smtClean="0"/>
              <a:t>terapije</a:t>
            </a:r>
            <a:r>
              <a:rPr lang="en-GB" dirty="0" smtClean="0"/>
              <a:t> </a:t>
            </a:r>
            <a:r>
              <a:rPr lang="en-GB" dirty="0" err="1" smtClean="0"/>
              <a:t>držeći</a:t>
            </a:r>
            <a:r>
              <a:rPr lang="en-GB" dirty="0" smtClean="0"/>
              <a:t> se </a:t>
            </a:r>
            <a:r>
              <a:rPr lang="en-GB" dirty="0" err="1" smtClean="0"/>
              <a:t>jasne</a:t>
            </a:r>
            <a:r>
              <a:rPr lang="en-GB" dirty="0" smtClean="0"/>
              <a:t> </a:t>
            </a:r>
            <a:r>
              <a:rPr lang="en-GB" b="1" dirty="0" err="1" smtClean="0"/>
              <a:t>strukture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Temeljni</a:t>
            </a:r>
            <a:r>
              <a:rPr lang="en-GB" dirty="0" smtClean="0"/>
              <a:t> </a:t>
            </a:r>
            <a:r>
              <a:rPr lang="en-GB" dirty="0" err="1" smtClean="0"/>
              <a:t>elementi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err="1" smtClean="0"/>
              <a:t>kognitivno-terapijske</a:t>
            </a:r>
            <a:r>
              <a:rPr lang="en-GB" dirty="0" smtClean="0"/>
              <a:t> </a:t>
            </a:r>
            <a:r>
              <a:rPr lang="en-GB" dirty="0" err="1" smtClean="0"/>
              <a:t>seanse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54580"/>
            <a:ext cx="7239000" cy="4203378"/>
          </a:xfrm>
        </p:spPr>
        <p:txBody>
          <a:bodyPr/>
          <a:lstStyle/>
          <a:p>
            <a:r>
              <a:rPr lang="en-GB" dirty="0" err="1" smtClean="0"/>
              <a:t>kratka</a:t>
            </a:r>
            <a:r>
              <a:rPr lang="en-GB" dirty="0" smtClean="0"/>
              <a:t> </a:t>
            </a:r>
            <a:r>
              <a:rPr lang="en-GB" dirty="0" err="1" smtClean="0"/>
              <a:t>provjera</a:t>
            </a:r>
            <a:r>
              <a:rPr lang="en-GB" dirty="0" smtClean="0"/>
              <a:t> (</a:t>
            </a:r>
            <a:r>
              <a:rPr lang="en-GB" dirty="0" err="1" smtClean="0"/>
              <a:t>raspoloženje</a:t>
            </a:r>
            <a:r>
              <a:rPr lang="en-GB" dirty="0" smtClean="0"/>
              <a:t>, </a:t>
            </a:r>
            <a:r>
              <a:rPr lang="en-GB" dirty="0" err="1" smtClean="0"/>
              <a:t>medicinska</a:t>
            </a:r>
            <a:r>
              <a:rPr lang="en-GB" dirty="0" smtClean="0"/>
              <a:t> </a:t>
            </a:r>
            <a:r>
              <a:rPr lang="en-GB" dirty="0" err="1" smtClean="0"/>
              <a:t>dokumentacija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povezivanje</a:t>
            </a:r>
            <a:r>
              <a:rPr lang="en-GB" dirty="0" smtClean="0"/>
              <a:t> s </a:t>
            </a:r>
            <a:r>
              <a:rPr lang="en-GB" dirty="0" err="1" smtClean="0"/>
              <a:t>prethodnom</a:t>
            </a:r>
            <a:r>
              <a:rPr lang="en-GB" dirty="0" smtClean="0"/>
              <a:t> </a:t>
            </a:r>
            <a:r>
              <a:rPr lang="en-GB" dirty="0" err="1" smtClean="0"/>
              <a:t>seansom</a:t>
            </a:r>
            <a:endParaRPr lang="en-GB" dirty="0" smtClean="0"/>
          </a:p>
          <a:p>
            <a:r>
              <a:rPr lang="en-GB" dirty="0" err="1" smtClean="0"/>
              <a:t>sastavljanje</a:t>
            </a:r>
            <a:r>
              <a:rPr lang="en-GB" dirty="0" smtClean="0"/>
              <a:t> </a:t>
            </a:r>
            <a:r>
              <a:rPr lang="en-GB" dirty="0" err="1" smtClean="0"/>
              <a:t>dnevnog</a:t>
            </a:r>
            <a:r>
              <a:rPr lang="en-GB" dirty="0" smtClean="0"/>
              <a:t> </a:t>
            </a:r>
            <a:r>
              <a:rPr lang="en-GB" dirty="0" err="1" smtClean="0"/>
              <a:t>reda</a:t>
            </a:r>
            <a:endParaRPr lang="en-GB" dirty="0" smtClean="0"/>
          </a:p>
          <a:p>
            <a:r>
              <a:rPr lang="en-GB" dirty="0" err="1" smtClean="0"/>
              <a:t>osvrt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domaću</a:t>
            </a:r>
            <a:r>
              <a:rPr lang="en-GB" dirty="0" smtClean="0"/>
              <a:t> </a:t>
            </a:r>
            <a:r>
              <a:rPr lang="en-GB" dirty="0" err="1" smtClean="0"/>
              <a:t>zadaću</a:t>
            </a:r>
            <a:endParaRPr lang="en-GB" dirty="0" smtClean="0"/>
          </a:p>
          <a:p>
            <a:r>
              <a:rPr lang="en-GB" dirty="0" err="1" smtClean="0"/>
              <a:t>diskusija</a:t>
            </a:r>
            <a:r>
              <a:rPr lang="en-GB" dirty="0" smtClean="0"/>
              <a:t> o </a:t>
            </a:r>
            <a:r>
              <a:rPr lang="en-GB" dirty="0" err="1" smtClean="0"/>
              <a:t>problemima</a:t>
            </a:r>
            <a:r>
              <a:rPr lang="en-GB" dirty="0" smtClean="0"/>
              <a:t> </a:t>
            </a:r>
            <a:r>
              <a:rPr lang="en-GB" dirty="0" err="1" smtClean="0"/>
              <a:t>iz</a:t>
            </a:r>
            <a:r>
              <a:rPr lang="en-GB" dirty="0" smtClean="0"/>
              <a:t> </a:t>
            </a:r>
            <a:r>
              <a:rPr lang="en-GB" dirty="0" err="1" smtClean="0"/>
              <a:t>dnevnog</a:t>
            </a:r>
            <a:r>
              <a:rPr lang="en-GB" dirty="0" smtClean="0"/>
              <a:t> </a:t>
            </a:r>
            <a:r>
              <a:rPr lang="en-GB" dirty="0" err="1" smtClean="0"/>
              <a:t>reda</a:t>
            </a:r>
            <a:endParaRPr lang="en-GB" dirty="0" smtClean="0"/>
          </a:p>
          <a:p>
            <a:r>
              <a:rPr lang="en-GB" dirty="0" err="1" smtClean="0"/>
              <a:t>zadavanje</a:t>
            </a:r>
            <a:r>
              <a:rPr lang="en-GB" dirty="0" smtClean="0"/>
              <a:t> </a:t>
            </a:r>
            <a:r>
              <a:rPr lang="en-GB" dirty="0" err="1" smtClean="0"/>
              <a:t>nove</a:t>
            </a:r>
            <a:r>
              <a:rPr lang="en-GB" dirty="0" smtClean="0"/>
              <a:t> </a:t>
            </a:r>
            <a:r>
              <a:rPr lang="en-GB" dirty="0" err="1" smtClean="0"/>
              <a:t>domaće</a:t>
            </a:r>
            <a:r>
              <a:rPr lang="en-GB" dirty="0" smtClean="0"/>
              <a:t> </a:t>
            </a:r>
            <a:r>
              <a:rPr lang="en-GB" dirty="0" err="1" smtClean="0"/>
              <a:t>zadaće</a:t>
            </a:r>
            <a:endParaRPr lang="en-GB" dirty="0" smtClean="0"/>
          </a:p>
          <a:p>
            <a:r>
              <a:rPr lang="en-GB" dirty="0" err="1" smtClean="0"/>
              <a:t>zaključak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povratna</a:t>
            </a:r>
            <a:r>
              <a:rPr lang="en-GB" dirty="0" smtClean="0"/>
              <a:t> </a:t>
            </a:r>
            <a:r>
              <a:rPr lang="en-GB" dirty="0" err="1" smtClean="0"/>
              <a:t>informacija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Obrazac</a:t>
            </a:r>
            <a:r>
              <a:rPr lang="en-GB" dirty="0" smtClean="0"/>
              <a:t>  </a:t>
            </a:r>
            <a:r>
              <a:rPr lang="en-GB" dirty="0" err="1" smtClean="0"/>
              <a:t>zabilješki</a:t>
            </a:r>
            <a:r>
              <a:rPr lang="en-GB" dirty="0" smtClean="0"/>
              <a:t> s </a:t>
            </a:r>
            <a:r>
              <a:rPr lang="en-GB" dirty="0" err="1" smtClean="0"/>
              <a:t>terapije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5614998" cy="4846320"/>
          </a:xfrm>
        </p:spPr>
        <p:txBody>
          <a:bodyPr>
            <a:normAutofit/>
          </a:bodyPr>
          <a:lstStyle/>
          <a:p>
            <a:r>
              <a:rPr lang="en-GB" sz="1800" dirty="0" err="1" smtClean="0"/>
              <a:t>Pacijentovo</a:t>
            </a:r>
            <a:r>
              <a:rPr lang="en-GB" sz="1800" dirty="0" smtClean="0"/>
              <a:t>  </a:t>
            </a:r>
            <a:r>
              <a:rPr lang="en-GB" sz="1800" dirty="0" err="1" smtClean="0"/>
              <a:t>ime</a:t>
            </a:r>
            <a:r>
              <a:rPr lang="en-GB" sz="1800" dirty="0" smtClean="0"/>
              <a:t>...... Datum......</a:t>
            </a:r>
            <a:r>
              <a:rPr lang="en-GB" sz="1800" dirty="0" err="1" smtClean="0"/>
              <a:t>Seansa</a:t>
            </a:r>
            <a:r>
              <a:rPr lang="en-GB" sz="1800" dirty="0" smtClean="0"/>
              <a:t> br. .....</a:t>
            </a:r>
          </a:p>
          <a:p>
            <a:r>
              <a:rPr lang="en-GB" sz="1800" dirty="0" err="1" smtClean="0"/>
              <a:t>Objektivni</a:t>
            </a:r>
            <a:r>
              <a:rPr lang="en-GB" sz="1800" dirty="0" smtClean="0"/>
              <a:t> </a:t>
            </a:r>
            <a:r>
              <a:rPr lang="en-GB" sz="1800" dirty="0" err="1" smtClean="0"/>
              <a:t>rezultati</a:t>
            </a:r>
            <a:r>
              <a:rPr lang="en-GB" sz="1800" dirty="0" smtClean="0"/>
              <a:t>......</a:t>
            </a:r>
          </a:p>
          <a:p>
            <a:r>
              <a:rPr lang="en-GB" sz="1800" dirty="0" err="1" smtClean="0"/>
              <a:t>Pacijentov</a:t>
            </a:r>
            <a:r>
              <a:rPr lang="en-GB" sz="1800" dirty="0" smtClean="0"/>
              <a:t>  </a:t>
            </a:r>
            <a:r>
              <a:rPr lang="en-GB" sz="1800" dirty="0" err="1" smtClean="0"/>
              <a:t>dnevni</a:t>
            </a:r>
            <a:r>
              <a:rPr lang="en-GB" sz="1800" dirty="0" smtClean="0"/>
              <a:t> red....</a:t>
            </a:r>
          </a:p>
          <a:p>
            <a:r>
              <a:rPr lang="en-GB" sz="1800" dirty="0" err="1" smtClean="0"/>
              <a:t>Terapeutovi</a:t>
            </a:r>
            <a:r>
              <a:rPr lang="en-GB" sz="1800" dirty="0" smtClean="0"/>
              <a:t> </a:t>
            </a:r>
            <a:r>
              <a:rPr lang="en-GB" sz="1800" dirty="0" err="1" smtClean="0"/>
              <a:t>ciljevi</a:t>
            </a:r>
            <a:r>
              <a:rPr lang="en-GB" sz="1800" dirty="0" smtClean="0"/>
              <a:t>....</a:t>
            </a:r>
          </a:p>
          <a:p>
            <a:r>
              <a:rPr lang="en-GB" sz="1800" dirty="0" err="1" smtClean="0"/>
              <a:t>Najvažnije</a:t>
            </a:r>
            <a:r>
              <a:rPr lang="en-GB" sz="1800" dirty="0" smtClean="0"/>
              <a:t> </a:t>
            </a:r>
            <a:r>
              <a:rPr lang="en-GB" sz="1800" dirty="0" err="1" smtClean="0"/>
              <a:t>na</a:t>
            </a:r>
            <a:r>
              <a:rPr lang="en-GB" sz="1800" dirty="0" smtClean="0"/>
              <a:t> </a:t>
            </a:r>
            <a:r>
              <a:rPr lang="en-GB" sz="1800" dirty="0" err="1" smtClean="0"/>
              <a:t>seansi</a:t>
            </a:r>
            <a:r>
              <a:rPr lang="en-GB" sz="1800" dirty="0" smtClean="0"/>
              <a:t>...</a:t>
            </a:r>
          </a:p>
          <a:p>
            <a:pPr lvl="1"/>
            <a:r>
              <a:rPr lang="en-GB" sz="1800" dirty="0" smtClean="0"/>
              <a:t>1.....</a:t>
            </a:r>
          </a:p>
          <a:p>
            <a:pPr lvl="1"/>
            <a:r>
              <a:rPr lang="en-GB" sz="1800" dirty="0" smtClean="0"/>
              <a:t>2.....</a:t>
            </a:r>
          </a:p>
          <a:p>
            <a:pPr lvl="1"/>
            <a:r>
              <a:rPr lang="en-GB" sz="1800" dirty="0" smtClean="0"/>
              <a:t>3.....</a:t>
            </a:r>
          </a:p>
          <a:p>
            <a:pPr lvl="1"/>
            <a:r>
              <a:rPr lang="en-GB" sz="1800" dirty="0" smtClean="0"/>
              <a:t>4.....</a:t>
            </a:r>
          </a:p>
          <a:p>
            <a:pPr lvl="1"/>
            <a:r>
              <a:rPr lang="en-GB" sz="1800" dirty="0" smtClean="0"/>
              <a:t>......</a:t>
            </a:r>
          </a:p>
          <a:p>
            <a:r>
              <a:rPr lang="en-GB" sz="1800" dirty="0" err="1" smtClean="0"/>
              <a:t>Domaća</a:t>
            </a:r>
            <a:r>
              <a:rPr lang="en-GB" sz="1800" dirty="0" smtClean="0"/>
              <a:t> </a:t>
            </a:r>
            <a:r>
              <a:rPr lang="en-GB" sz="1800" dirty="0" err="1" smtClean="0"/>
              <a:t>zadaća</a:t>
            </a:r>
            <a:r>
              <a:rPr lang="en-GB" sz="1800" dirty="0" smtClean="0"/>
              <a:t>...</a:t>
            </a:r>
          </a:p>
          <a:p>
            <a:r>
              <a:rPr lang="en-GB" sz="1800" dirty="0" err="1" smtClean="0"/>
              <a:t>Sljedeća</a:t>
            </a:r>
            <a:r>
              <a:rPr lang="en-GB" sz="1800" dirty="0" smtClean="0"/>
              <a:t> </a:t>
            </a:r>
            <a:r>
              <a:rPr lang="en-GB" sz="1800" dirty="0" err="1" smtClean="0"/>
              <a:t>seansa</a:t>
            </a:r>
            <a:r>
              <a:rPr lang="en-GB" sz="1800" dirty="0" smtClean="0"/>
              <a:t> </a:t>
            </a:r>
            <a:r>
              <a:rPr lang="en-GB" sz="1800" dirty="0" err="1" smtClean="0"/>
              <a:t>ili</a:t>
            </a:r>
            <a:r>
              <a:rPr lang="en-GB" sz="1800" dirty="0" smtClean="0"/>
              <a:t> </a:t>
            </a:r>
            <a:r>
              <a:rPr lang="en-GB" sz="1800" dirty="0" err="1" smtClean="0"/>
              <a:t>buduće</a:t>
            </a:r>
            <a:r>
              <a:rPr lang="en-GB" sz="1800" dirty="0" smtClean="0"/>
              <a:t> </a:t>
            </a:r>
            <a:r>
              <a:rPr lang="en-GB" sz="1800" dirty="0" err="1" smtClean="0"/>
              <a:t>seanse</a:t>
            </a:r>
            <a:endParaRPr lang="en-GB" sz="1800" dirty="0" smtClean="0"/>
          </a:p>
          <a:p>
            <a:endParaRPr lang="en-GB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4786314" y="2571744"/>
            <a:ext cx="328614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 smtClean="0"/>
              <a:t>Pozor</a:t>
            </a:r>
            <a:r>
              <a:rPr lang="en-GB" sz="1600" b="1" dirty="0" smtClean="0"/>
              <a:t>!</a:t>
            </a:r>
            <a:endParaRPr lang="en-GB" sz="1600" b="1" dirty="0"/>
          </a:p>
          <a:p>
            <a:endParaRPr lang="en-GB" sz="1400" b="1" dirty="0" smtClean="0"/>
          </a:p>
          <a:p>
            <a:pPr>
              <a:buFont typeface="Arial" pitchFamily="34" charset="0"/>
              <a:buChar char="•"/>
            </a:pPr>
            <a:r>
              <a:rPr lang="en-GB" sz="1600" dirty="0" smtClean="0"/>
              <a:t> </a:t>
            </a:r>
            <a:r>
              <a:rPr lang="en-GB" sz="1600" dirty="0" err="1" smtClean="0"/>
              <a:t>Lijekovi</a:t>
            </a:r>
            <a:r>
              <a:rPr lang="en-GB" sz="1600" dirty="0" smtClean="0"/>
              <a:t> </a:t>
            </a:r>
            <a:r>
              <a:rPr lang="en-GB" sz="1600" dirty="0" err="1" smtClean="0"/>
              <a:t>i</a:t>
            </a:r>
            <a:r>
              <a:rPr lang="en-GB" sz="1600" dirty="0" smtClean="0"/>
              <a:t> </a:t>
            </a:r>
            <a:r>
              <a:rPr lang="en-GB" sz="1600" dirty="0" err="1" smtClean="0"/>
              <a:t>zlouporaba</a:t>
            </a:r>
            <a:r>
              <a:rPr lang="en-GB" sz="1600" dirty="0" smtClean="0"/>
              <a:t> </a:t>
            </a:r>
            <a:r>
              <a:rPr lang="en-GB" sz="1600" dirty="0" err="1" smtClean="0"/>
              <a:t>droge</a:t>
            </a:r>
            <a:r>
              <a:rPr lang="en-GB" sz="1600" dirty="0" smtClean="0"/>
              <a:t> </a:t>
            </a:r>
            <a:r>
              <a:rPr lang="en-GB" sz="1600" dirty="0" err="1" smtClean="0"/>
              <a:t>i</a:t>
            </a:r>
            <a:r>
              <a:rPr lang="en-GB" sz="1600" dirty="0" smtClean="0"/>
              <a:t> </a:t>
            </a:r>
            <a:r>
              <a:rPr lang="en-GB" sz="1600" dirty="0" err="1" smtClean="0"/>
              <a:t>alkohola</a:t>
            </a:r>
            <a:endParaRPr lang="en-GB" sz="1600" dirty="0" smtClean="0"/>
          </a:p>
          <a:p>
            <a:pPr>
              <a:buFont typeface="Arial" pitchFamily="34" charset="0"/>
              <a:buChar char="•"/>
            </a:pPr>
            <a:r>
              <a:rPr lang="en-GB" sz="1600" dirty="0" smtClean="0"/>
              <a:t> </a:t>
            </a:r>
            <a:r>
              <a:rPr lang="en-GB" sz="1600" dirty="0" err="1" smtClean="0"/>
              <a:t>Ocjena</a:t>
            </a:r>
            <a:r>
              <a:rPr lang="en-GB" sz="1600" dirty="0" smtClean="0"/>
              <a:t> </a:t>
            </a:r>
            <a:r>
              <a:rPr lang="en-GB" sz="1600" dirty="0" err="1" smtClean="0"/>
              <a:t>suicidalne</a:t>
            </a:r>
            <a:r>
              <a:rPr lang="en-GB" sz="1600" dirty="0" smtClean="0"/>
              <a:t> </a:t>
            </a:r>
            <a:r>
              <a:rPr lang="en-GB" sz="1600" dirty="0" err="1" smtClean="0"/>
              <a:t>ugroženosti</a:t>
            </a:r>
            <a:endParaRPr lang="en-GB" sz="1600" dirty="0" smtClean="0"/>
          </a:p>
          <a:p>
            <a:pPr>
              <a:buFont typeface="Arial" pitchFamily="34" charset="0"/>
              <a:buChar char="•"/>
            </a:pPr>
            <a:r>
              <a:rPr lang="en-GB" sz="1600" dirty="0" smtClean="0"/>
              <a:t> </a:t>
            </a:r>
            <a:r>
              <a:rPr lang="en-GB" sz="1600" dirty="0" err="1" smtClean="0"/>
              <a:t>Krizne</a:t>
            </a:r>
            <a:r>
              <a:rPr lang="en-GB" sz="1600" dirty="0" smtClean="0"/>
              <a:t> </a:t>
            </a:r>
            <a:r>
              <a:rPr lang="en-GB" sz="1600" dirty="0" err="1" smtClean="0"/>
              <a:t>intervencije</a:t>
            </a:r>
            <a:r>
              <a:rPr lang="en-GB" sz="1600" dirty="0" smtClean="0"/>
              <a:t> (</a:t>
            </a:r>
            <a:r>
              <a:rPr lang="en-GB" sz="1600" dirty="0" err="1" smtClean="0"/>
              <a:t>opasan</a:t>
            </a:r>
            <a:r>
              <a:rPr lang="en-GB" sz="1600" dirty="0" smtClean="0"/>
              <a:t> </a:t>
            </a:r>
            <a:r>
              <a:rPr lang="en-GB" sz="1600" dirty="0" err="1" smtClean="0"/>
              <a:t>za</a:t>
            </a:r>
            <a:r>
              <a:rPr lang="en-GB" sz="1600" dirty="0" smtClean="0"/>
              <a:t> </a:t>
            </a:r>
            <a:r>
              <a:rPr lang="en-GB" sz="1600" dirty="0" err="1" smtClean="0"/>
              <a:t>druge</a:t>
            </a:r>
            <a:r>
              <a:rPr lang="en-GB" sz="1600" dirty="0" smtClean="0"/>
              <a:t> </a:t>
            </a:r>
            <a:r>
              <a:rPr lang="en-GB" sz="1600" dirty="0" err="1" smtClean="0"/>
              <a:t>ili</a:t>
            </a:r>
            <a:r>
              <a:rPr lang="en-GB" sz="1600" dirty="0" smtClean="0"/>
              <a:t> </a:t>
            </a:r>
            <a:r>
              <a:rPr lang="en-GB" sz="1600" dirty="0" err="1" smtClean="0"/>
              <a:t>opasnost</a:t>
            </a:r>
            <a:r>
              <a:rPr lang="en-GB" sz="1600" dirty="0" smtClean="0"/>
              <a:t> </a:t>
            </a:r>
            <a:r>
              <a:rPr lang="en-GB" sz="1600" dirty="0" err="1" smtClean="0"/>
              <a:t>od</a:t>
            </a:r>
            <a:r>
              <a:rPr lang="en-GB" sz="1600" dirty="0" smtClean="0"/>
              <a:t> </a:t>
            </a:r>
            <a:r>
              <a:rPr lang="en-GB" sz="1600" dirty="0" err="1" smtClean="0"/>
              <a:t>drugih</a:t>
            </a:r>
            <a:r>
              <a:rPr lang="en-GB" sz="1600" dirty="0" smtClean="0"/>
              <a:t>)</a:t>
            </a:r>
          </a:p>
          <a:p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 </a:t>
            </a:r>
            <a:br>
              <a:rPr lang="en-GB" dirty="0" smtClean="0"/>
            </a:br>
            <a:r>
              <a:rPr lang="en-GB" dirty="0" err="1" smtClean="0"/>
              <a:t>Ciljevi</a:t>
            </a:r>
            <a:r>
              <a:rPr lang="en-GB" dirty="0" smtClean="0"/>
              <a:t> </a:t>
            </a:r>
            <a:r>
              <a:rPr lang="en-GB" dirty="0" err="1" smtClean="0"/>
              <a:t>inicijalne</a:t>
            </a:r>
            <a:r>
              <a:rPr lang="en-GB" dirty="0" smtClean="0"/>
              <a:t> </a:t>
            </a:r>
            <a:r>
              <a:rPr lang="en-GB" dirty="0" err="1" smtClean="0"/>
              <a:t>seanse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err="1" smtClean="0"/>
              <a:t>Uspostavljanje</a:t>
            </a:r>
            <a:r>
              <a:rPr lang="en-GB" dirty="0" smtClean="0"/>
              <a:t> </a:t>
            </a:r>
            <a:r>
              <a:rPr lang="en-GB" dirty="0" err="1" smtClean="0"/>
              <a:t>povjerenja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suradnje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en-GB" dirty="0" smtClean="0"/>
              <a:t>   (</a:t>
            </a:r>
            <a:r>
              <a:rPr lang="en-GB" dirty="0" err="1" smtClean="0"/>
              <a:t>terapeut-empatičan</a:t>
            </a:r>
            <a:r>
              <a:rPr lang="en-GB" dirty="0" smtClean="0"/>
              <a:t>, </a:t>
            </a:r>
            <a:r>
              <a:rPr lang="en-GB" dirty="0" err="1" smtClean="0"/>
              <a:t>pouzdan</a:t>
            </a:r>
            <a:r>
              <a:rPr lang="en-GB" dirty="0" smtClean="0"/>
              <a:t>, </a:t>
            </a:r>
            <a:r>
              <a:rPr lang="en-GB" dirty="0" err="1" smtClean="0"/>
              <a:t>kompetentan</a:t>
            </a:r>
            <a:r>
              <a:rPr lang="en-GB" dirty="0" smtClean="0"/>
              <a:t>, </a:t>
            </a:r>
            <a:r>
              <a:rPr lang="en-GB" dirty="0" err="1" smtClean="0"/>
              <a:t>brižan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Upoznavanje</a:t>
            </a:r>
            <a:r>
              <a:rPr lang="en-GB" dirty="0" smtClean="0"/>
              <a:t> </a:t>
            </a:r>
            <a:r>
              <a:rPr lang="en-GB" dirty="0" err="1" smtClean="0"/>
              <a:t>pacijenta</a:t>
            </a:r>
            <a:r>
              <a:rPr lang="en-GB" dirty="0" smtClean="0"/>
              <a:t> s </a:t>
            </a:r>
            <a:r>
              <a:rPr lang="en-GB" dirty="0" err="1" smtClean="0"/>
              <a:t>kognitivn</a:t>
            </a:r>
            <a:r>
              <a:rPr lang="hr-HR" dirty="0" smtClean="0"/>
              <a:t>o</a:t>
            </a:r>
            <a:r>
              <a:rPr lang="en-GB" dirty="0" smtClean="0"/>
              <a:t>m </a:t>
            </a:r>
            <a:r>
              <a:rPr lang="en-GB" dirty="0" err="1" smtClean="0"/>
              <a:t>terapijom</a:t>
            </a:r>
            <a:endParaRPr lang="en-GB" dirty="0" smtClean="0"/>
          </a:p>
          <a:p>
            <a:r>
              <a:rPr lang="en-GB" dirty="0" err="1" smtClean="0"/>
              <a:t>Educiranje</a:t>
            </a:r>
            <a:r>
              <a:rPr lang="en-GB" dirty="0" smtClean="0"/>
              <a:t> </a:t>
            </a:r>
            <a:r>
              <a:rPr lang="en-GB" dirty="0" err="1" smtClean="0"/>
              <a:t>pacijenta</a:t>
            </a:r>
            <a:r>
              <a:rPr lang="en-GB" dirty="0" smtClean="0"/>
              <a:t> o </a:t>
            </a:r>
            <a:r>
              <a:rPr lang="en-GB" dirty="0" err="1" smtClean="0"/>
              <a:t>njegovu</a:t>
            </a:r>
            <a:r>
              <a:rPr lang="en-GB" dirty="0" smtClean="0"/>
              <a:t> </a:t>
            </a:r>
            <a:r>
              <a:rPr lang="en-GB" dirty="0" err="1" smtClean="0"/>
              <a:t>poremećaju</a:t>
            </a:r>
            <a:r>
              <a:rPr lang="en-GB" dirty="0" smtClean="0"/>
              <a:t>, o </a:t>
            </a:r>
            <a:r>
              <a:rPr lang="en-GB" dirty="0" err="1" smtClean="0"/>
              <a:t>kognitivnom</a:t>
            </a:r>
            <a:r>
              <a:rPr lang="en-GB" dirty="0" smtClean="0"/>
              <a:t> </a:t>
            </a:r>
            <a:r>
              <a:rPr lang="en-GB" dirty="0" err="1" smtClean="0"/>
              <a:t>modelu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terapijskom</a:t>
            </a:r>
            <a:r>
              <a:rPr lang="en-GB" dirty="0" smtClean="0"/>
              <a:t> </a:t>
            </a:r>
            <a:r>
              <a:rPr lang="en-GB" dirty="0" err="1" smtClean="0"/>
              <a:t>procesu</a:t>
            </a:r>
            <a:endParaRPr lang="en-GB" dirty="0" smtClean="0"/>
          </a:p>
          <a:p>
            <a:r>
              <a:rPr lang="en-GB" dirty="0" err="1" smtClean="0"/>
              <a:t>Normaliziranje</a:t>
            </a:r>
            <a:r>
              <a:rPr lang="en-GB" dirty="0" smtClean="0"/>
              <a:t> </a:t>
            </a:r>
            <a:r>
              <a:rPr lang="en-GB" dirty="0" err="1" smtClean="0"/>
              <a:t>pacijentovih</a:t>
            </a:r>
            <a:r>
              <a:rPr lang="en-GB" dirty="0" smtClean="0"/>
              <a:t> </a:t>
            </a:r>
            <a:r>
              <a:rPr lang="en-GB" dirty="0" err="1" smtClean="0"/>
              <a:t>teškoća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ulijevanje</a:t>
            </a:r>
            <a:r>
              <a:rPr lang="en-GB" dirty="0" smtClean="0"/>
              <a:t> </a:t>
            </a:r>
            <a:r>
              <a:rPr lang="en-GB" dirty="0" err="1" smtClean="0"/>
              <a:t>nade</a:t>
            </a:r>
            <a:endParaRPr lang="en-GB" dirty="0" smtClean="0"/>
          </a:p>
          <a:p>
            <a:r>
              <a:rPr lang="en-GB" dirty="0" err="1" smtClean="0"/>
              <a:t>Otkrivanje</a:t>
            </a:r>
            <a:r>
              <a:rPr lang="en-GB" dirty="0" smtClean="0"/>
              <a:t> (i </a:t>
            </a:r>
            <a:r>
              <a:rPr lang="en-GB" dirty="0" err="1" smtClean="0"/>
              <a:t>po</a:t>
            </a:r>
            <a:r>
              <a:rPr lang="en-GB" dirty="0" smtClean="0"/>
              <a:t> </a:t>
            </a:r>
            <a:r>
              <a:rPr lang="en-GB" dirty="0" err="1" smtClean="0"/>
              <a:t>potrebi</a:t>
            </a:r>
            <a:r>
              <a:rPr lang="en-GB" dirty="0" smtClean="0"/>
              <a:t> </a:t>
            </a:r>
            <a:r>
              <a:rPr lang="en-GB" dirty="0" err="1" smtClean="0"/>
              <a:t>ispravljanje</a:t>
            </a:r>
            <a:r>
              <a:rPr lang="hr-HR" dirty="0" smtClean="0"/>
              <a:t>)</a:t>
            </a:r>
            <a:r>
              <a:rPr lang="en-GB" dirty="0" smtClean="0"/>
              <a:t> </a:t>
            </a:r>
            <a:r>
              <a:rPr lang="en-GB" dirty="0" err="1" smtClean="0"/>
              <a:t>pacijentovih</a:t>
            </a:r>
            <a:r>
              <a:rPr lang="en-GB" dirty="0" smtClean="0"/>
              <a:t> </a:t>
            </a:r>
            <a:r>
              <a:rPr lang="en-GB" dirty="0" err="1" smtClean="0"/>
              <a:t>očekivanja</a:t>
            </a:r>
            <a:r>
              <a:rPr lang="en-GB" dirty="0" smtClean="0"/>
              <a:t> od </a:t>
            </a:r>
            <a:r>
              <a:rPr lang="en-GB" dirty="0" err="1" smtClean="0"/>
              <a:t>terapije</a:t>
            </a:r>
            <a:endParaRPr lang="en-GB" dirty="0" smtClean="0"/>
          </a:p>
          <a:p>
            <a:r>
              <a:rPr lang="en-GB" dirty="0" err="1" smtClean="0"/>
              <a:t>Prikupljanje</a:t>
            </a:r>
            <a:r>
              <a:rPr lang="en-GB" dirty="0" smtClean="0"/>
              <a:t> </a:t>
            </a:r>
            <a:r>
              <a:rPr lang="en-GB" dirty="0" err="1" smtClean="0"/>
              <a:t>dodatnih</a:t>
            </a:r>
            <a:r>
              <a:rPr lang="en-GB" dirty="0" smtClean="0"/>
              <a:t> </a:t>
            </a:r>
            <a:r>
              <a:rPr lang="en-GB" dirty="0" err="1" smtClean="0"/>
              <a:t>informacija</a:t>
            </a:r>
            <a:r>
              <a:rPr lang="en-GB" dirty="0" smtClean="0"/>
              <a:t> o </a:t>
            </a:r>
            <a:r>
              <a:rPr lang="en-GB" dirty="0" err="1" smtClean="0"/>
              <a:t>pacijentovim</a:t>
            </a:r>
            <a:r>
              <a:rPr lang="en-GB" dirty="0" smtClean="0"/>
              <a:t> </a:t>
            </a:r>
            <a:r>
              <a:rPr lang="en-GB" dirty="0" err="1" smtClean="0"/>
              <a:t>teškoćama</a:t>
            </a:r>
            <a:r>
              <a:rPr lang="en-GB" dirty="0" smtClean="0"/>
              <a:t> (</a:t>
            </a:r>
            <a:r>
              <a:rPr lang="en-GB" dirty="0" err="1" smtClean="0"/>
              <a:t>potpuno</a:t>
            </a:r>
            <a:r>
              <a:rPr lang="en-GB" dirty="0" smtClean="0"/>
              <a:t> </a:t>
            </a:r>
            <a:r>
              <a:rPr lang="en-GB" dirty="0" err="1" smtClean="0"/>
              <a:t>dijagnostičko</a:t>
            </a:r>
            <a:r>
              <a:rPr lang="en-GB" dirty="0" smtClean="0"/>
              <a:t> </a:t>
            </a:r>
            <a:r>
              <a:rPr lang="en-GB" dirty="0" err="1" smtClean="0"/>
              <a:t>ispitivanje</a:t>
            </a:r>
            <a:r>
              <a:rPr lang="en-GB" dirty="0" smtClean="0"/>
              <a:t> s </a:t>
            </a:r>
            <a:r>
              <a:rPr lang="en-GB" dirty="0" err="1" smtClean="0"/>
              <a:t>ciljem</a:t>
            </a:r>
            <a:r>
              <a:rPr lang="en-GB" dirty="0" smtClean="0"/>
              <a:t> </a:t>
            </a:r>
            <a:r>
              <a:rPr lang="en-GB" dirty="0" err="1" smtClean="0"/>
              <a:t>dorade</a:t>
            </a:r>
            <a:r>
              <a:rPr lang="en-GB" dirty="0" smtClean="0"/>
              <a:t> </a:t>
            </a:r>
            <a:r>
              <a:rPr lang="en-GB" dirty="0" err="1" smtClean="0"/>
              <a:t>konceptualizacije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općeg</a:t>
            </a:r>
            <a:r>
              <a:rPr lang="en-GB" dirty="0" smtClean="0"/>
              <a:t> </a:t>
            </a:r>
            <a:r>
              <a:rPr lang="en-GB" dirty="0" err="1" smtClean="0"/>
              <a:t>plana</a:t>
            </a:r>
            <a:r>
              <a:rPr lang="en-GB" dirty="0" smtClean="0"/>
              <a:t> </a:t>
            </a:r>
            <a:r>
              <a:rPr lang="en-GB" dirty="0" err="1" smtClean="0"/>
              <a:t>terapije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Upotreba</a:t>
            </a:r>
            <a:r>
              <a:rPr lang="en-GB" dirty="0" smtClean="0"/>
              <a:t> </a:t>
            </a:r>
            <a:r>
              <a:rPr lang="en-GB" dirty="0" err="1" smtClean="0"/>
              <a:t>tih</a:t>
            </a:r>
            <a:r>
              <a:rPr lang="en-GB" dirty="0" smtClean="0"/>
              <a:t> </a:t>
            </a:r>
            <a:r>
              <a:rPr lang="en-GB" dirty="0" err="1" smtClean="0"/>
              <a:t>informacija</a:t>
            </a:r>
            <a:r>
              <a:rPr lang="en-GB" dirty="0" smtClean="0"/>
              <a:t> </a:t>
            </a:r>
            <a:r>
              <a:rPr lang="en-GB" dirty="0" err="1" smtClean="0"/>
              <a:t>radi</a:t>
            </a:r>
            <a:r>
              <a:rPr lang="en-GB" dirty="0" smtClean="0"/>
              <a:t> </a:t>
            </a:r>
            <a:r>
              <a:rPr lang="en-GB" dirty="0" err="1" smtClean="0"/>
              <a:t>sastavljanja</a:t>
            </a:r>
            <a:r>
              <a:rPr lang="en-GB" dirty="0" smtClean="0"/>
              <a:t> </a:t>
            </a:r>
            <a:r>
              <a:rPr lang="en-GB" dirty="0" err="1" smtClean="0"/>
              <a:t>liste</a:t>
            </a:r>
            <a:r>
              <a:rPr lang="en-GB" dirty="0" smtClean="0"/>
              <a:t> </a:t>
            </a:r>
            <a:r>
              <a:rPr lang="en-GB" dirty="0" err="1" smtClean="0"/>
              <a:t>ciljeva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Struktura</a:t>
            </a:r>
            <a:r>
              <a:rPr lang="en-GB" dirty="0" smtClean="0"/>
              <a:t> </a:t>
            </a:r>
            <a:r>
              <a:rPr lang="en-GB" dirty="0" err="1" smtClean="0"/>
              <a:t>inicijalne</a:t>
            </a:r>
            <a:r>
              <a:rPr lang="en-GB" dirty="0" smtClean="0"/>
              <a:t> </a:t>
            </a:r>
            <a:r>
              <a:rPr lang="en-GB" dirty="0" err="1" smtClean="0"/>
              <a:t>seanse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 smtClean="0"/>
              <a:t>Sastavljanje</a:t>
            </a:r>
            <a:r>
              <a:rPr lang="en-GB" dirty="0" smtClean="0"/>
              <a:t> </a:t>
            </a:r>
            <a:r>
              <a:rPr lang="en-GB" b="1" dirty="0" err="1" smtClean="0"/>
              <a:t>dnevnog</a:t>
            </a:r>
            <a:r>
              <a:rPr lang="en-GB" b="1" dirty="0" smtClean="0"/>
              <a:t> </a:t>
            </a:r>
            <a:r>
              <a:rPr lang="en-GB" b="1" dirty="0" err="1" smtClean="0"/>
              <a:t>reda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en-GB" dirty="0" smtClean="0"/>
              <a:t>   (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osiguravanje</a:t>
            </a:r>
            <a:r>
              <a:rPr lang="en-GB" dirty="0" smtClean="0"/>
              <a:t> </a:t>
            </a:r>
            <a:r>
              <a:rPr lang="en-GB" dirty="0" err="1" smtClean="0"/>
              <a:t>objašnjenja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takav</a:t>
            </a:r>
            <a:r>
              <a:rPr lang="en-GB" dirty="0" smtClean="0"/>
              <a:t> </a:t>
            </a:r>
            <a:r>
              <a:rPr lang="en-GB" dirty="0" err="1" smtClean="0"/>
              <a:t>postupak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Provjera</a:t>
            </a:r>
            <a:r>
              <a:rPr lang="en-GB" dirty="0" smtClean="0"/>
              <a:t> </a:t>
            </a:r>
            <a:r>
              <a:rPr lang="en-GB" b="1" dirty="0" err="1" smtClean="0"/>
              <a:t>raspoloženja</a:t>
            </a:r>
            <a:r>
              <a:rPr lang="en-GB" dirty="0" smtClean="0"/>
              <a:t> </a:t>
            </a:r>
            <a:r>
              <a:rPr lang="en-GB" dirty="0" err="1" smtClean="0"/>
              <a:t>uključujući</a:t>
            </a:r>
            <a:r>
              <a:rPr lang="en-GB" dirty="0" smtClean="0"/>
              <a:t> i </a:t>
            </a:r>
            <a:r>
              <a:rPr lang="en-GB" dirty="0" err="1" smtClean="0"/>
              <a:t>objektivna</a:t>
            </a:r>
            <a:r>
              <a:rPr lang="en-GB" dirty="0" smtClean="0"/>
              <a:t> </a:t>
            </a:r>
            <a:r>
              <a:rPr lang="en-GB" dirty="0" err="1" smtClean="0"/>
              <a:t>mjerenja</a:t>
            </a:r>
            <a:endParaRPr lang="en-GB" dirty="0" smtClean="0"/>
          </a:p>
          <a:p>
            <a:r>
              <a:rPr lang="en-GB" dirty="0" err="1" smtClean="0"/>
              <a:t>Kratki</a:t>
            </a:r>
            <a:r>
              <a:rPr lang="en-GB" dirty="0" smtClean="0"/>
              <a:t> </a:t>
            </a:r>
            <a:r>
              <a:rPr lang="en-GB" dirty="0" err="1" smtClean="0"/>
              <a:t>pregled</a:t>
            </a:r>
            <a:r>
              <a:rPr lang="en-GB" dirty="0" smtClean="0"/>
              <a:t> </a:t>
            </a:r>
            <a:r>
              <a:rPr lang="en-GB" dirty="0" err="1" smtClean="0"/>
              <a:t>iznijetih</a:t>
            </a:r>
            <a:r>
              <a:rPr lang="en-GB" b="1" dirty="0" smtClean="0"/>
              <a:t> </a:t>
            </a:r>
            <a:r>
              <a:rPr lang="en-GB" b="1" dirty="0" err="1" smtClean="0"/>
              <a:t>problema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sređivanje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endParaRPr lang="en-GB" dirty="0" smtClean="0"/>
          </a:p>
          <a:p>
            <a:r>
              <a:rPr lang="en-GB" dirty="0" err="1" smtClean="0"/>
              <a:t>Identifikacija</a:t>
            </a:r>
            <a:r>
              <a:rPr lang="en-GB" dirty="0" smtClean="0"/>
              <a:t> </a:t>
            </a:r>
            <a:r>
              <a:rPr lang="en-GB" b="1" dirty="0" err="1" smtClean="0"/>
              <a:t>problema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postavljanje</a:t>
            </a:r>
            <a:r>
              <a:rPr lang="en-GB" dirty="0" smtClean="0"/>
              <a:t> </a:t>
            </a:r>
            <a:r>
              <a:rPr lang="en-GB" b="1" dirty="0" err="1" smtClean="0"/>
              <a:t>ciljeva</a:t>
            </a:r>
            <a:endParaRPr lang="en-GB" dirty="0" smtClean="0"/>
          </a:p>
          <a:p>
            <a:r>
              <a:rPr lang="en-GB" b="1" dirty="0" err="1" smtClean="0"/>
              <a:t>Educiranje</a:t>
            </a:r>
            <a:r>
              <a:rPr lang="en-GB" dirty="0" smtClean="0"/>
              <a:t> </a:t>
            </a:r>
            <a:r>
              <a:rPr lang="en-GB" dirty="0" err="1" smtClean="0"/>
              <a:t>pacijenata</a:t>
            </a:r>
            <a:r>
              <a:rPr lang="en-GB" dirty="0" smtClean="0"/>
              <a:t> o </a:t>
            </a:r>
            <a:r>
              <a:rPr lang="en-GB" b="1" dirty="0" err="1" smtClean="0"/>
              <a:t>kognitivnom</a:t>
            </a:r>
            <a:r>
              <a:rPr lang="en-GB" b="1" dirty="0" smtClean="0"/>
              <a:t> </a:t>
            </a:r>
            <a:r>
              <a:rPr lang="en-GB" b="1" dirty="0" err="1" smtClean="0"/>
              <a:t>modelu</a:t>
            </a:r>
            <a:endParaRPr lang="en-GB" dirty="0" smtClean="0"/>
          </a:p>
          <a:p>
            <a:r>
              <a:rPr lang="en-GB" dirty="0" err="1" smtClean="0"/>
              <a:t>Otkrivanje</a:t>
            </a:r>
            <a:r>
              <a:rPr lang="en-GB" dirty="0" smtClean="0"/>
              <a:t> </a:t>
            </a:r>
            <a:r>
              <a:rPr lang="en-GB" b="1" dirty="0" err="1" smtClean="0"/>
              <a:t>pacijentovih</a:t>
            </a:r>
            <a:r>
              <a:rPr lang="en-GB" b="1" dirty="0" smtClean="0"/>
              <a:t> </a:t>
            </a:r>
            <a:r>
              <a:rPr lang="en-GB" b="1" dirty="0" err="1" smtClean="0"/>
              <a:t>očekivanja</a:t>
            </a:r>
            <a:r>
              <a:rPr lang="en-GB" dirty="0" smtClean="0"/>
              <a:t> </a:t>
            </a:r>
            <a:r>
              <a:rPr lang="en-GB" dirty="0" err="1" smtClean="0"/>
              <a:t>od</a:t>
            </a:r>
            <a:r>
              <a:rPr lang="en-GB" dirty="0" smtClean="0"/>
              <a:t> </a:t>
            </a:r>
            <a:r>
              <a:rPr lang="en-GB" dirty="0" err="1" smtClean="0"/>
              <a:t>terapije</a:t>
            </a:r>
            <a:endParaRPr lang="en-GB" dirty="0" smtClean="0"/>
          </a:p>
          <a:p>
            <a:r>
              <a:rPr lang="en-GB" b="1" dirty="0" err="1" smtClean="0"/>
              <a:t>Educiranje</a:t>
            </a:r>
            <a:r>
              <a:rPr lang="en-GB" dirty="0" smtClean="0"/>
              <a:t> </a:t>
            </a:r>
            <a:r>
              <a:rPr lang="en-GB" dirty="0" err="1" smtClean="0"/>
              <a:t>pacijenta</a:t>
            </a:r>
            <a:r>
              <a:rPr lang="en-GB" dirty="0" smtClean="0"/>
              <a:t> o </a:t>
            </a:r>
            <a:r>
              <a:rPr lang="en-GB" dirty="0" err="1" smtClean="0"/>
              <a:t>njegovu</a:t>
            </a:r>
            <a:r>
              <a:rPr lang="en-GB" dirty="0" smtClean="0"/>
              <a:t> </a:t>
            </a:r>
            <a:r>
              <a:rPr lang="en-GB" b="1" dirty="0" err="1" smtClean="0"/>
              <a:t>poremećaju</a:t>
            </a:r>
            <a:endParaRPr lang="en-GB" dirty="0" smtClean="0"/>
          </a:p>
          <a:p>
            <a:r>
              <a:rPr lang="en-GB" dirty="0" err="1" smtClean="0"/>
              <a:t>Zadavanje</a:t>
            </a:r>
            <a:r>
              <a:rPr lang="en-GB" dirty="0" smtClean="0"/>
              <a:t> </a:t>
            </a:r>
            <a:r>
              <a:rPr lang="en-GB" b="1" dirty="0" err="1" smtClean="0"/>
              <a:t>domaće</a:t>
            </a:r>
            <a:r>
              <a:rPr lang="en-GB" b="1" dirty="0" smtClean="0"/>
              <a:t> </a:t>
            </a:r>
            <a:r>
              <a:rPr lang="en-GB" b="1" dirty="0" err="1" smtClean="0"/>
              <a:t>zadaće</a:t>
            </a:r>
            <a:endParaRPr lang="en-GB" dirty="0" smtClean="0"/>
          </a:p>
          <a:p>
            <a:r>
              <a:rPr lang="en-GB" dirty="0" err="1" smtClean="0"/>
              <a:t>Osiguravanje</a:t>
            </a:r>
            <a:r>
              <a:rPr lang="en-GB" dirty="0" smtClean="0"/>
              <a:t> </a:t>
            </a:r>
            <a:r>
              <a:rPr lang="en-GB" b="1" dirty="0" err="1" smtClean="0"/>
              <a:t>sažetka</a:t>
            </a:r>
            <a:endParaRPr lang="en-GB" dirty="0" smtClean="0"/>
          </a:p>
          <a:p>
            <a:r>
              <a:rPr lang="en-GB" b="1" dirty="0" err="1" smtClean="0"/>
              <a:t>Povratna</a:t>
            </a:r>
            <a:r>
              <a:rPr lang="en-GB" b="1" dirty="0" smtClean="0"/>
              <a:t> inform</a:t>
            </a:r>
            <a:r>
              <a:rPr lang="hr-HR" b="1" dirty="0" smtClean="0"/>
              <a:t>a</a:t>
            </a:r>
            <a:r>
              <a:rPr lang="en-GB" b="1" dirty="0" err="1" smtClean="0"/>
              <a:t>cija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 </a:t>
            </a:r>
            <a:br>
              <a:rPr lang="en-GB" dirty="0" smtClean="0"/>
            </a:br>
            <a:r>
              <a:rPr lang="en-GB" dirty="0" err="1" smtClean="0"/>
              <a:t>Sastavljanje</a:t>
            </a:r>
            <a:r>
              <a:rPr lang="en-GB" dirty="0" smtClean="0"/>
              <a:t> </a:t>
            </a:r>
            <a:r>
              <a:rPr lang="en-GB" dirty="0" err="1" smtClean="0"/>
              <a:t>dnevnog</a:t>
            </a:r>
            <a:r>
              <a:rPr lang="en-GB" dirty="0" smtClean="0"/>
              <a:t> </a:t>
            </a:r>
            <a:r>
              <a:rPr lang="en-GB" dirty="0" err="1" smtClean="0"/>
              <a:t>reda</a:t>
            </a:r>
            <a:r>
              <a:rPr lang="en-GB" dirty="0" smtClean="0"/>
              <a:t> (</a:t>
            </a:r>
            <a:r>
              <a:rPr lang="en-GB" dirty="0" err="1" smtClean="0"/>
              <a:t>specifičnost</a:t>
            </a:r>
            <a:r>
              <a:rPr lang="en-GB" dirty="0" smtClean="0"/>
              <a:t> </a:t>
            </a:r>
            <a:r>
              <a:rPr lang="en-GB" dirty="0" err="1" smtClean="0"/>
              <a:t>prve</a:t>
            </a:r>
            <a:r>
              <a:rPr lang="en-GB" dirty="0" smtClean="0"/>
              <a:t> </a:t>
            </a:r>
            <a:r>
              <a:rPr lang="en-GB" dirty="0" err="1" smtClean="0"/>
              <a:t>seanse</a:t>
            </a:r>
            <a:r>
              <a:rPr lang="en-GB" dirty="0" smtClean="0"/>
              <a:t>!)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/>
              <a:t>O </a:t>
            </a:r>
            <a:r>
              <a:rPr lang="en-GB" b="1" dirty="0" err="1" smtClean="0"/>
              <a:t>čemu</a:t>
            </a:r>
            <a:r>
              <a:rPr lang="en-GB" b="1" dirty="0" smtClean="0"/>
              <a:t> </a:t>
            </a:r>
            <a:r>
              <a:rPr lang="en-GB" dirty="0" err="1" smtClean="0"/>
              <a:t>ćemo</a:t>
            </a:r>
            <a:r>
              <a:rPr lang="en-GB" dirty="0" smtClean="0"/>
              <a:t> </a:t>
            </a:r>
            <a:r>
              <a:rPr lang="en-GB" dirty="0" err="1" smtClean="0"/>
              <a:t>govoriti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b="1" dirty="0" err="1" smtClean="0"/>
              <a:t>kako</a:t>
            </a:r>
            <a:r>
              <a:rPr lang="en-GB" dirty="0" smtClean="0"/>
              <a:t> </a:t>
            </a:r>
            <a:r>
              <a:rPr lang="en-GB" dirty="0" err="1" smtClean="0"/>
              <a:t>ćemo</a:t>
            </a:r>
            <a:r>
              <a:rPr lang="en-GB" dirty="0" smtClean="0"/>
              <a:t> to </a:t>
            </a:r>
            <a:r>
              <a:rPr lang="en-GB" dirty="0" err="1" smtClean="0"/>
              <a:t>raditi</a:t>
            </a:r>
            <a:r>
              <a:rPr lang="en-GB" dirty="0" smtClean="0"/>
              <a:t>?</a:t>
            </a:r>
          </a:p>
          <a:p>
            <a:r>
              <a:rPr lang="en-GB" b="1" dirty="0" err="1" smtClean="0"/>
              <a:t>Upoznavanje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pacijentom</a:t>
            </a:r>
            <a:r>
              <a:rPr lang="en-GB" dirty="0" smtClean="0"/>
              <a:t> (problem, </a:t>
            </a:r>
            <a:r>
              <a:rPr lang="en-GB" dirty="0" err="1" smtClean="0"/>
              <a:t>raspoloženje</a:t>
            </a:r>
            <a:r>
              <a:rPr lang="en-GB" dirty="0" smtClean="0"/>
              <a:t>, </a:t>
            </a:r>
            <a:r>
              <a:rPr lang="en-GB" dirty="0" err="1" smtClean="0"/>
              <a:t>očekivanja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Dopunjavanje</a:t>
            </a:r>
            <a:r>
              <a:rPr lang="en-GB" dirty="0" smtClean="0"/>
              <a:t> </a:t>
            </a:r>
            <a:r>
              <a:rPr lang="en-GB" dirty="0" err="1" smtClean="0"/>
              <a:t>pacijentovog</a:t>
            </a:r>
            <a:r>
              <a:rPr lang="en-GB" dirty="0" smtClean="0"/>
              <a:t> </a:t>
            </a:r>
            <a:r>
              <a:rPr lang="en-GB" dirty="0" err="1" smtClean="0"/>
              <a:t>znanja</a:t>
            </a:r>
            <a:r>
              <a:rPr lang="en-GB" dirty="0" smtClean="0"/>
              <a:t> o </a:t>
            </a:r>
            <a:r>
              <a:rPr lang="en-GB" dirty="0" err="1" smtClean="0"/>
              <a:t>kognitivnoj</a:t>
            </a:r>
            <a:r>
              <a:rPr lang="en-GB" dirty="0" smtClean="0"/>
              <a:t> </a:t>
            </a:r>
            <a:r>
              <a:rPr lang="en-GB" dirty="0" err="1" smtClean="0"/>
              <a:t>terapiji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objašnjavanje</a:t>
            </a:r>
            <a:r>
              <a:rPr lang="en-GB" dirty="0" smtClean="0"/>
              <a:t> </a:t>
            </a:r>
            <a:r>
              <a:rPr lang="en-GB" dirty="0" err="1" smtClean="0"/>
              <a:t>toka</a:t>
            </a:r>
            <a:r>
              <a:rPr lang="en-GB" dirty="0" smtClean="0"/>
              <a:t> KT, </a:t>
            </a:r>
            <a:r>
              <a:rPr lang="en-GB" dirty="0" err="1" smtClean="0"/>
              <a:t>dodatna</a:t>
            </a:r>
            <a:r>
              <a:rPr lang="en-GB" dirty="0" smtClean="0"/>
              <a:t> </a:t>
            </a:r>
            <a:r>
              <a:rPr lang="en-GB" dirty="0" err="1" smtClean="0"/>
              <a:t>pacijentova</a:t>
            </a:r>
            <a:r>
              <a:rPr lang="en-GB" dirty="0" smtClean="0"/>
              <a:t> </a:t>
            </a:r>
            <a:r>
              <a:rPr lang="en-GB" dirty="0" err="1" smtClean="0"/>
              <a:t>pitanja</a:t>
            </a:r>
            <a:endParaRPr lang="en-GB" dirty="0" smtClean="0"/>
          </a:p>
          <a:p>
            <a:r>
              <a:rPr lang="en-GB" dirty="0" err="1" smtClean="0"/>
              <a:t>Zapisivanje</a:t>
            </a:r>
            <a:endParaRPr lang="en-GB" dirty="0" smtClean="0"/>
          </a:p>
          <a:p>
            <a:r>
              <a:rPr lang="en-GB" dirty="0" err="1" smtClean="0"/>
              <a:t>Aktivno</a:t>
            </a:r>
            <a:r>
              <a:rPr lang="en-GB" dirty="0" smtClean="0"/>
              <a:t> </a:t>
            </a:r>
            <a:r>
              <a:rPr lang="en-GB" dirty="0" err="1" smtClean="0"/>
              <a:t>participiranje</a:t>
            </a:r>
            <a:r>
              <a:rPr lang="en-GB" dirty="0" smtClean="0"/>
              <a:t> </a:t>
            </a:r>
            <a:r>
              <a:rPr lang="en-GB" dirty="0" err="1" smtClean="0"/>
              <a:t>pacijenta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strukturiran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produktivan</a:t>
            </a:r>
            <a:r>
              <a:rPr lang="en-GB" dirty="0" smtClean="0"/>
              <a:t> </a:t>
            </a:r>
            <a:r>
              <a:rPr lang="en-GB" dirty="0" err="1" smtClean="0"/>
              <a:t>način</a:t>
            </a:r>
            <a:r>
              <a:rPr lang="en-GB" dirty="0" smtClean="0"/>
              <a:t>: </a:t>
            </a:r>
            <a:r>
              <a:rPr lang="en-GB" dirty="0" err="1" smtClean="0"/>
              <a:t>predlaganje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 (</a:t>
            </a:r>
            <a:r>
              <a:rPr lang="en-GB" dirty="0" err="1" smtClean="0"/>
              <a:t>ime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naziv</a:t>
            </a:r>
            <a:r>
              <a:rPr lang="en-GB" dirty="0" smtClean="0"/>
              <a:t>), </a:t>
            </a:r>
            <a:r>
              <a:rPr lang="en-GB" dirty="0" err="1" smtClean="0"/>
              <a:t>zapisivanje</a:t>
            </a:r>
            <a:r>
              <a:rPr lang="en-GB" dirty="0" smtClean="0"/>
              <a:t>, </a:t>
            </a:r>
            <a:r>
              <a:rPr lang="en-GB" dirty="0" err="1" smtClean="0"/>
              <a:t>rezimiranje</a:t>
            </a:r>
            <a:r>
              <a:rPr lang="en-GB" dirty="0" smtClean="0"/>
              <a:t>, </a:t>
            </a:r>
            <a:r>
              <a:rPr lang="en-GB" dirty="0" err="1" smtClean="0"/>
              <a:t>izrada</a:t>
            </a:r>
            <a:r>
              <a:rPr lang="en-GB" dirty="0" smtClean="0"/>
              <a:t> </a:t>
            </a:r>
            <a:r>
              <a:rPr lang="en-GB" dirty="0" err="1" smtClean="0"/>
              <a:t>domaće</a:t>
            </a:r>
            <a:r>
              <a:rPr lang="en-GB" dirty="0" smtClean="0"/>
              <a:t> </a:t>
            </a:r>
            <a:r>
              <a:rPr lang="en-GB" dirty="0" err="1" smtClean="0"/>
              <a:t>zadaće</a:t>
            </a:r>
            <a:r>
              <a:rPr lang="en-GB" dirty="0" smtClean="0"/>
              <a:t>, </a:t>
            </a:r>
            <a:r>
              <a:rPr lang="en-GB" dirty="0" err="1" smtClean="0"/>
              <a:t>davanje</a:t>
            </a:r>
            <a:r>
              <a:rPr lang="en-GB" dirty="0" smtClean="0"/>
              <a:t> </a:t>
            </a:r>
            <a:r>
              <a:rPr lang="en-GB" dirty="0" err="1" smtClean="0"/>
              <a:t>povratne</a:t>
            </a:r>
            <a:r>
              <a:rPr lang="en-GB" dirty="0" smtClean="0"/>
              <a:t> </a:t>
            </a:r>
            <a:r>
              <a:rPr lang="en-GB" dirty="0" err="1" smtClean="0"/>
              <a:t>informacije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Provjera</a:t>
            </a:r>
            <a:r>
              <a:rPr lang="en-GB" dirty="0" smtClean="0"/>
              <a:t> </a:t>
            </a:r>
            <a:r>
              <a:rPr lang="en-GB" dirty="0" err="1" smtClean="0"/>
              <a:t>raspoloženja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868828"/>
            <a:ext cx="7239000" cy="4846320"/>
          </a:xfrm>
        </p:spPr>
        <p:txBody>
          <a:bodyPr/>
          <a:lstStyle/>
          <a:p>
            <a:r>
              <a:rPr lang="en-GB" dirty="0" err="1" smtClean="0"/>
              <a:t>Subjektivno</a:t>
            </a:r>
            <a:r>
              <a:rPr lang="en-GB" dirty="0" smtClean="0"/>
              <a:t> </a:t>
            </a:r>
            <a:r>
              <a:rPr lang="en-GB" dirty="0" err="1" smtClean="0"/>
              <a:t>pacijentovo</a:t>
            </a:r>
            <a:r>
              <a:rPr lang="en-GB" dirty="0" smtClean="0"/>
              <a:t> </a:t>
            </a:r>
            <a:r>
              <a:rPr lang="en-GB" dirty="0" err="1" smtClean="0"/>
              <a:t>izvješće</a:t>
            </a:r>
            <a:endParaRPr lang="en-GB" dirty="0" smtClean="0"/>
          </a:p>
          <a:p>
            <a:r>
              <a:rPr lang="en-GB" dirty="0" err="1" smtClean="0"/>
              <a:t>Objektivni</a:t>
            </a:r>
            <a:r>
              <a:rPr lang="en-GB" dirty="0" smtClean="0"/>
              <a:t> </a:t>
            </a:r>
            <a:r>
              <a:rPr lang="en-GB" dirty="0" err="1" smtClean="0"/>
              <a:t>upitnici</a:t>
            </a:r>
            <a:r>
              <a:rPr lang="en-GB" dirty="0" smtClean="0"/>
              <a:t> (</a:t>
            </a:r>
            <a:r>
              <a:rPr lang="en-GB" dirty="0" err="1" smtClean="0"/>
              <a:t>Beckova</a:t>
            </a:r>
            <a:r>
              <a:rPr lang="en-GB" dirty="0" smtClean="0"/>
              <a:t> </a:t>
            </a:r>
            <a:r>
              <a:rPr lang="en-GB" dirty="0" err="1" smtClean="0"/>
              <a:t>skala</a:t>
            </a:r>
            <a:r>
              <a:rPr lang="en-GB" dirty="0" smtClean="0"/>
              <a:t> </a:t>
            </a:r>
            <a:r>
              <a:rPr lang="en-GB" dirty="0" err="1" smtClean="0"/>
              <a:t>depresije</a:t>
            </a:r>
            <a:r>
              <a:rPr lang="en-GB" dirty="0" smtClean="0"/>
              <a:t>, </a:t>
            </a:r>
            <a:r>
              <a:rPr lang="en-GB" dirty="0" err="1" smtClean="0"/>
              <a:t>Beckova</a:t>
            </a:r>
            <a:r>
              <a:rPr lang="en-GB" dirty="0" smtClean="0"/>
              <a:t> </a:t>
            </a:r>
            <a:r>
              <a:rPr lang="en-GB" dirty="0" err="1" smtClean="0"/>
              <a:t>skala</a:t>
            </a:r>
            <a:r>
              <a:rPr lang="en-GB" dirty="0" smtClean="0"/>
              <a:t> </a:t>
            </a:r>
            <a:r>
              <a:rPr lang="en-GB" dirty="0" err="1" smtClean="0"/>
              <a:t>anksioznosti</a:t>
            </a:r>
            <a:r>
              <a:rPr lang="en-GB" dirty="0" smtClean="0"/>
              <a:t>, </a:t>
            </a:r>
            <a:r>
              <a:rPr lang="en-GB" dirty="0" err="1" smtClean="0"/>
              <a:t>Beckova</a:t>
            </a:r>
            <a:r>
              <a:rPr lang="en-GB" dirty="0" smtClean="0"/>
              <a:t> </a:t>
            </a:r>
            <a:r>
              <a:rPr lang="en-GB" dirty="0" err="1" smtClean="0"/>
              <a:t>skala</a:t>
            </a:r>
            <a:r>
              <a:rPr lang="en-GB" dirty="0" smtClean="0"/>
              <a:t> </a:t>
            </a:r>
            <a:r>
              <a:rPr lang="en-GB" dirty="0" err="1" smtClean="0"/>
              <a:t>beznađa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Procjena</a:t>
            </a:r>
            <a:r>
              <a:rPr lang="en-GB" dirty="0" smtClean="0"/>
              <a:t> </a:t>
            </a:r>
            <a:r>
              <a:rPr lang="en-GB" dirty="0" err="1" smtClean="0"/>
              <a:t>raspoloženja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skali</a:t>
            </a:r>
            <a:r>
              <a:rPr lang="en-GB" dirty="0" smtClean="0"/>
              <a:t> od 0 do 100, </a:t>
            </a:r>
            <a:r>
              <a:rPr lang="en-GB" dirty="0" err="1" smtClean="0"/>
              <a:t>rangiranje</a:t>
            </a:r>
            <a:r>
              <a:rPr lang="en-GB" dirty="0" smtClean="0"/>
              <a:t> u tri </a:t>
            </a:r>
            <a:r>
              <a:rPr lang="en-GB" dirty="0" err="1" smtClean="0"/>
              <a:t>kategorije</a:t>
            </a:r>
            <a:r>
              <a:rPr lang="en-GB" dirty="0" smtClean="0"/>
              <a:t> (</a:t>
            </a:r>
            <a:r>
              <a:rPr lang="en-GB" dirty="0" err="1" smtClean="0"/>
              <a:t>nisko</a:t>
            </a:r>
            <a:r>
              <a:rPr lang="en-GB" dirty="0" smtClean="0"/>
              <a:t>, </a:t>
            </a:r>
            <a:r>
              <a:rPr lang="en-GB" dirty="0" err="1" smtClean="0"/>
              <a:t>srednje</a:t>
            </a:r>
            <a:r>
              <a:rPr lang="hr-HR" dirty="0" smtClean="0"/>
              <a:t>,</a:t>
            </a:r>
            <a:r>
              <a:rPr lang="en-GB" dirty="0" smtClean="0"/>
              <a:t> </a:t>
            </a:r>
            <a:r>
              <a:rPr lang="en-GB" dirty="0" err="1" smtClean="0"/>
              <a:t>jako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Zapisivanje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analiza</a:t>
            </a:r>
            <a:r>
              <a:rPr lang="en-GB" dirty="0" smtClean="0"/>
              <a:t> </a:t>
            </a:r>
            <a:r>
              <a:rPr lang="en-GB" dirty="0" err="1" smtClean="0"/>
              <a:t>rezultata</a:t>
            </a:r>
            <a:r>
              <a:rPr lang="en-GB" dirty="0" smtClean="0"/>
              <a:t>, </a:t>
            </a:r>
            <a:r>
              <a:rPr lang="en-GB" dirty="0" err="1" smtClean="0"/>
              <a:t>grafički</a:t>
            </a:r>
            <a:r>
              <a:rPr lang="en-GB" dirty="0" smtClean="0"/>
              <a:t> </a:t>
            </a:r>
            <a:r>
              <a:rPr lang="en-GB" dirty="0" err="1" smtClean="0"/>
              <a:t>prikaz</a:t>
            </a:r>
            <a:r>
              <a:rPr lang="en-GB" dirty="0" smtClean="0"/>
              <a:t> </a:t>
            </a:r>
            <a:r>
              <a:rPr lang="en-GB" dirty="0" err="1" smtClean="0"/>
              <a:t>rezultata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26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Pregled</a:t>
            </a:r>
            <a:r>
              <a:rPr lang="en-GB" dirty="0" smtClean="0"/>
              <a:t> </a:t>
            </a:r>
            <a:r>
              <a:rPr lang="en-GB" dirty="0" err="1" smtClean="0"/>
              <a:t>iznošenja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, </a:t>
            </a:r>
            <a:r>
              <a:rPr lang="en-GB" dirty="0" err="1" smtClean="0"/>
              <a:t>identifikacije</a:t>
            </a:r>
            <a:r>
              <a:rPr lang="en-GB" dirty="0" smtClean="0"/>
              <a:t> </a:t>
            </a:r>
            <a:r>
              <a:rPr lang="en-GB" dirty="0" err="1" smtClean="0"/>
              <a:t>problema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određivanje</a:t>
            </a:r>
            <a:r>
              <a:rPr lang="en-GB" dirty="0" smtClean="0"/>
              <a:t> </a:t>
            </a:r>
            <a:r>
              <a:rPr lang="en-GB" dirty="0" err="1" smtClean="0"/>
              <a:t>ciljeva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2358"/>
            <a:ext cx="7239000" cy="4391352"/>
          </a:xfrm>
        </p:spPr>
        <p:txBody>
          <a:bodyPr/>
          <a:lstStyle/>
          <a:p>
            <a:r>
              <a:rPr lang="en-GB" b="1" dirty="0" err="1" smtClean="0"/>
              <a:t>Identificiranje</a:t>
            </a:r>
            <a:r>
              <a:rPr lang="en-GB" b="1" dirty="0" smtClean="0"/>
              <a:t> </a:t>
            </a:r>
            <a:r>
              <a:rPr lang="en-GB" b="1" dirty="0" err="1" smtClean="0"/>
              <a:t>specifičnih</a:t>
            </a:r>
            <a:r>
              <a:rPr lang="en-GB" b="1" dirty="0" smtClean="0"/>
              <a:t> </a:t>
            </a:r>
            <a:r>
              <a:rPr lang="en-GB" b="1" dirty="0" err="1" smtClean="0"/>
              <a:t>problema</a:t>
            </a:r>
            <a:r>
              <a:rPr lang="en-GB" b="1" dirty="0" smtClean="0"/>
              <a:t> </a:t>
            </a:r>
            <a:r>
              <a:rPr lang="en-GB" dirty="0" smtClean="0"/>
              <a:t>- </a:t>
            </a:r>
            <a:r>
              <a:rPr lang="en-GB" dirty="0" err="1" smtClean="0"/>
              <a:t>terapeut</a:t>
            </a:r>
            <a:r>
              <a:rPr lang="en-GB" dirty="0" smtClean="0"/>
              <a:t> </a:t>
            </a:r>
            <a:r>
              <a:rPr lang="en-GB" dirty="0" err="1" smtClean="0"/>
              <a:t>vodi</a:t>
            </a:r>
            <a:r>
              <a:rPr lang="en-GB" dirty="0" smtClean="0"/>
              <a:t> </a:t>
            </a:r>
            <a:r>
              <a:rPr lang="en-GB" dirty="0" err="1" smtClean="0"/>
              <a:t>pacijenta</a:t>
            </a:r>
            <a:r>
              <a:rPr lang="en-GB" dirty="0" smtClean="0"/>
              <a:t> - </a:t>
            </a:r>
            <a:r>
              <a:rPr lang="en-GB" dirty="0" err="1" smtClean="0"/>
              <a:t>pacijent</a:t>
            </a:r>
            <a:r>
              <a:rPr lang="en-GB" dirty="0" smtClean="0"/>
              <a:t> </a:t>
            </a:r>
            <a:r>
              <a:rPr lang="en-GB" dirty="0" err="1" smtClean="0"/>
              <a:t>iznosi</a:t>
            </a:r>
            <a:r>
              <a:rPr lang="en-GB" dirty="0" smtClean="0"/>
              <a:t> problem - </a:t>
            </a:r>
            <a:r>
              <a:rPr lang="en-GB" dirty="0" err="1" smtClean="0"/>
              <a:t>terapeut</a:t>
            </a:r>
            <a:r>
              <a:rPr lang="en-GB" dirty="0" smtClean="0"/>
              <a:t> </a:t>
            </a:r>
            <a:r>
              <a:rPr lang="en-GB" dirty="0" err="1" smtClean="0"/>
              <a:t>sažima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zajednički</a:t>
            </a:r>
            <a:r>
              <a:rPr lang="en-GB" dirty="0" smtClean="0"/>
              <a:t> </a:t>
            </a:r>
            <a:r>
              <a:rPr lang="en-GB" dirty="0" err="1" smtClean="0"/>
              <a:t>postavljaju</a:t>
            </a:r>
            <a:r>
              <a:rPr lang="en-GB" dirty="0" smtClean="0"/>
              <a:t> </a:t>
            </a:r>
            <a:r>
              <a:rPr lang="en-GB" dirty="0" err="1" smtClean="0"/>
              <a:t>cilj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Pisanje</a:t>
            </a:r>
            <a:r>
              <a:rPr lang="en-GB" dirty="0" smtClean="0"/>
              <a:t> </a:t>
            </a:r>
            <a:r>
              <a:rPr lang="en-GB" b="1" dirty="0" err="1" smtClean="0"/>
              <a:t>liste</a:t>
            </a:r>
            <a:r>
              <a:rPr lang="en-GB" b="1" dirty="0" smtClean="0"/>
              <a:t> </a:t>
            </a:r>
            <a:r>
              <a:rPr lang="en-GB" b="1" dirty="0" err="1" smtClean="0"/>
              <a:t>ciljeva</a:t>
            </a:r>
            <a:r>
              <a:rPr lang="en-GB" b="1" dirty="0" smtClean="0"/>
              <a:t> u </a:t>
            </a:r>
            <a:r>
              <a:rPr lang="en-GB" b="1" dirty="0" err="1" smtClean="0"/>
              <a:t>bihevioralnim</a:t>
            </a:r>
            <a:r>
              <a:rPr lang="en-GB" b="1" dirty="0" smtClean="0"/>
              <a:t> </a:t>
            </a:r>
            <a:r>
              <a:rPr lang="en-GB" b="1" dirty="0" err="1" smtClean="0"/>
              <a:t>terminima</a:t>
            </a:r>
            <a:r>
              <a:rPr lang="hr-HR" b="1" dirty="0" smtClean="0"/>
              <a:t> </a:t>
            </a:r>
            <a:r>
              <a:rPr lang="en-GB" dirty="0" smtClean="0"/>
              <a:t>- </a:t>
            </a:r>
            <a:r>
              <a:rPr lang="en-GB" dirty="0" err="1" smtClean="0"/>
              <a:t>pacijent</a:t>
            </a:r>
            <a:r>
              <a:rPr lang="en-GB" dirty="0" smtClean="0"/>
              <a:t> </a:t>
            </a:r>
            <a:r>
              <a:rPr lang="en-GB" dirty="0" err="1" smtClean="0"/>
              <a:t>aktivno</a:t>
            </a:r>
            <a:r>
              <a:rPr lang="en-GB" dirty="0" smtClean="0"/>
              <a:t> </a:t>
            </a:r>
            <a:r>
              <a:rPr lang="en-GB" dirty="0" err="1" smtClean="0"/>
              <a:t>participira</a:t>
            </a:r>
            <a:endParaRPr lang="en-GB" dirty="0" smtClean="0"/>
          </a:p>
          <a:p>
            <a:r>
              <a:rPr lang="en-GB" dirty="0" err="1" smtClean="0"/>
              <a:t>Provjeravanje</a:t>
            </a:r>
            <a:r>
              <a:rPr lang="en-GB" dirty="0" smtClean="0"/>
              <a:t> </a:t>
            </a:r>
            <a:r>
              <a:rPr lang="en-GB" dirty="0" err="1" smtClean="0"/>
              <a:t>postojanja</a:t>
            </a:r>
            <a:r>
              <a:rPr lang="en-GB" dirty="0" smtClean="0"/>
              <a:t> </a:t>
            </a:r>
            <a:r>
              <a:rPr lang="en-GB" dirty="0" err="1" smtClean="0"/>
              <a:t>suicidalnih</a:t>
            </a:r>
            <a:r>
              <a:rPr lang="en-GB" dirty="0" smtClean="0"/>
              <a:t> </a:t>
            </a:r>
            <a:r>
              <a:rPr lang="en-GB" dirty="0" err="1" smtClean="0"/>
              <a:t>ideja</a:t>
            </a:r>
            <a:r>
              <a:rPr lang="en-GB" b="1" dirty="0" smtClean="0"/>
              <a:t> </a:t>
            </a:r>
            <a:endParaRPr lang="en-GB" dirty="0" smtClean="0"/>
          </a:p>
          <a:p>
            <a:r>
              <a:rPr lang="en-GB" dirty="0" err="1" smtClean="0"/>
              <a:t>Domaća</a:t>
            </a:r>
            <a:r>
              <a:rPr lang="en-GB" dirty="0" smtClean="0"/>
              <a:t> </a:t>
            </a:r>
            <a:r>
              <a:rPr lang="en-GB" dirty="0" err="1" smtClean="0"/>
              <a:t>zadaća</a:t>
            </a:r>
            <a:r>
              <a:rPr lang="hr-HR" dirty="0" smtClean="0"/>
              <a:t> </a:t>
            </a:r>
            <a:r>
              <a:rPr lang="en-GB" dirty="0" smtClean="0"/>
              <a:t>-</a:t>
            </a:r>
            <a:r>
              <a:rPr lang="hr-HR" dirty="0" smtClean="0"/>
              <a:t> </a:t>
            </a:r>
            <a:r>
              <a:rPr lang="en-GB" dirty="0" err="1" smtClean="0"/>
              <a:t>dorađivanje</a:t>
            </a:r>
            <a:r>
              <a:rPr lang="en-GB" dirty="0" smtClean="0"/>
              <a:t> </a:t>
            </a:r>
            <a:r>
              <a:rPr lang="en-GB" dirty="0" err="1" smtClean="0"/>
              <a:t>liste</a:t>
            </a:r>
            <a:r>
              <a:rPr lang="en-GB" dirty="0" smtClean="0"/>
              <a:t> </a:t>
            </a:r>
            <a:r>
              <a:rPr lang="en-GB" dirty="0" err="1" smtClean="0"/>
              <a:t>ciljeva</a:t>
            </a:r>
            <a:endParaRPr lang="en-GB" dirty="0" smtClean="0"/>
          </a:p>
          <a:p>
            <a:r>
              <a:rPr lang="en-GB" dirty="0" err="1" smtClean="0"/>
              <a:t>Terapeut</a:t>
            </a:r>
            <a:r>
              <a:rPr lang="en-GB" dirty="0" smtClean="0"/>
              <a:t> </a:t>
            </a:r>
            <a:r>
              <a:rPr lang="en-GB" dirty="0" err="1" smtClean="0"/>
              <a:t>rezimira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131</TotalTime>
  <Words>853</Words>
  <Application>Microsoft Office PowerPoint</Application>
  <PresentationFormat>On-screen Show (4:3)</PresentationFormat>
  <Paragraphs>120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Trebuchet MS</vt:lpstr>
      <vt:lpstr>Wingdings</vt:lpstr>
      <vt:lpstr>Wingdings 2</vt:lpstr>
      <vt:lpstr>Opulent</vt:lpstr>
      <vt:lpstr>Struktura prve terapijske seanse</vt:lpstr>
      <vt:lpstr>Ciljevi  kognitivnog terapeuta</vt:lpstr>
      <vt:lpstr>Temeljni elementi  kognitivno-terapijske seanse</vt:lpstr>
      <vt:lpstr>Obrazac  zabilješki s terapije</vt:lpstr>
      <vt:lpstr>  Ciljevi inicijalne seanse</vt:lpstr>
      <vt:lpstr>Struktura inicijalne seanse</vt:lpstr>
      <vt:lpstr>  Sastavljanje dnevnog reda (specifičnost prve seanse!)</vt:lpstr>
      <vt:lpstr>Provjera raspoloženja</vt:lpstr>
      <vt:lpstr>Pregled iznošenja problema, identifikacije problema i određivanje ciljeva</vt:lpstr>
      <vt:lpstr>Educiranje pacijenta o kognitivnom modelu</vt:lpstr>
      <vt:lpstr>Očekivanja od terapje</vt:lpstr>
      <vt:lpstr>Educiranje pacijenta o njegovom poremećaju</vt:lpstr>
      <vt:lpstr>Sažetak i zadavanje  domaće zadaće</vt:lpstr>
      <vt:lpstr>Primjer domaće zadaće</vt:lpstr>
      <vt:lpstr>Povratna informacija  ("stalo mi je do vašeg mišljenja")</vt:lpstr>
      <vt:lpstr>Izvješće s terapije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prve terapijske seanse</dc:title>
  <dc:creator>Darko</dc:creator>
  <cp:lastModifiedBy>mkz rakitna</cp:lastModifiedBy>
  <cp:revision>18</cp:revision>
  <dcterms:created xsi:type="dcterms:W3CDTF">2018-02-08T13:48:43Z</dcterms:created>
  <dcterms:modified xsi:type="dcterms:W3CDTF">2018-02-13T10:36:16Z</dcterms:modified>
</cp:coreProperties>
</file>