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>
        <p:scale>
          <a:sx n="80" d="100"/>
          <a:sy n="80" d="100"/>
        </p:scale>
        <p:origin x="-61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4D0C3-AAE2-4FF4-AC88-79908A5DADF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7B6F8-5050-42B5-B6C3-6FFF3058F657}">
      <dgm:prSet phldrT="[besedilo]" custT="1"/>
      <dgm:spPr/>
      <dgm:t>
        <a:bodyPr/>
        <a:lstStyle/>
        <a:p>
          <a:r>
            <a:rPr lang="sl-SI" sz="2000" dirty="0" smtClean="0"/>
            <a:t>LOŠ SAN</a:t>
          </a:r>
          <a:endParaRPr lang="en-US" sz="2000" dirty="0"/>
        </a:p>
      </dgm:t>
    </dgm:pt>
    <dgm:pt modelId="{355FF905-B06C-4C5C-8852-831250CB9596}" type="parTrans" cxnId="{735B2143-F2A2-4AB5-86BC-8132D4A84499}">
      <dgm:prSet/>
      <dgm:spPr/>
      <dgm:t>
        <a:bodyPr/>
        <a:lstStyle/>
        <a:p>
          <a:endParaRPr lang="en-US"/>
        </a:p>
      </dgm:t>
    </dgm:pt>
    <dgm:pt modelId="{3374BF6C-B9D3-4321-A7D9-D142B44A3EE5}" type="sibTrans" cxnId="{735B2143-F2A2-4AB5-86BC-8132D4A84499}">
      <dgm:prSet/>
      <dgm:spPr/>
      <dgm:t>
        <a:bodyPr/>
        <a:lstStyle/>
        <a:p>
          <a:endParaRPr lang="en-US"/>
        </a:p>
      </dgm:t>
    </dgm:pt>
    <dgm:pt modelId="{3AD0870F-5814-4C7E-8734-2A756E380C7D}">
      <dgm:prSet phldrT="[besedilo]"/>
      <dgm:spPr/>
      <dgm:t>
        <a:bodyPr/>
        <a:lstStyle/>
        <a:p>
          <a:r>
            <a:rPr lang="sl-SI" dirty="0" smtClean="0"/>
            <a:t>LOŠE RASPOLOŽENJE</a:t>
          </a:r>
          <a:endParaRPr lang="en-US" dirty="0"/>
        </a:p>
      </dgm:t>
    </dgm:pt>
    <dgm:pt modelId="{0371EF8B-21DE-438D-9CD1-7AE21EF1931E}" type="parTrans" cxnId="{CA006DA7-2569-4B2A-A5D2-AA2B6E332426}">
      <dgm:prSet/>
      <dgm:spPr/>
      <dgm:t>
        <a:bodyPr/>
        <a:lstStyle/>
        <a:p>
          <a:endParaRPr lang="en-US"/>
        </a:p>
      </dgm:t>
    </dgm:pt>
    <dgm:pt modelId="{5689B4C3-BF66-41A6-A24F-0687FA5259CB}" type="sibTrans" cxnId="{CA006DA7-2569-4B2A-A5D2-AA2B6E332426}">
      <dgm:prSet/>
      <dgm:spPr/>
      <dgm:t>
        <a:bodyPr/>
        <a:lstStyle/>
        <a:p>
          <a:endParaRPr lang="en-US"/>
        </a:p>
      </dgm:t>
    </dgm:pt>
    <dgm:pt modelId="{C4D20D84-7B16-477D-95CF-D6678534D657}" type="pres">
      <dgm:prSet presAssocID="{5654D0C3-AAE2-4FF4-AC88-79908A5DAD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34DAE4-C9C0-454F-8CD5-5F1E58EF3DB1}" type="pres">
      <dgm:prSet presAssocID="{B247B6F8-5050-42B5-B6C3-6FFF3058F6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89DF6-D7AB-410A-B5CF-88B240FC596E}" type="pres">
      <dgm:prSet presAssocID="{3374BF6C-B9D3-4321-A7D9-D142B44A3E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03B4A6-FFE0-43E3-9769-351695AF220B}" type="pres">
      <dgm:prSet presAssocID="{3374BF6C-B9D3-4321-A7D9-D142B44A3E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80FD79F-BED1-4EAD-98FB-54A668034D4F}" type="pres">
      <dgm:prSet presAssocID="{3AD0870F-5814-4C7E-8734-2A756E380C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E0CEA-8384-4F4D-B491-0BC239418AF8}" type="pres">
      <dgm:prSet presAssocID="{5689B4C3-BF66-41A6-A24F-0687FA5259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FA6015D-023B-4489-9F45-383316A59495}" type="pres">
      <dgm:prSet presAssocID="{5689B4C3-BF66-41A6-A24F-0687FA5259CB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735B2143-F2A2-4AB5-86BC-8132D4A84499}" srcId="{5654D0C3-AAE2-4FF4-AC88-79908A5DADFA}" destId="{B247B6F8-5050-42B5-B6C3-6FFF3058F657}" srcOrd="0" destOrd="0" parTransId="{355FF905-B06C-4C5C-8852-831250CB9596}" sibTransId="{3374BF6C-B9D3-4321-A7D9-D142B44A3EE5}"/>
    <dgm:cxn modelId="{5482F8E3-4D10-4BDA-96D2-156351BC2D25}" type="presOf" srcId="{3374BF6C-B9D3-4321-A7D9-D142B44A3EE5}" destId="{BCC89DF6-D7AB-410A-B5CF-88B240FC596E}" srcOrd="0" destOrd="0" presId="urn:microsoft.com/office/officeart/2005/8/layout/cycle2"/>
    <dgm:cxn modelId="{CA006DA7-2569-4B2A-A5D2-AA2B6E332426}" srcId="{5654D0C3-AAE2-4FF4-AC88-79908A5DADFA}" destId="{3AD0870F-5814-4C7E-8734-2A756E380C7D}" srcOrd="1" destOrd="0" parTransId="{0371EF8B-21DE-438D-9CD1-7AE21EF1931E}" sibTransId="{5689B4C3-BF66-41A6-A24F-0687FA5259CB}"/>
    <dgm:cxn modelId="{62D3353C-B203-4860-ABCB-CEFD9C25BCA0}" type="presOf" srcId="{5654D0C3-AAE2-4FF4-AC88-79908A5DADFA}" destId="{C4D20D84-7B16-477D-95CF-D6678534D657}" srcOrd="0" destOrd="0" presId="urn:microsoft.com/office/officeart/2005/8/layout/cycle2"/>
    <dgm:cxn modelId="{996E9F87-E0A4-4A0F-98D5-DBFEC62A6224}" type="presOf" srcId="{5689B4C3-BF66-41A6-A24F-0687FA5259CB}" destId="{E6BE0CEA-8384-4F4D-B491-0BC239418AF8}" srcOrd="0" destOrd="0" presId="urn:microsoft.com/office/officeart/2005/8/layout/cycle2"/>
    <dgm:cxn modelId="{1B95F183-79F2-467C-B6A0-B71843DEAAF1}" type="presOf" srcId="{B247B6F8-5050-42B5-B6C3-6FFF3058F657}" destId="{E234DAE4-C9C0-454F-8CD5-5F1E58EF3DB1}" srcOrd="0" destOrd="0" presId="urn:microsoft.com/office/officeart/2005/8/layout/cycle2"/>
    <dgm:cxn modelId="{7F4B35A5-ADA0-47F4-B2FE-45541C7558EA}" type="presOf" srcId="{5689B4C3-BF66-41A6-A24F-0687FA5259CB}" destId="{1FA6015D-023B-4489-9F45-383316A59495}" srcOrd="1" destOrd="0" presId="urn:microsoft.com/office/officeart/2005/8/layout/cycle2"/>
    <dgm:cxn modelId="{42F44498-3168-4FCF-AE14-E77C9FB3163C}" type="presOf" srcId="{3AD0870F-5814-4C7E-8734-2A756E380C7D}" destId="{480FD79F-BED1-4EAD-98FB-54A668034D4F}" srcOrd="0" destOrd="0" presId="urn:microsoft.com/office/officeart/2005/8/layout/cycle2"/>
    <dgm:cxn modelId="{F7AF47D1-5D5F-4604-A68B-2BFC30EDF65D}" type="presOf" srcId="{3374BF6C-B9D3-4321-A7D9-D142B44A3EE5}" destId="{C203B4A6-FFE0-43E3-9769-351695AF220B}" srcOrd="1" destOrd="0" presId="urn:microsoft.com/office/officeart/2005/8/layout/cycle2"/>
    <dgm:cxn modelId="{66542F3C-CD02-42E7-80B3-5D96CD7E53AD}" type="presParOf" srcId="{C4D20D84-7B16-477D-95CF-D6678534D657}" destId="{E234DAE4-C9C0-454F-8CD5-5F1E58EF3DB1}" srcOrd="0" destOrd="0" presId="urn:microsoft.com/office/officeart/2005/8/layout/cycle2"/>
    <dgm:cxn modelId="{0E427300-9AEE-48C7-8CF7-E41658EECC74}" type="presParOf" srcId="{C4D20D84-7B16-477D-95CF-D6678534D657}" destId="{BCC89DF6-D7AB-410A-B5CF-88B240FC596E}" srcOrd="1" destOrd="0" presId="urn:microsoft.com/office/officeart/2005/8/layout/cycle2"/>
    <dgm:cxn modelId="{BEDE75BA-C1DF-4F08-A9AA-E8EE9DCF58DB}" type="presParOf" srcId="{BCC89DF6-D7AB-410A-B5CF-88B240FC596E}" destId="{C203B4A6-FFE0-43E3-9769-351695AF220B}" srcOrd="0" destOrd="0" presId="urn:microsoft.com/office/officeart/2005/8/layout/cycle2"/>
    <dgm:cxn modelId="{8C5F4404-EB6A-4601-8D53-5D4905F03CC4}" type="presParOf" srcId="{C4D20D84-7B16-477D-95CF-D6678534D657}" destId="{480FD79F-BED1-4EAD-98FB-54A668034D4F}" srcOrd="2" destOrd="0" presId="urn:microsoft.com/office/officeart/2005/8/layout/cycle2"/>
    <dgm:cxn modelId="{A2C3FA8F-ABEC-49AC-BB1F-1B3D16FBD6D5}" type="presParOf" srcId="{C4D20D84-7B16-477D-95CF-D6678534D657}" destId="{E6BE0CEA-8384-4F4D-B491-0BC239418AF8}" srcOrd="3" destOrd="0" presId="urn:microsoft.com/office/officeart/2005/8/layout/cycle2"/>
    <dgm:cxn modelId="{CD1DB9AC-3D33-4BA0-AB46-1BC57B6E306F}" type="presParOf" srcId="{E6BE0CEA-8384-4F4D-B491-0BC239418AF8}" destId="{1FA6015D-023B-4489-9F45-383316A594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E9764-7EE2-4670-AEAD-D4CC810E6E66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918A9DC-2EA8-4169-9E0B-D2809A61850C}">
      <dgm:prSet phldrT="[besedilo]" custT="1"/>
      <dgm:spPr/>
      <dgm:t>
        <a:bodyPr/>
        <a:lstStyle/>
        <a:p>
          <a:r>
            <a:rPr lang="sl-SI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Predisponirajući</a:t>
          </a:r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l-SI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faktori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592D2-4C42-4F94-BF5D-5652B015D377}" type="parTrans" cxnId="{A8925C78-AE4F-45A4-9385-80AAB027D7C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CC8B4-0699-49D6-BEF7-BBC0313FF50D}" type="sibTrans" cxnId="{A8925C78-AE4F-45A4-9385-80AAB027D7C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E5533-05ED-4498-8D8A-B208B355CDF2}">
      <dgm:prSet phldrT="[besedilo]" custT="1"/>
      <dgm:spPr/>
      <dgm:t>
        <a:bodyPr/>
        <a:lstStyle/>
        <a:p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Obiteljska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povijest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problema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sa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spavanjem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66F3A-0D37-4217-AD03-8CBC719E9C8D}" type="parTrans" cxnId="{3A57BC2D-B286-4FD7-AC3F-E8273F130BA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65289-7D33-4DE6-B23F-3942B1C666E4}" type="sibTrans" cxnId="{3A57BC2D-B286-4FD7-AC3F-E8273F130BA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8A155-5AEE-4E7A-B26C-B9B2E795F991}">
      <dgm:prSet phldrT="[besedilo]" custT="1"/>
      <dgm:spPr/>
      <dgm:t>
        <a:bodyPr/>
        <a:lstStyle/>
        <a:p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Precipitirajući faktori (</a:t>
          </a:r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trigeri</a:t>
          </a:r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9A4BE-9FB0-4524-8DDA-40DD40F4FAE2}" type="parTrans" cxnId="{B8214F9C-73D3-486A-8EAD-763A43506577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EF1FD-77B1-426A-BFA7-52CA3DD7CAEA}" type="sibTrans" cxnId="{B8214F9C-73D3-486A-8EAD-763A43506577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ABE81-0D32-4F15-BAAF-0BFC78A97E72}">
      <dgm:prSet phldrT="[besedilo]" custT="1"/>
      <dgm:spPr/>
      <dgm:t>
        <a:bodyPr/>
        <a:lstStyle/>
        <a:p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Stresni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događaji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preuzimanje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novih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obaveza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gubitak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posla, bolesti…)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84511-B8A6-4A1C-99EB-507A79D581EB}" type="parTrans" cxnId="{D466CF05-998E-41D0-9D0E-1D9CFEBFAB2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B926A-CA13-4C79-A473-4AE5B393827E}" type="sibTrans" cxnId="{D466CF05-998E-41D0-9D0E-1D9CFEBFAB2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67CD5-6723-4D63-9D8F-8750F6984109}">
      <dgm:prSet phldrT="[besedilo]" custT="1"/>
      <dgm:spPr/>
      <dgm:t>
        <a:bodyPr/>
        <a:lstStyle/>
        <a:p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Šumovi u 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kući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0B67D-BAC9-4979-9EF3-C1DAC4E8C204}" type="parTrans" cxnId="{5BDF6554-5BED-4BD1-A8EB-219A309BAD1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F8625-8C59-4B83-9CF7-4610A2D53EFA}" type="sibTrans" cxnId="{5BDF6554-5BED-4BD1-A8EB-219A309BAD1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DDF64-C6FC-4E44-B6E0-778F99B41F42}">
      <dgm:prSet phldrT="[besedilo]" custT="1"/>
      <dgm:spPr/>
      <dgm:t>
        <a:bodyPr/>
        <a:lstStyle/>
        <a:p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Održavajući faktori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40145-7422-406D-9A3D-3DBD37DC9E30}" type="parTrans" cxnId="{EA9E476D-134B-4D1E-8C86-5377FD93519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DC67F-5D59-44C3-BA35-28550893E006}" type="sibTrans" cxnId="{EA9E476D-134B-4D1E-8C86-5377FD93519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05444-2696-4858-976E-B0A881A6834C}">
      <dgm:prSet phldrT="[besedilo]" custT="1"/>
      <dgm:spPr/>
      <dgm:t>
        <a:bodyPr/>
        <a:lstStyle/>
        <a:p>
          <a:r>
            <a:rPr lang="sl-SI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Loša</a:t>
          </a:r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 higiena </a:t>
          </a:r>
          <a:r>
            <a:rPr lang="sl-SI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spavanja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29910D-2D3A-4AE9-882C-4D9EFDA00AAF}" type="parTrans" cxnId="{8417FA14-4FF4-46BE-B9E9-B6B03B68819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0B854-0F44-4000-8C1B-4BA2110EDDD9}" type="sibTrans" cxnId="{8417FA14-4FF4-46BE-B9E9-B6B03B68819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CF975-6F19-4431-8557-D0743A32F387}">
      <dgm:prSet phldrT="[besedilo]" custT="1"/>
      <dgm:spPr/>
      <dgm:t>
        <a:bodyPr/>
        <a:lstStyle/>
        <a:p>
          <a:r>
            <a:rPr lang="hr-HR" sz="2400" dirty="0" smtClean="0">
              <a:latin typeface="Arial" panose="020B0604020202020204" pitchFamily="34" charset="0"/>
              <a:cs typeface="Arial" panose="020B0604020202020204" pitchFamily="34" charset="0"/>
            </a:rPr>
            <a:t>Prisiljavanje na spavanje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19F4A-AFBF-4D70-9C2A-1A67F37EB486}" type="parTrans" cxnId="{E9D283E6-C5AC-4550-92DF-9A32106F639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1115C-70A2-454B-990D-E82B1A9F63EE}" type="sibTrans" cxnId="{E9D283E6-C5AC-4550-92DF-9A32106F639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00EBA-F71C-400F-A8BF-CDE47147376A}">
      <dgm:prSet phldrT="[besedilo]" custT="1"/>
      <dgm:spPr/>
      <dgm:t>
        <a:bodyPr/>
        <a:lstStyle/>
        <a:p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Promjene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kod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kuće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djeca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…)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45B10-8A38-4353-9D2E-916BF1DCE216}" type="parTrans" cxnId="{597C2E11-AC17-4BE7-8C23-6DED5790216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7972A-B304-42E6-8693-82831B779683}" type="sibTrans" cxnId="{597C2E11-AC17-4BE7-8C23-6DED5790216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F1F58-7651-4283-8818-59056EC207B4}">
      <dgm:prSet phldrT="[besedilo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3AF44-E288-4C5F-A2B6-4A9D53DAA705}" type="parTrans" cxnId="{2BCF16B5-77FE-4372-BFB3-18F97ED744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AD421A-7A30-4686-83AE-3C058424A38F}" type="sibTrans" cxnId="{2BCF16B5-77FE-4372-BFB3-18F97ED744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54946-4582-460E-AFFE-79D107B20A48}">
      <dgm:prSet phldrT="[besedilo]" custT="1"/>
      <dgm:spPr/>
      <dgm:t>
        <a:bodyPr/>
        <a:lstStyle/>
        <a:p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Crta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osjetljivosti</a:t>
          </a:r>
          <a:r>
            <a:rPr lang="sl-SI" sz="2000" dirty="0" smtClean="0">
              <a:latin typeface="Arial" panose="020B0604020202020204" pitchFamily="34" charset="0"/>
              <a:cs typeface="Arial" panose="020B0604020202020204" pitchFamily="34" charset="0"/>
            </a:rPr>
            <a:t> na </a:t>
          </a:r>
          <a:r>
            <a:rPr lang="sl-SI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anksioznost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FCD66-3D73-497C-8788-6C6331605BF6}" type="parTrans" cxnId="{0C2A3CA1-B7B3-4FCC-A666-A40099091605}">
      <dgm:prSet/>
      <dgm:spPr/>
      <dgm:t>
        <a:bodyPr/>
        <a:lstStyle/>
        <a:p>
          <a:endParaRPr lang="en-US" sz="2000"/>
        </a:p>
      </dgm:t>
    </dgm:pt>
    <dgm:pt modelId="{D0D9E19C-248B-4EE2-AFB6-40C673BCAEF1}" type="sibTrans" cxnId="{0C2A3CA1-B7B3-4FCC-A666-A40099091605}">
      <dgm:prSet/>
      <dgm:spPr/>
      <dgm:t>
        <a:bodyPr/>
        <a:lstStyle/>
        <a:p>
          <a:endParaRPr lang="en-US" sz="2000"/>
        </a:p>
      </dgm:t>
    </dgm:pt>
    <dgm:pt modelId="{3E840863-D61E-4A94-BD79-FB9479E7E134}">
      <dgm:prSet phldrT="[besedilo]" custT="1"/>
      <dgm:spPr/>
      <dgm:t>
        <a:bodyPr/>
        <a:lstStyle/>
        <a:p>
          <a:r>
            <a:rPr lang="hr-HR" sz="2000" dirty="0" smtClean="0">
              <a:latin typeface="Arial" panose="020B0604020202020204" pitchFamily="34" charset="0"/>
              <a:cs typeface="Arial" panose="020B0604020202020204" pitchFamily="34" charset="0"/>
            </a:rPr>
            <a:t>Sami za sebe nisu dovoljni za razvoj nesanice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AD696-D259-4362-A77B-91B371F578DC}" type="parTrans" cxnId="{EDD68ECE-FB49-4BAB-868D-24AFAD10AF6B}">
      <dgm:prSet/>
      <dgm:spPr/>
      <dgm:t>
        <a:bodyPr/>
        <a:lstStyle/>
        <a:p>
          <a:endParaRPr lang="en-US" sz="2000"/>
        </a:p>
      </dgm:t>
    </dgm:pt>
    <dgm:pt modelId="{31972891-21C8-45E8-8F6A-055803DF094C}" type="sibTrans" cxnId="{EDD68ECE-FB49-4BAB-868D-24AFAD10AF6B}">
      <dgm:prSet/>
      <dgm:spPr/>
      <dgm:t>
        <a:bodyPr/>
        <a:lstStyle/>
        <a:p>
          <a:endParaRPr lang="en-US" sz="2000"/>
        </a:p>
      </dgm:t>
    </dgm:pt>
    <dgm:pt modelId="{B7571141-C033-4FB1-B775-2F6F5F803A45}">
      <dgm:prSet phldrT="[besedilo]" custT="1"/>
      <dgm:spPr/>
      <dgm:t>
        <a:bodyPr/>
        <a:lstStyle/>
        <a:p>
          <a:r>
            <a:rPr lang="hr-HR" sz="2000" dirty="0" smtClean="0">
              <a:latin typeface="Arial" panose="020B0604020202020204" pitchFamily="34" charset="0"/>
              <a:cs typeface="Arial" panose="020B0604020202020204" pitchFamily="34" charset="0"/>
            </a:rPr>
            <a:t>Nisu uvijek negativni; velike promjene (dobre ili loše) dovode do stresa i mogu dovesti do razvoja akutne nesanice (kraće od 3 mjeseca)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81DB1-A486-4E65-9E4C-BB5D2ACF08D3}" type="parTrans" cxnId="{A7541E4A-895A-4FDE-81B9-07CA0A92D835}">
      <dgm:prSet/>
      <dgm:spPr/>
      <dgm:t>
        <a:bodyPr/>
        <a:lstStyle/>
        <a:p>
          <a:endParaRPr lang="en-US" sz="2000"/>
        </a:p>
      </dgm:t>
    </dgm:pt>
    <dgm:pt modelId="{C0E530E1-8315-4F3E-8F00-B773A55273D7}" type="sibTrans" cxnId="{A7541E4A-895A-4FDE-81B9-07CA0A92D835}">
      <dgm:prSet/>
      <dgm:spPr/>
      <dgm:t>
        <a:bodyPr/>
        <a:lstStyle/>
        <a:p>
          <a:endParaRPr lang="en-US" sz="2000"/>
        </a:p>
      </dgm:t>
    </dgm:pt>
    <dgm:pt modelId="{6749B3D5-2B09-44FE-BBC2-4261DB139E09}" type="pres">
      <dgm:prSet presAssocID="{2E3E9764-7EE2-4670-AEAD-D4CC810E6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1104E-00FA-4F7C-BE2E-E31101EB151A}" type="pres">
      <dgm:prSet presAssocID="{6918A9DC-2EA8-4169-9E0B-D2809A61850C}" presName="composite" presStyleCnt="0"/>
      <dgm:spPr/>
      <dgm:t>
        <a:bodyPr/>
        <a:lstStyle/>
        <a:p>
          <a:endParaRPr lang="en-US"/>
        </a:p>
      </dgm:t>
    </dgm:pt>
    <dgm:pt modelId="{07CB6229-FC5E-4EBF-AB58-C854F340FC9D}" type="pres">
      <dgm:prSet presAssocID="{6918A9DC-2EA8-4169-9E0B-D2809A6185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63D48-D908-4B6B-8693-75ECDBC1111F}" type="pres">
      <dgm:prSet presAssocID="{6918A9DC-2EA8-4169-9E0B-D2809A6185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87705-DBE9-4AC6-8590-CDE940260F91}" type="pres">
      <dgm:prSet presAssocID="{CCECC8B4-0699-49D6-BEF7-BBC0313FF50D}" presName="space" presStyleCnt="0"/>
      <dgm:spPr/>
      <dgm:t>
        <a:bodyPr/>
        <a:lstStyle/>
        <a:p>
          <a:endParaRPr lang="en-US"/>
        </a:p>
      </dgm:t>
    </dgm:pt>
    <dgm:pt modelId="{6FD5D9D8-13BF-49A6-8B38-82E97709F295}" type="pres">
      <dgm:prSet presAssocID="{E8B8A155-5AEE-4E7A-B26C-B9B2E795F991}" presName="composite" presStyleCnt="0"/>
      <dgm:spPr/>
      <dgm:t>
        <a:bodyPr/>
        <a:lstStyle/>
        <a:p>
          <a:endParaRPr lang="en-US"/>
        </a:p>
      </dgm:t>
    </dgm:pt>
    <dgm:pt modelId="{826AC038-F6F0-4C21-A3D7-526DE1ACAB88}" type="pres">
      <dgm:prSet presAssocID="{E8B8A155-5AEE-4E7A-B26C-B9B2E795F9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B5A26-87FA-48C9-9705-16270F755741}" type="pres">
      <dgm:prSet presAssocID="{E8B8A155-5AEE-4E7A-B26C-B9B2E795F9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248FA-9495-448C-A63C-85C09C943E87}" type="pres">
      <dgm:prSet presAssocID="{667EF1FD-77B1-426A-BFA7-52CA3DD7CAEA}" presName="space" presStyleCnt="0"/>
      <dgm:spPr/>
      <dgm:t>
        <a:bodyPr/>
        <a:lstStyle/>
        <a:p>
          <a:endParaRPr lang="en-US"/>
        </a:p>
      </dgm:t>
    </dgm:pt>
    <dgm:pt modelId="{0FA3C895-A6CC-45D0-86B6-AADE61908259}" type="pres">
      <dgm:prSet presAssocID="{0BBDDF64-C6FC-4E44-B6E0-778F99B41F42}" presName="composite" presStyleCnt="0"/>
      <dgm:spPr/>
      <dgm:t>
        <a:bodyPr/>
        <a:lstStyle/>
        <a:p>
          <a:endParaRPr lang="en-US"/>
        </a:p>
      </dgm:t>
    </dgm:pt>
    <dgm:pt modelId="{61779C57-C788-453F-9A74-70B0832B7E23}" type="pres">
      <dgm:prSet presAssocID="{0BBDDF64-C6FC-4E44-B6E0-778F99B41F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BE88F-AA3B-414B-9DF4-B733C54BDE4D}" type="pres">
      <dgm:prSet presAssocID="{0BBDDF64-C6FC-4E44-B6E0-778F99B41F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68ECE-FB49-4BAB-868D-24AFAD10AF6B}" srcId="{6918A9DC-2EA8-4169-9E0B-D2809A61850C}" destId="{3E840863-D61E-4A94-BD79-FB9479E7E134}" srcOrd="2" destOrd="0" parTransId="{725AD696-D259-4362-A77B-91B371F578DC}" sibTransId="{31972891-21C8-45E8-8F6A-055803DF094C}"/>
    <dgm:cxn modelId="{E42B52E2-52BF-4DD6-9862-90E8F9092BBB}" type="presOf" srcId="{A7DCF975-6F19-4431-8557-D0743A32F387}" destId="{E32BE88F-AA3B-414B-9DF4-B733C54BDE4D}" srcOrd="0" destOrd="1" presId="urn:microsoft.com/office/officeart/2005/8/layout/hList1"/>
    <dgm:cxn modelId="{424FD8AD-C64E-47E2-88E5-275E924F0C96}" type="presOf" srcId="{E8867CD5-6723-4D63-9D8F-8750F6984109}" destId="{9AFB5A26-87FA-48C9-9705-16270F755741}" srcOrd="0" destOrd="1" presId="urn:microsoft.com/office/officeart/2005/8/layout/hList1"/>
    <dgm:cxn modelId="{5BDF6554-5BED-4BD1-A8EB-219A309BAD13}" srcId="{E8B8A155-5AEE-4E7A-B26C-B9B2E795F991}" destId="{E8867CD5-6723-4D63-9D8F-8750F6984109}" srcOrd="1" destOrd="0" parTransId="{B620B67D-BAC9-4979-9EF3-C1DAC4E8C204}" sibTransId="{C4FF8625-8C59-4B83-9CF7-4610A2D53EFA}"/>
    <dgm:cxn modelId="{A7541E4A-895A-4FDE-81B9-07CA0A92D835}" srcId="{E8B8A155-5AEE-4E7A-B26C-B9B2E795F991}" destId="{B7571141-C033-4FB1-B775-2F6F5F803A45}" srcOrd="3" destOrd="0" parTransId="{D9B81DB1-A486-4E65-9E4C-BB5D2ACF08D3}" sibTransId="{C0E530E1-8315-4F3E-8F00-B773A55273D7}"/>
    <dgm:cxn modelId="{D5AE1DA9-C2C5-4CB4-B2A1-F46BC9C929AA}" type="presOf" srcId="{CC5F1F58-7651-4283-8818-59056EC207B4}" destId="{E32BE88F-AA3B-414B-9DF4-B733C54BDE4D}" srcOrd="0" destOrd="2" presId="urn:microsoft.com/office/officeart/2005/8/layout/hList1"/>
    <dgm:cxn modelId="{774F241A-3C61-4C78-B47D-E72747754A6F}" type="presOf" srcId="{2E3E9764-7EE2-4670-AEAD-D4CC810E6E66}" destId="{6749B3D5-2B09-44FE-BBC2-4261DB139E09}" srcOrd="0" destOrd="0" presId="urn:microsoft.com/office/officeart/2005/8/layout/hList1"/>
    <dgm:cxn modelId="{AE4CFD8C-B0C0-4F38-B2D9-71BA3B75351B}" type="presOf" srcId="{E8B8A155-5AEE-4E7A-B26C-B9B2E795F991}" destId="{826AC038-F6F0-4C21-A3D7-526DE1ACAB88}" srcOrd="0" destOrd="0" presId="urn:microsoft.com/office/officeart/2005/8/layout/hList1"/>
    <dgm:cxn modelId="{9B77FECF-DFD6-4942-B26F-2C192C86368C}" type="presOf" srcId="{0BBDDF64-C6FC-4E44-B6E0-778F99B41F42}" destId="{61779C57-C788-453F-9A74-70B0832B7E23}" srcOrd="0" destOrd="0" presId="urn:microsoft.com/office/officeart/2005/8/layout/hList1"/>
    <dgm:cxn modelId="{597C2E11-AC17-4BE7-8C23-6DED5790216A}" srcId="{E8B8A155-5AEE-4E7A-B26C-B9B2E795F991}" destId="{44500EBA-F71C-400F-A8BF-CDE47147376A}" srcOrd="2" destOrd="0" parTransId="{22F45B10-8A38-4353-9D2E-916BF1DCE216}" sibTransId="{2737972A-B304-42E6-8693-82831B779683}"/>
    <dgm:cxn modelId="{699F277E-8579-47F0-B268-7FE28583D86F}" type="presOf" srcId="{6918A9DC-2EA8-4169-9E0B-D2809A61850C}" destId="{07CB6229-FC5E-4EBF-AB58-C854F340FC9D}" srcOrd="0" destOrd="0" presId="urn:microsoft.com/office/officeart/2005/8/layout/hList1"/>
    <dgm:cxn modelId="{EA9E476D-134B-4D1E-8C86-5377FD935195}" srcId="{2E3E9764-7EE2-4670-AEAD-D4CC810E6E66}" destId="{0BBDDF64-C6FC-4E44-B6E0-778F99B41F42}" srcOrd="2" destOrd="0" parTransId="{29340145-7422-406D-9A3D-3DBD37DC9E30}" sibTransId="{CB5DC67F-5D59-44C3-BA35-28550893E006}"/>
    <dgm:cxn modelId="{8417FA14-4FF4-46BE-B9E9-B6B03B68819A}" srcId="{0BBDDF64-C6FC-4E44-B6E0-778F99B41F42}" destId="{E1F05444-2696-4858-976E-B0A881A6834C}" srcOrd="0" destOrd="0" parTransId="{F629910D-2D3A-4AE9-882C-4D9EFDA00AAF}" sibTransId="{3EA0B854-0F44-4000-8C1B-4BA2110EDDD9}"/>
    <dgm:cxn modelId="{E9D283E6-C5AC-4550-92DF-9A32106F639E}" srcId="{0BBDDF64-C6FC-4E44-B6E0-778F99B41F42}" destId="{A7DCF975-6F19-4431-8557-D0743A32F387}" srcOrd="1" destOrd="0" parTransId="{27A19F4A-AFBF-4D70-9C2A-1A67F37EB486}" sibTransId="{10A1115C-70A2-454B-990D-E82B1A9F63EE}"/>
    <dgm:cxn modelId="{2BCF16B5-77FE-4372-BFB3-18F97ED74456}" srcId="{0BBDDF64-C6FC-4E44-B6E0-778F99B41F42}" destId="{CC5F1F58-7651-4283-8818-59056EC207B4}" srcOrd="2" destOrd="0" parTransId="{CE23AF44-E288-4C5F-A2B6-4A9D53DAA705}" sibTransId="{1DAD421A-7A30-4686-83AE-3C058424A38F}"/>
    <dgm:cxn modelId="{D466CF05-998E-41D0-9D0E-1D9CFEBFAB23}" srcId="{E8B8A155-5AEE-4E7A-B26C-B9B2E795F991}" destId="{900ABE81-0D32-4F15-BAAF-0BFC78A97E72}" srcOrd="0" destOrd="0" parTransId="{A8F84511-B8A6-4A1C-99EB-507A79D581EB}" sibTransId="{856B926A-CA13-4C79-A473-4AE5B393827E}"/>
    <dgm:cxn modelId="{D762B8D7-F819-4774-A476-4F4489C28162}" type="presOf" srcId="{44500EBA-F71C-400F-A8BF-CDE47147376A}" destId="{9AFB5A26-87FA-48C9-9705-16270F755741}" srcOrd="0" destOrd="2" presId="urn:microsoft.com/office/officeart/2005/8/layout/hList1"/>
    <dgm:cxn modelId="{C3370D64-43E8-4602-B683-DCAC16003D9E}" type="presOf" srcId="{B7571141-C033-4FB1-B775-2F6F5F803A45}" destId="{9AFB5A26-87FA-48C9-9705-16270F755741}" srcOrd="0" destOrd="3" presId="urn:microsoft.com/office/officeart/2005/8/layout/hList1"/>
    <dgm:cxn modelId="{9524BCCA-F71B-49FF-9631-87AAB5BB6CD8}" type="presOf" srcId="{3E840863-D61E-4A94-BD79-FB9479E7E134}" destId="{63663D48-D908-4B6B-8693-75ECDBC1111F}" srcOrd="0" destOrd="2" presId="urn:microsoft.com/office/officeart/2005/8/layout/hList1"/>
    <dgm:cxn modelId="{3A57BC2D-B286-4FD7-AC3F-E8273F130BA9}" srcId="{6918A9DC-2EA8-4169-9E0B-D2809A61850C}" destId="{759E5533-05ED-4498-8D8A-B208B355CDF2}" srcOrd="0" destOrd="0" parTransId="{EF766F3A-0D37-4217-AD03-8CBC719E9C8D}" sibTransId="{B6965289-7D33-4DE6-B23F-3942B1C666E4}"/>
    <dgm:cxn modelId="{0C2A3CA1-B7B3-4FCC-A666-A40099091605}" srcId="{6918A9DC-2EA8-4169-9E0B-D2809A61850C}" destId="{F3D54946-4582-460E-AFFE-79D107B20A48}" srcOrd="1" destOrd="0" parTransId="{037FCD66-3D73-497C-8788-6C6331605BF6}" sibTransId="{D0D9E19C-248B-4EE2-AFB6-40C673BCAEF1}"/>
    <dgm:cxn modelId="{B1B581CE-D6E9-41DD-A5EF-E6E5A2980A7C}" type="presOf" srcId="{900ABE81-0D32-4F15-BAAF-0BFC78A97E72}" destId="{9AFB5A26-87FA-48C9-9705-16270F755741}" srcOrd="0" destOrd="0" presId="urn:microsoft.com/office/officeart/2005/8/layout/hList1"/>
    <dgm:cxn modelId="{5E18EBFE-CE9B-4608-9F85-84097C2B1743}" type="presOf" srcId="{E1F05444-2696-4858-976E-B0A881A6834C}" destId="{E32BE88F-AA3B-414B-9DF4-B733C54BDE4D}" srcOrd="0" destOrd="0" presId="urn:microsoft.com/office/officeart/2005/8/layout/hList1"/>
    <dgm:cxn modelId="{B8214F9C-73D3-486A-8EAD-763A43506577}" srcId="{2E3E9764-7EE2-4670-AEAD-D4CC810E6E66}" destId="{E8B8A155-5AEE-4E7A-B26C-B9B2E795F991}" srcOrd="1" destOrd="0" parTransId="{9679A4BE-9FB0-4524-8DDA-40DD40F4FAE2}" sibTransId="{667EF1FD-77B1-426A-BFA7-52CA3DD7CAEA}"/>
    <dgm:cxn modelId="{E37A6C75-D47C-4107-ADEF-4D7BADB26250}" type="presOf" srcId="{F3D54946-4582-460E-AFFE-79D107B20A48}" destId="{63663D48-D908-4B6B-8693-75ECDBC1111F}" srcOrd="0" destOrd="1" presId="urn:microsoft.com/office/officeart/2005/8/layout/hList1"/>
    <dgm:cxn modelId="{A8925C78-AE4F-45A4-9385-80AAB027D7C2}" srcId="{2E3E9764-7EE2-4670-AEAD-D4CC810E6E66}" destId="{6918A9DC-2EA8-4169-9E0B-D2809A61850C}" srcOrd="0" destOrd="0" parTransId="{8F5592D2-4C42-4F94-BF5D-5652B015D377}" sibTransId="{CCECC8B4-0699-49D6-BEF7-BBC0313FF50D}"/>
    <dgm:cxn modelId="{70685123-2B31-4D28-BAF4-90F0A01C2AFE}" type="presOf" srcId="{759E5533-05ED-4498-8D8A-B208B355CDF2}" destId="{63663D48-D908-4B6B-8693-75ECDBC1111F}" srcOrd="0" destOrd="0" presId="urn:microsoft.com/office/officeart/2005/8/layout/hList1"/>
    <dgm:cxn modelId="{C951C0D8-35FD-4279-B48A-F946FEA1325F}" type="presParOf" srcId="{6749B3D5-2B09-44FE-BBC2-4261DB139E09}" destId="{4521104E-00FA-4F7C-BE2E-E31101EB151A}" srcOrd="0" destOrd="0" presId="urn:microsoft.com/office/officeart/2005/8/layout/hList1"/>
    <dgm:cxn modelId="{CCB319AB-748F-4123-B8C0-3359841762BF}" type="presParOf" srcId="{4521104E-00FA-4F7C-BE2E-E31101EB151A}" destId="{07CB6229-FC5E-4EBF-AB58-C854F340FC9D}" srcOrd="0" destOrd="0" presId="urn:microsoft.com/office/officeart/2005/8/layout/hList1"/>
    <dgm:cxn modelId="{F8685B7B-2FFD-4AD2-B3B1-F61E5B611277}" type="presParOf" srcId="{4521104E-00FA-4F7C-BE2E-E31101EB151A}" destId="{63663D48-D908-4B6B-8693-75ECDBC1111F}" srcOrd="1" destOrd="0" presId="urn:microsoft.com/office/officeart/2005/8/layout/hList1"/>
    <dgm:cxn modelId="{7E7A8B9D-0D3E-4BC9-9DB3-0AF8D8705E06}" type="presParOf" srcId="{6749B3D5-2B09-44FE-BBC2-4261DB139E09}" destId="{B3D87705-DBE9-4AC6-8590-CDE940260F91}" srcOrd="1" destOrd="0" presId="urn:microsoft.com/office/officeart/2005/8/layout/hList1"/>
    <dgm:cxn modelId="{393C0842-DCE7-43BD-8D60-207EEB955BD1}" type="presParOf" srcId="{6749B3D5-2B09-44FE-BBC2-4261DB139E09}" destId="{6FD5D9D8-13BF-49A6-8B38-82E97709F295}" srcOrd="2" destOrd="0" presId="urn:microsoft.com/office/officeart/2005/8/layout/hList1"/>
    <dgm:cxn modelId="{561F58EA-63D6-40F9-800E-55FB966FA21C}" type="presParOf" srcId="{6FD5D9D8-13BF-49A6-8B38-82E97709F295}" destId="{826AC038-F6F0-4C21-A3D7-526DE1ACAB88}" srcOrd="0" destOrd="0" presId="urn:microsoft.com/office/officeart/2005/8/layout/hList1"/>
    <dgm:cxn modelId="{1084FC0F-EAB6-4A1C-A080-51C9F3A3E2FA}" type="presParOf" srcId="{6FD5D9D8-13BF-49A6-8B38-82E97709F295}" destId="{9AFB5A26-87FA-48C9-9705-16270F755741}" srcOrd="1" destOrd="0" presId="urn:microsoft.com/office/officeart/2005/8/layout/hList1"/>
    <dgm:cxn modelId="{D67FBF2B-146D-4F7F-8207-C7B004E3803B}" type="presParOf" srcId="{6749B3D5-2B09-44FE-BBC2-4261DB139E09}" destId="{454248FA-9495-448C-A63C-85C09C943E87}" srcOrd="3" destOrd="0" presId="urn:microsoft.com/office/officeart/2005/8/layout/hList1"/>
    <dgm:cxn modelId="{689B880F-AA5E-4C8D-ADA8-2C450CFD1614}" type="presParOf" srcId="{6749B3D5-2B09-44FE-BBC2-4261DB139E09}" destId="{0FA3C895-A6CC-45D0-86B6-AADE61908259}" srcOrd="4" destOrd="0" presId="urn:microsoft.com/office/officeart/2005/8/layout/hList1"/>
    <dgm:cxn modelId="{C32D872A-DD3B-4BE2-8316-BE49F9C671EA}" type="presParOf" srcId="{0FA3C895-A6CC-45D0-86B6-AADE61908259}" destId="{61779C57-C788-453F-9A74-70B0832B7E23}" srcOrd="0" destOrd="0" presId="urn:microsoft.com/office/officeart/2005/8/layout/hList1"/>
    <dgm:cxn modelId="{31CB90D6-4A10-4706-94A2-AAE76261C682}" type="presParOf" srcId="{0FA3C895-A6CC-45D0-86B6-AADE61908259}" destId="{E32BE88F-AA3B-414B-9DF4-B733C54BDE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9E99F-4425-45C0-922D-924EAFE76E0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2D46D-C9FF-4C59-AE13-F24B8BAF4297}">
      <dgm:prSet phldrT="[besedilo]" custT="1"/>
      <dgm:spPr/>
      <dgm:t>
        <a:bodyPr/>
        <a:lstStyle/>
        <a:p>
          <a:r>
            <a:rPr lang="hr-HR" sz="2400" dirty="0" smtClean="0">
              <a:latin typeface="Arial" panose="020B0604020202020204" pitchFamily="34" charset="0"/>
              <a:cs typeface="Arial" panose="020B0604020202020204" pitchFamily="34" charset="0"/>
            </a:rPr>
            <a:t>Briga oko lošeg spavanja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BE129-78D0-4D66-9257-471ECCE6BF26}" type="parTrans" cxnId="{ADF0CF53-0C5C-49C9-B2A5-789E1C685EC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1D26F-0721-4986-AC96-C5D928D2E8BF}" type="sibTrans" cxnId="{ADF0CF53-0C5C-49C9-B2A5-789E1C685EC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E9BBD-45F2-4197-8D83-091D6BA800BC}">
      <dgm:prSet phldrT="[besedilo]" custT="1"/>
      <dgm:spPr/>
      <dgm:t>
        <a:bodyPr/>
        <a:lstStyle/>
        <a:p>
          <a:r>
            <a:rPr lang="hr-HR" sz="2400" dirty="0" smtClean="0">
              <a:latin typeface="Arial" panose="020B0604020202020204" pitchFamily="34" charset="0"/>
              <a:cs typeface="Arial" panose="020B0604020202020204" pitchFamily="34" charset="0"/>
            </a:rPr>
            <a:t>Briga oko dnevnih efekata lošeg spavanja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2CD48-06D0-420B-915E-A6B29CF2BBA8}" type="parTrans" cxnId="{F9A4CA00-AABA-4189-9694-7C6DA3A8E52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595D5-9B7D-4616-BE39-A3C863804F94}" type="sibTrans" cxnId="{F9A4CA00-AABA-4189-9694-7C6DA3A8E52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4637A-9FDE-42FB-905B-7B14758444CE}">
      <dgm:prSet phldrT="[besedilo]" custT="1"/>
      <dgm:spPr/>
      <dgm:t>
        <a:bodyPr/>
        <a:lstStyle/>
        <a:p>
          <a:r>
            <a:rPr lang="sl-SI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Pokušavanje</a:t>
          </a:r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sl-SI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neuspjeh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1BE16-1093-4803-AD85-6CF4F008A9FA}" type="parTrans" cxnId="{D5367F7F-CB0D-4D3B-84F0-E5C86584208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E82CB-7779-4DCD-B18F-0DCC5C3461B4}" type="sibTrans" cxnId="{D5367F7F-CB0D-4D3B-84F0-E5C86584208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FA99D-7548-495B-A879-87067E25ACCA}">
      <dgm:prSet phldrT="[besedilo]" custT="1"/>
      <dgm:spPr/>
      <dgm:t>
        <a:bodyPr/>
        <a:lstStyle/>
        <a:p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Nemogućnost </a:t>
          </a:r>
          <a:r>
            <a:rPr lang="sl-SI" sz="2400" dirty="0" smtClean="0">
              <a:latin typeface="Arial" panose="020B0604020202020204" pitchFamily="34" charset="0"/>
              <a:cs typeface="Arial" panose="020B0604020202020204" pitchFamily="34" charset="0"/>
            </a:rPr>
            <a:t>spavanja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04BCA-CE9E-4012-BC87-21BBB813116F}" type="parTrans" cxnId="{F43C1F36-D9D9-4216-AC24-4106F8C26CE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9E29D-7F74-42F4-892C-4326795C1FBA}" type="sibTrans" cxnId="{F43C1F36-D9D9-4216-AC24-4106F8C26CE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FB4ED-DA93-4687-AC65-BAD47C592D2C}" type="pres">
      <dgm:prSet presAssocID="{A339E99F-4425-45C0-922D-924EAFE76E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DB7E46-05D0-4D57-82AB-C0F8E23233F6}" type="pres">
      <dgm:prSet presAssocID="{C982D46D-C9FF-4C59-AE13-F24B8BAF4297}" presName="dummy" presStyleCnt="0"/>
      <dgm:spPr/>
    </dgm:pt>
    <dgm:pt modelId="{B314C19B-D582-4C5C-BE22-9B292DB14D1A}" type="pres">
      <dgm:prSet presAssocID="{C982D46D-C9FF-4C59-AE13-F24B8BAF429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7E929-1406-40E8-8427-E49134F843FF}" type="pres">
      <dgm:prSet presAssocID="{8271D26F-0721-4986-AC96-C5D928D2E8BF}" presName="sibTrans" presStyleLbl="node1" presStyleIdx="0" presStyleCnt="4"/>
      <dgm:spPr/>
      <dgm:t>
        <a:bodyPr/>
        <a:lstStyle/>
        <a:p>
          <a:endParaRPr lang="en-US"/>
        </a:p>
      </dgm:t>
    </dgm:pt>
    <dgm:pt modelId="{D2A28CB1-E1A1-4F44-A4F3-D1AE0EC31E05}" type="pres">
      <dgm:prSet presAssocID="{09AE9BBD-45F2-4197-8D83-091D6BA800BC}" presName="dummy" presStyleCnt="0"/>
      <dgm:spPr/>
    </dgm:pt>
    <dgm:pt modelId="{91ECD214-04CD-4F0A-BB42-1C35BAB580C0}" type="pres">
      <dgm:prSet presAssocID="{09AE9BBD-45F2-4197-8D83-091D6BA800B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CE358-D95B-4E09-A3E8-7E6BE800F94E}" type="pres">
      <dgm:prSet presAssocID="{0F8595D5-9B7D-4616-BE39-A3C863804F94}" presName="sibTrans" presStyleLbl="node1" presStyleIdx="1" presStyleCnt="4"/>
      <dgm:spPr/>
      <dgm:t>
        <a:bodyPr/>
        <a:lstStyle/>
        <a:p>
          <a:endParaRPr lang="en-US"/>
        </a:p>
      </dgm:t>
    </dgm:pt>
    <dgm:pt modelId="{1514EA35-AFD4-4DA9-9BFF-C79D94DD7B9A}" type="pres">
      <dgm:prSet presAssocID="{8BD4637A-9FDE-42FB-905B-7B14758444CE}" presName="dummy" presStyleCnt="0"/>
      <dgm:spPr/>
    </dgm:pt>
    <dgm:pt modelId="{AB5ECB42-4D56-453E-AF49-E0DEE95E838E}" type="pres">
      <dgm:prSet presAssocID="{8BD4637A-9FDE-42FB-905B-7B14758444C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47912-1EF4-4B49-A63A-3C516C7E4B80}" type="pres">
      <dgm:prSet presAssocID="{49FE82CB-7779-4DCD-B18F-0DCC5C3461B4}" presName="sibTrans" presStyleLbl="node1" presStyleIdx="2" presStyleCnt="4"/>
      <dgm:spPr/>
      <dgm:t>
        <a:bodyPr/>
        <a:lstStyle/>
        <a:p>
          <a:endParaRPr lang="en-US"/>
        </a:p>
      </dgm:t>
    </dgm:pt>
    <dgm:pt modelId="{799E7CD1-6E13-4BDE-9BF4-CD01E3979575}" type="pres">
      <dgm:prSet presAssocID="{BDBFA99D-7548-495B-A879-87067E25ACCA}" presName="dummy" presStyleCnt="0"/>
      <dgm:spPr/>
    </dgm:pt>
    <dgm:pt modelId="{9190011C-6279-45BE-865C-E9E256796A77}" type="pres">
      <dgm:prSet presAssocID="{BDBFA99D-7548-495B-A879-87067E25ACCA}" presName="node" presStyleLbl="revTx" presStyleIdx="3" presStyleCnt="4" custScaleX="116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AB0EF-5280-4B60-84D1-9911146AD0C4}" type="pres">
      <dgm:prSet presAssocID="{4119E29D-7F74-42F4-892C-4326795C1FBA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8D53B8B-A0E8-4413-AC37-E0A24E40C24C}" type="presOf" srcId="{A339E99F-4425-45C0-922D-924EAFE76E0C}" destId="{C25FB4ED-DA93-4687-AC65-BAD47C592D2C}" srcOrd="0" destOrd="0" presId="urn:microsoft.com/office/officeart/2005/8/layout/cycle1"/>
    <dgm:cxn modelId="{F43C1F36-D9D9-4216-AC24-4106F8C26CE8}" srcId="{A339E99F-4425-45C0-922D-924EAFE76E0C}" destId="{BDBFA99D-7548-495B-A879-87067E25ACCA}" srcOrd="3" destOrd="0" parTransId="{86E04BCA-CE9E-4012-BC87-21BBB813116F}" sibTransId="{4119E29D-7F74-42F4-892C-4326795C1FBA}"/>
    <dgm:cxn modelId="{1CA02507-3E06-4B5C-A4E2-DC9E3D87D678}" type="presOf" srcId="{BDBFA99D-7548-495B-A879-87067E25ACCA}" destId="{9190011C-6279-45BE-865C-E9E256796A77}" srcOrd="0" destOrd="0" presId="urn:microsoft.com/office/officeart/2005/8/layout/cycle1"/>
    <dgm:cxn modelId="{DE0B0240-EA14-4CF1-A72C-3BEC4B31513E}" type="presOf" srcId="{0F8595D5-9B7D-4616-BE39-A3C863804F94}" destId="{333CE358-D95B-4E09-A3E8-7E6BE800F94E}" srcOrd="0" destOrd="0" presId="urn:microsoft.com/office/officeart/2005/8/layout/cycle1"/>
    <dgm:cxn modelId="{07D793C0-E09B-4EC2-B18F-5C1B93498992}" type="presOf" srcId="{4119E29D-7F74-42F4-892C-4326795C1FBA}" destId="{E84AB0EF-5280-4B60-84D1-9911146AD0C4}" srcOrd="0" destOrd="0" presId="urn:microsoft.com/office/officeart/2005/8/layout/cycle1"/>
    <dgm:cxn modelId="{F921238C-BEBE-4DF6-921A-9E35772147C7}" type="presOf" srcId="{09AE9BBD-45F2-4197-8D83-091D6BA800BC}" destId="{91ECD214-04CD-4F0A-BB42-1C35BAB580C0}" srcOrd="0" destOrd="0" presId="urn:microsoft.com/office/officeart/2005/8/layout/cycle1"/>
    <dgm:cxn modelId="{ADF0CF53-0C5C-49C9-B2A5-789E1C685EC0}" srcId="{A339E99F-4425-45C0-922D-924EAFE76E0C}" destId="{C982D46D-C9FF-4C59-AE13-F24B8BAF4297}" srcOrd="0" destOrd="0" parTransId="{5E9BE129-78D0-4D66-9257-471ECCE6BF26}" sibTransId="{8271D26F-0721-4986-AC96-C5D928D2E8BF}"/>
    <dgm:cxn modelId="{D5367F7F-CB0D-4D3B-84F0-E5C86584208E}" srcId="{A339E99F-4425-45C0-922D-924EAFE76E0C}" destId="{8BD4637A-9FDE-42FB-905B-7B14758444CE}" srcOrd="2" destOrd="0" parTransId="{2131BE16-1093-4803-AD85-6CF4F008A9FA}" sibTransId="{49FE82CB-7779-4DCD-B18F-0DCC5C3461B4}"/>
    <dgm:cxn modelId="{F9A4CA00-AABA-4189-9694-7C6DA3A8E528}" srcId="{A339E99F-4425-45C0-922D-924EAFE76E0C}" destId="{09AE9BBD-45F2-4197-8D83-091D6BA800BC}" srcOrd="1" destOrd="0" parTransId="{C8D2CD48-06D0-420B-915E-A6B29CF2BBA8}" sibTransId="{0F8595D5-9B7D-4616-BE39-A3C863804F94}"/>
    <dgm:cxn modelId="{8C13F389-9708-4A47-9C65-3F787B5F3607}" type="presOf" srcId="{49FE82CB-7779-4DCD-B18F-0DCC5C3461B4}" destId="{60B47912-1EF4-4B49-A63A-3C516C7E4B80}" srcOrd="0" destOrd="0" presId="urn:microsoft.com/office/officeart/2005/8/layout/cycle1"/>
    <dgm:cxn modelId="{001110D1-8110-42B3-B601-1C047EA24EAE}" type="presOf" srcId="{C982D46D-C9FF-4C59-AE13-F24B8BAF4297}" destId="{B314C19B-D582-4C5C-BE22-9B292DB14D1A}" srcOrd="0" destOrd="0" presId="urn:microsoft.com/office/officeart/2005/8/layout/cycle1"/>
    <dgm:cxn modelId="{AB90E4A4-5B20-4ED3-A615-54043CF0D8C4}" type="presOf" srcId="{8271D26F-0721-4986-AC96-C5D928D2E8BF}" destId="{6547E929-1406-40E8-8427-E49134F843FF}" srcOrd="0" destOrd="0" presId="urn:microsoft.com/office/officeart/2005/8/layout/cycle1"/>
    <dgm:cxn modelId="{64149571-C702-4F8D-967C-892D11F69C96}" type="presOf" srcId="{8BD4637A-9FDE-42FB-905B-7B14758444CE}" destId="{AB5ECB42-4D56-453E-AF49-E0DEE95E838E}" srcOrd="0" destOrd="0" presId="urn:microsoft.com/office/officeart/2005/8/layout/cycle1"/>
    <dgm:cxn modelId="{3993187E-6B4F-45A5-8433-2573D5F2DCC1}" type="presParOf" srcId="{C25FB4ED-DA93-4687-AC65-BAD47C592D2C}" destId="{3FDB7E46-05D0-4D57-82AB-C0F8E23233F6}" srcOrd="0" destOrd="0" presId="urn:microsoft.com/office/officeart/2005/8/layout/cycle1"/>
    <dgm:cxn modelId="{B857C984-7DFA-4D21-85D7-579F2E919D12}" type="presParOf" srcId="{C25FB4ED-DA93-4687-AC65-BAD47C592D2C}" destId="{B314C19B-D582-4C5C-BE22-9B292DB14D1A}" srcOrd="1" destOrd="0" presId="urn:microsoft.com/office/officeart/2005/8/layout/cycle1"/>
    <dgm:cxn modelId="{736E0CBA-C34B-4B44-A32F-7F4625DC3A75}" type="presParOf" srcId="{C25FB4ED-DA93-4687-AC65-BAD47C592D2C}" destId="{6547E929-1406-40E8-8427-E49134F843FF}" srcOrd="2" destOrd="0" presId="urn:microsoft.com/office/officeart/2005/8/layout/cycle1"/>
    <dgm:cxn modelId="{9D8F6C90-110F-46F9-A05C-FE01A3CA7B04}" type="presParOf" srcId="{C25FB4ED-DA93-4687-AC65-BAD47C592D2C}" destId="{D2A28CB1-E1A1-4F44-A4F3-D1AE0EC31E05}" srcOrd="3" destOrd="0" presId="urn:microsoft.com/office/officeart/2005/8/layout/cycle1"/>
    <dgm:cxn modelId="{337F69D7-06FB-4D46-823F-12D24A2A4016}" type="presParOf" srcId="{C25FB4ED-DA93-4687-AC65-BAD47C592D2C}" destId="{91ECD214-04CD-4F0A-BB42-1C35BAB580C0}" srcOrd="4" destOrd="0" presId="urn:microsoft.com/office/officeart/2005/8/layout/cycle1"/>
    <dgm:cxn modelId="{430EBF35-DCC6-408B-84AC-059D742753DD}" type="presParOf" srcId="{C25FB4ED-DA93-4687-AC65-BAD47C592D2C}" destId="{333CE358-D95B-4E09-A3E8-7E6BE800F94E}" srcOrd="5" destOrd="0" presId="urn:microsoft.com/office/officeart/2005/8/layout/cycle1"/>
    <dgm:cxn modelId="{D3CCF41E-9334-4579-BB18-62EEB03B6A1C}" type="presParOf" srcId="{C25FB4ED-DA93-4687-AC65-BAD47C592D2C}" destId="{1514EA35-AFD4-4DA9-9BFF-C79D94DD7B9A}" srcOrd="6" destOrd="0" presId="urn:microsoft.com/office/officeart/2005/8/layout/cycle1"/>
    <dgm:cxn modelId="{D678A8F3-7456-4FC4-8CE3-57F24B433F3D}" type="presParOf" srcId="{C25FB4ED-DA93-4687-AC65-BAD47C592D2C}" destId="{AB5ECB42-4D56-453E-AF49-E0DEE95E838E}" srcOrd="7" destOrd="0" presId="urn:microsoft.com/office/officeart/2005/8/layout/cycle1"/>
    <dgm:cxn modelId="{9261B782-E5CD-4227-BA01-71991D793AD4}" type="presParOf" srcId="{C25FB4ED-DA93-4687-AC65-BAD47C592D2C}" destId="{60B47912-1EF4-4B49-A63A-3C516C7E4B80}" srcOrd="8" destOrd="0" presId="urn:microsoft.com/office/officeart/2005/8/layout/cycle1"/>
    <dgm:cxn modelId="{443D3CFF-526D-419D-B0D2-A7AF19FADACD}" type="presParOf" srcId="{C25FB4ED-DA93-4687-AC65-BAD47C592D2C}" destId="{799E7CD1-6E13-4BDE-9BF4-CD01E3979575}" srcOrd="9" destOrd="0" presId="urn:microsoft.com/office/officeart/2005/8/layout/cycle1"/>
    <dgm:cxn modelId="{3444734D-9AD9-4F97-8324-2E422CBE7B56}" type="presParOf" srcId="{C25FB4ED-DA93-4687-AC65-BAD47C592D2C}" destId="{9190011C-6279-45BE-865C-E9E256796A77}" srcOrd="10" destOrd="0" presId="urn:microsoft.com/office/officeart/2005/8/layout/cycle1"/>
    <dgm:cxn modelId="{37EF3B1E-5C01-48E1-928A-F670714D50D6}" type="presParOf" srcId="{C25FB4ED-DA93-4687-AC65-BAD47C592D2C}" destId="{E84AB0EF-5280-4B60-84D1-9911146AD0C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4DAE4-C9C0-454F-8CD5-5F1E58EF3DB1}">
      <dsp:nvSpPr>
        <dsp:cNvPr id="0" name=""/>
        <dsp:cNvSpPr/>
      </dsp:nvSpPr>
      <dsp:spPr>
        <a:xfrm>
          <a:off x="422" y="429047"/>
          <a:ext cx="2413426" cy="2413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LOŠ SAN</a:t>
          </a:r>
          <a:endParaRPr lang="en-US" sz="2000" kern="1200" dirty="0"/>
        </a:p>
      </dsp:txBody>
      <dsp:txXfrm>
        <a:off x="353860" y="782485"/>
        <a:ext cx="1706550" cy="1706550"/>
      </dsp:txXfrm>
    </dsp:sp>
    <dsp:sp modelId="{BCC89DF6-D7AB-410A-B5CF-88B240FC596E}">
      <dsp:nvSpPr>
        <dsp:cNvPr id="0" name=""/>
        <dsp:cNvSpPr/>
      </dsp:nvSpPr>
      <dsp:spPr>
        <a:xfrm>
          <a:off x="2224772" y="88179"/>
          <a:ext cx="1500557" cy="814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24772" y="251085"/>
        <a:ext cx="1256198" cy="488719"/>
      </dsp:txXfrm>
    </dsp:sp>
    <dsp:sp modelId="{480FD79F-BED1-4EAD-98FB-54A668034D4F}">
      <dsp:nvSpPr>
        <dsp:cNvPr id="0" name=""/>
        <dsp:cNvSpPr/>
      </dsp:nvSpPr>
      <dsp:spPr>
        <a:xfrm>
          <a:off x="3621191" y="429047"/>
          <a:ext cx="2413426" cy="2413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LOŠE RASPOLOŽENJE</a:t>
          </a:r>
          <a:endParaRPr lang="en-US" sz="1800" kern="1200" dirty="0"/>
        </a:p>
      </dsp:txBody>
      <dsp:txXfrm>
        <a:off x="3974629" y="782485"/>
        <a:ext cx="1706550" cy="1706550"/>
      </dsp:txXfrm>
    </dsp:sp>
    <dsp:sp modelId="{E6BE0CEA-8384-4F4D-B491-0BC239418AF8}">
      <dsp:nvSpPr>
        <dsp:cNvPr id="0" name=""/>
        <dsp:cNvSpPr/>
      </dsp:nvSpPr>
      <dsp:spPr>
        <a:xfrm rot="10800000">
          <a:off x="2309709" y="2368809"/>
          <a:ext cx="1500557" cy="814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554068" y="2531715"/>
        <a:ext cx="1256198" cy="48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B6229-FC5E-4EBF-AB58-C854F340FC9D}">
      <dsp:nvSpPr>
        <dsp:cNvPr id="0" name=""/>
        <dsp:cNvSpPr/>
      </dsp:nvSpPr>
      <dsp:spPr>
        <a:xfrm>
          <a:off x="2889" y="28758"/>
          <a:ext cx="2817018" cy="1126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Predisponirajući</a:t>
          </a: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l-SI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faktori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9" y="28758"/>
        <a:ext cx="2817018" cy="1126807"/>
      </dsp:txXfrm>
    </dsp:sp>
    <dsp:sp modelId="{63663D48-D908-4B6B-8693-75ECDBC1111F}">
      <dsp:nvSpPr>
        <dsp:cNvPr id="0" name=""/>
        <dsp:cNvSpPr/>
      </dsp:nvSpPr>
      <dsp:spPr>
        <a:xfrm>
          <a:off x="2889" y="1155566"/>
          <a:ext cx="2817018" cy="46390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Obiteljska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povijest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problema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spavanjem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Crta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osjetljivosti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na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anksioznost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Sami za sebe nisu dovoljni za razvoj nesanice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9" y="1155566"/>
        <a:ext cx="2817018" cy="4639049"/>
      </dsp:txXfrm>
    </dsp:sp>
    <dsp:sp modelId="{826AC038-F6F0-4C21-A3D7-526DE1ACAB88}">
      <dsp:nvSpPr>
        <dsp:cNvPr id="0" name=""/>
        <dsp:cNvSpPr/>
      </dsp:nvSpPr>
      <dsp:spPr>
        <a:xfrm>
          <a:off x="3214290" y="28758"/>
          <a:ext cx="2817018" cy="1126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Precipitirajući faktori (</a:t>
          </a: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trigeri</a:t>
          </a: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4290" y="28758"/>
        <a:ext cx="2817018" cy="1126807"/>
      </dsp:txXfrm>
    </dsp:sp>
    <dsp:sp modelId="{9AFB5A26-87FA-48C9-9705-16270F755741}">
      <dsp:nvSpPr>
        <dsp:cNvPr id="0" name=""/>
        <dsp:cNvSpPr/>
      </dsp:nvSpPr>
      <dsp:spPr>
        <a:xfrm>
          <a:off x="3214290" y="1155566"/>
          <a:ext cx="2817018" cy="46390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Stresni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događaji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preuzimanje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novih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obaveza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gubitak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posla, bolesti…)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Šumovi u 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kući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Promjene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kod 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kuće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sl-SI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djeca</a:t>
          </a:r>
          <a:r>
            <a:rPr lang="sl-SI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…)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Nisu uvijek negativni; velike promjene (dobre ili loše) dovode do stresa i mogu dovesti do razvoja akutne nesanice (kraće od 3 mjeseca)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4290" y="1155566"/>
        <a:ext cx="2817018" cy="4639049"/>
      </dsp:txXfrm>
    </dsp:sp>
    <dsp:sp modelId="{61779C57-C788-453F-9A74-70B0832B7E23}">
      <dsp:nvSpPr>
        <dsp:cNvPr id="0" name=""/>
        <dsp:cNvSpPr/>
      </dsp:nvSpPr>
      <dsp:spPr>
        <a:xfrm>
          <a:off x="6425691" y="28758"/>
          <a:ext cx="2817018" cy="1126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Održavajući faktori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5691" y="28758"/>
        <a:ext cx="2817018" cy="1126807"/>
      </dsp:txXfrm>
    </dsp:sp>
    <dsp:sp modelId="{E32BE88F-AA3B-414B-9DF4-B733C54BDE4D}">
      <dsp:nvSpPr>
        <dsp:cNvPr id="0" name=""/>
        <dsp:cNvSpPr/>
      </dsp:nvSpPr>
      <dsp:spPr>
        <a:xfrm>
          <a:off x="6425691" y="1155566"/>
          <a:ext cx="2817018" cy="46390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Loša</a:t>
          </a: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higiena </a:t>
          </a:r>
          <a:r>
            <a:rPr lang="sl-SI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spavanja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Prisiljavanje na spavanje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5691" y="1155566"/>
        <a:ext cx="2817018" cy="4639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4C19B-D582-4C5C-BE22-9B292DB14D1A}">
      <dsp:nvSpPr>
        <dsp:cNvPr id="0" name=""/>
        <dsp:cNvSpPr/>
      </dsp:nvSpPr>
      <dsp:spPr>
        <a:xfrm>
          <a:off x="5214575" y="120524"/>
          <a:ext cx="1918045" cy="191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Briga oko lošeg spavanja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4575" y="120524"/>
        <a:ext cx="1918045" cy="1918045"/>
      </dsp:txXfrm>
    </dsp:sp>
    <dsp:sp modelId="{6547E929-1406-40E8-8427-E49134F843FF}">
      <dsp:nvSpPr>
        <dsp:cNvPr id="0" name=""/>
        <dsp:cNvSpPr/>
      </dsp:nvSpPr>
      <dsp:spPr>
        <a:xfrm>
          <a:off x="1833759" y="-719"/>
          <a:ext cx="5420105" cy="5420105"/>
        </a:xfrm>
        <a:prstGeom prst="circularArrow">
          <a:avLst>
            <a:gd name="adj1" fmla="val 6901"/>
            <a:gd name="adj2" fmla="val 465235"/>
            <a:gd name="adj3" fmla="val 549910"/>
            <a:gd name="adj4" fmla="val 20584856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CD214-04CD-4F0A-BB42-1C35BAB580C0}">
      <dsp:nvSpPr>
        <dsp:cNvPr id="0" name=""/>
        <dsp:cNvSpPr/>
      </dsp:nvSpPr>
      <dsp:spPr>
        <a:xfrm>
          <a:off x="5214575" y="3380097"/>
          <a:ext cx="1918045" cy="191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Briga oko dnevnih efekata lošeg spavanja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4575" y="3380097"/>
        <a:ext cx="1918045" cy="1918045"/>
      </dsp:txXfrm>
    </dsp:sp>
    <dsp:sp modelId="{333CE358-D95B-4E09-A3E8-7E6BE800F94E}">
      <dsp:nvSpPr>
        <dsp:cNvPr id="0" name=""/>
        <dsp:cNvSpPr/>
      </dsp:nvSpPr>
      <dsp:spPr>
        <a:xfrm>
          <a:off x="1833759" y="-719"/>
          <a:ext cx="5420105" cy="5420105"/>
        </a:xfrm>
        <a:prstGeom prst="circularArrow">
          <a:avLst>
            <a:gd name="adj1" fmla="val 6901"/>
            <a:gd name="adj2" fmla="val 465235"/>
            <a:gd name="adj3" fmla="val 5949910"/>
            <a:gd name="adj4" fmla="val 4384856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ECB42-4D56-453E-AF49-E0DEE95E838E}">
      <dsp:nvSpPr>
        <dsp:cNvPr id="0" name=""/>
        <dsp:cNvSpPr/>
      </dsp:nvSpPr>
      <dsp:spPr>
        <a:xfrm>
          <a:off x="1955003" y="3380097"/>
          <a:ext cx="1918045" cy="191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Pokušavanje</a:t>
          </a: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sl-SI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neuspjeh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5003" y="3380097"/>
        <a:ext cx="1918045" cy="1918045"/>
      </dsp:txXfrm>
    </dsp:sp>
    <dsp:sp modelId="{60B47912-1EF4-4B49-A63A-3C516C7E4B80}">
      <dsp:nvSpPr>
        <dsp:cNvPr id="0" name=""/>
        <dsp:cNvSpPr/>
      </dsp:nvSpPr>
      <dsp:spPr>
        <a:xfrm>
          <a:off x="1833759" y="-719"/>
          <a:ext cx="5420105" cy="5420105"/>
        </a:xfrm>
        <a:prstGeom prst="circularArrow">
          <a:avLst>
            <a:gd name="adj1" fmla="val 6901"/>
            <a:gd name="adj2" fmla="val 465235"/>
            <a:gd name="adj3" fmla="val 11349910"/>
            <a:gd name="adj4" fmla="val 9784856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0011C-6279-45BE-865C-E9E256796A77}">
      <dsp:nvSpPr>
        <dsp:cNvPr id="0" name=""/>
        <dsp:cNvSpPr/>
      </dsp:nvSpPr>
      <dsp:spPr>
        <a:xfrm>
          <a:off x="1799584" y="120524"/>
          <a:ext cx="2228883" cy="191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Nemogućnost </a:t>
          </a:r>
          <a:r>
            <a:rPr lang="sl-SI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spavanja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9584" y="120524"/>
        <a:ext cx="2228883" cy="1918045"/>
      </dsp:txXfrm>
    </dsp:sp>
    <dsp:sp modelId="{E84AB0EF-5280-4B60-84D1-9911146AD0C4}">
      <dsp:nvSpPr>
        <dsp:cNvPr id="0" name=""/>
        <dsp:cNvSpPr/>
      </dsp:nvSpPr>
      <dsp:spPr>
        <a:xfrm>
          <a:off x="1833759" y="-719"/>
          <a:ext cx="5420105" cy="5420105"/>
        </a:xfrm>
        <a:prstGeom prst="circularArrow">
          <a:avLst>
            <a:gd name="adj1" fmla="val 6901"/>
            <a:gd name="adj2" fmla="val 465235"/>
            <a:gd name="adj3" fmla="val 16749910"/>
            <a:gd name="adj4" fmla="val 15424802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BK tehnike za rad s nesanicom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49683" y="5493376"/>
            <a:ext cx="8614498" cy="1228099"/>
          </a:xfrm>
        </p:spPr>
        <p:txBody>
          <a:bodyPr>
            <a:normAutofit/>
          </a:bodyPr>
          <a:lstStyle/>
          <a:p>
            <a:pPr algn="r"/>
            <a:r>
              <a:rPr lang="sl-SI" dirty="0"/>
              <a:t>Petra Novak</a:t>
            </a:r>
          </a:p>
          <a:p>
            <a:pPr algn="r"/>
            <a:r>
              <a:rPr lang="sl-SI" dirty="0"/>
              <a:t>Praktikum </a:t>
            </a:r>
            <a:r>
              <a:rPr lang="sl-SI" dirty="0" smtClean="0"/>
              <a:t>II</a:t>
            </a:r>
          </a:p>
          <a:p>
            <a:pPr algn="r"/>
            <a:r>
              <a:rPr lang="sl-SI" dirty="0" smtClean="0"/>
              <a:t>21.4.2018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62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</a:t>
            </a:r>
            <a:r>
              <a:rPr lang="sl-SI" dirty="0" err="1" smtClean="0"/>
              <a:t>Priprema</a:t>
            </a:r>
            <a:r>
              <a:rPr lang="sl-SI" dirty="0" smtClean="0"/>
              <a:t> za </a:t>
            </a:r>
            <a:r>
              <a:rPr lang="sl-SI" dirty="0" err="1" smtClean="0"/>
              <a:t>spavanje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10178322" cy="503936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Razvijanje rutine postupnog smanjivanja aktivnosti („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wind-down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60-90 minuta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spavanja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Prestati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raditi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aktivnosti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visokog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intenziteta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Usporavanje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aktivnosti i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opuštanje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Individualno osmišljena – isplanirana kako bismo je se mogli pridržavati, ali ne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prestriktno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– odstupanje ne treba izazvati anksioznost ili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razočaranje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Učenje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opuštanja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Učenje o važnosti opuštanja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Različiti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načini opuštanja (već 5-10 min ima efekt!)</a:t>
            </a:r>
          </a:p>
          <a:p>
            <a:pPr mar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sl-SI" dirty="0" smtClean="0"/>
              <a:t>. IZGRADNJA VEZE KREVET-SPAVANJE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10178322" cy="503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Osobe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koje pate od nesanice – krevet povezuju s anksioznošću (nemogućnost spavanja, osjećaj slabosti, frustracija)</a:t>
            </a:r>
          </a:p>
          <a:p>
            <a:pPr marL="0" indent="0">
              <a:buNone/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PRAVILA:</a:t>
            </a:r>
          </a:p>
          <a:p>
            <a:pPr marL="0" indent="0">
              <a:buNone/>
            </a:pP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Krevet služi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samo za spavanje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Pravilo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minuta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nakon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15 minuta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neuspješnog pokušaja usnivanja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morate izaći iz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kreveta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Pravilo pospan-umoran (sleepy-tired rule)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idite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krevet samo kad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osjetite znake pospanosti,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 ne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jer je vrijeme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spavanje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Čuvajte spavanje za noć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</a:t>
            </a:r>
            <a:r>
              <a:rPr lang="sl-SI" dirty="0" smtClean="0"/>
              <a:t>PoboljšaNJE obrasca </a:t>
            </a:r>
            <a:r>
              <a:rPr lang="sl-SI" dirty="0" smtClean="0"/>
              <a:t>spavanja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0"/>
            <a:ext cx="10178322" cy="51206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Koliko </a:t>
            </a:r>
            <a:r>
              <a:rPr lang="sl-SI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spavanja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trebam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Nema pravila koje vrijedi za sve – individualno; ne vrijedi pravilo ‘’8 sati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Voditi dnevnik spavanja 10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dana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odrediti prosječno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vrijeme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spavanja</a:t>
            </a:r>
          </a:p>
          <a:p>
            <a:pPr marL="0" indent="0">
              <a:buNone/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Postizanje iste količine spavanja svake noći –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koraci: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aberite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fiksno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za buđenje 7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dana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u tjednu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Postavite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praga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odlazak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krevet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Razlika između vremena za odlazak u krevet i vremena za buđenje treba odgovarati prosječnom vremenu spavanja. Ta prostor u kojem imate mogućnost spavati naziva se prozor za spavanje („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window”).</a:t>
            </a:r>
          </a:p>
          <a:p>
            <a:pPr marL="457200" lvl="1" indent="0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rimjer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Prosječno vrijeme spavanja 5,5 h, vrijeme ustajanja je u 7 sati ujutro, vrijeme za odlazak u krevet bi bilo 1:30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sati (7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dana 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tjednu, min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Promjena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prozora za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spavanje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kraju svakog tjedna ponovno izračunajte učinkovitost spavanja pomoću jednadžbe učinkovitosti spavanja.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poboljšava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nagradite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dodatnih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minuta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krevetu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sljedeći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tjedan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sl-SI" dirty="0" smtClean="0"/>
              <a:t>. KOGNITIVNE TEHNIKE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0"/>
            <a:ext cx="1776530" cy="51206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Putting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the day to rest’’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– analiziranje na početku večeri, 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pred spavanje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503680"/>
            <a:ext cx="8515118" cy="51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sl-SI" dirty="0" smtClean="0"/>
              <a:t>. KOGNITIVNE TEHNIKE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0"/>
            <a:ext cx="10178322" cy="512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Identifikacija i restrukturiranje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automatskih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misli vezanih uz spavanje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66" y="2017074"/>
            <a:ext cx="7422545" cy="44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sl-SI" dirty="0" smtClean="0"/>
              <a:t>. KOGNITIVNE TEHNIKE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0"/>
            <a:ext cx="10178322" cy="512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Prestanite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pokušavati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spavati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25" y="2249168"/>
            <a:ext cx="5972428" cy="43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STVARANJE TRAJNIH POBOLJŠANJA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22944"/>
            <a:ext cx="4559842" cy="5120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Koristite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savjete: pokušajte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 birati samo neke savjete</a:t>
            </a: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odsjetite se da je za rješavanje problema potrebno vrijeme i da može biti teško postići trajne promjene</a:t>
            </a: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dođe do povrata simptoma – ostati pozitivan, jednom ste već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uspjeli.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Loše prospavana noć -  ne znači povratak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nesanice.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1503680"/>
            <a:ext cx="5054600" cy="42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7884" y="1281314"/>
            <a:ext cx="3092115" cy="1196671"/>
          </a:xfrm>
        </p:spPr>
        <p:txBody>
          <a:bodyPr>
            <a:normAutofit/>
          </a:bodyPr>
          <a:lstStyle/>
          <a:p>
            <a:r>
              <a:rPr lang="sl-SI" sz="2800" dirty="0" smtClean="0"/>
              <a:t>Hvala na pažnji!</a:t>
            </a:r>
            <a:endParaRPr lang="en-US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281314"/>
            <a:ext cx="6157913" cy="4263621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37885" y="3637280"/>
            <a:ext cx="3092115" cy="1907655"/>
          </a:xfrm>
        </p:spPr>
        <p:txBody>
          <a:bodyPr>
            <a:noAutofit/>
          </a:bodyPr>
          <a:lstStyle/>
          <a:p>
            <a:r>
              <a:rPr lang="sl-SI" sz="2000" dirty="0"/>
              <a:t>Literatura: </a:t>
            </a:r>
          </a:p>
          <a:p>
            <a:r>
              <a:rPr lang="en-US" sz="2000" dirty="0" err="1"/>
              <a:t>Espie</a:t>
            </a:r>
            <a:r>
              <a:rPr lang="en-US" sz="2000" dirty="0"/>
              <a:t>, C.A. (2011). </a:t>
            </a:r>
            <a:r>
              <a:rPr lang="en-US" sz="2000" i="1" dirty="0"/>
              <a:t>An introduction to coping with insomnia and sleep problems</a:t>
            </a:r>
            <a:r>
              <a:rPr lang="en-US" sz="2000" dirty="0"/>
              <a:t>. London: Robinson.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53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nesanica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10178322" cy="503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aspekta nesanice</a:t>
            </a:r>
            <a:r>
              <a:rPr lang="sl-SI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Prilog: </a:t>
            </a:r>
            <a:r>
              <a:rPr lang="hr-H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Ček lista </a:t>
            </a:r>
            <a:r>
              <a:rPr lang="hr-HR" sz="2100" b="1" dirty="0">
                <a:latin typeface="Arial" panose="020B0604020202020204" pitchFamily="34" charset="0"/>
                <a:cs typeface="Arial" panose="020B0604020202020204" pitchFamily="34" charset="0"/>
              </a:rPr>
              <a:t>za provjeru nesanica)</a:t>
            </a:r>
            <a:endParaRPr lang="sl-SI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Priroda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poremećaja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sna (ne može zaspati, ne može ostati u snu, kombinacija)</a:t>
            </a:r>
          </a:p>
          <a:p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Učinak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svakodnevni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život </a:t>
            </a:r>
          </a:p>
          <a:p>
            <a:pPr lvl="1"/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mor ili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smanjena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energija</a:t>
            </a:r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dnevna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pospanost</a:t>
            </a:r>
            <a:endParaRPr lang="sl-SI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ognitivne teškoće (pamćenje</a:t>
            </a: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, pažnja 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</a:p>
          <a:p>
            <a:pPr lvl="1"/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metnje raspoloženja (iritabilnost, loše 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raspoloženje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loša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izvedba (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posao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obaveze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roblemi u </a:t>
            </a:r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odnosima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obitelj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, prijatelji)</a:t>
            </a:r>
            <a:endParaRPr lang="sl-SI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Težina problema (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blaga/</a:t>
            </a:r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ozbiljna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akutna/</a:t>
            </a:r>
            <a:r>
              <a:rPr lang="sl-S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perzistirajuća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91" y="3600027"/>
            <a:ext cx="3813814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Ostali </a:t>
            </a:r>
            <a:r>
              <a:rPr lang="sl-SI" dirty="0" smtClean="0"/>
              <a:t>poremeĆaji </a:t>
            </a:r>
            <a:r>
              <a:rPr lang="sl-SI" dirty="0" smtClean="0"/>
              <a:t>spavanja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6754402" cy="50393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Narkolepsija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Apnea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(prestanak disanja u snu)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Sindrom periodičnih 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okreta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udova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(sindrom nemirnih nogu)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cirkadijurnog ritma (CRSD)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arasomnija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2776219"/>
            <a:ext cx="286512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Nesanica</a:t>
            </a:r>
            <a:r>
              <a:rPr lang="sl-SI" dirty="0" smtClean="0"/>
              <a:t> je čest problem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10178322" cy="503936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Čestina nesanice - 1:10 osoba u općoj populaciji pati od nesanice (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perzistirajuća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 ozbiljna nesanica s posljedicama na dnevno funkcioniranje)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Kod odraslih iznad 65 godina, čestina nesanice 1:5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72017173"/>
              </p:ext>
            </p:extLst>
          </p:nvPr>
        </p:nvGraphicFramePr>
        <p:xfrm>
          <a:off x="3190240" y="3271520"/>
          <a:ext cx="6035040" cy="327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1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Što</a:t>
            </a:r>
            <a:r>
              <a:rPr lang="sl-SI" dirty="0" smtClean="0"/>
              <a:t> </a:t>
            </a:r>
            <a:r>
              <a:rPr lang="sl-SI" dirty="0" err="1" smtClean="0"/>
              <a:t>uzrokuje</a:t>
            </a:r>
            <a:r>
              <a:rPr lang="sl-SI" dirty="0" smtClean="0"/>
              <a:t> </a:t>
            </a:r>
            <a:r>
              <a:rPr lang="sl-SI" dirty="0" err="1" smtClean="0"/>
              <a:t>nesanicu</a:t>
            </a:r>
            <a:r>
              <a:rPr lang="sl-SI" dirty="0" smtClean="0"/>
              <a:t>?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10178322" cy="503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4186172"/>
              </p:ext>
            </p:extLst>
          </p:nvPr>
        </p:nvGraphicFramePr>
        <p:xfrm>
          <a:off x="1503680" y="1034625"/>
          <a:ext cx="9245600" cy="582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0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10178322" cy="503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4213562"/>
              </p:ext>
            </p:extLst>
          </p:nvPr>
        </p:nvGraphicFramePr>
        <p:xfrm>
          <a:off x="1353788" y="684107"/>
          <a:ext cx="90510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7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SUočavanje </a:t>
            </a:r>
            <a:r>
              <a:rPr lang="sl-SI" dirty="0" smtClean="0"/>
              <a:t>s nesanicom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03681"/>
            <a:ext cx="10178322" cy="503936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3000"/>
              </a:spcBef>
              <a:buAutoNum type="arabicPeriod"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Postavljanje jasnih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monitoring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AutoNum type="arabicPeriod"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Poboljšanje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higijene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spavanja</a:t>
            </a:r>
            <a:endParaRPr 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AutoNum type="arabicPeriod"/>
            </a:pP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Priprema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spavanje</a:t>
            </a:r>
            <a:endParaRPr 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AutoNum type="arabicPeriod"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Izgradnja veze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krevet-san</a:t>
            </a:r>
            <a:endParaRPr 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AutoNum type="arabicPeriod"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Poboljšanje obrasca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spavanja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AutoNum type="arabicPeriod"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Suočavanje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automatskim mislima</a:t>
            </a:r>
            <a:endParaRPr 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AutoNum type="arabicPeriod"/>
            </a:pP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osjećaja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tijekom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dana</a:t>
            </a: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0" y="2118361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</a:t>
            </a:r>
            <a:r>
              <a:rPr lang="sl-SI" dirty="0" smtClean="0"/>
              <a:t>CiljEVi </a:t>
            </a:r>
            <a:r>
              <a:rPr lang="sl-SI" dirty="0" smtClean="0"/>
              <a:t>i monitoring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7" y="1503681"/>
            <a:ext cx="10469267" cy="5039360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Ciljevi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sobni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cilj (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ovisno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 vrsti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nesanice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poboljšanje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učinkovitosti spavanja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Monitoring: pisanje dnevnika spavanja (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Prilog: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Primjer dnevnika spavanja)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Jednadžba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 učinkovitosti </a:t>
            </a:r>
            <a:r>
              <a:rPr lang="sl-SI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spavanja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ukupno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vrijeme spavanja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ukupno vrijeme provedeno 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krevetu) x 100 = __%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17" y="4533576"/>
            <a:ext cx="891664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4178507" cy="149213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2. </a:t>
            </a:r>
            <a:br>
              <a:rPr lang="sl-SI" dirty="0" smtClean="0"/>
            </a:br>
            <a:r>
              <a:rPr lang="sl-SI" dirty="0" smtClean="0"/>
              <a:t>Poboljšanje </a:t>
            </a:r>
            <a:r>
              <a:rPr lang="sl-SI" dirty="0" err="1" smtClean="0"/>
              <a:t>higijene</a:t>
            </a:r>
            <a:r>
              <a:rPr lang="sl-SI" dirty="0" smtClean="0"/>
              <a:t> </a:t>
            </a:r>
            <a:r>
              <a:rPr lang="sl-SI" dirty="0" err="1" smtClean="0"/>
              <a:t>spavanja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166533"/>
            <a:ext cx="3640956" cy="3505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Higijena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spavanja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Popis stvari koje možete kontrolirati kako biste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imali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dobar noćni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san.</a:t>
            </a:r>
          </a:p>
          <a:p>
            <a:pPr marL="0" indent="0">
              <a:buNone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Samo korištenje uputa za higijenu spavanja – nije dovoljno za perzistirajuću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nesanicu.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97" y="0"/>
            <a:ext cx="6815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215</TotalTime>
  <Words>783</Words>
  <Application>Microsoft Office PowerPoint</Application>
  <PresentationFormat>Custom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Badge</vt:lpstr>
      <vt:lpstr>BK tehnike za rad s nesanicom</vt:lpstr>
      <vt:lpstr>nesanica</vt:lpstr>
      <vt:lpstr>Ostali poremeĆaji spavanja</vt:lpstr>
      <vt:lpstr>Nesanica je čest problem</vt:lpstr>
      <vt:lpstr>Što uzrokuje nesanicu?</vt:lpstr>
      <vt:lpstr>PowerPoint Presentation</vt:lpstr>
      <vt:lpstr>SUočavanje s nesanicom</vt:lpstr>
      <vt:lpstr>1. CiljEVi i monitoring</vt:lpstr>
      <vt:lpstr>2.  Poboljšanje higijene spavanja</vt:lpstr>
      <vt:lpstr>3. Priprema za spavanje</vt:lpstr>
      <vt:lpstr>4. IZGRADNJA VEZE KREVET-SPAVANJE</vt:lpstr>
      <vt:lpstr>5. PoboljšaNJE obrasca spavanja</vt:lpstr>
      <vt:lpstr>6. KOGNITIVNE TEHNIKE</vt:lpstr>
      <vt:lpstr>6. KOGNITIVNE TEHNIKE</vt:lpstr>
      <vt:lpstr>6. KOGNITIVNE TEHNIKE</vt:lpstr>
      <vt:lpstr>STVARANJE TRAJNIH POBOLJŠANJA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Petra Novak</dc:creator>
  <cp:lastModifiedBy>Dragana</cp:lastModifiedBy>
  <cp:revision>33</cp:revision>
  <dcterms:created xsi:type="dcterms:W3CDTF">2018-04-15T18:56:55Z</dcterms:created>
  <dcterms:modified xsi:type="dcterms:W3CDTF">2018-04-17T19:55:39Z</dcterms:modified>
</cp:coreProperties>
</file>