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8E97E-E32E-413C-A79E-E28883432196}" type="doc">
      <dgm:prSet loTypeId="urn:microsoft.com/office/officeart/2008/layout/LinedList" loCatId="list" qsTypeId="urn:microsoft.com/office/officeart/2005/8/quickstyle/simple3" qsCatId="simple" csTypeId="urn:microsoft.com/office/officeart/2005/8/colors/accent6_4" csCatId="accent6" phldr="1"/>
      <dgm:spPr/>
      <dgm:t>
        <a:bodyPr/>
        <a:lstStyle/>
        <a:p>
          <a:endParaRPr lang="en-US"/>
        </a:p>
      </dgm:t>
    </dgm:pt>
    <dgm:pt modelId="{77CEED22-FEB4-462C-9A31-707828B3E11B}">
      <dgm:prSet/>
      <dgm:spPr/>
      <dgm:t>
        <a:bodyPr/>
        <a:lstStyle/>
        <a:p>
          <a:r>
            <a:rPr lang="hr-HR" dirty="0"/>
            <a:t>Od iznimne važnosti za depresivne klijente, a provodi se kroz postupak planiranja aktivnosti.</a:t>
          </a:r>
          <a:endParaRPr lang="en-US" dirty="0"/>
        </a:p>
      </dgm:t>
    </dgm:pt>
    <dgm:pt modelId="{7CD2F003-E5AC-473F-9A36-23AC31B38742}" type="parTrans" cxnId="{35D46CD3-455F-422A-B579-8EABC8400281}">
      <dgm:prSet/>
      <dgm:spPr/>
      <dgm:t>
        <a:bodyPr/>
        <a:lstStyle/>
        <a:p>
          <a:endParaRPr lang="en-US"/>
        </a:p>
      </dgm:t>
    </dgm:pt>
    <dgm:pt modelId="{209E3A08-7A35-499A-A169-DF58E9F86698}" type="sibTrans" cxnId="{35D46CD3-455F-422A-B579-8EABC8400281}">
      <dgm:prSet/>
      <dgm:spPr/>
      <dgm:t>
        <a:bodyPr/>
        <a:lstStyle/>
        <a:p>
          <a:endParaRPr lang="en-US"/>
        </a:p>
      </dgm:t>
    </dgm:pt>
    <dgm:pt modelId="{70865F29-666B-44D4-AFA1-1B3F516AFC44}">
      <dgm:prSet/>
      <dgm:spPr/>
      <dgm:t>
        <a:bodyPr/>
        <a:lstStyle/>
        <a:p>
          <a:r>
            <a:rPr lang="hr-HR" dirty="0"/>
            <a:t>Smanjenje aktivnosti koje su im donosile osjećaj postignuća ili osjećaj, odnosno poboljšanje raspoloženja.</a:t>
          </a:r>
          <a:endParaRPr lang="en-US" dirty="0"/>
        </a:p>
      </dgm:t>
    </dgm:pt>
    <dgm:pt modelId="{AE695038-A6AA-44DC-82BD-3498855B8F06}" type="parTrans" cxnId="{680237D5-BBA7-4DE3-929F-52F8899C16D7}">
      <dgm:prSet/>
      <dgm:spPr/>
      <dgm:t>
        <a:bodyPr/>
        <a:lstStyle/>
        <a:p>
          <a:endParaRPr lang="en-US"/>
        </a:p>
      </dgm:t>
    </dgm:pt>
    <dgm:pt modelId="{7B973AB2-2FD7-48DA-9425-AAE198E94D60}" type="sibTrans" cxnId="{680237D5-BBA7-4DE3-929F-52F8899C16D7}">
      <dgm:prSet/>
      <dgm:spPr/>
      <dgm:t>
        <a:bodyPr/>
        <a:lstStyle/>
        <a:p>
          <a:endParaRPr lang="en-US"/>
        </a:p>
      </dgm:t>
    </dgm:pt>
    <dgm:pt modelId="{A93C8D3E-5565-4FB0-A416-69C1139A8730}">
      <dgm:prSet/>
      <dgm:spPr/>
      <dgm:t>
        <a:bodyPr/>
        <a:lstStyle/>
        <a:p>
          <a:r>
            <a:rPr lang="hr-HR"/>
            <a:t>Povećanje aktivnosti poput ostajanja u krevetu, gledanja TV-a, odlaganja obaveza = održavanje ili pogoršanje trenutne disforije.</a:t>
          </a:r>
          <a:endParaRPr lang="en-US"/>
        </a:p>
      </dgm:t>
    </dgm:pt>
    <dgm:pt modelId="{9E49AA97-231B-4D92-AF6A-5CBBC3FFFF8B}" type="parTrans" cxnId="{7CFEE62C-F32D-4DCA-A335-2E3B4EB075D2}">
      <dgm:prSet/>
      <dgm:spPr/>
      <dgm:t>
        <a:bodyPr/>
        <a:lstStyle/>
        <a:p>
          <a:endParaRPr lang="en-US"/>
        </a:p>
      </dgm:t>
    </dgm:pt>
    <dgm:pt modelId="{CC27C69C-5DFC-4C8C-8358-39ED20BC09A6}" type="sibTrans" cxnId="{7CFEE62C-F32D-4DCA-A335-2E3B4EB075D2}">
      <dgm:prSet/>
      <dgm:spPr/>
      <dgm:t>
        <a:bodyPr/>
        <a:lstStyle/>
        <a:p>
          <a:endParaRPr lang="en-US"/>
        </a:p>
      </dgm:t>
    </dgm:pt>
    <dgm:pt modelId="{21586CD1-5573-43D9-98FB-0B84532D8B5B}" type="pres">
      <dgm:prSet presAssocID="{BF98E97E-E32E-413C-A79E-E28883432196}" presName="vert0" presStyleCnt="0">
        <dgm:presLayoutVars>
          <dgm:dir/>
          <dgm:animOne val="branch"/>
          <dgm:animLvl val="lvl"/>
        </dgm:presLayoutVars>
      </dgm:prSet>
      <dgm:spPr/>
    </dgm:pt>
    <dgm:pt modelId="{3551701F-E2DB-4055-A932-DE99002AFBE9}" type="pres">
      <dgm:prSet presAssocID="{77CEED22-FEB4-462C-9A31-707828B3E11B}" presName="thickLine" presStyleLbl="alignNode1" presStyleIdx="0" presStyleCnt="3"/>
      <dgm:spPr/>
    </dgm:pt>
    <dgm:pt modelId="{C91D6F33-7D4E-4BCC-B1ED-7E353E0EEF63}" type="pres">
      <dgm:prSet presAssocID="{77CEED22-FEB4-462C-9A31-707828B3E11B}" presName="horz1" presStyleCnt="0"/>
      <dgm:spPr/>
    </dgm:pt>
    <dgm:pt modelId="{BDD88A72-7E45-4643-B2C2-AD7B57192828}" type="pres">
      <dgm:prSet presAssocID="{77CEED22-FEB4-462C-9A31-707828B3E11B}" presName="tx1" presStyleLbl="revTx" presStyleIdx="0" presStyleCnt="3"/>
      <dgm:spPr/>
    </dgm:pt>
    <dgm:pt modelId="{41DF6603-C6D7-4F59-B923-628C28673B24}" type="pres">
      <dgm:prSet presAssocID="{77CEED22-FEB4-462C-9A31-707828B3E11B}" presName="vert1" presStyleCnt="0"/>
      <dgm:spPr/>
    </dgm:pt>
    <dgm:pt modelId="{85E307A3-34B3-4869-BB56-CDE5AAD565C9}" type="pres">
      <dgm:prSet presAssocID="{70865F29-666B-44D4-AFA1-1B3F516AFC44}" presName="thickLine" presStyleLbl="alignNode1" presStyleIdx="1" presStyleCnt="3"/>
      <dgm:spPr/>
    </dgm:pt>
    <dgm:pt modelId="{47E018D3-2569-4820-ADBB-BB57D7651450}" type="pres">
      <dgm:prSet presAssocID="{70865F29-666B-44D4-AFA1-1B3F516AFC44}" presName="horz1" presStyleCnt="0"/>
      <dgm:spPr/>
    </dgm:pt>
    <dgm:pt modelId="{63A644C1-BF63-43E7-BB05-26B04A645DEF}" type="pres">
      <dgm:prSet presAssocID="{70865F29-666B-44D4-AFA1-1B3F516AFC44}" presName="tx1" presStyleLbl="revTx" presStyleIdx="1" presStyleCnt="3"/>
      <dgm:spPr/>
    </dgm:pt>
    <dgm:pt modelId="{6CDF3E3F-F2E3-4942-A8DB-04A2241F5761}" type="pres">
      <dgm:prSet presAssocID="{70865F29-666B-44D4-AFA1-1B3F516AFC44}" presName="vert1" presStyleCnt="0"/>
      <dgm:spPr/>
    </dgm:pt>
    <dgm:pt modelId="{1188B7FE-4577-4FE8-AA6D-617BC3340D7E}" type="pres">
      <dgm:prSet presAssocID="{A93C8D3E-5565-4FB0-A416-69C1139A8730}" presName="thickLine" presStyleLbl="alignNode1" presStyleIdx="2" presStyleCnt="3"/>
      <dgm:spPr/>
    </dgm:pt>
    <dgm:pt modelId="{DC2637D8-33E4-49DF-A611-0504C710066F}" type="pres">
      <dgm:prSet presAssocID="{A93C8D3E-5565-4FB0-A416-69C1139A8730}" presName="horz1" presStyleCnt="0"/>
      <dgm:spPr/>
    </dgm:pt>
    <dgm:pt modelId="{5C37381F-4A46-4F6E-8D34-3F626D480013}" type="pres">
      <dgm:prSet presAssocID="{A93C8D3E-5565-4FB0-A416-69C1139A8730}" presName="tx1" presStyleLbl="revTx" presStyleIdx="2" presStyleCnt="3"/>
      <dgm:spPr/>
    </dgm:pt>
    <dgm:pt modelId="{D3C010EE-E833-4609-84D5-64067B677DCE}" type="pres">
      <dgm:prSet presAssocID="{A93C8D3E-5565-4FB0-A416-69C1139A8730}" presName="vert1" presStyleCnt="0"/>
      <dgm:spPr/>
    </dgm:pt>
  </dgm:ptLst>
  <dgm:cxnLst>
    <dgm:cxn modelId="{57D2A624-A394-4853-8004-9F98CD25C738}" type="presOf" srcId="{BF98E97E-E32E-413C-A79E-E28883432196}" destId="{21586CD1-5573-43D9-98FB-0B84532D8B5B}" srcOrd="0" destOrd="0" presId="urn:microsoft.com/office/officeart/2008/layout/LinedList"/>
    <dgm:cxn modelId="{7CFEE62C-F32D-4DCA-A335-2E3B4EB075D2}" srcId="{BF98E97E-E32E-413C-A79E-E28883432196}" destId="{A93C8D3E-5565-4FB0-A416-69C1139A8730}" srcOrd="2" destOrd="0" parTransId="{9E49AA97-231B-4D92-AF6A-5CBBC3FFFF8B}" sibTransId="{CC27C69C-5DFC-4C8C-8358-39ED20BC09A6}"/>
    <dgm:cxn modelId="{B74A2852-6BBB-47A5-BD2A-356EDF7FEE4E}" type="presOf" srcId="{A93C8D3E-5565-4FB0-A416-69C1139A8730}" destId="{5C37381F-4A46-4F6E-8D34-3F626D480013}" srcOrd="0" destOrd="0" presId="urn:microsoft.com/office/officeart/2008/layout/LinedList"/>
    <dgm:cxn modelId="{1E9CD053-8FB6-45D1-85AA-0AFE63C9F61F}" type="presOf" srcId="{77CEED22-FEB4-462C-9A31-707828B3E11B}" destId="{BDD88A72-7E45-4643-B2C2-AD7B57192828}" srcOrd="0" destOrd="0" presId="urn:microsoft.com/office/officeart/2008/layout/LinedList"/>
    <dgm:cxn modelId="{35D46CD3-455F-422A-B579-8EABC8400281}" srcId="{BF98E97E-E32E-413C-A79E-E28883432196}" destId="{77CEED22-FEB4-462C-9A31-707828B3E11B}" srcOrd="0" destOrd="0" parTransId="{7CD2F003-E5AC-473F-9A36-23AC31B38742}" sibTransId="{209E3A08-7A35-499A-A169-DF58E9F86698}"/>
    <dgm:cxn modelId="{680237D5-BBA7-4DE3-929F-52F8899C16D7}" srcId="{BF98E97E-E32E-413C-A79E-E28883432196}" destId="{70865F29-666B-44D4-AFA1-1B3F516AFC44}" srcOrd="1" destOrd="0" parTransId="{AE695038-A6AA-44DC-82BD-3498855B8F06}" sibTransId="{7B973AB2-2FD7-48DA-9425-AAE198E94D60}"/>
    <dgm:cxn modelId="{B3B799F8-D575-4A3A-8142-4E08F9DDCE15}" type="presOf" srcId="{70865F29-666B-44D4-AFA1-1B3F516AFC44}" destId="{63A644C1-BF63-43E7-BB05-26B04A645DEF}" srcOrd="0" destOrd="0" presId="urn:microsoft.com/office/officeart/2008/layout/LinedList"/>
    <dgm:cxn modelId="{DE368CA3-BB10-4CEA-84E5-EA9DA00E5B3F}" type="presParOf" srcId="{21586CD1-5573-43D9-98FB-0B84532D8B5B}" destId="{3551701F-E2DB-4055-A932-DE99002AFBE9}" srcOrd="0" destOrd="0" presId="urn:microsoft.com/office/officeart/2008/layout/LinedList"/>
    <dgm:cxn modelId="{36855063-B7F9-48C7-8358-C8994802FA7F}" type="presParOf" srcId="{21586CD1-5573-43D9-98FB-0B84532D8B5B}" destId="{C91D6F33-7D4E-4BCC-B1ED-7E353E0EEF63}" srcOrd="1" destOrd="0" presId="urn:microsoft.com/office/officeart/2008/layout/LinedList"/>
    <dgm:cxn modelId="{A03172F7-D510-4E51-8334-84C83BB6873B}" type="presParOf" srcId="{C91D6F33-7D4E-4BCC-B1ED-7E353E0EEF63}" destId="{BDD88A72-7E45-4643-B2C2-AD7B57192828}" srcOrd="0" destOrd="0" presId="urn:microsoft.com/office/officeart/2008/layout/LinedList"/>
    <dgm:cxn modelId="{8F588C3C-720C-46EC-99CC-E6FE22A61D8C}" type="presParOf" srcId="{C91D6F33-7D4E-4BCC-B1ED-7E353E0EEF63}" destId="{41DF6603-C6D7-4F59-B923-628C28673B24}" srcOrd="1" destOrd="0" presId="urn:microsoft.com/office/officeart/2008/layout/LinedList"/>
    <dgm:cxn modelId="{CD7E457B-460F-4DAE-BD59-28340B8CDE65}" type="presParOf" srcId="{21586CD1-5573-43D9-98FB-0B84532D8B5B}" destId="{85E307A3-34B3-4869-BB56-CDE5AAD565C9}" srcOrd="2" destOrd="0" presId="urn:microsoft.com/office/officeart/2008/layout/LinedList"/>
    <dgm:cxn modelId="{49F830D9-C8C2-404A-9DC3-89FB9B4EFC97}" type="presParOf" srcId="{21586CD1-5573-43D9-98FB-0B84532D8B5B}" destId="{47E018D3-2569-4820-ADBB-BB57D7651450}" srcOrd="3" destOrd="0" presId="urn:microsoft.com/office/officeart/2008/layout/LinedList"/>
    <dgm:cxn modelId="{79372A85-FC4A-468B-A88D-ECD78721E828}" type="presParOf" srcId="{47E018D3-2569-4820-ADBB-BB57D7651450}" destId="{63A644C1-BF63-43E7-BB05-26B04A645DEF}" srcOrd="0" destOrd="0" presId="urn:microsoft.com/office/officeart/2008/layout/LinedList"/>
    <dgm:cxn modelId="{57E03FBF-DB57-4017-87EA-9CD770D484EB}" type="presParOf" srcId="{47E018D3-2569-4820-ADBB-BB57D7651450}" destId="{6CDF3E3F-F2E3-4942-A8DB-04A2241F5761}" srcOrd="1" destOrd="0" presId="urn:microsoft.com/office/officeart/2008/layout/LinedList"/>
    <dgm:cxn modelId="{11E802C4-BFEF-4ACB-85A6-2DEF30BB413A}" type="presParOf" srcId="{21586CD1-5573-43D9-98FB-0B84532D8B5B}" destId="{1188B7FE-4577-4FE8-AA6D-617BC3340D7E}" srcOrd="4" destOrd="0" presId="urn:microsoft.com/office/officeart/2008/layout/LinedList"/>
    <dgm:cxn modelId="{776DD549-18E0-4016-8490-4F1DFA340C88}" type="presParOf" srcId="{21586CD1-5573-43D9-98FB-0B84532D8B5B}" destId="{DC2637D8-33E4-49DF-A611-0504C710066F}" srcOrd="5" destOrd="0" presId="urn:microsoft.com/office/officeart/2008/layout/LinedList"/>
    <dgm:cxn modelId="{27C9469F-AB07-4BCD-B378-67F0E8D5F2AC}" type="presParOf" srcId="{DC2637D8-33E4-49DF-A611-0504C710066F}" destId="{5C37381F-4A46-4F6E-8D34-3F626D480013}" srcOrd="0" destOrd="0" presId="urn:microsoft.com/office/officeart/2008/layout/LinedList"/>
    <dgm:cxn modelId="{736CAD15-2C3E-4469-9CBA-05B4A63CD83A}" type="presParOf" srcId="{DC2637D8-33E4-49DF-A611-0504C710066F}" destId="{D3C010EE-E833-4609-84D5-64067B677DC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9AC426-89D2-44D4-A557-FAB500A9A98A}"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n-US"/>
        </a:p>
      </dgm:t>
    </dgm:pt>
    <dgm:pt modelId="{DDE05D3A-5D00-45E1-84E4-F7762CD32497}">
      <dgm:prSet/>
      <dgm:spPr/>
      <dgm:t>
        <a:bodyPr/>
        <a:lstStyle/>
        <a:p>
          <a:r>
            <a:rPr lang="hr-HR"/>
            <a:t>Bihevioralna aktivacija je usmjerena na unapređenje 2 problema:</a:t>
          </a:r>
          <a:endParaRPr lang="en-US"/>
        </a:p>
      </dgm:t>
    </dgm:pt>
    <dgm:pt modelId="{47F0A9A4-24FE-4E15-A5D3-ADD17503A28F}" type="parTrans" cxnId="{9A3B3373-A3B6-4514-A101-40BB0FE7331E}">
      <dgm:prSet/>
      <dgm:spPr/>
      <dgm:t>
        <a:bodyPr/>
        <a:lstStyle/>
        <a:p>
          <a:endParaRPr lang="en-US"/>
        </a:p>
      </dgm:t>
    </dgm:pt>
    <dgm:pt modelId="{C5CB44C2-F89E-49E6-B29E-0947A0E1ED96}" type="sibTrans" cxnId="{9A3B3373-A3B6-4514-A101-40BB0FE7331E}">
      <dgm:prSet/>
      <dgm:spPr/>
      <dgm:t>
        <a:bodyPr/>
        <a:lstStyle/>
        <a:p>
          <a:endParaRPr lang="en-US"/>
        </a:p>
      </dgm:t>
    </dgm:pt>
    <dgm:pt modelId="{740EEA11-0EDB-4B4F-8B13-6FA1C6E09188}">
      <dgm:prSet/>
      <dgm:spPr/>
      <dgm:t>
        <a:bodyPr/>
        <a:lstStyle/>
        <a:p>
          <a:r>
            <a:rPr lang="hr-HR"/>
            <a:t>Problem neaktivnosti</a:t>
          </a:r>
          <a:endParaRPr lang="en-US"/>
        </a:p>
      </dgm:t>
    </dgm:pt>
    <dgm:pt modelId="{DCB76B7E-22EF-4745-9FDC-56854C6038BA}" type="parTrans" cxnId="{458F53C6-D2A9-4D21-A170-656292D00928}">
      <dgm:prSet/>
      <dgm:spPr/>
      <dgm:t>
        <a:bodyPr/>
        <a:lstStyle/>
        <a:p>
          <a:endParaRPr lang="en-US"/>
        </a:p>
      </dgm:t>
    </dgm:pt>
    <dgm:pt modelId="{BE57FD9B-E725-4C2F-A980-9A2C72338A3B}" type="sibTrans" cxnId="{458F53C6-D2A9-4D21-A170-656292D00928}">
      <dgm:prSet/>
      <dgm:spPr/>
      <dgm:t>
        <a:bodyPr/>
        <a:lstStyle/>
        <a:p>
          <a:endParaRPr lang="en-US"/>
        </a:p>
      </dgm:t>
    </dgm:pt>
    <dgm:pt modelId="{A48DC094-28B0-41C7-A91C-5033AD8D22C2}">
      <dgm:prSet/>
      <dgm:spPr/>
      <dgm:t>
        <a:bodyPr/>
        <a:lstStyle/>
        <a:p>
          <a:r>
            <a:rPr lang="hr-HR" dirty="0"/>
            <a:t>Problem izostanka ugode ili postignuća (ovladavanja aktivnostima)</a:t>
          </a:r>
          <a:endParaRPr lang="en-US" dirty="0"/>
        </a:p>
      </dgm:t>
    </dgm:pt>
    <dgm:pt modelId="{A177D7EF-5A32-449D-8BA1-217EE7E557A1}" type="parTrans" cxnId="{F3313120-2F90-4F97-B221-80014B9283DC}">
      <dgm:prSet/>
      <dgm:spPr/>
      <dgm:t>
        <a:bodyPr/>
        <a:lstStyle/>
        <a:p>
          <a:endParaRPr lang="en-US"/>
        </a:p>
      </dgm:t>
    </dgm:pt>
    <dgm:pt modelId="{EC274D2C-F52C-4EFE-8290-289C77154910}" type="sibTrans" cxnId="{F3313120-2F90-4F97-B221-80014B9283DC}">
      <dgm:prSet/>
      <dgm:spPr/>
      <dgm:t>
        <a:bodyPr/>
        <a:lstStyle/>
        <a:p>
          <a:endParaRPr lang="en-US"/>
        </a:p>
      </dgm:t>
    </dgm:pt>
    <dgm:pt modelId="{3DDCD370-71E1-4894-8CE6-89BF84D6F6C5}" type="pres">
      <dgm:prSet presAssocID="{5C9AC426-89D2-44D4-A557-FAB500A9A98A}" presName="diagram" presStyleCnt="0">
        <dgm:presLayoutVars>
          <dgm:chPref val="1"/>
          <dgm:dir/>
          <dgm:animOne val="branch"/>
          <dgm:animLvl val="lvl"/>
          <dgm:resizeHandles/>
        </dgm:presLayoutVars>
      </dgm:prSet>
      <dgm:spPr/>
    </dgm:pt>
    <dgm:pt modelId="{01E77B16-D183-4D2A-AE17-32E288E33915}" type="pres">
      <dgm:prSet presAssocID="{DDE05D3A-5D00-45E1-84E4-F7762CD32497}" presName="root" presStyleCnt="0"/>
      <dgm:spPr/>
    </dgm:pt>
    <dgm:pt modelId="{9B78B8DA-A5A2-406A-BDAF-9C1C230CBFDE}" type="pres">
      <dgm:prSet presAssocID="{DDE05D3A-5D00-45E1-84E4-F7762CD32497}" presName="rootComposite" presStyleCnt="0"/>
      <dgm:spPr/>
    </dgm:pt>
    <dgm:pt modelId="{824C55E8-B116-403C-8EFC-82E231E859AF}" type="pres">
      <dgm:prSet presAssocID="{DDE05D3A-5D00-45E1-84E4-F7762CD32497}" presName="rootText" presStyleLbl="node1" presStyleIdx="0" presStyleCnt="1"/>
      <dgm:spPr/>
    </dgm:pt>
    <dgm:pt modelId="{670BC47F-EF5D-445D-8138-90A401DBDFC5}" type="pres">
      <dgm:prSet presAssocID="{DDE05D3A-5D00-45E1-84E4-F7762CD32497}" presName="rootConnector" presStyleLbl="node1" presStyleIdx="0" presStyleCnt="1"/>
      <dgm:spPr/>
    </dgm:pt>
    <dgm:pt modelId="{971F980A-E7DA-41A1-AE87-D673506492CC}" type="pres">
      <dgm:prSet presAssocID="{DDE05D3A-5D00-45E1-84E4-F7762CD32497}" presName="childShape" presStyleCnt="0"/>
      <dgm:spPr/>
    </dgm:pt>
    <dgm:pt modelId="{D614AE3F-9230-447B-B1CE-E22112D13237}" type="pres">
      <dgm:prSet presAssocID="{DCB76B7E-22EF-4745-9FDC-56854C6038BA}" presName="Name13" presStyleLbl="parChTrans1D2" presStyleIdx="0" presStyleCnt="2"/>
      <dgm:spPr/>
    </dgm:pt>
    <dgm:pt modelId="{84D5E983-746B-4AC6-B2E7-0E53D7266EE2}" type="pres">
      <dgm:prSet presAssocID="{740EEA11-0EDB-4B4F-8B13-6FA1C6E09188}" presName="childText" presStyleLbl="bgAcc1" presStyleIdx="0" presStyleCnt="2" custScaleX="165901">
        <dgm:presLayoutVars>
          <dgm:bulletEnabled val="1"/>
        </dgm:presLayoutVars>
      </dgm:prSet>
      <dgm:spPr/>
    </dgm:pt>
    <dgm:pt modelId="{52A62575-7C84-4549-B05F-05929537665E}" type="pres">
      <dgm:prSet presAssocID="{A177D7EF-5A32-449D-8BA1-217EE7E557A1}" presName="Name13" presStyleLbl="parChTrans1D2" presStyleIdx="1" presStyleCnt="2"/>
      <dgm:spPr/>
    </dgm:pt>
    <dgm:pt modelId="{A5A9F710-07D7-453E-8C52-CC3C6B13740D}" type="pres">
      <dgm:prSet presAssocID="{A48DC094-28B0-41C7-A91C-5033AD8D22C2}" presName="childText" presStyleLbl="bgAcc1" presStyleIdx="1" presStyleCnt="2" custScaleX="167571">
        <dgm:presLayoutVars>
          <dgm:bulletEnabled val="1"/>
        </dgm:presLayoutVars>
      </dgm:prSet>
      <dgm:spPr/>
    </dgm:pt>
  </dgm:ptLst>
  <dgm:cxnLst>
    <dgm:cxn modelId="{F3313120-2F90-4F97-B221-80014B9283DC}" srcId="{DDE05D3A-5D00-45E1-84E4-F7762CD32497}" destId="{A48DC094-28B0-41C7-A91C-5033AD8D22C2}" srcOrd="1" destOrd="0" parTransId="{A177D7EF-5A32-449D-8BA1-217EE7E557A1}" sibTransId="{EC274D2C-F52C-4EFE-8290-289C77154910}"/>
    <dgm:cxn modelId="{1B45962A-09E6-44FD-9EA6-E25D34D7866C}" type="presOf" srcId="{DCB76B7E-22EF-4745-9FDC-56854C6038BA}" destId="{D614AE3F-9230-447B-B1CE-E22112D13237}" srcOrd="0" destOrd="0" presId="urn:microsoft.com/office/officeart/2005/8/layout/hierarchy3"/>
    <dgm:cxn modelId="{31E88B2E-C91B-4CED-95DA-A17D3E5AF0BF}" type="presOf" srcId="{5C9AC426-89D2-44D4-A557-FAB500A9A98A}" destId="{3DDCD370-71E1-4894-8CE6-89BF84D6F6C5}" srcOrd="0" destOrd="0" presId="urn:microsoft.com/office/officeart/2005/8/layout/hierarchy3"/>
    <dgm:cxn modelId="{9A3B3373-A3B6-4514-A101-40BB0FE7331E}" srcId="{5C9AC426-89D2-44D4-A557-FAB500A9A98A}" destId="{DDE05D3A-5D00-45E1-84E4-F7762CD32497}" srcOrd="0" destOrd="0" parTransId="{47F0A9A4-24FE-4E15-A5D3-ADD17503A28F}" sibTransId="{C5CB44C2-F89E-49E6-B29E-0947A0E1ED96}"/>
    <dgm:cxn modelId="{AAB3D4A3-2D10-45DB-9550-0DDE21BB3954}" type="presOf" srcId="{DDE05D3A-5D00-45E1-84E4-F7762CD32497}" destId="{670BC47F-EF5D-445D-8138-90A401DBDFC5}" srcOrd="1" destOrd="0" presId="urn:microsoft.com/office/officeart/2005/8/layout/hierarchy3"/>
    <dgm:cxn modelId="{7D052CAA-3DC0-451E-86E1-CB1747C46151}" type="presOf" srcId="{740EEA11-0EDB-4B4F-8B13-6FA1C6E09188}" destId="{84D5E983-746B-4AC6-B2E7-0E53D7266EE2}" srcOrd="0" destOrd="0" presId="urn:microsoft.com/office/officeart/2005/8/layout/hierarchy3"/>
    <dgm:cxn modelId="{71492DBA-5694-42C8-AC54-9BF7FD1C87A9}" type="presOf" srcId="{DDE05D3A-5D00-45E1-84E4-F7762CD32497}" destId="{824C55E8-B116-403C-8EFC-82E231E859AF}" srcOrd="0" destOrd="0" presId="urn:microsoft.com/office/officeart/2005/8/layout/hierarchy3"/>
    <dgm:cxn modelId="{458F53C6-D2A9-4D21-A170-656292D00928}" srcId="{DDE05D3A-5D00-45E1-84E4-F7762CD32497}" destId="{740EEA11-0EDB-4B4F-8B13-6FA1C6E09188}" srcOrd="0" destOrd="0" parTransId="{DCB76B7E-22EF-4745-9FDC-56854C6038BA}" sibTransId="{BE57FD9B-E725-4C2F-A980-9A2C72338A3B}"/>
    <dgm:cxn modelId="{A400A1CD-7489-4F2B-A87B-7EE1BEC766E0}" type="presOf" srcId="{A177D7EF-5A32-449D-8BA1-217EE7E557A1}" destId="{52A62575-7C84-4549-B05F-05929537665E}" srcOrd="0" destOrd="0" presId="urn:microsoft.com/office/officeart/2005/8/layout/hierarchy3"/>
    <dgm:cxn modelId="{EA7721D3-0ABA-4E7F-BD6B-8B95108D633C}" type="presOf" srcId="{A48DC094-28B0-41C7-A91C-5033AD8D22C2}" destId="{A5A9F710-07D7-453E-8C52-CC3C6B13740D}" srcOrd="0" destOrd="0" presId="urn:microsoft.com/office/officeart/2005/8/layout/hierarchy3"/>
    <dgm:cxn modelId="{09B47B61-A5E9-40C6-A029-AFB59713E5BD}" type="presParOf" srcId="{3DDCD370-71E1-4894-8CE6-89BF84D6F6C5}" destId="{01E77B16-D183-4D2A-AE17-32E288E33915}" srcOrd="0" destOrd="0" presId="urn:microsoft.com/office/officeart/2005/8/layout/hierarchy3"/>
    <dgm:cxn modelId="{B6E828D7-A9FF-4BE6-A92D-D29DAE6CFD8A}" type="presParOf" srcId="{01E77B16-D183-4D2A-AE17-32E288E33915}" destId="{9B78B8DA-A5A2-406A-BDAF-9C1C230CBFDE}" srcOrd="0" destOrd="0" presId="urn:microsoft.com/office/officeart/2005/8/layout/hierarchy3"/>
    <dgm:cxn modelId="{83B41EA9-A476-4ECB-9A00-829F53FCEBF5}" type="presParOf" srcId="{9B78B8DA-A5A2-406A-BDAF-9C1C230CBFDE}" destId="{824C55E8-B116-403C-8EFC-82E231E859AF}" srcOrd="0" destOrd="0" presId="urn:microsoft.com/office/officeart/2005/8/layout/hierarchy3"/>
    <dgm:cxn modelId="{7CD85209-69DF-4146-890F-88795CC44F7E}" type="presParOf" srcId="{9B78B8DA-A5A2-406A-BDAF-9C1C230CBFDE}" destId="{670BC47F-EF5D-445D-8138-90A401DBDFC5}" srcOrd="1" destOrd="0" presId="urn:microsoft.com/office/officeart/2005/8/layout/hierarchy3"/>
    <dgm:cxn modelId="{13E39395-957F-4B04-9FE6-7EC0E134D344}" type="presParOf" srcId="{01E77B16-D183-4D2A-AE17-32E288E33915}" destId="{971F980A-E7DA-41A1-AE87-D673506492CC}" srcOrd="1" destOrd="0" presId="urn:microsoft.com/office/officeart/2005/8/layout/hierarchy3"/>
    <dgm:cxn modelId="{19A246C8-651C-4024-A517-BA99E5484FD0}" type="presParOf" srcId="{971F980A-E7DA-41A1-AE87-D673506492CC}" destId="{D614AE3F-9230-447B-B1CE-E22112D13237}" srcOrd="0" destOrd="0" presId="urn:microsoft.com/office/officeart/2005/8/layout/hierarchy3"/>
    <dgm:cxn modelId="{A48F2E7C-BCCA-44B4-9D4F-9B031B987D14}" type="presParOf" srcId="{971F980A-E7DA-41A1-AE87-D673506492CC}" destId="{84D5E983-746B-4AC6-B2E7-0E53D7266EE2}" srcOrd="1" destOrd="0" presId="urn:microsoft.com/office/officeart/2005/8/layout/hierarchy3"/>
    <dgm:cxn modelId="{BA7586AA-06E3-4CA1-97B1-D2A4876D2738}" type="presParOf" srcId="{971F980A-E7DA-41A1-AE87-D673506492CC}" destId="{52A62575-7C84-4549-B05F-05929537665E}" srcOrd="2" destOrd="0" presId="urn:microsoft.com/office/officeart/2005/8/layout/hierarchy3"/>
    <dgm:cxn modelId="{2C8063D1-3049-4AA1-8A93-92DE9BDC09DC}" type="presParOf" srcId="{971F980A-E7DA-41A1-AE87-D673506492CC}" destId="{A5A9F710-07D7-453E-8C52-CC3C6B13740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0B8137-6532-49FD-A8B3-EB3EB324309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hr-HR"/>
        </a:p>
      </dgm:t>
    </dgm:pt>
    <dgm:pt modelId="{3B85CAC8-7B57-4E86-BECE-ED64D074A1DB}">
      <dgm:prSet phldrT="[Tekst]"/>
      <dgm:spPr/>
      <dgm:t>
        <a:bodyPr/>
        <a:lstStyle/>
        <a:p>
          <a:r>
            <a:rPr lang="hr-HR" dirty="0"/>
            <a:t>Situacija</a:t>
          </a:r>
        </a:p>
      </dgm:t>
    </dgm:pt>
    <dgm:pt modelId="{F519D300-ED70-49C4-8E42-29B17B389D89}" type="parTrans" cxnId="{A5B5A243-B22A-4099-A7F0-1B6DBAAFAA85}">
      <dgm:prSet/>
      <dgm:spPr/>
      <dgm:t>
        <a:bodyPr/>
        <a:lstStyle/>
        <a:p>
          <a:endParaRPr lang="hr-HR"/>
        </a:p>
      </dgm:t>
    </dgm:pt>
    <dgm:pt modelId="{5EF76E06-4CEA-45F6-8724-2880ABEEDD44}" type="sibTrans" cxnId="{A5B5A243-B22A-4099-A7F0-1B6DBAAFAA85}">
      <dgm:prSet/>
      <dgm:spPr/>
      <dgm:t>
        <a:bodyPr/>
        <a:lstStyle/>
        <a:p>
          <a:endParaRPr lang="hr-HR"/>
        </a:p>
      </dgm:t>
    </dgm:pt>
    <dgm:pt modelId="{1672084E-CC9D-4798-A1B0-9A0233AECA57}">
      <dgm:prSet phldrT="[Tekst]"/>
      <dgm:spPr/>
      <dgm:t>
        <a:bodyPr/>
        <a:lstStyle/>
        <a:p>
          <a:pPr>
            <a:buNone/>
          </a:pPr>
          <a:r>
            <a:rPr lang="hr-HR" dirty="0"/>
            <a:t>	Razmišljam o tome da se nađem s prijateljima</a:t>
          </a:r>
        </a:p>
      </dgm:t>
    </dgm:pt>
    <dgm:pt modelId="{4BD3B90B-845A-4B3A-ACD6-884B603F23CD}" type="parTrans" cxnId="{A754C80B-7A26-4A47-9591-B71B942D115C}">
      <dgm:prSet/>
      <dgm:spPr/>
      <dgm:t>
        <a:bodyPr/>
        <a:lstStyle/>
        <a:p>
          <a:endParaRPr lang="hr-HR"/>
        </a:p>
      </dgm:t>
    </dgm:pt>
    <dgm:pt modelId="{2570447E-8D5B-4128-8AEF-65BF3F156AD3}" type="sibTrans" cxnId="{A754C80B-7A26-4A47-9591-B71B942D115C}">
      <dgm:prSet/>
      <dgm:spPr/>
      <dgm:t>
        <a:bodyPr/>
        <a:lstStyle/>
        <a:p>
          <a:endParaRPr lang="hr-HR"/>
        </a:p>
      </dgm:t>
    </dgm:pt>
    <dgm:pt modelId="{33EA0DAD-24E4-414F-8FE7-5ED03C8170A4}">
      <dgm:prSet phldrT="[Tekst]"/>
      <dgm:spPr/>
      <dgm:t>
        <a:bodyPr/>
        <a:lstStyle/>
        <a:p>
          <a:r>
            <a:rPr lang="hr-HR" dirty="0"/>
            <a:t>Uobičajene automatske misli</a:t>
          </a:r>
        </a:p>
      </dgm:t>
    </dgm:pt>
    <dgm:pt modelId="{437DA3AD-8872-4B5E-B950-BE14B10E2F56}" type="parTrans" cxnId="{0B89DFBC-846F-4625-A620-B7E068956567}">
      <dgm:prSet/>
      <dgm:spPr/>
      <dgm:t>
        <a:bodyPr/>
        <a:lstStyle/>
        <a:p>
          <a:endParaRPr lang="hr-HR"/>
        </a:p>
      </dgm:t>
    </dgm:pt>
    <dgm:pt modelId="{F541EC19-0472-46D6-854F-77C2DEFC33EE}" type="sibTrans" cxnId="{0B89DFBC-846F-4625-A620-B7E068956567}">
      <dgm:prSet/>
      <dgm:spPr/>
      <dgm:t>
        <a:bodyPr/>
        <a:lstStyle/>
        <a:p>
          <a:endParaRPr lang="hr-HR"/>
        </a:p>
      </dgm:t>
    </dgm:pt>
    <dgm:pt modelId="{F1DEA0FC-3E61-427A-938E-D56FD1018CEB}">
      <dgm:prSet phldrT="[Tekst]"/>
      <dgm:spPr/>
      <dgm:t>
        <a:bodyPr/>
        <a:lstStyle/>
        <a:p>
          <a:pPr>
            <a:buNone/>
          </a:pPr>
          <a:r>
            <a:rPr lang="hr-HR" dirty="0"/>
            <a:t>	Preumoran sam. Neću uopće uživati. Moji prijatelji zapravo ne žele provoditi vrijeme sa mnom ovakvim. Ne mogu to jednostavno učinit. Ništa mi ne može pomoći da se osjećam bolje.</a:t>
          </a:r>
        </a:p>
      </dgm:t>
    </dgm:pt>
    <dgm:pt modelId="{DDD4B56C-4580-4A50-AF49-EDE720D4B59B}" type="parTrans" cxnId="{CF4DCEE6-B8FF-4876-B3C5-B3A79B8FC44F}">
      <dgm:prSet/>
      <dgm:spPr/>
      <dgm:t>
        <a:bodyPr/>
        <a:lstStyle/>
        <a:p>
          <a:endParaRPr lang="hr-HR"/>
        </a:p>
      </dgm:t>
    </dgm:pt>
    <dgm:pt modelId="{DD7D8C7F-F601-4CDB-9841-1CD3DF20DF8B}" type="sibTrans" cxnId="{CF4DCEE6-B8FF-4876-B3C5-B3A79B8FC44F}">
      <dgm:prSet/>
      <dgm:spPr/>
      <dgm:t>
        <a:bodyPr/>
        <a:lstStyle/>
        <a:p>
          <a:endParaRPr lang="hr-HR"/>
        </a:p>
      </dgm:t>
    </dgm:pt>
    <dgm:pt modelId="{09782C03-5061-44E6-AFCC-11B669A46141}">
      <dgm:prSet phldrT="[Tekst]"/>
      <dgm:spPr/>
      <dgm:t>
        <a:bodyPr/>
        <a:lstStyle/>
        <a:p>
          <a:r>
            <a:rPr lang="hr-HR" dirty="0"/>
            <a:t>Emocije</a:t>
          </a:r>
        </a:p>
      </dgm:t>
    </dgm:pt>
    <dgm:pt modelId="{E94B4BF8-2A9F-4F57-AD0A-9E35193E3431}" type="parTrans" cxnId="{FBD48953-A0CA-4095-84C5-A6D8000FC20F}">
      <dgm:prSet/>
      <dgm:spPr/>
      <dgm:t>
        <a:bodyPr/>
        <a:lstStyle/>
        <a:p>
          <a:endParaRPr lang="hr-HR"/>
        </a:p>
      </dgm:t>
    </dgm:pt>
    <dgm:pt modelId="{902347F7-318A-4F18-B775-08EAF420BBFF}" type="sibTrans" cxnId="{FBD48953-A0CA-4095-84C5-A6D8000FC20F}">
      <dgm:prSet/>
      <dgm:spPr/>
      <dgm:t>
        <a:bodyPr/>
        <a:lstStyle/>
        <a:p>
          <a:endParaRPr lang="hr-HR"/>
        </a:p>
      </dgm:t>
    </dgm:pt>
    <dgm:pt modelId="{91D31DCF-FDB1-4667-AB53-8E39FFB6471C}">
      <dgm:prSet phldrT="[Tekst]"/>
      <dgm:spPr/>
      <dgm:t>
        <a:bodyPr/>
        <a:lstStyle/>
        <a:p>
          <a:pPr>
            <a:buNone/>
          </a:pPr>
          <a:r>
            <a:rPr lang="hr-HR" dirty="0"/>
            <a:t>	Tuga, anksioznost, bespomoćnost</a:t>
          </a:r>
        </a:p>
      </dgm:t>
    </dgm:pt>
    <dgm:pt modelId="{91462286-85FC-47A4-8C9E-0FDFE32E3545}" type="parTrans" cxnId="{8A0304CA-0121-4E95-90F0-DE4987B6022A}">
      <dgm:prSet/>
      <dgm:spPr/>
      <dgm:t>
        <a:bodyPr/>
        <a:lstStyle/>
        <a:p>
          <a:endParaRPr lang="hr-HR"/>
        </a:p>
      </dgm:t>
    </dgm:pt>
    <dgm:pt modelId="{A31EA8DD-DD4C-4FC7-9CD3-7DBE92E3FC3B}" type="sibTrans" cxnId="{8A0304CA-0121-4E95-90F0-DE4987B6022A}">
      <dgm:prSet/>
      <dgm:spPr/>
      <dgm:t>
        <a:bodyPr/>
        <a:lstStyle/>
        <a:p>
          <a:endParaRPr lang="hr-HR"/>
        </a:p>
      </dgm:t>
    </dgm:pt>
    <dgm:pt modelId="{5BD86FB6-F089-4B25-B366-2F283A70376C}">
      <dgm:prSet/>
      <dgm:spPr/>
      <dgm:t>
        <a:bodyPr/>
        <a:lstStyle/>
        <a:p>
          <a:r>
            <a:rPr lang="hr-HR" dirty="0"/>
            <a:t>Ponašanje</a:t>
          </a:r>
        </a:p>
      </dgm:t>
    </dgm:pt>
    <dgm:pt modelId="{1AB34BB0-8338-4B35-9CFA-751620990042}" type="parTrans" cxnId="{95417476-EC92-4EA8-99DA-341B24F7F8A7}">
      <dgm:prSet/>
      <dgm:spPr/>
      <dgm:t>
        <a:bodyPr/>
        <a:lstStyle/>
        <a:p>
          <a:endParaRPr lang="hr-HR"/>
        </a:p>
      </dgm:t>
    </dgm:pt>
    <dgm:pt modelId="{59199D3B-FA08-460D-8077-94C853245A53}" type="sibTrans" cxnId="{95417476-EC92-4EA8-99DA-341B24F7F8A7}">
      <dgm:prSet/>
      <dgm:spPr/>
      <dgm:t>
        <a:bodyPr/>
        <a:lstStyle/>
        <a:p>
          <a:endParaRPr lang="hr-HR"/>
        </a:p>
      </dgm:t>
    </dgm:pt>
    <dgm:pt modelId="{78519355-C330-4C39-BD98-4E8BCEE4ABA1}">
      <dgm:prSet/>
      <dgm:spPr/>
      <dgm:t>
        <a:bodyPr/>
        <a:lstStyle/>
        <a:p>
          <a:pPr>
            <a:buNone/>
          </a:pPr>
          <a:r>
            <a:rPr lang="hr-HR" dirty="0"/>
            <a:t>	Ostajem u krevetu, doma, na kauču</a:t>
          </a:r>
        </a:p>
      </dgm:t>
    </dgm:pt>
    <dgm:pt modelId="{D44A5534-2246-413F-963D-2D973E9E029A}" type="parTrans" cxnId="{95353C12-C013-4EFB-BD4A-99EA99540D74}">
      <dgm:prSet/>
      <dgm:spPr/>
      <dgm:t>
        <a:bodyPr/>
        <a:lstStyle/>
        <a:p>
          <a:endParaRPr lang="hr-HR"/>
        </a:p>
      </dgm:t>
    </dgm:pt>
    <dgm:pt modelId="{8C064307-DAB1-4B88-A9AA-D9EDD200DF04}" type="sibTrans" cxnId="{95353C12-C013-4EFB-BD4A-99EA99540D74}">
      <dgm:prSet/>
      <dgm:spPr/>
      <dgm:t>
        <a:bodyPr/>
        <a:lstStyle/>
        <a:p>
          <a:endParaRPr lang="hr-HR"/>
        </a:p>
      </dgm:t>
    </dgm:pt>
    <dgm:pt modelId="{55572E16-6849-4206-AAC7-344428CCEC62}" type="pres">
      <dgm:prSet presAssocID="{0D0B8137-6532-49FD-A8B3-EB3EB324309C}" presName="linearFlow" presStyleCnt="0">
        <dgm:presLayoutVars>
          <dgm:dir/>
          <dgm:animLvl val="lvl"/>
          <dgm:resizeHandles val="exact"/>
        </dgm:presLayoutVars>
      </dgm:prSet>
      <dgm:spPr/>
    </dgm:pt>
    <dgm:pt modelId="{E5DD2492-7B44-481A-A70C-0319A30FBCBC}" type="pres">
      <dgm:prSet presAssocID="{3B85CAC8-7B57-4E86-BECE-ED64D074A1DB}" presName="composite" presStyleCnt="0"/>
      <dgm:spPr/>
    </dgm:pt>
    <dgm:pt modelId="{DCAD9A1F-6408-48A8-80A8-E92E9D4AC459}" type="pres">
      <dgm:prSet presAssocID="{3B85CAC8-7B57-4E86-BECE-ED64D074A1DB}" presName="parTx" presStyleLbl="node1" presStyleIdx="0" presStyleCnt="4">
        <dgm:presLayoutVars>
          <dgm:chMax val="0"/>
          <dgm:chPref val="0"/>
          <dgm:bulletEnabled val="1"/>
        </dgm:presLayoutVars>
      </dgm:prSet>
      <dgm:spPr/>
    </dgm:pt>
    <dgm:pt modelId="{187FE056-E795-47A0-8206-CF6EF0807D10}" type="pres">
      <dgm:prSet presAssocID="{3B85CAC8-7B57-4E86-BECE-ED64D074A1DB}" presName="parSh" presStyleLbl="node1" presStyleIdx="0" presStyleCnt="4"/>
      <dgm:spPr/>
    </dgm:pt>
    <dgm:pt modelId="{4AC3DCC3-03C7-48A1-A64D-C8F0A825459A}" type="pres">
      <dgm:prSet presAssocID="{3B85CAC8-7B57-4E86-BECE-ED64D074A1DB}" presName="desTx" presStyleLbl="fgAcc1" presStyleIdx="0" presStyleCnt="4" custScaleY="42171">
        <dgm:presLayoutVars>
          <dgm:bulletEnabled val="1"/>
        </dgm:presLayoutVars>
      </dgm:prSet>
      <dgm:spPr/>
    </dgm:pt>
    <dgm:pt modelId="{42367A3C-2981-4F96-9A21-1D397B919C83}" type="pres">
      <dgm:prSet presAssocID="{5EF76E06-4CEA-45F6-8724-2880ABEEDD44}" presName="sibTrans" presStyleLbl="sibTrans2D1" presStyleIdx="0" presStyleCnt="3"/>
      <dgm:spPr/>
    </dgm:pt>
    <dgm:pt modelId="{33FAAD18-6299-4EA3-B84A-8FCDFB2B2B59}" type="pres">
      <dgm:prSet presAssocID="{5EF76E06-4CEA-45F6-8724-2880ABEEDD44}" presName="connTx" presStyleLbl="sibTrans2D1" presStyleIdx="0" presStyleCnt="3"/>
      <dgm:spPr/>
    </dgm:pt>
    <dgm:pt modelId="{A0F75F57-B819-4878-99AE-2589E5C1A3A7}" type="pres">
      <dgm:prSet presAssocID="{33EA0DAD-24E4-414F-8FE7-5ED03C8170A4}" presName="composite" presStyleCnt="0"/>
      <dgm:spPr/>
    </dgm:pt>
    <dgm:pt modelId="{3F044F30-0CE0-4749-A977-8F3BCB29223D}" type="pres">
      <dgm:prSet presAssocID="{33EA0DAD-24E4-414F-8FE7-5ED03C8170A4}" presName="parTx" presStyleLbl="node1" presStyleIdx="0" presStyleCnt="4">
        <dgm:presLayoutVars>
          <dgm:chMax val="0"/>
          <dgm:chPref val="0"/>
          <dgm:bulletEnabled val="1"/>
        </dgm:presLayoutVars>
      </dgm:prSet>
      <dgm:spPr/>
    </dgm:pt>
    <dgm:pt modelId="{5CBE7C4F-3429-47B5-BF4C-C965224F9DB6}" type="pres">
      <dgm:prSet presAssocID="{33EA0DAD-24E4-414F-8FE7-5ED03C8170A4}" presName="parSh" presStyleLbl="node1" presStyleIdx="1" presStyleCnt="4"/>
      <dgm:spPr/>
    </dgm:pt>
    <dgm:pt modelId="{55E0C175-CF2A-4FDC-B9A9-34F6100AF200}" type="pres">
      <dgm:prSet presAssocID="{33EA0DAD-24E4-414F-8FE7-5ED03C8170A4}" presName="desTx" presStyleLbl="fgAcc1" presStyleIdx="1" presStyleCnt="4" custScaleX="193947" custScaleY="44667">
        <dgm:presLayoutVars>
          <dgm:bulletEnabled val="1"/>
        </dgm:presLayoutVars>
      </dgm:prSet>
      <dgm:spPr/>
    </dgm:pt>
    <dgm:pt modelId="{30B96720-AAF2-4CA2-8082-74A96A96E1AA}" type="pres">
      <dgm:prSet presAssocID="{F541EC19-0472-46D6-854F-77C2DEFC33EE}" presName="sibTrans" presStyleLbl="sibTrans2D1" presStyleIdx="1" presStyleCnt="3"/>
      <dgm:spPr/>
    </dgm:pt>
    <dgm:pt modelId="{8A2B889B-4656-4B8A-B117-17A53952966B}" type="pres">
      <dgm:prSet presAssocID="{F541EC19-0472-46D6-854F-77C2DEFC33EE}" presName="connTx" presStyleLbl="sibTrans2D1" presStyleIdx="1" presStyleCnt="3"/>
      <dgm:spPr/>
    </dgm:pt>
    <dgm:pt modelId="{CC624D33-7313-4052-B244-1F15A88697E3}" type="pres">
      <dgm:prSet presAssocID="{09782C03-5061-44E6-AFCC-11B669A46141}" presName="composite" presStyleCnt="0"/>
      <dgm:spPr/>
    </dgm:pt>
    <dgm:pt modelId="{58AB7753-E0D6-40AF-A717-53B0D4561F18}" type="pres">
      <dgm:prSet presAssocID="{09782C03-5061-44E6-AFCC-11B669A46141}" presName="parTx" presStyleLbl="node1" presStyleIdx="1" presStyleCnt="4">
        <dgm:presLayoutVars>
          <dgm:chMax val="0"/>
          <dgm:chPref val="0"/>
          <dgm:bulletEnabled val="1"/>
        </dgm:presLayoutVars>
      </dgm:prSet>
      <dgm:spPr/>
    </dgm:pt>
    <dgm:pt modelId="{29E07F30-13D0-47C9-984C-340D6F685BC8}" type="pres">
      <dgm:prSet presAssocID="{09782C03-5061-44E6-AFCC-11B669A46141}" presName="parSh" presStyleLbl="node1" presStyleIdx="2" presStyleCnt="4"/>
      <dgm:spPr/>
    </dgm:pt>
    <dgm:pt modelId="{D1C8C545-FE3B-422D-B285-41796534B38C}" type="pres">
      <dgm:prSet presAssocID="{09782C03-5061-44E6-AFCC-11B669A46141}" presName="desTx" presStyleLbl="fgAcc1" presStyleIdx="2" presStyleCnt="4" custScaleY="44151">
        <dgm:presLayoutVars>
          <dgm:bulletEnabled val="1"/>
        </dgm:presLayoutVars>
      </dgm:prSet>
      <dgm:spPr/>
    </dgm:pt>
    <dgm:pt modelId="{2CEC4104-508E-469E-99B8-AFFB6C448995}" type="pres">
      <dgm:prSet presAssocID="{902347F7-318A-4F18-B775-08EAF420BBFF}" presName="sibTrans" presStyleLbl="sibTrans2D1" presStyleIdx="2" presStyleCnt="3"/>
      <dgm:spPr/>
    </dgm:pt>
    <dgm:pt modelId="{BED02598-4E5A-43CD-B52B-7FD9552A85FA}" type="pres">
      <dgm:prSet presAssocID="{902347F7-318A-4F18-B775-08EAF420BBFF}" presName="connTx" presStyleLbl="sibTrans2D1" presStyleIdx="2" presStyleCnt="3"/>
      <dgm:spPr/>
    </dgm:pt>
    <dgm:pt modelId="{B39574B9-19F2-44B7-B541-B5E68E311B64}" type="pres">
      <dgm:prSet presAssocID="{5BD86FB6-F089-4B25-B366-2F283A70376C}" presName="composite" presStyleCnt="0"/>
      <dgm:spPr/>
    </dgm:pt>
    <dgm:pt modelId="{B5E0353B-5FCF-4FC5-BED7-833AAE10B11D}" type="pres">
      <dgm:prSet presAssocID="{5BD86FB6-F089-4B25-B366-2F283A70376C}" presName="parTx" presStyleLbl="node1" presStyleIdx="2" presStyleCnt="4">
        <dgm:presLayoutVars>
          <dgm:chMax val="0"/>
          <dgm:chPref val="0"/>
          <dgm:bulletEnabled val="1"/>
        </dgm:presLayoutVars>
      </dgm:prSet>
      <dgm:spPr/>
    </dgm:pt>
    <dgm:pt modelId="{3173EC84-0363-4488-94E8-39C09B31C2B0}" type="pres">
      <dgm:prSet presAssocID="{5BD86FB6-F089-4B25-B366-2F283A70376C}" presName="parSh" presStyleLbl="node1" presStyleIdx="3" presStyleCnt="4"/>
      <dgm:spPr/>
    </dgm:pt>
    <dgm:pt modelId="{37312973-B043-467F-9427-9FA14DC22485}" type="pres">
      <dgm:prSet presAssocID="{5BD86FB6-F089-4B25-B366-2F283A70376C}" presName="desTx" presStyleLbl="fgAcc1" presStyleIdx="3" presStyleCnt="4" custScaleY="46225">
        <dgm:presLayoutVars>
          <dgm:bulletEnabled val="1"/>
        </dgm:presLayoutVars>
      </dgm:prSet>
      <dgm:spPr/>
    </dgm:pt>
  </dgm:ptLst>
  <dgm:cxnLst>
    <dgm:cxn modelId="{EEF4DF0A-2A8D-40BC-9950-2B73DB50EC96}" type="presOf" srcId="{33EA0DAD-24E4-414F-8FE7-5ED03C8170A4}" destId="{5CBE7C4F-3429-47B5-BF4C-C965224F9DB6}" srcOrd="1" destOrd="0" presId="urn:microsoft.com/office/officeart/2005/8/layout/process3"/>
    <dgm:cxn modelId="{A754C80B-7A26-4A47-9591-B71B942D115C}" srcId="{3B85CAC8-7B57-4E86-BECE-ED64D074A1DB}" destId="{1672084E-CC9D-4798-A1B0-9A0233AECA57}" srcOrd="0" destOrd="0" parTransId="{4BD3B90B-845A-4B3A-ACD6-884B603F23CD}" sibTransId="{2570447E-8D5B-4128-8AEF-65BF3F156AD3}"/>
    <dgm:cxn modelId="{95353C12-C013-4EFB-BD4A-99EA99540D74}" srcId="{5BD86FB6-F089-4B25-B366-2F283A70376C}" destId="{78519355-C330-4C39-BD98-4E8BCEE4ABA1}" srcOrd="0" destOrd="0" parTransId="{D44A5534-2246-413F-963D-2D973E9E029A}" sibTransId="{8C064307-DAB1-4B88-A9AA-D9EDD200DF04}"/>
    <dgm:cxn modelId="{2A387B14-79A5-4406-8A2F-0861BEBAF0BB}" type="presOf" srcId="{902347F7-318A-4F18-B775-08EAF420BBFF}" destId="{2CEC4104-508E-469E-99B8-AFFB6C448995}" srcOrd="0" destOrd="0" presId="urn:microsoft.com/office/officeart/2005/8/layout/process3"/>
    <dgm:cxn modelId="{70F04622-F0F9-4533-8D7F-8F5FEC445931}" type="presOf" srcId="{91D31DCF-FDB1-4667-AB53-8E39FFB6471C}" destId="{D1C8C545-FE3B-422D-B285-41796534B38C}" srcOrd="0" destOrd="0" presId="urn:microsoft.com/office/officeart/2005/8/layout/process3"/>
    <dgm:cxn modelId="{0B625523-ECD3-4AA0-B5C9-381EB5159B1E}" type="presOf" srcId="{F541EC19-0472-46D6-854F-77C2DEFC33EE}" destId="{8A2B889B-4656-4B8A-B117-17A53952966B}" srcOrd="1" destOrd="0" presId="urn:microsoft.com/office/officeart/2005/8/layout/process3"/>
    <dgm:cxn modelId="{EF455829-35F9-47C3-BA0E-A5417EEAE2B7}" type="presOf" srcId="{09782C03-5061-44E6-AFCC-11B669A46141}" destId="{58AB7753-E0D6-40AF-A717-53B0D4561F18}" srcOrd="0" destOrd="0" presId="urn:microsoft.com/office/officeart/2005/8/layout/process3"/>
    <dgm:cxn modelId="{921EA231-6196-47B6-ACB0-92D0A3F80BBF}" type="presOf" srcId="{F541EC19-0472-46D6-854F-77C2DEFC33EE}" destId="{30B96720-AAF2-4CA2-8082-74A96A96E1AA}" srcOrd="0" destOrd="0" presId="urn:microsoft.com/office/officeart/2005/8/layout/process3"/>
    <dgm:cxn modelId="{3CB8AA31-295D-4529-B53C-38694547EDB1}" type="presOf" srcId="{5EF76E06-4CEA-45F6-8724-2880ABEEDD44}" destId="{42367A3C-2981-4F96-9A21-1D397B919C83}" srcOrd="0" destOrd="0" presId="urn:microsoft.com/office/officeart/2005/8/layout/process3"/>
    <dgm:cxn modelId="{A5B5A243-B22A-4099-A7F0-1B6DBAAFAA85}" srcId="{0D0B8137-6532-49FD-A8B3-EB3EB324309C}" destId="{3B85CAC8-7B57-4E86-BECE-ED64D074A1DB}" srcOrd="0" destOrd="0" parTransId="{F519D300-ED70-49C4-8E42-29B17B389D89}" sibTransId="{5EF76E06-4CEA-45F6-8724-2880ABEEDD44}"/>
    <dgm:cxn modelId="{4D165044-A52E-4EBB-8C02-4B942C92BA33}" type="presOf" srcId="{5BD86FB6-F089-4B25-B366-2F283A70376C}" destId="{3173EC84-0363-4488-94E8-39C09B31C2B0}" srcOrd="1" destOrd="0" presId="urn:microsoft.com/office/officeart/2005/8/layout/process3"/>
    <dgm:cxn modelId="{5012A76D-3537-4357-AC83-86EF0AE8BED3}" type="presOf" srcId="{F1DEA0FC-3E61-427A-938E-D56FD1018CEB}" destId="{55E0C175-CF2A-4FDC-B9A9-34F6100AF200}" srcOrd="0" destOrd="0" presId="urn:microsoft.com/office/officeart/2005/8/layout/process3"/>
    <dgm:cxn modelId="{7C82C04F-0063-4700-91E5-DBA67B69AD00}" type="presOf" srcId="{0D0B8137-6532-49FD-A8B3-EB3EB324309C}" destId="{55572E16-6849-4206-AAC7-344428CCEC62}" srcOrd="0" destOrd="0" presId="urn:microsoft.com/office/officeart/2005/8/layout/process3"/>
    <dgm:cxn modelId="{FBD48953-A0CA-4095-84C5-A6D8000FC20F}" srcId="{0D0B8137-6532-49FD-A8B3-EB3EB324309C}" destId="{09782C03-5061-44E6-AFCC-11B669A46141}" srcOrd="2" destOrd="0" parTransId="{E94B4BF8-2A9F-4F57-AD0A-9E35193E3431}" sibTransId="{902347F7-318A-4F18-B775-08EAF420BBFF}"/>
    <dgm:cxn modelId="{95417476-EC92-4EA8-99DA-341B24F7F8A7}" srcId="{0D0B8137-6532-49FD-A8B3-EB3EB324309C}" destId="{5BD86FB6-F089-4B25-B366-2F283A70376C}" srcOrd="3" destOrd="0" parTransId="{1AB34BB0-8338-4B35-9CFA-751620990042}" sibTransId="{59199D3B-FA08-460D-8077-94C853245A53}"/>
    <dgm:cxn modelId="{BA97F584-294E-4D97-932A-F8320DFF3EEC}" type="presOf" srcId="{5EF76E06-4CEA-45F6-8724-2880ABEEDD44}" destId="{33FAAD18-6299-4EA3-B84A-8FCDFB2B2B59}" srcOrd="1" destOrd="0" presId="urn:microsoft.com/office/officeart/2005/8/layout/process3"/>
    <dgm:cxn modelId="{50BFD68A-3067-4D36-88DC-BF540374F6A9}" type="presOf" srcId="{3B85CAC8-7B57-4E86-BECE-ED64D074A1DB}" destId="{DCAD9A1F-6408-48A8-80A8-E92E9D4AC459}" srcOrd="0" destOrd="0" presId="urn:microsoft.com/office/officeart/2005/8/layout/process3"/>
    <dgm:cxn modelId="{BD477A93-32A1-4266-92CD-27CB6BF09711}" type="presOf" srcId="{902347F7-318A-4F18-B775-08EAF420BBFF}" destId="{BED02598-4E5A-43CD-B52B-7FD9552A85FA}" srcOrd="1" destOrd="0" presId="urn:microsoft.com/office/officeart/2005/8/layout/process3"/>
    <dgm:cxn modelId="{F3277DA3-9A8C-4DC8-B0AB-4FFD65BFD0BD}" type="presOf" srcId="{3B85CAC8-7B57-4E86-BECE-ED64D074A1DB}" destId="{187FE056-E795-47A0-8206-CF6EF0807D10}" srcOrd="1" destOrd="0" presId="urn:microsoft.com/office/officeart/2005/8/layout/process3"/>
    <dgm:cxn modelId="{DD6C26A6-9F5F-4536-8495-666F126DBF81}" type="presOf" srcId="{1672084E-CC9D-4798-A1B0-9A0233AECA57}" destId="{4AC3DCC3-03C7-48A1-A64D-C8F0A825459A}" srcOrd="0" destOrd="0" presId="urn:microsoft.com/office/officeart/2005/8/layout/process3"/>
    <dgm:cxn modelId="{034B5CB2-6A49-44CB-94D1-83013061188D}" type="presOf" srcId="{78519355-C330-4C39-BD98-4E8BCEE4ABA1}" destId="{37312973-B043-467F-9427-9FA14DC22485}" srcOrd="0" destOrd="0" presId="urn:microsoft.com/office/officeart/2005/8/layout/process3"/>
    <dgm:cxn modelId="{0B89DFBC-846F-4625-A620-B7E068956567}" srcId="{0D0B8137-6532-49FD-A8B3-EB3EB324309C}" destId="{33EA0DAD-24E4-414F-8FE7-5ED03C8170A4}" srcOrd="1" destOrd="0" parTransId="{437DA3AD-8872-4B5E-B950-BE14B10E2F56}" sibTransId="{F541EC19-0472-46D6-854F-77C2DEFC33EE}"/>
    <dgm:cxn modelId="{8A0304CA-0121-4E95-90F0-DE4987B6022A}" srcId="{09782C03-5061-44E6-AFCC-11B669A46141}" destId="{91D31DCF-FDB1-4667-AB53-8E39FFB6471C}" srcOrd="0" destOrd="0" parTransId="{91462286-85FC-47A4-8C9E-0FDFE32E3545}" sibTransId="{A31EA8DD-DD4C-4FC7-9CD3-7DBE92E3FC3B}"/>
    <dgm:cxn modelId="{B3BB21D8-BDB8-4FED-9D9D-75CC92F192F7}" type="presOf" srcId="{33EA0DAD-24E4-414F-8FE7-5ED03C8170A4}" destId="{3F044F30-0CE0-4749-A977-8F3BCB29223D}" srcOrd="0" destOrd="0" presId="urn:microsoft.com/office/officeart/2005/8/layout/process3"/>
    <dgm:cxn modelId="{CF4DCEE6-B8FF-4876-B3C5-B3A79B8FC44F}" srcId="{33EA0DAD-24E4-414F-8FE7-5ED03C8170A4}" destId="{F1DEA0FC-3E61-427A-938E-D56FD1018CEB}" srcOrd="0" destOrd="0" parTransId="{DDD4B56C-4580-4A50-AF49-EDE720D4B59B}" sibTransId="{DD7D8C7F-F601-4CDB-9841-1CD3DF20DF8B}"/>
    <dgm:cxn modelId="{8511EDED-6A83-4D30-9E57-DC6BEC039992}" type="presOf" srcId="{5BD86FB6-F089-4B25-B366-2F283A70376C}" destId="{B5E0353B-5FCF-4FC5-BED7-833AAE10B11D}" srcOrd="0" destOrd="0" presId="urn:microsoft.com/office/officeart/2005/8/layout/process3"/>
    <dgm:cxn modelId="{A6B0FAED-AA59-4993-983F-82133B148E9B}" type="presOf" srcId="{09782C03-5061-44E6-AFCC-11B669A46141}" destId="{29E07F30-13D0-47C9-984C-340D6F685BC8}" srcOrd="1" destOrd="0" presId="urn:microsoft.com/office/officeart/2005/8/layout/process3"/>
    <dgm:cxn modelId="{7E5AC401-61DB-4755-AE6F-5AB4F929A39C}" type="presParOf" srcId="{55572E16-6849-4206-AAC7-344428CCEC62}" destId="{E5DD2492-7B44-481A-A70C-0319A30FBCBC}" srcOrd="0" destOrd="0" presId="urn:microsoft.com/office/officeart/2005/8/layout/process3"/>
    <dgm:cxn modelId="{75CC748B-8472-4B80-93B2-6AB86E3D4979}" type="presParOf" srcId="{E5DD2492-7B44-481A-A70C-0319A30FBCBC}" destId="{DCAD9A1F-6408-48A8-80A8-E92E9D4AC459}" srcOrd="0" destOrd="0" presId="urn:microsoft.com/office/officeart/2005/8/layout/process3"/>
    <dgm:cxn modelId="{C0238FB4-9C1F-4A42-B639-905111D5523B}" type="presParOf" srcId="{E5DD2492-7B44-481A-A70C-0319A30FBCBC}" destId="{187FE056-E795-47A0-8206-CF6EF0807D10}" srcOrd="1" destOrd="0" presId="urn:microsoft.com/office/officeart/2005/8/layout/process3"/>
    <dgm:cxn modelId="{D29AB24E-0ACC-42BC-B0BB-21A9DAB4763F}" type="presParOf" srcId="{E5DD2492-7B44-481A-A70C-0319A30FBCBC}" destId="{4AC3DCC3-03C7-48A1-A64D-C8F0A825459A}" srcOrd="2" destOrd="0" presId="urn:microsoft.com/office/officeart/2005/8/layout/process3"/>
    <dgm:cxn modelId="{B94A2716-603D-4523-9212-3A7FE4B0BA68}" type="presParOf" srcId="{55572E16-6849-4206-AAC7-344428CCEC62}" destId="{42367A3C-2981-4F96-9A21-1D397B919C83}" srcOrd="1" destOrd="0" presId="urn:microsoft.com/office/officeart/2005/8/layout/process3"/>
    <dgm:cxn modelId="{E351B867-E192-485E-A9CF-E026EFD83307}" type="presParOf" srcId="{42367A3C-2981-4F96-9A21-1D397B919C83}" destId="{33FAAD18-6299-4EA3-B84A-8FCDFB2B2B59}" srcOrd="0" destOrd="0" presId="urn:microsoft.com/office/officeart/2005/8/layout/process3"/>
    <dgm:cxn modelId="{2A726705-E04A-4A94-9613-1E33AA67DDA4}" type="presParOf" srcId="{55572E16-6849-4206-AAC7-344428CCEC62}" destId="{A0F75F57-B819-4878-99AE-2589E5C1A3A7}" srcOrd="2" destOrd="0" presId="urn:microsoft.com/office/officeart/2005/8/layout/process3"/>
    <dgm:cxn modelId="{82891AE3-204F-4E06-8847-A66B251B2022}" type="presParOf" srcId="{A0F75F57-B819-4878-99AE-2589E5C1A3A7}" destId="{3F044F30-0CE0-4749-A977-8F3BCB29223D}" srcOrd="0" destOrd="0" presId="urn:microsoft.com/office/officeart/2005/8/layout/process3"/>
    <dgm:cxn modelId="{061DA3FA-7406-4A84-9448-9FB640068D73}" type="presParOf" srcId="{A0F75F57-B819-4878-99AE-2589E5C1A3A7}" destId="{5CBE7C4F-3429-47B5-BF4C-C965224F9DB6}" srcOrd="1" destOrd="0" presId="urn:microsoft.com/office/officeart/2005/8/layout/process3"/>
    <dgm:cxn modelId="{CCBACEB8-A537-4DEA-A395-07F3A87009F3}" type="presParOf" srcId="{A0F75F57-B819-4878-99AE-2589E5C1A3A7}" destId="{55E0C175-CF2A-4FDC-B9A9-34F6100AF200}" srcOrd="2" destOrd="0" presId="urn:microsoft.com/office/officeart/2005/8/layout/process3"/>
    <dgm:cxn modelId="{406DE55D-2D71-4C2C-B048-7FDA90F9C27A}" type="presParOf" srcId="{55572E16-6849-4206-AAC7-344428CCEC62}" destId="{30B96720-AAF2-4CA2-8082-74A96A96E1AA}" srcOrd="3" destOrd="0" presId="urn:microsoft.com/office/officeart/2005/8/layout/process3"/>
    <dgm:cxn modelId="{9A8E1DF4-8A83-4010-9194-3BE762F7F9B2}" type="presParOf" srcId="{30B96720-AAF2-4CA2-8082-74A96A96E1AA}" destId="{8A2B889B-4656-4B8A-B117-17A53952966B}" srcOrd="0" destOrd="0" presId="urn:microsoft.com/office/officeart/2005/8/layout/process3"/>
    <dgm:cxn modelId="{4BB7190E-B2C1-4BE1-9728-6E72728D1E26}" type="presParOf" srcId="{55572E16-6849-4206-AAC7-344428CCEC62}" destId="{CC624D33-7313-4052-B244-1F15A88697E3}" srcOrd="4" destOrd="0" presId="urn:microsoft.com/office/officeart/2005/8/layout/process3"/>
    <dgm:cxn modelId="{B77A31AB-590E-4DA7-98BA-E82B3640B8C8}" type="presParOf" srcId="{CC624D33-7313-4052-B244-1F15A88697E3}" destId="{58AB7753-E0D6-40AF-A717-53B0D4561F18}" srcOrd="0" destOrd="0" presId="urn:microsoft.com/office/officeart/2005/8/layout/process3"/>
    <dgm:cxn modelId="{58AF9BB4-BF8C-4F61-9DFC-56DA0DD8311B}" type="presParOf" srcId="{CC624D33-7313-4052-B244-1F15A88697E3}" destId="{29E07F30-13D0-47C9-984C-340D6F685BC8}" srcOrd="1" destOrd="0" presId="urn:microsoft.com/office/officeart/2005/8/layout/process3"/>
    <dgm:cxn modelId="{4330EB4B-BED5-4704-AD69-0B59276FCFD1}" type="presParOf" srcId="{CC624D33-7313-4052-B244-1F15A88697E3}" destId="{D1C8C545-FE3B-422D-B285-41796534B38C}" srcOrd="2" destOrd="0" presId="urn:microsoft.com/office/officeart/2005/8/layout/process3"/>
    <dgm:cxn modelId="{A4606429-F9CE-4F18-A11B-42809BD06553}" type="presParOf" srcId="{55572E16-6849-4206-AAC7-344428CCEC62}" destId="{2CEC4104-508E-469E-99B8-AFFB6C448995}" srcOrd="5" destOrd="0" presId="urn:microsoft.com/office/officeart/2005/8/layout/process3"/>
    <dgm:cxn modelId="{1E666B01-643B-458D-9C32-D0E649CC4C71}" type="presParOf" srcId="{2CEC4104-508E-469E-99B8-AFFB6C448995}" destId="{BED02598-4E5A-43CD-B52B-7FD9552A85FA}" srcOrd="0" destOrd="0" presId="urn:microsoft.com/office/officeart/2005/8/layout/process3"/>
    <dgm:cxn modelId="{F529CFC9-D1EF-4D8A-9F7B-1CC2E9ED74A5}" type="presParOf" srcId="{55572E16-6849-4206-AAC7-344428CCEC62}" destId="{B39574B9-19F2-44B7-B541-B5E68E311B64}" srcOrd="6" destOrd="0" presId="urn:microsoft.com/office/officeart/2005/8/layout/process3"/>
    <dgm:cxn modelId="{CB24EFBC-63A7-4276-8CDA-B68B31417190}" type="presParOf" srcId="{B39574B9-19F2-44B7-B541-B5E68E311B64}" destId="{B5E0353B-5FCF-4FC5-BED7-833AAE10B11D}" srcOrd="0" destOrd="0" presId="urn:microsoft.com/office/officeart/2005/8/layout/process3"/>
    <dgm:cxn modelId="{A191EF01-3EC8-436B-9C62-39AF236F86AE}" type="presParOf" srcId="{B39574B9-19F2-44B7-B541-B5E68E311B64}" destId="{3173EC84-0363-4488-94E8-39C09B31C2B0}" srcOrd="1" destOrd="0" presId="urn:microsoft.com/office/officeart/2005/8/layout/process3"/>
    <dgm:cxn modelId="{182B3A93-2A2F-4AE2-BE7E-F55CE59A3A54}" type="presParOf" srcId="{B39574B9-19F2-44B7-B541-B5E68E311B64}" destId="{37312973-B043-467F-9427-9FA14DC2248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0B8137-6532-49FD-A8B3-EB3EB324309C}"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hr-HR"/>
        </a:p>
      </dgm:t>
    </dgm:pt>
    <dgm:pt modelId="{3B85CAC8-7B57-4E86-BECE-ED64D074A1DB}">
      <dgm:prSet phldrT="[Tekst]"/>
      <dgm:spPr/>
      <dgm:t>
        <a:bodyPr/>
        <a:lstStyle/>
        <a:p>
          <a:r>
            <a:rPr lang="hr-HR" dirty="0"/>
            <a:t>Situacija</a:t>
          </a:r>
        </a:p>
      </dgm:t>
    </dgm:pt>
    <dgm:pt modelId="{F519D300-ED70-49C4-8E42-29B17B389D89}" type="parTrans" cxnId="{A5B5A243-B22A-4099-A7F0-1B6DBAAFAA85}">
      <dgm:prSet/>
      <dgm:spPr/>
      <dgm:t>
        <a:bodyPr/>
        <a:lstStyle/>
        <a:p>
          <a:endParaRPr lang="hr-HR"/>
        </a:p>
      </dgm:t>
    </dgm:pt>
    <dgm:pt modelId="{5EF76E06-4CEA-45F6-8724-2880ABEEDD44}" type="sibTrans" cxnId="{A5B5A243-B22A-4099-A7F0-1B6DBAAFAA85}">
      <dgm:prSet/>
      <dgm:spPr/>
      <dgm:t>
        <a:bodyPr/>
        <a:lstStyle/>
        <a:p>
          <a:endParaRPr lang="hr-HR"/>
        </a:p>
      </dgm:t>
    </dgm:pt>
    <dgm:pt modelId="{1672084E-CC9D-4798-A1B0-9A0233AECA57}">
      <dgm:prSet phldrT="[Tekst]"/>
      <dgm:spPr/>
      <dgm:t>
        <a:bodyPr/>
        <a:lstStyle/>
        <a:p>
          <a:pPr>
            <a:buNone/>
          </a:pPr>
          <a:r>
            <a:rPr lang="hr-HR" dirty="0"/>
            <a:t>	Razmišljam o tome da krenem učiti za ispit</a:t>
          </a:r>
        </a:p>
      </dgm:t>
    </dgm:pt>
    <dgm:pt modelId="{4BD3B90B-845A-4B3A-ACD6-884B603F23CD}" type="parTrans" cxnId="{A754C80B-7A26-4A47-9591-B71B942D115C}">
      <dgm:prSet/>
      <dgm:spPr/>
      <dgm:t>
        <a:bodyPr/>
        <a:lstStyle/>
        <a:p>
          <a:endParaRPr lang="hr-HR"/>
        </a:p>
      </dgm:t>
    </dgm:pt>
    <dgm:pt modelId="{2570447E-8D5B-4128-8AEF-65BF3F156AD3}" type="sibTrans" cxnId="{A754C80B-7A26-4A47-9591-B71B942D115C}">
      <dgm:prSet/>
      <dgm:spPr/>
      <dgm:t>
        <a:bodyPr/>
        <a:lstStyle/>
        <a:p>
          <a:endParaRPr lang="hr-HR"/>
        </a:p>
      </dgm:t>
    </dgm:pt>
    <dgm:pt modelId="{33EA0DAD-24E4-414F-8FE7-5ED03C8170A4}">
      <dgm:prSet phldrT="[Tekst]"/>
      <dgm:spPr/>
      <dgm:t>
        <a:bodyPr/>
        <a:lstStyle/>
        <a:p>
          <a:r>
            <a:rPr lang="hr-HR" dirty="0"/>
            <a:t>Uobičajene automatske misli</a:t>
          </a:r>
        </a:p>
      </dgm:t>
    </dgm:pt>
    <dgm:pt modelId="{437DA3AD-8872-4B5E-B950-BE14B10E2F56}" type="parTrans" cxnId="{0B89DFBC-846F-4625-A620-B7E068956567}">
      <dgm:prSet/>
      <dgm:spPr/>
      <dgm:t>
        <a:bodyPr/>
        <a:lstStyle/>
        <a:p>
          <a:endParaRPr lang="hr-HR"/>
        </a:p>
      </dgm:t>
    </dgm:pt>
    <dgm:pt modelId="{F541EC19-0472-46D6-854F-77C2DEFC33EE}" type="sibTrans" cxnId="{0B89DFBC-846F-4625-A620-B7E068956567}">
      <dgm:prSet/>
      <dgm:spPr/>
      <dgm:t>
        <a:bodyPr/>
        <a:lstStyle/>
        <a:p>
          <a:endParaRPr lang="hr-HR"/>
        </a:p>
      </dgm:t>
    </dgm:pt>
    <dgm:pt modelId="{F1DEA0FC-3E61-427A-938E-D56FD1018CEB}">
      <dgm:prSet phldrT="[Tekst]"/>
      <dgm:spPr/>
      <dgm:t>
        <a:bodyPr/>
        <a:lstStyle/>
        <a:p>
          <a:pPr>
            <a:buNone/>
          </a:pPr>
          <a:r>
            <a:rPr lang="hr-HR" dirty="0"/>
            <a:t>	Grozno mi ide. Trebao sam puno prije krenuti, sad je već kasno. Imam još toliko toga za savladati. Ne mogu učiti onako dobro kako sam to prije mogao. Ovo je prije bilo puno lakše. Opet ću profućkati priliku. Uopće ne zaslužujem izaći na ispit.</a:t>
          </a:r>
        </a:p>
      </dgm:t>
    </dgm:pt>
    <dgm:pt modelId="{DDD4B56C-4580-4A50-AF49-EDE720D4B59B}" type="parTrans" cxnId="{CF4DCEE6-B8FF-4876-B3C5-B3A79B8FC44F}">
      <dgm:prSet/>
      <dgm:spPr/>
      <dgm:t>
        <a:bodyPr/>
        <a:lstStyle/>
        <a:p>
          <a:endParaRPr lang="hr-HR"/>
        </a:p>
      </dgm:t>
    </dgm:pt>
    <dgm:pt modelId="{DD7D8C7F-F601-4CDB-9841-1CD3DF20DF8B}" type="sibTrans" cxnId="{CF4DCEE6-B8FF-4876-B3C5-B3A79B8FC44F}">
      <dgm:prSet/>
      <dgm:spPr/>
      <dgm:t>
        <a:bodyPr/>
        <a:lstStyle/>
        <a:p>
          <a:endParaRPr lang="hr-HR"/>
        </a:p>
      </dgm:t>
    </dgm:pt>
    <dgm:pt modelId="{09782C03-5061-44E6-AFCC-11B669A46141}">
      <dgm:prSet phldrT="[Tekst]"/>
      <dgm:spPr/>
      <dgm:t>
        <a:bodyPr/>
        <a:lstStyle/>
        <a:p>
          <a:r>
            <a:rPr lang="hr-HR" dirty="0"/>
            <a:t>Emocije</a:t>
          </a:r>
        </a:p>
      </dgm:t>
    </dgm:pt>
    <dgm:pt modelId="{E94B4BF8-2A9F-4F57-AD0A-9E35193E3431}" type="parTrans" cxnId="{FBD48953-A0CA-4095-84C5-A6D8000FC20F}">
      <dgm:prSet/>
      <dgm:spPr/>
      <dgm:t>
        <a:bodyPr/>
        <a:lstStyle/>
        <a:p>
          <a:endParaRPr lang="hr-HR"/>
        </a:p>
      </dgm:t>
    </dgm:pt>
    <dgm:pt modelId="{902347F7-318A-4F18-B775-08EAF420BBFF}" type="sibTrans" cxnId="{FBD48953-A0CA-4095-84C5-A6D8000FC20F}">
      <dgm:prSet/>
      <dgm:spPr/>
      <dgm:t>
        <a:bodyPr/>
        <a:lstStyle/>
        <a:p>
          <a:endParaRPr lang="hr-HR"/>
        </a:p>
      </dgm:t>
    </dgm:pt>
    <dgm:pt modelId="{91D31DCF-FDB1-4667-AB53-8E39FFB6471C}">
      <dgm:prSet phldrT="[Tekst]"/>
      <dgm:spPr/>
      <dgm:t>
        <a:bodyPr/>
        <a:lstStyle/>
        <a:p>
          <a:pPr>
            <a:buNone/>
          </a:pPr>
          <a:r>
            <a:rPr lang="hr-HR" dirty="0"/>
            <a:t>	Tuga, krivnja, ljutnja na samoga sebe</a:t>
          </a:r>
        </a:p>
      </dgm:t>
    </dgm:pt>
    <dgm:pt modelId="{91462286-85FC-47A4-8C9E-0FDFE32E3545}" type="parTrans" cxnId="{8A0304CA-0121-4E95-90F0-DE4987B6022A}">
      <dgm:prSet/>
      <dgm:spPr/>
      <dgm:t>
        <a:bodyPr/>
        <a:lstStyle/>
        <a:p>
          <a:endParaRPr lang="hr-HR"/>
        </a:p>
      </dgm:t>
    </dgm:pt>
    <dgm:pt modelId="{A31EA8DD-DD4C-4FC7-9CD3-7DBE92E3FC3B}" type="sibTrans" cxnId="{8A0304CA-0121-4E95-90F0-DE4987B6022A}">
      <dgm:prSet/>
      <dgm:spPr/>
      <dgm:t>
        <a:bodyPr/>
        <a:lstStyle/>
        <a:p>
          <a:endParaRPr lang="hr-HR"/>
        </a:p>
      </dgm:t>
    </dgm:pt>
    <dgm:pt modelId="{5BD86FB6-F089-4B25-B366-2F283A70376C}">
      <dgm:prSet/>
      <dgm:spPr/>
      <dgm:t>
        <a:bodyPr/>
        <a:lstStyle/>
        <a:p>
          <a:r>
            <a:rPr lang="hr-HR" dirty="0"/>
            <a:t>Ponašanje</a:t>
          </a:r>
        </a:p>
      </dgm:t>
    </dgm:pt>
    <dgm:pt modelId="{1AB34BB0-8338-4B35-9CFA-751620990042}" type="parTrans" cxnId="{95417476-EC92-4EA8-99DA-341B24F7F8A7}">
      <dgm:prSet/>
      <dgm:spPr/>
      <dgm:t>
        <a:bodyPr/>
        <a:lstStyle/>
        <a:p>
          <a:endParaRPr lang="hr-HR"/>
        </a:p>
      </dgm:t>
    </dgm:pt>
    <dgm:pt modelId="{59199D3B-FA08-460D-8077-94C853245A53}" type="sibTrans" cxnId="{95417476-EC92-4EA8-99DA-341B24F7F8A7}">
      <dgm:prSet/>
      <dgm:spPr/>
      <dgm:t>
        <a:bodyPr/>
        <a:lstStyle/>
        <a:p>
          <a:endParaRPr lang="hr-HR"/>
        </a:p>
      </dgm:t>
    </dgm:pt>
    <dgm:pt modelId="{78519355-C330-4C39-BD98-4E8BCEE4ABA1}">
      <dgm:prSet/>
      <dgm:spPr/>
      <dgm:t>
        <a:bodyPr/>
        <a:lstStyle/>
        <a:p>
          <a:pPr>
            <a:buNone/>
          </a:pPr>
          <a:r>
            <a:rPr lang="hr-HR" dirty="0"/>
            <a:t>	Odustajem od učenja, tjeram se da sjedim nad knjigom dan i noć, sutra uopće više niti ne otvorim knjigu.</a:t>
          </a:r>
        </a:p>
      </dgm:t>
    </dgm:pt>
    <dgm:pt modelId="{D44A5534-2246-413F-963D-2D973E9E029A}" type="parTrans" cxnId="{95353C12-C013-4EFB-BD4A-99EA99540D74}">
      <dgm:prSet/>
      <dgm:spPr/>
      <dgm:t>
        <a:bodyPr/>
        <a:lstStyle/>
        <a:p>
          <a:endParaRPr lang="hr-HR"/>
        </a:p>
      </dgm:t>
    </dgm:pt>
    <dgm:pt modelId="{8C064307-DAB1-4B88-A9AA-D9EDD200DF04}" type="sibTrans" cxnId="{95353C12-C013-4EFB-BD4A-99EA99540D74}">
      <dgm:prSet/>
      <dgm:spPr/>
      <dgm:t>
        <a:bodyPr/>
        <a:lstStyle/>
        <a:p>
          <a:endParaRPr lang="hr-HR"/>
        </a:p>
      </dgm:t>
    </dgm:pt>
    <dgm:pt modelId="{55572E16-6849-4206-AAC7-344428CCEC62}" type="pres">
      <dgm:prSet presAssocID="{0D0B8137-6532-49FD-A8B3-EB3EB324309C}" presName="linearFlow" presStyleCnt="0">
        <dgm:presLayoutVars>
          <dgm:dir/>
          <dgm:animLvl val="lvl"/>
          <dgm:resizeHandles val="exact"/>
        </dgm:presLayoutVars>
      </dgm:prSet>
      <dgm:spPr/>
    </dgm:pt>
    <dgm:pt modelId="{E5DD2492-7B44-481A-A70C-0319A30FBCBC}" type="pres">
      <dgm:prSet presAssocID="{3B85CAC8-7B57-4E86-BECE-ED64D074A1DB}" presName="composite" presStyleCnt="0"/>
      <dgm:spPr/>
    </dgm:pt>
    <dgm:pt modelId="{DCAD9A1F-6408-48A8-80A8-E92E9D4AC459}" type="pres">
      <dgm:prSet presAssocID="{3B85CAC8-7B57-4E86-BECE-ED64D074A1DB}" presName="parTx" presStyleLbl="node1" presStyleIdx="0" presStyleCnt="4">
        <dgm:presLayoutVars>
          <dgm:chMax val="0"/>
          <dgm:chPref val="0"/>
          <dgm:bulletEnabled val="1"/>
        </dgm:presLayoutVars>
      </dgm:prSet>
      <dgm:spPr/>
    </dgm:pt>
    <dgm:pt modelId="{187FE056-E795-47A0-8206-CF6EF0807D10}" type="pres">
      <dgm:prSet presAssocID="{3B85CAC8-7B57-4E86-BECE-ED64D074A1DB}" presName="parSh" presStyleLbl="node1" presStyleIdx="0" presStyleCnt="4"/>
      <dgm:spPr/>
    </dgm:pt>
    <dgm:pt modelId="{4AC3DCC3-03C7-48A1-A64D-C8F0A825459A}" type="pres">
      <dgm:prSet presAssocID="{3B85CAC8-7B57-4E86-BECE-ED64D074A1DB}" presName="desTx" presStyleLbl="fgAcc1" presStyleIdx="0" presStyleCnt="4" custScaleY="42171">
        <dgm:presLayoutVars>
          <dgm:bulletEnabled val="1"/>
        </dgm:presLayoutVars>
      </dgm:prSet>
      <dgm:spPr/>
    </dgm:pt>
    <dgm:pt modelId="{42367A3C-2981-4F96-9A21-1D397B919C83}" type="pres">
      <dgm:prSet presAssocID="{5EF76E06-4CEA-45F6-8724-2880ABEEDD44}" presName="sibTrans" presStyleLbl="sibTrans2D1" presStyleIdx="0" presStyleCnt="3"/>
      <dgm:spPr/>
    </dgm:pt>
    <dgm:pt modelId="{33FAAD18-6299-4EA3-B84A-8FCDFB2B2B59}" type="pres">
      <dgm:prSet presAssocID="{5EF76E06-4CEA-45F6-8724-2880ABEEDD44}" presName="connTx" presStyleLbl="sibTrans2D1" presStyleIdx="0" presStyleCnt="3"/>
      <dgm:spPr/>
    </dgm:pt>
    <dgm:pt modelId="{A0F75F57-B819-4878-99AE-2589E5C1A3A7}" type="pres">
      <dgm:prSet presAssocID="{33EA0DAD-24E4-414F-8FE7-5ED03C8170A4}" presName="composite" presStyleCnt="0"/>
      <dgm:spPr/>
    </dgm:pt>
    <dgm:pt modelId="{3F044F30-0CE0-4749-A977-8F3BCB29223D}" type="pres">
      <dgm:prSet presAssocID="{33EA0DAD-24E4-414F-8FE7-5ED03C8170A4}" presName="parTx" presStyleLbl="node1" presStyleIdx="0" presStyleCnt="4">
        <dgm:presLayoutVars>
          <dgm:chMax val="0"/>
          <dgm:chPref val="0"/>
          <dgm:bulletEnabled val="1"/>
        </dgm:presLayoutVars>
      </dgm:prSet>
      <dgm:spPr/>
    </dgm:pt>
    <dgm:pt modelId="{5CBE7C4F-3429-47B5-BF4C-C965224F9DB6}" type="pres">
      <dgm:prSet presAssocID="{33EA0DAD-24E4-414F-8FE7-5ED03C8170A4}" presName="parSh" presStyleLbl="node1" presStyleIdx="1" presStyleCnt="4"/>
      <dgm:spPr/>
    </dgm:pt>
    <dgm:pt modelId="{55E0C175-CF2A-4FDC-B9A9-34F6100AF200}" type="pres">
      <dgm:prSet presAssocID="{33EA0DAD-24E4-414F-8FE7-5ED03C8170A4}" presName="desTx" presStyleLbl="fgAcc1" presStyleIdx="1" presStyleCnt="4" custScaleX="193947" custScaleY="44667">
        <dgm:presLayoutVars>
          <dgm:bulletEnabled val="1"/>
        </dgm:presLayoutVars>
      </dgm:prSet>
      <dgm:spPr/>
    </dgm:pt>
    <dgm:pt modelId="{30B96720-AAF2-4CA2-8082-74A96A96E1AA}" type="pres">
      <dgm:prSet presAssocID="{F541EC19-0472-46D6-854F-77C2DEFC33EE}" presName="sibTrans" presStyleLbl="sibTrans2D1" presStyleIdx="1" presStyleCnt="3"/>
      <dgm:spPr/>
    </dgm:pt>
    <dgm:pt modelId="{8A2B889B-4656-4B8A-B117-17A53952966B}" type="pres">
      <dgm:prSet presAssocID="{F541EC19-0472-46D6-854F-77C2DEFC33EE}" presName="connTx" presStyleLbl="sibTrans2D1" presStyleIdx="1" presStyleCnt="3"/>
      <dgm:spPr/>
    </dgm:pt>
    <dgm:pt modelId="{CC624D33-7313-4052-B244-1F15A88697E3}" type="pres">
      <dgm:prSet presAssocID="{09782C03-5061-44E6-AFCC-11B669A46141}" presName="composite" presStyleCnt="0"/>
      <dgm:spPr/>
    </dgm:pt>
    <dgm:pt modelId="{58AB7753-E0D6-40AF-A717-53B0D4561F18}" type="pres">
      <dgm:prSet presAssocID="{09782C03-5061-44E6-AFCC-11B669A46141}" presName="parTx" presStyleLbl="node1" presStyleIdx="1" presStyleCnt="4">
        <dgm:presLayoutVars>
          <dgm:chMax val="0"/>
          <dgm:chPref val="0"/>
          <dgm:bulletEnabled val="1"/>
        </dgm:presLayoutVars>
      </dgm:prSet>
      <dgm:spPr/>
    </dgm:pt>
    <dgm:pt modelId="{29E07F30-13D0-47C9-984C-340D6F685BC8}" type="pres">
      <dgm:prSet presAssocID="{09782C03-5061-44E6-AFCC-11B669A46141}" presName="parSh" presStyleLbl="node1" presStyleIdx="2" presStyleCnt="4"/>
      <dgm:spPr/>
    </dgm:pt>
    <dgm:pt modelId="{D1C8C545-FE3B-422D-B285-41796534B38C}" type="pres">
      <dgm:prSet presAssocID="{09782C03-5061-44E6-AFCC-11B669A46141}" presName="desTx" presStyleLbl="fgAcc1" presStyleIdx="2" presStyleCnt="4" custScaleY="44151">
        <dgm:presLayoutVars>
          <dgm:bulletEnabled val="1"/>
        </dgm:presLayoutVars>
      </dgm:prSet>
      <dgm:spPr/>
    </dgm:pt>
    <dgm:pt modelId="{2CEC4104-508E-469E-99B8-AFFB6C448995}" type="pres">
      <dgm:prSet presAssocID="{902347F7-318A-4F18-B775-08EAF420BBFF}" presName="sibTrans" presStyleLbl="sibTrans2D1" presStyleIdx="2" presStyleCnt="3"/>
      <dgm:spPr/>
    </dgm:pt>
    <dgm:pt modelId="{BED02598-4E5A-43CD-B52B-7FD9552A85FA}" type="pres">
      <dgm:prSet presAssocID="{902347F7-318A-4F18-B775-08EAF420BBFF}" presName="connTx" presStyleLbl="sibTrans2D1" presStyleIdx="2" presStyleCnt="3"/>
      <dgm:spPr/>
    </dgm:pt>
    <dgm:pt modelId="{B39574B9-19F2-44B7-B541-B5E68E311B64}" type="pres">
      <dgm:prSet presAssocID="{5BD86FB6-F089-4B25-B366-2F283A70376C}" presName="composite" presStyleCnt="0"/>
      <dgm:spPr/>
    </dgm:pt>
    <dgm:pt modelId="{B5E0353B-5FCF-4FC5-BED7-833AAE10B11D}" type="pres">
      <dgm:prSet presAssocID="{5BD86FB6-F089-4B25-B366-2F283A70376C}" presName="parTx" presStyleLbl="node1" presStyleIdx="2" presStyleCnt="4">
        <dgm:presLayoutVars>
          <dgm:chMax val="0"/>
          <dgm:chPref val="0"/>
          <dgm:bulletEnabled val="1"/>
        </dgm:presLayoutVars>
      </dgm:prSet>
      <dgm:spPr/>
    </dgm:pt>
    <dgm:pt modelId="{3173EC84-0363-4488-94E8-39C09B31C2B0}" type="pres">
      <dgm:prSet presAssocID="{5BD86FB6-F089-4B25-B366-2F283A70376C}" presName="parSh" presStyleLbl="node1" presStyleIdx="3" presStyleCnt="4"/>
      <dgm:spPr/>
    </dgm:pt>
    <dgm:pt modelId="{37312973-B043-467F-9427-9FA14DC22485}" type="pres">
      <dgm:prSet presAssocID="{5BD86FB6-F089-4B25-B366-2F283A70376C}" presName="desTx" presStyleLbl="fgAcc1" presStyleIdx="3" presStyleCnt="4" custScaleY="46225">
        <dgm:presLayoutVars>
          <dgm:bulletEnabled val="1"/>
        </dgm:presLayoutVars>
      </dgm:prSet>
      <dgm:spPr/>
    </dgm:pt>
  </dgm:ptLst>
  <dgm:cxnLst>
    <dgm:cxn modelId="{EEF4DF0A-2A8D-40BC-9950-2B73DB50EC96}" type="presOf" srcId="{33EA0DAD-24E4-414F-8FE7-5ED03C8170A4}" destId="{5CBE7C4F-3429-47B5-BF4C-C965224F9DB6}" srcOrd="1" destOrd="0" presId="urn:microsoft.com/office/officeart/2005/8/layout/process3"/>
    <dgm:cxn modelId="{A754C80B-7A26-4A47-9591-B71B942D115C}" srcId="{3B85CAC8-7B57-4E86-BECE-ED64D074A1DB}" destId="{1672084E-CC9D-4798-A1B0-9A0233AECA57}" srcOrd="0" destOrd="0" parTransId="{4BD3B90B-845A-4B3A-ACD6-884B603F23CD}" sibTransId="{2570447E-8D5B-4128-8AEF-65BF3F156AD3}"/>
    <dgm:cxn modelId="{95353C12-C013-4EFB-BD4A-99EA99540D74}" srcId="{5BD86FB6-F089-4B25-B366-2F283A70376C}" destId="{78519355-C330-4C39-BD98-4E8BCEE4ABA1}" srcOrd="0" destOrd="0" parTransId="{D44A5534-2246-413F-963D-2D973E9E029A}" sibTransId="{8C064307-DAB1-4B88-A9AA-D9EDD200DF04}"/>
    <dgm:cxn modelId="{2A387B14-79A5-4406-8A2F-0861BEBAF0BB}" type="presOf" srcId="{902347F7-318A-4F18-B775-08EAF420BBFF}" destId="{2CEC4104-508E-469E-99B8-AFFB6C448995}" srcOrd="0" destOrd="0" presId="urn:microsoft.com/office/officeart/2005/8/layout/process3"/>
    <dgm:cxn modelId="{70F04622-F0F9-4533-8D7F-8F5FEC445931}" type="presOf" srcId="{91D31DCF-FDB1-4667-AB53-8E39FFB6471C}" destId="{D1C8C545-FE3B-422D-B285-41796534B38C}" srcOrd="0" destOrd="0" presId="urn:microsoft.com/office/officeart/2005/8/layout/process3"/>
    <dgm:cxn modelId="{0B625523-ECD3-4AA0-B5C9-381EB5159B1E}" type="presOf" srcId="{F541EC19-0472-46D6-854F-77C2DEFC33EE}" destId="{8A2B889B-4656-4B8A-B117-17A53952966B}" srcOrd="1" destOrd="0" presId="urn:microsoft.com/office/officeart/2005/8/layout/process3"/>
    <dgm:cxn modelId="{EF455829-35F9-47C3-BA0E-A5417EEAE2B7}" type="presOf" srcId="{09782C03-5061-44E6-AFCC-11B669A46141}" destId="{58AB7753-E0D6-40AF-A717-53B0D4561F18}" srcOrd="0" destOrd="0" presId="urn:microsoft.com/office/officeart/2005/8/layout/process3"/>
    <dgm:cxn modelId="{921EA231-6196-47B6-ACB0-92D0A3F80BBF}" type="presOf" srcId="{F541EC19-0472-46D6-854F-77C2DEFC33EE}" destId="{30B96720-AAF2-4CA2-8082-74A96A96E1AA}" srcOrd="0" destOrd="0" presId="urn:microsoft.com/office/officeart/2005/8/layout/process3"/>
    <dgm:cxn modelId="{3CB8AA31-295D-4529-B53C-38694547EDB1}" type="presOf" srcId="{5EF76E06-4CEA-45F6-8724-2880ABEEDD44}" destId="{42367A3C-2981-4F96-9A21-1D397B919C83}" srcOrd="0" destOrd="0" presId="urn:microsoft.com/office/officeart/2005/8/layout/process3"/>
    <dgm:cxn modelId="{A5B5A243-B22A-4099-A7F0-1B6DBAAFAA85}" srcId="{0D0B8137-6532-49FD-A8B3-EB3EB324309C}" destId="{3B85CAC8-7B57-4E86-BECE-ED64D074A1DB}" srcOrd="0" destOrd="0" parTransId="{F519D300-ED70-49C4-8E42-29B17B389D89}" sibTransId="{5EF76E06-4CEA-45F6-8724-2880ABEEDD44}"/>
    <dgm:cxn modelId="{4D165044-A52E-4EBB-8C02-4B942C92BA33}" type="presOf" srcId="{5BD86FB6-F089-4B25-B366-2F283A70376C}" destId="{3173EC84-0363-4488-94E8-39C09B31C2B0}" srcOrd="1" destOrd="0" presId="urn:microsoft.com/office/officeart/2005/8/layout/process3"/>
    <dgm:cxn modelId="{5012A76D-3537-4357-AC83-86EF0AE8BED3}" type="presOf" srcId="{F1DEA0FC-3E61-427A-938E-D56FD1018CEB}" destId="{55E0C175-CF2A-4FDC-B9A9-34F6100AF200}" srcOrd="0" destOrd="0" presId="urn:microsoft.com/office/officeart/2005/8/layout/process3"/>
    <dgm:cxn modelId="{7C82C04F-0063-4700-91E5-DBA67B69AD00}" type="presOf" srcId="{0D0B8137-6532-49FD-A8B3-EB3EB324309C}" destId="{55572E16-6849-4206-AAC7-344428CCEC62}" srcOrd="0" destOrd="0" presId="urn:microsoft.com/office/officeart/2005/8/layout/process3"/>
    <dgm:cxn modelId="{FBD48953-A0CA-4095-84C5-A6D8000FC20F}" srcId="{0D0B8137-6532-49FD-A8B3-EB3EB324309C}" destId="{09782C03-5061-44E6-AFCC-11B669A46141}" srcOrd="2" destOrd="0" parTransId="{E94B4BF8-2A9F-4F57-AD0A-9E35193E3431}" sibTransId="{902347F7-318A-4F18-B775-08EAF420BBFF}"/>
    <dgm:cxn modelId="{95417476-EC92-4EA8-99DA-341B24F7F8A7}" srcId="{0D0B8137-6532-49FD-A8B3-EB3EB324309C}" destId="{5BD86FB6-F089-4B25-B366-2F283A70376C}" srcOrd="3" destOrd="0" parTransId="{1AB34BB0-8338-4B35-9CFA-751620990042}" sibTransId="{59199D3B-FA08-460D-8077-94C853245A53}"/>
    <dgm:cxn modelId="{BA97F584-294E-4D97-932A-F8320DFF3EEC}" type="presOf" srcId="{5EF76E06-4CEA-45F6-8724-2880ABEEDD44}" destId="{33FAAD18-6299-4EA3-B84A-8FCDFB2B2B59}" srcOrd="1" destOrd="0" presId="urn:microsoft.com/office/officeart/2005/8/layout/process3"/>
    <dgm:cxn modelId="{50BFD68A-3067-4D36-88DC-BF540374F6A9}" type="presOf" srcId="{3B85CAC8-7B57-4E86-BECE-ED64D074A1DB}" destId="{DCAD9A1F-6408-48A8-80A8-E92E9D4AC459}" srcOrd="0" destOrd="0" presId="urn:microsoft.com/office/officeart/2005/8/layout/process3"/>
    <dgm:cxn modelId="{BD477A93-32A1-4266-92CD-27CB6BF09711}" type="presOf" srcId="{902347F7-318A-4F18-B775-08EAF420BBFF}" destId="{BED02598-4E5A-43CD-B52B-7FD9552A85FA}" srcOrd="1" destOrd="0" presId="urn:microsoft.com/office/officeart/2005/8/layout/process3"/>
    <dgm:cxn modelId="{F3277DA3-9A8C-4DC8-B0AB-4FFD65BFD0BD}" type="presOf" srcId="{3B85CAC8-7B57-4E86-BECE-ED64D074A1DB}" destId="{187FE056-E795-47A0-8206-CF6EF0807D10}" srcOrd="1" destOrd="0" presId="urn:microsoft.com/office/officeart/2005/8/layout/process3"/>
    <dgm:cxn modelId="{DD6C26A6-9F5F-4536-8495-666F126DBF81}" type="presOf" srcId="{1672084E-CC9D-4798-A1B0-9A0233AECA57}" destId="{4AC3DCC3-03C7-48A1-A64D-C8F0A825459A}" srcOrd="0" destOrd="0" presId="urn:microsoft.com/office/officeart/2005/8/layout/process3"/>
    <dgm:cxn modelId="{034B5CB2-6A49-44CB-94D1-83013061188D}" type="presOf" srcId="{78519355-C330-4C39-BD98-4E8BCEE4ABA1}" destId="{37312973-B043-467F-9427-9FA14DC22485}" srcOrd="0" destOrd="0" presId="urn:microsoft.com/office/officeart/2005/8/layout/process3"/>
    <dgm:cxn modelId="{0B89DFBC-846F-4625-A620-B7E068956567}" srcId="{0D0B8137-6532-49FD-A8B3-EB3EB324309C}" destId="{33EA0DAD-24E4-414F-8FE7-5ED03C8170A4}" srcOrd="1" destOrd="0" parTransId="{437DA3AD-8872-4B5E-B950-BE14B10E2F56}" sibTransId="{F541EC19-0472-46D6-854F-77C2DEFC33EE}"/>
    <dgm:cxn modelId="{8A0304CA-0121-4E95-90F0-DE4987B6022A}" srcId="{09782C03-5061-44E6-AFCC-11B669A46141}" destId="{91D31DCF-FDB1-4667-AB53-8E39FFB6471C}" srcOrd="0" destOrd="0" parTransId="{91462286-85FC-47A4-8C9E-0FDFE32E3545}" sibTransId="{A31EA8DD-DD4C-4FC7-9CD3-7DBE92E3FC3B}"/>
    <dgm:cxn modelId="{B3BB21D8-BDB8-4FED-9D9D-75CC92F192F7}" type="presOf" srcId="{33EA0DAD-24E4-414F-8FE7-5ED03C8170A4}" destId="{3F044F30-0CE0-4749-A977-8F3BCB29223D}" srcOrd="0" destOrd="0" presId="urn:microsoft.com/office/officeart/2005/8/layout/process3"/>
    <dgm:cxn modelId="{CF4DCEE6-B8FF-4876-B3C5-B3A79B8FC44F}" srcId="{33EA0DAD-24E4-414F-8FE7-5ED03C8170A4}" destId="{F1DEA0FC-3E61-427A-938E-D56FD1018CEB}" srcOrd="0" destOrd="0" parTransId="{DDD4B56C-4580-4A50-AF49-EDE720D4B59B}" sibTransId="{DD7D8C7F-F601-4CDB-9841-1CD3DF20DF8B}"/>
    <dgm:cxn modelId="{8511EDED-6A83-4D30-9E57-DC6BEC039992}" type="presOf" srcId="{5BD86FB6-F089-4B25-B366-2F283A70376C}" destId="{B5E0353B-5FCF-4FC5-BED7-833AAE10B11D}" srcOrd="0" destOrd="0" presId="urn:microsoft.com/office/officeart/2005/8/layout/process3"/>
    <dgm:cxn modelId="{A6B0FAED-AA59-4993-983F-82133B148E9B}" type="presOf" srcId="{09782C03-5061-44E6-AFCC-11B669A46141}" destId="{29E07F30-13D0-47C9-984C-340D6F685BC8}" srcOrd="1" destOrd="0" presId="urn:microsoft.com/office/officeart/2005/8/layout/process3"/>
    <dgm:cxn modelId="{7E5AC401-61DB-4755-AE6F-5AB4F929A39C}" type="presParOf" srcId="{55572E16-6849-4206-AAC7-344428CCEC62}" destId="{E5DD2492-7B44-481A-A70C-0319A30FBCBC}" srcOrd="0" destOrd="0" presId="urn:microsoft.com/office/officeart/2005/8/layout/process3"/>
    <dgm:cxn modelId="{75CC748B-8472-4B80-93B2-6AB86E3D4979}" type="presParOf" srcId="{E5DD2492-7B44-481A-A70C-0319A30FBCBC}" destId="{DCAD9A1F-6408-48A8-80A8-E92E9D4AC459}" srcOrd="0" destOrd="0" presId="urn:microsoft.com/office/officeart/2005/8/layout/process3"/>
    <dgm:cxn modelId="{C0238FB4-9C1F-4A42-B639-905111D5523B}" type="presParOf" srcId="{E5DD2492-7B44-481A-A70C-0319A30FBCBC}" destId="{187FE056-E795-47A0-8206-CF6EF0807D10}" srcOrd="1" destOrd="0" presId="urn:microsoft.com/office/officeart/2005/8/layout/process3"/>
    <dgm:cxn modelId="{D29AB24E-0ACC-42BC-B0BB-21A9DAB4763F}" type="presParOf" srcId="{E5DD2492-7B44-481A-A70C-0319A30FBCBC}" destId="{4AC3DCC3-03C7-48A1-A64D-C8F0A825459A}" srcOrd="2" destOrd="0" presId="urn:microsoft.com/office/officeart/2005/8/layout/process3"/>
    <dgm:cxn modelId="{B94A2716-603D-4523-9212-3A7FE4B0BA68}" type="presParOf" srcId="{55572E16-6849-4206-AAC7-344428CCEC62}" destId="{42367A3C-2981-4F96-9A21-1D397B919C83}" srcOrd="1" destOrd="0" presId="urn:microsoft.com/office/officeart/2005/8/layout/process3"/>
    <dgm:cxn modelId="{E351B867-E192-485E-A9CF-E026EFD83307}" type="presParOf" srcId="{42367A3C-2981-4F96-9A21-1D397B919C83}" destId="{33FAAD18-6299-4EA3-B84A-8FCDFB2B2B59}" srcOrd="0" destOrd="0" presId="urn:microsoft.com/office/officeart/2005/8/layout/process3"/>
    <dgm:cxn modelId="{2A726705-E04A-4A94-9613-1E33AA67DDA4}" type="presParOf" srcId="{55572E16-6849-4206-AAC7-344428CCEC62}" destId="{A0F75F57-B819-4878-99AE-2589E5C1A3A7}" srcOrd="2" destOrd="0" presId="urn:microsoft.com/office/officeart/2005/8/layout/process3"/>
    <dgm:cxn modelId="{82891AE3-204F-4E06-8847-A66B251B2022}" type="presParOf" srcId="{A0F75F57-B819-4878-99AE-2589E5C1A3A7}" destId="{3F044F30-0CE0-4749-A977-8F3BCB29223D}" srcOrd="0" destOrd="0" presId="urn:microsoft.com/office/officeart/2005/8/layout/process3"/>
    <dgm:cxn modelId="{061DA3FA-7406-4A84-9448-9FB640068D73}" type="presParOf" srcId="{A0F75F57-B819-4878-99AE-2589E5C1A3A7}" destId="{5CBE7C4F-3429-47B5-BF4C-C965224F9DB6}" srcOrd="1" destOrd="0" presId="urn:microsoft.com/office/officeart/2005/8/layout/process3"/>
    <dgm:cxn modelId="{CCBACEB8-A537-4DEA-A395-07F3A87009F3}" type="presParOf" srcId="{A0F75F57-B819-4878-99AE-2589E5C1A3A7}" destId="{55E0C175-CF2A-4FDC-B9A9-34F6100AF200}" srcOrd="2" destOrd="0" presId="urn:microsoft.com/office/officeart/2005/8/layout/process3"/>
    <dgm:cxn modelId="{406DE55D-2D71-4C2C-B048-7FDA90F9C27A}" type="presParOf" srcId="{55572E16-6849-4206-AAC7-344428CCEC62}" destId="{30B96720-AAF2-4CA2-8082-74A96A96E1AA}" srcOrd="3" destOrd="0" presId="urn:microsoft.com/office/officeart/2005/8/layout/process3"/>
    <dgm:cxn modelId="{9A8E1DF4-8A83-4010-9194-3BE762F7F9B2}" type="presParOf" srcId="{30B96720-AAF2-4CA2-8082-74A96A96E1AA}" destId="{8A2B889B-4656-4B8A-B117-17A53952966B}" srcOrd="0" destOrd="0" presId="urn:microsoft.com/office/officeart/2005/8/layout/process3"/>
    <dgm:cxn modelId="{4BB7190E-B2C1-4BE1-9728-6E72728D1E26}" type="presParOf" srcId="{55572E16-6849-4206-AAC7-344428CCEC62}" destId="{CC624D33-7313-4052-B244-1F15A88697E3}" srcOrd="4" destOrd="0" presId="urn:microsoft.com/office/officeart/2005/8/layout/process3"/>
    <dgm:cxn modelId="{B77A31AB-590E-4DA7-98BA-E82B3640B8C8}" type="presParOf" srcId="{CC624D33-7313-4052-B244-1F15A88697E3}" destId="{58AB7753-E0D6-40AF-A717-53B0D4561F18}" srcOrd="0" destOrd="0" presId="urn:microsoft.com/office/officeart/2005/8/layout/process3"/>
    <dgm:cxn modelId="{58AF9BB4-BF8C-4F61-9DFC-56DA0DD8311B}" type="presParOf" srcId="{CC624D33-7313-4052-B244-1F15A88697E3}" destId="{29E07F30-13D0-47C9-984C-340D6F685BC8}" srcOrd="1" destOrd="0" presId="urn:microsoft.com/office/officeart/2005/8/layout/process3"/>
    <dgm:cxn modelId="{4330EB4B-BED5-4704-AD69-0B59276FCFD1}" type="presParOf" srcId="{CC624D33-7313-4052-B244-1F15A88697E3}" destId="{D1C8C545-FE3B-422D-B285-41796534B38C}" srcOrd="2" destOrd="0" presId="urn:microsoft.com/office/officeart/2005/8/layout/process3"/>
    <dgm:cxn modelId="{A4606429-F9CE-4F18-A11B-42809BD06553}" type="presParOf" srcId="{55572E16-6849-4206-AAC7-344428CCEC62}" destId="{2CEC4104-508E-469E-99B8-AFFB6C448995}" srcOrd="5" destOrd="0" presId="urn:microsoft.com/office/officeart/2005/8/layout/process3"/>
    <dgm:cxn modelId="{1E666B01-643B-458D-9C32-D0E649CC4C71}" type="presParOf" srcId="{2CEC4104-508E-469E-99B8-AFFB6C448995}" destId="{BED02598-4E5A-43CD-B52B-7FD9552A85FA}" srcOrd="0" destOrd="0" presId="urn:microsoft.com/office/officeart/2005/8/layout/process3"/>
    <dgm:cxn modelId="{F529CFC9-D1EF-4D8A-9F7B-1CC2E9ED74A5}" type="presParOf" srcId="{55572E16-6849-4206-AAC7-344428CCEC62}" destId="{B39574B9-19F2-44B7-B541-B5E68E311B64}" srcOrd="6" destOrd="0" presId="urn:microsoft.com/office/officeart/2005/8/layout/process3"/>
    <dgm:cxn modelId="{CB24EFBC-63A7-4276-8CDA-B68B31417190}" type="presParOf" srcId="{B39574B9-19F2-44B7-B541-B5E68E311B64}" destId="{B5E0353B-5FCF-4FC5-BED7-833AAE10B11D}" srcOrd="0" destOrd="0" presId="urn:microsoft.com/office/officeart/2005/8/layout/process3"/>
    <dgm:cxn modelId="{A191EF01-3EC8-436B-9C62-39AF236F86AE}" type="presParOf" srcId="{B39574B9-19F2-44B7-B541-B5E68E311B64}" destId="{3173EC84-0363-4488-94E8-39C09B31C2B0}" srcOrd="1" destOrd="0" presId="urn:microsoft.com/office/officeart/2005/8/layout/process3"/>
    <dgm:cxn modelId="{182B3A93-2A2F-4AE2-BE7E-F55CE59A3A54}" type="presParOf" srcId="{B39574B9-19F2-44B7-B541-B5E68E311B64}" destId="{37312973-B043-467F-9427-9FA14DC22485}"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1701F-E2DB-4055-A932-DE99002AFBE9}">
      <dsp:nvSpPr>
        <dsp:cNvPr id="0" name=""/>
        <dsp:cNvSpPr/>
      </dsp:nvSpPr>
      <dsp:spPr>
        <a:xfrm>
          <a:off x="0" y="1848"/>
          <a:ext cx="4582827" cy="0"/>
        </a:xfrm>
        <a:prstGeom prst="line">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DD88A72-7E45-4643-B2C2-AD7B57192828}">
      <dsp:nvSpPr>
        <dsp:cNvPr id="0" name=""/>
        <dsp:cNvSpPr/>
      </dsp:nvSpPr>
      <dsp:spPr>
        <a:xfrm>
          <a:off x="0" y="1848"/>
          <a:ext cx="4582827"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r-HR" sz="1900" kern="1200" dirty="0"/>
            <a:t>Od iznimne važnosti za depresivne klijente, a provodi se kroz postupak planiranja aktivnosti.</a:t>
          </a:r>
          <a:endParaRPr lang="en-US" sz="1900" kern="1200" dirty="0"/>
        </a:p>
      </dsp:txBody>
      <dsp:txXfrm>
        <a:off x="0" y="1848"/>
        <a:ext cx="4582827" cy="1260574"/>
      </dsp:txXfrm>
    </dsp:sp>
    <dsp:sp modelId="{85E307A3-34B3-4869-BB56-CDE5AAD565C9}">
      <dsp:nvSpPr>
        <dsp:cNvPr id="0" name=""/>
        <dsp:cNvSpPr/>
      </dsp:nvSpPr>
      <dsp:spPr>
        <a:xfrm>
          <a:off x="0" y="1262422"/>
          <a:ext cx="4582827" cy="0"/>
        </a:xfrm>
        <a:prstGeom prst="line">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3A644C1-BF63-43E7-BB05-26B04A645DEF}">
      <dsp:nvSpPr>
        <dsp:cNvPr id="0" name=""/>
        <dsp:cNvSpPr/>
      </dsp:nvSpPr>
      <dsp:spPr>
        <a:xfrm>
          <a:off x="0" y="1262422"/>
          <a:ext cx="4582827"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r-HR" sz="1900" kern="1200" dirty="0"/>
            <a:t>Smanjenje aktivnosti koje su im donosile osjećaj postignuća ili osjećaj, odnosno poboljšanje raspoloženja.</a:t>
          </a:r>
          <a:endParaRPr lang="en-US" sz="1900" kern="1200" dirty="0"/>
        </a:p>
      </dsp:txBody>
      <dsp:txXfrm>
        <a:off x="0" y="1262422"/>
        <a:ext cx="4582827" cy="1260574"/>
      </dsp:txXfrm>
    </dsp:sp>
    <dsp:sp modelId="{1188B7FE-4577-4FE8-AA6D-617BC3340D7E}">
      <dsp:nvSpPr>
        <dsp:cNvPr id="0" name=""/>
        <dsp:cNvSpPr/>
      </dsp:nvSpPr>
      <dsp:spPr>
        <a:xfrm>
          <a:off x="0" y="2522996"/>
          <a:ext cx="4582827" cy="0"/>
        </a:xfrm>
        <a:prstGeom prst="line">
          <a:avLst/>
        </a:prstGeom>
        <a:gradFill rotWithShape="0">
          <a:gsLst>
            <a:gs pos="0">
              <a:schemeClr val="accent6">
                <a:shade val="50000"/>
                <a:hueOff val="245616"/>
                <a:satOff val="-10737"/>
                <a:lumOff val="29307"/>
                <a:alphaOff val="0"/>
                <a:lumMod val="110000"/>
                <a:satMod val="105000"/>
                <a:tint val="67000"/>
              </a:schemeClr>
            </a:gs>
            <a:gs pos="50000">
              <a:schemeClr val="accent6">
                <a:shade val="50000"/>
                <a:hueOff val="245616"/>
                <a:satOff val="-10737"/>
                <a:lumOff val="29307"/>
                <a:alphaOff val="0"/>
                <a:lumMod val="105000"/>
                <a:satMod val="103000"/>
                <a:tint val="73000"/>
              </a:schemeClr>
            </a:gs>
            <a:gs pos="100000">
              <a:schemeClr val="accent6">
                <a:shade val="50000"/>
                <a:hueOff val="245616"/>
                <a:satOff val="-10737"/>
                <a:lumOff val="29307"/>
                <a:alphaOff val="0"/>
                <a:lumMod val="105000"/>
                <a:satMod val="109000"/>
                <a:tint val="81000"/>
              </a:schemeClr>
            </a:gs>
          </a:gsLst>
          <a:lin ang="5400000" scaled="0"/>
        </a:gra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C37381F-4A46-4F6E-8D34-3F626D480013}">
      <dsp:nvSpPr>
        <dsp:cNvPr id="0" name=""/>
        <dsp:cNvSpPr/>
      </dsp:nvSpPr>
      <dsp:spPr>
        <a:xfrm>
          <a:off x="0" y="2522996"/>
          <a:ext cx="4582827" cy="12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hr-HR" sz="1900" kern="1200"/>
            <a:t>Povećanje aktivnosti poput ostajanja u krevetu, gledanja TV-a, odlaganja obaveza = održavanje ili pogoršanje trenutne disforije.</a:t>
          </a:r>
          <a:endParaRPr lang="en-US" sz="1900" kern="1200"/>
        </a:p>
      </dsp:txBody>
      <dsp:txXfrm>
        <a:off x="0" y="2522996"/>
        <a:ext cx="4582827" cy="1260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C55E8-B116-403C-8EFC-82E231E859AF}">
      <dsp:nvSpPr>
        <dsp:cNvPr id="0" name=""/>
        <dsp:cNvSpPr/>
      </dsp:nvSpPr>
      <dsp:spPr>
        <a:xfrm>
          <a:off x="682323" y="503"/>
          <a:ext cx="3183495" cy="1591747"/>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hr-HR" sz="2500" kern="1200"/>
            <a:t>Bihevioralna aktivacija je usmjerena na unapređenje 2 problema:</a:t>
          </a:r>
          <a:endParaRPr lang="en-US" sz="2500" kern="1200"/>
        </a:p>
      </dsp:txBody>
      <dsp:txXfrm>
        <a:off x="728944" y="47124"/>
        <a:ext cx="3090253" cy="1498505"/>
      </dsp:txXfrm>
    </dsp:sp>
    <dsp:sp modelId="{D614AE3F-9230-447B-B1CE-E22112D13237}">
      <dsp:nvSpPr>
        <dsp:cNvPr id="0" name=""/>
        <dsp:cNvSpPr/>
      </dsp:nvSpPr>
      <dsp:spPr>
        <a:xfrm>
          <a:off x="1000672" y="1592251"/>
          <a:ext cx="318349" cy="1193810"/>
        </a:xfrm>
        <a:custGeom>
          <a:avLst/>
          <a:gdLst/>
          <a:ahLst/>
          <a:cxnLst/>
          <a:rect l="0" t="0" r="0" b="0"/>
          <a:pathLst>
            <a:path>
              <a:moveTo>
                <a:pt x="0" y="0"/>
              </a:moveTo>
              <a:lnTo>
                <a:pt x="0" y="1193810"/>
              </a:lnTo>
              <a:lnTo>
                <a:pt x="318349" y="119381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5E983-746B-4AC6-B2E7-0E53D7266EE2}">
      <dsp:nvSpPr>
        <dsp:cNvPr id="0" name=""/>
        <dsp:cNvSpPr/>
      </dsp:nvSpPr>
      <dsp:spPr>
        <a:xfrm>
          <a:off x="1319022" y="1990188"/>
          <a:ext cx="4225161" cy="159174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hr-HR" sz="2900" kern="1200"/>
            <a:t>Problem neaktivnosti</a:t>
          </a:r>
          <a:endParaRPr lang="en-US" sz="2900" kern="1200"/>
        </a:p>
      </dsp:txBody>
      <dsp:txXfrm>
        <a:off x="1365643" y="2036809"/>
        <a:ext cx="4131919" cy="1498505"/>
      </dsp:txXfrm>
    </dsp:sp>
    <dsp:sp modelId="{52A62575-7C84-4549-B05F-05929537665E}">
      <dsp:nvSpPr>
        <dsp:cNvPr id="0" name=""/>
        <dsp:cNvSpPr/>
      </dsp:nvSpPr>
      <dsp:spPr>
        <a:xfrm>
          <a:off x="1000672" y="1592251"/>
          <a:ext cx="318349" cy="3183495"/>
        </a:xfrm>
        <a:custGeom>
          <a:avLst/>
          <a:gdLst/>
          <a:ahLst/>
          <a:cxnLst/>
          <a:rect l="0" t="0" r="0" b="0"/>
          <a:pathLst>
            <a:path>
              <a:moveTo>
                <a:pt x="0" y="0"/>
              </a:moveTo>
              <a:lnTo>
                <a:pt x="0" y="3183495"/>
              </a:lnTo>
              <a:lnTo>
                <a:pt x="318349" y="3183495"/>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A9F710-07D7-453E-8C52-CC3C6B13740D}">
      <dsp:nvSpPr>
        <dsp:cNvPr id="0" name=""/>
        <dsp:cNvSpPr/>
      </dsp:nvSpPr>
      <dsp:spPr>
        <a:xfrm>
          <a:off x="1319022" y="3979873"/>
          <a:ext cx="4267692" cy="1591747"/>
        </a:xfrm>
        <a:prstGeom prst="roundRect">
          <a:avLst>
            <a:gd name="adj" fmla="val 10000"/>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hr-HR" sz="2900" kern="1200" dirty="0"/>
            <a:t>Problem izostanka ugode ili postignuća (ovladavanja aktivnostima)</a:t>
          </a:r>
          <a:endParaRPr lang="en-US" sz="2900" kern="1200" dirty="0"/>
        </a:p>
      </dsp:txBody>
      <dsp:txXfrm>
        <a:off x="1365643" y="4026494"/>
        <a:ext cx="4174450" cy="1498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FE056-E795-47A0-8206-CF6EF0807D10}">
      <dsp:nvSpPr>
        <dsp:cNvPr id="0" name=""/>
        <dsp:cNvSpPr/>
      </dsp:nvSpPr>
      <dsp:spPr>
        <a:xfrm>
          <a:off x="1217" y="1283806"/>
          <a:ext cx="1555518" cy="820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hr-HR" sz="1300" kern="1200" dirty="0"/>
            <a:t>Situacija</a:t>
          </a:r>
        </a:p>
      </dsp:txBody>
      <dsp:txXfrm>
        <a:off x="1217" y="1283806"/>
        <a:ext cx="1555518" cy="546923"/>
      </dsp:txXfrm>
    </dsp:sp>
    <dsp:sp modelId="{4AC3DCC3-03C7-48A1-A64D-C8F0A825459A}">
      <dsp:nvSpPr>
        <dsp:cNvPr id="0" name=""/>
        <dsp:cNvSpPr/>
      </dsp:nvSpPr>
      <dsp:spPr>
        <a:xfrm>
          <a:off x="319817" y="2767950"/>
          <a:ext cx="1555518" cy="1366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None/>
          </a:pPr>
          <a:r>
            <a:rPr lang="hr-HR" sz="1300" kern="1200" dirty="0"/>
            <a:t>	Razmišljam o tome da se nađem s prijateljima</a:t>
          </a:r>
        </a:p>
      </dsp:txBody>
      <dsp:txXfrm>
        <a:off x="359852" y="2807985"/>
        <a:ext cx="1475448" cy="1286839"/>
      </dsp:txXfrm>
    </dsp:sp>
    <dsp:sp modelId="{42367A3C-2981-4F96-9A21-1D397B919C83}">
      <dsp:nvSpPr>
        <dsp:cNvPr id="0" name=""/>
        <dsp:cNvSpPr/>
      </dsp:nvSpPr>
      <dsp:spPr>
        <a:xfrm rot="21576113">
          <a:off x="1895557" y="1353374"/>
          <a:ext cx="718339" cy="387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r-HR" sz="1000" kern="1200"/>
        </a:p>
      </dsp:txBody>
      <dsp:txXfrm>
        <a:off x="1895558" y="1431234"/>
        <a:ext cx="602155" cy="232367"/>
      </dsp:txXfrm>
    </dsp:sp>
    <dsp:sp modelId="{5CBE7C4F-3429-47B5-BF4C-C965224F9DB6}">
      <dsp:nvSpPr>
        <dsp:cNvPr id="0" name=""/>
        <dsp:cNvSpPr/>
      </dsp:nvSpPr>
      <dsp:spPr>
        <a:xfrm>
          <a:off x="2912059" y="1263580"/>
          <a:ext cx="1555518" cy="820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hr-HR" sz="1300" kern="1200" dirty="0"/>
            <a:t>Uobičajene automatske misli</a:t>
          </a:r>
        </a:p>
      </dsp:txBody>
      <dsp:txXfrm>
        <a:off x="2912059" y="1263580"/>
        <a:ext cx="1555518" cy="546923"/>
      </dsp:txXfrm>
    </dsp:sp>
    <dsp:sp modelId="{55E0C175-CF2A-4FDC-B9A9-34F6100AF200}">
      <dsp:nvSpPr>
        <dsp:cNvPr id="0" name=""/>
        <dsp:cNvSpPr/>
      </dsp:nvSpPr>
      <dsp:spPr>
        <a:xfrm>
          <a:off x="2499978" y="2707272"/>
          <a:ext cx="3016880" cy="14478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None/>
          </a:pPr>
          <a:r>
            <a:rPr lang="hr-HR" sz="1300" kern="1200" dirty="0"/>
            <a:t>	Preumoran sam. Neću uopće uživati. Moji prijatelji zapravo ne žele provoditi vrijeme sa mnom ovakvim. Ne mogu to jednostavno učinit. Ništa mi ne može pomoći da se osjećam bolje.</a:t>
          </a:r>
        </a:p>
      </dsp:txBody>
      <dsp:txXfrm>
        <a:off x="2542383" y="2749677"/>
        <a:ext cx="2932070" cy="1363003"/>
      </dsp:txXfrm>
    </dsp:sp>
    <dsp:sp modelId="{30B96720-AAF2-4CA2-8082-74A96A96E1AA}">
      <dsp:nvSpPr>
        <dsp:cNvPr id="0" name=""/>
        <dsp:cNvSpPr/>
      </dsp:nvSpPr>
      <dsp:spPr>
        <a:xfrm rot="4451">
          <a:off x="4886058" y="1345526"/>
          <a:ext cx="887180" cy="387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r-HR" sz="1000" kern="1200"/>
        </a:p>
      </dsp:txBody>
      <dsp:txXfrm>
        <a:off x="4886058" y="1422907"/>
        <a:ext cx="770996" cy="232367"/>
      </dsp:txXfrm>
    </dsp:sp>
    <dsp:sp modelId="{29E07F30-13D0-47C9-984C-340D6F685BC8}">
      <dsp:nvSpPr>
        <dsp:cNvPr id="0" name=""/>
        <dsp:cNvSpPr/>
      </dsp:nvSpPr>
      <dsp:spPr>
        <a:xfrm>
          <a:off x="6141503" y="1267762"/>
          <a:ext cx="1555518" cy="820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hr-HR" sz="1300" kern="1200" dirty="0"/>
            <a:t>Emocije</a:t>
          </a:r>
        </a:p>
      </dsp:txBody>
      <dsp:txXfrm>
        <a:off x="6141503" y="1267762"/>
        <a:ext cx="1555518" cy="546923"/>
      </dsp:txXfrm>
    </dsp:sp>
    <dsp:sp modelId="{D1C8C545-FE3B-422D-B285-41796534B38C}">
      <dsp:nvSpPr>
        <dsp:cNvPr id="0" name=""/>
        <dsp:cNvSpPr/>
      </dsp:nvSpPr>
      <dsp:spPr>
        <a:xfrm>
          <a:off x="6460103" y="2719816"/>
          <a:ext cx="1555518" cy="1431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None/>
          </a:pPr>
          <a:r>
            <a:rPr lang="hr-HR" sz="1300" kern="1200" dirty="0"/>
            <a:t>	Tuga, anksioznost, bespomoćnost</a:t>
          </a:r>
        </a:p>
      </dsp:txBody>
      <dsp:txXfrm>
        <a:off x="6502018" y="2761731"/>
        <a:ext cx="1471688" cy="1347258"/>
      </dsp:txXfrm>
    </dsp:sp>
    <dsp:sp modelId="{2CEC4104-508E-469E-99B8-AFFB6C448995}">
      <dsp:nvSpPr>
        <dsp:cNvPr id="0" name=""/>
        <dsp:cNvSpPr/>
      </dsp:nvSpPr>
      <dsp:spPr>
        <a:xfrm rot="21576878">
          <a:off x="7932826" y="1339086"/>
          <a:ext cx="499930" cy="387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hr-HR" sz="1000" kern="1200"/>
        </a:p>
      </dsp:txBody>
      <dsp:txXfrm>
        <a:off x="7932827" y="1416933"/>
        <a:ext cx="383746" cy="232367"/>
      </dsp:txXfrm>
    </dsp:sp>
    <dsp:sp modelId="{3173EC84-0363-4488-94E8-39C09B31C2B0}">
      <dsp:nvSpPr>
        <dsp:cNvPr id="0" name=""/>
        <dsp:cNvSpPr/>
      </dsp:nvSpPr>
      <dsp:spPr>
        <a:xfrm>
          <a:off x="8640264" y="1250955"/>
          <a:ext cx="1555518" cy="820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hr-HR" sz="1300" kern="1200" dirty="0"/>
            <a:t>Ponašanje</a:t>
          </a:r>
        </a:p>
      </dsp:txBody>
      <dsp:txXfrm>
        <a:off x="8640264" y="1250955"/>
        <a:ext cx="1555518" cy="546923"/>
      </dsp:txXfrm>
    </dsp:sp>
    <dsp:sp modelId="{37312973-B043-467F-9427-9FA14DC22485}">
      <dsp:nvSpPr>
        <dsp:cNvPr id="0" name=""/>
        <dsp:cNvSpPr/>
      </dsp:nvSpPr>
      <dsp:spPr>
        <a:xfrm>
          <a:off x="8958864" y="2669397"/>
          <a:ext cx="1555518" cy="1498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None/>
          </a:pPr>
          <a:r>
            <a:rPr lang="hr-HR" sz="1300" kern="1200" dirty="0"/>
            <a:t>	Ostajem u krevetu, doma, na kauču</a:t>
          </a:r>
        </a:p>
      </dsp:txBody>
      <dsp:txXfrm>
        <a:off x="9002748" y="2713281"/>
        <a:ext cx="1467750" cy="1410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FE056-E795-47A0-8206-CF6EF0807D10}">
      <dsp:nvSpPr>
        <dsp:cNvPr id="0" name=""/>
        <dsp:cNvSpPr/>
      </dsp:nvSpPr>
      <dsp:spPr>
        <a:xfrm>
          <a:off x="1217" y="714610"/>
          <a:ext cx="1555518" cy="879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hr-HR" sz="1400" kern="1200" dirty="0"/>
            <a:t>Situacija</a:t>
          </a:r>
        </a:p>
      </dsp:txBody>
      <dsp:txXfrm>
        <a:off x="1217" y="714610"/>
        <a:ext cx="1555518" cy="586543"/>
      </dsp:txXfrm>
    </dsp:sp>
    <dsp:sp modelId="{4AC3DCC3-03C7-48A1-A64D-C8F0A825459A}">
      <dsp:nvSpPr>
        <dsp:cNvPr id="0" name=""/>
        <dsp:cNvSpPr/>
      </dsp:nvSpPr>
      <dsp:spPr>
        <a:xfrm>
          <a:off x="319817" y="2551236"/>
          <a:ext cx="1555518" cy="18232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pPr>
          <a:r>
            <a:rPr lang="hr-HR" sz="1400" kern="1200" dirty="0"/>
            <a:t>	Razmišljam o tome da krenem učiti za ispit</a:t>
          </a:r>
        </a:p>
      </dsp:txBody>
      <dsp:txXfrm>
        <a:off x="365377" y="2596796"/>
        <a:ext cx="1464398" cy="1732090"/>
      </dsp:txXfrm>
    </dsp:sp>
    <dsp:sp modelId="{42367A3C-2981-4F96-9A21-1D397B919C83}">
      <dsp:nvSpPr>
        <dsp:cNvPr id="0" name=""/>
        <dsp:cNvSpPr/>
      </dsp:nvSpPr>
      <dsp:spPr>
        <a:xfrm rot="21568140">
          <a:off x="1895550" y="800565"/>
          <a:ext cx="718353" cy="387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hr-HR" sz="1100" kern="1200"/>
        </a:p>
      </dsp:txBody>
      <dsp:txXfrm>
        <a:off x="1895552" y="878559"/>
        <a:ext cx="602169" cy="232367"/>
      </dsp:txXfrm>
    </dsp:sp>
    <dsp:sp modelId="{5CBE7C4F-3429-47B5-BF4C-C965224F9DB6}">
      <dsp:nvSpPr>
        <dsp:cNvPr id="0" name=""/>
        <dsp:cNvSpPr/>
      </dsp:nvSpPr>
      <dsp:spPr>
        <a:xfrm>
          <a:off x="2912059" y="687633"/>
          <a:ext cx="1555518" cy="879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hr-HR" sz="1400" kern="1200" dirty="0"/>
            <a:t>Uobičajene automatske misli</a:t>
          </a:r>
        </a:p>
      </dsp:txBody>
      <dsp:txXfrm>
        <a:off x="2912059" y="687633"/>
        <a:ext cx="1555518" cy="586543"/>
      </dsp:txXfrm>
    </dsp:sp>
    <dsp:sp modelId="{55E0C175-CF2A-4FDC-B9A9-34F6100AF200}">
      <dsp:nvSpPr>
        <dsp:cNvPr id="0" name=""/>
        <dsp:cNvSpPr/>
      </dsp:nvSpPr>
      <dsp:spPr>
        <a:xfrm>
          <a:off x="2499978" y="2470303"/>
          <a:ext cx="3016880" cy="19311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pPr>
          <a:r>
            <a:rPr lang="hr-HR" sz="1400" kern="1200" dirty="0"/>
            <a:t>	Grozno mi ide. Trebao sam puno prije krenuti, sad je već kasno. Imam još toliko toga za savladati. Ne mogu učiti onako dobro kako sam to prije mogao. Ovo je prije bilo puno lakše. Opet ću profućkati priliku. Uopće ne zaslužujem izaći na ispit.</a:t>
          </a:r>
        </a:p>
      </dsp:txBody>
      <dsp:txXfrm>
        <a:off x="2556539" y="2526864"/>
        <a:ext cx="2903758" cy="1817999"/>
      </dsp:txXfrm>
    </dsp:sp>
    <dsp:sp modelId="{30B96720-AAF2-4CA2-8082-74A96A96E1AA}">
      <dsp:nvSpPr>
        <dsp:cNvPr id="0" name=""/>
        <dsp:cNvSpPr/>
      </dsp:nvSpPr>
      <dsp:spPr>
        <a:xfrm rot="5937">
          <a:off x="4886058" y="790097"/>
          <a:ext cx="887181" cy="387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hr-HR" sz="1100" kern="1200"/>
        </a:p>
      </dsp:txBody>
      <dsp:txXfrm>
        <a:off x="4886058" y="867453"/>
        <a:ext cx="770997" cy="232367"/>
      </dsp:txXfrm>
    </dsp:sp>
    <dsp:sp modelId="{29E07F30-13D0-47C9-984C-340D6F685BC8}">
      <dsp:nvSpPr>
        <dsp:cNvPr id="0" name=""/>
        <dsp:cNvSpPr/>
      </dsp:nvSpPr>
      <dsp:spPr>
        <a:xfrm>
          <a:off x="6141503" y="693210"/>
          <a:ext cx="1555518" cy="879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hr-HR" sz="1400" kern="1200" dirty="0"/>
            <a:t>Emocije</a:t>
          </a:r>
        </a:p>
      </dsp:txBody>
      <dsp:txXfrm>
        <a:off x="6141503" y="693210"/>
        <a:ext cx="1555518" cy="586543"/>
      </dsp:txXfrm>
    </dsp:sp>
    <dsp:sp modelId="{D1C8C545-FE3B-422D-B285-41796534B38C}">
      <dsp:nvSpPr>
        <dsp:cNvPr id="0" name=""/>
        <dsp:cNvSpPr/>
      </dsp:nvSpPr>
      <dsp:spPr>
        <a:xfrm>
          <a:off x="6460103" y="2487034"/>
          <a:ext cx="1555518" cy="19088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pPr>
          <a:r>
            <a:rPr lang="hr-HR" sz="1400" kern="1200" dirty="0"/>
            <a:t>	Tuga, krivnja, ljutnja na samoga sebe</a:t>
          </a:r>
        </a:p>
      </dsp:txBody>
      <dsp:txXfrm>
        <a:off x="6505663" y="2532594"/>
        <a:ext cx="1464398" cy="1817693"/>
      </dsp:txXfrm>
    </dsp:sp>
    <dsp:sp modelId="{2CEC4104-508E-469E-99B8-AFFB6C448995}">
      <dsp:nvSpPr>
        <dsp:cNvPr id="0" name=""/>
        <dsp:cNvSpPr/>
      </dsp:nvSpPr>
      <dsp:spPr>
        <a:xfrm rot="21569160">
          <a:off x="7932821" y="781507"/>
          <a:ext cx="499939" cy="3872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hr-HR" sz="1100" kern="1200"/>
        </a:p>
      </dsp:txBody>
      <dsp:txXfrm>
        <a:off x="7932823" y="859484"/>
        <a:ext cx="383755" cy="232367"/>
      </dsp:txXfrm>
    </dsp:sp>
    <dsp:sp modelId="{3173EC84-0363-4488-94E8-39C09B31C2B0}">
      <dsp:nvSpPr>
        <dsp:cNvPr id="0" name=""/>
        <dsp:cNvSpPr/>
      </dsp:nvSpPr>
      <dsp:spPr>
        <a:xfrm>
          <a:off x="8640264" y="670793"/>
          <a:ext cx="1555518" cy="879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hr-HR" sz="1400" kern="1200" dirty="0"/>
            <a:t>Ponašanje</a:t>
          </a:r>
        </a:p>
      </dsp:txBody>
      <dsp:txXfrm>
        <a:off x="8640264" y="670793"/>
        <a:ext cx="1555518" cy="586543"/>
      </dsp:txXfrm>
    </dsp:sp>
    <dsp:sp modelId="{37312973-B043-467F-9427-9FA14DC22485}">
      <dsp:nvSpPr>
        <dsp:cNvPr id="0" name=""/>
        <dsp:cNvSpPr/>
      </dsp:nvSpPr>
      <dsp:spPr>
        <a:xfrm>
          <a:off x="8958864" y="2419784"/>
          <a:ext cx="1555518" cy="19984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None/>
          </a:pPr>
          <a:r>
            <a:rPr lang="hr-HR" sz="1400" kern="1200" dirty="0"/>
            <a:t>	Odustajem od učenja, tjeram se da sjedim nad knjigom dan i noć, sutra uopće više niti ne otvorim knjigu.</a:t>
          </a:r>
        </a:p>
      </dsp:txBody>
      <dsp:txXfrm>
        <a:off x="9004424" y="2465344"/>
        <a:ext cx="1464398" cy="19073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A86985-4EB8-434E-94FB-9F2456A58A7E}"/>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69D6390F-309D-4F4E-8A80-6A137EC9D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FF237BDB-4E89-4C6E-A00B-368CF3397200}"/>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5" name="Rezervirano mjesto podnožja 4">
            <a:extLst>
              <a:ext uri="{FF2B5EF4-FFF2-40B4-BE49-F238E27FC236}">
                <a16:creationId xmlns:a16="http://schemas.microsoft.com/office/drawing/2014/main" id="{D54E481E-E0B8-42EC-8F51-A9235F0E91B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1114606-2407-48FF-B19F-6FB0CCB4186D}"/>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122205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D8C047-34BC-4829-B704-E55DD06DA5CC}"/>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E8863E0-FE35-4DE0-B863-011E8D658F8C}"/>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397D83BE-8C95-4C5E-9B55-FA3794ABF00F}"/>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5" name="Rezervirano mjesto podnožja 4">
            <a:extLst>
              <a:ext uri="{FF2B5EF4-FFF2-40B4-BE49-F238E27FC236}">
                <a16:creationId xmlns:a16="http://schemas.microsoft.com/office/drawing/2014/main" id="{7AB5D9D8-DD65-4177-932D-879477CF1F1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F7963DA-4A09-4CD0-B196-A27EA655AF0E}"/>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188701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B89155CC-B571-40FC-A8F8-60E5D52305FC}"/>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35335B4-9C33-465D-9B5E-FA80321594B5}"/>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4E40918D-AE04-4E93-9011-D578CA1409B3}"/>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5" name="Rezervirano mjesto podnožja 4">
            <a:extLst>
              <a:ext uri="{FF2B5EF4-FFF2-40B4-BE49-F238E27FC236}">
                <a16:creationId xmlns:a16="http://schemas.microsoft.com/office/drawing/2014/main" id="{DD2602E5-6F16-4EB2-9AAA-CC5D9130807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BDA5BBC-D708-4552-8F47-38C154BCB790}"/>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3989303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B220763-9F41-4CBE-9F50-78BB531BFBAC}"/>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05AA37C-F2D6-441E-A98D-152BEDAE2200}"/>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1C16D07-7AC1-4795-ABFA-9971C5C39EB0}"/>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5" name="Rezervirano mjesto podnožja 4">
            <a:extLst>
              <a:ext uri="{FF2B5EF4-FFF2-40B4-BE49-F238E27FC236}">
                <a16:creationId xmlns:a16="http://schemas.microsoft.com/office/drawing/2014/main" id="{16935C9A-7723-4A79-9338-8ECF47B44D3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FEC93BE-92B7-4FCC-B4EB-A083C0A73F5B}"/>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280757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A3262A-9D5E-480C-BB39-CD7A597CFB0F}"/>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C9FEDBD8-5947-4EA7-836D-226D04FD9E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317A88C5-6497-4788-B9D5-9BC6CDB18AC7}"/>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5" name="Rezervirano mjesto podnožja 4">
            <a:extLst>
              <a:ext uri="{FF2B5EF4-FFF2-40B4-BE49-F238E27FC236}">
                <a16:creationId xmlns:a16="http://schemas.microsoft.com/office/drawing/2014/main" id="{0FBEA20B-DC42-41E9-8686-525D5750672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559DE17-C72D-4735-BCA7-1B2D685A590E}"/>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372075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2CC68F-488B-43B9-BA3F-491E82E7592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13633C89-6803-467F-894F-34E2BCEF2DA2}"/>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B4ACC9C4-F11D-48CE-BC77-02BB1865F45D}"/>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E1E46895-313C-4637-8906-0195CBAA0ACD}"/>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6" name="Rezervirano mjesto podnožja 5">
            <a:extLst>
              <a:ext uri="{FF2B5EF4-FFF2-40B4-BE49-F238E27FC236}">
                <a16:creationId xmlns:a16="http://schemas.microsoft.com/office/drawing/2014/main" id="{953A14A3-9F15-43B8-825B-6FFB73E7AD3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C37B34B8-5859-466E-93DD-CC4246199622}"/>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195767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BCD6FD-30E1-4637-9A52-7953F84BD60E}"/>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CC8E62B-1409-40D4-A261-05241917A7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47021C1B-8E89-4B83-A94A-7ADF5FB14523}"/>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D38F63B5-4BD8-475A-BF33-D65762802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35FC69E3-601F-427C-91A6-7BA5DF909EC4}"/>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FB88D2B3-381E-4237-873E-F291EB4200C0}"/>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8" name="Rezervirano mjesto podnožja 7">
            <a:extLst>
              <a:ext uri="{FF2B5EF4-FFF2-40B4-BE49-F238E27FC236}">
                <a16:creationId xmlns:a16="http://schemas.microsoft.com/office/drawing/2014/main" id="{57954A90-A518-41B6-96D0-74532C3025DB}"/>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C194FD80-C393-4C0C-ADFD-87F6C6C107F6}"/>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21115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C8CE4BC-28E9-4454-86F3-31CC83FC4A9A}"/>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066E1325-EA0E-4046-8E74-05FA1FBC6704}"/>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4" name="Rezervirano mjesto podnožja 3">
            <a:extLst>
              <a:ext uri="{FF2B5EF4-FFF2-40B4-BE49-F238E27FC236}">
                <a16:creationId xmlns:a16="http://schemas.microsoft.com/office/drawing/2014/main" id="{E66163E6-7897-4FCF-A798-522683995A63}"/>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80A61F6E-1D61-4FD8-9B9E-8CBF5C88E19C}"/>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16525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3956F544-9A4C-470B-9142-74FE0D746427}"/>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3" name="Rezervirano mjesto podnožja 2">
            <a:extLst>
              <a:ext uri="{FF2B5EF4-FFF2-40B4-BE49-F238E27FC236}">
                <a16:creationId xmlns:a16="http://schemas.microsoft.com/office/drawing/2014/main" id="{024F0A8C-377E-4FB4-8BE0-BF36FD6434E7}"/>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D996BC21-7716-40A7-B187-BAE1720C60D1}"/>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387640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17B6B3-68C2-4896-8B41-7D67958D85B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36D688DE-6B32-4F0F-96BF-A551B2D5D2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DC04E09C-3887-43D5-A12E-6B3B12ED5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0B0BB98A-73B1-4850-9AB6-E20DC96F6DAE}"/>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6" name="Rezervirano mjesto podnožja 5">
            <a:extLst>
              <a:ext uri="{FF2B5EF4-FFF2-40B4-BE49-F238E27FC236}">
                <a16:creationId xmlns:a16="http://schemas.microsoft.com/office/drawing/2014/main" id="{E47DC9FC-82CD-4728-BB48-EBBDF6B754F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0290D44-37FA-450B-94AA-2DA181B773C1}"/>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224268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EE93C8-D845-41ED-B9FE-A29FF769905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6F9B7E37-37AA-4316-8AB6-0E0422F82E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7F604EC3-C014-463A-AA2D-C29D6DED4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D47A8BA6-631A-45C9-B487-D79BC411D865}"/>
              </a:ext>
            </a:extLst>
          </p:cNvPr>
          <p:cNvSpPr>
            <a:spLocks noGrp="1"/>
          </p:cNvSpPr>
          <p:nvPr>
            <p:ph type="dt" sz="half" idx="10"/>
          </p:nvPr>
        </p:nvSpPr>
        <p:spPr/>
        <p:txBody>
          <a:bodyPr/>
          <a:lstStyle/>
          <a:p>
            <a:fld id="{F591FFD7-F499-460A-9334-BBE11792DC3E}" type="datetimeFigureOut">
              <a:rPr lang="hr-HR" smtClean="0"/>
              <a:t>4.4.2018.</a:t>
            </a:fld>
            <a:endParaRPr lang="hr-HR"/>
          </a:p>
        </p:txBody>
      </p:sp>
      <p:sp>
        <p:nvSpPr>
          <p:cNvPr id="6" name="Rezervirano mjesto podnožja 5">
            <a:extLst>
              <a:ext uri="{FF2B5EF4-FFF2-40B4-BE49-F238E27FC236}">
                <a16:creationId xmlns:a16="http://schemas.microsoft.com/office/drawing/2014/main" id="{D2780E86-8063-4D58-8FA3-F1113BB63BA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9F2B37D9-E8C5-43D8-9DF8-11F8609F6AED}"/>
              </a:ext>
            </a:extLst>
          </p:cNvPr>
          <p:cNvSpPr>
            <a:spLocks noGrp="1"/>
          </p:cNvSpPr>
          <p:nvPr>
            <p:ph type="sldNum" sz="quarter" idx="12"/>
          </p:nvPr>
        </p:nvSpPr>
        <p:spPr/>
        <p:txBody>
          <a:bodyPr/>
          <a:lstStyle/>
          <a:p>
            <a:fld id="{FBAB6AAE-A563-4D07-95E6-2819F5247EB2}" type="slidenum">
              <a:rPr lang="hr-HR" smtClean="0"/>
              <a:t>‹#›</a:t>
            </a:fld>
            <a:endParaRPr lang="hr-HR"/>
          </a:p>
        </p:txBody>
      </p:sp>
    </p:spTree>
    <p:extLst>
      <p:ext uri="{BB962C8B-B14F-4D97-AF65-F5344CB8AC3E}">
        <p14:creationId xmlns:p14="http://schemas.microsoft.com/office/powerpoint/2010/main" val="79458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83F4F110-EC7D-4173-8813-F70B09467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BD6EBCD-BED3-48C9-A678-FAEEC60C4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2864162C-3B64-47A0-8BAF-09D96B2F5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1FFD7-F499-460A-9334-BBE11792DC3E}" type="datetimeFigureOut">
              <a:rPr lang="hr-HR" smtClean="0"/>
              <a:t>4.4.2018.</a:t>
            </a:fld>
            <a:endParaRPr lang="hr-HR"/>
          </a:p>
        </p:txBody>
      </p:sp>
      <p:sp>
        <p:nvSpPr>
          <p:cNvPr id="5" name="Rezervirano mjesto podnožja 4">
            <a:extLst>
              <a:ext uri="{FF2B5EF4-FFF2-40B4-BE49-F238E27FC236}">
                <a16:creationId xmlns:a16="http://schemas.microsoft.com/office/drawing/2014/main" id="{9457B143-2C3A-4934-9446-A4631C3612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9D2803E2-38D4-45A0-B776-541EAB87A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B6AAE-A563-4D07-95E6-2819F5247EB2}" type="slidenum">
              <a:rPr lang="hr-HR" smtClean="0"/>
              <a:t>‹#›</a:t>
            </a:fld>
            <a:endParaRPr lang="hr-HR"/>
          </a:p>
        </p:txBody>
      </p:sp>
    </p:spTree>
    <p:extLst>
      <p:ext uri="{BB962C8B-B14F-4D97-AF65-F5344CB8AC3E}">
        <p14:creationId xmlns:p14="http://schemas.microsoft.com/office/powerpoint/2010/main" val="394300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CF04D3-2D78-4CDA-90B2-C21E0F66BA7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pic>
        <p:nvPicPr>
          <p:cNvPr id="7" name="Graphic 6">
            <a:extLst>
              <a:ext uri="{FF2B5EF4-FFF2-40B4-BE49-F238E27FC236}">
                <a16:creationId xmlns:a16="http://schemas.microsoft.com/office/drawing/2014/main" id="{B6022176-0F9D-40D4-925E-BDE6A9C8F2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sp>
        <p:nvSpPr>
          <p:cNvPr id="2" name="Naslov 1">
            <a:extLst>
              <a:ext uri="{FF2B5EF4-FFF2-40B4-BE49-F238E27FC236}">
                <a16:creationId xmlns:a16="http://schemas.microsoft.com/office/drawing/2014/main" id="{356F68A9-61C5-40A5-BC1F-AEA778A33B14}"/>
              </a:ext>
            </a:extLst>
          </p:cNvPr>
          <p:cNvSpPr>
            <a:spLocks noGrp="1"/>
          </p:cNvSpPr>
          <p:nvPr>
            <p:ph type="ctrTitle"/>
          </p:nvPr>
        </p:nvSpPr>
        <p:spPr>
          <a:xfrm>
            <a:off x="2370667" y="2187743"/>
            <a:ext cx="5293449" cy="2482515"/>
          </a:xfrm>
        </p:spPr>
        <p:txBody>
          <a:bodyPr anchor="ctr">
            <a:normAutofit/>
          </a:bodyPr>
          <a:lstStyle/>
          <a:p>
            <a:pPr algn="l"/>
            <a:r>
              <a:rPr lang="hr-HR" dirty="0"/>
              <a:t>Bihevioralna aktivacija</a:t>
            </a:r>
          </a:p>
        </p:txBody>
      </p:sp>
      <p:sp>
        <p:nvSpPr>
          <p:cNvPr id="3" name="Podnaslov 2">
            <a:extLst>
              <a:ext uri="{FF2B5EF4-FFF2-40B4-BE49-F238E27FC236}">
                <a16:creationId xmlns:a16="http://schemas.microsoft.com/office/drawing/2014/main" id="{1263BF19-E18D-4A6E-B19A-E5AA39EE723A}"/>
              </a:ext>
            </a:extLst>
          </p:cNvPr>
          <p:cNvSpPr>
            <a:spLocks noGrp="1"/>
          </p:cNvSpPr>
          <p:nvPr>
            <p:ph type="subTitle" idx="1"/>
          </p:nvPr>
        </p:nvSpPr>
        <p:spPr>
          <a:xfrm>
            <a:off x="2370667" y="4670258"/>
            <a:ext cx="5293449" cy="1371405"/>
          </a:xfrm>
        </p:spPr>
        <p:txBody>
          <a:bodyPr>
            <a:normAutofit fontScale="92500" lnSpcReduction="20000"/>
          </a:bodyPr>
          <a:lstStyle/>
          <a:p>
            <a:pPr algn="l"/>
            <a:r>
              <a:rPr lang="hr-HR" dirty="0"/>
              <a:t>Danijel </a:t>
            </a:r>
            <a:r>
              <a:rPr lang="hr-HR" dirty="0" err="1"/>
              <a:t>Bićanić</a:t>
            </a:r>
            <a:r>
              <a:rPr lang="hr-HR" dirty="0"/>
              <a:t>, </a:t>
            </a:r>
            <a:r>
              <a:rPr lang="hr-HR" dirty="0" err="1"/>
              <a:t>mag</a:t>
            </a:r>
            <a:r>
              <a:rPr lang="hr-HR" dirty="0"/>
              <a:t>. </a:t>
            </a:r>
            <a:r>
              <a:rPr lang="hr-HR" dirty="0" err="1"/>
              <a:t>psych</a:t>
            </a:r>
            <a:r>
              <a:rPr lang="hr-HR" dirty="0"/>
              <a:t>.</a:t>
            </a:r>
          </a:p>
          <a:p>
            <a:pPr algn="l"/>
            <a:endParaRPr lang="hr-HR" sz="1800" dirty="0"/>
          </a:p>
          <a:p>
            <a:pPr algn="l"/>
            <a:r>
              <a:rPr lang="hr-HR" sz="1900" dirty="0"/>
              <a:t>Praktikum II, grupa A, ZG</a:t>
            </a:r>
          </a:p>
          <a:p>
            <a:pPr algn="l"/>
            <a:r>
              <a:rPr lang="hr-HR" sz="1900" dirty="0"/>
              <a:t>04./2018.</a:t>
            </a:r>
          </a:p>
          <a:p>
            <a:pPr algn="l"/>
            <a:endParaRPr lang="hr-HR" dirty="0"/>
          </a:p>
        </p:txBody>
      </p:sp>
    </p:spTree>
    <p:extLst>
      <p:ext uri="{BB962C8B-B14F-4D97-AF65-F5344CB8AC3E}">
        <p14:creationId xmlns:p14="http://schemas.microsoft.com/office/powerpoint/2010/main" val="326761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9B22B7-DBD5-4D28-8DAC-49B819E4FA32}"/>
              </a:ext>
            </a:extLst>
          </p:cNvPr>
          <p:cNvSpPr>
            <a:spLocks noGrp="1"/>
          </p:cNvSpPr>
          <p:nvPr>
            <p:ph type="title"/>
          </p:nvPr>
        </p:nvSpPr>
        <p:spPr/>
        <p:txBody>
          <a:bodyPr/>
          <a:lstStyle/>
          <a:p>
            <a:r>
              <a:rPr lang="hr-HR" dirty="0"/>
              <a:t>Bihevioralna aktivacija</a:t>
            </a:r>
          </a:p>
        </p:txBody>
      </p:sp>
      <p:sp>
        <p:nvSpPr>
          <p:cNvPr id="3" name="Rezervirano mjesto sadržaja 2">
            <a:extLst>
              <a:ext uri="{FF2B5EF4-FFF2-40B4-BE49-F238E27FC236}">
                <a16:creationId xmlns:a16="http://schemas.microsoft.com/office/drawing/2014/main" id="{6CF8D661-0F8E-4BCD-99AD-E16F82508B41}"/>
              </a:ext>
            </a:extLst>
          </p:cNvPr>
          <p:cNvSpPr>
            <a:spLocks noGrp="1"/>
          </p:cNvSpPr>
          <p:nvPr>
            <p:ph sz="half" idx="1"/>
          </p:nvPr>
        </p:nvSpPr>
        <p:spPr/>
        <p:txBody>
          <a:bodyPr>
            <a:normAutofit fontScale="70000" lnSpcReduction="20000"/>
          </a:bodyPr>
          <a:lstStyle/>
          <a:p>
            <a:pPr marL="0" indent="0">
              <a:buNone/>
            </a:pPr>
            <a:r>
              <a:rPr lang="hr-HR" dirty="0"/>
              <a:t>Tijekom identifikacije uobičajene aktivnosti provjera </a:t>
            </a:r>
            <a:r>
              <a:rPr lang="hr-HR" dirty="0" err="1"/>
              <a:t>klijentovih</a:t>
            </a:r>
            <a:r>
              <a:rPr lang="hr-HR" dirty="0"/>
              <a:t> </a:t>
            </a:r>
            <a:r>
              <a:rPr lang="hr-HR" b="1" dirty="0"/>
              <a:t>uvjerenja o mogućnosti utjecanja</a:t>
            </a:r>
            <a:r>
              <a:rPr lang="hr-HR" dirty="0"/>
              <a:t> na svoje raspoloženje i /ili </a:t>
            </a:r>
            <a:r>
              <a:rPr lang="hr-HR" b="1" dirty="0"/>
              <a:t>povezanosti bihevioralne aktivacije s boljim raspoloženjem</a:t>
            </a:r>
          </a:p>
          <a:p>
            <a:pPr marL="0" indent="0">
              <a:buNone/>
            </a:pPr>
            <a:endParaRPr lang="hr-HR" dirty="0"/>
          </a:p>
          <a:p>
            <a:pPr marL="0" indent="0">
              <a:buNone/>
            </a:pPr>
            <a:endParaRPr lang="hr-HR" dirty="0"/>
          </a:p>
          <a:p>
            <a:pPr marL="0" indent="0">
              <a:buNone/>
            </a:pPr>
            <a:endParaRPr lang="hr-HR" dirty="0"/>
          </a:p>
          <a:p>
            <a:pPr marL="0" indent="0">
              <a:buNone/>
            </a:pPr>
            <a:r>
              <a:rPr lang="hr-HR" i="1" dirty="0">
                <a:highlight>
                  <a:srgbClr val="C0C0C0"/>
                </a:highlight>
              </a:rPr>
              <a:t>T: Kad pogledaš svoj uobičajeni dan, postoji li nešto što bi voljela promijeniti sljedećeg tjedna?</a:t>
            </a:r>
          </a:p>
          <a:p>
            <a:pPr marL="0" indent="0">
              <a:buNone/>
            </a:pPr>
            <a:endParaRPr lang="hr-HR" i="1" dirty="0">
              <a:highlight>
                <a:srgbClr val="C0C0C0"/>
              </a:highlight>
            </a:endParaRPr>
          </a:p>
          <a:p>
            <a:pPr marL="0" indent="0">
              <a:buNone/>
            </a:pPr>
            <a:r>
              <a:rPr lang="hr-HR" i="1" dirty="0">
                <a:highlight>
                  <a:srgbClr val="C0C0C0"/>
                </a:highlight>
              </a:rPr>
              <a:t>K: Pa da, htjela bi se više družiti s prijateljima, ali nekako nemam za to energije. Sumnjam da bi bila dobro društvo ovakva sva depresivna. Sumnjam da bi to nešto promijenilo u mojem raspoloženju.</a:t>
            </a:r>
          </a:p>
        </p:txBody>
      </p:sp>
      <p:sp>
        <p:nvSpPr>
          <p:cNvPr id="4" name="Rezervirano mjesto sadržaja 3">
            <a:extLst>
              <a:ext uri="{FF2B5EF4-FFF2-40B4-BE49-F238E27FC236}">
                <a16:creationId xmlns:a16="http://schemas.microsoft.com/office/drawing/2014/main" id="{41026C3A-02C3-40F7-9002-7F9B0CA6A38E}"/>
              </a:ext>
            </a:extLst>
          </p:cNvPr>
          <p:cNvSpPr>
            <a:spLocks noGrp="1"/>
          </p:cNvSpPr>
          <p:nvPr>
            <p:ph sz="half" idx="2"/>
          </p:nvPr>
        </p:nvSpPr>
        <p:spPr>
          <a:xfrm>
            <a:off x="6172200" y="1825625"/>
            <a:ext cx="5181600" cy="4638970"/>
          </a:xfrm>
        </p:spPr>
        <p:txBody>
          <a:bodyPr>
            <a:normAutofit fontScale="70000" lnSpcReduction="20000"/>
          </a:bodyPr>
          <a:lstStyle/>
          <a:p>
            <a:pPr marL="0" indent="0">
              <a:buNone/>
            </a:pPr>
            <a:r>
              <a:rPr lang="hr-HR" dirty="0"/>
              <a:t>Navođenje na </a:t>
            </a:r>
            <a:r>
              <a:rPr lang="hr-HR" b="1" dirty="0"/>
              <a:t>promišljanje o utemeljenosti navedenih pretpostavki</a:t>
            </a:r>
          </a:p>
          <a:p>
            <a:pPr marL="0" indent="0">
              <a:buNone/>
            </a:pPr>
            <a:endParaRPr lang="hr-HR" dirty="0"/>
          </a:p>
          <a:p>
            <a:pPr marL="0" indent="0">
              <a:buNone/>
            </a:pPr>
            <a:endParaRPr lang="hr-HR" dirty="0"/>
          </a:p>
          <a:p>
            <a:pPr marL="0" indent="0">
              <a:buNone/>
            </a:pPr>
            <a:r>
              <a:rPr lang="hr-HR" i="1" dirty="0">
                <a:highlight>
                  <a:srgbClr val="C0C0C0"/>
                </a:highlight>
              </a:rPr>
              <a:t>T: Pa zaista kad tako razmišljaš, vjerujem da je teško odlučiti se na druženje s prijateljima. A reci mi, imaš li možda kakav dokaz da će tvojim prijateljima biti teško „ovakvu svu depresivnu“ te gledati?</a:t>
            </a:r>
          </a:p>
          <a:p>
            <a:pPr marL="0" indent="0">
              <a:buNone/>
            </a:pPr>
            <a:r>
              <a:rPr lang="hr-HR" i="1" dirty="0">
                <a:highlight>
                  <a:srgbClr val="C0C0C0"/>
                </a:highlight>
              </a:rPr>
              <a:t>K: Pa i nemam.</a:t>
            </a:r>
          </a:p>
          <a:p>
            <a:pPr marL="0" indent="0">
              <a:buNone/>
            </a:pPr>
            <a:r>
              <a:rPr lang="hr-HR" i="1" dirty="0">
                <a:highlight>
                  <a:srgbClr val="C0C0C0"/>
                </a:highlight>
              </a:rPr>
              <a:t>T: Je li ti možda netko o tome prigovorio?</a:t>
            </a:r>
          </a:p>
          <a:p>
            <a:pPr marL="0" indent="0">
              <a:buNone/>
            </a:pPr>
            <a:r>
              <a:rPr lang="hr-HR" i="1" dirty="0">
                <a:highlight>
                  <a:srgbClr val="C0C0C0"/>
                </a:highlight>
              </a:rPr>
              <a:t>K: Pa i nije.</a:t>
            </a:r>
          </a:p>
          <a:p>
            <a:pPr marL="0" indent="0">
              <a:buNone/>
            </a:pPr>
            <a:r>
              <a:rPr lang="hr-HR" i="1" dirty="0">
                <a:highlight>
                  <a:srgbClr val="C0C0C0"/>
                </a:highlight>
              </a:rPr>
              <a:t>T: Postoji li ipak neka šansa da bi te voljeli vidjeti?</a:t>
            </a:r>
          </a:p>
          <a:p>
            <a:pPr marL="0" indent="0">
              <a:buNone/>
            </a:pPr>
            <a:r>
              <a:rPr lang="hr-HR" i="1" dirty="0">
                <a:highlight>
                  <a:srgbClr val="C0C0C0"/>
                </a:highlight>
              </a:rPr>
              <a:t>K: Zapravo me i Željka pozvala neki dan na kavu ali nekako nisam htjela…</a:t>
            </a:r>
          </a:p>
          <a:p>
            <a:pPr marL="0" indent="0">
              <a:buNone/>
            </a:pPr>
            <a:endParaRPr lang="hr-HR" dirty="0"/>
          </a:p>
        </p:txBody>
      </p:sp>
    </p:spTree>
    <p:extLst>
      <p:ext uri="{BB962C8B-B14F-4D97-AF65-F5344CB8AC3E}">
        <p14:creationId xmlns:p14="http://schemas.microsoft.com/office/powerpoint/2010/main" val="79625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002268-C8AB-4B11-82F1-B1E56A775C4A}"/>
              </a:ext>
            </a:extLst>
          </p:cNvPr>
          <p:cNvSpPr>
            <a:spLocks noGrp="1"/>
          </p:cNvSpPr>
          <p:nvPr>
            <p:ph type="title"/>
          </p:nvPr>
        </p:nvSpPr>
        <p:spPr/>
        <p:txBody>
          <a:bodyPr/>
          <a:lstStyle/>
          <a:p>
            <a:r>
              <a:rPr lang="hr-HR" dirty="0"/>
              <a:t>Bihevioralna aktivacija</a:t>
            </a:r>
          </a:p>
        </p:txBody>
      </p:sp>
      <p:sp>
        <p:nvSpPr>
          <p:cNvPr id="3" name="Rezervirano mjesto sadržaja 2">
            <a:extLst>
              <a:ext uri="{FF2B5EF4-FFF2-40B4-BE49-F238E27FC236}">
                <a16:creationId xmlns:a16="http://schemas.microsoft.com/office/drawing/2014/main" id="{82502C9D-4D0D-434D-AF46-C087C49F9A69}"/>
              </a:ext>
            </a:extLst>
          </p:cNvPr>
          <p:cNvSpPr>
            <a:spLocks noGrp="1"/>
          </p:cNvSpPr>
          <p:nvPr>
            <p:ph sz="half" idx="1"/>
          </p:nvPr>
        </p:nvSpPr>
        <p:spPr/>
        <p:txBody>
          <a:bodyPr>
            <a:normAutofit fontScale="92500" lnSpcReduction="20000"/>
          </a:bodyPr>
          <a:lstStyle/>
          <a:p>
            <a:r>
              <a:rPr lang="hr-HR" dirty="0"/>
              <a:t>Predlaganje </a:t>
            </a:r>
            <a:r>
              <a:rPr lang="hr-HR" b="1" dirty="0"/>
              <a:t>bihevioralnih eksperimenata </a:t>
            </a:r>
            <a:r>
              <a:rPr lang="hr-HR" dirty="0"/>
              <a:t>koji za cilj imaju provjeru </a:t>
            </a:r>
            <a:r>
              <a:rPr lang="hr-HR" dirty="0" err="1"/>
              <a:t>klijentovih</a:t>
            </a:r>
            <a:r>
              <a:rPr lang="hr-HR" dirty="0"/>
              <a:t> pretpostavki – u obliku planiranih aktivnosti tijekom sljedećeg tjedna klijenta</a:t>
            </a:r>
          </a:p>
          <a:p>
            <a:pPr marL="0" indent="0">
              <a:buNone/>
            </a:pPr>
            <a:endParaRPr lang="hr-HR" dirty="0"/>
          </a:p>
          <a:p>
            <a:r>
              <a:rPr lang="hr-HR" dirty="0"/>
              <a:t>Primjer: kontaktiranje prijatelja, dogovaranje susreta,…</a:t>
            </a:r>
          </a:p>
          <a:p>
            <a:pPr marL="0" indent="0">
              <a:buNone/>
            </a:pPr>
            <a:endParaRPr lang="hr-HR" dirty="0"/>
          </a:p>
          <a:p>
            <a:r>
              <a:rPr lang="hr-HR" dirty="0"/>
              <a:t>Ustanovljivanje okruženja koji će imati </a:t>
            </a:r>
            <a:r>
              <a:rPr lang="hr-HR" b="1" dirty="0"/>
              <a:t>najveću vjerojatnost </a:t>
            </a:r>
            <a:r>
              <a:rPr lang="hr-HR" dirty="0"/>
              <a:t>da će bihevioralni eksperiment biti poduzet i/ili uspješan</a:t>
            </a:r>
          </a:p>
        </p:txBody>
      </p:sp>
      <p:sp>
        <p:nvSpPr>
          <p:cNvPr id="4" name="Rezervirano mjesto sadržaja 3">
            <a:extLst>
              <a:ext uri="{FF2B5EF4-FFF2-40B4-BE49-F238E27FC236}">
                <a16:creationId xmlns:a16="http://schemas.microsoft.com/office/drawing/2014/main" id="{B080626A-F25C-4F27-84E8-58FF5AA8CE71}"/>
              </a:ext>
            </a:extLst>
          </p:cNvPr>
          <p:cNvSpPr>
            <a:spLocks noGrp="1"/>
          </p:cNvSpPr>
          <p:nvPr>
            <p:ph sz="half" idx="2"/>
          </p:nvPr>
        </p:nvSpPr>
        <p:spPr>
          <a:xfrm>
            <a:off x="6172200" y="1825624"/>
            <a:ext cx="5181600" cy="4766561"/>
          </a:xfrm>
          <a:solidFill>
            <a:schemeClr val="bg2">
              <a:lumMod val="90000"/>
            </a:schemeClr>
          </a:solidFill>
        </p:spPr>
        <p:txBody>
          <a:bodyPr>
            <a:normAutofit fontScale="92500" lnSpcReduction="20000"/>
          </a:bodyPr>
          <a:lstStyle/>
          <a:p>
            <a:pPr marL="0" indent="0">
              <a:buNone/>
            </a:pPr>
            <a:r>
              <a:rPr lang="hr-HR" sz="2200" i="1" dirty="0"/>
              <a:t>T: Koga bi najprije mogla nazvati?</a:t>
            </a:r>
          </a:p>
          <a:p>
            <a:pPr marL="0" indent="0">
              <a:buNone/>
            </a:pPr>
            <a:endParaRPr lang="hr-HR" sz="2200" i="1" dirty="0"/>
          </a:p>
          <a:p>
            <a:pPr marL="0" indent="0">
              <a:buNone/>
            </a:pPr>
            <a:r>
              <a:rPr lang="hr-HR" sz="2200" i="1" dirty="0"/>
              <a:t>K: Pa Željku, ona mi je nekako najbliža, mislim da bi mogla pristati.</a:t>
            </a:r>
          </a:p>
          <a:p>
            <a:pPr marL="0" indent="0">
              <a:buNone/>
            </a:pPr>
            <a:endParaRPr lang="hr-HR" sz="2200" i="1" dirty="0"/>
          </a:p>
          <a:p>
            <a:pPr marL="0" indent="0">
              <a:buNone/>
            </a:pPr>
            <a:r>
              <a:rPr lang="hr-HR" sz="2200" i="1" dirty="0"/>
              <a:t>T: </a:t>
            </a:r>
            <a:r>
              <a:rPr lang="hr-HR" sz="2200" i="1" dirty="0" err="1"/>
              <a:t>Jel</a:t>
            </a:r>
            <a:r>
              <a:rPr lang="hr-HR" sz="2200" i="1" dirty="0"/>
              <a:t> bi mogla odmah danas to učiniti?</a:t>
            </a:r>
          </a:p>
          <a:p>
            <a:pPr marL="0" indent="0">
              <a:buNone/>
            </a:pPr>
            <a:endParaRPr lang="hr-HR" sz="2200" i="1" dirty="0"/>
          </a:p>
          <a:p>
            <a:pPr marL="0" indent="0">
              <a:buNone/>
            </a:pPr>
            <a:r>
              <a:rPr lang="hr-HR" sz="2200" i="1" dirty="0"/>
              <a:t>K: Evo poslat ću poruku odmah nakon terapije?</a:t>
            </a:r>
          </a:p>
          <a:p>
            <a:pPr marL="0" indent="0">
              <a:buNone/>
            </a:pPr>
            <a:endParaRPr lang="hr-HR" sz="2200" i="1" dirty="0"/>
          </a:p>
          <a:p>
            <a:pPr marL="0" indent="0">
              <a:buNone/>
            </a:pPr>
            <a:r>
              <a:rPr lang="hr-HR" sz="2200" i="1" dirty="0"/>
              <a:t>T: A što ako se ne javi ili možda neće imati vremena? Misliš li da je moguća situacija da će Željka možda samo biti zauzeta, a ne da će te odbiti jer joj se ne da s tobom družiti?</a:t>
            </a:r>
          </a:p>
          <a:p>
            <a:pPr marL="0" indent="0">
              <a:buNone/>
            </a:pPr>
            <a:endParaRPr lang="hr-HR" sz="2200" i="1" dirty="0"/>
          </a:p>
          <a:p>
            <a:pPr marL="0" indent="0">
              <a:buNone/>
            </a:pPr>
            <a:r>
              <a:rPr lang="hr-HR" sz="2200" i="1" dirty="0"/>
              <a:t>K: To mi zvuči ok.</a:t>
            </a:r>
          </a:p>
          <a:p>
            <a:pPr marL="0" indent="0">
              <a:buNone/>
            </a:pPr>
            <a:endParaRPr lang="hr-HR" dirty="0"/>
          </a:p>
        </p:txBody>
      </p:sp>
    </p:spTree>
    <p:extLst>
      <p:ext uri="{BB962C8B-B14F-4D97-AF65-F5344CB8AC3E}">
        <p14:creationId xmlns:p14="http://schemas.microsoft.com/office/powerpoint/2010/main" val="39429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58928712-9E16-4FE0-B685-5BA71969F3EC}"/>
              </a:ext>
            </a:extLst>
          </p:cNvPr>
          <p:cNvPicPr>
            <a:picLocks noChangeAspect="1"/>
          </p:cNvPicPr>
          <p:nvPr/>
        </p:nvPicPr>
        <p:blipFill rotWithShape="1">
          <a:blip r:embed="rId2">
            <a:extLst>
              <a:ext uri="{28A0092B-C50C-407E-A947-70E740481C1C}">
                <a14:useLocalDpi xmlns:a14="http://schemas.microsoft.com/office/drawing/2010/main" val="0"/>
              </a:ext>
            </a:extLst>
          </a:blip>
          <a:srcRect r="-2" b="9199"/>
          <a:stretch/>
        </p:blipFill>
        <p:spPr>
          <a:xfrm>
            <a:off x="4639056" y="10"/>
            <a:ext cx="7552944" cy="6857990"/>
          </a:xfrm>
          <a:prstGeom prst="rect">
            <a:avLst/>
          </a:prstGeom>
          <a:effectLst/>
        </p:spPr>
      </p:pic>
      <p:sp>
        <p:nvSpPr>
          <p:cNvPr id="5" name="Naslov 4">
            <a:extLst>
              <a:ext uri="{FF2B5EF4-FFF2-40B4-BE49-F238E27FC236}">
                <a16:creationId xmlns:a16="http://schemas.microsoft.com/office/drawing/2014/main" id="{0BCD15FF-D58D-478C-9A32-1C450CDA0048}"/>
              </a:ext>
            </a:extLst>
          </p:cNvPr>
          <p:cNvSpPr>
            <a:spLocks noGrp="1"/>
          </p:cNvSpPr>
          <p:nvPr>
            <p:ph type="title"/>
          </p:nvPr>
        </p:nvSpPr>
        <p:spPr>
          <a:xfrm>
            <a:off x="648929" y="629266"/>
            <a:ext cx="3651467" cy="2032911"/>
          </a:xfrm>
        </p:spPr>
        <p:txBody>
          <a:bodyPr>
            <a:normAutofit fontScale="90000"/>
          </a:bodyPr>
          <a:lstStyle/>
          <a:p>
            <a:r>
              <a:rPr lang="hr-HR" dirty="0"/>
              <a:t>Bihevioralna aktivacija</a:t>
            </a:r>
            <a:br>
              <a:rPr lang="hr-HR" dirty="0"/>
            </a:br>
            <a:br>
              <a:rPr lang="hr-HR" dirty="0"/>
            </a:br>
            <a:r>
              <a:rPr lang="hr-HR" sz="2000" u="sng" dirty="0"/>
              <a:t>Davanje zasluga za aktivnosti</a:t>
            </a:r>
            <a:br>
              <a:rPr lang="hr-HR" u="sng" dirty="0"/>
            </a:br>
            <a:endParaRPr lang="hr-HR" dirty="0"/>
          </a:p>
        </p:txBody>
      </p:sp>
      <p:sp>
        <p:nvSpPr>
          <p:cNvPr id="6" name="Rezervirano mjesto sadržaja 5">
            <a:extLst>
              <a:ext uri="{FF2B5EF4-FFF2-40B4-BE49-F238E27FC236}">
                <a16:creationId xmlns:a16="http://schemas.microsoft.com/office/drawing/2014/main" id="{AEE906C2-BAB6-4732-B11C-AFD2B387C3B1}"/>
              </a:ext>
            </a:extLst>
          </p:cNvPr>
          <p:cNvSpPr>
            <a:spLocks noGrp="1"/>
          </p:cNvSpPr>
          <p:nvPr>
            <p:ph idx="1"/>
          </p:nvPr>
        </p:nvSpPr>
        <p:spPr>
          <a:xfrm>
            <a:off x="648929" y="2895601"/>
            <a:ext cx="3651466" cy="3111794"/>
          </a:xfrm>
          <a:solidFill>
            <a:schemeClr val="bg2">
              <a:lumMod val="90000"/>
            </a:schemeClr>
          </a:solidFill>
        </p:spPr>
        <p:txBody>
          <a:bodyPr>
            <a:normAutofit/>
          </a:bodyPr>
          <a:lstStyle/>
          <a:p>
            <a:pPr marL="0" indent="0">
              <a:buNone/>
            </a:pPr>
            <a:r>
              <a:rPr lang="hr-HR" sz="1700" i="1" dirty="0"/>
              <a:t>T: Možemo li se dogovoriti da se pohvališ svaki put kad obaviš neku planiranu aktivnost, na primjer kažeš: „Bravo, uspjela si!” ili „Evo obavila sam to!”</a:t>
            </a:r>
          </a:p>
          <a:p>
            <a:pPr marL="0" indent="0">
              <a:buNone/>
            </a:pPr>
            <a:endParaRPr lang="hr-HR" sz="1700" i="1" dirty="0"/>
          </a:p>
          <a:p>
            <a:pPr marL="0" indent="0">
              <a:buNone/>
            </a:pPr>
            <a:r>
              <a:rPr lang="hr-HR" sz="1700" i="1" dirty="0"/>
              <a:t>K: Pa to mi je glupo, za tako obične stvari da se pohvalim?</a:t>
            </a:r>
          </a:p>
          <a:p>
            <a:pPr marL="0" indent="0">
              <a:buNone/>
            </a:pPr>
            <a:endParaRPr lang="hr-HR" sz="1700" i="1" dirty="0"/>
          </a:p>
          <a:p>
            <a:pPr marL="0" indent="0">
              <a:buNone/>
            </a:pPr>
            <a:r>
              <a:rPr lang="hr-HR" sz="1700" i="1" dirty="0" err="1"/>
              <a:t>Psihoedukacija</a:t>
            </a:r>
            <a:r>
              <a:rPr lang="hr-HR" sz="1700" i="1" dirty="0"/>
              <a:t>!</a:t>
            </a:r>
          </a:p>
        </p:txBody>
      </p:sp>
    </p:spTree>
    <p:extLst>
      <p:ext uri="{BB962C8B-B14F-4D97-AF65-F5344CB8AC3E}">
        <p14:creationId xmlns:p14="http://schemas.microsoft.com/office/powerpoint/2010/main" val="294959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868D5367-0D65-44C7-B773-D0D9F40CAAEB}"/>
              </a:ext>
            </a:extLst>
          </p:cNvPr>
          <p:cNvPicPr>
            <a:picLocks noChangeAspect="1"/>
          </p:cNvPicPr>
          <p:nvPr/>
        </p:nvPicPr>
        <p:blipFill rotWithShape="1">
          <a:blip r:embed="rId2">
            <a:extLst>
              <a:ext uri="{28A0092B-C50C-407E-A947-70E740481C1C}">
                <a14:useLocalDpi xmlns:a14="http://schemas.microsoft.com/office/drawing/2010/main" val="0"/>
              </a:ext>
            </a:extLst>
          </a:blip>
          <a:srcRect l="18599" r="36282"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15DD25F0-0D5E-4A93-AFDA-DF745197E930}"/>
              </a:ext>
            </a:extLst>
          </p:cNvPr>
          <p:cNvSpPr>
            <a:spLocks noGrp="1"/>
          </p:cNvSpPr>
          <p:nvPr>
            <p:ph type="title"/>
          </p:nvPr>
        </p:nvSpPr>
        <p:spPr>
          <a:xfrm>
            <a:off x="4965430" y="629268"/>
            <a:ext cx="6586491" cy="1286160"/>
          </a:xfrm>
        </p:spPr>
        <p:txBody>
          <a:bodyPr anchor="b">
            <a:normAutofit/>
          </a:bodyPr>
          <a:lstStyle/>
          <a:p>
            <a:r>
              <a:rPr lang="hr-HR" dirty="0"/>
              <a:t>Bihevioralna aktivacija</a:t>
            </a:r>
          </a:p>
        </p:txBody>
      </p:sp>
      <p:sp>
        <p:nvSpPr>
          <p:cNvPr id="3" name="Rezervirano mjesto sadržaja 2">
            <a:extLst>
              <a:ext uri="{FF2B5EF4-FFF2-40B4-BE49-F238E27FC236}">
                <a16:creationId xmlns:a16="http://schemas.microsoft.com/office/drawing/2014/main" id="{B3667461-C935-4CD4-A5AC-58867EFA2739}"/>
              </a:ext>
            </a:extLst>
          </p:cNvPr>
          <p:cNvSpPr>
            <a:spLocks noGrp="1"/>
          </p:cNvSpPr>
          <p:nvPr>
            <p:ph idx="1"/>
          </p:nvPr>
        </p:nvSpPr>
        <p:spPr>
          <a:xfrm>
            <a:off x="4965431" y="2438400"/>
            <a:ext cx="6586489" cy="4298066"/>
          </a:xfrm>
        </p:spPr>
        <p:txBody>
          <a:bodyPr>
            <a:normAutofit/>
          </a:bodyPr>
          <a:lstStyle/>
          <a:p>
            <a:pPr marL="0" indent="0">
              <a:buNone/>
            </a:pPr>
            <a:r>
              <a:rPr lang="hr-HR" sz="1400" dirty="0"/>
              <a:t>Planiranje aktivnosti kod jako depresivnih ili kod onih koji ne vjeruju da će im aktivacija pomoći</a:t>
            </a:r>
          </a:p>
          <a:p>
            <a:pPr marL="0" indent="0">
              <a:buNone/>
            </a:pPr>
            <a:endParaRPr lang="hr-HR" sz="1400" u="sng" dirty="0"/>
          </a:p>
          <a:p>
            <a:pPr lvl="1"/>
            <a:r>
              <a:rPr lang="hr-HR" sz="1400" dirty="0" err="1"/>
              <a:t>Psihoedukacija</a:t>
            </a:r>
            <a:r>
              <a:rPr lang="hr-HR" sz="1400" dirty="0"/>
              <a:t> o </a:t>
            </a:r>
            <a:r>
              <a:rPr lang="hr-HR" sz="1400" b="1" dirty="0"/>
              <a:t>važnosti aktivacije </a:t>
            </a:r>
            <a:r>
              <a:rPr lang="hr-HR" sz="1400" dirty="0"/>
              <a:t>– suočavanje s ostankom u istoj situaciji (ležanje u krevetu, hoće li zapravo pomoći?)</a:t>
            </a:r>
          </a:p>
          <a:p>
            <a:pPr lvl="1"/>
            <a:endParaRPr lang="hr-HR" sz="1400" dirty="0"/>
          </a:p>
          <a:p>
            <a:pPr lvl="1"/>
            <a:r>
              <a:rPr lang="hr-HR" sz="1400" dirty="0"/>
              <a:t>Izrada </a:t>
            </a:r>
            <a:r>
              <a:rPr lang="hr-HR" sz="1400" b="1" dirty="0"/>
              <a:t>detaljnog plana </a:t>
            </a:r>
            <a:r>
              <a:rPr lang="hr-HR" sz="1400" dirty="0"/>
              <a:t>za sljedeći dan kao primjer za nastavak tjedna</a:t>
            </a:r>
          </a:p>
          <a:p>
            <a:pPr lvl="1"/>
            <a:endParaRPr lang="hr-HR" sz="1400" dirty="0"/>
          </a:p>
          <a:p>
            <a:pPr lvl="1"/>
            <a:r>
              <a:rPr lang="hr-HR" sz="1400" dirty="0"/>
              <a:t>Pažnja oko </a:t>
            </a:r>
            <a:r>
              <a:rPr lang="hr-HR" sz="1400" b="1" dirty="0"/>
              <a:t>intenziteta aktivnosti </a:t>
            </a:r>
            <a:r>
              <a:rPr lang="hr-HR" sz="1400" dirty="0"/>
              <a:t>– planiranje manje kraćih aktivnosti uz puno vremena za odmor</a:t>
            </a:r>
          </a:p>
          <a:p>
            <a:pPr lvl="1"/>
            <a:endParaRPr lang="hr-HR" sz="1400" dirty="0"/>
          </a:p>
          <a:p>
            <a:pPr lvl="1"/>
            <a:r>
              <a:rPr lang="hr-HR" sz="1400" dirty="0"/>
              <a:t>Ukazivanje na </a:t>
            </a:r>
            <a:r>
              <a:rPr lang="hr-HR" sz="1400" b="1" dirty="0"/>
              <a:t>promjenu u odnosu na sadašnje stanje </a:t>
            </a:r>
            <a:r>
              <a:rPr lang="hr-HR" sz="1400" dirty="0"/>
              <a:t>koliko god to se činilo kao malena ili beznačajna aktivnost</a:t>
            </a:r>
          </a:p>
          <a:p>
            <a:pPr lvl="1"/>
            <a:endParaRPr lang="hr-HR" sz="1400" dirty="0"/>
          </a:p>
          <a:p>
            <a:pPr lvl="1"/>
            <a:r>
              <a:rPr lang="hr-HR" sz="1400" dirty="0"/>
              <a:t>Izrada </a:t>
            </a:r>
            <a:r>
              <a:rPr lang="hr-HR" sz="1400" b="1" dirty="0"/>
              <a:t>popisa različitih aktivnosti </a:t>
            </a:r>
            <a:r>
              <a:rPr lang="hr-HR" sz="1400" dirty="0"/>
              <a:t>koje bi klijent mogao raditi, popis ljudi koje bi mogao nazvati ili mjesta koje bi mogao posjetiti</a:t>
            </a:r>
          </a:p>
          <a:p>
            <a:endParaRPr lang="hr-HR" sz="1300" dirty="0"/>
          </a:p>
        </p:txBody>
      </p:sp>
    </p:spTree>
    <p:extLst>
      <p:ext uri="{BB962C8B-B14F-4D97-AF65-F5344CB8AC3E}">
        <p14:creationId xmlns:p14="http://schemas.microsoft.com/office/powerpoint/2010/main" val="192490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5F31BA3-7E28-446A-B5FD-2574D1EF7F49}"/>
              </a:ext>
            </a:extLst>
          </p:cNvPr>
          <p:cNvPicPr>
            <a:picLocks noChangeAspect="1"/>
          </p:cNvPicPr>
          <p:nvPr/>
        </p:nvPicPr>
        <p:blipFill rotWithShape="1">
          <a:blip r:embed="rId2">
            <a:extLst>
              <a:ext uri="{28A0092B-C50C-407E-A947-70E740481C1C}">
                <a14:useLocalDpi xmlns:a14="http://schemas.microsoft.com/office/drawing/2010/main" val="0"/>
              </a:ext>
            </a:extLst>
          </a:blip>
          <a:srcRect r="2085" b="9175"/>
          <a:stretch/>
        </p:blipFill>
        <p:spPr>
          <a:xfrm>
            <a:off x="4788781" y="0"/>
            <a:ext cx="7393358" cy="6858000"/>
          </a:xfrm>
          <a:prstGeom prst="rect">
            <a:avLst/>
          </a:prstGeom>
          <a:effectLst/>
        </p:spPr>
      </p:pic>
      <p:sp>
        <p:nvSpPr>
          <p:cNvPr id="2" name="Naslov 1">
            <a:extLst>
              <a:ext uri="{FF2B5EF4-FFF2-40B4-BE49-F238E27FC236}">
                <a16:creationId xmlns:a16="http://schemas.microsoft.com/office/drawing/2014/main" id="{0E5213A0-E4E5-4756-832E-1A9570C100EA}"/>
              </a:ext>
            </a:extLst>
          </p:cNvPr>
          <p:cNvSpPr>
            <a:spLocks noGrp="1"/>
          </p:cNvSpPr>
          <p:nvPr>
            <p:ph type="title"/>
          </p:nvPr>
        </p:nvSpPr>
        <p:spPr>
          <a:xfrm>
            <a:off x="648929" y="629266"/>
            <a:ext cx="5127031" cy="1676603"/>
          </a:xfrm>
        </p:spPr>
        <p:txBody>
          <a:bodyPr>
            <a:normAutofit/>
          </a:bodyPr>
          <a:lstStyle/>
          <a:p>
            <a:r>
              <a:rPr lang="hr-HR" dirty="0"/>
              <a:t>Bihevioralna aktivacija</a:t>
            </a:r>
          </a:p>
        </p:txBody>
      </p:sp>
      <p:sp>
        <p:nvSpPr>
          <p:cNvPr id="3" name="Rezervirano mjesto sadržaja 2">
            <a:extLst>
              <a:ext uri="{FF2B5EF4-FFF2-40B4-BE49-F238E27FC236}">
                <a16:creationId xmlns:a16="http://schemas.microsoft.com/office/drawing/2014/main" id="{6A3AAA24-A4FB-43AD-BE22-EFF0E0EB6428}"/>
              </a:ext>
            </a:extLst>
          </p:cNvPr>
          <p:cNvSpPr>
            <a:spLocks noGrp="1"/>
          </p:cNvSpPr>
          <p:nvPr>
            <p:ph idx="1"/>
          </p:nvPr>
        </p:nvSpPr>
        <p:spPr>
          <a:xfrm>
            <a:off x="648930" y="2438400"/>
            <a:ext cx="3784848" cy="3785419"/>
          </a:xfrm>
        </p:spPr>
        <p:txBody>
          <a:bodyPr>
            <a:normAutofit/>
          </a:bodyPr>
          <a:lstStyle/>
          <a:p>
            <a:pPr lvl="0"/>
            <a:r>
              <a:rPr lang="hr-HR" sz="1600" dirty="0"/>
              <a:t>Kod snažnog otpora prema aktivaciji, potrebno je direktno navesti nekoliko potencijalnih aktivnosti – „</a:t>
            </a:r>
            <a:r>
              <a:rPr lang="hr-HR" sz="1600" i="1" dirty="0"/>
              <a:t>hoće li uključivanje u te aktivnosti dovesti do pogoršanja raspoloženja u odnosu na ostajanje u krevetu</a:t>
            </a:r>
            <a:r>
              <a:rPr lang="hr-HR" sz="1600" dirty="0"/>
              <a:t>“</a:t>
            </a:r>
          </a:p>
          <a:p>
            <a:pPr lvl="0"/>
            <a:endParaRPr lang="hr-HR" sz="1600" dirty="0"/>
          </a:p>
          <a:p>
            <a:pPr lvl="0"/>
            <a:r>
              <a:rPr lang="hr-HR" sz="1600" dirty="0"/>
              <a:t>Kod osoba koje su aktivne ali ne uživaju u aktivnostima</a:t>
            </a:r>
          </a:p>
          <a:p>
            <a:pPr lvl="1"/>
            <a:endParaRPr lang="hr-HR" sz="1600" dirty="0"/>
          </a:p>
          <a:p>
            <a:pPr lvl="1"/>
            <a:r>
              <a:rPr lang="hr-HR" sz="1600" dirty="0"/>
              <a:t>Kognitivno restrukturiranje</a:t>
            </a:r>
          </a:p>
          <a:p>
            <a:pPr marL="457200" lvl="1" indent="0">
              <a:buNone/>
            </a:pPr>
            <a:r>
              <a:rPr lang="hr-HR" sz="1600" dirty="0"/>
              <a:t> </a:t>
            </a:r>
          </a:p>
          <a:p>
            <a:pPr lvl="1"/>
            <a:r>
              <a:rPr lang="hr-HR" sz="1600" dirty="0"/>
              <a:t>Povećati broj ugodnih, a smanjiti broj zahtjevnih aktivnosti</a:t>
            </a:r>
          </a:p>
          <a:p>
            <a:endParaRPr lang="hr-HR" sz="1100" dirty="0"/>
          </a:p>
        </p:txBody>
      </p:sp>
    </p:spTree>
    <p:extLst>
      <p:ext uri="{BB962C8B-B14F-4D97-AF65-F5344CB8AC3E}">
        <p14:creationId xmlns:p14="http://schemas.microsoft.com/office/powerpoint/2010/main" val="164773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50C4D1-0F52-4999-ADE0-FACC70181DE0}"/>
              </a:ext>
            </a:extLst>
          </p:cNvPr>
          <p:cNvSpPr>
            <a:spLocks noGrp="1"/>
          </p:cNvSpPr>
          <p:nvPr>
            <p:ph type="title"/>
          </p:nvPr>
        </p:nvSpPr>
        <p:spPr/>
        <p:txBody>
          <a:bodyPr/>
          <a:lstStyle/>
          <a:p>
            <a:r>
              <a:rPr lang="hr-HR" dirty="0"/>
              <a:t>Bihevioralna aktivacija</a:t>
            </a:r>
          </a:p>
        </p:txBody>
      </p:sp>
      <p:sp>
        <p:nvSpPr>
          <p:cNvPr id="4" name="Rezervirano mjesto sadržaja 3">
            <a:extLst>
              <a:ext uri="{FF2B5EF4-FFF2-40B4-BE49-F238E27FC236}">
                <a16:creationId xmlns:a16="http://schemas.microsoft.com/office/drawing/2014/main" id="{98BCA1AA-E1BB-4EF8-A75F-1EBBD0955F83}"/>
              </a:ext>
            </a:extLst>
          </p:cNvPr>
          <p:cNvSpPr>
            <a:spLocks noGrp="1"/>
          </p:cNvSpPr>
          <p:nvPr>
            <p:ph sz="half" idx="1"/>
          </p:nvPr>
        </p:nvSpPr>
        <p:spPr>
          <a:xfrm>
            <a:off x="838200" y="1825625"/>
            <a:ext cx="6551428" cy="4862254"/>
          </a:xfrm>
        </p:spPr>
        <p:txBody>
          <a:bodyPr>
            <a:normAutofit fontScale="40000" lnSpcReduction="20000"/>
          </a:bodyPr>
          <a:lstStyle/>
          <a:p>
            <a:pPr marL="0" indent="0">
              <a:buNone/>
            </a:pPr>
            <a:r>
              <a:rPr lang="hr-HR" sz="4000" dirty="0"/>
              <a:t>Što ako osoba ne vidi napredak? Što ako se ne osjeća bolje nakon aktivacije?</a:t>
            </a:r>
          </a:p>
          <a:p>
            <a:r>
              <a:rPr lang="hr-HR" sz="4000" dirty="0"/>
              <a:t>Naučiti ih kako procijeniti svoju ugodu ili osjećaj postignuća</a:t>
            </a:r>
          </a:p>
          <a:p>
            <a:r>
              <a:rPr lang="hr-HR" sz="4000" dirty="0"/>
              <a:t>Izraditi s njima skalu procjene s uporišnim točkama za svaku buduću procjenu</a:t>
            </a:r>
          </a:p>
          <a:p>
            <a:pPr marL="0" indent="0">
              <a:buNone/>
            </a:pPr>
            <a:endParaRPr lang="hr-HR" sz="4000" dirty="0"/>
          </a:p>
          <a:p>
            <a:pPr marL="0" indent="0">
              <a:buNone/>
            </a:pPr>
            <a:r>
              <a:rPr lang="hr-HR" sz="4000" dirty="0"/>
              <a:t>Skala procjene ugode:</a:t>
            </a:r>
          </a:p>
          <a:p>
            <a:pPr marL="0" indent="0">
              <a:buNone/>
            </a:pPr>
            <a:endParaRPr lang="hr-HR" sz="4000" dirty="0"/>
          </a:p>
          <a:p>
            <a:pPr marL="0" indent="0">
              <a:buNone/>
            </a:pPr>
            <a:r>
              <a:rPr lang="hr-HR" sz="4000" i="1" dirty="0"/>
              <a:t>0 – svađa s bliskom sobom</a:t>
            </a:r>
          </a:p>
          <a:p>
            <a:pPr marL="0" indent="0">
              <a:buNone/>
            </a:pPr>
            <a:r>
              <a:rPr lang="hr-HR" sz="4000" i="1" dirty="0"/>
              <a:t>5 – šetnja po parku s prijateljem</a:t>
            </a:r>
          </a:p>
          <a:p>
            <a:pPr marL="0" indent="0">
              <a:buNone/>
            </a:pPr>
            <a:r>
              <a:rPr lang="hr-HR" sz="4000" i="1" dirty="0"/>
              <a:t>10 – odlazaka na koncert omiljene grupe</a:t>
            </a:r>
          </a:p>
          <a:p>
            <a:endParaRPr lang="hr-HR" sz="4000" dirty="0"/>
          </a:p>
          <a:p>
            <a:pPr marL="0" indent="0">
              <a:buNone/>
            </a:pPr>
            <a:r>
              <a:rPr lang="hr-HR" sz="4000" dirty="0"/>
              <a:t>Skala procjene postignuća:</a:t>
            </a:r>
          </a:p>
          <a:p>
            <a:pPr marL="0" indent="0">
              <a:buNone/>
            </a:pPr>
            <a:endParaRPr lang="hr-HR" sz="4000" dirty="0"/>
          </a:p>
          <a:p>
            <a:pPr marL="0" indent="0">
              <a:buNone/>
            </a:pPr>
            <a:r>
              <a:rPr lang="hr-HR" sz="4000" i="1" dirty="0"/>
              <a:t>0 – ležanje, gledanje </a:t>
            </a:r>
            <a:r>
              <a:rPr lang="hr-HR" sz="4000" i="1" dirty="0" err="1"/>
              <a:t>tv-a</a:t>
            </a:r>
            <a:endParaRPr lang="hr-HR" sz="4000" i="1" dirty="0"/>
          </a:p>
          <a:p>
            <a:pPr marL="0" indent="0">
              <a:buNone/>
            </a:pPr>
            <a:r>
              <a:rPr lang="hr-HR" sz="4000" i="1" dirty="0"/>
              <a:t>5 – čišćenje kupaonice</a:t>
            </a:r>
          </a:p>
          <a:p>
            <a:pPr marL="0" indent="0">
              <a:buNone/>
            </a:pPr>
            <a:r>
              <a:rPr lang="hr-HR" sz="4000" i="1" dirty="0"/>
              <a:t>10 – izlaganje seminara kao završnog ispita</a:t>
            </a:r>
          </a:p>
          <a:p>
            <a:endParaRPr lang="hr-HR" dirty="0"/>
          </a:p>
          <a:p>
            <a:pPr marL="0" indent="0">
              <a:buNone/>
            </a:pPr>
            <a:endParaRPr lang="hr-HR" dirty="0"/>
          </a:p>
        </p:txBody>
      </p:sp>
      <p:sp>
        <p:nvSpPr>
          <p:cNvPr id="5" name="Rezervirano mjesto sadržaja 4">
            <a:extLst>
              <a:ext uri="{FF2B5EF4-FFF2-40B4-BE49-F238E27FC236}">
                <a16:creationId xmlns:a16="http://schemas.microsoft.com/office/drawing/2014/main" id="{49DEF63F-C0AB-4018-B186-2FC9636F8668}"/>
              </a:ext>
            </a:extLst>
          </p:cNvPr>
          <p:cNvSpPr>
            <a:spLocks noGrp="1"/>
          </p:cNvSpPr>
          <p:nvPr>
            <p:ph sz="half" idx="2"/>
          </p:nvPr>
        </p:nvSpPr>
        <p:spPr>
          <a:xfrm>
            <a:off x="8250864" y="1825625"/>
            <a:ext cx="3102935" cy="4351338"/>
          </a:xfrm>
          <a:solidFill>
            <a:schemeClr val="bg2">
              <a:lumMod val="90000"/>
            </a:schemeClr>
          </a:solidFill>
        </p:spPr>
        <p:txBody>
          <a:bodyPr>
            <a:normAutofit fontScale="40000" lnSpcReduction="20000"/>
          </a:bodyPr>
          <a:lstStyle/>
          <a:p>
            <a:pPr marL="0" indent="0">
              <a:buNone/>
            </a:pPr>
            <a:r>
              <a:rPr lang="hr-HR" sz="4000" i="1" dirty="0"/>
              <a:t>T: Što ste radili prije nego ste došli na terapiju?</a:t>
            </a:r>
          </a:p>
          <a:p>
            <a:pPr marL="0" indent="0">
              <a:buNone/>
            </a:pPr>
            <a:endParaRPr lang="hr-HR" sz="4000" i="1" dirty="0"/>
          </a:p>
          <a:p>
            <a:pPr marL="0" indent="0">
              <a:buNone/>
            </a:pPr>
            <a:r>
              <a:rPr lang="hr-HR" sz="4000" i="1" dirty="0"/>
              <a:t>K: Išao sam do dućana kupiti nove tenisice.</a:t>
            </a:r>
          </a:p>
          <a:p>
            <a:pPr marL="0" indent="0">
              <a:buNone/>
            </a:pPr>
            <a:endParaRPr lang="hr-HR" sz="4000" i="1" dirty="0"/>
          </a:p>
          <a:p>
            <a:pPr marL="0" indent="0">
              <a:buNone/>
            </a:pPr>
            <a:r>
              <a:rPr lang="hr-HR" sz="4000" i="1" dirty="0"/>
              <a:t>T: Pa koliko sam je to bilo ugodno?</a:t>
            </a:r>
          </a:p>
          <a:p>
            <a:pPr marL="0" indent="0">
              <a:buNone/>
            </a:pPr>
            <a:endParaRPr lang="hr-HR" sz="4000" i="1" dirty="0"/>
          </a:p>
          <a:p>
            <a:pPr marL="0" indent="0">
              <a:buNone/>
            </a:pPr>
            <a:r>
              <a:rPr lang="hr-HR" sz="4000" i="1" dirty="0"/>
              <a:t>K: Uopće nije.</a:t>
            </a:r>
          </a:p>
          <a:p>
            <a:pPr marL="0" indent="0">
              <a:buNone/>
            </a:pPr>
            <a:endParaRPr lang="hr-HR" sz="4000" i="1" dirty="0"/>
          </a:p>
          <a:p>
            <a:pPr marL="0" indent="0">
              <a:buNone/>
            </a:pPr>
            <a:r>
              <a:rPr lang="hr-HR" sz="4000" i="1" dirty="0"/>
              <a:t>T: Znači isto kao da se svađate sa svojom partnericom?</a:t>
            </a:r>
          </a:p>
          <a:p>
            <a:pPr marL="0" indent="0">
              <a:buNone/>
            </a:pPr>
            <a:endParaRPr lang="hr-HR" sz="4000" i="1" dirty="0"/>
          </a:p>
          <a:p>
            <a:pPr marL="0" indent="0">
              <a:buNone/>
            </a:pPr>
            <a:r>
              <a:rPr lang="hr-HR" sz="4000" i="1" dirty="0"/>
              <a:t>K: Ma ne, možda ipak 2.</a:t>
            </a:r>
          </a:p>
          <a:p>
            <a:pPr marL="0" indent="0">
              <a:buNone/>
            </a:pPr>
            <a:endParaRPr lang="hr-HR" dirty="0"/>
          </a:p>
        </p:txBody>
      </p:sp>
    </p:spTree>
    <p:extLst>
      <p:ext uri="{BB962C8B-B14F-4D97-AF65-F5344CB8AC3E}">
        <p14:creationId xmlns:p14="http://schemas.microsoft.com/office/powerpoint/2010/main" val="189243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DCA610F1-A575-45A7-909B-7D53E384D145}"/>
              </a:ext>
            </a:extLst>
          </p:cNvPr>
          <p:cNvPicPr>
            <a:picLocks noChangeAspect="1"/>
          </p:cNvPicPr>
          <p:nvPr/>
        </p:nvPicPr>
        <p:blipFill rotWithShape="1">
          <a:blip r:embed="rId2">
            <a:extLst>
              <a:ext uri="{28A0092B-C50C-407E-A947-70E740481C1C}">
                <a14:useLocalDpi xmlns:a14="http://schemas.microsoft.com/office/drawing/2010/main" val="0"/>
              </a:ext>
            </a:extLst>
          </a:blip>
          <a:srcRect t="9201" r="-2" b="-2"/>
          <a:stretch/>
        </p:blipFill>
        <p:spPr>
          <a:xfrm>
            <a:off x="5405376" y="10"/>
            <a:ext cx="6786623" cy="6857990"/>
          </a:xfrm>
          <a:prstGeom prst="rect">
            <a:avLst/>
          </a:prstGeom>
          <a:effectLst/>
        </p:spPr>
      </p:pic>
      <p:sp>
        <p:nvSpPr>
          <p:cNvPr id="2" name="Naslov 1">
            <a:extLst>
              <a:ext uri="{FF2B5EF4-FFF2-40B4-BE49-F238E27FC236}">
                <a16:creationId xmlns:a16="http://schemas.microsoft.com/office/drawing/2014/main" id="{2C798574-CFB1-40F5-8932-089A108C2DF2}"/>
              </a:ext>
            </a:extLst>
          </p:cNvPr>
          <p:cNvSpPr>
            <a:spLocks noGrp="1"/>
          </p:cNvSpPr>
          <p:nvPr>
            <p:ph type="title"/>
          </p:nvPr>
        </p:nvSpPr>
        <p:spPr>
          <a:xfrm>
            <a:off x="648929" y="629266"/>
            <a:ext cx="3651467" cy="1676603"/>
          </a:xfrm>
        </p:spPr>
        <p:txBody>
          <a:bodyPr>
            <a:normAutofit/>
          </a:bodyPr>
          <a:lstStyle/>
          <a:p>
            <a:r>
              <a:rPr lang="hr-HR"/>
              <a:t>Bihevioralna aktivacija</a:t>
            </a:r>
          </a:p>
        </p:txBody>
      </p:sp>
      <p:graphicFrame>
        <p:nvGraphicFramePr>
          <p:cNvPr id="5" name="Rezervirano mjesto sadržaja 2">
            <a:extLst>
              <a:ext uri="{FF2B5EF4-FFF2-40B4-BE49-F238E27FC236}">
                <a16:creationId xmlns:a16="http://schemas.microsoft.com/office/drawing/2014/main" id="{E31EC103-691A-4FF1-BDB0-52DC3AEF21BF}"/>
              </a:ext>
            </a:extLst>
          </p:cNvPr>
          <p:cNvGraphicFramePr>
            <a:graphicFrameLocks noGrp="1"/>
          </p:cNvGraphicFramePr>
          <p:nvPr>
            <p:ph idx="1"/>
            <p:extLst>
              <p:ext uri="{D42A27DB-BD31-4B8C-83A1-F6EECF244321}">
                <p14:modId xmlns:p14="http://schemas.microsoft.com/office/powerpoint/2010/main" val="2262389973"/>
              </p:ext>
            </p:extLst>
          </p:nvPr>
        </p:nvGraphicFramePr>
        <p:xfrm>
          <a:off x="648930" y="2438400"/>
          <a:ext cx="4582827"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59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64060B1B-6295-4558-BC7A-7787FA3BA9E3}"/>
              </a:ext>
            </a:extLst>
          </p:cNvPr>
          <p:cNvPicPr>
            <a:picLocks noChangeAspect="1"/>
          </p:cNvPicPr>
          <p:nvPr/>
        </p:nvPicPr>
        <p:blipFill rotWithShape="1">
          <a:blip r:embed="rId2">
            <a:extLst>
              <a:ext uri="{28A0092B-C50C-407E-A947-70E740481C1C}">
                <a14:useLocalDpi xmlns:a14="http://schemas.microsoft.com/office/drawing/2010/main" val="0"/>
              </a:ext>
            </a:extLst>
          </a:blip>
          <a:srcRect l="7643" r="18842" b="-1"/>
          <a:stretch/>
        </p:blipFill>
        <p:spPr>
          <a:xfrm>
            <a:off x="5359078" y="10"/>
            <a:ext cx="6832922" cy="6857990"/>
          </a:xfrm>
          <a:prstGeom prst="rect">
            <a:avLst/>
          </a:prstGeom>
          <a:effectLst/>
        </p:spPr>
      </p:pic>
      <p:sp>
        <p:nvSpPr>
          <p:cNvPr id="2" name="Naslov 1">
            <a:extLst>
              <a:ext uri="{FF2B5EF4-FFF2-40B4-BE49-F238E27FC236}">
                <a16:creationId xmlns:a16="http://schemas.microsoft.com/office/drawing/2014/main" id="{CAFEFE70-88F1-4A0B-8103-0671CEF5A9B1}"/>
              </a:ext>
            </a:extLst>
          </p:cNvPr>
          <p:cNvSpPr>
            <a:spLocks noGrp="1"/>
          </p:cNvSpPr>
          <p:nvPr>
            <p:ph type="title"/>
          </p:nvPr>
        </p:nvSpPr>
        <p:spPr>
          <a:xfrm>
            <a:off x="648929" y="629266"/>
            <a:ext cx="3651467" cy="1676603"/>
          </a:xfrm>
        </p:spPr>
        <p:txBody>
          <a:bodyPr>
            <a:normAutofit/>
          </a:bodyPr>
          <a:lstStyle/>
          <a:p>
            <a:r>
              <a:rPr lang="hr-HR" dirty="0"/>
              <a:t>Bihevioralna aktivacija</a:t>
            </a:r>
          </a:p>
        </p:txBody>
      </p:sp>
      <p:sp>
        <p:nvSpPr>
          <p:cNvPr id="3" name="Rezervirano mjesto sadržaja 2">
            <a:extLst>
              <a:ext uri="{FF2B5EF4-FFF2-40B4-BE49-F238E27FC236}">
                <a16:creationId xmlns:a16="http://schemas.microsoft.com/office/drawing/2014/main" id="{89B3DC52-A715-4EC6-A17B-AB422F347ED0}"/>
              </a:ext>
            </a:extLst>
          </p:cNvPr>
          <p:cNvSpPr>
            <a:spLocks noGrp="1"/>
          </p:cNvSpPr>
          <p:nvPr>
            <p:ph idx="1"/>
          </p:nvPr>
        </p:nvSpPr>
        <p:spPr>
          <a:xfrm>
            <a:off x="648930" y="2438400"/>
            <a:ext cx="4258735" cy="4078147"/>
          </a:xfrm>
        </p:spPr>
        <p:txBody>
          <a:bodyPr>
            <a:normAutofit/>
          </a:bodyPr>
          <a:lstStyle/>
          <a:p>
            <a:pPr marL="0" indent="0" algn="ctr">
              <a:buNone/>
            </a:pPr>
            <a:r>
              <a:rPr lang="hr-HR" sz="1800" dirty="0"/>
              <a:t>Glavna pretpostavka koja se često pronalazi kod depresivnih klijenata:</a:t>
            </a:r>
          </a:p>
          <a:p>
            <a:pPr marL="0" indent="0" algn="ctr">
              <a:buNone/>
            </a:pPr>
            <a:endParaRPr lang="hr-HR" sz="1800" dirty="0"/>
          </a:p>
          <a:p>
            <a:pPr marL="0" indent="0" algn="ctr">
              <a:buNone/>
            </a:pPr>
            <a:endParaRPr lang="hr-HR" sz="1800" dirty="0"/>
          </a:p>
          <a:p>
            <a:pPr marL="0" indent="0" algn="ctr">
              <a:buNone/>
            </a:pPr>
            <a:endParaRPr lang="hr-HR" sz="1800" dirty="0"/>
          </a:p>
          <a:p>
            <a:pPr marL="0" indent="0" algn="ctr">
              <a:buNone/>
            </a:pPr>
            <a:r>
              <a:rPr lang="hr-HR" sz="2000" i="1" dirty="0"/>
              <a:t>„Ja ne mogu promijeniti svoje raspoloženje, ne mogu utjecati na to kako se osjećam.”</a:t>
            </a:r>
          </a:p>
          <a:p>
            <a:pPr marL="0" indent="0" algn="ctr">
              <a:buNone/>
            </a:pPr>
            <a:endParaRPr lang="hr-HR" sz="1800" dirty="0"/>
          </a:p>
        </p:txBody>
      </p:sp>
    </p:spTree>
    <p:extLst>
      <p:ext uri="{BB962C8B-B14F-4D97-AF65-F5344CB8AC3E}">
        <p14:creationId xmlns:p14="http://schemas.microsoft.com/office/powerpoint/2010/main" val="224049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08312F-1D83-4905-A709-6429CE39A00C}"/>
              </a:ext>
            </a:extLst>
          </p:cNvPr>
          <p:cNvSpPr>
            <a:spLocks noGrp="1"/>
          </p:cNvSpPr>
          <p:nvPr>
            <p:ph type="title"/>
          </p:nvPr>
        </p:nvSpPr>
        <p:spPr>
          <a:xfrm>
            <a:off x="838200" y="365125"/>
            <a:ext cx="10515600" cy="1325563"/>
          </a:xfrm>
        </p:spPr>
        <p:txBody>
          <a:bodyPr/>
          <a:lstStyle/>
          <a:p>
            <a:r>
              <a:rPr lang="hr-HR"/>
              <a:t>Bihevioralna aktivacija</a:t>
            </a:r>
            <a:endParaRPr lang="hr-HR" dirty="0"/>
          </a:p>
        </p:txBody>
      </p:sp>
      <p:sp>
        <p:nvSpPr>
          <p:cNvPr id="3" name="Rezervirano mjesto sadržaja 2">
            <a:extLst>
              <a:ext uri="{FF2B5EF4-FFF2-40B4-BE49-F238E27FC236}">
                <a16:creationId xmlns:a16="http://schemas.microsoft.com/office/drawing/2014/main" id="{064620CD-F969-43B9-8D7C-926EFB698E4B}"/>
              </a:ext>
            </a:extLst>
          </p:cNvPr>
          <p:cNvSpPr>
            <a:spLocks noGrp="1"/>
          </p:cNvSpPr>
          <p:nvPr>
            <p:ph idx="1"/>
          </p:nvPr>
        </p:nvSpPr>
        <p:spPr>
          <a:xfrm>
            <a:off x="838200" y="1825625"/>
            <a:ext cx="10515600" cy="4690922"/>
          </a:xfrm>
        </p:spPr>
        <p:txBody>
          <a:bodyPr>
            <a:normAutofit/>
          </a:bodyPr>
          <a:lstStyle/>
          <a:p>
            <a:pPr marL="0" indent="0">
              <a:buNone/>
            </a:pPr>
            <a:r>
              <a:rPr lang="hr-HR" dirty="0"/>
              <a:t>Osnovni elementi tretmana su pomoći klijentima u:</a:t>
            </a:r>
          </a:p>
          <a:p>
            <a:pPr marL="0" indent="0">
              <a:buNone/>
            </a:pPr>
            <a:endParaRPr lang="hr-HR" dirty="0"/>
          </a:p>
          <a:p>
            <a:pPr marL="971550" lvl="1" indent="-514350">
              <a:buFont typeface="+mj-lt"/>
              <a:buAutoNum type="arabicPeriod"/>
            </a:pPr>
            <a:r>
              <a:rPr lang="hr-HR" dirty="0"/>
              <a:t>povećanju njihovog </a:t>
            </a:r>
            <a:r>
              <a:rPr lang="hr-HR" b="1" dirty="0"/>
              <a:t>aktiviteta</a:t>
            </a:r>
          </a:p>
          <a:p>
            <a:pPr marL="971550" lvl="1" indent="-514350">
              <a:buFont typeface="+mj-lt"/>
              <a:buAutoNum type="arabicPeriod"/>
            </a:pPr>
            <a:r>
              <a:rPr lang="hr-HR" dirty="0"/>
              <a:t>davanju </a:t>
            </a:r>
            <a:r>
              <a:rPr lang="hr-HR" b="1" dirty="0"/>
              <a:t>zasluga</a:t>
            </a:r>
            <a:r>
              <a:rPr lang="hr-HR" dirty="0"/>
              <a:t> za njihove pokušaje povećanja aktivnosti</a:t>
            </a:r>
          </a:p>
          <a:p>
            <a:pPr marL="0" indent="0">
              <a:buNone/>
            </a:pPr>
            <a:endParaRPr lang="hr-HR" dirty="0"/>
          </a:p>
          <a:p>
            <a:pPr marL="0" indent="0">
              <a:buNone/>
            </a:pPr>
            <a:r>
              <a:rPr lang="hr-HR" dirty="0"/>
              <a:t>To će dovesti do:</a:t>
            </a:r>
          </a:p>
          <a:p>
            <a:pPr marL="0" indent="0">
              <a:buNone/>
            </a:pPr>
            <a:endParaRPr lang="hr-HR" dirty="0"/>
          </a:p>
          <a:p>
            <a:pPr lvl="1"/>
            <a:r>
              <a:rPr lang="hr-HR" dirty="0"/>
              <a:t>poboljšanja </a:t>
            </a:r>
            <a:r>
              <a:rPr lang="hr-HR" b="1" dirty="0"/>
              <a:t>raspoloženja</a:t>
            </a:r>
          </a:p>
          <a:p>
            <a:pPr lvl="1"/>
            <a:r>
              <a:rPr lang="hr-HR" dirty="0"/>
              <a:t>unapređenja osjećaja </a:t>
            </a:r>
            <a:r>
              <a:rPr lang="hr-HR" b="1" dirty="0" err="1"/>
              <a:t>samoefikasnosti</a:t>
            </a:r>
            <a:r>
              <a:rPr lang="hr-HR" dirty="0"/>
              <a:t> (mogu utjecati na svoje raspoloženje u većoj mjeri nego što su pretpostavljali)</a:t>
            </a:r>
          </a:p>
          <a:p>
            <a:endParaRPr lang="hr-HR" dirty="0"/>
          </a:p>
        </p:txBody>
      </p:sp>
    </p:spTree>
    <p:extLst>
      <p:ext uri="{BB962C8B-B14F-4D97-AF65-F5344CB8AC3E}">
        <p14:creationId xmlns:p14="http://schemas.microsoft.com/office/powerpoint/2010/main" val="57870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A9F9859B-9822-4C0D-82CA-2F556EC3A922}"/>
              </a:ext>
            </a:extLst>
          </p:cNvPr>
          <p:cNvSpPr>
            <a:spLocks noGrp="1"/>
          </p:cNvSpPr>
          <p:nvPr>
            <p:ph type="title"/>
          </p:nvPr>
        </p:nvSpPr>
        <p:spPr>
          <a:xfrm>
            <a:off x="943277" y="712269"/>
            <a:ext cx="3370998" cy="5502264"/>
          </a:xfrm>
        </p:spPr>
        <p:txBody>
          <a:bodyPr>
            <a:normAutofit/>
          </a:bodyPr>
          <a:lstStyle/>
          <a:p>
            <a:r>
              <a:rPr lang="hr-HR">
                <a:solidFill>
                  <a:srgbClr val="FFFFFF"/>
                </a:solidFill>
              </a:rPr>
              <a:t>Bihevioralna aktivacija</a:t>
            </a:r>
          </a:p>
        </p:txBody>
      </p:sp>
      <p:graphicFrame>
        <p:nvGraphicFramePr>
          <p:cNvPr id="5" name="Rezervirano mjesto sadržaja 2">
            <a:extLst>
              <a:ext uri="{FF2B5EF4-FFF2-40B4-BE49-F238E27FC236}">
                <a16:creationId xmlns:a16="http://schemas.microsoft.com/office/drawing/2014/main" id="{C205366E-87FB-45CE-9B6F-36D7BB6617F3}"/>
              </a:ext>
            </a:extLst>
          </p:cNvPr>
          <p:cNvGraphicFramePr>
            <a:graphicFrameLocks noGrp="1"/>
          </p:cNvGraphicFramePr>
          <p:nvPr>
            <p:ph idx="1"/>
            <p:extLst>
              <p:ext uri="{D42A27DB-BD31-4B8C-83A1-F6EECF244321}">
                <p14:modId xmlns:p14="http://schemas.microsoft.com/office/powerpoint/2010/main" val="225114082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3737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CA2947-53F1-47C2-9EA2-9C56E0682E7D}"/>
              </a:ext>
            </a:extLst>
          </p:cNvPr>
          <p:cNvSpPr>
            <a:spLocks noGrp="1"/>
          </p:cNvSpPr>
          <p:nvPr>
            <p:ph type="title"/>
          </p:nvPr>
        </p:nvSpPr>
        <p:spPr/>
        <p:txBody>
          <a:bodyPr/>
          <a:lstStyle/>
          <a:p>
            <a:r>
              <a:rPr lang="hr-HR" dirty="0"/>
              <a:t>Bihevioralna aktivacija</a:t>
            </a:r>
          </a:p>
        </p:txBody>
      </p:sp>
      <p:sp>
        <p:nvSpPr>
          <p:cNvPr id="3" name="Rezervirano mjesto sadržaja 2">
            <a:extLst>
              <a:ext uri="{FF2B5EF4-FFF2-40B4-BE49-F238E27FC236}">
                <a16:creationId xmlns:a16="http://schemas.microsoft.com/office/drawing/2014/main" id="{EED516E1-9A78-4BB5-8C1F-30EE623E4144}"/>
              </a:ext>
            </a:extLst>
          </p:cNvPr>
          <p:cNvSpPr>
            <a:spLocks noGrp="1"/>
          </p:cNvSpPr>
          <p:nvPr>
            <p:ph idx="1"/>
          </p:nvPr>
        </p:nvSpPr>
        <p:spPr/>
        <p:txBody>
          <a:bodyPr/>
          <a:lstStyle/>
          <a:p>
            <a:pPr marL="0" indent="0">
              <a:buNone/>
            </a:pPr>
            <a:r>
              <a:rPr lang="hr-HR" dirty="0"/>
              <a:t>Kognitivni model koji podržava neaktivnost</a:t>
            </a:r>
          </a:p>
          <a:p>
            <a:pPr marL="0" indent="0">
              <a:buNone/>
            </a:pPr>
            <a:endParaRPr lang="hr-HR" dirty="0"/>
          </a:p>
          <a:p>
            <a:pPr marL="0" indent="0">
              <a:buNone/>
            </a:pPr>
            <a:endParaRPr lang="hr-HR" dirty="0"/>
          </a:p>
        </p:txBody>
      </p:sp>
      <p:graphicFrame>
        <p:nvGraphicFramePr>
          <p:cNvPr id="4" name="Dijagram 3">
            <a:extLst>
              <a:ext uri="{FF2B5EF4-FFF2-40B4-BE49-F238E27FC236}">
                <a16:creationId xmlns:a16="http://schemas.microsoft.com/office/drawing/2014/main" id="{464876B7-2BE6-497C-A93F-33D6431019A4}"/>
              </a:ext>
            </a:extLst>
          </p:cNvPr>
          <p:cNvGraphicFramePr/>
          <p:nvPr>
            <p:extLst>
              <p:ext uri="{D42A27DB-BD31-4B8C-83A1-F6EECF244321}">
                <p14:modId xmlns:p14="http://schemas.microsoft.com/office/powerpoint/2010/main" val="3011154315"/>
              </p:ext>
            </p:extLst>
          </p:nvPr>
        </p:nvGraphicFramePr>
        <p:xfrm>
          <a:off x="838200" y="1439333"/>
          <a:ext cx="10515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994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ED516E1-9A78-4BB5-8C1F-30EE623E4144}"/>
              </a:ext>
            </a:extLst>
          </p:cNvPr>
          <p:cNvSpPr>
            <a:spLocks noGrp="1"/>
          </p:cNvSpPr>
          <p:nvPr>
            <p:ph idx="1"/>
          </p:nvPr>
        </p:nvSpPr>
        <p:spPr/>
        <p:txBody>
          <a:bodyPr/>
          <a:lstStyle/>
          <a:p>
            <a:pPr marL="0" indent="0">
              <a:buNone/>
            </a:pPr>
            <a:r>
              <a:rPr lang="hr-HR" dirty="0"/>
              <a:t>Kognitivni model koji podržava izostanak ugode ili osjećaja postignuća (ovladavanja aktivnostima)</a:t>
            </a:r>
          </a:p>
          <a:p>
            <a:pPr marL="0" indent="0">
              <a:buNone/>
            </a:pPr>
            <a:endParaRPr lang="hr-HR" dirty="0"/>
          </a:p>
        </p:txBody>
      </p:sp>
      <p:sp>
        <p:nvSpPr>
          <p:cNvPr id="2" name="Naslov 1">
            <a:extLst>
              <a:ext uri="{FF2B5EF4-FFF2-40B4-BE49-F238E27FC236}">
                <a16:creationId xmlns:a16="http://schemas.microsoft.com/office/drawing/2014/main" id="{A1CA2947-53F1-47C2-9EA2-9C56E0682E7D}"/>
              </a:ext>
            </a:extLst>
          </p:cNvPr>
          <p:cNvSpPr>
            <a:spLocks noGrp="1"/>
          </p:cNvSpPr>
          <p:nvPr>
            <p:ph type="title"/>
          </p:nvPr>
        </p:nvSpPr>
        <p:spPr/>
        <p:txBody>
          <a:bodyPr/>
          <a:lstStyle/>
          <a:p>
            <a:r>
              <a:rPr lang="hr-HR" dirty="0"/>
              <a:t>Bihevioralna aktivacija</a:t>
            </a:r>
          </a:p>
        </p:txBody>
      </p:sp>
      <p:graphicFrame>
        <p:nvGraphicFramePr>
          <p:cNvPr id="4" name="Dijagram 3">
            <a:extLst>
              <a:ext uri="{FF2B5EF4-FFF2-40B4-BE49-F238E27FC236}">
                <a16:creationId xmlns:a16="http://schemas.microsoft.com/office/drawing/2014/main" id="{464876B7-2BE6-497C-A93F-33D6431019A4}"/>
              </a:ext>
            </a:extLst>
          </p:cNvPr>
          <p:cNvGraphicFramePr/>
          <p:nvPr>
            <p:extLst>
              <p:ext uri="{D42A27DB-BD31-4B8C-83A1-F6EECF244321}">
                <p14:modId xmlns:p14="http://schemas.microsoft.com/office/powerpoint/2010/main" val="4283940462"/>
              </p:ext>
            </p:extLst>
          </p:nvPr>
        </p:nvGraphicFramePr>
        <p:xfrm>
          <a:off x="838200" y="2027644"/>
          <a:ext cx="10515600" cy="508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61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B4C6128D-4D73-4F46-8664-ADE2D011F25A}"/>
              </a:ext>
            </a:extLst>
          </p:cNvPr>
          <p:cNvPicPr>
            <a:picLocks noChangeAspect="1"/>
          </p:cNvPicPr>
          <p:nvPr/>
        </p:nvPicPr>
        <p:blipFill rotWithShape="1">
          <a:blip r:embed="rId2">
            <a:extLst>
              <a:ext uri="{28A0092B-C50C-407E-A947-70E740481C1C}">
                <a14:useLocalDpi xmlns:a14="http://schemas.microsoft.com/office/drawing/2010/main" val="0"/>
              </a:ext>
            </a:extLst>
          </a:blip>
          <a:srcRect l="26321" r="20788"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BC9058"/>
            </a:solidFill>
          </a:ln>
        </p:spPr>
        <p:style>
          <a:lnRef idx="1">
            <a:schemeClr val="accent1"/>
          </a:lnRef>
          <a:fillRef idx="0">
            <a:schemeClr val="accent1"/>
          </a:fillRef>
          <a:effectRef idx="0">
            <a:schemeClr val="accent1"/>
          </a:effectRef>
          <a:fontRef idx="minor">
            <a:schemeClr val="tx1"/>
          </a:fontRef>
        </p:style>
      </p:cxnSp>
      <p:sp>
        <p:nvSpPr>
          <p:cNvPr id="2" name="Naslov 1">
            <a:extLst>
              <a:ext uri="{FF2B5EF4-FFF2-40B4-BE49-F238E27FC236}">
                <a16:creationId xmlns:a16="http://schemas.microsoft.com/office/drawing/2014/main" id="{B131E7D3-982E-4FFB-80DE-2D023C5EDCFD}"/>
              </a:ext>
            </a:extLst>
          </p:cNvPr>
          <p:cNvSpPr>
            <a:spLocks noGrp="1"/>
          </p:cNvSpPr>
          <p:nvPr>
            <p:ph type="title"/>
          </p:nvPr>
        </p:nvSpPr>
        <p:spPr>
          <a:xfrm>
            <a:off x="4965430" y="629268"/>
            <a:ext cx="6586491" cy="1286160"/>
          </a:xfrm>
        </p:spPr>
        <p:txBody>
          <a:bodyPr anchor="b">
            <a:normAutofit/>
          </a:bodyPr>
          <a:lstStyle/>
          <a:p>
            <a:r>
              <a:rPr lang="hr-HR" dirty="0"/>
              <a:t>Bihevioralna aktivacija</a:t>
            </a:r>
          </a:p>
        </p:txBody>
      </p:sp>
      <p:sp>
        <p:nvSpPr>
          <p:cNvPr id="3" name="Rezervirano mjesto sadržaja 2">
            <a:extLst>
              <a:ext uri="{FF2B5EF4-FFF2-40B4-BE49-F238E27FC236}">
                <a16:creationId xmlns:a16="http://schemas.microsoft.com/office/drawing/2014/main" id="{55907C5F-66C4-44B6-8AA0-9745D3046611}"/>
              </a:ext>
            </a:extLst>
          </p:cNvPr>
          <p:cNvSpPr>
            <a:spLocks noGrp="1"/>
          </p:cNvSpPr>
          <p:nvPr>
            <p:ph idx="1"/>
          </p:nvPr>
        </p:nvSpPr>
        <p:spPr>
          <a:xfrm>
            <a:off x="4965431" y="2438400"/>
            <a:ext cx="6586489" cy="4313274"/>
          </a:xfrm>
        </p:spPr>
        <p:txBody>
          <a:bodyPr>
            <a:normAutofit fontScale="92500" lnSpcReduction="10000"/>
          </a:bodyPr>
          <a:lstStyle/>
          <a:p>
            <a:pPr marL="0" indent="0" algn="ctr">
              <a:buNone/>
            </a:pPr>
            <a:r>
              <a:rPr lang="hr-HR" sz="2000" dirty="0"/>
              <a:t>Začarani krug neaktivnosti </a:t>
            </a:r>
          </a:p>
          <a:p>
            <a:pPr marL="0" indent="0" algn="ctr">
              <a:buNone/>
            </a:pPr>
            <a:endParaRPr lang="hr-HR" sz="2000" dirty="0"/>
          </a:p>
          <a:p>
            <a:pPr marL="0" indent="0" algn="ctr">
              <a:buNone/>
            </a:pPr>
            <a:r>
              <a:rPr lang="hr-HR" sz="2000" dirty="0"/>
              <a:t>umanjuje broj potencijalnih situacija u kojima klijent može doživjeti ugodu, </a:t>
            </a:r>
          </a:p>
          <a:p>
            <a:pPr marL="0" indent="0" algn="ctr">
              <a:buNone/>
            </a:pPr>
            <a:endParaRPr lang="hr-HR" sz="2000" dirty="0"/>
          </a:p>
          <a:p>
            <a:pPr marL="0" indent="0" algn="ctr">
              <a:buNone/>
            </a:pPr>
            <a:r>
              <a:rPr lang="hr-HR" sz="2000" dirty="0"/>
              <a:t>što dovodi do negativnog razmišljanja,</a:t>
            </a:r>
          </a:p>
          <a:p>
            <a:pPr marL="0" indent="0" algn="ctr">
              <a:buNone/>
            </a:pPr>
            <a:endParaRPr lang="hr-HR" sz="2000" dirty="0"/>
          </a:p>
          <a:p>
            <a:pPr marL="0" indent="0" algn="ctr">
              <a:buNone/>
            </a:pPr>
            <a:r>
              <a:rPr lang="hr-HR" sz="2000" dirty="0"/>
              <a:t>što dovodi do dodatnog pogoršanja raspoloženja i neaktivnosti i disforije.</a:t>
            </a:r>
          </a:p>
          <a:p>
            <a:pPr marL="0" indent="0">
              <a:buNone/>
            </a:pPr>
            <a:endParaRPr lang="hr-HR" sz="2000" dirty="0"/>
          </a:p>
          <a:p>
            <a:r>
              <a:rPr lang="hr-HR" sz="2000" dirty="0"/>
              <a:t>Misli samokritičnog sadržaja obično se pojave kada se klijent uključi u aktivnost ili nakon nje smanjujući na taj način osjećaj ugode ili postignuća za klijenta.</a:t>
            </a:r>
          </a:p>
          <a:p>
            <a:endParaRPr lang="hr-HR" sz="2000" dirty="0"/>
          </a:p>
          <a:p>
            <a:endParaRPr lang="hr-HR" sz="2000" dirty="0"/>
          </a:p>
        </p:txBody>
      </p:sp>
      <p:sp>
        <p:nvSpPr>
          <p:cNvPr id="6" name="Strelica: prema dolje 5">
            <a:extLst>
              <a:ext uri="{FF2B5EF4-FFF2-40B4-BE49-F238E27FC236}">
                <a16:creationId xmlns:a16="http://schemas.microsoft.com/office/drawing/2014/main" id="{4F589DC1-2BBD-4D54-A615-69C9EAE33075}"/>
              </a:ext>
            </a:extLst>
          </p:cNvPr>
          <p:cNvSpPr/>
          <p:nvPr/>
        </p:nvSpPr>
        <p:spPr>
          <a:xfrm>
            <a:off x="7995684" y="2773325"/>
            <a:ext cx="435935" cy="32961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8" name="Strelica: prema dolje 7">
            <a:extLst>
              <a:ext uri="{FF2B5EF4-FFF2-40B4-BE49-F238E27FC236}">
                <a16:creationId xmlns:a16="http://schemas.microsoft.com/office/drawing/2014/main" id="{C7D1D071-BD19-4FEE-A586-ED140C7C5122}"/>
              </a:ext>
            </a:extLst>
          </p:cNvPr>
          <p:cNvSpPr/>
          <p:nvPr/>
        </p:nvSpPr>
        <p:spPr>
          <a:xfrm>
            <a:off x="7995684" y="3731113"/>
            <a:ext cx="435935" cy="32961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9" name="Strelica: prema dolje 8">
            <a:extLst>
              <a:ext uri="{FF2B5EF4-FFF2-40B4-BE49-F238E27FC236}">
                <a16:creationId xmlns:a16="http://schemas.microsoft.com/office/drawing/2014/main" id="{E9947C4F-993D-419D-AFA5-815D0258B73F}"/>
              </a:ext>
            </a:extLst>
          </p:cNvPr>
          <p:cNvSpPr/>
          <p:nvPr/>
        </p:nvSpPr>
        <p:spPr>
          <a:xfrm>
            <a:off x="7995684" y="4430232"/>
            <a:ext cx="435935" cy="329610"/>
          </a:xfrm>
          <a:prstGeom prst="downArrow">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40841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B8F2F8-4F04-4249-9690-6CF88125A431}"/>
              </a:ext>
            </a:extLst>
          </p:cNvPr>
          <p:cNvSpPr>
            <a:spLocks noGrp="1"/>
          </p:cNvSpPr>
          <p:nvPr>
            <p:ph type="title"/>
          </p:nvPr>
        </p:nvSpPr>
        <p:spPr/>
        <p:txBody>
          <a:bodyPr/>
          <a:lstStyle/>
          <a:p>
            <a:r>
              <a:rPr lang="hr-HR" dirty="0"/>
              <a:t>Bihevioralna aktivacija</a:t>
            </a:r>
          </a:p>
        </p:txBody>
      </p:sp>
      <p:sp>
        <p:nvSpPr>
          <p:cNvPr id="4" name="Rezervirano mjesto sadržaja 3">
            <a:extLst>
              <a:ext uri="{FF2B5EF4-FFF2-40B4-BE49-F238E27FC236}">
                <a16:creationId xmlns:a16="http://schemas.microsoft.com/office/drawing/2014/main" id="{F1B9168C-31C1-4465-9F36-49137C538A68}"/>
              </a:ext>
            </a:extLst>
          </p:cNvPr>
          <p:cNvSpPr>
            <a:spLocks noGrp="1"/>
          </p:cNvSpPr>
          <p:nvPr>
            <p:ph sz="half" idx="1"/>
          </p:nvPr>
        </p:nvSpPr>
        <p:spPr>
          <a:xfrm>
            <a:off x="382772" y="1825625"/>
            <a:ext cx="6517758" cy="4830356"/>
          </a:xfrm>
        </p:spPr>
        <p:txBody>
          <a:bodyPr>
            <a:noAutofit/>
          </a:bodyPr>
          <a:lstStyle/>
          <a:p>
            <a:pPr marL="0" indent="0">
              <a:buNone/>
            </a:pPr>
            <a:r>
              <a:rPr lang="hr-HR" sz="2000" dirty="0"/>
              <a:t>Temelj za aktivaciju je </a:t>
            </a:r>
            <a:r>
              <a:rPr lang="hr-HR" sz="2000" b="1" dirty="0"/>
              <a:t>identifikacija početne odnosno uobičajene aktivnosti</a:t>
            </a:r>
            <a:r>
              <a:rPr lang="hr-HR" sz="2000" dirty="0"/>
              <a:t> – provjera rasporeda jednog uobičajenog dana:</a:t>
            </a:r>
          </a:p>
          <a:p>
            <a:pPr marL="0" indent="0">
              <a:buNone/>
            </a:pPr>
            <a:endParaRPr lang="hr-HR" sz="2000" u="sng" dirty="0"/>
          </a:p>
          <a:p>
            <a:pPr lvl="0"/>
            <a:r>
              <a:rPr lang="hr-HR" sz="2000" dirty="0"/>
              <a:t>Koje aktivnosti klijent rijetko radi ili uopće ne radi? (onemogućujući si na taj način osjećaj ugode ili postignuća)</a:t>
            </a:r>
          </a:p>
          <a:p>
            <a:pPr lvl="0"/>
            <a:r>
              <a:rPr lang="hr-HR" sz="2000" dirty="0"/>
              <a:t>Ima klijent dobar balans između ugodnih aktivnosti i onih koje donose osjećaj postignuća? Je li previše strog prema sebi? Izbjegava li one aktivnosti koje bi mogle biti zahtjevne?</a:t>
            </a:r>
          </a:p>
          <a:p>
            <a:r>
              <a:rPr lang="hr-HR" sz="2000" dirty="0"/>
              <a:t>Koje su to aktivnosti u </a:t>
            </a:r>
            <a:r>
              <a:rPr lang="hr-HR" sz="2000" dirty="0" err="1"/>
              <a:t>klijentovom</a:t>
            </a:r>
            <a:r>
              <a:rPr lang="hr-HR" sz="2000" dirty="0"/>
              <a:t> životu koje su obilježene najnižom razinom ugode i osjećaja postignuća? Treba li smanjiti učestalost tih aktivnosti? Ili su klijenti uključeni u neke aktivnosti ali im one ne donose nikakvu ugodu zbog negativnog razmišljanja?</a:t>
            </a:r>
          </a:p>
        </p:txBody>
      </p:sp>
      <p:sp>
        <p:nvSpPr>
          <p:cNvPr id="5" name="Rezervirano mjesto sadržaja 4">
            <a:extLst>
              <a:ext uri="{FF2B5EF4-FFF2-40B4-BE49-F238E27FC236}">
                <a16:creationId xmlns:a16="http://schemas.microsoft.com/office/drawing/2014/main" id="{E1172CCE-26C8-48F5-88FE-84B73ACA7B8B}"/>
              </a:ext>
            </a:extLst>
          </p:cNvPr>
          <p:cNvSpPr>
            <a:spLocks noGrp="1"/>
          </p:cNvSpPr>
          <p:nvPr>
            <p:ph sz="half" idx="2"/>
          </p:nvPr>
        </p:nvSpPr>
        <p:spPr>
          <a:xfrm>
            <a:off x="7442791" y="1690688"/>
            <a:ext cx="4380613" cy="4848335"/>
          </a:xfrm>
          <a:solidFill>
            <a:schemeClr val="bg2">
              <a:lumMod val="90000"/>
            </a:schemeClr>
          </a:solidFill>
        </p:spPr>
        <p:txBody>
          <a:bodyPr>
            <a:normAutofit/>
          </a:bodyPr>
          <a:lstStyle/>
          <a:p>
            <a:pPr marL="0" indent="0">
              <a:buNone/>
            </a:pPr>
            <a:r>
              <a:rPr lang="hr-HR" sz="1800" i="1" dirty="0"/>
              <a:t>T: Što bi rekla, kako izgleda tvoj uobičajeni dan danas u odnosu na prije godinu dana kada se nisi osjećala depresivnom?</a:t>
            </a:r>
          </a:p>
          <a:p>
            <a:pPr marL="0" indent="0">
              <a:buNone/>
            </a:pPr>
            <a:endParaRPr lang="hr-HR" sz="1800" i="1" dirty="0"/>
          </a:p>
          <a:p>
            <a:pPr marL="0" indent="0">
              <a:buNone/>
            </a:pPr>
            <a:r>
              <a:rPr lang="hr-HR" sz="1800" i="1" dirty="0"/>
              <a:t>K: Pa vidim da provodim puno više vremena u krevetu, s predavanja idem odmah doma, ne družim se toliko s prijateljima.</a:t>
            </a:r>
          </a:p>
          <a:p>
            <a:pPr marL="0" indent="0">
              <a:buNone/>
            </a:pPr>
            <a:endParaRPr lang="hr-HR" sz="1800" i="1" dirty="0"/>
          </a:p>
          <a:p>
            <a:pPr marL="0" indent="0">
              <a:buNone/>
            </a:pPr>
            <a:r>
              <a:rPr lang="hr-HR" sz="1800" i="1" dirty="0"/>
              <a:t>T: Čini li te to zadovoljnom, osjećaš li se bolje kada ostaneš dulje u krevetu?</a:t>
            </a:r>
          </a:p>
          <a:p>
            <a:pPr marL="0" indent="0">
              <a:buNone/>
            </a:pPr>
            <a:endParaRPr lang="hr-HR" sz="1800" i="1" dirty="0"/>
          </a:p>
          <a:p>
            <a:pPr marL="0" indent="0">
              <a:buNone/>
            </a:pPr>
            <a:r>
              <a:rPr lang="hr-HR" sz="1800" i="1" dirty="0"/>
              <a:t>K: Pa ne, osjećam se još nekako teže, sporije.</a:t>
            </a:r>
          </a:p>
          <a:p>
            <a:pPr marL="0" indent="0">
              <a:buNone/>
            </a:pPr>
            <a:endParaRPr lang="hr-HR" sz="1800" i="1" dirty="0"/>
          </a:p>
          <a:p>
            <a:pPr marL="0" indent="0" algn="ctr">
              <a:buNone/>
            </a:pPr>
            <a:r>
              <a:rPr lang="hr-HR" sz="1800" i="1" dirty="0" err="1"/>
              <a:t>Psihoedukacija</a:t>
            </a:r>
            <a:r>
              <a:rPr lang="hr-HR" sz="1800" i="1" dirty="0"/>
              <a:t>!</a:t>
            </a:r>
          </a:p>
        </p:txBody>
      </p:sp>
    </p:spTree>
    <p:extLst>
      <p:ext uri="{BB962C8B-B14F-4D97-AF65-F5344CB8AC3E}">
        <p14:creationId xmlns:p14="http://schemas.microsoft.com/office/powerpoint/2010/main" val="420496215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1133</Words>
  <Application>Microsoft Office PowerPoint</Application>
  <PresentationFormat>Široki zaslon</PresentationFormat>
  <Paragraphs>161</Paragraphs>
  <Slides>15</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15</vt:i4>
      </vt:variant>
    </vt:vector>
  </HeadingPairs>
  <TitlesOfParts>
    <vt:vector size="19" baseType="lpstr">
      <vt:lpstr>Arial</vt:lpstr>
      <vt:lpstr>Calibri</vt:lpstr>
      <vt:lpstr>Calibri Light</vt:lpstr>
      <vt:lpstr>Tema sustava Office</vt:lpstr>
      <vt:lpstr>Bihevioralna aktivacija</vt:lpstr>
      <vt:lpstr>Bihevioralna aktivacija</vt:lpstr>
      <vt:lpstr>Bihevioralna aktivacija</vt:lpstr>
      <vt:lpstr>Bihevioralna aktivacija</vt:lpstr>
      <vt:lpstr>Bihevioralna aktivacija</vt:lpstr>
      <vt:lpstr>Bihevioralna aktivacija</vt:lpstr>
      <vt:lpstr>Bihevioralna aktivacija</vt:lpstr>
      <vt:lpstr>Bihevioralna aktivacija</vt:lpstr>
      <vt:lpstr>Bihevioralna aktivacija</vt:lpstr>
      <vt:lpstr>Bihevioralna aktivacija</vt:lpstr>
      <vt:lpstr>Bihevioralna aktivacija</vt:lpstr>
      <vt:lpstr>Bihevioralna aktivacija  Davanje zasluga za aktivnosti </vt:lpstr>
      <vt:lpstr>Bihevioralna aktivacija</vt:lpstr>
      <vt:lpstr>Bihevioralna aktivacija</vt:lpstr>
      <vt:lpstr>Bihevioralna aktivacija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Bihevioralna aktivacija</dc:title>
  <dc:creator>Danijel - Sirius</dc:creator>
  <cp:lastModifiedBy>Danijel - Sirius</cp:lastModifiedBy>
  <cp:revision>15</cp:revision>
  <dcterms:created xsi:type="dcterms:W3CDTF">2018-03-26T08:23:57Z</dcterms:created>
  <dcterms:modified xsi:type="dcterms:W3CDTF">2018-04-04T14:18:40Z</dcterms:modified>
</cp:coreProperties>
</file>