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9" r:id="rId3"/>
    <p:sldId id="257" r:id="rId4"/>
    <p:sldId id="258" r:id="rId5"/>
    <p:sldId id="26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52D7D8-9C59-4346-8089-7D1B4CE3CDD5}" type="doc">
      <dgm:prSet loTypeId="urn:microsoft.com/office/officeart/2005/8/layout/cycle5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04002B5-C039-48ED-9701-05E32EEF0734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2000" dirty="0"/>
            <a:t>MISLI</a:t>
          </a:r>
        </a:p>
      </dgm:t>
    </dgm:pt>
    <dgm:pt modelId="{4A45462C-7EF2-499A-ADB7-A341E719500B}" type="parTrans" cxnId="{93B3D604-09C5-4442-AD72-A1036EC10B52}">
      <dgm:prSet/>
      <dgm:spPr/>
      <dgm:t>
        <a:bodyPr/>
        <a:lstStyle/>
        <a:p>
          <a:endParaRPr lang="hr-HR"/>
        </a:p>
      </dgm:t>
    </dgm:pt>
    <dgm:pt modelId="{9ABBCAEF-AD6F-4589-A3B2-65DC94B64574}" type="sibTrans" cxnId="{93B3D604-09C5-4442-AD72-A1036EC10B52}">
      <dgm:prSet/>
      <dgm:spPr/>
      <dgm:t>
        <a:bodyPr/>
        <a:lstStyle/>
        <a:p>
          <a:endParaRPr lang="hr-HR"/>
        </a:p>
      </dgm:t>
    </dgm:pt>
    <dgm:pt modelId="{918AA8AB-8F21-4FF9-9E71-139DAB990596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1400" dirty="0"/>
            <a:t>On nije smio odlučiti sam za nas dvoje</a:t>
          </a:r>
        </a:p>
      </dgm:t>
    </dgm:pt>
    <dgm:pt modelId="{3F255E75-115B-4902-8DA9-CC2C1D4415F1}" type="parTrans" cxnId="{3315CD86-AD8B-4BD3-BFAE-DDAFCB7C7DB0}">
      <dgm:prSet/>
      <dgm:spPr/>
      <dgm:t>
        <a:bodyPr/>
        <a:lstStyle/>
        <a:p>
          <a:endParaRPr lang="hr-HR"/>
        </a:p>
      </dgm:t>
    </dgm:pt>
    <dgm:pt modelId="{B971DBEC-6196-4CCD-A58F-089903C4B136}" type="sibTrans" cxnId="{3315CD86-AD8B-4BD3-BFAE-DDAFCB7C7DB0}">
      <dgm:prSet/>
      <dgm:spPr/>
      <dgm:t>
        <a:bodyPr/>
        <a:lstStyle/>
        <a:p>
          <a:endParaRPr lang="hr-HR"/>
        </a:p>
      </dgm:t>
    </dgm:pt>
    <dgm:pt modelId="{A087B42A-CDE2-4958-BC2C-59079357BE33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2000" dirty="0"/>
            <a:t>EMOCIJA</a:t>
          </a:r>
        </a:p>
      </dgm:t>
    </dgm:pt>
    <dgm:pt modelId="{5A081B1F-4F5E-4D30-833E-1E7F4E1CB881}" type="parTrans" cxnId="{28011576-729E-459C-AE1F-FEFF190F4D63}">
      <dgm:prSet/>
      <dgm:spPr/>
      <dgm:t>
        <a:bodyPr/>
        <a:lstStyle/>
        <a:p>
          <a:endParaRPr lang="hr-HR"/>
        </a:p>
      </dgm:t>
    </dgm:pt>
    <dgm:pt modelId="{16A1F9C8-6481-4D19-96D1-0B444E3227C4}" type="sibTrans" cxnId="{28011576-729E-459C-AE1F-FEFF190F4D63}">
      <dgm:prSet/>
      <dgm:spPr/>
      <dgm:t>
        <a:bodyPr/>
        <a:lstStyle/>
        <a:p>
          <a:endParaRPr lang="hr-HR"/>
        </a:p>
      </dgm:t>
    </dgm:pt>
    <dgm:pt modelId="{A7D8AC54-16D7-40D6-9B49-83C236A66F6E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1400" dirty="0"/>
            <a:t>LJUTNJA</a:t>
          </a:r>
        </a:p>
      </dgm:t>
    </dgm:pt>
    <dgm:pt modelId="{FE54F2AF-03A2-498D-B3CE-406213EF32C3}" type="parTrans" cxnId="{FB265BFB-1FA9-49EC-892C-257B2B89D400}">
      <dgm:prSet/>
      <dgm:spPr/>
      <dgm:t>
        <a:bodyPr/>
        <a:lstStyle/>
        <a:p>
          <a:endParaRPr lang="hr-HR"/>
        </a:p>
      </dgm:t>
    </dgm:pt>
    <dgm:pt modelId="{A8657B6A-2904-47BC-B1EE-C7B89D57CF57}" type="sibTrans" cxnId="{FB265BFB-1FA9-49EC-892C-257B2B89D400}">
      <dgm:prSet/>
      <dgm:spPr/>
      <dgm:t>
        <a:bodyPr/>
        <a:lstStyle/>
        <a:p>
          <a:endParaRPr lang="hr-HR"/>
        </a:p>
      </dgm:t>
    </dgm:pt>
    <dgm:pt modelId="{EF2A259C-8D93-49E6-BDD6-04C49772AECE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2000" dirty="0"/>
            <a:t>FIZIOLOŠKE REAKCIJE</a:t>
          </a:r>
        </a:p>
      </dgm:t>
    </dgm:pt>
    <dgm:pt modelId="{AE0D1F0D-D611-49F9-A4E1-5ACEB3AC63E9}" type="parTrans" cxnId="{550B85F7-D415-4FF5-9A39-9154A9D2F647}">
      <dgm:prSet/>
      <dgm:spPr/>
      <dgm:t>
        <a:bodyPr/>
        <a:lstStyle/>
        <a:p>
          <a:endParaRPr lang="hr-HR"/>
        </a:p>
      </dgm:t>
    </dgm:pt>
    <dgm:pt modelId="{6D7AF3D8-6593-4D38-A2E3-891B147E8B19}" type="sibTrans" cxnId="{550B85F7-D415-4FF5-9A39-9154A9D2F647}">
      <dgm:prSet/>
      <dgm:spPr/>
      <dgm:t>
        <a:bodyPr/>
        <a:lstStyle/>
        <a:p>
          <a:endParaRPr lang="hr-HR"/>
        </a:p>
      </dgm:t>
    </dgm:pt>
    <dgm:pt modelId="{E29961B1-81BD-406E-94DD-2F08F74E49D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1400" dirty="0"/>
            <a:t>Crvenilo</a:t>
          </a:r>
        </a:p>
      </dgm:t>
    </dgm:pt>
    <dgm:pt modelId="{82189736-8152-4C21-8B99-F941D099BA55}" type="parTrans" cxnId="{A1A8B3F5-18A1-4A79-AE3A-F78FC81AF8C1}">
      <dgm:prSet/>
      <dgm:spPr/>
      <dgm:t>
        <a:bodyPr/>
        <a:lstStyle/>
        <a:p>
          <a:endParaRPr lang="hr-HR"/>
        </a:p>
      </dgm:t>
    </dgm:pt>
    <dgm:pt modelId="{314AA2A0-1AF3-48B7-9C4B-3F04D3AE64B5}" type="sibTrans" cxnId="{A1A8B3F5-18A1-4A79-AE3A-F78FC81AF8C1}">
      <dgm:prSet/>
      <dgm:spPr/>
      <dgm:t>
        <a:bodyPr/>
        <a:lstStyle/>
        <a:p>
          <a:endParaRPr lang="hr-HR"/>
        </a:p>
      </dgm:t>
    </dgm:pt>
    <dgm:pt modelId="{CF6F48D4-3F72-4B9C-B82C-147FC51044E7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1400" dirty="0"/>
            <a:t>Drhtanje glasa</a:t>
          </a:r>
        </a:p>
      </dgm:t>
    </dgm:pt>
    <dgm:pt modelId="{BE1F6CB7-DFBB-466F-A18C-DC58609BAC44}" type="parTrans" cxnId="{BBB754E0-00DE-46B4-9EDB-6FDB01E5C4C2}">
      <dgm:prSet/>
      <dgm:spPr/>
      <dgm:t>
        <a:bodyPr/>
        <a:lstStyle/>
        <a:p>
          <a:endParaRPr lang="hr-HR"/>
        </a:p>
      </dgm:t>
    </dgm:pt>
    <dgm:pt modelId="{6F9930CD-0E0A-440D-B2DC-64CA0387ABBB}" type="sibTrans" cxnId="{BBB754E0-00DE-46B4-9EDB-6FDB01E5C4C2}">
      <dgm:prSet/>
      <dgm:spPr/>
      <dgm:t>
        <a:bodyPr/>
        <a:lstStyle/>
        <a:p>
          <a:endParaRPr lang="hr-HR"/>
        </a:p>
      </dgm:t>
    </dgm:pt>
    <dgm:pt modelId="{A31C4FFB-5609-45E1-8BEB-78AE365AD6E5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2000" dirty="0"/>
            <a:t>PONAŠANJE</a:t>
          </a:r>
        </a:p>
      </dgm:t>
    </dgm:pt>
    <dgm:pt modelId="{9831053E-3FD6-4444-A40E-FCF46185F834}" type="parTrans" cxnId="{392ADD52-346F-4440-8989-2264F87DDC0C}">
      <dgm:prSet/>
      <dgm:spPr/>
      <dgm:t>
        <a:bodyPr/>
        <a:lstStyle/>
        <a:p>
          <a:endParaRPr lang="hr-HR"/>
        </a:p>
      </dgm:t>
    </dgm:pt>
    <dgm:pt modelId="{E09B1A31-2729-4E23-B585-5CD70A9D9DAA}" type="sibTrans" cxnId="{392ADD52-346F-4440-8989-2264F87DDC0C}">
      <dgm:prSet/>
      <dgm:spPr/>
      <dgm:t>
        <a:bodyPr/>
        <a:lstStyle/>
        <a:p>
          <a:endParaRPr lang="hr-HR"/>
        </a:p>
      </dgm:t>
    </dgm:pt>
    <dgm:pt modelId="{12EC4BBD-0CAE-4B0C-B78F-3225846B6501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1400" dirty="0"/>
            <a:t>Vrijeđanje supruga</a:t>
          </a:r>
        </a:p>
      </dgm:t>
    </dgm:pt>
    <dgm:pt modelId="{C682B397-31CC-457E-A92D-27BA166A0856}" type="parTrans" cxnId="{3853086E-97E5-4F79-A95D-F63DEE10C168}">
      <dgm:prSet/>
      <dgm:spPr/>
      <dgm:t>
        <a:bodyPr/>
        <a:lstStyle/>
        <a:p>
          <a:endParaRPr lang="hr-HR"/>
        </a:p>
      </dgm:t>
    </dgm:pt>
    <dgm:pt modelId="{9166DEAE-901E-443F-94EA-BF1E0681DA94}" type="sibTrans" cxnId="{3853086E-97E5-4F79-A95D-F63DEE10C168}">
      <dgm:prSet/>
      <dgm:spPr/>
      <dgm:t>
        <a:bodyPr/>
        <a:lstStyle/>
        <a:p>
          <a:endParaRPr lang="hr-HR"/>
        </a:p>
      </dgm:t>
    </dgm:pt>
    <dgm:pt modelId="{1849C8BD-A4C4-4B6A-9867-A1BB5DC87BA7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1400" dirty="0"/>
            <a:t>Odbijanje komunikacije</a:t>
          </a:r>
        </a:p>
      </dgm:t>
    </dgm:pt>
    <dgm:pt modelId="{AE781E0A-4275-4A40-A698-08650BC39D20}" type="parTrans" cxnId="{5E9FE104-E539-406F-948D-85A54B6EF823}">
      <dgm:prSet/>
      <dgm:spPr/>
      <dgm:t>
        <a:bodyPr/>
        <a:lstStyle/>
        <a:p>
          <a:endParaRPr lang="hr-HR"/>
        </a:p>
      </dgm:t>
    </dgm:pt>
    <dgm:pt modelId="{95C89880-636B-4DA1-9A1C-F3476DA9C8BB}" type="sibTrans" cxnId="{5E9FE104-E539-406F-948D-85A54B6EF823}">
      <dgm:prSet/>
      <dgm:spPr/>
      <dgm:t>
        <a:bodyPr/>
        <a:lstStyle/>
        <a:p>
          <a:endParaRPr lang="hr-HR"/>
        </a:p>
      </dgm:t>
    </dgm:pt>
    <dgm:pt modelId="{FF2C8815-7E59-442A-95D9-BD9578613395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2000" dirty="0"/>
            <a:t>MISLI</a:t>
          </a:r>
        </a:p>
      </dgm:t>
    </dgm:pt>
    <dgm:pt modelId="{E9EA59C6-76BC-4ADA-AEAB-7A9B7796D976}" type="parTrans" cxnId="{2F944CAE-9CAD-4983-9566-8FA9E3AFE300}">
      <dgm:prSet/>
      <dgm:spPr/>
      <dgm:t>
        <a:bodyPr/>
        <a:lstStyle/>
        <a:p>
          <a:endParaRPr lang="hr-HR"/>
        </a:p>
      </dgm:t>
    </dgm:pt>
    <dgm:pt modelId="{9266CE8C-B401-4741-9128-338FCDC0873F}" type="sibTrans" cxnId="{2F944CAE-9CAD-4983-9566-8FA9E3AFE300}">
      <dgm:prSet/>
      <dgm:spPr/>
      <dgm:t>
        <a:bodyPr/>
        <a:lstStyle/>
        <a:p>
          <a:endParaRPr lang="hr-HR"/>
        </a:p>
      </dgm:t>
    </dgm:pt>
    <dgm:pt modelId="{3B42297F-EC31-4AA4-B007-71DABD044270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hr-HR" sz="1400" dirty="0"/>
            <a:t>Nisam trebala reći sve te ružne stvari, ali ako sada popustim misllit će da može sa mnom kako hoće</a:t>
          </a:r>
        </a:p>
      </dgm:t>
    </dgm:pt>
    <dgm:pt modelId="{22B3921C-D80E-4E66-B457-4E049D8E0542}" type="parTrans" cxnId="{1A827ED3-722F-4D30-84B4-66FB95195A9F}">
      <dgm:prSet/>
      <dgm:spPr/>
      <dgm:t>
        <a:bodyPr/>
        <a:lstStyle/>
        <a:p>
          <a:endParaRPr lang="hr-HR"/>
        </a:p>
      </dgm:t>
    </dgm:pt>
    <dgm:pt modelId="{5E20DD92-F8C3-4708-AE22-64A3407C7080}" type="sibTrans" cxnId="{1A827ED3-722F-4D30-84B4-66FB95195A9F}">
      <dgm:prSet/>
      <dgm:spPr/>
      <dgm:t>
        <a:bodyPr/>
        <a:lstStyle/>
        <a:p>
          <a:endParaRPr lang="hr-HR"/>
        </a:p>
      </dgm:t>
    </dgm:pt>
    <dgm:pt modelId="{372B0EDC-40CE-4CE1-BBF6-53F9FCFAC309}" type="pres">
      <dgm:prSet presAssocID="{9152D7D8-9C59-4346-8089-7D1B4CE3CDD5}" presName="cycle" presStyleCnt="0">
        <dgm:presLayoutVars>
          <dgm:dir/>
          <dgm:resizeHandles val="exact"/>
        </dgm:presLayoutVars>
      </dgm:prSet>
      <dgm:spPr/>
    </dgm:pt>
    <dgm:pt modelId="{7B0D1F5C-B9E9-46DA-9252-4320558DE515}" type="pres">
      <dgm:prSet presAssocID="{604002B5-C039-48ED-9701-05E32EEF0734}" presName="node" presStyleLbl="node1" presStyleIdx="0" presStyleCnt="5" custScaleX="113811" custScaleY="131713">
        <dgm:presLayoutVars>
          <dgm:bulletEnabled val="1"/>
        </dgm:presLayoutVars>
      </dgm:prSet>
      <dgm:spPr/>
    </dgm:pt>
    <dgm:pt modelId="{91CB39E1-D847-498C-B784-3F09566200F0}" type="pres">
      <dgm:prSet presAssocID="{604002B5-C039-48ED-9701-05E32EEF0734}" presName="spNode" presStyleCnt="0"/>
      <dgm:spPr/>
    </dgm:pt>
    <dgm:pt modelId="{9861F264-05A2-49D5-B9BF-250CA365E353}" type="pres">
      <dgm:prSet presAssocID="{9ABBCAEF-AD6F-4589-A3B2-65DC94B64574}" presName="sibTrans" presStyleLbl="sibTrans1D1" presStyleIdx="0" presStyleCnt="5"/>
      <dgm:spPr/>
    </dgm:pt>
    <dgm:pt modelId="{60B33EDB-FF3B-450F-90F1-1698E3D110CA}" type="pres">
      <dgm:prSet presAssocID="{A087B42A-CDE2-4958-BC2C-59079357BE33}" presName="node" presStyleLbl="node1" presStyleIdx="1" presStyleCnt="5" custScaleX="113811" custScaleY="131713">
        <dgm:presLayoutVars>
          <dgm:bulletEnabled val="1"/>
        </dgm:presLayoutVars>
      </dgm:prSet>
      <dgm:spPr/>
    </dgm:pt>
    <dgm:pt modelId="{09639DC5-B018-43D6-8DC2-84FD7CEC6537}" type="pres">
      <dgm:prSet presAssocID="{A087B42A-CDE2-4958-BC2C-59079357BE33}" presName="spNode" presStyleCnt="0"/>
      <dgm:spPr/>
    </dgm:pt>
    <dgm:pt modelId="{0822719B-6AC4-4907-8C9B-D910373820D7}" type="pres">
      <dgm:prSet presAssocID="{16A1F9C8-6481-4D19-96D1-0B444E3227C4}" presName="sibTrans" presStyleLbl="sibTrans1D1" presStyleIdx="1" presStyleCnt="5"/>
      <dgm:spPr/>
    </dgm:pt>
    <dgm:pt modelId="{1A13376D-FACC-4F34-9B72-F3124A6AFBEF}" type="pres">
      <dgm:prSet presAssocID="{EF2A259C-8D93-49E6-BDD6-04C49772AECE}" presName="node" presStyleLbl="node1" presStyleIdx="2" presStyleCnt="5" custScaleX="113811" custScaleY="131713">
        <dgm:presLayoutVars>
          <dgm:bulletEnabled val="1"/>
        </dgm:presLayoutVars>
      </dgm:prSet>
      <dgm:spPr/>
    </dgm:pt>
    <dgm:pt modelId="{3BFBDF9C-5463-4DC4-8D56-D319912C2696}" type="pres">
      <dgm:prSet presAssocID="{EF2A259C-8D93-49E6-BDD6-04C49772AECE}" presName="spNode" presStyleCnt="0"/>
      <dgm:spPr/>
    </dgm:pt>
    <dgm:pt modelId="{5E3C2C30-6987-4A35-B02C-DF8AC2367972}" type="pres">
      <dgm:prSet presAssocID="{6D7AF3D8-6593-4D38-A2E3-891B147E8B19}" presName="sibTrans" presStyleLbl="sibTrans1D1" presStyleIdx="2" presStyleCnt="5"/>
      <dgm:spPr/>
    </dgm:pt>
    <dgm:pt modelId="{30ED8DB0-0F79-465C-8E98-39C73D3EAF4F}" type="pres">
      <dgm:prSet presAssocID="{A31C4FFB-5609-45E1-8BEB-78AE365AD6E5}" presName="node" presStyleLbl="node1" presStyleIdx="3" presStyleCnt="5" custScaleX="113811" custScaleY="131713">
        <dgm:presLayoutVars>
          <dgm:bulletEnabled val="1"/>
        </dgm:presLayoutVars>
      </dgm:prSet>
      <dgm:spPr/>
    </dgm:pt>
    <dgm:pt modelId="{6038E254-582B-4DBC-B14C-E4E755A5B387}" type="pres">
      <dgm:prSet presAssocID="{A31C4FFB-5609-45E1-8BEB-78AE365AD6E5}" presName="spNode" presStyleCnt="0"/>
      <dgm:spPr/>
    </dgm:pt>
    <dgm:pt modelId="{958AF8F1-2FEE-4F6C-8D21-1B053C002592}" type="pres">
      <dgm:prSet presAssocID="{E09B1A31-2729-4E23-B585-5CD70A9D9DAA}" presName="sibTrans" presStyleLbl="sibTrans1D1" presStyleIdx="3" presStyleCnt="5"/>
      <dgm:spPr/>
    </dgm:pt>
    <dgm:pt modelId="{F4D68C04-AF72-4940-8B6C-6AF046C278C3}" type="pres">
      <dgm:prSet presAssocID="{FF2C8815-7E59-442A-95D9-BD9578613395}" presName="node" presStyleLbl="node1" presStyleIdx="4" presStyleCnt="5" custScaleX="116990" custScaleY="153449">
        <dgm:presLayoutVars>
          <dgm:bulletEnabled val="1"/>
        </dgm:presLayoutVars>
      </dgm:prSet>
      <dgm:spPr/>
    </dgm:pt>
    <dgm:pt modelId="{BC8BA69C-A122-485C-B527-2D327DE2845C}" type="pres">
      <dgm:prSet presAssocID="{FF2C8815-7E59-442A-95D9-BD9578613395}" presName="spNode" presStyleCnt="0"/>
      <dgm:spPr/>
    </dgm:pt>
    <dgm:pt modelId="{5CDDEE09-8331-43B7-8ACC-3B097BC458D0}" type="pres">
      <dgm:prSet presAssocID="{9266CE8C-B401-4741-9128-338FCDC0873F}" presName="sibTrans" presStyleLbl="sibTrans1D1" presStyleIdx="4" presStyleCnt="5"/>
      <dgm:spPr/>
    </dgm:pt>
  </dgm:ptLst>
  <dgm:cxnLst>
    <dgm:cxn modelId="{93B3D604-09C5-4442-AD72-A1036EC10B52}" srcId="{9152D7D8-9C59-4346-8089-7D1B4CE3CDD5}" destId="{604002B5-C039-48ED-9701-05E32EEF0734}" srcOrd="0" destOrd="0" parTransId="{4A45462C-7EF2-499A-ADB7-A341E719500B}" sibTransId="{9ABBCAEF-AD6F-4589-A3B2-65DC94B64574}"/>
    <dgm:cxn modelId="{5E9FE104-E539-406F-948D-85A54B6EF823}" srcId="{A31C4FFB-5609-45E1-8BEB-78AE365AD6E5}" destId="{1849C8BD-A4C4-4B6A-9867-A1BB5DC87BA7}" srcOrd="1" destOrd="0" parTransId="{AE781E0A-4275-4A40-A698-08650BC39D20}" sibTransId="{95C89880-636B-4DA1-9A1C-F3476DA9C8BB}"/>
    <dgm:cxn modelId="{D4E94D0C-94DF-45D1-AAF5-9565EDA1E0DF}" type="presOf" srcId="{6D7AF3D8-6593-4D38-A2E3-891B147E8B19}" destId="{5E3C2C30-6987-4A35-B02C-DF8AC2367972}" srcOrd="0" destOrd="0" presId="urn:microsoft.com/office/officeart/2005/8/layout/cycle5"/>
    <dgm:cxn modelId="{8137F11B-C80D-4869-9A7D-E9E1710F6427}" type="presOf" srcId="{9266CE8C-B401-4741-9128-338FCDC0873F}" destId="{5CDDEE09-8331-43B7-8ACC-3B097BC458D0}" srcOrd="0" destOrd="0" presId="urn:microsoft.com/office/officeart/2005/8/layout/cycle5"/>
    <dgm:cxn modelId="{24B4C760-2527-47F9-9D3E-DBEB67D5EDC8}" type="presOf" srcId="{918AA8AB-8F21-4FF9-9E71-139DAB990596}" destId="{7B0D1F5C-B9E9-46DA-9252-4320558DE515}" srcOrd="0" destOrd="1" presId="urn:microsoft.com/office/officeart/2005/8/layout/cycle5"/>
    <dgm:cxn modelId="{7FFBA569-D66E-4421-9457-D0A148E50BA7}" type="presOf" srcId="{1849C8BD-A4C4-4B6A-9867-A1BB5DC87BA7}" destId="{30ED8DB0-0F79-465C-8E98-39C73D3EAF4F}" srcOrd="0" destOrd="2" presId="urn:microsoft.com/office/officeart/2005/8/layout/cycle5"/>
    <dgm:cxn modelId="{7356F149-9444-49C0-B174-915C7423ADF8}" type="presOf" srcId="{E29961B1-81BD-406E-94DD-2F08F74E49DD}" destId="{1A13376D-FACC-4F34-9B72-F3124A6AFBEF}" srcOrd="0" destOrd="1" presId="urn:microsoft.com/office/officeart/2005/8/layout/cycle5"/>
    <dgm:cxn modelId="{AEFF7C4B-A82D-4C60-A767-A615F82BD74D}" type="presOf" srcId="{12EC4BBD-0CAE-4B0C-B78F-3225846B6501}" destId="{30ED8DB0-0F79-465C-8E98-39C73D3EAF4F}" srcOrd="0" destOrd="1" presId="urn:microsoft.com/office/officeart/2005/8/layout/cycle5"/>
    <dgm:cxn modelId="{3853086E-97E5-4F79-A95D-F63DEE10C168}" srcId="{A31C4FFB-5609-45E1-8BEB-78AE365AD6E5}" destId="{12EC4BBD-0CAE-4B0C-B78F-3225846B6501}" srcOrd="0" destOrd="0" parTransId="{C682B397-31CC-457E-A92D-27BA166A0856}" sibTransId="{9166DEAE-901E-443F-94EA-BF1E0681DA94}"/>
    <dgm:cxn modelId="{8107FF71-A6D3-4603-B4A4-81541FA7CD84}" type="presOf" srcId="{E09B1A31-2729-4E23-B585-5CD70A9D9DAA}" destId="{958AF8F1-2FEE-4F6C-8D21-1B053C002592}" srcOrd="0" destOrd="0" presId="urn:microsoft.com/office/officeart/2005/8/layout/cycle5"/>
    <dgm:cxn modelId="{D0F1C972-4863-4DBC-BB20-9DF092493809}" type="presOf" srcId="{3B42297F-EC31-4AA4-B007-71DABD044270}" destId="{F4D68C04-AF72-4940-8B6C-6AF046C278C3}" srcOrd="0" destOrd="1" presId="urn:microsoft.com/office/officeart/2005/8/layout/cycle5"/>
    <dgm:cxn modelId="{392ADD52-346F-4440-8989-2264F87DDC0C}" srcId="{9152D7D8-9C59-4346-8089-7D1B4CE3CDD5}" destId="{A31C4FFB-5609-45E1-8BEB-78AE365AD6E5}" srcOrd="3" destOrd="0" parTransId="{9831053E-3FD6-4444-A40E-FCF46185F834}" sibTransId="{E09B1A31-2729-4E23-B585-5CD70A9D9DAA}"/>
    <dgm:cxn modelId="{612EB875-D3AA-40BC-94E0-41186D573DE4}" type="presOf" srcId="{FF2C8815-7E59-442A-95D9-BD9578613395}" destId="{F4D68C04-AF72-4940-8B6C-6AF046C278C3}" srcOrd="0" destOrd="0" presId="urn:microsoft.com/office/officeart/2005/8/layout/cycle5"/>
    <dgm:cxn modelId="{28011576-729E-459C-AE1F-FEFF190F4D63}" srcId="{9152D7D8-9C59-4346-8089-7D1B4CE3CDD5}" destId="{A087B42A-CDE2-4958-BC2C-59079357BE33}" srcOrd="1" destOrd="0" parTransId="{5A081B1F-4F5E-4D30-833E-1E7F4E1CB881}" sibTransId="{16A1F9C8-6481-4D19-96D1-0B444E3227C4}"/>
    <dgm:cxn modelId="{93992B79-DA5E-4F97-BF59-004E95D82227}" type="presOf" srcId="{9ABBCAEF-AD6F-4589-A3B2-65DC94B64574}" destId="{9861F264-05A2-49D5-B9BF-250CA365E353}" srcOrd="0" destOrd="0" presId="urn:microsoft.com/office/officeart/2005/8/layout/cycle5"/>
    <dgm:cxn modelId="{3FBAF681-599D-4B27-8855-C61ACB8E048B}" type="presOf" srcId="{EF2A259C-8D93-49E6-BDD6-04C49772AECE}" destId="{1A13376D-FACC-4F34-9B72-F3124A6AFBEF}" srcOrd="0" destOrd="0" presId="urn:microsoft.com/office/officeart/2005/8/layout/cycle5"/>
    <dgm:cxn modelId="{3315CD86-AD8B-4BD3-BFAE-DDAFCB7C7DB0}" srcId="{604002B5-C039-48ED-9701-05E32EEF0734}" destId="{918AA8AB-8F21-4FF9-9E71-139DAB990596}" srcOrd="0" destOrd="0" parTransId="{3F255E75-115B-4902-8DA9-CC2C1D4415F1}" sibTransId="{B971DBEC-6196-4CCD-A58F-089903C4B136}"/>
    <dgm:cxn modelId="{73394895-2E00-4CF1-AAE2-166D6E2AB088}" type="presOf" srcId="{A7D8AC54-16D7-40D6-9B49-83C236A66F6E}" destId="{60B33EDB-FF3B-450F-90F1-1698E3D110CA}" srcOrd="0" destOrd="1" presId="urn:microsoft.com/office/officeart/2005/8/layout/cycle5"/>
    <dgm:cxn modelId="{2F944CAE-9CAD-4983-9566-8FA9E3AFE300}" srcId="{9152D7D8-9C59-4346-8089-7D1B4CE3CDD5}" destId="{FF2C8815-7E59-442A-95D9-BD9578613395}" srcOrd="4" destOrd="0" parTransId="{E9EA59C6-76BC-4ADA-AEAB-7A9B7796D976}" sibTransId="{9266CE8C-B401-4741-9128-338FCDC0873F}"/>
    <dgm:cxn modelId="{E9B388B0-7F3A-4645-8610-59BF1EE70134}" type="presOf" srcId="{9152D7D8-9C59-4346-8089-7D1B4CE3CDD5}" destId="{372B0EDC-40CE-4CE1-BBF6-53F9FCFAC309}" srcOrd="0" destOrd="0" presId="urn:microsoft.com/office/officeart/2005/8/layout/cycle5"/>
    <dgm:cxn modelId="{11365FB3-8933-401D-9795-A60333D170E5}" type="presOf" srcId="{CF6F48D4-3F72-4B9C-B82C-147FC51044E7}" destId="{1A13376D-FACC-4F34-9B72-F3124A6AFBEF}" srcOrd="0" destOrd="2" presId="urn:microsoft.com/office/officeart/2005/8/layout/cycle5"/>
    <dgm:cxn modelId="{CAB64BC4-E411-4852-B432-79BC360C7FB5}" type="presOf" srcId="{A31C4FFB-5609-45E1-8BEB-78AE365AD6E5}" destId="{30ED8DB0-0F79-465C-8E98-39C73D3EAF4F}" srcOrd="0" destOrd="0" presId="urn:microsoft.com/office/officeart/2005/8/layout/cycle5"/>
    <dgm:cxn modelId="{4B11E5C5-76D1-4ED0-A6F8-4BB3DA17A4B8}" type="presOf" srcId="{604002B5-C039-48ED-9701-05E32EEF0734}" destId="{7B0D1F5C-B9E9-46DA-9252-4320558DE515}" srcOrd="0" destOrd="0" presId="urn:microsoft.com/office/officeart/2005/8/layout/cycle5"/>
    <dgm:cxn modelId="{1A827ED3-722F-4D30-84B4-66FB95195A9F}" srcId="{FF2C8815-7E59-442A-95D9-BD9578613395}" destId="{3B42297F-EC31-4AA4-B007-71DABD044270}" srcOrd="0" destOrd="0" parTransId="{22B3921C-D80E-4E66-B457-4E049D8E0542}" sibTransId="{5E20DD92-F8C3-4708-AE22-64A3407C7080}"/>
    <dgm:cxn modelId="{BBB754E0-00DE-46B4-9EDB-6FDB01E5C4C2}" srcId="{EF2A259C-8D93-49E6-BDD6-04C49772AECE}" destId="{CF6F48D4-3F72-4B9C-B82C-147FC51044E7}" srcOrd="1" destOrd="0" parTransId="{BE1F6CB7-DFBB-466F-A18C-DC58609BAC44}" sibTransId="{6F9930CD-0E0A-440D-B2DC-64CA0387ABBB}"/>
    <dgm:cxn modelId="{3E593EE7-F82F-472F-84F1-50E531F2533A}" type="presOf" srcId="{A087B42A-CDE2-4958-BC2C-59079357BE33}" destId="{60B33EDB-FF3B-450F-90F1-1698E3D110CA}" srcOrd="0" destOrd="0" presId="urn:microsoft.com/office/officeart/2005/8/layout/cycle5"/>
    <dgm:cxn modelId="{F1C06FF2-9277-48BC-A808-5ED80BCC2C78}" type="presOf" srcId="{16A1F9C8-6481-4D19-96D1-0B444E3227C4}" destId="{0822719B-6AC4-4907-8C9B-D910373820D7}" srcOrd="0" destOrd="0" presId="urn:microsoft.com/office/officeart/2005/8/layout/cycle5"/>
    <dgm:cxn modelId="{A1A8B3F5-18A1-4A79-AE3A-F78FC81AF8C1}" srcId="{EF2A259C-8D93-49E6-BDD6-04C49772AECE}" destId="{E29961B1-81BD-406E-94DD-2F08F74E49DD}" srcOrd="0" destOrd="0" parTransId="{82189736-8152-4C21-8B99-F941D099BA55}" sibTransId="{314AA2A0-1AF3-48B7-9C4B-3F04D3AE64B5}"/>
    <dgm:cxn modelId="{550B85F7-D415-4FF5-9A39-9154A9D2F647}" srcId="{9152D7D8-9C59-4346-8089-7D1B4CE3CDD5}" destId="{EF2A259C-8D93-49E6-BDD6-04C49772AECE}" srcOrd="2" destOrd="0" parTransId="{AE0D1F0D-D611-49F9-A4E1-5ACEB3AC63E9}" sibTransId="{6D7AF3D8-6593-4D38-A2E3-891B147E8B19}"/>
    <dgm:cxn modelId="{FB265BFB-1FA9-49EC-892C-257B2B89D400}" srcId="{A087B42A-CDE2-4958-BC2C-59079357BE33}" destId="{A7D8AC54-16D7-40D6-9B49-83C236A66F6E}" srcOrd="0" destOrd="0" parTransId="{FE54F2AF-03A2-498D-B3CE-406213EF32C3}" sibTransId="{A8657B6A-2904-47BC-B1EE-C7B89D57CF57}"/>
    <dgm:cxn modelId="{6E4AB4A5-2EA7-4833-8B82-6C68F8FAA7F2}" type="presParOf" srcId="{372B0EDC-40CE-4CE1-BBF6-53F9FCFAC309}" destId="{7B0D1F5C-B9E9-46DA-9252-4320558DE515}" srcOrd="0" destOrd="0" presId="urn:microsoft.com/office/officeart/2005/8/layout/cycle5"/>
    <dgm:cxn modelId="{252E712D-996E-4743-B9F7-ED56A3250956}" type="presParOf" srcId="{372B0EDC-40CE-4CE1-BBF6-53F9FCFAC309}" destId="{91CB39E1-D847-498C-B784-3F09566200F0}" srcOrd="1" destOrd="0" presId="urn:microsoft.com/office/officeart/2005/8/layout/cycle5"/>
    <dgm:cxn modelId="{836E3B19-3208-41A9-801A-DF2CD91508DD}" type="presParOf" srcId="{372B0EDC-40CE-4CE1-BBF6-53F9FCFAC309}" destId="{9861F264-05A2-49D5-B9BF-250CA365E353}" srcOrd="2" destOrd="0" presId="urn:microsoft.com/office/officeart/2005/8/layout/cycle5"/>
    <dgm:cxn modelId="{937C230B-B686-4DF5-AEF5-A4C637E4180F}" type="presParOf" srcId="{372B0EDC-40CE-4CE1-BBF6-53F9FCFAC309}" destId="{60B33EDB-FF3B-450F-90F1-1698E3D110CA}" srcOrd="3" destOrd="0" presId="urn:microsoft.com/office/officeart/2005/8/layout/cycle5"/>
    <dgm:cxn modelId="{C89CF077-6D76-4810-B125-7D6FEC0308A4}" type="presParOf" srcId="{372B0EDC-40CE-4CE1-BBF6-53F9FCFAC309}" destId="{09639DC5-B018-43D6-8DC2-84FD7CEC6537}" srcOrd="4" destOrd="0" presId="urn:microsoft.com/office/officeart/2005/8/layout/cycle5"/>
    <dgm:cxn modelId="{955A9937-1810-40A2-8CB4-B4A641FA6CCE}" type="presParOf" srcId="{372B0EDC-40CE-4CE1-BBF6-53F9FCFAC309}" destId="{0822719B-6AC4-4907-8C9B-D910373820D7}" srcOrd="5" destOrd="0" presId="urn:microsoft.com/office/officeart/2005/8/layout/cycle5"/>
    <dgm:cxn modelId="{6CAA34F1-6780-4075-AF6D-595AFA6CE5D4}" type="presParOf" srcId="{372B0EDC-40CE-4CE1-BBF6-53F9FCFAC309}" destId="{1A13376D-FACC-4F34-9B72-F3124A6AFBEF}" srcOrd="6" destOrd="0" presId="urn:microsoft.com/office/officeart/2005/8/layout/cycle5"/>
    <dgm:cxn modelId="{10A87569-2D3B-4DF8-9FF0-A5C092E6988E}" type="presParOf" srcId="{372B0EDC-40CE-4CE1-BBF6-53F9FCFAC309}" destId="{3BFBDF9C-5463-4DC4-8D56-D319912C2696}" srcOrd="7" destOrd="0" presId="urn:microsoft.com/office/officeart/2005/8/layout/cycle5"/>
    <dgm:cxn modelId="{0A07D4C9-0209-4AA9-AF1C-EA985E2A50FE}" type="presParOf" srcId="{372B0EDC-40CE-4CE1-BBF6-53F9FCFAC309}" destId="{5E3C2C30-6987-4A35-B02C-DF8AC2367972}" srcOrd="8" destOrd="0" presId="urn:microsoft.com/office/officeart/2005/8/layout/cycle5"/>
    <dgm:cxn modelId="{1B768F23-C1B8-4E18-9689-A31B30EB785D}" type="presParOf" srcId="{372B0EDC-40CE-4CE1-BBF6-53F9FCFAC309}" destId="{30ED8DB0-0F79-465C-8E98-39C73D3EAF4F}" srcOrd="9" destOrd="0" presId="urn:microsoft.com/office/officeart/2005/8/layout/cycle5"/>
    <dgm:cxn modelId="{61F36D83-5BBE-4FE6-B2E7-3BFD34FA97A2}" type="presParOf" srcId="{372B0EDC-40CE-4CE1-BBF6-53F9FCFAC309}" destId="{6038E254-582B-4DBC-B14C-E4E755A5B387}" srcOrd="10" destOrd="0" presId="urn:microsoft.com/office/officeart/2005/8/layout/cycle5"/>
    <dgm:cxn modelId="{F4D785DC-99C7-4D62-8A22-513FCC6B205B}" type="presParOf" srcId="{372B0EDC-40CE-4CE1-BBF6-53F9FCFAC309}" destId="{958AF8F1-2FEE-4F6C-8D21-1B053C002592}" srcOrd="11" destOrd="0" presId="urn:microsoft.com/office/officeart/2005/8/layout/cycle5"/>
    <dgm:cxn modelId="{17264946-ADD4-4B3A-986A-CCA728A1B1CC}" type="presParOf" srcId="{372B0EDC-40CE-4CE1-BBF6-53F9FCFAC309}" destId="{F4D68C04-AF72-4940-8B6C-6AF046C278C3}" srcOrd="12" destOrd="0" presId="urn:microsoft.com/office/officeart/2005/8/layout/cycle5"/>
    <dgm:cxn modelId="{0CF9BD39-4F51-4921-86CA-80905A132834}" type="presParOf" srcId="{372B0EDC-40CE-4CE1-BBF6-53F9FCFAC309}" destId="{BC8BA69C-A122-485C-B527-2D327DE2845C}" srcOrd="13" destOrd="0" presId="urn:microsoft.com/office/officeart/2005/8/layout/cycle5"/>
    <dgm:cxn modelId="{FB9A3700-FCAD-4D32-86DC-F7462ED6FFC2}" type="presParOf" srcId="{372B0EDC-40CE-4CE1-BBF6-53F9FCFAC309}" destId="{5CDDEE09-8331-43B7-8ACC-3B097BC458D0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D1F5C-B9E9-46DA-9252-4320558DE515}">
      <dsp:nvSpPr>
        <dsp:cNvPr id="0" name=""/>
        <dsp:cNvSpPr/>
      </dsp:nvSpPr>
      <dsp:spPr>
        <a:xfrm>
          <a:off x="2739124" y="-139446"/>
          <a:ext cx="1966032" cy="14789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6000"/>
                <a:lumMod val="10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MISLI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/>
            <a:t>On nije smio odlučiti sam za nas dvoje</a:t>
          </a:r>
        </a:p>
      </dsp:txBody>
      <dsp:txXfrm>
        <a:off x="2811320" y="-67250"/>
        <a:ext cx="1821640" cy="1334540"/>
      </dsp:txXfrm>
    </dsp:sp>
    <dsp:sp modelId="{9861F264-05A2-49D5-B9BF-250CA365E353}">
      <dsp:nvSpPr>
        <dsp:cNvPr id="0" name=""/>
        <dsp:cNvSpPr/>
      </dsp:nvSpPr>
      <dsp:spPr>
        <a:xfrm>
          <a:off x="1479738" y="600020"/>
          <a:ext cx="4484804" cy="4484804"/>
        </a:xfrm>
        <a:custGeom>
          <a:avLst/>
          <a:gdLst/>
          <a:ahLst/>
          <a:cxnLst/>
          <a:rect l="0" t="0" r="0" b="0"/>
          <a:pathLst>
            <a:path>
              <a:moveTo>
                <a:pt x="3391405" y="316744"/>
              </a:moveTo>
              <a:arcTo wR="2242402" hR="2242402" stAng="18049423" swAng="87911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B33EDB-FF3B-450F-90F1-1698E3D110CA}">
      <dsp:nvSpPr>
        <dsp:cNvPr id="0" name=""/>
        <dsp:cNvSpPr/>
      </dsp:nvSpPr>
      <dsp:spPr>
        <a:xfrm>
          <a:off x="4871775" y="1410015"/>
          <a:ext cx="1966032" cy="14789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6000"/>
                <a:lumMod val="10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EMOCIJA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/>
            <a:t>LJUTNJA</a:t>
          </a:r>
        </a:p>
      </dsp:txBody>
      <dsp:txXfrm>
        <a:off x="4943971" y="1482211"/>
        <a:ext cx="1821640" cy="1334540"/>
      </dsp:txXfrm>
    </dsp:sp>
    <dsp:sp modelId="{0822719B-6AC4-4907-8C9B-D910373820D7}">
      <dsp:nvSpPr>
        <dsp:cNvPr id="0" name=""/>
        <dsp:cNvSpPr/>
      </dsp:nvSpPr>
      <dsp:spPr>
        <a:xfrm>
          <a:off x="1479738" y="600020"/>
          <a:ext cx="4484804" cy="4484804"/>
        </a:xfrm>
        <a:custGeom>
          <a:avLst/>
          <a:gdLst/>
          <a:ahLst/>
          <a:cxnLst/>
          <a:rect l="0" t="0" r="0" b="0"/>
          <a:pathLst>
            <a:path>
              <a:moveTo>
                <a:pt x="4469825" y="2501150"/>
              </a:moveTo>
              <a:arcTo wR="2242402" hR="2242402" stAng="397564" swAng="99439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3376D-FACC-4F34-9B72-F3124A6AFBEF}">
      <dsp:nvSpPr>
        <dsp:cNvPr id="0" name=""/>
        <dsp:cNvSpPr/>
      </dsp:nvSpPr>
      <dsp:spPr>
        <a:xfrm>
          <a:off x="4057175" y="3917097"/>
          <a:ext cx="1966032" cy="14789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6000"/>
                <a:lumMod val="10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FIZIOLOŠKE REAKCIJE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/>
            <a:t>Crvenilo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/>
            <a:t>Drhtanje glasa</a:t>
          </a:r>
        </a:p>
      </dsp:txBody>
      <dsp:txXfrm>
        <a:off x="4129371" y="3989293"/>
        <a:ext cx="1821640" cy="1334540"/>
      </dsp:txXfrm>
    </dsp:sp>
    <dsp:sp modelId="{5E3C2C30-6987-4A35-B02C-DF8AC2367972}">
      <dsp:nvSpPr>
        <dsp:cNvPr id="0" name=""/>
        <dsp:cNvSpPr/>
      </dsp:nvSpPr>
      <dsp:spPr>
        <a:xfrm>
          <a:off x="1479738" y="600020"/>
          <a:ext cx="4484804" cy="4484804"/>
        </a:xfrm>
        <a:custGeom>
          <a:avLst/>
          <a:gdLst/>
          <a:ahLst/>
          <a:cxnLst/>
          <a:rect l="0" t="0" r="0" b="0"/>
          <a:pathLst>
            <a:path>
              <a:moveTo>
                <a:pt x="2444407" y="4475686"/>
              </a:moveTo>
              <a:arcTo wR="2242402" hR="2242402" stAng="5089892" swAng="62021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ED8DB0-0F79-465C-8E98-39C73D3EAF4F}">
      <dsp:nvSpPr>
        <dsp:cNvPr id="0" name=""/>
        <dsp:cNvSpPr/>
      </dsp:nvSpPr>
      <dsp:spPr>
        <a:xfrm>
          <a:off x="1421073" y="3917097"/>
          <a:ext cx="1966032" cy="147893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6000"/>
                <a:lumMod val="10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PONAŠANJE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/>
            <a:t>Vrijeđanje supruga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/>
            <a:t>Odbijanje komunikacije</a:t>
          </a:r>
        </a:p>
      </dsp:txBody>
      <dsp:txXfrm>
        <a:off x="1493269" y="3989293"/>
        <a:ext cx="1821640" cy="1334540"/>
      </dsp:txXfrm>
    </dsp:sp>
    <dsp:sp modelId="{958AF8F1-2FEE-4F6C-8D21-1B053C002592}">
      <dsp:nvSpPr>
        <dsp:cNvPr id="0" name=""/>
        <dsp:cNvSpPr/>
      </dsp:nvSpPr>
      <dsp:spPr>
        <a:xfrm>
          <a:off x="1479738" y="600020"/>
          <a:ext cx="4484804" cy="4484804"/>
        </a:xfrm>
        <a:custGeom>
          <a:avLst/>
          <a:gdLst/>
          <a:ahLst/>
          <a:cxnLst/>
          <a:rect l="0" t="0" r="0" b="0"/>
          <a:pathLst>
            <a:path>
              <a:moveTo>
                <a:pt x="190818" y="3147594"/>
              </a:moveTo>
              <a:arcTo wR="2242402" hR="2242402" stAng="9371528" swAng="88009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D68C04-AF72-4940-8B6C-6AF046C278C3}">
      <dsp:nvSpPr>
        <dsp:cNvPr id="0" name=""/>
        <dsp:cNvSpPr/>
      </dsp:nvSpPr>
      <dsp:spPr>
        <a:xfrm>
          <a:off x="579015" y="1287984"/>
          <a:ext cx="2020948" cy="172299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180000"/>
                <a:lumMod val="100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60000"/>
                <a:satMod val="13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6000"/>
                <a:lumMod val="10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MISLI</a:t>
          </a: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400" kern="1200" dirty="0"/>
            <a:t>Nisam trebala reći sve te ružne stvari, ali ako sada popustim misllit će da može sa mnom kako hoće</a:t>
          </a:r>
        </a:p>
      </dsp:txBody>
      <dsp:txXfrm>
        <a:off x="663125" y="1372094"/>
        <a:ext cx="1852728" cy="1554774"/>
      </dsp:txXfrm>
    </dsp:sp>
    <dsp:sp modelId="{5CDDEE09-8331-43B7-8ACC-3B097BC458D0}">
      <dsp:nvSpPr>
        <dsp:cNvPr id="0" name=""/>
        <dsp:cNvSpPr/>
      </dsp:nvSpPr>
      <dsp:spPr>
        <a:xfrm>
          <a:off x="1479738" y="600020"/>
          <a:ext cx="4484804" cy="4484804"/>
        </a:xfrm>
        <a:custGeom>
          <a:avLst/>
          <a:gdLst/>
          <a:ahLst/>
          <a:cxnLst/>
          <a:rect l="0" t="0" r="0" b="0"/>
          <a:pathLst>
            <a:path>
              <a:moveTo>
                <a:pt x="738646" y="578945"/>
              </a:moveTo>
              <a:arcTo wR="2242402" hR="2242402" stAng="13673195" swAng="72663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D4168B-8A1B-4056-87A0-386EFAA29155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4F663-B745-4AF3-BA8C-CF85E837EE9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6622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64F663-B745-4AF3-BA8C-CF85E837EE90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0885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1E40C97-2745-40F6-A586-386399E42B92}" type="datetimeFigureOut">
              <a:rPr lang="hr-HR" smtClean="0"/>
              <a:t>9.5.2018.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CF5DC374-358F-4B6A-999B-3DFD2F6DB1A8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Prikaz slučaja</a:t>
            </a:r>
            <a:br>
              <a:rPr lang="hr-HR" dirty="0"/>
            </a:br>
            <a:r>
              <a:rPr lang="hr-HR" dirty="0"/>
              <a:t>(AM, emocije, tjelesne reakcije i ponašanja)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/>
          <a:lstStyle/>
          <a:p>
            <a:r>
              <a:rPr lang="hr-HR" dirty="0"/>
              <a:t>Milka Vučić</a:t>
            </a:r>
          </a:p>
        </p:txBody>
      </p:sp>
    </p:spTree>
    <p:extLst>
      <p:ext uri="{BB962C8B-B14F-4D97-AF65-F5344CB8AC3E}">
        <p14:creationId xmlns:p14="http://schemas.microsoft.com/office/powerpoint/2010/main" val="2683576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KONTEKST I MODULIRAJUĆE VARIJABLE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119256"/>
            <a:ext cx="7272808" cy="3902032"/>
          </a:xfrm>
        </p:spPr>
        <p:txBody>
          <a:bodyPr>
            <a:normAutofit lnSpcReduction="10000"/>
          </a:bodyPr>
          <a:lstStyle/>
          <a:p>
            <a:r>
              <a:rPr lang="hr-HR" dirty="0"/>
              <a:t>SITUACIONE: ostanak bez posla, dulji boravak u kući</a:t>
            </a:r>
          </a:p>
          <a:p>
            <a:r>
              <a:rPr lang="hr-HR" dirty="0"/>
              <a:t>PONAŠANJE: rad na kući</a:t>
            </a:r>
          </a:p>
          <a:p>
            <a:r>
              <a:rPr lang="hr-HR" dirty="0"/>
              <a:t>KOGNITIVNE: disfunkcionalne am i posredujuća vjerovanja – ako popustim, mislit će da me mogu kontrolirati</a:t>
            </a:r>
          </a:p>
          <a:p>
            <a:r>
              <a:rPr lang="hr-HR" dirty="0"/>
              <a:t>AFEKTIVNE: nostalgija</a:t>
            </a:r>
          </a:p>
          <a:p>
            <a:r>
              <a:rPr lang="hr-HR" dirty="0"/>
              <a:t>INTERPERSONALNE: kontakt sa suprugovom majkom povećava ljutnju, šetnje s psom i druženje s prijateljima smanjuju ljutnju</a:t>
            </a:r>
          </a:p>
          <a:p>
            <a:r>
              <a:rPr lang="hr-HR" dirty="0"/>
              <a:t>FIZIOLOŠKE: umor, uzimanje oralne kontracepcije</a:t>
            </a:r>
          </a:p>
        </p:txBody>
      </p:sp>
    </p:spTree>
    <p:extLst>
      <p:ext uri="{BB962C8B-B14F-4D97-AF65-F5344CB8AC3E}">
        <p14:creationId xmlns:p14="http://schemas.microsoft.com/office/powerpoint/2010/main" val="2129705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PODRŽAVAJUĆE OKOLNOSTI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SITUACIJSKE: manjak privatnosti, odnosno život u zajednici</a:t>
            </a:r>
          </a:p>
          <a:p>
            <a:r>
              <a:rPr lang="hr-HR" dirty="0"/>
              <a:t>PONAŠANJE: odbijanje komunikacije s osobama na koje je ljuta</a:t>
            </a:r>
          </a:p>
          <a:p>
            <a:r>
              <a:rPr lang="hr-HR" dirty="0"/>
              <a:t>KOGNITIVNE: „Ne smijem popustiti, jer će misliti da me mogu kontrolirati!”, želja za osjećajem kontrole nad odnosima</a:t>
            </a:r>
          </a:p>
          <a:p>
            <a:r>
              <a:rPr lang="hr-HR" dirty="0"/>
              <a:t>AFEKTIVNE: tuga zbog odlaska iz svog grada</a:t>
            </a:r>
          </a:p>
          <a:p>
            <a:r>
              <a:rPr lang="hr-HR" dirty="0"/>
              <a:t>INTERPERSONALNE: komunikacija sa suprugovom majkom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56979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764704"/>
            <a:ext cx="6840760" cy="5184576"/>
          </a:xfrm>
        </p:spPr>
        <p:txBody>
          <a:bodyPr>
            <a:normAutofit/>
          </a:bodyPr>
          <a:lstStyle/>
          <a:p>
            <a:r>
              <a:rPr lang="hr-HR" dirty="0"/>
              <a:t>IZBJEGAVANJA</a:t>
            </a:r>
          </a:p>
          <a:p>
            <a:pPr lvl="1"/>
            <a:r>
              <a:rPr lang="hr-HR" dirty="0"/>
              <a:t>Izbjegavanje duljeg boravka u kući</a:t>
            </a:r>
          </a:p>
          <a:p>
            <a:pPr lvl="1"/>
            <a:r>
              <a:rPr lang="hr-HR" dirty="0"/>
              <a:t>Odlazak u sobu kako ne bi srela suprugove roditelje</a:t>
            </a:r>
          </a:p>
          <a:p>
            <a:pPr lvl="1"/>
            <a:r>
              <a:rPr lang="hr-HR" dirty="0"/>
              <a:t>Izbjegavanje situacija za koje se boji da bi je mogle rastužiti</a:t>
            </a:r>
          </a:p>
          <a:p>
            <a:r>
              <a:rPr lang="hr-HR" dirty="0"/>
              <a:t>SUOČAVANJE</a:t>
            </a:r>
          </a:p>
          <a:p>
            <a:pPr lvl="1"/>
            <a:r>
              <a:rPr lang="hr-HR" dirty="0"/>
              <a:t>Razgovor s majkom</a:t>
            </a:r>
          </a:p>
          <a:p>
            <a:pPr lvl="1"/>
            <a:r>
              <a:rPr lang="hr-HR" dirty="0"/>
              <a:t>Fokusiranje na pozitivne aspekte budućnosti</a:t>
            </a:r>
          </a:p>
          <a:p>
            <a:pPr lvl="1"/>
            <a:r>
              <a:rPr lang="hr-HR" dirty="0"/>
              <a:t>Razmišljanje o tome kako se sve događa s razlogom</a:t>
            </a:r>
          </a:p>
          <a:p>
            <a:pPr lvl="1"/>
            <a:r>
              <a:rPr lang="hr-HR" dirty="0"/>
              <a:t>Iskaljivanje na maci ili na suprugu</a:t>
            </a:r>
          </a:p>
        </p:txBody>
      </p:sp>
    </p:spTree>
    <p:extLst>
      <p:ext uri="{BB962C8B-B14F-4D97-AF65-F5344CB8AC3E}">
        <p14:creationId xmlns:p14="http://schemas.microsoft.com/office/powerpoint/2010/main" val="21459728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VJEROVANJA, MISLI I PRETPOSTAVKE O PROBLEMU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204865"/>
            <a:ext cx="7056784" cy="3960440"/>
          </a:xfrm>
        </p:spPr>
        <p:txBody>
          <a:bodyPr>
            <a:normAutofit lnSpcReduction="10000"/>
          </a:bodyPr>
          <a:lstStyle/>
          <a:p>
            <a:r>
              <a:rPr lang="hr-HR" dirty="0"/>
              <a:t>Jednom se ‘opekla’ i sada se boji da se to ne dogodi opet. Svatko tko joj naudi ona mu se želi na neki način osvetiti i pokazati koliko je jaka. Čak i kada pretjera, a u posljednje vrijeme rijetko, ona se ne može ispričati jer misli da joj njen ponos ne dozvoljava. Tvrdi da bi ‘opala’ sebi u očima i kako bi svi mislili da je labilna ako popusti. </a:t>
            </a:r>
          </a:p>
          <a:p>
            <a:r>
              <a:rPr lang="hr-HR" dirty="0"/>
              <a:t>Misli da bi joj moglo pomoći kada bi naučila šutjeti u situacijama ljutnje ili barem smisliti bolji način kako će drugima odgovoriti. Boji se kako će zbog svog ponašanja izgubiti drage ljude. </a:t>
            </a:r>
          </a:p>
        </p:txBody>
      </p:sp>
    </p:spTree>
    <p:extLst>
      <p:ext uri="{BB962C8B-B14F-4D97-AF65-F5344CB8AC3E}">
        <p14:creationId xmlns:p14="http://schemas.microsoft.com/office/powerpoint/2010/main" val="3918748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POSREDUJUĆA I BAZIČNO VJEROVANJE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i="1" dirty="0"/>
              <a:t>„Moram pokazati koliko sam oštra, ili će me drugi iskoristiti.”</a:t>
            </a:r>
          </a:p>
          <a:p>
            <a:pPr marL="0" indent="0">
              <a:buNone/>
            </a:pPr>
            <a:r>
              <a:rPr lang="hr-HR" i="1" dirty="0"/>
              <a:t>„Ako popustim, mislit će da mogu sa mnom kako hoće.”</a:t>
            </a:r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b="1" dirty="0"/>
              <a:t>- LJUDI ME ŽELE ISKORISTITI!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i="1" dirty="0"/>
              <a:t>„Ako dopustim da me nešto jako rastuži, neću se više moći iz toga izvući.”</a:t>
            </a:r>
          </a:p>
          <a:p>
            <a:pPr marL="0" indent="0">
              <a:buNone/>
            </a:pPr>
            <a:r>
              <a:rPr lang="hr-HR" i="1" dirty="0"/>
              <a:t>„Ne smijem si dopustiti dugo osjećati tugu, jer bi mogla pasti u depresiju.”</a:t>
            </a:r>
          </a:p>
          <a:p>
            <a:pPr marL="0" indent="0">
              <a:buNone/>
            </a:pPr>
            <a:r>
              <a:rPr lang="hr-HR" dirty="0"/>
              <a:t>	</a:t>
            </a:r>
            <a:r>
              <a:rPr lang="hr-HR" b="1" dirty="0"/>
              <a:t>- JA SAM SLABA!</a:t>
            </a:r>
          </a:p>
        </p:txBody>
      </p:sp>
    </p:spTree>
    <p:extLst>
      <p:ext uri="{BB962C8B-B14F-4D97-AF65-F5344CB8AC3E}">
        <p14:creationId xmlns:p14="http://schemas.microsoft.com/office/powerpoint/2010/main" val="302654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965245" cy="811218"/>
          </a:xfrm>
        </p:spPr>
        <p:txBody>
          <a:bodyPr/>
          <a:lstStyle/>
          <a:p>
            <a:r>
              <a:rPr lang="hr-HR" dirty="0"/>
              <a:t>ANAMNESTIČKI PODATCI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12776"/>
            <a:ext cx="7488832" cy="4752528"/>
          </a:xfrm>
        </p:spPr>
        <p:txBody>
          <a:bodyPr>
            <a:noAutofit/>
          </a:bodyPr>
          <a:lstStyle/>
          <a:p>
            <a:r>
              <a:rPr lang="hr-HR" sz="1500" dirty="0"/>
              <a:t>Klijentica G.R., 25 godine,  u braku s T.R. 29, nemaju djece. </a:t>
            </a:r>
          </a:p>
          <a:p>
            <a:r>
              <a:rPr lang="hr-HR" sz="1500" dirty="0"/>
              <a:t>Rođena u Splitu, treunto živi na selu sa suprugom i njegovim roditeljima zbog čega je nezadovoljna. Preselili su se na selo prije godinu dana, a do tada su živjeli u Splitu kao podstanari. Dok žive sa suprugovim roditeljima renoviraju staru kuću u koju bi se trebali useliti kroz nekoliko mjeseci, a radovi se stalno oduljuju.</a:t>
            </a:r>
          </a:p>
          <a:p>
            <a:r>
              <a:rPr lang="hr-HR" sz="1500" dirty="0"/>
              <a:t>Po zanimanju je frizerka, ali je zbog alergija na sredstva koja koristi na poslu morala prestati raditi. Od tada mijenja više poslova, najčešće radi u trgovinama i kladionicama. Nakon dulje pauze zaposlila se u jednoj tekstilnoj trgovini blizu mjesta stanovanja.</a:t>
            </a:r>
          </a:p>
          <a:p>
            <a:r>
              <a:rPr lang="hr-HR" sz="1500" dirty="0"/>
              <a:t>Prije nešto manje od godinu dana operirala je miom na maternici i od tada pije terapiju koja joj spriječava menstrualni ciklus. Ponekad napravi pauzu u uzimanju terapije, a već dva puta joj je doktor mijenjao vrstu lijekova.</a:t>
            </a:r>
          </a:p>
          <a:p>
            <a:r>
              <a:rPr lang="hr-HR" sz="1500" dirty="0"/>
              <a:t>Oba roditelja su joj živa i nalaze se u Splitu zajedno s njena 2 mlađa brata. S majkom je jako bliska, s ocem nešto manje iako se dobro slažu.</a:t>
            </a:r>
          </a:p>
          <a:p>
            <a:r>
              <a:rPr lang="hr-HR" sz="1500" dirty="0"/>
              <a:t>Socioekonomski status im je trenutno prosječan iako su prije nekoliko mjeseci bili u lošoj financijskoj situaciji i ovisili u potpunosti o roditeljima.</a:t>
            </a:r>
          </a:p>
          <a:p>
            <a:r>
              <a:rPr lang="hr-HR" sz="1500" dirty="0"/>
              <a:t>U novoj zajednici se dobro uklopila iako je na samom početku bila depresivna, ali nakon što je nabavila psa, bolje se upoznala s mještanima i novim prijateljima tvrdi da je i s tim aspektom života zadovoljna. </a:t>
            </a:r>
          </a:p>
        </p:txBody>
      </p:sp>
    </p:spTree>
    <p:extLst>
      <p:ext uri="{BB962C8B-B14F-4D97-AF65-F5344CB8AC3E}">
        <p14:creationId xmlns:p14="http://schemas.microsoft.com/office/powerpoint/2010/main" val="316923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KRATKI OPIS PROBLEMA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/>
              <a:t>Klijentica prepričava kako se suočava s problemom izražavanja ljutnje. Naime, kada se na nekoga naljuti osjeća potrebu osvetiti se toj osobi na način da ga/ju što više povrijedi. Nakon što to napravi osjeća se loše jer primijeti kako je pretjerala. Ipak, ponos joj ne dozvoljava da se ispriča. To joj stvara jako veliku nelagodu.</a:t>
            </a:r>
          </a:p>
        </p:txBody>
      </p:sp>
    </p:spTree>
    <p:extLst>
      <p:ext uri="{BB962C8B-B14F-4D97-AF65-F5344CB8AC3E}">
        <p14:creationId xmlns:p14="http://schemas.microsoft.com/office/powerpoint/2010/main" val="383965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764704"/>
            <a:ext cx="7488832" cy="5544616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PERCIPITANTI</a:t>
            </a:r>
          </a:p>
          <a:p>
            <a:pPr lvl="1"/>
            <a:r>
              <a:rPr lang="hr-HR" dirty="0"/>
              <a:t>Presljenje iz grada u selo</a:t>
            </a:r>
          </a:p>
          <a:p>
            <a:r>
              <a:rPr lang="hr-HR" dirty="0"/>
              <a:t>VREMENSKI TOK</a:t>
            </a:r>
          </a:p>
          <a:p>
            <a:pPr lvl="1"/>
            <a:r>
              <a:rPr lang="hr-HR" dirty="0"/>
              <a:t>Prvi put se to pojavilo još kada je bila u srednjoj školi i trajalo je intenzivnije sve do veze sa sadašnjim suprugom;</a:t>
            </a:r>
          </a:p>
          <a:p>
            <a:pPr lvl="1"/>
            <a:r>
              <a:rPr lang="hr-HR" dirty="0"/>
              <a:t>U braku i vezi neko vrijeme nije reagirala na ranije opisan način;</a:t>
            </a:r>
          </a:p>
          <a:p>
            <a:pPr lvl="1"/>
            <a:r>
              <a:rPr lang="hr-HR" dirty="0"/>
              <a:t>Kada se preselila sa suprugom u selo počela se grubo prema njemu ponašati kako kaže iz svoje ljutnje;</a:t>
            </a:r>
          </a:p>
          <a:p>
            <a:pPr lvl="1"/>
            <a:r>
              <a:rPr lang="hr-HR" dirty="0"/>
              <a:t>Od tada se na taj način ponaša i prema njegovim roditeljima, svojim roditeljima i ostalim ljudima čiji postupci je ljute ili koji se nađu u blizini u krivo vrijeme.</a:t>
            </a:r>
          </a:p>
          <a:p>
            <a:r>
              <a:rPr lang="hr-HR" dirty="0"/>
              <a:t>PREDISPONIRAJUĆI FAKTORI</a:t>
            </a:r>
          </a:p>
          <a:p>
            <a:pPr lvl="1"/>
            <a:r>
              <a:rPr lang="hr-HR" dirty="0"/>
              <a:t>Vjeruje da je do toga dovelo iskustvo u srednjoj školi kada se prvi put jako zaljubila i vjerovala dečku, tvrdi da je do tada bila lakovjerna. Tadašnji dečko ju je zamolio da proda zlato i da svu svoju ušteđevinu za njegov dug. Kada je vidjela da joj neće vratiti novac i da ju je samo iskoristio, odlučila je više nikome to ne dopustiti.</a:t>
            </a:r>
          </a:p>
        </p:txBody>
      </p:sp>
    </p:spTree>
    <p:extLst>
      <p:ext uri="{BB962C8B-B14F-4D97-AF65-F5344CB8AC3E}">
        <p14:creationId xmlns:p14="http://schemas.microsoft.com/office/powerpoint/2010/main" val="805393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DETALJAN OPIS NEKOLIKO PROBLEM PONAŠANJA 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5373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908720"/>
            <a:ext cx="705678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SITUACIJA 1.</a:t>
            </a:r>
          </a:p>
          <a:p>
            <a:pPr marL="0" indent="0">
              <a:buNone/>
            </a:pPr>
            <a:r>
              <a:rPr lang="hr-HR" dirty="0"/>
              <a:t>Surpug joj govori kako će se preseliti u selo kod njegovih i renovirati staru kuću za stanovanje.</a:t>
            </a:r>
          </a:p>
          <a:p>
            <a:pPr marL="0" indent="0">
              <a:buNone/>
            </a:pPr>
            <a:r>
              <a:rPr lang="hr-HR" u="sng" dirty="0"/>
              <a:t>OSJEĆAJI: </a:t>
            </a:r>
            <a:r>
              <a:rPr lang="hr-HR" dirty="0"/>
              <a:t>ljutnja 10, strah 7, tuga 6, anksioznost 6</a:t>
            </a:r>
          </a:p>
          <a:p>
            <a:pPr marL="0" indent="0">
              <a:buNone/>
            </a:pPr>
            <a:r>
              <a:rPr lang="hr-HR" u="sng" dirty="0"/>
              <a:t>KOGNITIVNO: </a:t>
            </a:r>
            <a:r>
              <a:rPr lang="hr-HR" dirty="0"/>
              <a:t>„</a:t>
            </a:r>
            <a:r>
              <a:rPr lang="hr-HR" i="1" dirty="0"/>
              <a:t>Moram živjeti s njegovima!”, „On nije smio odlučiti sam za nas dvoje!”, „To je velika promjena!”, „Neću se moći s time nositi!”, „Izgubila sam svoje društvo!”, „Neću se uklopiti!”</a:t>
            </a:r>
          </a:p>
          <a:p>
            <a:pPr marL="0" indent="0">
              <a:buNone/>
            </a:pPr>
            <a:r>
              <a:rPr lang="hr-HR" u="sng" dirty="0"/>
              <a:t>FIZIOLOGIJA: </a:t>
            </a:r>
            <a:r>
              <a:rPr lang="hr-HR" dirty="0"/>
              <a:t>crvenilo u licu, drhtanje glasa, vrućina u glavi, pritisak u grudima</a:t>
            </a:r>
          </a:p>
          <a:p>
            <a:pPr marL="0" indent="0">
              <a:buNone/>
            </a:pPr>
            <a:r>
              <a:rPr lang="hr-HR" u="sng" dirty="0"/>
              <a:t>PONAŠANJE: </a:t>
            </a:r>
            <a:r>
              <a:rPr lang="hr-HR" dirty="0"/>
              <a:t>vrijeđanje supruga, odbijanje komunikacije nekoliko dana, plakanje, razgovor s roditeljima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38298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587396"/>
              </p:ext>
            </p:extLst>
          </p:nvPr>
        </p:nvGraphicFramePr>
        <p:xfrm>
          <a:off x="899593" y="764705"/>
          <a:ext cx="741682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2234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052736"/>
            <a:ext cx="6696744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SITUACIJA 2.</a:t>
            </a:r>
          </a:p>
          <a:p>
            <a:pPr marL="0" indent="0">
              <a:buNone/>
            </a:pPr>
            <a:r>
              <a:rPr lang="hr-HR" dirty="0"/>
              <a:t>Suprugova majka zove na mobitel i pita gdje su, kada misle natrag, komentira kako moraju štedjeti novac jer grade kuću.</a:t>
            </a:r>
          </a:p>
          <a:p>
            <a:pPr marL="0" indent="0">
              <a:buNone/>
            </a:pPr>
            <a:r>
              <a:rPr lang="hr-HR" u="sng" dirty="0"/>
              <a:t>OSJEĆAJ: </a:t>
            </a:r>
            <a:r>
              <a:rPr lang="hr-HR" dirty="0"/>
              <a:t>ljutnja 10</a:t>
            </a:r>
          </a:p>
          <a:p>
            <a:pPr marL="0" indent="0">
              <a:buNone/>
            </a:pPr>
            <a:r>
              <a:rPr lang="hr-HR" u="sng" dirty="0"/>
              <a:t>KOGNITIVNO: </a:t>
            </a:r>
            <a:r>
              <a:rPr lang="hr-HR" dirty="0"/>
              <a:t>„Ona se nema pravo miješati u naš život!”</a:t>
            </a:r>
          </a:p>
          <a:p>
            <a:pPr marL="0" indent="0">
              <a:buNone/>
            </a:pPr>
            <a:r>
              <a:rPr lang="hr-HR" u="sng" dirty="0"/>
              <a:t>FIZIOLOGIJA: </a:t>
            </a:r>
            <a:r>
              <a:rPr lang="hr-HR" dirty="0"/>
              <a:t>crvenilo u glavi, brzi otkucaji srca</a:t>
            </a:r>
          </a:p>
          <a:p>
            <a:pPr marL="0" indent="0">
              <a:buNone/>
            </a:pPr>
            <a:r>
              <a:rPr lang="hr-HR" u="sng" dirty="0"/>
              <a:t>PONAŠANJE: </a:t>
            </a:r>
            <a:r>
              <a:rPr lang="hr-HR" dirty="0"/>
              <a:t>vrijeđanje supruga i njegove majke</a:t>
            </a:r>
          </a:p>
        </p:txBody>
      </p:sp>
    </p:spTree>
    <p:extLst>
      <p:ext uri="{BB962C8B-B14F-4D97-AF65-F5344CB8AC3E}">
        <p14:creationId xmlns:p14="http://schemas.microsoft.com/office/powerpoint/2010/main" val="2560728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052736"/>
            <a:ext cx="7128792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SITUACIJA 3.</a:t>
            </a:r>
          </a:p>
          <a:p>
            <a:pPr marL="0" indent="0">
              <a:buNone/>
            </a:pPr>
            <a:r>
              <a:rPr lang="hr-HR" dirty="0"/>
              <a:t>Otac je nakon dugo godina popio nekoliko čaša alkoholnog pića i ponašao se neprikladno na obiteljskom druženju.</a:t>
            </a:r>
          </a:p>
          <a:p>
            <a:pPr marL="0" indent="0">
              <a:buNone/>
            </a:pPr>
            <a:r>
              <a:rPr lang="hr-HR" u="sng" dirty="0"/>
              <a:t>MISLI:</a:t>
            </a:r>
            <a:r>
              <a:rPr lang="hr-HR" dirty="0"/>
              <a:t> „Nije me smio tako osramotiti!”</a:t>
            </a:r>
          </a:p>
          <a:p>
            <a:pPr marL="0" indent="0">
              <a:buNone/>
            </a:pPr>
            <a:r>
              <a:rPr lang="hr-HR" u="sng" dirty="0"/>
              <a:t>OSJEĆAJ: </a:t>
            </a:r>
            <a:r>
              <a:rPr lang="hr-HR" dirty="0"/>
              <a:t>ljutnja 10</a:t>
            </a:r>
          </a:p>
          <a:p>
            <a:pPr marL="0" indent="0">
              <a:buNone/>
            </a:pPr>
            <a:r>
              <a:rPr lang="hr-HR" u="sng" dirty="0"/>
              <a:t>FIZIOLOGIJA: </a:t>
            </a:r>
            <a:r>
              <a:rPr lang="hr-HR" dirty="0"/>
              <a:t>crvenilo u licu, znojni dlanovi, drhtanje glasa</a:t>
            </a:r>
          </a:p>
          <a:p>
            <a:pPr marL="0" indent="0">
              <a:buNone/>
            </a:pPr>
            <a:r>
              <a:rPr lang="hr-HR" u="sng" dirty="0"/>
              <a:t>PONAŠANJE: </a:t>
            </a:r>
            <a:r>
              <a:rPr lang="hr-HR" dirty="0"/>
              <a:t>vrijeđanje oca, prekidanje komunikacije već tjedan dana</a:t>
            </a:r>
          </a:p>
        </p:txBody>
      </p:sp>
    </p:spTree>
    <p:extLst>
      <p:ext uri="{BB962C8B-B14F-4D97-AF65-F5344CB8AC3E}">
        <p14:creationId xmlns:p14="http://schemas.microsoft.com/office/powerpoint/2010/main" val="4273038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138</TotalTime>
  <Words>1085</Words>
  <Application>Microsoft Office PowerPoint</Application>
  <PresentationFormat>Prikaz na zaslonu (4:3)</PresentationFormat>
  <Paragraphs>86</Paragraphs>
  <Slides>14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20" baseType="lpstr">
      <vt:lpstr>Brush Script MT</vt:lpstr>
      <vt:lpstr>Calibri</vt:lpstr>
      <vt:lpstr>Constantia</vt:lpstr>
      <vt:lpstr>Franklin Gothic Book</vt:lpstr>
      <vt:lpstr>Rage Italic</vt:lpstr>
      <vt:lpstr>Pushpin</vt:lpstr>
      <vt:lpstr>Prikaz slučaja (AM, emocije, tjelesne reakcije i ponašanja)</vt:lpstr>
      <vt:lpstr>ANAMNESTIČKI PODATCI</vt:lpstr>
      <vt:lpstr>KRATKI OPIS PROBLEMA</vt:lpstr>
      <vt:lpstr>PowerPoint prezentacija</vt:lpstr>
      <vt:lpstr>DETALJAN OPIS NEKOLIKO PROBLEM PONAŠANJA </vt:lpstr>
      <vt:lpstr>PowerPoint prezentacija</vt:lpstr>
      <vt:lpstr>PowerPoint prezentacija</vt:lpstr>
      <vt:lpstr>PowerPoint prezentacija</vt:lpstr>
      <vt:lpstr>PowerPoint prezentacija</vt:lpstr>
      <vt:lpstr>KONTEKST I MODULIRAJUĆE VARIJABLE</vt:lpstr>
      <vt:lpstr>PODRŽAVAJUĆE OKOLNOSTI</vt:lpstr>
      <vt:lpstr>PowerPoint prezentacija</vt:lpstr>
      <vt:lpstr>VJEROVANJA, MISLI I PRETPOSTAVKE O PROBLEMU</vt:lpstr>
      <vt:lpstr>POSREDUJUĆA I BAZIČNO VJEROVANJE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Prikaz slučaja (AM, emocije, tjelesne reakcije i ponašanja)</dc:title>
  <dc:creator>milka</dc:creator>
  <cp:lastModifiedBy>Josip Begić</cp:lastModifiedBy>
  <cp:revision>15</cp:revision>
  <dcterms:created xsi:type="dcterms:W3CDTF">2018-05-05T11:12:44Z</dcterms:created>
  <dcterms:modified xsi:type="dcterms:W3CDTF">2018-05-09T07:25:16Z</dcterms:modified>
</cp:coreProperties>
</file>