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8" r:id="rId9"/>
    <p:sldId id="269" r:id="rId10"/>
    <p:sldId id="261" r:id="rId11"/>
    <p:sldId id="270" r:id="rId12"/>
    <p:sldId id="271" r:id="rId13"/>
    <p:sldId id="262" r:id="rId14"/>
    <p:sldId id="264" r:id="rId15"/>
    <p:sldId id="272" r:id="rId16"/>
    <p:sldId id="265" r:id="rId17"/>
    <p:sldId id="273" r:id="rId18"/>
    <p:sldId id="274" r:id="rId19"/>
    <p:sldId id="278" r:id="rId20"/>
    <p:sldId id="275" r:id="rId21"/>
    <p:sldId id="276" r:id="rId22"/>
    <p:sldId id="279" r:id="rId23"/>
    <p:sldId id="277" r:id="rId24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422C16"/>
    <a:srgbClr val="0C788E"/>
    <a:srgbClr val="006666"/>
    <a:srgbClr val="0099CC"/>
    <a:srgbClr val="660033"/>
    <a:srgbClr val="333333"/>
    <a:srgbClr val="A2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52" autoAdjust="0"/>
  </p:normalViewPr>
  <p:slideViewPr>
    <p:cSldViewPr>
      <p:cViewPr varScale="1">
        <p:scale>
          <a:sx n="116" d="100"/>
          <a:sy n="116" d="100"/>
        </p:scale>
        <p:origin x="132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339A0D-F5BE-4F1F-9329-42D03CE7BC9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F8269BC-EDCE-401A-8CF7-52B937E937DC}">
      <dgm:prSet phldrT="[Teks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hr-HR" sz="1500" dirty="0">
              <a:solidFill>
                <a:schemeClr val="tx1"/>
              </a:solidFill>
            </a:rPr>
            <a:t>NESPORAZUMI</a:t>
          </a:r>
        </a:p>
      </dgm:t>
    </dgm:pt>
    <dgm:pt modelId="{EE40C3D5-7A60-4908-BF0C-05612493A136}" type="parTrans" cxnId="{13E114A4-293A-4B32-836C-36A0705BA97B}">
      <dgm:prSet/>
      <dgm:spPr/>
      <dgm:t>
        <a:bodyPr/>
        <a:lstStyle/>
        <a:p>
          <a:endParaRPr lang="hr-HR"/>
        </a:p>
      </dgm:t>
    </dgm:pt>
    <dgm:pt modelId="{36FC6E5E-1174-4840-8B84-375C22943B4D}" type="sibTrans" cxnId="{13E114A4-293A-4B32-836C-36A0705BA97B}">
      <dgm:prSet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endParaRPr lang="hr-HR"/>
        </a:p>
      </dgm:t>
    </dgm:pt>
    <dgm:pt modelId="{D5D7B1C1-9E63-4EE0-9798-21BDA0740CE6}">
      <dgm:prSet phldrT="[Teks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hr-HR" sz="1500" dirty="0">
              <a:solidFill>
                <a:schemeClr val="tx1"/>
              </a:solidFill>
            </a:rPr>
            <a:t>FRUSTRACIJA I HOSTILNOST</a:t>
          </a:r>
        </a:p>
      </dgm:t>
    </dgm:pt>
    <dgm:pt modelId="{0306DFFA-8DB3-46AB-AC30-6E6FFE69CBD7}" type="parTrans" cxnId="{6F1D6150-5BBD-43AC-8241-4F304D65FB24}">
      <dgm:prSet/>
      <dgm:spPr/>
      <dgm:t>
        <a:bodyPr/>
        <a:lstStyle/>
        <a:p>
          <a:endParaRPr lang="hr-HR"/>
        </a:p>
      </dgm:t>
    </dgm:pt>
    <dgm:pt modelId="{3AF94450-AF67-413A-9807-43EB22828456}" type="sibTrans" cxnId="{6F1D6150-5BBD-43AC-8241-4F304D65FB24}">
      <dgm:prSet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endParaRPr lang="hr-HR" dirty="0"/>
        </a:p>
      </dgm:t>
    </dgm:pt>
    <dgm:pt modelId="{B93DE8CF-E3B9-4096-8E0F-5374CF3546A1}">
      <dgm:prSet phldrT="[Teks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hr-HR" sz="1400" dirty="0">
              <a:solidFill>
                <a:schemeClr val="tx1"/>
              </a:solidFill>
            </a:rPr>
            <a:t>DALJNJE </a:t>
          </a:r>
          <a:r>
            <a:rPr lang="hr-HR" sz="1500" dirty="0">
              <a:solidFill>
                <a:schemeClr val="tx1"/>
              </a:solidFill>
            </a:rPr>
            <a:t>NARUŠAVANJE</a:t>
          </a:r>
          <a:r>
            <a:rPr lang="hr-HR" sz="1400" dirty="0">
              <a:solidFill>
                <a:schemeClr val="tx1"/>
              </a:solidFill>
            </a:rPr>
            <a:t> KOMUNIKACIJE</a:t>
          </a:r>
        </a:p>
      </dgm:t>
    </dgm:pt>
    <dgm:pt modelId="{6DF0278A-8CFB-4B0B-A464-E923D98DF375}" type="parTrans" cxnId="{4691E2D5-F018-4A97-AB16-37EA05486578}">
      <dgm:prSet/>
      <dgm:spPr/>
      <dgm:t>
        <a:bodyPr/>
        <a:lstStyle/>
        <a:p>
          <a:endParaRPr lang="hr-HR"/>
        </a:p>
      </dgm:t>
    </dgm:pt>
    <dgm:pt modelId="{8DE202B4-FA57-49F0-B9D5-5E231A8BF64C}" type="sibTrans" cxnId="{4691E2D5-F018-4A97-AB16-37EA05486578}">
      <dgm:prSet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endParaRPr lang="hr-HR"/>
        </a:p>
      </dgm:t>
    </dgm:pt>
    <dgm:pt modelId="{8BAF256C-ECC6-4A2F-9B9A-34D8A00D7DA0}" type="pres">
      <dgm:prSet presAssocID="{43339A0D-F5BE-4F1F-9329-42D03CE7BC9B}" presName="cycle" presStyleCnt="0">
        <dgm:presLayoutVars>
          <dgm:dir/>
          <dgm:resizeHandles val="exact"/>
        </dgm:presLayoutVars>
      </dgm:prSet>
      <dgm:spPr/>
    </dgm:pt>
    <dgm:pt modelId="{D2E8C2D7-6F37-49DC-AA45-C9F8C1D36FF0}" type="pres">
      <dgm:prSet presAssocID="{2F8269BC-EDCE-401A-8CF7-52B937E937DC}" presName="node" presStyleLbl="node1" presStyleIdx="0" presStyleCnt="3" custScaleX="142911">
        <dgm:presLayoutVars>
          <dgm:bulletEnabled val="1"/>
        </dgm:presLayoutVars>
      </dgm:prSet>
      <dgm:spPr/>
    </dgm:pt>
    <dgm:pt modelId="{06978ABC-CA23-4F3F-8FFA-39C6530ABD6E}" type="pres">
      <dgm:prSet presAssocID="{36FC6E5E-1174-4840-8B84-375C22943B4D}" presName="sibTrans" presStyleLbl="sibTrans2D1" presStyleIdx="0" presStyleCnt="3"/>
      <dgm:spPr/>
    </dgm:pt>
    <dgm:pt modelId="{5B65CF12-926C-4C9D-8983-34A863EC3471}" type="pres">
      <dgm:prSet presAssocID="{36FC6E5E-1174-4840-8B84-375C22943B4D}" presName="connectorText" presStyleLbl="sibTrans2D1" presStyleIdx="0" presStyleCnt="3"/>
      <dgm:spPr/>
    </dgm:pt>
    <dgm:pt modelId="{9AC07269-3E08-499F-846C-569C143627BD}" type="pres">
      <dgm:prSet presAssocID="{D5D7B1C1-9E63-4EE0-9798-21BDA0740CE6}" presName="node" presStyleLbl="node1" presStyleIdx="1" presStyleCnt="3" custScaleX="150098" custRadScaleRad="120551" custRadScaleInc="-7036">
        <dgm:presLayoutVars>
          <dgm:bulletEnabled val="1"/>
        </dgm:presLayoutVars>
      </dgm:prSet>
      <dgm:spPr/>
    </dgm:pt>
    <dgm:pt modelId="{DB3C49A9-704B-4E34-8BB0-E21C57990671}" type="pres">
      <dgm:prSet presAssocID="{3AF94450-AF67-413A-9807-43EB22828456}" presName="sibTrans" presStyleLbl="sibTrans2D1" presStyleIdx="1" presStyleCnt="3" custScaleX="146133"/>
      <dgm:spPr/>
    </dgm:pt>
    <dgm:pt modelId="{34135A1A-6F6F-4477-9A2A-46DCA9392BA1}" type="pres">
      <dgm:prSet presAssocID="{3AF94450-AF67-413A-9807-43EB22828456}" presName="connectorText" presStyleLbl="sibTrans2D1" presStyleIdx="1" presStyleCnt="3"/>
      <dgm:spPr/>
    </dgm:pt>
    <dgm:pt modelId="{5E7FC069-90E1-4CD4-BE49-B9B84C5D19FC}" type="pres">
      <dgm:prSet presAssocID="{B93DE8CF-E3B9-4096-8E0F-5374CF3546A1}" presName="node" presStyleLbl="node1" presStyleIdx="2" presStyleCnt="3" custScaleX="152129" custRadScaleRad="119977" custRadScaleInc="11751">
        <dgm:presLayoutVars>
          <dgm:bulletEnabled val="1"/>
        </dgm:presLayoutVars>
      </dgm:prSet>
      <dgm:spPr/>
    </dgm:pt>
    <dgm:pt modelId="{72484E3B-9D81-4BCA-A9D1-3B0C81A842D9}" type="pres">
      <dgm:prSet presAssocID="{8DE202B4-FA57-49F0-B9D5-5E231A8BF64C}" presName="sibTrans" presStyleLbl="sibTrans2D1" presStyleIdx="2" presStyleCnt="3"/>
      <dgm:spPr/>
    </dgm:pt>
    <dgm:pt modelId="{F8B0E716-ECBC-4A1B-88B9-05055064E35F}" type="pres">
      <dgm:prSet presAssocID="{8DE202B4-FA57-49F0-B9D5-5E231A8BF64C}" presName="connectorText" presStyleLbl="sibTrans2D1" presStyleIdx="2" presStyleCnt="3"/>
      <dgm:spPr/>
    </dgm:pt>
  </dgm:ptLst>
  <dgm:cxnLst>
    <dgm:cxn modelId="{E3D27B22-CA04-45D1-A57E-05C3D87DF20F}" type="presOf" srcId="{43339A0D-F5BE-4F1F-9329-42D03CE7BC9B}" destId="{8BAF256C-ECC6-4A2F-9B9A-34D8A00D7DA0}" srcOrd="0" destOrd="0" presId="urn:microsoft.com/office/officeart/2005/8/layout/cycle2"/>
    <dgm:cxn modelId="{F662FD39-D4AA-4628-B637-8EE00D617C67}" type="presOf" srcId="{36FC6E5E-1174-4840-8B84-375C22943B4D}" destId="{5B65CF12-926C-4C9D-8983-34A863EC3471}" srcOrd="1" destOrd="0" presId="urn:microsoft.com/office/officeart/2005/8/layout/cycle2"/>
    <dgm:cxn modelId="{70C8843C-B849-42B2-AE66-D76BD099A780}" type="presOf" srcId="{36FC6E5E-1174-4840-8B84-375C22943B4D}" destId="{06978ABC-CA23-4F3F-8FFA-39C6530ABD6E}" srcOrd="0" destOrd="0" presId="urn:microsoft.com/office/officeart/2005/8/layout/cycle2"/>
    <dgm:cxn modelId="{52EB4F6B-E942-4E3C-B4A5-AE8475A51A72}" type="presOf" srcId="{8DE202B4-FA57-49F0-B9D5-5E231A8BF64C}" destId="{72484E3B-9D81-4BCA-A9D1-3B0C81A842D9}" srcOrd="0" destOrd="0" presId="urn:microsoft.com/office/officeart/2005/8/layout/cycle2"/>
    <dgm:cxn modelId="{6F1D6150-5BBD-43AC-8241-4F304D65FB24}" srcId="{43339A0D-F5BE-4F1F-9329-42D03CE7BC9B}" destId="{D5D7B1C1-9E63-4EE0-9798-21BDA0740CE6}" srcOrd="1" destOrd="0" parTransId="{0306DFFA-8DB3-46AB-AC30-6E6FFE69CBD7}" sibTransId="{3AF94450-AF67-413A-9807-43EB22828456}"/>
    <dgm:cxn modelId="{EAC33E85-94BB-4F83-A9D1-93DBA259AEBD}" type="presOf" srcId="{3AF94450-AF67-413A-9807-43EB22828456}" destId="{DB3C49A9-704B-4E34-8BB0-E21C57990671}" srcOrd="0" destOrd="0" presId="urn:microsoft.com/office/officeart/2005/8/layout/cycle2"/>
    <dgm:cxn modelId="{13E114A4-293A-4B32-836C-36A0705BA97B}" srcId="{43339A0D-F5BE-4F1F-9329-42D03CE7BC9B}" destId="{2F8269BC-EDCE-401A-8CF7-52B937E937DC}" srcOrd="0" destOrd="0" parTransId="{EE40C3D5-7A60-4908-BF0C-05612493A136}" sibTransId="{36FC6E5E-1174-4840-8B84-375C22943B4D}"/>
    <dgm:cxn modelId="{DA1C0EB8-71A7-40F3-93C5-562433889C4C}" type="presOf" srcId="{8DE202B4-FA57-49F0-B9D5-5E231A8BF64C}" destId="{F8B0E716-ECBC-4A1B-88B9-05055064E35F}" srcOrd="1" destOrd="0" presId="urn:microsoft.com/office/officeart/2005/8/layout/cycle2"/>
    <dgm:cxn modelId="{31DE41CB-2BC0-4B13-8EE7-BFE6B41CC544}" type="presOf" srcId="{3AF94450-AF67-413A-9807-43EB22828456}" destId="{34135A1A-6F6F-4477-9A2A-46DCA9392BA1}" srcOrd="1" destOrd="0" presId="urn:microsoft.com/office/officeart/2005/8/layout/cycle2"/>
    <dgm:cxn modelId="{39B1B8D3-D18C-4A5D-B32D-C21538CE6EEB}" type="presOf" srcId="{B93DE8CF-E3B9-4096-8E0F-5374CF3546A1}" destId="{5E7FC069-90E1-4CD4-BE49-B9B84C5D19FC}" srcOrd="0" destOrd="0" presId="urn:microsoft.com/office/officeart/2005/8/layout/cycle2"/>
    <dgm:cxn modelId="{4691E2D5-F018-4A97-AB16-37EA05486578}" srcId="{43339A0D-F5BE-4F1F-9329-42D03CE7BC9B}" destId="{B93DE8CF-E3B9-4096-8E0F-5374CF3546A1}" srcOrd="2" destOrd="0" parTransId="{6DF0278A-8CFB-4B0B-A464-E923D98DF375}" sibTransId="{8DE202B4-FA57-49F0-B9D5-5E231A8BF64C}"/>
    <dgm:cxn modelId="{077B34F3-C774-4818-904C-838E9A166A14}" type="presOf" srcId="{D5D7B1C1-9E63-4EE0-9798-21BDA0740CE6}" destId="{9AC07269-3E08-499F-846C-569C143627BD}" srcOrd="0" destOrd="0" presId="urn:microsoft.com/office/officeart/2005/8/layout/cycle2"/>
    <dgm:cxn modelId="{53F295F9-70C0-453C-9F87-BC6140A31218}" type="presOf" srcId="{2F8269BC-EDCE-401A-8CF7-52B937E937DC}" destId="{D2E8C2D7-6F37-49DC-AA45-C9F8C1D36FF0}" srcOrd="0" destOrd="0" presId="urn:microsoft.com/office/officeart/2005/8/layout/cycle2"/>
    <dgm:cxn modelId="{FDC42B34-072F-44C5-834A-22DAB8FD5546}" type="presParOf" srcId="{8BAF256C-ECC6-4A2F-9B9A-34D8A00D7DA0}" destId="{D2E8C2D7-6F37-49DC-AA45-C9F8C1D36FF0}" srcOrd="0" destOrd="0" presId="urn:microsoft.com/office/officeart/2005/8/layout/cycle2"/>
    <dgm:cxn modelId="{2BAD4E50-AE24-4A8A-A81E-83502B64945B}" type="presParOf" srcId="{8BAF256C-ECC6-4A2F-9B9A-34D8A00D7DA0}" destId="{06978ABC-CA23-4F3F-8FFA-39C6530ABD6E}" srcOrd="1" destOrd="0" presId="urn:microsoft.com/office/officeart/2005/8/layout/cycle2"/>
    <dgm:cxn modelId="{60CF3015-D998-4254-B239-DA851FB78DF4}" type="presParOf" srcId="{06978ABC-CA23-4F3F-8FFA-39C6530ABD6E}" destId="{5B65CF12-926C-4C9D-8983-34A863EC3471}" srcOrd="0" destOrd="0" presId="urn:microsoft.com/office/officeart/2005/8/layout/cycle2"/>
    <dgm:cxn modelId="{E3CCB79C-0ECC-4854-9BC2-0E834FBB8D74}" type="presParOf" srcId="{8BAF256C-ECC6-4A2F-9B9A-34D8A00D7DA0}" destId="{9AC07269-3E08-499F-846C-569C143627BD}" srcOrd="2" destOrd="0" presId="urn:microsoft.com/office/officeart/2005/8/layout/cycle2"/>
    <dgm:cxn modelId="{06DDF27C-8CB3-48E5-9720-5063D9487355}" type="presParOf" srcId="{8BAF256C-ECC6-4A2F-9B9A-34D8A00D7DA0}" destId="{DB3C49A9-704B-4E34-8BB0-E21C57990671}" srcOrd="3" destOrd="0" presId="urn:microsoft.com/office/officeart/2005/8/layout/cycle2"/>
    <dgm:cxn modelId="{5B98B43E-A6A7-4F30-8C16-E08FB64E8AE3}" type="presParOf" srcId="{DB3C49A9-704B-4E34-8BB0-E21C57990671}" destId="{34135A1A-6F6F-4477-9A2A-46DCA9392BA1}" srcOrd="0" destOrd="0" presId="urn:microsoft.com/office/officeart/2005/8/layout/cycle2"/>
    <dgm:cxn modelId="{3A7ABA24-BF49-4DAE-ABDF-714C4190D6BA}" type="presParOf" srcId="{8BAF256C-ECC6-4A2F-9B9A-34D8A00D7DA0}" destId="{5E7FC069-90E1-4CD4-BE49-B9B84C5D19FC}" srcOrd="4" destOrd="0" presId="urn:microsoft.com/office/officeart/2005/8/layout/cycle2"/>
    <dgm:cxn modelId="{4D9BF0A5-88C1-4B3B-A4FE-CEA3F9F8B141}" type="presParOf" srcId="{8BAF256C-ECC6-4A2F-9B9A-34D8A00D7DA0}" destId="{72484E3B-9D81-4BCA-A9D1-3B0C81A842D9}" srcOrd="5" destOrd="0" presId="urn:microsoft.com/office/officeart/2005/8/layout/cycle2"/>
    <dgm:cxn modelId="{9A2158F0-CB36-48FE-BCD2-765D81F1C7C9}" type="presParOf" srcId="{72484E3B-9D81-4BCA-A9D1-3B0C81A842D9}" destId="{F8B0E716-ECBC-4A1B-88B9-05055064E35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E04A78D-EA69-4C66-8B76-F8C70118E1F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46BF049-2B30-4FC6-A1BC-BE837396D715}">
      <dgm:prSet phldrT="[Tekst]"/>
      <dgm:spPr/>
      <dgm:t>
        <a:bodyPr/>
        <a:lstStyle/>
        <a:p>
          <a:endParaRPr lang="hr-HR" sz="1600" dirty="0">
            <a:solidFill>
              <a:schemeClr val="accent3">
                <a:lumMod val="95000"/>
              </a:schemeClr>
            </a:solidFill>
          </a:endParaRPr>
        </a:p>
      </dgm:t>
    </dgm:pt>
    <dgm:pt modelId="{295A6682-0533-42CC-AF06-DDAFBEB6AFFD}" type="par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DE404420-9784-44A9-9A62-1A55F6EACF04}" type="sib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9F9DDE2C-32C4-46C7-9EA8-CA45098132C7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interpretiraju agresivnost sugovornika kao napad koji ometa njihov odnos</a:t>
          </a:r>
        </a:p>
      </dgm:t>
    </dgm:pt>
    <dgm:pt modelId="{CD93E060-399A-457C-8C28-089FAD8BD390}" type="par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155AEDBB-0E5A-4F78-B853-A812A63C5B8D}" type="sib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5281374-E8FE-4FAD-A717-01A3EB9CA103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češće dijele osjećaje i tajne</a:t>
          </a:r>
        </a:p>
      </dgm:t>
    </dgm:pt>
    <dgm:pt modelId="{6236FA47-5D14-43A5-A391-6902A5643C0F}" type="parTrans" cxnId="{C53FB503-AE2C-4F3E-8AD0-6204F78A351B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33146166-C26E-4DE4-A88E-1BADA6F53C88}" type="sibTrans" cxnId="{C53FB503-AE2C-4F3E-8AD0-6204F78A351B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78D07746-29C4-459E-8680-166075C2010F}">
      <dgm:prSet phldrT="[Tekst]" custT="1"/>
      <dgm:spPr/>
      <dgm:t>
        <a:bodyPr/>
        <a:lstStyle/>
        <a:p>
          <a:r>
            <a:rPr lang="hr-HR" sz="1400" noProof="0" dirty="0">
              <a:solidFill>
                <a:schemeClr val="accent3">
                  <a:lumMod val="95000"/>
                </a:schemeClr>
              </a:solidFill>
            </a:rPr>
            <a:t>koriste više zamjenica </a:t>
          </a:r>
          <a:r>
            <a:rPr lang="it-IT" sz="1400" dirty="0">
              <a:solidFill>
                <a:schemeClr val="accent3">
                  <a:lumMod val="95000"/>
                </a:schemeClr>
              </a:solidFill>
            </a:rPr>
            <a:t>„ti“ ili „mi“ </a:t>
          </a:r>
          <a:endParaRPr lang="hr-HR" sz="1400" dirty="0">
            <a:solidFill>
              <a:schemeClr val="accent3">
                <a:lumMod val="95000"/>
              </a:schemeClr>
            </a:solidFill>
          </a:endParaRPr>
        </a:p>
      </dgm:t>
    </dgm:pt>
    <dgm:pt modelId="{178D3204-3D27-4CB4-8957-E70AC08C2CF8}" type="par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FCD455C5-DF6E-4793-9A30-AF5F33248241}" type="sib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9567EB2-6DBD-40DC-8579-A82709812B6C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hr-HR" sz="1400" dirty="0">
            <a:solidFill>
              <a:schemeClr val="accent3">
                <a:lumMod val="95000"/>
              </a:schemeClr>
            </a:solidFill>
          </a:endParaRPr>
        </a:p>
      </dgm:t>
    </dgm:pt>
    <dgm:pt modelId="{E4381EF4-3B8E-4624-B5EF-4F345DA68DA6}" type="par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81301F11-0DEA-44AA-B13F-5F4A9D5BAC47}" type="sib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62A58321-6FB9-4EEE-84DA-9075EE87996E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prigovaraju ili osporavaju izjave sugovornika</a:t>
          </a:r>
        </a:p>
      </dgm:t>
    </dgm:pt>
    <dgm:pt modelId="{9EB6AE30-1479-4C13-A164-88A6183BA792}" type="parTrans" cxnId="{351471A8-D794-4B60-98DA-2646ECB0081A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A514A494-5206-4793-A305-5AC11F26D81F}" type="sibTrans" cxnId="{351471A8-D794-4B60-98DA-2646ECB0081A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E40E7D69-1338-42EE-9BAB-3DA1E118A319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raspravljaju o problemima međusobno, dijele iskustva i pružaju podršku</a:t>
          </a:r>
        </a:p>
      </dgm:t>
    </dgm:pt>
    <dgm:pt modelId="{813A46F1-A099-4526-9516-D0B90E6FB780}" type="parTrans" cxnId="{18D4EC4F-62E5-42F2-9F73-93D0CAE0DE66}">
      <dgm:prSet/>
      <dgm:spPr/>
      <dgm:t>
        <a:bodyPr/>
        <a:lstStyle/>
        <a:p>
          <a:endParaRPr lang="hr-HR"/>
        </a:p>
      </dgm:t>
    </dgm:pt>
    <dgm:pt modelId="{4E017860-E955-4778-9488-7CB514585EE1}" type="sibTrans" cxnId="{18D4EC4F-62E5-42F2-9F73-93D0CAE0DE66}">
      <dgm:prSet/>
      <dgm:spPr/>
      <dgm:t>
        <a:bodyPr/>
        <a:lstStyle/>
        <a:p>
          <a:endParaRPr lang="hr-HR"/>
        </a:p>
      </dgm:t>
    </dgm:pt>
    <dgm:pt modelId="{4B85E43C-DA97-447E-8257-6DCB4EF77913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vide agresivnost kao način razgovora</a:t>
          </a:r>
        </a:p>
      </dgm:t>
    </dgm:pt>
    <dgm:pt modelId="{C060A0CE-FFC9-4406-910C-E5CFCD7AAD74}" type="parTrans" cxnId="{B96CFE69-5B21-4FE4-ADC6-E2A5FBDD94D3}">
      <dgm:prSet/>
      <dgm:spPr/>
      <dgm:t>
        <a:bodyPr/>
        <a:lstStyle/>
        <a:p>
          <a:endParaRPr lang="hr-HR"/>
        </a:p>
      </dgm:t>
    </dgm:pt>
    <dgm:pt modelId="{683693E8-2DD6-4058-BF9A-C0B522F9E0EB}" type="sibTrans" cxnId="{B96CFE69-5B21-4FE4-ADC6-E2A5FBDD94D3}">
      <dgm:prSet/>
      <dgm:spPr/>
      <dgm:t>
        <a:bodyPr/>
        <a:lstStyle/>
        <a:p>
          <a:endParaRPr lang="hr-HR"/>
        </a:p>
      </dgm:t>
    </dgm:pt>
    <dgm:pt modelId="{E9928D48-B7E4-404D-8C9D-445F27AFD5EF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vole raspravljati o manje osobnim temama</a:t>
          </a:r>
        </a:p>
      </dgm:t>
    </dgm:pt>
    <dgm:pt modelId="{A7F4E7FF-64B4-4A67-A492-FD70BE4CAE19}" type="parTrans" cxnId="{57299AFE-15A1-451B-8F5C-CCA8F79423EF}">
      <dgm:prSet/>
      <dgm:spPr/>
      <dgm:t>
        <a:bodyPr/>
        <a:lstStyle/>
        <a:p>
          <a:endParaRPr lang="hr-HR"/>
        </a:p>
      </dgm:t>
    </dgm:pt>
    <dgm:pt modelId="{BEDBDAE8-47B0-4E03-AFB1-7F2EC477250F}" type="sibTrans" cxnId="{57299AFE-15A1-451B-8F5C-CCA8F79423EF}">
      <dgm:prSet/>
      <dgm:spPr/>
      <dgm:t>
        <a:bodyPr/>
        <a:lstStyle/>
        <a:p>
          <a:endParaRPr lang="hr-HR"/>
        </a:p>
      </dgm:t>
    </dgm:pt>
    <dgm:pt modelId="{8F81B492-2005-4226-B83E-8077075BE877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izjave koje se odnose na činjenice ili mišljenje</a:t>
          </a:r>
        </a:p>
      </dgm:t>
    </dgm:pt>
    <dgm:pt modelId="{303EC15E-38DA-486B-8A65-B0823BFC23D8}" type="parTrans" cxnId="{81F9FC88-F99F-491F-A3A6-93EBE6EF279A}">
      <dgm:prSet/>
      <dgm:spPr/>
      <dgm:t>
        <a:bodyPr/>
        <a:lstStyle/>
        <a:p>
          <a:endParaRPr lang="hr-HR"/>
        </a:p>
      </dgm:t>
    </dgm:pt>
    <dgm:pt modelId="{2E228A7C-5B4D-43F7-81EA-C9E4D7047E9A}" type="sibTrans" cxnId="{81F9FC88-F99F-491F-A3A6-93EBE6EF279A}">
      <dgm:prSet/>
      <dgm:spPr/>
      <dgm:t>
        <a:bodyPr/>
        <a:lstStyle/>
        <a:p>
          <a:endParaRPr lang="hr-HR"/>
        </a:p>
      </dgm:t>
    </dgm:pt>
    <dgm:pt modelId="{73F32C2F-6F55-4F9F-A209-737889A9EF32}">
      <dgm:prSet phldrT="[Tekst]" custT="1"/>
      <dgm:spPr/>
      <dgm:t>
        <a:bodyPr/>
        <a:lstStyle/>
        <a:p>
          <a:r>
            <a:rPr lang="hr-HR" sz="1400" dirty="0">
              <a:solidFill>
                <a:schemeClr val="accent3"/>
              </a:solidFill>
            </a:rPr>
            <a:t>traže rješenje problema</a:t>
          </a:r>
        </a:p>
      </dgm:t>
    </dgm:pt>
    <dgm:pt modelId="{7AAE0D48-150F-4129-B377-18CF74E17CE6}" type="parTrans" cxnId="{C58D1F8C-6472-44E3-B445-EE6D8F63008F}">
      <dgm:prSet/>
      <dgm:spPr/>
      <dgm:t>
        <a:bodyPr/>
        <a:lstStyle/>
        <a:p>
          <a:endParaRPr lang="hr-HR"/>
        </a:p>
      </dgm:t>
    </dgm:pt>
    <dgm:pt modelId="{36A4F94B-4B2B-42BB-8BB6-8A7DED4BD788}" type="sibTrans" cxnId="{C58D1F8C-6472-44E3-B445-EE6D8F63008F}">
      <dgm:prSet/>
      <dgm:spPr/>
      <dgm:t>
        <a:bodyPr/>
        <a:lstStyle/>
        <a:p>
          <a:endParaRPr lang="hr-HR"/>
        </a:p>
      </dgm:t>
    </dgm:pt>
    <dgm:pt modelId="{971E38FB-D84E-427C-B771-8DFB8F96B41A}" type="pres">
      <dgm:prSet presAssocID="{DE04A78D-EA69-4C66-8B76-F8C70118E1FE}" presName="compositeShape" presStyleCnt="0">
        <dgm:presLayoutVars>
          <dgm:chMax val="2"/>
          <dgm:dir/>
          <dgm:resizeHandles val="exact"/>
        </dgm:presLayoutVars>
      </dgm:prSet>
      <dgm:spPr/>
    </dgm:pt>
    <dgm:pt modelId="{3FAF7BBA-2044-4E2F-B2FD-37A0D4805FC5}" type="pres">
      <dgm:prSet presAssocID="{DE04A78D-EA69-4C66-8B76-F8C70118E1FE}" presName="divider" presStyleLbl="fgShp" presStyleIdx="0" presStyleCnt="1"/>
      <dgm:spPr/>
    </dgm:pt>
    <dgm:pt modelId="{6AB13AFE-2322-4490-941F-01C5A1ABE6A7}" type="pres">
      <dgm:prSet presAssocID="{446BF049-2B30-4FC6-A1BC-BE837396D715}" presName="downArrow" presStyleLbl="node1" presStyleIdx="0" presStyleCnt="2"/>
      <dgm:spPr/>
    </dgm:pt>
    <dgm:pt modelId="{14C801C8-2C2D-4156-AFB9-F53F76624E2F}" type="pres">
      <dgm:prSet presAssocID="{446BF049-2B30-4FC6-A1BC-BE837396D715}" presName="downArrowText" presStyleLbl="revTx" presStyleIdx="0" presStyleCnt="2" custScaleX="148647" custScaleY="96523">
        <dgm:presLayoutVars>
          <dgm:bulletEnabled val="1"/>
        </dgm:presLayoutVars>
      </dgm:prSet>
      <dgm:spPr/>
    </dgm:pt>
    <dgm:pt modelId="{9039FDD6-9D7B-4D3D-A824-9C1B186A7FFE}" type="pres">
      <dgm:prSet presAssocID="{59567EB2-6DBD-40DC-8579-A82709812B6C}" presName="upArrow" presStyleLbl="node1" presStyleIdx="1" presStyleCnt="2"/>
      <dgm:spPr/>
    </dgm:pt>
    <dgm:pt modelId="{AD090D9A-8D72-4C0C-8B2D-65C8AF8AD7A7}" type="pres">
      <dgm:prSet presAssocID="{59567EB2-6DBD-40DC-8579-A82709812B6C}" presName="upArrowText" presStyleLbl="revTx" presStyleIdx="1" presStyleCnt="2" custScaleX="158030" custScaleY="95834" custLinFactNeighborX="13760" custLinFactNeighborY="-8889">
        <dgm:presLayoutVars>
          <dgm:bulletEnabled val="1"/>
        </dgm:presLayoutVars>
      </dgm:prSet>
      <dgm:spPr/>
    </dgm:pt>
  </dgm:ptLst>
  <dgm:cxnLst>
    <dgm:cxn modelId="{C53FB503-AE2C-4F3E-8AD0-6204F78A351B}" srcId="{446BF049-2B30-4FC6-A1BC-BE837396D715}" destId="{55281374-E8FE-4FAD-A717-01A3EB9CA103}" srcOrd="2" destOrd="0" parTransId="{6236FA47-5D14-43A5-A391-6902A5643C0F}" sibTransId="{33146166-C26E-4DE4-A88E-1BADA6F53C88}"/>
    <dgm:cxn modelId="{D4A3920E-AA0A-4045-BD09-BCF80332D24D}" type="presOf" srcId="{4B85E43C-DA97-447E-8257-6DCB4EF77913}" destId="{AD090D9A-8D72-4C0C-8B2D-65C8AF8AD7A7}" srcOrd="0" destOrd="2" presId="urn:microsoft.com/office/officeart/2005/8/layout/arrow3"/>
    <dgm:cxn modelId="{8C81910F-B60E-4A29-A419-29A630AB0058}" type="presOf" srcId="{9F9DDE2C-32C4-46C7-9EA8-CA45098132C7}" destId="{14C801C8-2C2D-4156-AFB9-F53F76624E2F}" srcOrd="0" destOrd="2" presId="urn:microsoft.com/office/officeart/2005/8/layout/arrow3"/>
    <dgm:cxn modelId="{505A7515-C99C-4BF4-9D00-992F6CD70FBA}" type="presOf" srcId="{E9928D48-B7E4-404D-8C9D-445F27AFD5EF}" destId="{AD090D9A-8D72-4C0C-8B2D-65C8AF8AD7A7}" srcOrd="0" destOrd="4" presId="urn:microsoft.com/office/officeart/2005/8/layout/arrow3"/>
    <dgm:cxn modelId="{90178C19-A0F0-4DD1-AA41-0C80701DBF1E}" type="presOf" srcId="{55281374-E8FE-4FAD-A717-01A3EB9CA103}" destId="{14C801C8-2C2D-4156-AFB9-F53F76624E2F}" srcOrd="0" destOrd="3" presId="urn:microsoft.com/office/officeart/2005/8/layout/arrow3"/>
    <dgm:cxn modelId="{4B57A633-A237-4254-9158-48E6C6DBF3E4}" type="presOf" srcId="{8F81B492-2005-4226-B83E-8077075BE877}" destId="{AD090D9A-8D72-4C0C-8B2D-65C8AF8AD7A7}" srcOrd="0" destOrd="3" presId="urn:microsoft.com/office/officeart/2005/8/layout/arrow3"/>
    <dgm:cxn modelId="{B96CFE69-5B21-4FE4-ADC6-E2A5FBDD94D3}" srcId="{59567EB2-6DBD-40DC-8579-A82709812B6C}" destId="{4B85E43C-DA97-447E-8257-6DCB4EF77913}" srcOrd="1" destOrd="0" parTransId="{C060A0CE-FFC9-4406-910C-E5CFCD7AAD74}" sibTransId="{683693E8-2DD6-4058-BF9A-C0B522F9E0EB}"/>
    <dgm:cxn modelId="{18D4EC4F-62E5-42F2-9F73-93D0CAE0DE66}" srcId="{446BF049-2B30-4FC6-A1BC-BE837396D715}" destId="{E40E7D69-1338-42EE-9BAB-3DA1E118A319}" srcOrd="3" destOrd="0" parTransId="{813A46F1-A099-4526-9516-D0B90E6FB780}" sibTransId="{4E017860-E955-4778-9488-7CB514585EE1}"/>
    <dgm:cxn modelId="{06EFA970-81CD-446A-AEF2-62C0AFCF743A}" type="presOf" srcId="{DE04A78D-EA69-4C66-8B76-F8C70118E1FE}" destId="{971E38FB-D84E-427C-B771-8DFB8F96B41A}" srcOrd="0" destOrd="0" presId="urn:microsoft.com/office/officeart/2005/8/layout/arrow3"/>
    <dgm:cxn modelId="{81F9FC88-F99F-491F-A3A6-93EBE6EF279A}" srcId="{59567EB2-6DBD-40DC-8579-A82709812B6C}" destId="{8F81B492-2005-4226-B83E-8077075BE877}" srcOrd="2" destOrd="0" parTransId="{303EC15E-38DA-486B-8A65-B0823BFC23D8}" sibTransId="{2E228A7C-5B4D-43F7-81EA-C9E4D7047E9A}"/>
    <dgm:cxn modelId="{C58D1F8C-6472-44E3-B445-EE6D8F63008F}" srcId="{59567EB2-6DBD-40DC-8579-A82709812B6C}" destId="{73F32C2F-6F55-4F9F-A209-737889A9EF32}" srcOrd="4" destOrd="0" parTransId="{7AAE0D48-150F-4129-B377-18CF74E17CE6}" sibTransId="{36A4F94B-4B2B-42BB-8BB6-8A7DED4BD788}"/>
    <dgm:cxn modelId="{8D6D7793-02BB-4FEC-8721-773AAC1F750E}" srcId="{446BF049-2B30-4FC6-A1BC-BE837396D715}" destId="{9F9DDE2C-32C4-46C7-9EA8-CA45098132C7}" srcOrd="1" destOrd="0" parTransId="{CD93E060-399A-457C-8C28-089FAD8BD390}" sibTransId="{155AEDBB-0E5A-4F78-B853-A812A63C5B8D}"/>
    <dgm:cxn modelId="{1C1333A2-AAD8-4189-A5C0-1F55D51DAA4A}" type="presOf" srcId="{62A58321-6FB9-4EEE-84DA-9075EE87996E}" destId="{AD090D9A-8D72-4C0C-8B2D-65C8AF8AD7A7}" srcOrd="0" destOrd="1" presId="urn:microsoft.com/office/officeart/2005/8/layout/arrow3"/>
    <dgm:cxn modelId="{351471A8-D794-4B60-98DA-2646ECB0081A}" srcId="{59567EB2-6DBD-40DC-8579-A82709812B6C}" destId="{62A58321-6FB9-4EEE-84DA-9075EE87996E}" srcOrd="0" destOrd="0" parTransId="{9EB6AE30-1479-4C13-A164-88A6183BA792}" sibTransId="{A514A494-5206-4793-A305-5AC11F26D81F}"/>
    <dgm:cxn modelId="{9CE9FFA9-D427-4AA2-B748-D05A63B695CC}" srcId="{446BF049-2B30-4FC6-A1BC-BE837396D715}" destId="{78D07746-29C4-459E-8680-166075C2010F}" srcOrd="0" destOrd="0" parTransId="{178D3204-3D27-4CB4-8957-E70AC08C2CF8}" sibTransId="{FCD455C5-DF6E-4793-9A30-AF5F33248241}"/>
    <dgm:cxn modelId="{24DE3EB2-2488-49F3-930C-30DD6204CDC8}" type="presOf" srcId="{59567EB2-6DBD-40DC-8579-A82709812B6C}" destId="{AD090D9A-8D72-4C0C-8B2D-65C8AF8AD7A7}" srcOrd="0" destOrd="0" presId="urn:microsoft.com/office/officeart/2005/8/layout/arrow3"/>
    <dgm:cxn modelId="{FEE630B3-D861-477D-ADEE-1B00ECFE9939}" type="presOf" srcId="{E40E7D69-1338-42EE-9BAB-3DA1E118A319}" destId="{14C801C8-2C2D-4156-AFB9-F53F76624E2F}" srcOrd="0" destOrd="4" presId="urn:microsoft.com/office/officeart/2005/8/layout/arrow3"/>
    <dgm:cxn modelId="{EB3820BA-0DE4-4360-A80E-5121207420B8}" srcId="{DE04A78D-EA69-4C66-8B76-F8C70118E1FE}" destId="{446BF049-2B30-4FC6-A1BC-BE837396D715}" srcOrd="0" destOrd="0" parTransId="{295A6682-0533-42CC-AF06-DDAFBEB6AFFD}" sibTransId="{DE404420-9784-44A9-9A62-1A55F6EACF04}"/>
    <dgm:cxn modelId="{A7CB82BA-1267-4D53-A063-D1E44BA4EF37}" type="presOf" srcId="{73F32C2F-6F55-4F9F-A209-737889A9EF32}" destId="{AD090D9A-8D72-4C0C-8B2D-65C8AF8AD7A7}" srcOrd="0" destOrd="5" presId="urn:microsoft.com/office/officeart/2005/8/layout/arrow3"/>
    <dgm:cxn modelId="{538C10DB-CE80-4F7E-8C38-291826061981}" type="presOf" srcId="{78D07746-29C4-459E-8680-166075C2010F}" destId="{14C801C8-2C2D-4156-AFB9-F53F76624E2F}" srcOrd="0" destOrd="1" presId="urn:microsoft.com/office/officeart/2005/8/layout/arrow3"/>
    <dgm:cxn modelId="{A71BC2E0-4E72-4794-8D1D-6607A5308A79}" type="presOf" srcId="{446BF049-2B30-4FC6-A1BC-BE837396D715}" destId="{14C801C8-2C2D-4156-AFB9-F53F76624E2F}" srcOrd="0" destOrd="0" presId="urn:microsoft.com/office/officeart/2005/8/layout/arrow3"/>
    <dgm:cxn modelId="{A941E8ED-9D04-4EA5-AF6E-C1A3B18DA3EE}" srcId="{DE04A78D-EA69-4C66-8B76-F8C70118E1FE}" destId="{59567EB2-6DBD-40DC-8579-A82709812B6C}" srcOrd="1" destOrd="0" parTransId="{E4381EF4-3B8E-4624-B5EF-4F345DA68DA6}" sibTransId="{81301F11-0DEA-44AA-B13F-5F4A9D5BAC47}"/>
    <dgm:cxn modelId="{57299AFE-15A1-451B-8F5C-CCA8F79423EF}" srcId="{59567EB2-6DBD-40DC-8579-A82709812B6C}" destId="{E9928D48-B7E4-404D-8C9D-445F27AFD5EF}" srcOrd="3" destOrd="0" parTransId="{A7F4E7FF-64B4-4A67-A492-FD70BE4CAE19}" sibTransId="{BEDBDAE8-47B0-4E03-AFB1-7F2EC477250F}"/>
    <dgm:cxn modelId="{D009F998-7CA3-4BCE-B806-160747872E42}" type="presParOf" srcId="{971E38FB-D84E-427C-B771-8DFB8F96B41A}" destId="{3FAF7BBA-2044-4E2F-B2FD-37A0D4805FC5}" srcOrd="0" destOrd="0" presId="urn:microsoft.com/office/officeart/2005/8/layout/arrow3"/>
    <dgm:cxn modelId="{22666314-498A-4EEF-A07C-71F2C6201534}" type="presParOf" srcId="{971E38FB-D84E-427C-B771-8DFB8F96B41A}" destId="{6AB13AFE-2322-4490-941F-01C5A1ABE6A7}" srcOrd="1" destOrd="0" presId="urn:microsoft.com/office/officeart/2005/8/layout/arrow3"/>
    <dgm:cxn modelId="{195667BA-F686-4A7B-98D4-7C9A6503FA94}" type="presParOf" srcId="{971E38FB-D84E-427C-B771-8DFB8F96B41A}" destId="{14C801C8-2C2D-4156-AFB9-F53F76624E2F}" srcOrd="2" destOrd="0" presId="urn:microsoft.com/office/officeart/2005/8/layout/arrow3"/>
    <dgm:cxn modelId="{088F46ED-B647-48AD-9A12-7034A578AD82}" type="presParOf" srcId="{971E38FB-D84E-427C-B771-8DFB8F96B41A}" destId="{9039FDD6-9D7B-4D3D-A824-9C1B186A7FFE}" srcOrd="3" destOrd="0" presId="urn:microsoft.com/office/officeart/2005/8/layout/arrow3"/>
    <dgm:cxn modelId="{0D0E0829-78DF-4314-8A5A-246C57D57B56}" type="presParOf" srcId="{971E38FB-D84E-427C-B771-8DFB8F96B41A}" destId="{AD090D9A-8D72-4C0C-8B2D-65C8AF8AD7A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78F22D4-15B2-48C1-AFA1-BAA5FEFE1540}" type="doc">
      <dgm:prSet loTypeId="urn:microsoft.com/office/officeart/2005/8/layout/arrow6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hr-HR"/>
        </a:p>
      </dgm:t>
    </dgm:pt>
    <dgm:pt modelId="{E0153A7B-0471-472E-A7D3-B51B78613E4B}">
      <dgm:prSet phldrT="[Tekst]"/>
      <dgm:spPr/>
      <dgm:t>
        <a:bodyPr/>
        <a:lstStyle/>
        <a:p>
          <a:r>
            <a:rPr lang="hr-HR" dirty="0">
              <a:solidFill>
                <a:srgbClr val="7030A0"/>
              </a:solidFill>
            </a:rPr>
            <a:t>Svijet djevojčica</a:t>
          </a:r>
        </a:p>
      </dgm:t>
    </dgm:pt>
    <dgm:pt modelId="{37F05170-A110-4E86-88CB-A5949539B29A}" type="parTrans" cxnId="{ED620B16-9C91-4BB0-A6EC-9CBD9E2C2AF3}">
      <dgm:prSet/>
      <dgm:spPr/>
      <dgm:t>
        <a:bodyPr/>
        <a:lstStyle/>
        <a:p>
          <a:endParaRPr lang="hr-HR"/>
        </a:p>
      </dgm:t>
    </dgm:pt>
    <dgm:pt modelId="{F2E351E8-3E27-4465-B325-531F6C6A3B17}" type="sibTrans" cxnId="{ED620B16-9C91-4BB0-A6EC-9CBD9E2C2AF3}">
      <dgm:prSet/>
      <dgm:spPr/>
      <dgm:t>
        <a:bodyPr/>
        <a:lstStyle/>
        <a:p>
          <a:endParaRPr lang="hr-HR"/>
        </a:p>
      </dgm:t>
    </dgm:pt>
    <dgm:pt modelId="{F04756D4-616C-43E3-887E-5721F0ED6836}">
      <dgm:prSet phldrT="[Tekst]"/>
      <dgm:spPr/>
      <dgm:t>
        <a:bodyPr/>
        <a:lstStyle/>
        <a:p>
          <a:r>
            <a:rPr lang="hr-HR" dirty="0">
              <a:solidFill>
                <a:schemeClr val="accent1">
                  <a:lumMod val="50000"/>
                </a:schemeClr>
              </a:solidFill>
            </a:rPr>
            <a:t>Svijet dječaka</a:t>
          </a:r>
        </a:p>
      </dgm:t>
    </dgm:pt>
    <dgm:pt modelId="{CB3A5E74-821A-43F3-A54B-793F0097ED2C}" type="parTrans" cxnId="{504D8CA5-4562-4EB8-9E97-850DF099177D}">
      <dgm:prSet/>
      <dgm:spPr/>
      <dgm:t>
        <a:bodyPr/>
        <a:lstStyle/>
        <a:p>
          <a:endParaRPr lang="hr-HR"/>
        </a:p>
      </dgm:t>
    </dgm:pt>
    <dgm:pt modelId="{C2EEA5B8-7C2A-4A3A-B912-D767D8FD099A}" type="sibTrans" cxnId="{504D8CA5-4562-4EB8-9E97-850DF099177D}">
      <dgm:prSet/>
      <dgm:spPr/>
      <dgm:t>
        <a:bodyPr/>
        <a:lstStyle/>
        <a:p>
          <a:endParaRPr lang="hr-HR"/>
        </a:p>
      </dgm:t>
    </dgm:pt>
    <dgm:pt modelId="{1778D0E9-B083-4DDE-98CF-6381CA5E084D}" type="pres">
      <dgm:prSet presAssocID="{578F22D4-15B2-48C1-AFA1-BAA5FEFE1540}" presName="compositeShape" presStyleCnt="0">
        <dgm:presLayoutVars>
          <dgm:chMax val="2"/>
          <dgm:dir/>
          <dgm:resizeHandles val="exact"/>
        </dgm:presLayoutVars>
      </dgm:prSet>
      <dgm:spPr/>
    </dgm:pt>
    <dgm:pt modelId="{2C4F65D6-E4BC-4663-A2BE-2D1473E7536C}" type="pres">
      <dgm:prSet presAssocID="{578F22D4-15B2-48C1-AFA1-BAA5FEFE1540}" presName="ribbon" presStyleLbl="node1" presStyleIdx="0" presStyleCnt="1" custScaleX="112768" custScaleY="66667" custLinFactNeighborX="1394" custLinFactNeighborY="-9596"/>
      <dgm:spPr/>
    </dgm:pt>
    <dgm:pt modelId="{1812275E-3463-4406-8B7E-3EB177BDC1A2}" type="pres">
      <dgm:prSet presAssocID="{578F22D4-15B2-48C1-AFA1-BAA5FEFE1540}" presName="leftArrowText" presStyleLbl="node1" presStyleIdx="0" presStyleCnt="1" custScaleX="139057" custScaleY="55329" custLinFactNeighborX="-13468" custLinFactNeighborY="-12698">
        <dgm:presLayoutVars>
          <dgm:chMax val="0"/>
          <dgm:bulletEnabled val="1"/>
        </dgm:presLayoutVars>
      </dgm:prSet>
      <dgm:spPr/>
    </dgm:pt>
    <dgm:pt modelId="{5A89923F-76A2-4585-9DF8-B0382108F4D3}" type="pres">
      <dgm:prSet presAssocID="{578F22D4-15B2-48C1-AFA1-BAA5FEFE1540}" presName="rightArrowText" presStyleLbl="node1" presStyleIdx="0" presStyleCnt="1" custScaleX="109372" custScaleY="74824" custLinFactNeighborX="15070" custLinFactNeighborY="-21314">
        <dgm:presLayoutVars>
          <dgm:chMax val="0"/>
          <dgm:bulletEnabled val="1"/>
        </dgm:presLayoutVars>
      </dgm:prSet>
      <dgm:spPr/>
    </dgm:pt>
  </dgm:ptLst>
  <dgm:cxnLst>
    <dgm:cxn modelId="{ED620B16-9C91-4BB0-A6EC-9CBD9E2C2AF3}" srcId="{578F22D4-15B2-48C1-AFA1-BAA5FEFE1540}" destId="{E0153A7B-0471-472E-A7D3-B51B78613E4B}" srcOrd="0" destOrd="0" parTransId="{37F05170-A110-4E86-88CB-A5949539B29A}" sibTransId="{F2E351E8-3E27-4465-B325-531F6C6A3B17}"/>
    <dgm:cxn modelId="{F932DFA4-BE46-476C-991F-DABEB21E52BA}" type="presOf" srcId="{578F22D4-15B2-48C1-AFA1-BAA5FEFE1540}" destId="{1778D0E9-B083-4DDE-98CF-6381CA5E084D}" srcOrd="0" destOrd="0" presId="urn:microsoft.com/office/officeart/2005/8/layout/arrow6"/>
    <dgm:cxn modelId="{504D8CA5-4562-4EB8-9E97-850DF099177D}" srcId="{578F22D4-15B2-48C1-AFA1-BAA5FEFE1540}" destId="{F04756D4-616C-43E3-887E-5721F0ED6836}" srcOrd="1" destOrd="0" parTransId="{CB3A5E74-821A-43F3-A54B-793F0097ED2C}" sibTransId="{C2EEA5B8-7C2A-4A3A-B912-D767D8FD099A}"/>
    <dgm:cxn modelId="{60927CB9-CDF5-46B0-A140-96774887E392}" type="presOf" srcId="{F04756D4-616C-43E3-887E-5721F0ED6836}" destId="{5A89923F-76A2-4585-9DF8-B0382108F4D3}" srcOrd="0" destOrd="0" presId="urn:microsoft.com/office/officeart/2005/8/layout/arrow6"/>
    <dgm:cxn modelId="{78EEB3E3-9205-4AD1-9EB3-0532F51A68EA}" type="presOf" srcId="{E0153A7B-0471-472E-A7D3-B51B78613E4B}" destId="{1812275E-3463-4406-8B7E-3EB177BDC1A2}" srcOrd="0" destOrd="0" presId="urn:microsoft.com/office/officeart/2005/8/layout/arrow6"/>
    <dgm:cxn modelId="{B1982499-A0A5-440B-9520-DD4D544F0190}" type="presParOf" srcId="{1778D0E9-B083-4DDE-98CF-6381CA5E084D}" destId="{2C4F65D6-E4BC-4663-A2BE-2D1473E7536C}" srcOrd="0" destOrd="0" presId="urn:microsoft.com/office/officeart/2005/8/layout/arrow6"/>
    <dgm:cxn modelId="{C9C837DD-F198-40F4-A61E-C806E7AE8483}" type="presParOf" srcId="{1778D0E9-B083-4DDE-98CF-6381CA5E084D}" destId="{1812275E-3463-4406-8B7E-3EB177BDC1A2}" srcOrd="1" destOrd="0" presId="urn:microsoft.com/office/officeart/2005/8/layout/arrow6"/>
    <dgm:cxn modelId="{A43370F1-898B-4D3E-B19B-A81D252602E3}" type="presParOf" srcId="{1778D0E9-B083-4DDE-98CF-6381CA5E084D}" destId="{5A89923F-76A2-4585-9DF8-B0382108F4D3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C788B5-3803-4AD0-B279-14DBE7E8C76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FD4DDC8-58DA-47DC-83AB-EA866D8B6469}">
      <dgm:prSet phldrT="[Teks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sz="1600" dirty="0">
              <a:solidFill>
                <a:schemeClr val="tx1"/>
              </a:solidFill>
            </a:rPr>
            <a:t>komunikacija postaje opterećena i zaustavljena prikrivenim okrivljavanjima i optuživanjima </a:t>
          </a:r>
        </a:p>
      </dgm:t>
    </dgm:pt>
    <dgm:pt modelId="{4C48A476-9BB7-497C-BD47-43785C9F8E7C}" type="parTrans" cxnId="{46C7E6E0-6284-4D01-A3C9-66A1FF74045C}">
      <dgm:prSet/>
      <dgm:spPr/>
      <dgm:t>
        <a:bodyPr/>
        <a:lstStyle/>
        <a:p>
          <a:endParaRPr lang="hr-HR"/>
        </a:p>
      </dgm:t>
    </dgm:pt>
    <dgm:pt modelId="{3A15F7EF-E4E4-4108-B78C-EEC876566310}" type="sibTrans" cxnId="{46C7E6E0-6284-4D01-A3C9-66A1FF74045C}">
      <dgm:prSet/>
      <dgm:spPr/>
      <dgm:t>
        <a:bodyPr/>
        <a:lstStyle/>
        <a:p>
          <a:endParaRPr lang="hr-HR"/>
        </a:p>
      </dgm:t>
    </dgm:pt>
    <dgm:pt modelId="{CC7D4F0E-935C-49D9-B1FC-E1F91B6AD9A7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sz="1600" dirty="0">
              <a:solidFill>
                <a:schemeClr val="tx1"/>
              </a:solidFill>
            </a:rPr>
            <a:t>ugoda koju zajednički razgovori predstavljaju nestaje i gubi svoju moć stvaranja bliskosti</a:t>
          </a:r>
        </a:p>
      </dgm:t>
    </dgm:pt>
    <dgm:pt modelId="{69F7AF6D-885A-4DE7-9B5A-04726CCA2B88}" type="parTrans" cxnId="{A8955BDA-D99E-4AEE-BAEB-2D09874812D5}">
      <dgm:prSet/>
      <dgm:spPr/>
      <dgm:t>
        <a:bodyPr/>
        <a:lstStyle/>
        <a:p>
          <a:endParaRPr lang="hr-HR"/>
        </a:p>
      </dgm:t>
    </dgm:pt>
    <dgm:pt modelId="{75370B8C-43FF-4801-89E5-CAE06CF921ED}" type="sibTrans" cxnId="{A8955BDA-D99E-4AEE-BAEB-2D09874812D5}">
      <dgm:prSet/>
      <dgm:spPr/>
      <dgm:t>
        <a:bodyPr/>
        <a:lstStyle/>
        <a:p>
          <a:endParaRPr lang="hr-HR"/>
        </a:p>
      </dgm:t>
    </dgm:pt>
    <dgm:pt modelId="{D7F198C6-5B0E-48D1-8972-75DD960E9695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sz="1600" dirty="0">
              <a:solidFill>
                <a:schemeClr val="tx1"/>
              </a:solidFill>
            </a:rPr>
            <a:t>manji problemi koji bi se mogli lako riješiti postaju izvor sukoba zbog indirektnosti i obrambenog stava osobe koja šalje poruku i prisutnosti „gluhe pjege“ kod osobe koja prima poruku</a:t>
          </a:r>
        </a:p>
      </dgm:t>
    </dgm:pt>
    <dgm:pt modelId="{E0250106-799A-4507-B1CF-A579C151BB7A}" type="parTrans" cxnId="{0F07D7E9-0DB3-4F4E-B100-1742EA2F34BE}">
      <dgm:prSet/>
      <dgm:spPr/>
      <dgm:t>
        <a:bodyPr/>
        <a:lstStyle/>
        <a:p>
          <a:endParaRPr lang="hr-HR"/>
        </a:p>
      </dgm:t>
    </dgm:pt>
    <dgm:pt modelId="{9E933F7F-8986-4860-A3FB-3BE001FA6DEB}" type="sibTrans" cxnId="{0F07D7E9-0DB3-4F4E-B100-1742EA2F34BE}">
      <dgm:prSet/>
      <dgm:spPr/>
      <dgm:t>
        <a:bodyPr/>
        <a:lstStyle/>
        <a:p>
          <a:endParaRPr lang="hr-HR"/>
        </a:p>
      </dgm:t>
    </dgm:pt>
    <dgm:pt modelId="{797FD663-108D-4A6F-ABC4-F70C163B04AE}" type="pres">
      <dgm:prSet presAssocID="{43C788B5-3803-4AD0-B279-14DBE7E8C76F}" presName="diagram" presStyleCnt="0">
        <dgm:presLayoutVars>
          <dgm:dir/>
          <dgm:resizeHandles val="exact"/>
        </dgm:presLayoutVars>
      </dgm:prSet>
      <dgm:spPr/>
    </dgm:pt>
    <dgm:pt modelId="{8B3E74AC-BE8B-4629-9726-AE52F2E13D0B}" type="pres">
      <dgm:prSet presAssocID="{1FD4DDC8-58DA-47DC-83AB-EA866D8B6469}" presName="node" presStyleLbl="node1" presStyleIdx="0" presStyleCnt="3" custScaleX="119709" custScaleY="166966">
        <dgm:presLayoutVars>
          <dgm:bulletEnabled val="1"/>
        </dgm:presLayoutVars>
      </dgm:prSet>
      <dgm:spPr/>
    </dgm:pt>
    <dgm:pt modelId="{EED20FAE-BF2B-44FC-AA69-3E7A7D130DAF}" type="pres">
      <dgm:prSet presAssocID="{3A15F7EF-E4E4-4108-B78C-EEC876566310}" presName="sibTrans" presStyleLbl="sibTrans2D1" presStyleIdx="0" presStyleCnt="2"/>
      <dgm:spPr/>
    </dgm:pt>
    <dgm:pt modelId="{F54861C4-7DC3-4A46-9053-13107ECA4D99}" type="pres">
      <dgm:prSet presAssocID="{3A15F7EF-E4E4-4108-B78C-EEC876566310}" presName="connectorText" presStyleLbl="sibTrans2D1" presStyleIdx="0" presStyleCnt="2"/>
      <dgm:spPr/>
    </dgm:pt>
    <dgm:pt modelId="{FD248E93-C834-4149-8472-21614AB63BDC}" type="pres">
      <dgm:prSet presAssocID="{CC7D4F0E-935C-49D9-B1FC-E1F91B6AD9A7}" presName="node" presStyleLbl="node1" presStyleIdx="1" presStyleCnt="3" custScaleX="108773" custScaleY="159392">
        <dgm:presLayoutVars>
          <dgm:bulletEnabled val="1"/>
        </dgm:presLayoutVars>
      </dgm:prSet>
      <dgm:spPr/>
    </dgm:pt>
    <dgm:pt modelId="{1886AB61-A02A-499D-825B-0816B0C1DD16}" type="pres">
      <dgm:prSet presAssocID="{75370B8C-43FF-4801-89E5-CAE06CF921ED}" presName="sibTrans" presStyleLbl="sibTrans2D1" presStyleIdx="1" presStyleCnt="2"/>
      <dgm:spPr/>
    </dgm:pt>
    <dgm:pt modelId="{11303C17-A263-4106-9F74-38A8ABC7B376}" type="pres">
      <dgm:prSet presAssocID="{75370B8C-43FF-4801-89E5-CAE06CF921ED}" presName="connectorText" presStyleLbl="sibTrans2D1" presStyleIdx="1" presStyleCnt="2"/>
      <dgm:spPr/>
    </dgm:pt>
    <dgm:pt modelId="{A75F69E6-76FA-43ED-9D9E-838E336510FC}" type="pres">
      <dgm:prSet presAssocID="{D7F198C6-5B0E-48D1-8972-75DD960E9695}" presName="node" presStyleLbl="node1" presStyleIdx="2" presStyleCnt="3" custScaleX="133198" custScaleY="195838">
        <dgm:presLayoutVars>
          <dgm:bulletEnabled val="1"/>
        </dgm:presLayoutVars>
      </dgm:prSet>
      <dgm:spPr/>
    </dgm:pt>
  </dgm:ptLst>
  <dgm:cxnLst>
    <dgm:cxn modelId="{F551430B-1B90-472C-A75D-5896EE69205F}" type="presOf" srcId="{D7F198C6-5B0E-48D1-8972-75DD960E9695}" destId="{A75F69E6-76FA-43ED-9D9E-838E336510FC}" srcOrd="0" destOrd="0" presId="urn:microsoft.com/office/officeart/2005/8/layout/process5"/>
    <dgm:cxn modelId="{54D31417-21D9-4B0B-A980-E182F2DEF82D}" type="presOf" srcId="{43C788B5-3803-4AD0-B279-14DBE7E8C76F}" destId="{797FD663-108D-4A6F-ABC4-F70C163B04AE}" srcOrd="0" destOrd="0" presId="urn:microsoft.com/office/officeart/2005/8/layout/process5"/>
    <dgm:cxn modelId="{392F8C32-BCF5-412C-B522-FFB70302CD96}" type="presOf" srcId="{3A15F7EF-E4E4-4108-B78C-EEC876566310}" destId="{EED20FAE-BF2B-44FC-AA69-3E7A7D130DAF}" srcOrd="0" destOrd="0" presId="urn:microsoft.com/office/officeart/2005/8/layout/process5"/>
    <dgm:cxn modelId="{4387913D-752D-4DF4-9885-203B40A8B43E}" type="presOf" srcId="{CC7D4F0E-935C-49D9-B1FC-E1F91B6AD9A7}" destId="{FD248E93-C834-4149-8472-21614AB63BDC}" srcOrd="0" destOrd="0" presId="urn:microsoft.com/office/officeart/2005/8/layout/process5"/>
    <dgm:cxn modelId="{36926376-9083-4743-A096-32914ADA8DE0}" type="presOf" srcId="{3A15F7EF-E4E4-4108-B78C-EEC876566310}" destId="{F54861C4-7DC3-4A46-9053-13107ECA4D99}" srcOrd="1" destOrd="0" presId="urn:microsoft.com/office/officeart/2005/8/layout/process5"/>
    <dgm:cxn modelId="{2F797956-5867-45A9-89FB-F5F90ED68169}" type="presOf" srcId="{75370B8C-43FF-4801-89E5-CAE06CF921ED}" destId="{11303C17-A263-4106-9F74-38A8ABC7B376}" srcOrd="1" destOrd="0" presId="urn:microsoft.com/office/officeart/2005/8/layout/process5"/>
    <dgm:cxn modelId="{4D65AFD7-8487-4277-839E-767A4C086E9E}" type="presOf" srcId="{75370B8C-43FF-4801-89E5-CAE06CF921ED}" destId="{1886AB61-A02A-499D-825B-0816B0C1DD16}" srcOrd="0" destOrd="0" presId="urn:microsoft.com/office/officeart/2005/8/layout/process5"/>
    <dgm:cxn modelId="{CCE0D7D8-9536-4A18-B075-C9E3474EAED6}" type="presOf" srcId="{1FD4DDC8-58DA-47DC-83AB-EA866D8B6469}" destId="{8B3E74AC-BE8B-4629-9726-AE52F2E13D0B}" srcOrd="0" destOrd="0" presId="urn:microsoft.com/office/officeart/2005/8/layout/process5"/>
    <dgm:cxn modelId="{A8955BDA-D99E-4AEE-BAEB-2D09874812D5}" srcId="{43C788B5-3803-4AD0-B279-14DBE7E8C76F}" destId="{CC7D4F0E-935C-49D9-B1FC-E1F91B6AD9A7}" srcOrd="1" destOrd="0" parTransId="{69F7AF6D-885A-4DE7-9B5A-04726CCA2B88}" sibTransId="{75370B8C-43FF-4801-89E5-CAE06CF921ED}"/>
    <dgm:cxn modelId="{46C7E6E0-6284-4D01-A3C9-66A1FF74045C}" srcId="{43C788B5-3803-4AD0-B279-14DBE7E8C76F}" destId="{1FD4DDC8-58DA-47DC-83AB-EA866D8B6469}" srcOrd="0" destOrd="0" parTransId="{4C48A476-9BB7-497C-BD47-43785C9F8E7C}" sibTransId="{3A15F7EF-E4E4-4108-B78C-EEC876566310}"/>
    <dgm:cxn modelId="{0F07D7E9-0DB3-4F4E-B100-1742EA2F34BE}" srcId="{43C788B5-3803-4AD0-B279-14DBE7E8C76F}" destId="{D7F198C6-5B0E-48D1-8972-75DD960E9695}" srcOrd="2" destOrd="0" parTransId="{E0250106-799A-4507-B1CF-A579C151BB7A}" sibTransId="{9E933F7F-8986-4860-A3FB-3BE001FA6DEB}"/>
    <dgm:cxn modelId="{281CD050-855C-4EAF-9293-362B186042E4}" type="presParOf" srcId="{797FD663-108D-4A6F-ABC4-F70C163B04AE}" destId="{8B3E74AC-BE8B-4629-9726-AE52F2E13D0B}" srcOrd="0" destOrd="0" presId="urn:microsoft.com/office/officeart/2005/8/layout/process5"/>
    <dgm:cxn modelId="{7F48BB6F-6E95-4037-871F-7E7E2DBEF247}" type="presParOf" srcId="{797FD663-108D-4A6F-ABC4-F70C163B04AE}" destId="{EED20FAE-BF2B-44FC-AA69-3E7A7D130DAF}" srcOrd="1" destOrd="0" presId="urn:microsoft.com/office/officeart/2005/8/layout/process5"/>
    <dgm:cxn modelId="{3C4B8A4D-310A-4B05-9684-15A285940F74}" type="presParOf" srcId="{EED20FAE-BF2B-44FC-AA69-3E7A7D130DAF}" destId="{F54861C4-7DC3-4A46-9053-13107ECA4D99}" srcOrd="0" destOrd="0" presId="urn:microsoft.com/office/officeart/2005/8/layout/process5"/>
    <dgm:cxn modelId="{D6744A04-31E3-48E5-B83A-19E85EDF6AC1}" type="presParOf" srcId="{797FD663-108D-4A6F-ABC4-F70C163B04AE}" destId="{FD248E93-C834-4149-8472-21614AB63BDC}" srcOrd="2" destOrd="0" presId="urn:microsoft.com/office/officeart/2005/8/layout/process5"/>
    <dgm:cxn modelId="{7897C833-3AF8-4326-966D-61C283CB441A}" type="presParOf" srcId="{797FD663-108D-4A6F-ABC4-F70C163B04AE}" destId="{1886AB61-A02A-499D-825B-0816B0C1DD16}" srcOrd="3" destOrd="0" presId="urn:microsoft.com/office/officeart/2005/8/layout/process5"/>
    <dgm:cxn modelId="{28F431F8-EEB0-4D50-B0F5-674D115A4495}" type="presParOf" srcId="{1886AB61-A02A-499D-825B-0816B0C1DD16}" destId="{11303C17-A263-4106-9F74-38A8ABC7B376}" srcOrd="0" destOrd="0" presId="urn:microsoft.com/office/officeart/2005/8/layout/process5"/>
    <dgm:cxn modelId="{77BF808D-D224-4C7D-A585-9DFDDAEDF70C}" type="presParOf" srcId="{797FD663-108D-4A6F-ABC4-F70C163B04AE}" destId="{A75F69E6-76FA-43ED-9D9E-838E336510FC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0422CC-6815-4783-8368-930021DDC4E7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D31887A-4AB0-4E3C-9A6B-E53D2525A10F}">
      <dgm:prSet phldrT="[Teks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dirty="0">
              <a:solidFill>
                <a:schemeClr val="tx1"/>
              </a:solidFill>
            </a:rPr>
            <a:t>pojedinci koji su konstantno dvosmisleni, nejasni i indirektni u razgovoru</a:t>
          </a:r>
        </a:p>
      </dgm:t>
    </dgm:pt>
    <dgm:pt modelId="{B3F51B9C-787E-4C75-9DE6-E6817D3F1B26}" type="parTrans" cxnId="{BD326530-6D88-4592-84B8-3CE4DE6068E6}">
      <dgm:prSet/>
      <dgm:spPr/>
      <dgm:t>
        <a:bodyPr/>
        <a:lstStyle/>
        <a:p>
          <a:endParaRPr lang="hr-HR"/>
        </a:p>
      </dgm:t>
    </dgm:pt>
    <dgm:pt modelId="{4DB3F139-1518-4F3C-AC13-FAD638F50B77}" type="sibTrans" cxnId="{BD326530-6D88-4592-84B8-3CE4DE6068E6}">
      <dgm:prSet/>
      <dgm:spPr/>
      <dgm:t>
        <a:bodyPr/>
        <a:lstStyle/>
        <a:p>
          <a:endParaRPr lang="hr-HR"/>
        </a:p>
      </dgm:t>
    </dgm:pt>
    <dgm:pt modelId="{CC473F97-7100-4335-B36E-B007551EB4D5}">
      <dgm:prSet phldrT="[Tekst]"/>
      <dgm:spPr/>
      <dgm:t>
        <a:bodyPr/>
        <a:lstStyle/>
        <a:p>
          <a:r>
            <a:rPr lang="hr-HR" dirty="0"/>
            <a:t>navode partnere da prerano donose netočne zaključke ili ignoriraju što je rečeno</a:t>
          </a:r>
        </a:p>
      </dgm:t>
    </dgm:pt>
    <dgm:pt modelId="{61CE64C5-FA5B-47A5-A634-CC0734233DD8}" type="parTrans" cxnId="{9C7D0C49-9A6B-4D42-829A-1E86DF7A2492}">
      <dgm:prSet/>
      <dgm:spPr/>
      <dgm:t>
        <a:bodyPr/>
        <a:lstStyle/>
        <a:p>
          <a:endParaRPr lang="hr-HR"/>
        </a:p>
      </dgm:t>
    </dgm:pt>
    <dgm:pt modelId="{41E08228-3504-4C5B-9DB7-73CAFB1ED54F}" type="sibTrans" cxnId="{9C7D0C49-9A6B-4D42-829A-1E86DF7A2492}">
      <dgm:prSet/>
      <dgm:spPr/>
      <dgm:t>
        <a:bodyPr/>
        <a:lstStyle/>
        <a:p>
          <a:endParaRPr lang="hr-HR"/>
        </a:p>
      </dgm:t>
    </dgm:pt>
    <dgm:pt modelId="{DD7D8CDD-D864-4B96-AAE2-C07A7DEAF475}">
      <dgm:prSet phldrT="[Teks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dirty="0">
              <a:solidFill>
                <a:schemeClr val="tx1"/>
              </a:solidFill>
            </a:rPr>
            <a:t>pojedinci koji imaju poteškoća u razumijevanju partnerovih poruka</a:t>
          </a:r>
        </a:p>
      </dgm:t>
    </dgm:pt>
    <dgm:pt modelId="{F60B467A-88F2-4411-BD8F-BDA98457E807}" type="parTrans" cxnId="{4B98D22A-54CE-403E-B449-D879E7B56E08}">
      <dgm:prSet/>
      <dgm:spPr/>
      <dgm:t>
        <a:bodyPr/>
        <a:lstStyle/>
        <a:p>
          <a:endParaRPr lang="hr-HR"/>
        </a:p>
      </dgm:t>
    </dgm:pt>
    <dgm:pt modelId="{DC9793FB-99E3-4211-92B6-BE687D074A9B}" type="sibTrans" cxnId="{4B98D22A-54CE-403E-B449-D879E7B56E08}">
      <dgm:prSet/>
      <dgm:spPr/>
      <dgm:t>
        <a:bodyPr/>
        <a:lstStyle/>
        <a:p>
          <a:endParaRPr lang="hr-HR"/>
        </a:p>
      </dgm:t>
    </dgm:pt>
    <dgm:pt modelId="{38C1647C-98BD-403D-932F-17C27D657EB8}">
      <dgm:prSet phldrT="[Tekst]"/>
      <dgm:spPr/>
      <dgm:t>
        <a:bodyPr/>
        <a:lstStyle/>
        <a:p>
          <a:r>
            <a:rPr lang="hr-HR" dirty="0"/>
            <a:t>krivo interpretiraju što je rečeno</a:t>
          </a:r>
        </a:p>
      </dgm:t>
    </dgm:pt>
    <dgm:pt modelId="{96239D8F-7FB2-42C3-B6C2-C92E26203474}" type="parTrans" cxnId="{70D77A8E-3DD2-4411-B824-0B58C6173665}">
      <dgm:prSet/>
      <dgm:spPr/>
      <dgm:t>
        <a:bodyPr/>
        <a:lstStyle/>
        <a:p>
          <a:endParaRPr lang="hr-HR"/>
        </a:p>
      </dgm:t>
    </dgm:pt>
    <dgm:pt modelId="{43D7D630-9CF7-474A-95C2-3A14C36E76CA}" type="sibTrans" cxnId="{70D77A8E-3DD2-4411-B824-0B58C6173665}">
      <dgm:prSet/>
      <dgm:spPr/>
      <dgm:t>
        <a:bodyPr/>
        <a:lstStyle/>
        <a:p>
          <a:endParaRPr lang="hr-HR"/>
        </a:p>
      </dgm:t>
    </dgm:pt>
    <dgm:pt modelId="{9D856EF5-7965-4709-8896-BAB4B32CEDB1}" type="pres">
      <dgm:prSet presAssocID="{EE0422CC-6815-4783-8368-930021DDC4E7}" presName="Name0" presStyleCnt="0">
        <dgm:presLayoutVars>
          <dgm:dir/>
          <dgm:animLvl val="lvl"/>
          <dgm:resizeHandles val="exact"/>
        </dgm:presLayoutVars>
      </dgm:prSet>
      <dgm:spPr/>
    </dgm:pt>
    <dgm:pt modelId="{7FDCB9D0-8B2A-4EE6-8768-68171851D679}" type="pres">
      <dgm:prSet presAssocID="{5D31887A-4AB0-4E3C-9A6B-E53D2525A10F}" presName="vertFlow" presStyleCnt="0"/>
      <dgm:spPr/>
    </dgm:pt>
    <dgm:pt modelId="{E9CFD4F7-FF38-46DD-B4FC-0C4BD8F8B7D0}" type="pres">
      <dgm:prSet presAssocID="{5D31887A-4AB0-4E3C-9A6B-E53D2525A10F}" presName="header" presStyleLbl="node1" presStyleIdx="0" presStyleCnt="2" custScaleX="95133" custScaleY="229172"/>
      <dgm:spPr/>
    </dgm:pt>
    <dgm:pt modelId="{3433A309-1153-4598-919D-431385A4D1E4}" type="pres">
      <dgm:prSet presAssocID="{61CE64C5-FA5B-47A5-A634-CC0734233DD8}" presName="parTrans" presStyleLbl="sibTrans2D1" presStyleIdx="0" presStyleCnt="2"/>
      <dgm:spPr/>
    </dgm:pt>
    <dgm:pt modelId="{CB83E9AE-A324-461A-AADB-52D2FBBA902A}" type="pres">
      <dgm:prSet presAssocID="{CC473F97-7100-4335-B36E-B007551EB4D5}" presName="child" presStyleLbl="alignAccFollowNode1" presStyleIdx="0" presStyleCnt="2" custScaleX="97727" custScaleY="159396">
        <dgm:presLayoutVars>
          <dgm:chMax val="0"/>
          <dgm:bulletEnabled val="1"/>
        </dgm:presLayoutVars>
      </dgm:prSet>
      <dgm:spPr/>
    </dgm:pt>
    <dgm:pt modelId="{AC8E59F3-F3C9-465F-8B08-16B17DA884C2}" type="pres">
      <dgm:prSet presAssocID="{5D31887A-4AB0-4E3C-9A6B-E53D2525A10F}" presName="hSp" presStyleCnt="0"/>
      <dgm:spPr/>
    </dgm:pt>
    <dgm:pt modelId="{0947E61A-8D8D-4A20-BFBC-056D097F012B}" type="pres">
      <dgm:prSet presAssocID="{DD7D8CDD-D864-4B96-AAE2-C07A7DEAF475}" presName="vertFlow" presStyleCnt="0"/>
      <dgm:spPr/>
    </dgm:pt>
    <dgm:pt modelId="{C4C215E5-2FE9-49F4-B486-BEF0DC1978A0}" type="pres">
      <dgm:prSet presAssocID="{DD7D8CDD-D864-4B96-AAE2-C07A7DEAF475}" presName="header" presStyleLbl="node1" presStyleIdx="1" presStyleCnt="2" custScaleX="98817" custScaleY="229393"/>
      <dgm:spPr/>
    </dgm:pt>
    <dgm:pt modelId="{0DEE81F0-6A0F-4F2C-B6A8-BEBA4F1ED788}" type="pres">
      <dgm:prSet presAssocID="{96239D8F-7FB2-42C3-B6C2-C92E26203474}" presName="parTrans" presStyleLbl="sibTrans2D1" presStyleIdx="1" presStyleCnt="2"/>
      <dgm:spPr/>
    </dgm:pt>
    <dgm:pt modelId="{2B5D84CC-A436-4CB0-ABD3-791AE0B5F59B}" type="pres">
      <dgm:prSet presAssocID="{38C1647C-98BD-403D-932F-17C27D657EB8}" presName="child" presStyleLbl="alignAccFollowNode1" presStyleIdx="1" presStyleCnt="2" custScaleX="93381" custScaleY="148416">
        <dgm:presLayoutVars>
          <dgm:chMax val="0"/>
          <dgm:bulletEnabled val="1"/>
        </dgm:presLayoutVars>
      </dgm:prSet>
      <dgm:spPr/>
    </dgm:pt>
  </dgm:ptLst>
  <dgm:cxnLst>
    <dgm:cxn modelId="{E0476906-5CD0-4B7D-9572-F63CAB156ECE}" type="presOf" srcId="{61CE64C5-FA5B-47A5-A634-CC0734233DD8}" destId="{3433A309-1153-4598-919D-431385A4D1E4}" srcOrd="0" destOrd="0" presId="urn:microsoft.com/office/officeart/2005/8/layout/lProcess1"/>
    <dgm:cxn modelId="{63512E09-893E-4F72-9536-5D78A36EB7C1}" type="presOf" srcId="{38C1647C-98BD-403D-932F-17C27D657EB8}" destId="{2B5D84CC-A436-4CB0-ABD3-791AE0B5F59B}" srcOrd="0" destOrd="0" presId="urn:microsoft.com/office/officeart/2005/8/layout/lProcess1"/>
    <dgm:cxn modelId="{D09B411E-2B44-4F9F-89E7-1AAA354DA677}" type="presOf" srcId="{EE0422CC-6815-4783-8368-930021DDC4E7}" destId="{9D856EF5-7965-4709-8896-BAB4B32CEDB1}" srcOrd="0" destOrd="0" presId="urn:microsoft.com/office/officeart/2005/8/layout/lProcess1"/>
    <dgm:cxn modelId="{88AE691E-4010-4000-8A3D-B730802F3E3F}" type="presOf" srcId="{5D31887A-4AB0-4E3C-9A6B-E53D2525A10F}" destId="{E9CFD4F7-FF38-46DD-B4FC-0C4BD8F8B7D0}" srcOrd="0" destOrd="0" presId="urn:microsoft.com/office/officeart/2005/8/layout/lProcess1"/>
    <dgm:cxn modelId="{4B98D22A-54CE-403E-B449-D879E7B56E08}" srcId="{EE0422CC-6815-4783-8368-930021DDC4E7}" destId="{DD7D8CDD-D864-4B96-AAE2-C07A7DEAF475}" srcOrd="1" destOrd="0" parTransId="{F60B467A-88F2-4411-BD8F-BDA98457E807}" sibTransId="{DC9793FB-99E3-4211-92B6-BE687D074A9B}"/>
    <dgm:cxn modelId="{BD326530-6D88-4592-84B8-3CE4DE6068E6}" srcId="{EE0422CC-6815-4783-8368-930021DDC4E7}" destId="{5D31887A-4AB0-4E3C-9A6B-E53D2525A10F}" srcOrd="0" destOrd="0" parTransId="{B3F51B9C-787E-4C75-9DE6-E6817D3F1B26}" sibTransId="{4DB3F139-1518-4F3C-AC13-FAD638F50B77}"/>
    <dgm:cxn modelId="{9C7D0C49-9A6B-4D42-829A-1E86DF7A2492}" srcId="{5D31887A-4AB0-4E3C-9A6B-E53D2525A10F}" destId="{CC473F97-7100-4335-B36E-B007551EB4D5}" srcOrd="0" destOrd="0" parTransId="{61CE64C5-FA5B-47A5-A634-CC0734233DD8}" sibTransId="{41E08228-3504-4C5B-9DB7-73CAFB1ED54F}"/>
    <dgm:cxn modelId="{C8FD7C53-68FC-444D-9FC7-5EE143BD913C}" type="presOf" srcId="{96239D8F-7FB2-42C3-B6C2-C92E26203474}" destId="{0DEE81F0-6A0F-4F2C-B6A8-BEBA4F1ED788}" srcOrd="0" destOrd="0" presId="urn:microsoft.com/office/officeart/2005/8/layout/lProcess1"/>
    <dgm:cxn modelId="{70D77A8E-3DD2-4411-B824-0B58C6173665}" srcId="{DD7D8CDD-D864-4B96-AAE2-C07A7DEAF475}" destId="{38C1647C-98BD-403D-932F-17C27D657EB8}" srcOrd="0" destOrd="0" parTransId="{96239D8F-7FB2-42C3-B6C2-C92E26203474}" sibTransId="{43D7D630-9CF7-474A-95C2-3A14C36E76CA}"/>
    <dgm:cxn modelId="{14B1C4A9-3354-4255-850A-9D63C78FDD34}" type="presOf" srcId="{CC473F97-7100-4335-B36E-B007551EB4D5}" destId="{CB83E9AE-A324-461A-AADB-52D2FBBA902A}" srcOrd="0" destOrd="0" presId="urn:microsoft.com/office/officeart/2005/8/layout/lProcess1"/>
    <dgm:cxn modelId="{C39E4EE8-0BD1-4D0A-A3B1-C6E84A332D45}" type="presOf" srcId="{DD7D8CDD-D864-4B96-AAE2-C07A7DEAF475}" destId="{C4C215E5-2FE9-49F4-B486-BEF0DC1978A0}" srcOrd="0" destOrd="0" presId="urn:microsoft.com/office/officeart/2005/8/layout/lProcess1"/>
    <dgm:cxn modelId="{B5FAFD46-CB1C-4AE0-B250-DC95269DDA23}" type="presParOf" srcId="{9D856EF5-7965-4709-8896-BAB4B32CEDB1}" destId="{7FDCB9D0-8B2A-4EE6-8768-68171851D679}" srcOrd="0" destOrd="0" presId="urn:microsoft.com/office/officeart/2005/8/layout/lProcess1"/>
    <dgm:cxn modelId="{F3969D6D-0FB4-487F-9452-DA01CE157D25}" type="presParOf" srcId="{7FDCB9D0-8B2A-4EE6-8768-68171851D679}" destId="{E9CFD4F7-FF38-46DD-B4FC-0C4BD8F8B7D0}" srcOrd="0" destOrd="0" presId="urn:microsoft.com/office/officeart/2005/8/layout/lProcess1"/>
    <dgm:cxn modelId="{F725EC71-4791-4E7A-9A88-E73FC243B035}" type="presParOf" srcId="{7FDCB9D0-8B2A-4EE6-8768-68171851D679}" destId="{3433A309-1153-4598-919D-431385A4D1E4}" srcOrd="1" destOrd="0" presId="urn:microsoft.com/office/officeart/2005/8/layout/lProcess1"/>
    <dgm:cxn modelId="{C725053A-7860-4C9F-8826-1ABA15F1EEFC}" type="presParOf" srcId="{7FDCB9D0-8B2A-4EE6-8768-68171851D679}" destId="{CB83E9AE-A324-461A-AADB-52D2FBBA902A}" srcOrd="2" destOrd="0" presId="urn:microsoft.com/office/officeart/2005/8/layout/lProcess1"/>
    <dgm:cxn modelId="{74C79543-3046-465F-B99A-D0EC0F7DA588}" type="presParOf" srcId="{9D856EF5-7965-4709-8896-BAB4B32CEDB1}" destId="{AC8E59F3-F3C9-465F-8B08-16B17DA884C2}" srcOrd="1" destOrd="0" presId="urn:microsoft.com/office/officeart/2005/8/layout/lProcess1"/>
    <dgm:cxn modelId="{B9492522-2C8E-4A65-9025-BA9627BDA90B}" type="presParOf" srcId="{9D856EF5-7965-4709-8896-BAB4B32CEDB1}" destId="{0947E61A-8D8D-4A20-BFBC-056D097F012B}" srcOrd="2" destOrd="0" presId="urn:microsoft.com/office/officeart/2005/8/layout/lProcess1"/>
    <dgm:cxn modelId="{F8BA663D-247E-423D-93C4-66CC92113D18}" type="presParOf" srcId="{0947E61A-8D8D-4A20-BFBC-056D097F012B}" destId="{C4C215E5-2FE9-49F4-B486-BEF0DC1978A0}" srcOrd="0" destOrd="0" presId="urn:microsoft.com/office/officeart/2005/8/layout/lProcess1"/>
    <dgm:cxn modelId="{3D8A60E7-DA36-460D-A1CF-14F4D17EE536}" type="presParOf" srcId="{0947E61A-8D8D-4A20-BFBC-056D097F012B}" destId="{0DEE81F0-6A0F-4F2C-B6A8-BEBA4F1ED788}" srcOrd="1" destOrd="0" presId="urn:microsoft.com/office/officeart/2005/8/layout/lProcess1"/>
    <dgm:cxn modelId="{8C0A2A73-3C92-4C99-A6AC-C006E37F3F71}" type="presParOf" srcId="{0947E61A-8D8D-4A20-BFBC-056D097F012B}" destId="{2B5D84CC-A436-4CB0-ABD3-791AE0B5F59B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C8B15D-2CED-41A7-AFC3-0E5F2F1C1DB5}" type="doc">
      <dgm:prSet loTypeId="urn:microsoft.com/office/officeart/2005/8/layout/arrow1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hr-HR"/>
        </a:p>
      </dgm:t>
    </dgm:pt>
    <dgm:pt modelId="{32BDD027-9BD3-444C-A1E5-7993F7F6D2A0}">
      <dgm:prSet phldrT="[Tekst]"/>
      <dgm:spPr/>
      <dgm:t>
        <a:bodyPr/>
        <a:lstStyle/>
        <a:p>
          <a:r>
            <a:rPr lang="hr-HR" dirty="0"/>
            <a:t>naučili pričati puno, odvijanje paralelnih razgovora, monolozi, česta upadanja u riječ i prekidanja </a:t>
          </a:r>
        </a:p>
      </dgm:t>
    </dgm:pt>
    <dgm:pt modelId="{CD17F65C-10B8-4B31-A85C-225C9DD8FC77}" type="parTrans" cxnId="{FC2D388C-9B11-4A3A-8842-0D2D9B27823B}">
      <dgm:prSet/>
      <dgm:spPr/>
      <dgm:t>
        <a:bodyPr/>
        <a:lstStyle/>
        <a:p>
          <a:endParaRPr lang="hr-HR"/>
        </a:p>
      </dgm:t>
    </dgm:pt>
    <dgm:pt modelId="{E6E19CB8-392A-448A-8713-88BC8EE5ADAD}" type="sibTrans" cxnId="{FC2D388C-9B11-4A3A-8842-0D2D9B27823B}">
      <dgm:prSet/>
      <dgm:spPr/>
      <dgm:t>
        <a:bodyPr/>
        <a:lstStyle/>
        <a:p>
          <a:endParaRPr lang="hr-HR"/>
        </a:p>
      </dgm:t>
    </dgm:pt>
    <dgm:pt modelId="{880E63CD-DCCC-44FA-914E-879225FD9D26}">
      <dgm:prSet phldrT="[Tekst]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hr-HR" dirty="0">
              <a:solidFill>
                <a:schemeClr val="accent3">
                  <a:lumMod val="50000"/>
                </a:schemeClr>
              </a:solidFill>
            </a:rPr>
            <a:t>nepristojno je upadati nekome u riječ, važno je biti uljudan, diskretna promjena govornika, osobe ne pričaju u isto vrijeme</a:t>
          </a:r>
        </a:p>
      </dgm:t>
    </dgm:pt>
    <dgm:pt modelId="{015F4883-5F32-4FE9-BA98-2DD27DB950BF}" type="parTrans" cxnId="{A41DB9E6-62E6-4ECE-8E50-34B7517E2CE9}">
      <dgm:prSet/>
      <dgm:spPr/>
      <dgm:t>
        <a:bodyPr/>
        <a:lstStyle/>
        <a:p>
          <a:endParaRPr lang="hr-HR"/>
        </a:p>
      </dgm:t>
    </dgm:pt>
    <dgm:pt modelId="{37B4A442-B1C9-4553-8996-C5EC4E18381A}" type="sibTrans" cxnId="{A41DB9E6-62E6-4ECE-8E50-34B7517E2CE9}">
      <dgm:prSet/>
      <dgm:spPr/>
      <dgm:t>
        <a:bodyPr/>
        <a:lstStyle/>
        <a:p>
          <a:endParaRPr lang="hr-HR"/>
        </a:p>
      </dgm:t>
    </dgm:pt>
    <dgm:pt modelId="{38F1396A-8532-4B1B-A6E8-953ACEF8E436}" type="pres">
      <dgm:prSet presAssocID="{39C8B15D-2CED-41A7-AFC3-0E5F2F1C1DB5}" presName="cycle" presStyleCnt="0">
        <dgm:presLayoutVars>
          <dgm:dir/>
          <dgm:resizeHandles val="exact"/>
        </dgm:presLayoutVars>
      </dgm:prSet>
      <dgm:spPr/>
    </dgm:pt>
    <dgm:pt modelId="{A767405A-C42B-4D31-9AD2-A3CE6C2E06E0}" type="pres">
      <dgm:prSet presAssocID="{32BDD027-9BD3-444C-A1E5-7993F7F6D2A0}" presName="arrow" presStyleLbl="node1" presStyleIdx="0" presStyleCnt="2">
        <dgm:presLayoutVars>
          <dgm:bulletEnabled val="1"/>
        </dgm:presLayoutVars>
      </dgm:prSet>
      <dgm:spPr/>
    </dgm:pt>
    <dgm:pt modelId="{32E4DCE3-030F-4485-BE5C-A8A09345DE8B}" type="pres">
      <dgm:prSet presAssocID="{880E63CD-DCCC-44FA-914E-879225FD9D26}" presName="arrow" presStyleLbl="node1" presStyleIdx="1" presStyleCnt="2">
        <dgm:presLayoutVars>
          <dgm:bulletEnabled val="1"/>
        </dgm:presLayoutVars>
      </dgm:prSet>
      <dgm:spPr/>
    </dgm:pt>
  </dgm:ptLst>
  <dgm:cxnLst>
    <dgm:cxn modelId="{C8EDF932-9C7D-4AF1-95AC-B83161754E27}" type="presOf" srcId="{32BDD027-9BD3-444C-A1E5-7993F7F6D2A0}" destId="{A767405A-C42B-4D31-9AD2-A3CE6C2E06E0}" srcOrd="0" destOrd="0" presId="urn:microsoft.com/office/officeart/2005/8/layout/arrow1"/>
    <dgm:cxn modelId="{4E9D0E73-256D-44C6-8429-7AE0CD243762}" type="presOf" srcId="{39C8B15D-2CED-41A7-AFC3-0E5F2F1C1DB5}" destId="{38F1396A-8532-4B1B-A6E8-953ACEF8E436}" srcOrd="0" destOrd="0" presId="urn:microsoft.com/office/officeart/2005/8/layout/arrow1"/>
    <dgm:cxn modelId="{FCCAE484-8054-44A6-ABDF-FE5F07568056}" type="presOf" srcId="{880E63CD-DCCC-44FA-914E-879225FD9D26}" destId="{32E4DCE3-030F-4485-BE5C-A8A09345DE8B}" srcOrd="0" destOrd="0" presId="urn:microsoft.com/office/officeart/2005/8/layout/arrow1"/>
    <dgm:cxn modelId="{FC2D388C-9B11-4A3A-8842-0D2D9B27823B}" srcId="{39C8B15D-2CED-41A7-AFC3-0E5F2F1C1DB5}" destId="{32BDD027-9BD3-444C-A1E5-7993F7F6D2A0}" srcOrd="0" destOrd="0" parTransId="{CD17F65C-10B8-4B31-A85C-225C9DD8FC77}" sibTransId="{E6E19CB8-392A-448A-8713-88BC8EE5ADAD}"/>
    <dgm:cxn modelId="{A41DB9E6-62E6-4ECE-8E50-34B7517E2CE9}" srcId="{39C8B15D-2CED-41A7-AFC3-0E5F2F1C1DB5}" destId="{880E63CD-DCCC-44FA-914E-879225FD9D26}" srcOrd="1" destOrd="0" parTransId="{015F4883-5F32-4FE9-BA98-2DD27DB950BF}" sibTransId="{37B4A442-B1C9-4553-8996-C5EC4E18381A}"/>
    <dgm:cxn modelId="{DEC5839A-751D-4FD0-8C4A-CAA116080A48}" type="presParOf" srcId="{38F1396A-8532-4B1B-A6E8-953ACEF8E436}" destId="{A767405A-C42B-4D31-9AD2-A3CE6C2E06E0}" srcOrd="0" destOrd="0" presId="urn:microsoft.com/office/officeart/2005/8/layout/arrow1"/>
    <dgm:cxn modelId="{35CADEDF-E70D-4034-9D96-61D186FE39D6}" type="presParOf" srcId="{38F1396A-8532-4B1B-A6E8-953ACEF8E436}" destId="{32E4DCE3-030F-4485-BE5C-A8A09345DE8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5D2026-8DF4-4F1D-9FA5-97391EB4C82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CE5B8CA-4F3E-4695-BE18-435E798EA3EA}">
      <dgm:prSet phldrT="[Tekst]"/>
      <dgm:spPr>
        <a:solidFill>
          <a:schemeClr val="accent3">
            <a:lumMod val="65000"/>
          </a:schemeClr>
        </a:solidFill>
      </dgm:spPr>
      <dgm:t>
        <a:bodyPr/>
        <a:lstStyle/>
        <a:p>
          <a:r>
            <a:rPr lang="hr-HR" dirty="0"/>
            <a:t>Oni koji dugo pauziraju…</a:t>
          </a:r>
        </a:p>
      </dgm:t>
    </dgm:pt>
    <dgm:pt modelId="{4B84D172-5E2B-4C08-8D06-E380A7BAB92C}" type="parTrans" cxnId="{E8626589-FA23-44A0-8414-F9CB1D368BE2}">
      <dgm:prSet/>
      <dgm:spPr/>
      <dgm:t>
        <a:bodyPr/>
        <a:lstStyle/>
        <a:p>
          <a:endParaRPr lang="hr-HR"/>
        </a:p>
      </dgm:t>
    </dgm:pt>
    <dgm:pt modelId="{6545218C-C98E-42C2-85D6-94B320FAFC4C}" type="sibTrans" cxnId="{E8626589-FA23-44A0-8414-F9CB1D368BE2}">
      <dgm:prSet/>
      <dgm:spPr/>
      <dgm:t>
        <a:bodyPr/>
        <a:lstStyle/>
        <a:p>
          <a:endParaRPr lang="hr-HR"/>
        </a:p>
      </dgm:t>
    </dgm:pt>
    <dgm:pt modelId="{6A6F4BEE-1B4A-4490-BECA-EC7545ACC3B1}">
      <dgm:prSet phldrT="[Tekst]" custT="1"/>
      <dgm:spPr/>
      <dgm:t>
        <a:bodyPr/>
        <a:lstStyle/>
        <a:p>
          <a:pPr>
            <a:buNone/>
          </a:pPr>
          <a:r>
            <a:rPr lang="hr-HR" sz="1600" dirty="0"/>
            <a:t>…ne uvrijediti se kada ih netko prekine ili se potruditi nastaviti s pričom nakon prekida</a:t>
          </a:r>
        </a:p>
      </dgm:t>
    </dgm:pt>
    <dgm:pt modelId="{C1AE34A1-1A49-4427-8A9E-9C4842D69649}" type="parTrans" cxnId="{E8824642-C581-46D1-8DF4-25E2A6D26EFF}">
      <dgm:prSet/>
      <dgm:spPr/>
      <dgm:t>
        <a:bodyPr/>
        <a:lstStyle/>
        <a:p>
          <a:endParaRPr lang="hr-HR"/>
        </a:p>
      </dgm:t>
    </dgm:pt>
    <dgm:pt modelId="{774F5533-57EC-4FDF-956F-334A589693E5}" type="sibTrans" cxnId="{E8824642-C581-46D1-8DF4-25E2A6D26EFF}">
      <dgm:prSet/>
      <dgm:spPr/>
      <dgm:t>
        <a:bodyPr/>
        <a:lstStyle/>
        <a:p>
          <a:endParaRPr lang="hr-HR"/>
        </a:p>
      </dgm:t>
    </dgm:pt>
    <dgm:pt modelId="{40B4BB7F-5E1D-4B42-8B4B-D97E4D9A6809}">
      <dgm:prSet phldrT="[Tekst]"/>
      <dgm:spPr>
        <a:solidFill>
          <a:schemeClr val="accent3">
            <a:lumMod val="65000"/>
          </a:schemeClr>
        </a:solidFill>
      </dgm:spPr>
      <dgm:t>
        <a:bodyPr/>
        <a:lstStyle/>
        <a:p>
          <a:r>
            <a:rPr lang="hr-HR" dirty="0"/>
            <a:t>Oni koji prekidaju…</a:t>
          </a:r>
        </a:p>
      </dgm:t>
    </dgm:pt>
    <dgm:pt modelId="{D4CA43BD-6F8E-454F-9704-2D25BF9F8DCC}" type="parTrans" cxnId="{1F0F54F6-C26A-4654-B9F2-B4C6CC37D295}">
      <dgm:prSet/>
      <dgm:spPr/>
      <dgm:t>
        <a:bodyPr/>
        <a:lstStyle/>
        <a:p>
          <a:endParaRPr lang="hr-HR"/>
        </a:p>
      </dgm:t>
    </dgm:pt>
    <dgm:pt modelId="{8D9DF10D-2009-4A14-BE29-B6571E9BDE61}" type="sibTrans" cxnId="{1F0F54F6-C26A-4654-B9F2-B4C6CC37D295}">
      <dgm:prSet/>
      <dgm:spPr/>
      <dgm:t>
        <a:bodyPr/>
        <a:lstStyle/>
        <a:p>
          <a:endParaRPr lang="hr-HR"/>
        </a:p>
      </dgm:t>
    </dgm:pt>
    <dgm:pt modelId="{AEEBF9AE-6B17-481D-8D86-ED28492A5FC2}">
      <dgm:prSet phldrT="[Tekst]" custT="1"/>
      <dgm:spPr/>
      <dgm:t>
        <a:bodyPr/>
        <a:lstStyle/>
        <a:p>
          <a:pPr>
            <a:buNone/>
          </a:pPr>
          <a:r>
            <a:rPr lang="hr-HR" sz="1600" dirty="0"/>
            <a:t>…procijeniti je li baš nužno u tom trenu izreći neki komentar ili opažanje i tako prekidati osobu koja govori ili je samo znak nestrpljivosti</a:t>
          </a:r>
        </a:p>
      </dgm:t>
    </dgm:pt>
    <dgm:pt modelId="{F28D4A65-F5FA-4240-AF9F-F63429E056C3}" type="parTrans" cxnId="{42A8CAA9-8D76-46B4-B340-BF2AE8CC3D91}">
      <dgm:prSet/>
      <dgm:spPr/>
      <dgm:t>
        <a:bodyPr/>
        <a:lstStyle/>
        <a:p>
          <a:endParaRPr lang="hr-HR"/>
        </a:p>
      </dgm:t>
    </dgm:pt>
    <dgm:pt modelId="{45E42BEF-D037-4B3C-97E0-808BE8D806F2}" type="sibTrans" cxnId="{42A8CAA9-8D76-46B4-B340-BF2AE8CC3D91}">
      <dgm:prSet/>
      <dgm:spPr/>
      <dgm:t>
        <a:bodyPr/>
        <a:lstStyle/>
        <a:p>
          <a:endParaRPr lang="hr-HR"/>
        </a:p>
      </dgm:t>
    </dgm:pt>
    <dgm:pt modelId="{632DB1C1-51A0-453C-A2B1-6C9EFFEE48DE}">
      <dgm:prSet phldrT="[Tekst]"/>
      <dgm:spPr>
        <a:solidFill>
          <a:schemeClr val="accent3">
            <a:lumMod val="65000"/>
          </a:schemeClr>
        </a:solidFill>
      </dgm:spPr>
      <dgm:t>
        <a:bodyPr/>
        <a:lstStyle/>
        <a:p>
          <a:r>
            <a:rPr lang="hr-HR" dirty="0"/>
            <a:t>Oni koji previše pričaju u širinu…</a:t>
          </a:r>
        </a:p>
      </dgm:t>
    </dgm:pt>
    <dgm:pt modelId="{D5DA21E6-9603-43D0-9AB1-D756C57DFD75}" type="parTrans" cxnId="{E26B6E69-14C3-4172-8564-AD1C28DA8465}">
      <dgm:prSet/>
      <dgm:spPr/>
      <dgm:t>
        <a:bodyPr/>
        <a:lstStyle/>
        <a:p>
          <a:endParaRPr lang="hr-HR"/>
        </a:p>
      </dgm:t>
    </dgm:pt>
    <dgm:pt modelId="{90C227A5-A194-4E14-AC8E-86D29E3B8BB1}" type="sibTrans" cxnId="{E26B6E69-14C3-4172-8564-AD1C28DA8465}">
      <dgm:prSet/>
      <dgm:spPr/>
      <dgm:t>
        <a:bodyPr/>
        <a:lstStyle/>
        <a:p>
          <a:endParaRPr lang="hr-HR"/>
        </a:p>
      </dgm:t>
    </dgm:pt>
    <dgm:pt modelId="{5F5B8613-9AD1-404A-8A1D-274573D18970}">
      <dgm:prSet phldrT="[Tekst]" custT="1"/>
      <dgm:spPr/>
      <dgm:t>
        <a:bodyPr/>
        <a:lstStyle/>
        <a:p>
          <a:pPr>
            <a:buNone/>
          </a:pPr>
          <a:r>
            <a:rPr lang="pl-PL" sz="1600" dirty="0"/>
            <a:t>...naučiti biti koncizni i konkretni</a:t>
          </a:r>
          <a:endParaRPr lang="hr-HR" sz="1600" dirty="0"/>
        </a:p>
      </dgm:t>
    </dgm:pt>
    <dgm:pt modelId="{96C95172-F980-4A92-86E3-EA3346668A8B}" type="parTrans" cxnId="{1022EAFA-BC11-4B5A-BB09-5CCD861DF405}">
      <dgm:prSet/>
      <dgm:spPr/>
      <dgm:t>
        <a:bodyPr/>
        <a:lstStyle/>
        <a:p>
          <a:endParaRPr lang="hr-HR"/>
        </a:p>
      </dgm:t>
    </dgm:pt>
    <dgm:pt modelId="{6F7E0114-6F06-47B2-9050-2A1926BA0A77}" type="sibTrans" cxnId="{1022EAFA-BC11-4B5A-BB09-5CCD861DF405}">
      <dgm:prSet/>
      <dgm:spPr/>
      <dgm:t>
        <a:bodyPr/>
        <a:lstStyle/>
        <a:p>
          <a:endParaRPr lang="hr-HR"/>
        </a:p>
      </dgm:t>
    </dgm:pt>
    <dgm:pt modelId="{84968A3C-A744-4118-B497-60A9B9044FE9}">
      <dgm:prSet phldrT="[Tekst]"/>
      <dgm:spPr>
        <a:solidFill>
          <a:schemeClr val="accent3">
            <a:lumMod val="65000"/>
          </a:schemeClr>
        </a:solidFill>
      </dgm:spPr>
      <dgm:t>
        <a:bodyPr/>
        <a:lstStyle/>
        <a:p>
          <a:r>
            <a:rPr lang="hr-HR" dirty="0"/>
            <a:t>Oni koji malo pričaju…</a:t>
          </a:r>
        </a:p>
      </dgm:t>
    </dgm:pt>
    <dgm:pt modelId="{668AE62D-4A28-4A17-A896-D8D4D34DD055}" type="parTrans" cxnId="{31B59149-7E62-4CBC-B010-ECBD91BEF8CA}">
      <dgm:prSet/>
      <dgm:spPr/>
      <dgm:t>
        <a:bodyPr/>
        <a:lstStyle/>
        <a:p>
          <a:endParaRPr lang="hr-HR"/>
        </a:p>
      </dgm:t>
    </dgm:pt>
    <dgm:pt modelId="{5B1EF28E-E28A-4DA0-BD82-5DE7CFF8573C}" type="sibTrans" cxnId="{31B59149-7E62-4CBC-B010-ECBD91BEF8CA}">
      <dgm:prSet/>
      <dgm:spPr/>
      <dgm:t>
        <a:bodyPr/>
        <a:lstStyle/>
        <a:p>
          <a:endParaRPr lang="hr-HR"/>
        </a:p>
      </dgm:t>
    </dgm:pt>
    <dgm:pt modelId="{DB6CC0AC-DB69-40B9-ADAE-FBAD11C8E746}">
      <dgm:prSet phldrT="[Tekst]"/>
      <dgm:spPr>
        <a:solidFill>
          <a:schemeClr val="accent3">
            <a:lumMod val="65000"/>
          </a:schemeClr>
        </a:solidFill>
      </dgm:spPr>
      <dgm:t>
        <a:bodyPr/>
        <a:lstStyle/>
        <a:p>
          <a:r>
            <a:rPr lang="pl-PL" dirty="0"/>
            <a:t>Oni koji ne pokazuju znakove slušanja...</a:t>
          </a:r>
          <a:endParaRPr lang="hr-HR" dirty="0"/>
        </a:p>
      </dgm:t>
    </dgm:pt>
    <dgm:pt modelId="{E42FCE3B-3667-47DD-B86E-3DB99B55B1D8}" type="parTrans" cxnId="{364DC8A9-392A-4393-9DF6-C2FACECB8333}">
      <dgm:prSet/>
      <dgm:spPr/>
      <dgm:t>
        <a:bodyPr/>
        <a:lstStyle/>
        <a:p>
          <a:endParaRPr lang="hr-HR"/>
        </a:p>
      </dgm:t>
    </dgm:pt>
    <dgm:pt modelId="{B248B74B-61C4-4BF3-876E-71A2046DC114}" type="sibTrans" cxnId="{364DC8A9-392A-4393-9DF6-C2FACECB8333}">
      <dgm:prSet/>
      <dgm:spPr/>
      <dgm:t>
        <a:bodyPr/>
        <a:lstStyle/>
        <a:p>
          <a:endParaRPr lang="hr-HR"/>
        </a:p>
      </dgm:t>
    </dgm:pt>
    <dgm:pt modelId="{236640CA-649B-4670-9130-F3AAC2F267B8}">
      <dgm:prSet phldrT="[Tekst]"/>
      <dgm:spPr>
        <a:solidFill>
          <a:schemeClr val="accent3">
            <a:lumMod val="65000"/>
          </a:schemeClr>
        </a:solidFill>
      </dgm:spPr>
      <dgm:t>
        <a:bodyPr/>
        <a:lstStyle/>
        <a:p>
          <a:r>
            <a:rPr lang="pl-PL" dirty="0"/>
            <a:t>Oni koji ovise o znakovima slušanja...</a:t>
          </a:r>
          <a:endParaRPr lang="hr-HR" dirty="0"/>
        </a:p>
      </dgm:t>
    </dgm:pt>
    <dgm:pt modelId="{9DC6A5AE-6D2C-455D-ACD2-98C18055F91E}" type="parTrans" cxnId="{664CA7CD-10C6-4501-8CDD-8A465D0D840E}">
      <dgm:prSet/>
      <dgm:spPr/>
      <dgm:t>
        <a:bodyPr/>
        <a:lstStyle/>
        <a:p>
          <a:endParaRPr lang="hr-HR"/>
        </a:p>
      </dgm:t>
    </dgm:pt>
    <dgm:pt modelId="{16C5065B-0F94-4D62-9AC6-B4DB9688DDE0}" type="sibTrans" cxnId="{664CA7CD-10C6-4501-8CDD-8A465D0D840E}">
      <dgm:prSet/>
      <dgm:spPr/>
      <dgm:t>
        <a:bodyPr/>
        <a:lstStyle/>
        <a:p>
          <a:endParaRPr lang="hr-HR"/>
        </a:p>
      </dgm:t>
    </dgm:pt>
    <dgm:pt modelId="{CFE18DE9-D4F0-45A3-BCD4-0F119F08AF8C}">
      <dgm:prSet phldrT="[Tekst]" custT="1"/>
      <dgm:spPr/>
      <dgm:t>
        <a:bodyPr/>
        <a:lstStyle/>
        <a:p>
          <a:pPr>
            <a:buNone/>
          </a:pPr>
          <a:r>
            <a:rPr lang="hr-HR" sz="1600" dirty="0"/>
            <a:t>…naučiti koristiti više riječi</a:t>
          </a:r>
        </a:p>
      </dgm:t>
    </dgm:pt>
    <dgm:pt modelId="{4373F085-EDA2-441C-8733-3CE2698FC331}" type="parTrans" cxnId="{03712E41-1A5A-448F-B531-1BE898A6588D}">
      <dgm:prSet/>
      <dgm:spPr/>
      <dgm:t>
        <a:bodyPr/>
        <a:lstStyle/>
        <a:p>
          <a:endParaRPr lang="hr-HR"/>
        </a:p>
      </dgm:t>
    </dgm:pt>
    <dgm:pt modelId="{85A587D2-570A-4010-B3BC-3BE61EE0152C}" type="sibTrans" cxnId="{03712E41-1A5A-448F-B531-1BE898A6588D}">
      <dgm:prSet/>
      <dgm:spPr/>
      <dgm:t>
        <a:bodyPr/>
        <a:lstStyle/>
        <a:p>
          <a:endParaRPr lang="hr-HR"/>
        </a:p>
      </dgm:t>
    </dgm:pt>
    <dgm:pt modelId="{641A9053-3C40-41C9-B5C7-ADCB26D02D06}">
      <dgm:prSet phldrT="[Tekst]" custT="1"/>
      <dgm:spPr/>
      <dgm:t>
        <a:bodyPr/>
        <a:lstStyle/>
        <a:p>
          <a:pPr>
            <a:buNone/>
          </a:pPr>
          <a:r>
            <a:rPr lang="hr-HR" sz="1600" dirty="0"/>
            <a:t>…izražavati više znakova koje pokazuju da prate što sugovornik govori</a:t>
          </a:r>
        </a:p>
      </dgm:t>
    </dgm:pt>
    <dgm:pt modelId="{65F38498-951A-4D71-A5AA-4D18A5D88B7E}" type="parTrans" cxnId="{647305B3-AACA-4429-B351-A5AFE913EF88}">
      <dgm:prSet/>
      <dgm:spPr/>
      <dgm:t>
        <a:bodyPr/>
        <a:lstStyle/>
        <a:p>
          <a:endParaRPr lang="hr-HR"/>
        </a:p>
      </dgm:t>
    </dgm:pt>
    <dgm:pt modelId="{BEC4399A-AAA6-48D3-84F5-98D224E0B754}" type="sibTrans" cxnId="{647305B3-AACA-4429-B351-A5AFE913EF88}">
      <dgm:prSet/>
      <dgm:spPr/>
      <dgm:t>
        <a:bodyPr/>
        <a:lstStyle/>
        <a:p>
          <a:endParaRPr lang="hr-HR"/>
        </a:p>
      </dgm:t>
    </dgm:pt>
    <dgm:pt modelId="{D0CD7771-A6F3-46DC-B6F4-890A3A6623A9}">
      <dgm:prSet phldrT="[Tekst]" custT="1"/>
      <dgm:spPr/>
      <dgm:t>
        <a:bodyPr/>
        <a:lstStyle/>
        <a:p>
          <a:pPr>
            <a:buNone/>
          </a:pPr>
          <a:r>
            <a:rPr lang="hr-HR" sz="1600" dirty="0"/>
            <a:t>…</a:t>
          </a:r>
          <a:r>
            <a:rPr lang="it-IT" sz="1600" dirty="0"/>
            <a:t>prepoznati da tišina ne mora nužno značiti nezainteresiranost</a:t>
          </a:r>
          <a:endParaRPr lang="hr-HR" sz="1600" dirty="0"/>
        </a:p>
      </dgm:t>
    </dgm:pt>
    <dgm:pt modelId="{275BE0C1-E945-4442-AE00-B6E23899E1DE}" type="parTrans" cxnId="{E1136046-58C3-4D72-8F63-A826FB61A1E4}">
      <dgm:prSet/>
      <dgm:spPr/>
      <dgm:t>
        <a:bodyPr/>
        <a:lstStyle/>
        <a:p>
          <a:endParaRPr lang="hr-HR"/>
        </a:p>
      </dgm:t>
    </dgm:pt>
    <dgm:pt modelId="{39CFCE22-BCB3-434A-B06F-A3957C9C80CD}" type="sibTrans" cxnId="{E1136046-58C3-4D72-8F63-A826FB61A1E4}">
      <dgm:prSet/>
      <dgm:spPr/>
      <dgm:t>
        <a:bodyPr/>
        <a:lstStyle/>
        <a:p>
          <a:endParaRPr lang="hr-HR"/>
        </a:p>
      </dgm:t>
    </dgm:pt>
    <dgm:pt modelId="{42100236-B838-486B-A264-07A4C2A7A22F}" type="pres">
      <dgm:prSet presAssocID="{9E5D2026-8DF4-4F1D-9FA5-97391EB4C826}" presName="Name0" presStyleCnt="0">
        <dgm:presLayoutVars>
          <dgm:dir/>
          <dgm:animLvl val="lvl"/>
          <dgm:resizeHandles val="exact"/>
        </dgm:presLayoutVars>
      </dgm:prSet>
      <dgm:spPr/>
    </dgm:pt>
    <dgm:pt modelId="{A759AE09-8F77-4881-83F6-3A582292C741}" type="pres">
      <dgm:prSet presAssocID="{1CE5B8CA-4F3E-4695-BE18-435E798EA3EA}" presName="linNode" presStyleCnt="0"/>
      <dgm:spPr/>
    </dgm:pt>
    <dgm:pt modelId="{9E5824E2-4F72-4B03-BB6F-3E74FD012514}" type="pres">
      <dgm:prSet presAssocID="{1CE5B8CA-4F3E-4695-BE18-435E798EA3EA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0C51521C-D97E-4484-BBEB-DBD23082480A}" type="pres">
      <dgm:prSet presAssocID="{1CE5B8CA-4F3E-4695-BE18-435E798EA3EA}" presName="descendantText" presStyleLbl="alignAccFollowNode1" presStyleIdx="0" presStyleCnt="6">
        <dgm:presLayoutVars>
          <dgm:bulletEnabled val="1"/>
        </dgm:presLayoutVars>
      </dgm:prSet>
      <dgm:spPr/>
    </dgm:pt>
    <dgm:pt modelId="{B6BB9090-A069-485C-8F6D-836F3CE93636}" type="pres">
      <dgm:prSet presAssocID="{6545218C-C98E-42C2-85D6-94B320FAFC4C}" presName="sp" presStyleCnt="0"/>
      <dgm:spPr/>
    </dgm:pt>
    <dgm:pt modelId="{07C9CF8E-48F3-49D7-9C20-7578B170E03C}" type="pres">
      <dgm:prSet presAssocID="{40B4BB7F-5E1D-4B42-8B4B-D97E4D9A6809}" presName="linNode" presStyleCnt="0"/>
      <dgm:spPr/>
    </dgm:pt>
    <dgm:pt modelId="{DEA3CA24-9559-4F01-B5C1-9225FCB97549}" type="pres">
      <dgm:prSet presAssocID="{40B4BB7F-5E1D-4B42-8B4B-D97E4D9A6809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1D2AD1D8-A6C0-4D9F-ADB4-72BF43087166}" type="pres">
      <dgm:prSet presAssocID="{40B4BB7F-5E1D-4B42-8B4B-D97E4D9A6809}" presName="descendantText" presStyleLbl="alignAccFollowNode1" presStyleIdx="1" presStyleCnt="6">
        <dgm:presLayoutVars>
          <dgm:bulletEnabled val="1"/>
        </dgm:presLayoutVars>
      </dgm:prSet>
      <dgm:spPr/>
    </dgm:pt>
    <dgm:pt modelId="{8F5493D1-6BE8-4733-9F69-25B772A855E2}" type="pres">
      <dgm:prSet presAssocID="{8D9DF10D-2009-4A14-BE29-B6571E9BDE61}" presName="sp" presStyleCnt="0"/>
      <dgm:spPr/>
    </dgm:pt>
    <dgm:pt modelId="{F4FB4DED-7299-43AB-AA0F-34DE2AB5382F}" type="pres">
      <dgm:prSet presAssocID="{632DB1C1-51A0-453C-A2B1-6C9EFFEE48DE}" presName="linNode" presStyleCnt="0"/>
      <dgm:spPr/>
    </dgm:pt>
    <dgm:pt modelId="{73356519-7D7E-4E66-ADF3-9FE8B4B0BC7E}" type="pres">
      <dgm:prSet presAssocID="{632DB1C1-51A0-453C-A2B1-6C9EFFEE48DE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3518187C-4411-42DC-8AD0-96F0F736302A}" type="pres">
      <dgm:prSet presAssocID="{632DB1C1-51A0-453C-A2B1-6C9EFFEE48DE}" presName="descendantText" presStyleLbl="alignAccFollowNode1" presStyleIdx="2" presStyleCnt="6">
        <dgm:presLayoutVars>
          <dgm:bulletEnabled val="1"/>
        </dgm:presLayoutVars>
      </dgm:prSet>
      <dgm:spPr/>
    </dgm:pt>
    <dgm:pt modelId="{DF8C22A2-C16B-4FFC-8BEA-01F0FB8F8BB8}" type="pres">
      <dgm:prSet presAssocID="{90C227A5-A194-4E14-AC8E-86D29E3B8BB1}" presName="sp" presStyleCnt="0"/>
      <dgm:spPr/>
    </dgm:pt>
    <dgm:pt modelId="{4C3F3246-84AB-4A70-B166-CF4E81631F66}" type="pres">
      <dgm:prSet presAssocID="{84968A3C-A744-4118-B497-60A9B9044FE9}" presName="linNode" presStyleCnt="0"/>
      <dgm:spPr/>
    </dgm:pt>
    <dgm:pt modelId="{16B0302E-119F-45D9-805C-6594F93CE239}" type="pres">
      <dgm:prSet presAssocID="{84968A3C-A744-4118-B497-60A9B9044FE9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76E7C27C-C6F9-454E-9228-004A3FF353E2}" type="pres">
      <dgm:prSet presAssocID="{84968A3C-A744-4118-B497-60A9B9044FE9}" presName="descendantText" presStyleLbl="alignAccFollowNode1" presStyleIdx="3" presStyleCnt="6">
        <dgm:presLayoutVars>
          <dgm:bulletEnabled val="1"/>
        </dgm:presLayoutVars>
      </dgm:prSet>
      <dgm:spPr/>
    </dgm:pt>
    <dgm:pt modelId="{C54DE85B-E67E-448A-B65B-D312F05A72D6}" type="pres">
      <dgm:prSet presAssocID="{5B1EF28E-E28A-4DA0-BD82-5DE7CFF8573C}" presName="sp" presStyleCnt="0"/>
      <dgm:spPr/>
    </dgm:pt>
    <dgm:pt modelId="{6D2EEAF3-B216-4495-9B48-0187B7956E40}" type="pres">
      <dgm:prSet presAssocID="{DB6CC0AC-DB69-40B9-ADAE-FBAD11C8E746}" presName="linNode" presStyleCnt="0"/>
      <dgm:spPr/>
    </dgm:pt>
    <dgm:pt modelId="{F723821A-0D38-4F4A-A6A3-E4EBA7835A7B}" type="pres">
      <dgm:prSet presAssocID="{DB6CC0AC-DB69-40B9-ADAE-FBAD11C8E746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0AA733F6-DEC8-4AD0-BBC7-EAC5B7740554}" type="pres">
      <dgm:prSet presAssocID="{DB6CC0AC-DB69-40B9-ADAE-FBAD11C8E746}" presName="descendantText" presStyleLbl="alignAccFollowNode1" presStyleIdx="4" presStyleCnt="6">
        <dgm:presLayoutVars>
          <dgm:bulletEnabled val="1"/>
        </dgm:presLayoutVars>
      </dgm:prSet>
      <dgm:spPr/>
    </dgm:pt>
    <dgm:pt modelId="{D78D3A16-59E4-4B73-9DC9-0681E7629D1D}" type="pres">
      <dgm:prSet presAssocID="{B248B74B-61C4-4BF3-876E-71A2046DC114}" presName="sp" presStyleCnt="0"/>
      <dgm:spPr/>
    </dgm:pt>
    <dgm:pt modelId="{75928C87-D878-4842-949A-776A78BC36BD}" type="pres">
      <dgm:prSet presAssocID="{236640CA-649B-4670-9130-F3AAC2F267B8}" presName="linNode" presStyleCnt="0"/>
      <dgm:spPr/>
    </dgm:pt>
    <dgm:pt modelId="{2DDBFC3F-DCF1-4EBF-95A2-90B1FABC5902}" type="pres">
      <dgm:prSet presAssocID="{236640CA-649B-4670-9130-F3AAC2F267B8}" presName="parentText" presStyleLbl="node1" presStyleIdx="5" presStyleCnt="6">
        <dgm:presLayoutVars>
          <dgm:chMax val="1"/>
          <dgm:bulletEnabled val="1"/>
        </dgm:presLayoutVars>
      </dgm:prSet>
      <dgm:spPr/>
    </dgm:pt>
    <dgm:pt modelId="{CF5D495C-D762-49EE-B0C5-34132463253C}" type="pres">
      <dgm:prSet presAssocID="{236640CA-649B-4670-9130-F3AAC2F267B8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AA3DEC00-917A-40BE-8CED-3FE4AEC282ED}" type="presOf" srcId="{DB6CC0AC-DB69-40B9-ADAE-FBAD11C8E746}" destId="{F723821A-0D38-4F4A-A6A3-E4EBA7835A7B}" srcOrd="0" destOrd="0" presId="urn:microsoft.com/office/officeart/2005/8/layout/vList5"/>
    <dgm:cxn modelId="{B2FC3A02-E223-4D7E-A73C-0A33222A3AE7}" type="presOf" srcId="{236640CA-649B-4670-9130-F3AAC2F267B8}" destId="{2DDBFC3F-DCF1-4EBF-95A2-90B1FABC5902}" srcOrd="0" destOrd="0" presId="urn:microsoft.com/office/officeart/2005/8/layout/vList5"/>
    <dgm:cxn modelId="{044BDF33-8CA9-485A-9C5D-572CA6EB5821}" type="presOf" srcId="{6A6F4BEE-1B4A-4490-BECA-EC7545ACC3B1}" destId="{0C51521C-D97E-4484-BBEB-DBD23082480A}" srcOrd="0" destOrd="0" presId="urn:microsoft.com/office/officeart/2005/8/layout/vList5"/>
    <dgm:cxn modelId="{93613B5F-FC5B-498B-8E46-BA880B84E372}" type="presOf" srcId="{5F5B8613-9AD1-404A-8A1D-274573D18970}" destId="{3518187C-4411-42DC-8AD0-96F0F736302A}" srcOrd="0" destOrd="0" presId="urn:microsoft.com/office/officeart/2005/8/layout/vList5"/>
    <dgm:cxn modelId="{03712E41-1A5A-448F-B531-1BE898A6588D}" srcId="{84968A3C-A744-4118-B497-60A9B9044FE9}" destId="{CFE18DE9-D4F0-45A3-BCD4-0F119F08AF8C}" srcOrd="0" destOrd="0" parTransId="{4373F085-EDA2-441C-8733-3CE2698FC331}" sibTransId="{85A587D2-570A-4010-B3BC-3BE61EE0152C}"/>
    <dgm:cxn modelId="{E8824642-C581-46D1-8DF4-25E2A6D26EFF}" srcId="{1CE5B8CA-4F3E-4695-BE18-435E798EA3EA}" destId="{6A6F4BEE-1B4A-4490-BECA-EC7545ACC3B1}" srcOrd="0" destOrd="0" parTransId="{C1AE34A1-1A49-4427-8A9E-9C4842D69649}" sibTransId="{774F5533-57EC-4FDF-956F-334A589693E5}"/>
    <dgm:cxn modelId="{E1136046-58C3-4D72-8F63-A826FB61A1E4}" srcId="{236640CA-649B-4670-9130-F3AAC2F267B8}" destId="{D0CD7771-A6F3-46DC-B6F4-890A3A6623A9}" srcOrd="0" destOrd="0" parTransId="{275BE0C1-E945-4442-AE00-B6E23899E1DE}" sibTransId="{39CFCE22-BCB3-434A-B06F-A3957C9C80CD}"/>
    <dgm:cxn modelId="{E26B6E69-14C3-4172-8564-AD1C28DA8465}" srcId="{9E5D2026-8DF4-4F1D-9FA5-97391EB4C826}" destId="{632DB1C1-51A0-453C-A2B1-6C9EFFEE48DE}" srcOrd="2" destOrd="0" parTransId="{D5DA21E6-9603-43D0-9AB1-D756C57DFD75}" sibTransId="{90C227A5-A194-4E14-AC8E-86D29E3B8BB1}"/>
    <dgm:cxn modelId="{31B59149-7E62-4CBC-B010-ECBD91BEF8CA}" srcId="{9E5D2026-8DF4-4F1D-9FA5-97391EB4C826}" destId="{84968A3C-A744-4118-B497-60A9B9044FE9}" srcOrd="3" destOrd="0" parTransId="{668AE62D-4A28-4A17-A896-D8D4D34DD055}" sibTransId="{5B1EF28E-E28A-4DA0-BD82-5DE7CFF8573C}"/>
    <dgm:cxn modelId="{9DCECF4F-13B8-4185-AD0B-75493EEB8DC8}" type="presOf" srcId="{CFE18DE9-D4F0-45A3-BCD4-0F119F08AF8C}" destId="{76E7C27C-C6F9-454E-9228-004A3FF353E2}" srcOrd="0" destOrd="0" presId="urn:microsoft.com/office/officeart/2005/8/layout/vList5"/>
    <dgm:cxn modelId="{E54D3673-C22D-46A4-A5A4-6ABC0B54B408}" type="presOf" srcId="{D0CD7771-A6F3-46DC-B6F4-890A3A6623A9}" destId="{CF5D495C-D762-49EE-B0C5-34132463253C}" srcOrd="0" destOrd="0" presId="urn:microsoft.com/office/officeart/2005/8/layout/vList5"/>
    <dgm:cxn modelId="{CBC7DB55-82F0-4D1E-95C2-B393678F83CF}" type="presOf" srcId="{632DB1C1-51A0-453C-A2B1-6C9EFFEE48DE}" destId="{73356519-7D7E-4E66-ADF3-9FE8B4B0BC7E}" srcOrd="0" destOrd="0" presId="urn:microsoft.com/office/officeart/2005/8/layout/vList5"/>
    <dgm:cxn modelId="{E8626589-FA23-44A0-8414-F9CB1D368BE2}" srcId="{9E5D2026-8DF4-4F1D-9FA5-97391EB4C826}" destId="{1CE5B8CA-4F3E-4695-BE18-435E798EA3EA}" srcOrd="0" destOrd="0" parTransId="{4B84D172-5E2B-4C08-8D06-E380A7BAB92C}" sibTransId="{6545218C-C98E-42C2-85D6-94B320FAFC4C}"/>
    <dgm:cxn modelId="{275B40A4-8DC5-4C0A-A9F6-B802ED9153FE}" type="presOf" srcId="{84968A3C-A744-4118-B497-60A9B9044FE9}" destId="{16B0302E-119F-45D9-805C-6594F93CE239}" srcOrd="0" destOrd="0" presId="urn:microsoft.com/office/officeart/2005/8/layout/vList5"/>
    <dgm:cxn modelId="{364DC8A9-392A-4393-9DF6-C2FACECB8333}" srcId="{9E5D2026-8DF4-4F1D-9FA5-97391EB4C826}" destId="{DB6CC0AC-DB69-40B9-ADAE-FBAD11C8E746}" srcOrd="4" destOrd="0" parTransId="{E42FCE3B-3667-47DD-B86E-3DB99B55B1D8}" sibTransId="{B248B74B-61C4-4BF3-876E-71A2046DC114}"/>
    <dgm:cxn modelId="{42A8CAA9-8D76-46B4-B340-BF2AE8CC3D91}" srcId="{40B4BB7F-5E1D-4B42-8B4B-D97E4D9A6809}" destId="{AEEBF9AE-6B17-481D-8D86-ED28492A5FC2}" srcOrd="0" destOrd="0" parTransId="{F28D4A65-F5FA-4240-AF9F-F63429E056C3}" sibTransId="{45E42BEF-D037-4B3C-97E0-808BE8D806F2}"/>
    <dgm:cxn modelId="{0B6828B2-88FC-4936-8AA6-B20C5A34D6CF}" type="presOf" srcId="{641A9053-3C40-41C9-B5C7-ADCB26D02D06}" destId="{0AA733F6-DEC8-4AD0-BBC7-EAC5B7740554}" srcOrd="0" destOrd="0" presId="urn:microsoft.com/office/officeart/2005/8/layout/vList5"/>
    <dgm:cxn modelId="{647305B3-AACA-4429-B351-A5AFE913EF88}" srcId="{DB6CC0AC-DB69-40B9-ADAE-FBAD11C8E746}" destId="{641A9053-3C40-41C9-B5C7-ADCB26D02D06}" srcOrd="0" destOrd="0" parTransId="{65F38498-951A-4D71-A5AA-4D18A5D88B7E}" sibTransId="{BEC4399A-AAA6-48D3-84F5-98D224E0B754}"/>
    <dgm:cxn modelId="{664CA7CD-10C6-4501-8CDD-8A465D0D840E}" srcId="{9E5D2026-8DF4-4F1D-9FA5-97391EB4C826}" destId="{236640CA-649B-4670-9130-F3AAC2F267B8}" srcOrd="5" destOrd="0" parTransId="{9DC6A5AE-6D2C-455D-ACD2-98C18055F91E}" sibTransId="{16C5065B-0F94-4D62-9AC6-B4DB9688DDE0}"/>
    <dgm:cxn modelId="{9BB2C8E0-B7FB-492A-AD1E-8A7C44B5ADC6}" type="presOf" srcId="{40B4BB7F-5E1D-4B42-8B4B-D97E4D9A6809}" destId="{DEA3CA24-9559-4F01-B5C1-9225FCB97549}" srcOrd="0" destOrd="0" presId="urn:microsoft.com/office/officeart/2005/8/layout/vList5"/>
    <dgm:cxn modelId="{3364BBE2-9D8B-4BE1-A4ED-59508D8E68D1}" type="presOf" srcId="{AEEBF9AE-6B17-481D-8D86-ED28492A5FC2}" destId="{1D2AD1D8-A6C0-4D9F-ADB4-72BF43087166}" srcOrd="0" destOrd="0" presId="urn:microsoft.com/office/officeart/2005/8/layout/vList5"/>
    <dgm:cxn modelId="{792D5EEE-3D37-4CEB-9DFA-EE91D6582885}" type="presOf" srcId="{1CE5B8CA-4F3E-4695-BE18-435E798EA3EA}" destId="{9E5824E2-4F72-4B03-BB6F-3E74FD012514}" srcOrd="0" destOrd="0" presId="urn:microsoft.com/office/officeart/2005/8/layout/vList5"/>
    <dgm:cxn modelId="{1F0F54F6-C26A-4654-B9F2-B4C6CC37D295}" srcId="{9E5D2026-8DF4-4F1D-9FA5-97391EB4C826}" destId="{40B4BB7F-5E1D-4B42-8B4B-D97E4D9A6809}" srcOrd="1" destOrd="0" parTransId="{D4CA43BD-6F8E-454F-9704-2D25BF9F8DCC}" sibTransId="{8D9DF10D-2009-4A14-BE29-B6571E9BDE61}"/>
    <dgm:cxn modelId="{509149F8-2621-48AD-9CB6-97DB1541575A}" type="presOf" srcId="{9E5D2026-8DF4-4F1D-9FA5-97391EB4C826}" destId="{42100236-B838-486B-A264-07A4C2A7A22F}" srcOrd="0" destOrd="0" presId="urn:microsoft.com/office/officeart/2005/8/layout/vList5"/>
    <dgm:cxn modelId="{1022EAFA-BC11-4B5A-BB09-5CCD861DF405}" srcId="{632DB1C1-51A0-453C-A2B1-6C9EFFEE48DE}" destId="{5F5B8613-9AD1-404A-8A1D-274573D18970}" srcOrd="0" destOrd="0" parTransId="{96C95172-F980-4A92-86E3-EA3346668A8B}" sibTransId="{6F7E0114-6F06-47B2-9050-2A1926BA0A77}"/>
    <dgm:cxn modelId="{07537735-2F4E-469B-BE0D-C57D3A9CE5FB}" type="presParOf" srcId="{42100236-B838-486B-A264-07A4C2A7A22F}" destId="{A759AE09-8F77-4881-83F6-3A582292C741}" srcOrd="0" destOrd="0" presId="urn:microsoft.com/office/officeart/2005/8/layout/vList5"/>
    <dgm:cxn modelId="{EE95B077-D928-405D-990E-3BD6CD928C11}" type="presParOf" srcId="{A759AE09-8F77-4881-83F6-3A582292C741}" destId="{9E5824E2-4F72-4B03-BB6F-3E74FD012514}" srcOrd="0" destOrd="0" presId="urn:microsoft.com/office/officeart/2005/8/layout/vList5"/>
    <dgm:cxn modelId="{62113F13-25BA-4078-BCC5-02135AD8A242}" type="presParOf" srcId="{A759AE09-8F77-4881-83F6-3A582292C741}" destId="{0C51521C-D97E-4484-BBEB-DBD23082480A}" srcOrd="1" destOrd="0" presId="urn:microsoft.com/office/officeart/2005/8/layout/vList5"/>
    <dgm:cxn modelId="{25E58051-80C1-4534-8866-0B7BADAC9E59}" type="presParOf" srcId="{42100236-B838-486B-A264-07A4C2A7A22F}" destId="{B6BB9090-A069-485C-8F6D-836F3CE93636}" srcOrd="1" destOrd="0" presId="urn:microsoft.com/office/officeart/2005/8/layout/vList5"/>
    <dgm:cxn modelId="{40CA5E2A-750B-4DBF-BD06-67E4138A1FA9}" type="presParOf" srcId="{42100236-B838-486B-A264-07A4C2A7A22F}" destId="{07C9CF8E-48F3-49D7-9C20-7578B170E03C}" srcOrd="2" destOrd="0" presId="urn:microsoft.com/office/officeart/2005/8/layout/vList5"/>
    <dgm:cxn modelId="{32B2362A-373A-4DA5-817B-0846BF7B8B75}" type="presParOf" srcId="{07C9CF8E-48F3-49D7-9C20-7578B170E03C}" destId="{DEA3CA24-9559-4F01-B5C1-9225FCB97549}" srcOrd="0" destOrd="0" presId="urn:microsoft.com/office/officeart/2005/8/layout/vList5"/>
    <dgm:cxn modelId="{A11B1055-0E98-427A-AA51-D6C2EE336545}" type="presParOf" srcId="{07C9CF8E-48F3-49D7-9C20-7578B170E03C}" destId="{1D2AD1D8-A6C0-4D9F-ADB4-72BF43087166}" srcOrd="1" destOrd="0" presId="urn:microsoft.com/office/officeart/2005/8/layout/vList5"/>
    <dgm:cxn modelId="{E5B87EBC-C9BB-4D6A-90F9-DB53238F10E4}" type="presParOf" srcId="{42100236-B838-486B-A264-07A4C2A7A22F}" destId="{8F5493D1-6BE8-4733-9F69-25B772A855E2}" srcOrd="3" destOrd="0" presId="urn:microsoft.com/office/officeart/2005/8/layout/vList5"/>
    <dgm:cxn modelId="{1C90E66E-E947-4192-9D72-113A0DBA7566}" type="presParOf" srcId="{42100236-B838-486B-A264-07A4C2A7A22F}" destId="{F4FB4DED-7299-43AB-AA0F-34DE2AB5382F}" srcOrd="4" destOrd="0" presId="urn:microsoft.com/office/officeart/2005/8/layout/vList5"/>
    <dgm:cxn modelId="{20CDD5C7-DAFB-4DA6-B204-27C00F0E827E}" type="presParOf" srcId="{F4FB4DED-7299-43AB-AA0F-34DE2AB5382F}" destId="{73356519-7D7E-4E66-ADF3-9FE8B4B0BC7E}" srcOrd="0" destOrd="0" presId="urn:microsoft.com/office/officeart/2005/8/layout/vList5"/>
    <dgm:cxn modelId="{70145040-A498-4187-96AD-E7C59E5BA461}" type="presParOf" srcId="{F4FB4DED-7299-43AB-AA0F-34DE2AB5382F}" destId="{3518187C-4411-42DC-8AD0-96F0F736302A}" srcOrd="1" destOrd="0" presId="urn:microsoft.com/office/officeart/2005/8/layout/vList5"/>
    <dgm:cxn modelId="{A5A95D56-591B-4984-AADA-38C596311CE6}" type="presParOf" srcId="{42100236-B838-486B-A264-07A4C2A7A22F}" destId="{DF8C22A2-C16B-4FFC-8BEA-01F0FB8F8BB8}" srcOrd="5" destOrd="0" presId="urn:microsoft.com/office/officeart/2005/8/layout/vList5"/>
    <dgm:cxn modelId="{95E8A7AA-E54D-4D2E-AFF5-B3FBB78E562F}" type="presParOf" srcId="{42100236-B838-486B-A264-07A4C2A7A22F}" destId="{4C3F3246-84AB-4A70-B166-CF4E81631F66}" srcOrd="6" destOrd="0" presId="urn:microsoft.com/office/officeart/2005/8/layout/vList5"/>
    <dgm:cxn modelId="{6237F32B-59DD-4365-B5B2-290B8F2D36C1}" type="presParOf" srcId="{4C3F3246-84AB-4A70-B166-CF4E81631F66}" destId="{16B0302E-119F-45D9-805C-6594F93CE239}" srcOrd="0" destOrd="0" presId="urn:microsoft.com/office/officeart/2005/8/layout/vList5"/>
    <dgm:cxn modelId="{B204B4ED-1DEC-4779-AD9F-954599851312}" type="presParOf" srcId="{4C3F3246-84AB-4A70-B166-CF4E81631F66}" destId="{76E7C27C-C6F9-454E-9228-004A3FF353E2}" srcOrd="1" destOrd="0" presId="urn:microsoft.com/office/officeart/2005/8/layout/vList5"/>
    <dgm:cxn modelId="{0EC6015D-B9F8-45C7-BEF9-8AD809B9DC6F}" type="presParOf" srcId="{42100236-B838-486B-A264-07A4C2A7A22F}" destId="{C54DE85B-E67E-448A-B65B-D312F05A72D6}" srcOrd="7" destOrd="0" presId="urn:microsoft.com/office/officeart/2005/8/layout/vList5"/>
    <dgm:cxn modelId="{DAA5A429-3AF7-4A3E-A388-05C1D19D2BA0}" type="presParOf" srcId="{42100236-B838-486B-A264-07A4C2A7A22F}" destId="{6D2EEAF3-B216-4495-9B48-0187B7956E40}" srcOrd="8" destOrd="0" presId="urn:microsoft.com/office/officeart/2005/8/layout/vList5"/>
    <dgm:cxn modelId="{7778E9CE-DFD8-452B-9A11-05AECB82ECC9}" type="presParOf" srcId="{6D2EEAF3-B216-4495-9B48-0187B7956E40}" destId="{F723821A-0D38-4F4A-A6A3-E4EBA7835A7B}" srcOrd="0" destOrd="0" presId="urn:microsoft.com/office/officeart/2005/8/layout/vList5"/>
    <dgm:cxn modelId="{8D50FE8B-E44E-4166-B180-A43B049812E8}" type="presParOf" srcId="{6D2EEAF3-B216-4495-9B48-0187B7956E40}" destId="{0AA733F6-DEC8-4AD0-BBC7-EAC5B7740554}" srcOrd="1" destOrd="0" presId="urn:microsoft.com/office/officeart/2005/8/layout/vList5"/>
    <dgm:cxn modelId="{BE6E5BD6-6031-4242-A56F-290CFE525635}" type="presParOf" srcId="{42100236-B838-486B-A264-07A4C2A7A22F}" destId="{D78D3A16-59E4-4B73-9DC9-0681E7629D1D}" srcOrd="9" destOrd="0" presId="urn:microsoft.com/office/officeart/2005/8/layout/vList5"/>
    <dgm:cxn modelId="{E8BA9C16-4383-4845-BA52-D7C1C1CB2C3D}" type="presParOf" srcId="{42100236-B838-486B-A264-07A4C2A7A22F}" destId="{75928C87-D878-4842-949A-776A78BC36BD}" srcOrd="10" destOrd="0" presId="urn:microsoft.com/office/officeart/2005/8/layout/vList5"/>
    <dgm:cxn modelId="{174535AC-63D1-4331-9978-E9C830FE4ABC}" type="presParOf" srcId="{75928C87-D878-4842-949A-776A78BC36BD}" destId="{2DDBFC3F-DCF1-4EBF-95A2-90B1FABC5902}" srcOrd="0" destOrd="0" presId="urn:microsoft.com/office/officeart/2005/8/layout/vList5"/>
    <dgm:cxn modelId="{DA5E5296-2A10-427C-AFB0-2BFD5C318BE0}" type="presParOf" srcId="{75928C87-D878-4842-949A-776A78BC36BD}" destId="{CF5D495C-D762-49EE-B0C5-34132463253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04A78D-EA69-4C66-8B76-F8C70118E1F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46BF049-2B30-4FC6-A1BC-BE837396D715}">
      <dgm:prSet phldrT="[Tekst]"/>
      <dgm:spPr/>
      <dgm:t>
        <a:bodyPr/>
        <a:lstStyle/>
        <a:p>
          <a:r>
            <a:rPr lang="hr-HR" sz="1600" u="sng" dirty="0">
              <a:solidFill>
                <a:schemeClr val="accent3">
                  <a:lumMod val="95000"/>
                </a:schemeClr>
              </a:solidFill>
            </a:rPr>
            <a:t>postavljaju više pitanja</a:t>
          </a:r>
        </a:p>
      </dgm:t>
    </dgm:pt>
    <dgm:pt modelId="{295A6682-0533-42CC-AF06-DDAFBEB6AFFD}" type="par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DE404420-9784-44A9-9A62-1A55F6EACF04}" type="sib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43EF8D66-D5A6-4611-832F-0B1F03CF88F8}">
      <dgm:prSet phldrT="[Tekst]"/>
      <dgm:spPr/>
      <dgm:t>
        <a:bodyPr/>
        <a:lstStyle/>
        <a:p>
          <a:pPr>
            <a:buNone/>
          </a:pPr>
          <a:r>
            <a:rPr lang="hr-HR" sz="1600" u="sng" dirty="0">
              <a:solidFill>
                <a:schemeClr val="accent3">
                  <a:lumMod val="95000"/>
                </a:schemeClr>
              </a:solidFill>
            </a:rPr>
            <a:t>postavljaju manje osobnih pitanja</a:t>
          </a:r>
        </a:p>
      </dgm:t>
    </dgm:pt>
    <dgm:pt modelId="{A5367A0C-C4C0-4C34-AE47-DBED92941C13}" type="parTrans" cxnId="{8463F6C5-E7AF-42F8-8F3C-FFC1FB93F1B5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F0FCFE0F-6FED-4778-92C7-89A71A3DF595}" type="sibTrans" cxnId="{8463F6C5-E7AF-42F8-8F3C-FFC1FB93F1B5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9F9DDE2C-32C4-46C7-9EA8-CA45098132C7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olakšavanje i održavanje tijeka razgovora</a:t>
          </a:r>
        </a:p>
      </dgm:t>
    </dgm:pt>
    <dgm:pt modelId="{CD93E060-399A-457C-8C28-089FAD8BD390}" type="par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155AEDBB-0E5A-4F78-B853-A812A63C5B8D}" type="sib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5281374-E8FE-4FAD-A717-01A3EB9CA103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znak intimnosti i izraz brige</a:t>
          </a:r>
        </a:p>
      </dgm:t>
    </dgm:pt>
    <dgm:pt modelId="{6236FA47-5D14-43A5-A391-6902A5643C0F}" type="parTrans" cxnId="{C53FB503-AE2C-4F3E-8AD0-6204F78A351B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33146166-C26E-4DE4-A88E-1BADA6F53C88}" type="sibTrans" cxnId="{C53FB503-AE2C-4F3E-8AD0-6204F78A351B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78D07746-29C4-459E-8680-166075C2010F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ulaganje u održavanje interakcija među ljudima</a:t>
          </a:r>
        </a:p>
      </dgm:t>
    </dgm:pt>
    <dgm:pt modelId="{178D3204-3D27-4CB4-8957-E70AC08C2CF8}" type="par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FCD455C5-DF6E-4793-9A30-AF5F33248241}" type="sib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9567EB2-6DBD-40DC-8579-A82709812B6C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r-HR" sz="1200" dirty="0">
              <a:solidFill>
                <a:schemeClr val="accent3">
                  <a:lumMod val="95000"/>
                </a:schemeClr>
              </a:solidFill>
            </a:rPr>
            <a:t>„</a:t>
          </a:r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ako mi želi nešto reći, reći će mi bez da je ja pitam“ </a:t>
          </a:r>
        </a:p>
      </dgm:t>
    </dgm:pt>
    <dgm:pt modelId="{E4381EF4-3B8E-4624-B5EF-4F345DA68DA6}" type="par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81301F11-0DEA-44AA-B13F-5F4A9D5BAC47}" type="sib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62A58321-6FB9-4EEE-84DA-9075EE87996E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nametljivo uplitanje i invazija privatnosti</a:t>
          </a:r>
        </a:p>
      </dgm:t>
    </dgm:pt>
    <dgm:pt modelId="{9EB6AE30-1479-4C13-A164-88A6183BA792}" type="parTrans" cxnId="{351471A8-D794-4B60-98DA-2646ECB0081A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A514A494-5206-4793-A305-5AC11F26D81F}" type="sibTrans" cxnId="{351471A8-D794-4B60-98DA-2646ECB0081A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798E2492-6383-493A-BC9F-25FF7A2457D8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zahtjevi za informacijama</a:t>
          </a:r>
        </a:p>
      </dgm:t>
    </dgm:pt>
    <dgm:pt modelId="{2FE739F1-021D-4417-A4C5-86DA505E68D8}" type="parTrans" cxnId="{7E9E886D-0A29-46A9-AE46-3CAE88B8758F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FBD29A1-2EB8-4ACF-B15A-17E4323978E3}" type="sibTrans" cxnId="{7E9E886D-0A29-46A9-AE46-3CAE88B8758F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971E38FB-D84E-427C-B771-8DFB8F96B41A}" type="pres">
      <dgm:prSet presAssocID="{DE04A78D-EA69-4C66-8B76-F8C70118E1FE}" presName="compositeShape" presStyleCnt="0">
        <dgm:presLayoutVars>
          <dgm:chMax val="2"/>
          <dgm:dir/>
          <dgm:resizeHandles val="exact"/>
        </dgm:presLayoutVars>
      </dgm:prSet>
      <dgm:spPr/>
    </dgm:pt>
    <dgm:pt modelId="{3FAF7BBA-2044-4E2F-B2FD-37A0D4805FC5}" type="pres">
      <dgm:prSet presAssocID="{DE04A78D-EA69-4C66-8B76-F8C70118E1FE}" presName="divider" presStyleLbl="fgShp" presStyleIdx="0" presStyleCnt="1"/>
      <dgm:spPr/>
    </dgm:pt>
    <dgm:pt modelId="{6AB13AFE-2322-4490-941F-01C5A1ABE6A7}" type="pres">
      <dgm:prSet presAssocID="{446BF049-2B30-4FC6-A1BC-BE837396D715}" presName="downArrow" presStyleLbl="node1" presStyleIdx="0" presStyleCnt="2"/>
      <dgm:spPr/>
    </dgm:pt>
    <dgm:pt modelId="{14C801C8-2C2D-4156-AFB9-F53F76624E2F}" type="pres">
      <dgm:prSet presAssocID="{446BF049-2B30-4FC6-A1BC-BE837396D715}" presName="downArrowText" presStyleLbl="revTx" presStyleIdx="0" presStyleCnt="2">
        <dgm:presLayoutVars>
          <dgm:bulletEnabled val="1"/>
        </dgm:presLayoutVars>
      </dgm:prSet>
      <dgm:spPr/>
    </dgm:pt>
    <dgm:pt modelId="{571C51F1-8874-4C1F-9EE7-9DDC7A55FDD6}" type="pres">
      <dgm:prSet presAssocID="{43EF8D66-D5A6-4611-832F-0B1F03CF88F8}" presName="upArrow" presStyleLbl="node1" presStyleIdx="1" presStyleCnt="2"/>
      <dgm:spPr/>
    </dgm:pt>
    <dgm:pt modelId="{2F9D8828-B9A3-4B90-A617-75F48D7D63F9}" type="pres">
      <dgm:prSet presAssocID="{43EF8D66-D5A6-4611-832F-0B1F03CF88F8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C53FB503-AE2C-4F3E-8AD0-6204F78A351B}" srcId="{446BF049-2B30-4FC6-A1BC-BE837396D715}" destId="{55281374-E8FE-4FAD-A717-01A3EB9CA103}" srcOrd="2" destOrd="0" parTransId="{6236FA47-5D14-43A5-A391-6902A5643C0F}" sibTransId="{33146166-C26E-4DE4-A88E-1BADA6F53C88}"/>
    <dgm:cxn modelId="{7C5AEF09-5969-4CA7-AFE7-D63B1FB91717}" type="presOf" srcId="{43EF8D66-D5A6-4611-832F-0B1F03CF88F8}" destId="{2F9D8828-B9A3-4B90-A617-75F48D7D63F9}" srcOrd="0" destOrd="0" presId="urn:microsoft.com/office/officeart/2005/8/layout/arrow3"/>
    <dgm:cxn modelId="{8C81910F-B60E-4A29-A419-29A630AB0058}" type="presOf" srcId="{9F9DDE2C-32C4-46C7-9EA8-CA45098132C7}" destId="{14C801C8-2C2D-4156-AFB9-F53F76624E2F}" srcOrd="0" destOrd="2" presId="urn:microsoft.com/office/officeart/2005/8/layout/arrow3"/>
    <dgm:cxn modelId="{90178C19-A0F0-4DD1-AA41-0C80701DBF1E}" type="presOf" srcId="{55281374-E8FE-4FAD-A717-01A3EB9CA103}" destId="{14C801C8-2C2D-4156-AFB9-F53F76624E2F}" srcOrd="0" destOrd="3" presId="urn:microsoft.com/office/officeart/2005/8/layout/arrow3"/>
    <dgm:cxn modelId="{ECA19747-5235-4CB3-BF30-66F902C73EA2}" type="presOf" srcId="{62A58321-6FB9-4EEE-84DA-9075EE87996E}" destId="{2F9D8828-B9A3-4B90-A617-75F48D7D63F9}" srcOrd="0" destOrd="3" presId="urn:microsoft.com/office/officeart/2005/8/layout/arrow3"/>
    <dgm:cxn modelId="{7E9E886D-0A29-46A9-AE46-3CAE88B8758F}" srcId="{43EF8D66-D5A6-4611-832F-0B1F03CF88F8}" destId="{798E2492-6383-493A-BC9F-25FF7A2457D8}" srcOrd="1" destOrd="0" parTransId="{2FE739F1-021D-4417-A4C5-86DA505E68D8}" sibTransId="{5FBD29A1-2EB8-4ACF-B15A-17E4323978E3}"/>
    <dgm:cxn modelId="{06EFA970-81CD-446A-AEF2-62C0AFCF743A}" type="presOf" srcId="{DE04A78D-EA69-4C66-8B76-F8C70118E1FE}" destId="{971E38FB-D84E-427C-B771-8DFB8F96B41A}" srcOrd="0" destOrd="0" presId="urn:microsoft.com/office/officeart/2005/8/layout/arrow3"/>
    <dgm:cxn modelId="{8D6D7793-02BB-4FEC-8721-773AAC1F750E}" srcId="{446BF049-2B30-4FC6-A1BC-BE837396D715}" destId="{9F9DDE2C-32C4-46C7-9EA8-CA45098132C7}" srcOrd="1" destOrd="0" parTransId="{CD93E060-399A-457C-8C28-089FAD8BD390}" sibTransId="{155AEDBB-0E5A-4F78-B853-A812A63C5B8D}"/>
    <dgm:cxn modelId="{351471A8-D794-4B60-98DA-2646ECB0081A}" srcId="{43EF8D66-D5A6-4611-832F-0B1F03CF88F8}" destId="{62A58321-6FB9-4EEE-84DA-9075EE87996E}" srcOrd="2" destOrd="0" parTransId="{9EB6AE30-1479-4C13-A164-88A6183BA792}" sibTransId="{A514A494-5206-4793-A305-5AC11F26D81F}"/>
    <dgm:cxn modelId="{9CE9FFA9-D427-4AA2-B748-D05A63B695CC}" srcId="{446BF049-2B30-4FC6-A1BC-BE837396D715}" destId="{78D07746-29C4-459E-8680-166075C2010F}" srcOrd="0" destOrd="0" parTransId="{178D3204-3D27-4CB4-8957-E70AC08C2CF8}" sibTransId="{FCD455C5-DF6E-4793-9A30-AF5F33248241}"/>
    <dgm:cxn modelId="{EB3820BA-0DE4-4360-A80E-5121207420B8}" srcId="{DE04A78D-EA69-4C66-8B76-F8C70118E1FE}" destId="{446BF049-2B30-4FC6-A1BC-BE837396D715}" srcOrd="0" destOrd="0" parTransId="{295A6682-0533-42CC-AF06-DDAFBEB6AFFD}" sibTransId="{DE404420-9784-44A9-9A62-1A55F6EACF04}"/>
    <dgm:cxn modelId="{8463F6C5-E7AF-42F8-8F3C-FFC1FB93F1B5}" srcId="{DE04A78D-EA69-4C66-8B76-F8C70118E1FE}" destId="{43EF8D66-D5A6-4611-832F-0B1F03CF88F8}" srcOrd="1" destOrd="0" parTransId="{A5367A0C-C4C0-4C34-AE47-DBED92941C13}" sibTransId="{F0FCFE0F-6FED-4778-92C7-89A71A3DF595}"/>
    <dgm:cxn modelId="{F50A3BC8-1FAB-4B71-B0AD-8C34D2888549}" type="presOf" srcId="{59567EB2-6DBD-40DC-8579-A82709812B6C}" destId="{2F9D8828-B9A3-4B90-A617-75F48D7D63F9}" srcOrd="0" destOrd="1" presId="urn:microsoft.com/office/officeart/2005/8/layout/arrow3"/>
    <dgm:cxn modelId="{538C10DB-CE80-4F7E-8C38-291826061981}" type="presOf" srcId="{78D07746-29C4-459E-8680-166075C2010F}" destId="{14C801C8-2C2D-4156-AFB9-F53F76624E2F}" srcOrd="0" destOrd="1" presId="urn:microsoft.com/office/officeart/2005/8/layout/arrow3"/>
    <dgm:cxn modelId="{A71BC2E0-4E72-4794-8D1D-6607A5308A79}" type="presOf" srcId="{446BF049-2B30-4FC6-A1BC-BE837396D715}" destId="{14C801C8-2C2D-4156-AFB9-F53F76624E2F}" srcOrd="0" destOrd="0" presId="urn:microsoft.com/office/officeart/2005/8/layout/arrow3"/>
    <dgm:cxn modelId="{7F26ADEB-98A2-4FF2-A822-AE3AA6BD8361}" type="presOf" srcId="{798E2492-6383-493A-BC9F-25FF7A2457D8}" destId="{2F9D8828-B9A3-4B90-A617-75F48D7D63F9}" srcOrd="0" destOrd="2" presId="urn:microsoft.com/office/officeart/2005/8/layout/arrow3"/>
    <dgm:cxn modelId="{A941E8ED-9D04-4EA5-AF6E-C1A3B18DA3EE}" srcId="{43EF8D66-D5A6-4611-832F-0B1F03CF88F8}" destId="{59567EB2-6DBD-40DC-8579-A82709812B6C}" srcOrd="0" destOrd="0" parTransId="{E4381EF4-3B8E-4624-B5EF-4F345DA68DA6}" sibTransId="{81301F11-0DEA-44AA-B13F-5F4A9D5BAC47}"/>
    <dgm:cxn modelId="{D009F998-7CA3-4BCE-B806-160747872E42}" type="presParOf" srcId="{971E38FB-D84E-427C-B771-8DFB8F96B41A}" destId="{3FAF7BBA-2044-4E2F-B2FD-37A0D4805FC5}" srcOrd="0" destOrd="0" presId="urn:microsoft.com/office/officeart/2005/8/layout/arrow3"/>
    <dgm:cxn modelId="{22666314-498A-4EEF-A07C-71F2C6201534}" type="presParOf" srcId="{971E38FB-D84E-427C-B771-8DFB8F96B41A}" destId="{6AB13AFE-2322-4490-941F-01C5A1ABE6A7}" srcOrd="1" destOrd="0" presId="urn:microsoft.com/office/officeart/2005/8/layout/arrow3"/>
    <dgm:cxn modelId="{195667BA-F686-4A7B-98D4-7C9A6503FA94}" type="presParOf" srcId="{971E38FB-D84E-427C-B771-8DFB8F96B41A}" destId="{14C801C8-2C2D-4156-AFB9-F53F76624E2F}" srcOrd="2" destOrd="0" presId="urn:microsoft.com/office/officeart/2005/8/layout/arrow3"/>
    <dgm:cxn modelId="{3CB53D49-EFF2-4956-88BA-B8738343AD52}" type="presParOf" srcId="{971E38FB-D84E-427C-B771-8DFB8F96B41A}" destId="{571C51F1-8874-4C1F-9EE7-9DDC7A55FDD6}" srcOrd="3" destOrd="0" presId="urn:microsoft.com/office/officeart/2005/8/layout/arrow3"/>
    <dgm:cxn modelId="{3D843449-A684-4363-B302-321F9CB34E4A}" type="presParOf" srcId="{971E38FB-D84E-427C-B771-8DFB8F96B41A}" destId="{2F9D8828-B9A3-4B90-A617-75F48D7D63F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04A78D-EA69-4C66-8B76-F8C70118E1F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46BF049-2B30-4FC6-A1BC-BE837396D715}">
      <dgm:prSet phldrT="[Tekst]"/>
      <dgm:spPr/>
      <dgm:t>
        <a:bodyPr/>
        <a:lstStyle/>
        <a:p>
          <a:r>
            <a:rPr lang="hr-HR" sz="1600" u="sng" dirty="0">
              <a:solidFill>
                <a:schemeClr val="accent3">
                  <a:lumMod val="95000"/>
                </a:schemeClr>
              </a:solidFill>
            </a:rPr>
            <a:t>koriste više izraza koji potiču odgovore</a:t>
          </a:r>
        </a:p>
      </dgm:t>
    </dgm:pt>
    <dgm:pt modelId="{295A6682-0533-42CC-AF06-DDAFBEB6AFFD}" type="par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DE404420-9784-44A9-9A62-1A55F6EACF04}" type="sib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43EF8D66-D5A6-4611-832F-0B1F03CF88F8}">
      <dgm:prSet phldrT="[Tekst]"/>
      <dgm:spPr/>
      <dgm:t>
        <a:bodyPr/>
        <a:lstStyle/>
        <a:p>
          <a:pPr>
            <a:buNone/>
          </a:pPr>
          <a:r>
            <a:rPr lang="pl-PL" sz="1600" u="sng" dirty="0">
              <a:solidFill>
                <a:schemeClr val="accent3">
                  <a:lumMod val="95000"/>
                </a:schemeClr>
              </a:solidFill>
            </a:rPr>
            <a:t>ne koriste takve izraze</a:t>
          </a:r>
          <a:endParaRPr lang="hr-HR" sz="1600" u="sng" dirty="0">
            <a:solidFill>
              <a:schemeClr val="accent3">
                <a:lumMod val="95000"/>
              </a:schemeClr>
            </a:solidFill>
          </a:endParaRPr>
        </a:p>
      </dgm:t>
    </dgm:pt>
    <dgm:pt modelId="{A5367A0C-C4C0-4C34-AE47-DBED92941C13}" type="parTrans" cxnId="{8463F6C5-E7AF-42F8-8F3C-FFC1FB93F1B5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F0FCFE0F-6FED-4778-92C7-89A71A3DF595}" type="sibTrans" cxnId="{8463F6C5-E7AF-42F8-8F3C-FFC1FB93F1B5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9F9DDE2C-32C4-46C7-9EA8-CA45098132C7}">
      <dgm:prSet phldrT="[Tekst]" custT="1"/>
      <dgm:spPr/>
      <dgm:t>
        <a:bodyPr/>
        <a:lstStyle/>
        <a:p>
          <a:r>
            <a:rPr lang="hr-HR" sz="1400">
              <a:solidFill>
                <a:schemeClr val="accent3">
                  <a:lumMod val="95000"/>
                </a:schemeClr>
              </a:solidFill>
            </a:rPr>
            <a:t>stvaraju „mostove“ između onoga što je njihov sugovornik rekao i onog što one žele reći</a:t>
          </a:r>
          <a:endParaRPr lang="hr-HR" sz="1400" dirty="0">
            <a:solidFill>
              <a:schemeClr val="accent3">
                <a:lumMod val="95000"/>
              </a:schemeClr>
            </a:solidFill>
          </a:endParaRPr>
        </a:p>
      </dgm:t>
    </dgm:pt>
    <dgm:pt modelId="{CD93E060-399A-457C-8C28-089FAD8BD390}" type="par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155AEDBB-0E5A-4F78-B853-A812A63C5B8D}" type="sib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78D07746-29C4-459E-8680-166075C2010F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znakovi slušanja </a:t>
          </a:r>
        </a:p>
      </dgm:t>
    </dgm:pt>
    <dgm:pt modelId="{178D3204-3D27-4CB4-8957-E70AC08C2CF8}" type="par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FCD455C5-DF6E-4793-9A30-AF5F33248241}" type="sib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61521999-D88D-4F42-84BC-0FE8FE499B07}">
      <dgm:prSet phldrT="[Teks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r-HR" sz="1600" u="none" dirty="0">
              <a:solidFill>
                <a:schemeClr val="accent3">
                  <a:lumMod val="95000"/>
                </a:schemeClr>
              </a:solidFill>
            </a:rPr>
            <a:t>često ignoriraju komentar sugovornika koji je prethodio</a:t>
          </a:r>
        </a:p>
      </dgm:t>
    </dgm:pt>
    <dgm:pt modelId="{30EE5067-B3FB-4F4E-8D35-8BD9351D252D}" type="parTrans" cxnId="{31D9B965-5A21-44FC-BFEC-2207F6541061}">
      <dgm:prSet/>
      <dgm:spPr/>
      <dgm:t>
        <a:bodyPr/>
        <a:lstStyle/>
        <a:p>
          <a:endParaRPr lang="hr-HR"/>
        </a:p>
      </dgm:t>
    </dgm:pt>
    <dgm:pt modelId="{10DE1BAB-C6F1-40D5-88BE-C7A4EE974238}" type="sibTrans" cxnId="{31D9B965-5A21-44FC-BFEC-2207F6541061}">
      <dgm:prSet/>
      <dgm:spPr/>
      <dgm:t>
        <a:bodyPr/>
        <a:lstStyle/>
        <a:p>
          <a:endParaRPr lang="hr-HR"/>
        </a:p>
      </dgm:t>
    </dgm:pt>
    <dgm:pt modelId="{736A2BC6-1BB9-4399-ACCF-4CABF8BE5048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l-PL" sz="1600" u="none" dirty="0">
              <a:solidFill>
                <a:schemeClr val="accent3">
                  <a:lumMod val="95000"/>
                </a:schemeClr>
              </a:solidFill>
            </a:rPr>
            <a:t>koriste znakove slušanja samo kada se slažu s nečim</a:t>
          </a:r>
          <a:endParaRPr lang="hr-HR" sz="1600" u="none" dirty="0">
            <a:solidFill>
              <a:schemeClr val="accent3">
                <a:lumMod val="95000"/>
              </a:schemeClr>
            </a:solidFill>
          </a:endParaRPr>
        </a:p>
      </dgm:t>
    </dgm:pt>
    <dgm:pt modelId="{B30DE0DA-5DF3-49B4-988D-672B00C308F6}" type="parTrans" cxnId="{0D9DC7CA-3211-45B3-814B-8BB0AC4CC762}">
      <dgm:prSet/>
      <dgm:spPr/>
      <dgm:t>
        <a:bodyPr/>
        <a:lstStyle/>
        <a:p>
          <a:endParaRPr lang="hr-HR"/>
        </a:p>
      </dgm:t>
    </dgm:pt>
    <dgm:pt modelId="{BB04F45B-8545-47CA-AEA1-4B9CB16F84B9}" type="sibTrans" cxnId="{0D9DC7CA-3211-45B3-814B-8BB0AC4CC762}">
      <dgm:prSet/>
      <dgm:spPr/>
      <dgm:t>
        <a:bodyPr/>
        <a:lstStyle/>
        <a:p>
          <a:endParaRPr lang="hr-HR"/>
        </a:p>
      </dgm:t>
    </dgm:pt>
    <dgm:pt modelId="{971E38FB-D84E-427C-B771-8DFB8F96B41A}" type="pres">
      <dgm:prSet presAssocID="{DE04A78D-EA69-4C66-8B76-F8C70118E1FE}" presName="compositeShape" presStyleCnt="0">
        <dgm:presLayoutVars>
          <dgm:chMax val="2"/>
          <dgm:dir/>
          <dgm:resizeHandles val="exact"/>
        </dgm:presLayoutVars>
      </dgm:prSet>
      <dgm:spPr/>
    </dgm:pt>
    <dgm:pt modelId="{3FAF7BBA-2044-4E2F-B2FD-37A0D4805FC5}" type="pres">
      <dgm:prSet presAssocID="{DE04A78D-EA69-4C66-8B76-F8C70118E1FE}" presName="divider" presStyleLbl="fgShp" presStyleIdx="0" presStyleCnt="1"/>
      <dgm:spPr/>
    </dgm:pt>
    <dgm:pt modelId="{6AB13AFE-2322-4490-941F-01C5A1ABE6A7}" type="pres">
      <dgm:prSet presAssocID="{446BF049-2B30-4FC6-A1BC-BE837396D715}" presName="downArrow" presStyleLbl="node1" presStyleIdx="0" presStyleCnt="2"/>
      <dgm:spPr/>
    </dgm:pt>
    <dgm:pt modelId="{14C801C8-2C2D-4156-AFB9-F53F76624E2F}" type="pres">
      <dgm:prSet presAssocID="{446BF049-2B30-4FC6-A1BC-BE837396D715}" presName="downArrowText" presStyleLbl="revTx" presStyleIdx="0" presStyleCnt="2">
        <dgm:presLayoutVars>
          <dgm:bulletEnabled val="1"/>
        </dgm:presLayoutVars>
      </dgm:prSet>
      <dgm:spPr/>
    </dgm:pt>
    <dgm:pt modelId="{571C51F1-8874-4C1F-9EE7-9DDC7A55FDD6}" type="pres">
      <dgm:prSet presAssocID="{43EF8D66-D5A6-4611-832F-0B1F03CF88F8}" presName="upArrow" presStyleLbl="node1" presStyleIdx="1" presStyleCnt="2"/>
      <dgm:spPr/>
    </dgm:pt>
    <dgm:pt modelId="{2F9D8828-B9A3-4B90-A617-75F48D7D63F9}" type="pres">
      <dgm:prSet presAssocID="{43EF8D66-D5A6-4611-832F-0B1F03CF88F8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7C5AEF09-5969-4CA7-AFE7-D63B1FB91717}" type="presOf" srcId="{43EF8D66-D5A6-4611-832F-0B1F03CF88F8}" destId="{2F9D8828-B9A3-4B90-A617-75F48D7D63F9}" srcOrd="0" destOrd="0" presId="urn:microsoft.com/office/officeart/2005/8/layout/arrow3"/>
    <dgm:cxn modelId="{7C373F0B-54A5-403F-9244-25721F0BD6F5}" type="presOf" srcId="{736A2BC6-1BB9-4399-ACCF-4CABF8BE5048}" destId="{2F9D8828-B9A3-4B90-A617-75F48D7D63F9}" srcOrd="0" destOrd="1" presId="urn:microsoft.com/office/officeart/2005/8/layout/arrow3"/>
    <dgm:cxn modelId="{8C81910F-B60E-4A29-A419-29A630AB0058}" type="presOf" srcId="{9F9DDE2C-32C4-46C7-9EA8-CA45098132C7}" destId="{14C801C8-2C2D-4156-AFB9-F53F76624E2F}" srcOrd="0" destOrd="2" presId="urn:microsoft.com/office/officeart/2005/8/layout/arrow3"/>
    <dgm:cxn modelId="{31D9B965-5A21-44FC-BFEC-2207F6541061}" srcId="{43EF8D66-D5A6-4611-832F-0B1F03CF88F8}" destId="{61521999-D88D-4F42-84BC-0FE8FE499B07}" srcOrd="1" destOrd="0" parTransId="{30EE5067-B3FB-4F4E-8D35-8BD9351D252D}" sibTransId="{10DE1BAB-C6F1-40D5-88BE-C7A4EE974238}"/>
    <dgm:cxn modelId="{06EFA970-81CD-446A-AEF2-62C0AFCF743A}" type="presOf" srcId="{DE04A78D-EA69-4C66-8B76-F8C70118E1FE}" destId="{971E38FB-D84E-427C-B771-8DFB8F96B41A}" srcOrd="0" destOrd="0" presId="urn:microsoft.com/office/officeart/2005/8/layout/arrow3"/>
    <dgm:cxn modelId="{8D6D7793-02BB-4FEC-8721-773AAC1F750E}" srcId="{446BF049-2B30-4FC6-A1BC-BE837396D715}" destId="{9F9DDE2C-32C4-46C7-9EA8-CA45098132C7}" srcOrd="1" destOrd="0" parTransId="{CD93E060-399A-457C-8C28-089FAD8BD390}" sibTransId="{155AEDBB-0E5A-4F78-B853-A812A63C5B8D}"/>
    <dgm:cxn modelId="{E950D59D-3CF1-43CB-A33D-50CBDC525ED0}" type="presOf" srcId="{61521999-D88D-4F42-84BC-0FE8FE499B07}" destId="{2F9D8828-B9A3-4B90-A617-75F48D7D63F9}" srcOrd="0" destOrd="2" presId="urn:microsoft.com/office/officeart/2005/8/layout/arrow3"/>
    <dgm:cxn modelId="{9CE9FFA9-D427-4AA2-B748-D05A63B695CC}" srcId="{446BF049-2B30-4FC6-A1BC-BE837396D715}" destId="{78D07746-29C4-459E-8680-166075C2010F}" srcOrd="0" destOrd="0" parTransId="{178D3204-3D27-4CB4-8957-E70AC08C2CF8}" sibTransId="{FCD455C5-DF6E-4793-9A30-AF5F33248241}"/>
    <dgm:cxn modelId="{EB3820BA-0DE4-4360-A80E-5121207420B8}" srcId="{DE04A78D-EA69-4C66-8B76-F8C70118E1FE}" destId="{446BF049-2B30-4FC6-A1BC-BE837396D715}" srcOrd="0" destOrd="0" parTransId="{295A6682-0533-42CC-AF06-DDAFBEB6AFFD}" sibTransId="{DE404420-9784-44A9-9A62-1A55F6EACF04}"/>
    <dgm:cxn modelId="{8463F6C5-E7AF-42F8-8F3C-FFC1FB93F1B5}" srcId="{DE04A78D-EA69-4C66-8B76-F8C70118E1FE}" destId="{43EF8D66-D5A6-4611-832F-0B1F03CF88F8}" srcOrd="1" destOrd="0" parTransId="{A5367A0C-C4C0-4C34-AE47-DBED92941C13}" sibTransId="{F0FCFE0F-6FED-4778-92C7-89A71A3DF595}"/>
    <dgm:cxn modelId="{0D9DC7CA-3211-45B3-814B-8BB0AC4CC762}" srcId="{43EF8D66-D5A6-4611-832F-0B1F03CF88F8}" destId="{736A2BC6-1BB9-4399-ACCF-4CABF8BE5048}" srcOrd="0" destOrd="0" parTransId="{B30DE0DA-5DF3-49B4-988D-672B00C308F6}" sibTransId="{BB04F45B-8545-47CA-AEA1-4B9CB16F84B9}"/>
    <dgm:cxn modelId="{538C10DB-CE80-4F7E-8C38-291826061981}" type="presOf" srcId="{78D07746-29C4-459E-8680-166075C2010F}" destId="{14C801C8-2C2D-4156-AFB9-F53F76624E2F}" srcOrd="0" destOrd="1" presId="urn:microsoft.com/office/officeart/2005/8/layout/arrow3"/>
    <dgm:cxn modelId="{A71BC2E0-4E72-4794-8D1D-6607A5308A79}" type="presOf" srcId="{446BF049-2B30-4FC6-A1BC-BE837396D715}" destId="{14C801C8-2C2D-4156-AFB9-F53F76624E2F}" srcOrd="0" destOrd="0" presId="urn:microsoft.com/office/officeart/2005/8/layout/arrow3"/>
    <dgm:cxn modelId="{D009F998-7CA3-4BCE-B806-160747872E42}" type="presParOf" srcId="{971E38FB-D84E-427C-B771-8DFB8F96B41A}" destId="{3FAF7BBA-2044-4E2F-B2FD-37A0D4805FC5}" srcOrd="0" destOrd="0" presId="urn:microsoft.com/office/officeart/2005/8/layout/arrow3"/>
    <dgm:cxn modelId="{22666314-498A-4EEF-A07C-71F2C6201534}" type="presParOf" srcId="{971E38FB-D84E-427C-B771-8DFB8F96B41A}" destId="{6AB13AFE-2322-4490-941F-01C5A1ABE6A7}" srcOrd="1" destOrd="0" presId="urn:microsoft.com/office/officeart/2005/8/layout/arrow3"/>
    <dgm:cxn modelId="{195667BA-F686-4A7B-98D4-7C9A6503FA94}" type="presParOf" srcId="{971E38FB-D84E-427C-B771-8DFB8F96B41A}" destId="{14C801C8-2C2D-4156-AFB9-F53F76624E2F}" srcOrd="2" destOrd="0" presId="urn:microsoft.com/office/officeart/2005/8/layout/arrow3"/>
    <dgm:cxn modelId="{3CB53D49-EFF2-4956-88BA-B8738343AD52}" type="presParOf" srcId="{971E38FB-D84E-427C-B771-8DFB8F96B41A}" destId="{571C51F1-8874-4C1F-9EE7-9DDC7A55FDD6}" srcOrd="3" destOrd="0" presId="urn:microsoft.com/office/officeart/2005/8/layout/arrow3"/>
    <dgm:cxn modelId="{3D843449-A684-4363-B302-321F9CB34E4A}" type="presParOf" srcId="{971E38FB-D84E-427C-B771-8DFB8F96B41A}" destId="{2F9D8828-B9A3-4B90-A617-75F48D7D63F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E04A78D-EA69-4C66-8B76-F8C70118E1F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46BF049-2B30-4FC6-A1BC-BE837396D715}">
      <dgm:prSet phldrT="[Tekst]"/>
      <dgm:spPr/>
      <dgm:t>
        <a:bodyPr/>
        <a:lstStyle/>
        <a:p>
          <a:r>
            <a:rPr lang="hr-HR" sz="1600" dirty="0">
              <a:solidFill>
                <a:schemeClr val="accent3">
                  <a:lumMod val="95000"/>
                </a:schemeClr>
              </a:solidFill>
            </a:rPr>
            <a:t>nakon što ih se prekine ili ako ne uspiju dobiti znakove slušanja od sugovornika češće nijemo negoduju</a:t>
          </a:r>
        </a:p>
      </dgm:t>
    </dgm:pt>
    <dgm:pt modelId="{295A6682-0533-42CC-AF06-DDAFBEB6AFFD}" type="par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DE404420-9784-44A9-9A62-1A55F6EACF04}" type="sib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43EF8D66-D5A6-4611-832F-0B1F03CF88F8}">
      <dgm:prSet phldrT="[Tekst]"/>
      <dgm:spPr/>
      <dgm:t>
        <a:bodyPr/>
        <a:lstStyle/>
        <a:p>
          <a:pPr>
            <a:buNone/>
          </a:pPr>
          <a:r>
            <a:rPr lang="pl-PL" sz="1600" u="sng" dirty="0">
              <a:solidFill>
                <a:schemeClr val="accent3">
                  <a:lumMod val="95000"/>
                </a:schemeClr>
              </a:solidFill>
            </a:rPr>
            <a:t>češće daju komentare i upadaju u riječ u tijeku razgovora </a:t>
          </a:r>
          <a:endParaRPr lang="hr-HR" sz="1600" u="sng" dirty="0">
            <a:solidFill>
              <a:schemeClr val="accent3">
                <a:lumMod val="95000"/>
              </a:schemeClr>
            </a:solidFill>
          </a:endParaRPr>
        </a:p>
      </dgm:t>
    </dgm:pt>
    <dgm:pt modelId="{A5367A0C-C4C0-4C34-AE47-DBED92941C13}" type="parTrans" cxnId="{8463F6C5-E7AF-42F8-8F3C-FFC1FB93F1B5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F0FCFE0F-6FED-4778-92C7-89A71A3DF595}" type="sibTrans" cxnId="{8463F6C5-E7AF-42F8-8F3C-FFC1FB93F1B5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9567EB2-6DBD-40DC-8579-A82709812B6C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l-PL" sz="1400" dirty="0">
              <a:solidFill>
                <a:schemeClr val="accent3">
                  <a:lumMod val="95000"/>
                </a:schemeClr>
              </a:solidFill>
            </a:rPr>
            <a:t>bez obzira je li sugovornik muško ili žensko </a:t>
          </a:r>
          <a:endParaRPr lang="hr-HR" sz="1400" dirty="0">
            <a:solidFill>
              <a:schemeClr val="accent3">
                <a:lumMod val="95000"/>
              </a:schemeClr>
            </a:solidFill>
          </a:endParaRPr>
        </a:p>
      </dgm:t>
    </dgm:pt>
    <dgm:pt modelId="{E4381EF4-3B8E-4624-B5EF-4F345DA68DA6}" type="par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81301F11-0DEA-44AA-B13F-5F4A9D5BAC47}" type="sib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971E38FB-D84E-427C-B771-8DFB8F96B41A}" type="pres">
      <dgm:prSet presAssocID="{DE04A78D-EA69-4C66-8B76-F8C70118E1FE}" presName="compositeShape" presStyleCnt="0">
        <dgm:presLayoutVars>
          <dgm:chMax val="2"/>
          <dgm:dir/>
          <dgm:resizeHandles val="exact"/>
        </dgm:presLayoutVars>
      </dgm:prSet>
      <dgm:spPr/>
    </dgm:pt>
    <dgm:pt modelId="{3FAF7BBA-2044-4E2F-B2FD-37A0D4805FC5}" type="pres">
      <dgm:prSet presAssocID="{DE04A78D-EA69-4C66-8B76-F8C70118E1FE}" presName="divider" presStyleLbl="fgShp" presStyleIdx="0" presStyleCnt="1"/>
      <dgm:spPr/>
    </dgm:pt>
    <dgm:pt modelId="{6AB13AFE-2322-4490-941F-01C5A1ABE6A7}" type="pres">
      <dgm:prSet presAssocID="{446BF049-2B30-4FC6-A1BC-BE837396D715}" presName="downArrow" presStyleLbl="node1" presStyleIdx="0" presStyleCnt="2"/>
      <dgm:spPr/>
    </dgm:pt>
    <dgm:pt modelId="{14C801C8-2C2D-4156-AFB9-F53F76624E2F}" type="pres">
      <dgm:prSet presAssocID="{446BF049-2B30-4FC6-A1BC-BE837396D715}" presName="downArrowText" presStyleLbl="revTx" presStyleIdx="0" presStyleCnt="2">
        <dgm:presLayoutVars>
          <dgm:bulletEnabled val="1"/>
        </dgm:presLayoutVars>
      </dgm:prSet>
      <dgm:spPr/>
    </dgm:pt>
    <dgm:pt modelId="{61B6E8E0-7F2B-4885-8072-44354A2E1DF4}" type="pres">
      <dgm:prSet presAssocID="{43EF8D66-D5A6-4611-832F-0B1F03CF88F8}" presName="upArrow" presStyleLbl="node1" presStyleIdx="1" presStyleCnt="2"/>
      <dgm:spPr/>
    </dgm:pt>
    <dgm:pt modelId="{C21F054E-38BB-408F-ADF1-4238E91B73F8}" type="pres">
      <dgm:prSet presAssocID="{43EF8D66-D5A6-4611-832F-0B1F03CF88F8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93E4CA07-854E-47E3-BFAA-EBB3EFFA1694}" type="presOf" srcId="{43EF8D66-D5A6-4611-832F-0B1F03CF88F8}" destId="{C21F054E-38BB-408F-ADF1-4238E91B73F8}" srcOrd="0" destOrd="0" presId="urn:microsoft.com/office/officeart/2005/8/layout/arrow3"/>
    <dgm:cxn modelId="{06EFA970-81CD-446A-AEF2-62C0AFCF743A}" type="presOf" srcId="{DE04A78D-EA69-4C66-8B76-F8C70118E1FE}" destId="{971E38FB-D84E-427C-B771-8DFB8F96B41A}" srcOrd="0" destOrd="0" presId="urn:microsoft.com/office/officeart/2005/8/layout/arrow3"/>
    <dgm:cxn modelId="{EB3820BA-0DE4-4360-A80E-5121207420B8}" srcId="{DE04A78D-EA69-4C66-8B76-F8C70118E1FE}" destId="{446BF049-2B30-4FC6-A1BC-BE837396D715}" srcOrd="0" destOrd="0" parTransId="{295A6682-0533-42CC-AF06-DDAFBEB6AFFD}" sibTransId="{DE404420-9784-44A9-9A62-1A55F6EACF04}"/>
    <dgm:cxn modelId="{8463F6C5-E7AF-42F8-8F3C-FFC1FB93F1B5}" srcId="{DE04A78D-EA69-4C66-8B76-F8C70118E1FE}" destId="{43EF8D66-D5A6-4611-832F-0B1F03CF88F8}" srcOrd="1" destOrd="0" parTransId="{A5367A0C-C4C0-4C34-AE47-DBED92941C13}" sibTransId="{F0FCFE0F-6FED-4778-92C7-89A71A3DF595}"/>
    <dgm:cxn modelId="{A71BC2E0-4E72-4794-8D1D-6607A5308A79}" type="presOf" srcId="{446BF049-2B30-4FC6-A1BC-BE837396D715}" destId="{14C801C8-2C2D-4156-AFB9-F53F76624E2F}" srcOrd="0" destOrd="0" presId="urn:microsoft.com/office/officeart/2005/8/layout/arrow3"/>
    <dgm:cxn modelId="{A941E8ED-9D04-4EA5-AF6E-C1A3B18DA3EE}" srcId="{43EF8D66-D5A6-4611-832F-0B1F03CF88F8}" destId="{59567EB2-6DBD-40DC-8579-A82709812B6C}" srcOrd="0" destOrd="0" parTransId="{E4381EF4-3B8E-4624-B5EF-4F345DA68DA6}" sibTransId="{81301F11-0DEA-44AA-B13F-5F4A9D5BAC47}"/>
    <dgm:cxn modelId="{B76C7CFA-8FDC-43D6-9E1F-2E3448153B32}" type="presOf" srcId="{59567EB2-6DBD-40DC-8579-A82709812B6C}" destId="{C21F054E-38BB-408F-ADF1-4238E91B73F8}" srcOrd="0" destOrd="1" presId="urn:microsoft.com/office/officeart/2005/8/layout/arrow3"/>
    <dgm:cxn modelId="{D009F998-7CA3-4BCE-B806-160747872E42}" type="presParOf" srcId="{971E38FB-D84E-427C-B771-8DFB8F96B41A}" destId="{3FAF7BBA-2044-4E2F-B2FD-37A0D4805FC5}" srcOrd="0" destOrd="0" presId="urn:microsoft.com/office/officeart/2005/8/layout/arrow3"/>
    <dgm:cxn modelId="{22666314-498A-4EEF-A07C-71F2C6201534}" type="presParOf" srcId="{971E38FB-D84E-427C-B771-8DFB8F96B41A}" destId="{6AB13AFE-2322-4490-941F-01C5A1ABE6A7}" srcOrd="1" destOrd="0" presId="urn:microsoft.com/office/officeart/2005/8/layout/arrow3"/>
    <dgm:cxn modelId="{195667BA-F686-4A7B-98D4-7C9A6503FA94}" type="presParOf" srcId="{971E38FB-D84E-427C-B771-8DFB8F96B41A}" destId="{14C801C8-2C2D-4156-AFB9-F53F76624E2F}" srcOrd="2" destOrd="0" presId="urn:microsoft.com/office/officeart/2005/8/layout/arrow3"/>
    <dgm:cxn modelId="{531C4C14-926F-41E8-BED2-0F6DC14AA3BE}" type="presParOf" srcId="{971E38FB-D84E-427C-B771-8DFB8F96B41A}" destId="{61B6E8E0-7F2B-4885-8072-44354A2E1DF4}" srcOrd="3" destOrd="0" presId="urn:microsoft.com/office/officeart/2005/8/layout/arrow3"/>
    <dgm:cxn modelId="{0C15F319-3F6E-482F-AF6F-2A1968CA842F}" type="presParOf" srcId="{971E38FB-D84E-427C-B771-8DFB8F96B41A}" destId="{C21F054E-38BB-408F-ADF1-4238E91B73F8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E04A78D-EA69-4C66-8B76-F8C70118E1FE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46BF049-2B30-4FC6-A1BC-BE837396D715}">
      <dgm:prSet phldrT="[Tekst]"/>
      <dgm:spPr/>
      <dgm:t>
        <a:bodyPr/>
        <a:lstStyle/>
        <a:p>
          <a:endParaRPr lang="hr-HR" sz="1600" dirty="0">
            <a:solidFill>
              <a:schemeClr val="accent3">
                <a:lumMod val="95000"/>
              </a:schemeClr>
            </a:solidFill>
          </a:endParaRPr>
        </a:p>
      </dgm:t>
    </dgm:pt>
    <dgm:pt modelId="{295A6682-0533-42CC-AF06-DDAFBEB6AFFD}" type="par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DE404420-9784-44A9-9A62-1A55F6EACF04}" type="sibTrans" cxnId="{EB3820BA-0DE4-4360-A80E-5121207420B8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9F9DDE2C-32C4-46C7-9EA8-CA45098132C7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žele razgovarati o problemima (empatija, intimnosti i razumijevanja)</a:t>
          </a:r>
        </a:p>
      </dgm:t>
    </dgm:pt>
    <dgm:pt modelId="{CD93E060-399A-457C-8C28-089FAD8BD390}" type="par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155AEDBB-0E5A-4F78-B853-A812A63C5B8D}" type="sibTrans" cxnId="{8D6D7793-02BB-4FEC-8721-773AAC1F750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5281374-E8FE-4FAD-A717-01A3EB9CA103}">
      <dgm:prSet phldrT="[Tekst]" custT="1"/>
      <dgm:spPr/>
      <dgm:t>
        <a:bodyPr/>
        <a:lstStyle/>
        <a:p>
          <a:r>
            <a:rPr lang="hr-HR" sz="1400" dirty="0">
              <a:solidFill>
                <a:schemeClr val="accent3"/>
              </a:solidFill>
            </a:rPr>
            <a:t>dijele probleme s partnerom s ciljem da dobiju razumijevanje i suosjećanje</a:t>
          </a:r>
        </a:p>
      </dgm:t>
    </dgm:pt>
    <dgm:pt modelId="{6236FA47-5D14-43A5-A391-6902A5643C0F}" type="parTrans" cxnId="{C53FB503-AE2C-4F3E-8AD0-6204F78A351B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33146166-C26E-4DE4-A88E-1BADA6F53C88}" type="sibTrans" cxnId="{C53FB503-AE2C-4F3E-8AD0-6204F78A351B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78D07746-29C4-459E-8680-166075C2010F}">
      <dgm:prSet phldrT="[Tekst]" custT="1"/>
      <dgm:spPr/>
      <dgm:t>
        <a:bodyPr/>
        <a:lstStyle/>
        <a:p>
          <a:r>
            <a:rPr lang="hr-HR" sz="1400" noProof="0" dirty="0">
              <a:solidFill>
                <a:schemeClr val="accent3">
                  <a:lumMod val="95000"/>
                </a:schemeClr>
              </a:solidFill>
            </a:rPr>
            <a:t>vole dijeliti tajne, uživaju biti partnerova osoba od povjerenja, smeta ih kada partner zadržava osjećaje za sebe</a:t>
          </a:r>
          <a:endParaRPr lang="hr-HR" sz="1400" dirty="0">
            <a:solidFill>
              <a:schemeClr val="accent3">
                <a:lumMod val="95000"/>
              </a:schemeClr>
            </a:solidFill>
          </a:endParaRPr>
        </a:p>
      </dgm:t>
    </dgm:pt>
    <dgm:pt modelId="{178D3204-3D27-4CB4-8957-E70AC08C2CF8}" type="par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FCD455C5-DF6E-4793-9A30-AF5F33248241}" type="sibTrans" cxnId="{9CE9FFA9-D427-4AA2-B748-D05A63B695CC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59567EB2-6DBD-40DC-8579-A82709812B6C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hr-HR" sz="1400" dirty="0">
            <a:solidFill>
              <a:schemeClr val="accent3">
                <a:lumMod val="95000"/>
              </a:schemeClr>
            </a:solidFill>
          </a:endParaRPr>
        </a:p>
      </dgm:t>
    </dgm:pt>
    <dgm:pt modelId="{E4381EF4-3B8E-4624-B5EF-4F345DA68DA6}" type="par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81301F11-0DEA-44AA-B13F-5F4A9D5BAC47}" type="sibTrans" cxnId="{A941E8ED-9D04-4EA5-AF6E-C1A3B18DA3EE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62A58321-6FB9-4EEE-84DA-9075EE87996E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češće nego drugima povjerit će se partnerici</a:t>
          </a:r>
        </a:p>
      </dgm:t>
    </dgm:pt>
    <dgm:pt modelId="{9EB6AE30-1479-4C13-A164-88A6183BA792}" type="parTrans" cxnId="{351471A8-D794-4B60-98DA-2646ECB0081A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A514A494-5206-4793-A305-5AC11F26D81F}" type="sibTrans" cxnId="{351471A8-D794-4B60-98DA-2646ECB0081A}">
      <dgm:prSet/>
      <dgm:spPr/>
      <dgm:t>
        <a:bodyPr/>
        <a:lstStyle/>
        <a:p>
          <a:endParaRPr lang="hr-HR">
            <a:solidFill>
              <a:schemeClr val="accent3">
                <a:lumMod val="95000"/>
              </a:schemeClr>
            </a:solidFill>
          </a:endParaRPr>
        </a:p>
      </dgm:t>
    </dgm:pt>
    <dgm:pt modelId="{4B85E43C-DA97-447E-8257-6DCB4EF77913}">
      <dgm:prSet phldrT="[Tekst]" custT="1"/>
      <dgm:spPr/>
      <dgm:t>
        <a:bodyPr/>
        <a:lstStyle/>
        <a:p>
          <a:r>
            <a:rPr lang="hr-HR" sz="1400">
              <a:solidFill>
                <a:schemeClr val="accent3">
                  <a:lumMod val="95000"/>
                </a:schemeClr>
              </a:solidFill>
            </a:rPr>
            <a:t>ne vole razgovarati o problemima, čini ih to još više uzrujanima</a:t>
          </a:r>
          <a:endParaRPr lang="hr-HR" sz="1400" dirty="0">
            <a:solidFill>
              <a:schemeClr val="accent3">
                <a:lumMod val="95000"/>
              </a:schemeClr>
            </a:solidFill>
          </a:endParaRPr>
        </a:p>
      </dgm:t>
    </dgm:pt>
    <dgm:pt modelId="{C060A0CE-FFC9-4406-910C-E5CFCD7AAD74}" type="parTrans" cxnId="{B96CFE69-5B21-4FE4-ADC6-E2A5FBDD94D3}">
      <dgm:prSet/>
      <dgm:spPr/>
      <dgm:t>
        <a:bodyPr/>
        <a:lstStyle/>
        <a:p>
          <a:endParaRPr lang="hr-HR"/>
        </a:p>
      </dgm:t>
    </dgm:pt>
    <dgm:pt modelId="{683693E8-2DD6-4058-BF9A-C0B522F9E0EB}" type="sibTrans" cxnId="{B96CFE69-5B21-4FE4-ADC6-E2A5FBDD94D3}">
      <dgm:prSet/>
      <dgm:spPr/>
      <dgm:t>
        <a:bodyPr/>
        <a:lstStyle/>
        <a:p>
          <a:endParaRPr lang="hr-HR"/>
        </a:p>
      </dgm:t>
    </dgm:pt>
    <dgm:pt modelId="{8F81B492-2005-4226-B83E-8077075BE877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žele dati praktično rješenje, ukazuju na područja gdje je moguće da partnerica griješi, savjetuju kako izbjeći problem u budućnosti</a:t>
          </a:r>
        </a:p>
      </dgm:t>
    </dgm:pt>
    <dgm:pt modelId="{303EC15E-38DA-486B-8A65-B0823BFC23D8}" type="parTrans" cxnId="{81F9FC88-F99F-491F-A3A6-93EBE6EF279A}">
      <dgm:prSet/>
      <dgm:spPr/>
      <dgm:t>
        <a:bodyPr/>
        <a:lstStyle/>
        <a:p>
          <a:endParaRPr lang="hr-HR"/>
        </a:p>
      </dgm:t>
    </dgm:pt>
    <dgm:pt modelId="{2E228A7C-5B4D-43F7-81EA-C9E4D7047E9A}" type="sibTrans" cxnId="{81F9FC88-F99F-491F-A3A6-93EBE6EF279A}">
      <dgm:prSet/>
      <dgm:spPr/>
      <dgm:t>
        <a:bodyPr/>
        <a:lstStyle/>
        <a:p>
          <a:endParaRPr lang="hr-HR"/>
        </a:p>
      </dgm:t>
    </dgm:pt>
    <dgm:pt modelId="{9ABD7A7C-B684-4EDC-8E51-E7CA42F2EE12}">
      <dgm:prSet phldrT="[Tekst]" custT="1"/>
      <dgm:spPr/>
      <dgm:t>
        <a:bodyPr/>
        <a:lstStyle/>
        <a:p>
          <a:r>
            <a:rPr lang="hr-HR" sz="1400" dirty="0">
              <a:solidFill>
                <a:schemeClr val="accent3">
                  <a:lumMod val="95000"/>
                </a:schemeClr>
              </a:solidFill>
            </a:rPr>
            <a:t>žele pričati o činjenicama, situacijama, konkretnim događanjima i aktivnostima</a:t>
          </a:r>
        </a:p>
      </dgm:t>
    </dgm:pt>
    <dgm:pt modelId="{313A7AE3-993A-4DFA-89DF-99BD282CB90F}" type="parTrans" cxnId="{2CDFC7AD-AEB1-49FF-A1C9-284E0B2DA2A3}">
      <dgm:prSet/>
      <dgm:spPr/>
      <dgm:t>
        <a:bodyPr/>
        <a:lstStyle/>
        <a:p>
          <a:endParaRPr lang="hr-HR"/>
        </a:p>
      </dgm:t>
    </dgm:pt>
    <dgm:pt modelId="{9FCD70EF-7D1B-4F87-AD69-902DA722ADAB}" type="sibTrans" cxnId="{2CDFC7AD-AEB1-49FF-A1C9-284E0B2DA2A3}">
      <dgm:prSet/>
      <dgm:spPr/>
      <dgm:t>
        <a:bodyPr/>
        <a:lstStyle/>
        <a:p>
          <a:endParaRPr lang="hr-HR"/>
        </a:p>
      </dgm:t>
    </dgm:pt>
    <dgm:pt modelId="{BA37C8AC-F946-44AE-A5B3-77FDC693CAEC}">
      <dgm:prSet phldrT="[Tekst]" custT="1"/>
      <dgm:spPr/>
      <dgm:t>
        <a:bodyPr/>
        <a:lstStyle/>
        <a:p>
          <a:r>
            <a:rPr lang="hr-HR" sz="1400" dirty="0">
              <a:solidFill>
                <a:schemeClr val="accent3"/>
              </a:solidFill>
            </a:rPr>
            <a:t>žele pričati o međusobnim odnosima i interpersonalnim iskustvima</a:t>
          </a:r>
        </a:p>
      </dgm:t>
    </dgm:pt>
    <dgm:pt modelId="{FE91D144-97B0-481C-861A-E45B826F72B7}" type="parTrans" cxnId="{E81A95B7-3879-408E-AC5A-EAB793213352}">
      <dgm:prSet/>
      <dgm:spPr/>
      <dgm:t>
        <a:bodyPr/>
        <a:lstStyle/>
        <a:p>
          <a:endParaRPr lang="hr-HR"/>
        </a:p>
      </dgm:t>
    </dgm:pt>
    <dgm:pt modelId="{DBBC06FC-13D6-4EC8-90CE-5F59DE06C50E}" type="sibTrans" cxnId="{E81A95B7-3879-408E-AC5A-EAB793213352}">
      <dgm:prSet/>
      <dgm:spPr/>
      <dgm:t>
        <a:bodyPr/>
        <a:lstStyle/>
        <a:p>
          <a:endParaRPr lang="hr-HR"/>
        </a:p>
      </dgm:t>
    </dgm:pt>
    <dgm:pt modelId="{971E38FB-D84E-427C-B771-8DFB8F96B41A}" type="pres">
      <dgm:prSet presAssocID="{DE04A78D-EA69-4C66-8B76-F8C70118E1FE}" presName="compositeShape" presStyleCnt="0">
        <dgm:presLayoutVars>
          <dgm:chMax val="2"/>
          <dgm:dir/>
          <dgm:resizeHandles val="exact"/>
        </dgm:presLayoutVars>
      </dgm:prSet>
      <dgm:spPr/>
    </dgm:pt>
    <dgm:pt modelId="{3FAF7BBA-2044-4E2F-B2FD-37A0D4805FC5}" type="pres">
      <dgm:prSet presAssocID="{DE04A78D-EA69-4C66-8B76-F8C70118E1FE}" presName="divider" presStyleLbl="fgShp" presStyleIdx="0" presStyleCnt="1"/>
      <dgm:spPr/>
    </dgm:pt>
    <dgm:pt modelId="{6AB13AFE-2322-4490-941F-01C5A1ABE6A7}" type="pres">
      <dgm:prSet presAssocID="{446BF049-2B30-4FC6-A1BC-BE837396D715}" presName="downArrow" presStyleLbl="node1" presStyleIdx="0" presStyleCnt="2"/>
      <dgm:spPr/>
    </dgm:pt>
    <dgm:pt modelId="{14C801C8-2C2D-4156-AFB9-F53F76624E2F}" type="pres">
      <dgm:prSet presAssocID="{446BF049-2B30-4FC6-A1BC-BE837396D715}" presName="downArrowText" presStyleLbl="revTx" presStyleIdx="0" presStyleCnt="2" custScaleX="161533" custScaleY="104082" custLinFactNeighborX="451" custLinFactNeighborY="-1738">
        <dgm:presLayoutVars>
          <dgm:bulletEnabled val="1"/>
        </dgm:presLayoutVars>
      </dgm:prSet>
      <dgm:spPr/>
    </dgm:pt>
    <dgm:pt modelId="{9039FDD6-9D7B-4D3D-A824-9C1B186A7FFE}" type="pres">
      <dgm:prSet presAssocID="{59567EB2-6DBD-40DC-8579-A82709812B6C}" presName="upArrow" presStyleLbl="node1" presStyleIdx="1" presStyleCnt="2"/>
      <dgm:spPr/>
    </dgm:pt>
    <dgm:pt modelId="{AD090D9A-8D72-4C0C-8B2D-65C8AF8AD7A7}" type="pres">
      <dgm:prSet presAssocID="{59567EB2-6DBD-40DC-8579-A82709812B6C}" presName="upArrowText" presStyleLbl="revTx" presStyleIdx="1" presStyleCnt="2" custScaleX="158030" custScaleY="95834" custLinFactNeighborX="3390" custLinFactNeighborY="-6951">
        <dgm:presLayoutVars>
          <dgm:bulletEnabled val="1"/>
        </dgm:presLayoutVars>
      </dgm:prSet>
      <dgm:spPr/>
    </dgm:pt>
  </dgm:ptLst>
  <dgm:cxnLst>
    <dgm:cxn modelId="{C53FB503-AE2C-4F3E-8AD0-6204F78A351B}" srcId="{446BF049-2B30-4FC6-A1BC-BE837396D715}" destId="{55281374-E8FE-4FAD-A717-01A3EB9CA103}" srcOrd="2" destOrd="0" parTransId="{6236FA47-5D14-43A5-A391-6902A5643C0F}" sibTransId="{33146166-C26E-4DE4-A88E-1BADA6F53C88}"/>
    <dgm:cxn modelId="{D4A3920E-AA0A-4045-BD09-BCF80332D24D}" type="presOf" srcId="{4B85E43C-DA97-447E-8257-6DCB4EF77913}" destId="{AD090D9A-8D72-4C0C-8B2D-65C8AF8AD7A7}" srcOrd="0" destOrd="2" presId="urn:microsoft.com/office/officeart/2005/8/layout/arrow3"/>
    <dgm:cxn modelId="{8C81910F-B60E-4A29-A419-29A630AB0058}" type="presOf" srcId="{9F9DDE2C-32C4-46C7-9EA8-CA45098132C7}" destId="{14C801C8-2C2D-4156-AFB9-F53F76624E2F}" srcOrd="0" destOrd="2" presId="urn:microsoft.com/office/officeart/2005/8/layout/arrow3"/>
    <dgm:cxn modelId="{90178C19-A0F0-4DD1-AA41-0C80701DBF1E}" type="presOf" srcId="{55281374-E8FE-4FAD-A717-01A3EB9CA103}" destId="{14C801C8-2C2D-4156-AFB9-F53F76624E2F}" srcOrd="0" destOrd="3" presId="urn:microsoft.com/office/officeart/2005/8/layout/arrow3"/>
    <dgm:cxn modelId="{A28A6632-BAAE-48BA-B08B-84ECC916F7AF}" type="presOf" srcId="{BA37C8AC-F946-44AE-A5B3-77FDC693CAEC}" destId="{14C801C8-2C2D-4156-AFB9-F53F76624E2F}" srcOrd="0" destOrd="4" presId="urn:microsoft.com/office/officeart/2005/8/layout/arrow3"/>
    <dgm:cxn modelId="{4B57A633-A237-4254-9158-48E6C6DBF3E4}" type="presOf" srcId="{8F81B492-2005-4226-B83E-8077075BE877}" destId="{AD090D9A-8D72-4C0C-8B2D-65C8AF8AD7A7}" srcOrd="0" destOrd="3" presId="urn:microsoft.com/office/officeart/2005/8/layout/arrow3"/>
    <dgm:cxn modelId="{B96CFE69-5B21-4FE4-ADC6-E2A5FBDD94D3}" srcId="{59567EB2-6DBD-40DC-8579-A82709812B6C}" destId="{4B85E43C-DA97-447E-8257-6DCB4EF77913}" srcOrd="1" destOrd="0" parTransId="{C060A0CE-FFC9-4406-910C-E5CFCD7AAD74}" sibTransId="{683693E8-2DD6-4058-BF9A-C0B522F9E0EB}"/>
    <dgm:cxn modelId="{06EFA970-81CD-446A-AEF2-62C0AFCF743A}" type="presOf" srcId="{DE04A78D-EA69-4C66-8B76-F8C70118E1FE}" destId="{971E38FB-D84E-427C-B771-8DFB8F96B41A}" srcOrd="0" destOrd="0" presId="urn:microsoft.com/office/officeart/2005/8/layout/arrow3"/>
    <dgm:cxn modelId="{81F9FC88-F99F-491F-A3A6-93EBE6EF279A}" srcId="{59567EB2-6DBD-40DC-8579-A82709812B6C}" destId="{8F81B492-2005-4226-B83E-8077075BE877}" srcOrd="2" destOrd="0" parTransId="{303EC15E-38DA-486B-8A65-B0823BFC23D8}" sibTransId="{2E228A7C-5B4D-43F7-81EA-C9E4D7047E9A}"/>
    <dgm:cxn modelId="{8D6D7793-02BB-4FEC-8721-773AAC1F750E}" srcId="{446BF049-2B30-4FC6-A1BC-BE837396D715}" destId="{9F9DDE2C-32C4-46C7-9EA8-CA45098132C7}" srcOrd="1" destOrd="0" parTransId="{CD93E060-399A-457C-8C28-089FAD8BD390}" sibTransId="{155AEDBB-0E5A-4F78-B853-A812A63C5B8D}"/>
    <dgm:cxn modelId="{1C1333A2-AAD8-4189-A5C0-1F55D51DAA4A}" type="presOf" srcId="{62A58321-6FB9-4EEE-84DA-9075EE87996E}" destId="{AD090D9A-8D72-4C0C-8B2D-65C8AF8AD7A7}" srcOrd="0" destOrd="1" presId="urn:microsoft.com/office/officeart/2005/8/layout/arrow3"/>
    <dgm:cxn modelId="{351471A8-D794-4B60-98DA-2646ECB0081A}" srcId="{59567EB2-6DBD-40DC-8579-A82709812B6C}" destId="{62A58321-6FB9-4EEE-84DA-9075EE87996E}" srcOrd="0" destOrd="0" parTransId="{9EB6AE30-1479-4C13-A164-88A6183BA792}" sibTransId="{A514A494-5206-4793-A305-5AC11F26D81F}"/>
    <dgm:cxn modelId="{9CE9FFA9-D427-4AA2-B748-D05A63B695CC}" srcId="{446BF049-2B30-4FC6-A1BC-BE837396D715}" destId="{78D07746-29C4-459E-8680-166075C2010F}" srcOrd="0" destOrd="0" parTransId="{178D3204-3D27-4CB4-8957-E70AC08C2CF8}" sibTransId="{FCD455C5-DF6E-4793-9A30-AF5F33248241}"/>
    <dgm:cxn modelId="{2CDFC7AD-AEB1-49FF-A1C9-284E0B2DA2A3}" srcId="{59567EB2-6DBD-40DC-8579-A82709812B6C}" destId="{9ABD7A7C-B684-4EDC-8E51-E7CA42F2EE12}" srcOrd="3" destOrd="0" parTransId="{313A7AE3-993A-4DFA-89DF-99BD282CB90F}" sibTransId="{9FCD70EF-7D1B-4F87-AD69-902DA722ADAB}"/>
    <dgm:cxn modelId="{24DE3EB2-2488-49F3-930C-30DD6204CDC8}" type="presOf" srcId="{59567EB2-6DBD-40DC-8579-A82709812B6C}" destId="{AD090D9A-8D72-4C0C-8B2D-65C8AF8AD7A7}" srcOrd="0" destOrd="0" presId="urn:microsoft.com/office/officeart/2005/8/layout/arrow3"/>
    <dgm:cxn modelId="{F8286BB6-8FAF-4694-B310-C261456A8F0D}" type="presOf" srcId="{9ABD7A7C-B684-4EDC-8E51-E7CA42F2EE12}" destId="{AD090D9A-8D72-4C0C-8B2D-65C8AF8AD7A7}" srcOrd="0" destOrd="4" presId="urn:microsoft.com/office/officeart/2005/8/layout/arrow3"/>
    <dgm:cxn modelId="{E81A95B7-3879-408E-AC5A-EAB793213352}" srcId="{446BF049-2B30-4FC6-A1BC-BE837396D715}" destId="{BA37C8AC-F946-44AE-A5B3-77FDC693CAEC}" srcOrd="3" destOrd="0" parTransId="{FE91D144-97B0-481C-861A-E45B826F72B7}" sibTransId="{DBBC06FC-13D6-4EC8-90CE-5F59DE06C50E}"/>
    <dgm:cxn modelId="{EB3820BA-0DE4-4360-A80E-5121207420B8}" srcId="{DE04A78D-EA69-4C66-8B76-F8C70118E1FE}" destId="{446BF049-2B30-4FC6-A1BC-BE837396D715}" srcOrd="0" destOrd="0" parTransId="{295A6682-0533-42CC-AF06-DDAFBEB6AFFD}" sibTransId="{DE404420-9784-44A9-9A62-1A55F6EACF04}"/>
    <dgm:cxn modelId="{538C10DB-CE80-4F7E-8C38-291826061981}" type="presOf" srcId="{78D07746-29C4-459E-8680-166075C2010F}" destId="{14C801C8-2C2D-4156-AFB9-F53F76624E2F}" srcOrd="0" destOrd="1" presId="urn:microsoft.com/office/officeart/2005/8/layout/arrow3"/>
    <dgm:cxn modelId="{A71BC2E0-4E72-4794-8D1D-6607A5308A79}" type="presOf" srcId="{446BF049-2B30-4FC6-A1BC-BE837396D715}" destId="{14C801C8-2C2D-4156-AFB9-F53F76624E2F}" srcOrd="0" destOrd="0" presId="urn:microsoft.com/office/officeart/2005/8/layout/arrow3"/>
    <dgm:cxn modelId="{A941E8ED-9D04-4EA5-AF6E-C1A3B18DA3EE}" srcId="{DE04A78D-EA69-4C66-8B76-F8C70118E1FE}" destId="{59567EB2-6DBD-40DC-8579-A82709812B6C}" srcOrd="1" destOrd="0" parTransId="{E4381EF4-3B8E-4624-B5EF-4F345DA68DA6}" sibTransId="{81301F11-0DEA-44AA-B13F-5F4A9D5BAC47}"/>
    <dgm:cxn modelId="{D009F998-7CA3-4BCE-B806-160747872E42}" type="presParOf" srcId="{971E38FB-D84E-427C-B771-8DFB8F96B41A}" destId="{3FAF7BBA-2044-4E2F-B2FD-37A0D4805FC5}" srcOrd="0" destOrd="0" presId="urn:microsoft.com/office/officeart/2005/8/layout/arrow3"/>
    <dgm:cxn modelId="{22666314-498A-4EEF-A07C-71F2C6201534}" type="presParOf" srcId="{971E38FB-D84E-427C-B771-8DFB8F96B41A}" destId="{6AB13AFE-2322-4490-941F-01C5A1ABE6A7}" srcOrd="1" destOrd="0" presId="urn:microsoft.com/office/officeart/2005/8/layout/arrow3"/>
    <dgm:cxn modelId="{195667BA-F686-4A7B-98D4-7C9A6503FA94}" type="presParOf" srcId="{971E38FB-D84E-427C-B771-8DFB8F96B41A}" destId="{14C801C8-2C2D-4156-AFB9-F53F76624E2F}" srcOrd="2" destOrd="0" presId="urn:microsoft.com/office/officeart/2005/8/layout/arrow3"/>
    <dgm:cxn modelId="{088F46ED-B647-48AD-9A12-7034A578AD82}" type="presParOf" srcId="{971E38FB-D84E-427C-B771-8DFB8F96B41A}" destId="{9039FDD6-9D7B-4D3D-A824-9C1B186A7FFE}" srcOrd="3" destOrd="0" presId="urn:microsoft.com/office/officeart/2005/8/layout/arrow3"/>
    <dgm:cxn modelId="{0D0E0829-78DF-4314-8A5A-246C57D57B56}" type="presParOf" srcId="{971E38FB-D84E-427C-B771-8DFB8F96B41A}" destId="{AD090D9A-8D72-4C0C-8B2D-65C8AF8AD7A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E8C2D7-6F37-49DC-AA45-C9F8C1D36FF0}">
      <dsp:nvSpPr>
        <dsp:cNvPr id="0" name=""/>
        <dsp:cNvSpPr/>
      </dsp:nvSpPr>
      <dsp:spPr>
        <a:xfrm>
          <a:off x="1548774" y="294"/>
          <a:ext cx="2101963" cy="1470819"/>
        </a:xfrm>
        <a:prstGeom prst="ellipse">
          <a:avLst/>
        </a:prstGeom>
        <a:solidFill>
          <a:schemeClr val="bg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>
              <a:solidFill>
                <a:schemeClr val="tx1"/>
              </a:solidFill>
            </a:rPr>
            <a:t>NESPORAZUMI</a:t>
          </a:r>
        </a:p>
      </dsp:txBody>
      <dsp:txXfrm>
        <a:off x="1856599" y="215690"/>
        <a:ext cx="1486313" cy="1040027"/>
      </dsp:txXfrm>
    </dsp:sp>
    <dsp:sp modelId="{06978ABC-CA23-4F3F-8FFA-39C6530ABD6E}">
      <dsp:nvSpPr>
        <dsp:cNvPr id="0" name=""/>
        <dsp:cNvSpPr/>
      </dsp:nvSpPr>
      <dsp:spPr>
        <a:xfrm rot="3246670">
          <a:off x="3088679" y="1432040"/>
          <a:ext cx="389053" cy="496401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200" kern="1200"/>
        </a:p>
      </dsp:txBody>
      <dsp:txXfrm>
        <a:off x="3112827" y="1484041"/>
        <a:ext cx="272337" cy="297841"/>
      </dsp:txXfrm>
    </dsp:sp>
    <dsp:sp modelId="{9AC07269-3E08-499F-846C-569C143627BD}">
      <dsp:nvSpPr>
        <dsp:cNvPr id="0" name=""/>
        <dsp:cNvSpPr/>
      </dsp:nvSpPr>
      <dsp:spPr>
        <a:xfrm>
          <a:off x="2880322" y="1913556"/>
          <a:ext cx="2207670" cy="1470819"/>
        </a:xfrm>
        <a:prstGeom prst="ellipse">
          <a:avLst/>
        </a:prstGeom>
        <a:solidFill>
          <a:schemeClr val="bg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>
              <a:solidFill>
                <a:schemeClr val="tx1"/>
              </a:solidFill>
            </a:rPr>
            <a:t>FRUSTRACIJA I HOSTILNOST</a:t>
          </a:r>
        </a:p>
      </dsp:txBody>
      <dsp:txXfrm>
        <a:off x="3203628" y="2128952"/>
        <a:ext cx="1561058" cy="1040027"/>
      </dsp:txXfrm>
    </dsp:sp>
    <dsp:sp modelId="{DB3C49A9-704B-4E34-8BB0-E21C57990671}">
      <dsp:nvSpPr>
        <dsp:cNvPr id="0" name=""/>
        <dsp:cNvSpPr/>
      </dsp:nvSpPr>
      <dsp:spPr>
        <a:xfrm rot="10850878">
          <a:off x="2382231" y="2380330"/>
          <a:ext cx="442542" cy="496401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200" kern="1200" dirty="0"/>
        </a:p>
      </dsp:txBody>
      <dsp:txXfrm rot="10800000">
        <a:off x="2514987" y="2480592"/>
        <a:ext cx="309779" cy="297841"/>
      </dsp:txXfrm>
    </dsp:sp>
    <dsp:sp modelId="{5E7FC069-90E1-4CD4-BE49-B9B84C5D19FC}">
      <dsp:nvSpPr>
        <dsp:cNvPr id="0" name=""/>
        <dsp:cNvSpPr/>
      </dsp:nvSpPr>
      <dsp:spPr>
        <a:xfrm>
          <a:off x="72011" y="1872211"/>
          <a:ext cx="2237543" cy="1470819"/>
        </a:xfrm>
        <a:prstGeom prst="ellipse">
          <a:avLst/>
        </a:prstGeom>
        <a:solidFill>
          <a:schemeClr val="bg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solidFill>
                <a:schemeClr val="tx1"/>
              </a:solidFill>
            </a:rPr>
            <a:t>DALJNJE </a:t>
          </a:r>
          <a:r>
            <a:rPr lang="hr-HR" sz="1500" kern="1200" dirty="0">
              <a:solidFill>
                <a:schemeClr val="tx1"/>
              </a:solidFill>
            </a:rPr>
            <a:t>NARUŠAVANJE</a:t>
          </a:r>
          <a:r>
            <a:rPr lang="hr-HR" sz="1400" kern="1200" dirty="0">
              <a:solidFill>
                <a:schemeClr val="tx1"/>
              </a:solidFill>
            </a:rPr>
            <a:t> KOMUNIKACIJE</a:t>
          </a:r>
        </a:p>
      </dsp:txBody>
      <dsp:txXfrm>
        <a:off x="399692" y="2087607"/>
        <a:ext cx="1582181" cy="1040027"/>
      </dsp:txXfrm>
    </dsp:sp>
    <dsp:sp modelId="{72484E3B-9D81-4BCA-A9D1-3B0C81A842D9}">
      <dsp:nvSpPr>
        <dsp:cNvPr id="0" name=""/>
        <dsp:cNvSpPr/>
      </dsp:nvSpPr>
      <dsp:spPr>
        <a:xfrm rot="18418105">
          <a:off x="1705674" y="1427661"/>
          <a:ext cx="372869" cy="496401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200" kern="1200"/>
        </a:p>
      </dsp:txBody>
      <dsp:txXfrm>
        <a:off x="1727969" y="1571628"/>
        <a:ext cx="261008" cy="2978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F7BBA-2044-4E2F-B2FD-37A0D4805FC5}">
      <dsp:nvSpPr>
        <dsp:cNvPr id="0" name=""/>
        <dsp:cNvSpPr/>
      </dsp:nvSpPr>
      <dsp:spPr>
        <a:xfrm rot="21300000">
          <a:off x="21434" y="1870775"/>
          <a:ext cx="6941907" cy="79495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13AFE-2322-4490-941F-01C5A1ABE6A7}">
      <dsp:nvSpPr>
        <dsp:cNvPr id="0" name=""/>
        <dsp:cNvSpPr/>
      </dsp:nvSpPr>
      <dsp:spPr>
        <a:xfrm>
          <a:off x="838173" y="226825"/>
          <a:ext cx="2095432" cy="1814601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801C8-2C2D-4156-AFB9-F53F76624E2F}">
      <dsp:nvSpPr>
        <dsp:cNvPr id="0" name=""/>
        <dsp:cNvSpPr/>
      </dsp:nvSpPr>
      <dsp:spPr>
        <a:xfrm>
          <a:off x="3158269" y="33124"/>
          <a:ext cx="3322451" cy="1839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noProof="0" dirty="0">
              <a:solidFill>
                <a:schemeClr val="accent3">
                  <a:lumMod val="95000"/>
                </a:schemeClr>
              </a:solidFill>
            </a:rPr>
            <a:t>koriste više zamjenica </a:t>
          </a:r>
          <a:r>
            <a:rPr lang="it-IT" sz="1400" kern="1200" dirty="0">
              <a:solidFill>
                <a:schemeClr val="accent3">
                  <a:lumMod val="95000"/>
                </a:schemeClr>
              </a:solidFill>
            </a:rPr>
            <a:t>„ti“ ili „mi“ </a:t>
          </a:r>
          <a:endParaRPr lang="hr-HR" sz="1400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interpretiraju agresivnost sugovornika kao napad koji ometa njihov odnos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češće dijele osjećaje i tajne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raspravljaju o problemima međusobno, dijele iskustva i pružaju podršku</a:t>
          </a:r>
        </a:p>
      </dsp:txBody>
      <dsp:txXfrm>
        <a:off x="3158269" y="33124"/>
        <a:ext cx="3322451" cy="1839083"/>
      </dsp:txXfrm>
    </dsp:sp>
    <dsp:sp modelId="{9039FDD6-9D7B-4D3D-A824-9C1B186A7FFE}">
      <dsp:nvSpPr>
        <dsp:cNvPr id="0" name=""/>
        <dsp:cNvSpPr/>
      </dsp:nvSpPr>
      <dsp:spPr>
        <a:xfrm>
          <a:off x="4051170" y="2495077"/>
          <a:ext cx="2095432" cy="1814601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90D9A-8D72-4C0C-8B2D-65C8AF8AD7A7}">
      <dsp:nvSpPr>
        <dsp:cNvPr id="0" name=""/>
        <dsp:cNvSpPr/>
      </dsp:nvSpPr>
      <dsp:spPr>
        <a:xfrm>
          <a:off x="706747" y="2501495"/>
          <a:ext cx="3532173" cy="1825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hr-HR" sz="1400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prigovaraju ili osporavaju izjave sugovornika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vide agresivnost kao način razgovora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izjave koje se odnose na činjenice ili mišljenje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vole raspravljati o manje osobnim temama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/>
              </a:solidFill>
            </a:rPr>
            <a:t>traže rješenje problema</a:t>
          </a:r>
        </a:p>
      </dsp:txBody>
      <dsp:txXfrm>
        <a:off x="706747" y="2501495"/>
        <a:ext cx="3532173" cy="182595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F65D6-E4BC-4663-A2BE-2D1473E7536C}">
      <dsp:nvSpPr>
        <dsp:cNvPr id="0" name=""/>
        <dsp:cNvSpPr/>
      </dsp:nvSpPr>
      <dsp:spPr>
        <a:xfrm>
          <a:off x="1328894" y="88276"/>
          <a:ext cx="3519824" cy="832350"/>
        </a:xfrm>
        <a:prstGeom prst="leftRightRibbon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12275E-3463-4406-8B7E-3EB177BDC1A2}">
      <dsp:nvSpPr>
        <dsp:cNvPr id="0" name=""/>
        <dsp:cNvSpPr/>
      </dsp:nvSpPr>
      <dsp:spPr>
        <a:xfrm>
          <a:off x="1519329" y="277450"/>
          <a:ext cx="1432326" cy="33848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>
              <a:solidFill>
                <a:srgbClr val="7030A0"/>
              </a:solidFill>
            </a:rPr>
            <a:t>Svijet djevojčica</a:t>
          </a:r>
        </a:p>
      </dsp:txBody>
      <dsp:txXfrm>
        <a:off x="1519329" y="277450"/>
        <a:ext cx="1432326" cy="338488"/>
      </dsp:txXfrm>
    </dsp:sp>
    <dsp:sp modelId="{5A89923F-76A2-4585-9DF8-B0382108F4D3}">
      <dsp:nvSpPr>
        <dsp:cNvPr id="0" name=""/>
        <dsp:cNvSpPr/>
      </dsp:nvSpPr>
      <dsp:spPr>
        <a:xfrm>
          <a:off x="3171701" y="364870"/>
          <a:ext cx="1331391" cy="45775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kern="1200" dirty="0">
              <a:solidFill>
                <a:schemeClr val="accent1">
                  <a:lumMod val="50000"/>
                </a:schemeClr>
              </a:solidFill>
            </a:rPr>
            <a:t>Svijet dječaka</a:t>
          </a:r>
        </a:p>
      </dsp:txBody>
      <dsp:txXfrm>
        <a:off x="3171701" y="364870"/>
        <a:ext cx="1331391" cy="4577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3E74AC-BE8B-4629-9726-AE52F2E13D0B}">
      <dsp:nvSpPr>
        <dsp:cNvPr id="0" name=""/>
        <dsp:cNvSpPr/>
      </dsp:nvSpPr>
      <dsp:spPr>
        <a:xfrm>
          <a:off x="1666" y="596596"/>
          <a:ext cx="2274159" cy="1903151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solidFill>
                <a:schemeClr val="tx1"/>
              </a:solidFill>
            </a:rPr>
            <a:t>komunikacija postaje opterećena i zaustavljena prikrivenim okrivljavanjima i optuživanjima </a:t>
          </a:r>
        </a:p>
      </dsp:txBody>
      <dsp:txXfrm>
        <a:off x="57407" y="652337"/>
        <a:ext cx="2162677" cy="1791669"/>
      </dsp:txXfrm>
    </dsp:sp>
    <dsp:sp modelId="{EED20FAE-BF2B-44FC-AA69-3E7A7D130DAF}">
      <dsp:nvSpPr>
        <dsp:cNvPr id="0" name=""/>
        <dsp:cNvSpPr/>
      </dsp:nvSpPr>
      <dsp:spPr>
        <a:xfrm>
          <a:off x="2443003" y="1312604"/>
          <a:ext cx="402744" cy="4711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100" kern="1200"/>
        </a:p>
      </dsp:txBody>
      <dsp:txXfrm>
        <a:off x="2443003" y="1406831"/>
        <a:ext cx="281921" cy="282681"/>
      </dsp:txXfrm>
    </dsp:sp>
    <dsp:sp modelId="{FD248E93-C834-4149-8472-21614AB63BDC}">
      <dsp:nvSpPr>
        <dsp:cNvPr id="0" name=""/>
        <dsp:cNvSpPr/>
      </dsp:nvSpPr>
      <dsp:spPr>
        <a:xfrm>
          <a:off x="3035722" y="639761"/>
          <a:ext cx="2066404" cy="1816820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solidFill>
                <a:schemeClr val="tx1"/>
              </a:solidFill>
            </a:rPr>
            <a:t>ugoda koju zajednički razgovori predstavljaju nestaje i gubi svoju moć stvaranja bliskosti</a:t>
          </a:r>
        </a:p>
      </dsp:txBody>
      <dsp:txXfrm>
        <a:off x="3088935" y="692974"/>
        <a:ext cx="1959978" cy="1710394"/>
      </dsp:txXfrm>
    </dsp:sp>
    <dsp:sp modelId="{1886AB61-A02A-499D-825B-0816B0C1DD16}">
      <dsp:nvSpPr>
        <dsp:cNvPr id="0" name=""/>
        <dsp:cNvSpPr/>
      </dsp:nvSpPr>
      <dsp:spPr>
        <a:xfrm>
          <a:off x="5269303" y="1312604"/>
          <a:ext cx="402744" cy="4711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100" kern="1200"/>
        </a:p>
      </dsp:txBody>
      <dsp:txXfrm>
        <a:off x="5269303" y="1406831"/>
        <a:ext cx="281921" cy="282681"/>
      </dsp:txXfrm>
    </dsp:sp>
    <dsp:sp modelId="{A75F69E6-76FA-43ED-9D9E-838E336510FC}">
      <dsp:nvSpPr>
        <dsp:cNvPr id="0" name=""/>
        <dsp:cNvSpPr/>
      </dsp:nvSpPr>
      <dsp:spPr>
        <a:xfrm>
          <a:off x="5862021" y="432048"/>
          <a:ext cx="2530415" cy="2232247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solidFill>
                <a:schemeClr val="tx1"/>
              </a:solidFill>
            </a:rPr>
            <a:t>manji problemi koji bi se mogli lako riješiti postaju izvor sukoba zbog indirektnosti i obrambenog stava osobe koja šalje poruku i prisutnosti „gluhe pjege“ kod osobe koja prima poruku</a:t>
          </a:r>
        </a:p>
      </dsp:txBody>
      <dsp:txXfrm>
        <a:off x="5927401" y="497428"/>
        <a:ext cx="2399655" cy="21014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FD4F7-FF38-46DD-B4FC-0C4BD8F8B7D0}">
      <dsp:nvSpPr>
        <dsp:cNvPr id="0" name=""/>
        <dsp:cNvSpPr/>
      </dsp:nvSpPr>
      <dsp:spPr>
        <a:xfrm>
          <a:off x="40696" y="183134"/>
          <a:ext cx="2729911" cy="1644064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dirty="0">
              <a:solidFill>
                <a:schemeClr val="tx1"/>
              </a:solidFill>
            </a:rPr>
            <a:t>pojedinci koji su konstantno dvosmisleni, nejasni i indirektni u razgovoru</a:t>
          </a:r>
        </a:p>
      </dsp:txBody>
      <dsp:txXfrm>
        <a:off x="88849" y="231287"/>
        <a:ext cx="2633605" cy="1547758"/>
      </dsp:txXfrm>
    </dsp:sp>
    <dsp:sp modelId="{3433A309-1153-4598-919D-431385A4D1E4}">
      <dsp:nvSpPr>
        <dsp:cNvPr id="0" name=""/>
        <dsp:cNvSpPr/>
      </dsp:nvSpPr>
      <dsp:spPr>
        <a:xfrm rot="5400000">
          <a:off x="1342880" y="1889970"/>
          <a:ext cx="125543" cy="12554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83E9AE-A324-461A-AADB-52D2FBBA902A}">
      <dsp:nvSpPr>
        <dsp:cNvPr id="0" name=""/>
        <dsp:cNvSpPr/>
      </dsp:nvSpPr>
      <dsp:spPr>
        <a:xfrm>
          <a:off x="3478" y="2078286"/>
          <a:ext cx="2804348" cy="114349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navode partnere da prerano donose netočne zaključke ili ignoriraju što je rečeno</a:t>
          </a:r>
        </a:p>
      </dsp:txBody>
      <dsp:txXfrm>
        <a:off x="36970" y="2111778"/>
        <a:ext cx="2737364" cy="1076512"/>
      </dsp:txXfrm>
    </dsp:sp>
    <dsp:sp modelId="{C4C215E5-2FE9-49F4-B486-BEF0DC1978A0}">
      <dsp:nvSpPr>
        <dsp:cNvPr id="0" name=""/>
        <dsp:cNvSpPr/>
      </dsp:nvSpPr>
      <dsp:spPr>
        <a:xfrm>
          <a:off x="3209566" y="183134"/>
          <a:ext cx="2835626" cy="1645650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dirty="0">
              <a:solidFill>
                <a:schemeClr val="tx1"/>
              </a:solidFill>
            </a:rPr>
            <a:t>pojedinci koji imaju poteškoća u razumijevanju partnerovih poruka</a:t>
          </a:r>
        </a:p>
      </dsp:txBody>
      <dsp:txXfrm>
        <a:off x="3257765" y="231333"/>
        <a:ext cx="2739228" cy="1549252"/>
      </dsp:txXfrm>
    </dsp:sp>
    <dsp:sp modelId="{0DEE81F0-6A0F-4F2C-B6A8-BEBA4F1ED788}">
      <dsp:nvSpPr>
        <dsp:cNvPr id="0" name=""/>
        <dsp:cNvSpPr/>
      </dsp:nvSpPr>
      <dsp:spPr>
        <a:xfrm rot="5400000">
          <a:off x="4564608" y="1891556"/>
          <a:ext cx="125543" cy="12554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5D84CC-A436-4CB0-ABD3-791AE0B5F59B}">
      <dsp:nvSpPr>
        <dsp:cNvPr id="0" name=""/>
        <dsp:cNvSpPr/>
      </dsp:nvSpPr>
      <dsp:spPr>
        <a:xfrm>
          <a:off x="3287561" y="2079871"/>
          <a:ext cx="2679636" cy="106472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krivo interpretiraju što je rečeno</a:t>
          </a:r>
        </a:p>
      </dsp:txBody>
      <dsp:txXfrm>
        <a:off x="3318746" y="2111056"/>
        <a:ext cx="2617266" cy="10023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67405A-C42B-4D31-9AD2-A3CE6C2E06E0}">
      <dsp:nvSpPr>
        <dsp:cNvPr id="0" name=""/>
        <dsp:cNvSpPr/>
      </dsp:nvSpPr>
      <dsp:spPr>
        <a:xfrm rot="16200000">
          <a:off x="263" y="559633"/>
          <a:ext cx="3016741" cy="3016741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naučili pričati puno, odvijanje paralelnih razgovora, monolozi, česta upadanja u riječ i prekidanja </a:t>
          </a:r>
        </a:p>
      </dsp:txBody>
      <dsp:txXfrm rot="5400000">
        <a:off x="528193" y="1313818"/>
        <a:ext cx="2488811" cy="1508371"/>
      </dsp:txXfrm>
    </dsp:sp>
    <dsp:sp modelId="{32E4DCE3-030F-4485-BE5C-A8A09345DE8B}">
      <dsp:nvSpPr>
        <dsp:cNvPr id="0" name=""/>
        <dsp:cNvSpPr/>
      </dsp:nvSpPr>
      <dsp:spPr>
        <a:xfrm rot="5400000">
          <a:off x="3319699" y="559633"/>
          <a:ext cx="3016741" cy="3016741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shade val="50000"/>
            <a:hueOff val="0"/>
            <a:satOff val="0"/>
            <a:lumOff val="264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hr-HR" sz="1600" kern="1200" dirty="0">
              <a:solidFill>
                <a:schemeClr val="accent3">
                  <a:lumMod val="50000"/>
                </a:schemeClr>
              </a:solidFill>
            </a:rPr>
            <a:t>nepristojno je upadati nekome u riječ, važno je biti uljudan, diskretna promjena govornika, osobe ne pričaju u isto vrijeme</a:t>
          </a:r>
        </a:p>
      </dsp:txBody>
      <dsp:txXfrm rot="-5400000">
        <a:off x="3319699" y="1313818"/>
        <a:ext cx="2488811" cy="15083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1521C-D97E-4484-BBEB-DBD23082480A}">
      <dsp:nvSpPr>
        <dsp:cNvPr id="0" name=""/>
        <dsp:cNvSpPr/>
      </dsp:nvSpPr>
      <dsp:spPr>
        <a:xfrm rot="5400000">
          <a:off x="4931676" y="-2093375"/>
          <a:ext cx="580353" cy="49146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1600" kern="1200" dirty="0"/>
            <a:t>…ne uvrijediti se kada ih netko prekine ili se potruditi nastaviti s pričom nakon prekida</a:t>
          </a:r>
        </a:p>
      </dsp:txBody>
      <dsp:txXfrm rot="-5400000">
        <a:off x="2764510" y="102121"/>
        <a:ext cx="4886355" cy="523693"/>
      </dsp:txXfrm>
    </dsp:sp>
    <dsp:sp modelId="{9E5824E2-4F72-4B03-BB6F-3E74FD012514}">
      <dsp:nvSpPr>
        <dsp:cNvPr id="0" name=""/>
        <dsp:cNvSpPr/>
      </dsp:nvSpPr>
      <dsp:spPr>
        <a:xfrm>
          <a:off x="0" y="1245"/>
          <a:ext cx="2764510" cy="725441"/>
        </a:xfrm>
        <a:prstGeom prst="roundRect">
          <a:avLst/>
        </a:prstGeom>
        <a:solidFill>
          <a:schemeClr val="accent3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Oni koji dugo pauziraju…</a:t>
          </a:r>
        </a:p>
      </dsp:txBody>
      <dsp:txXfrm>
        <a:off x="35413" y="36658"/>
        <a:ext cx="2693684" cy="654615"/>
      </dsp:txXfrm>
    </dsp:sp>
    <dsp:sp modelId="{1D2AD1D8-A6C0-4D9F-ADB4-72BF43087166}">
      <dsp:nvSpPr>
        <dsp:cNvPr id="0" name=""/>
        <dsp:cNvSpPr/>
      </dsp:nvSpPr>
      <dsp:spPr>
        <a:xfrm rot="5400000">
          <a:off x="4931676" y="-1331661"/>
          <a:ext cx="580353" cy="49146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1600" kern="1200" dirty="0"/>
            <a:t>…procijeniti je li baš nužno u tom trenu izreći neki komentar ili opažanje i tako prekidati osobu koja govori ili je samo znak nestrpljivosti</a:t>
          </a:r>
        </a:p>
      </dsp:txBody>
      <dsp:txXfrm rot="-5400000">
        <a:off x="2764510" y="863835"/>
        <a:ext cx="4886355" cy="523693"/>
      </dsp:txXfrm>
    </dsp:sp>
    <dsp:sp modelId="{DEA3CA24-9559-4F01-B5C1-9225FCB97549}">
      <dsp:nvSpPr>
        <dsp:cNvPr id="0" name=""/>
        <dsp:cNvSpPr/>
      </dsp:nvSpPr>
      <dsp:spPr>
        <a:xfrm>
          <a:off x="0" y="762960"/>
          <a:ext cx="2764510" cy="725441"/>
        </a:xfrm>
        <a:prstGeom prst="roundRect">
          <a:avLst/>
        </a:prstGeom>
        <a:solidFill>
          <a:schemeClr val="accent3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Oni koji prekidaju…</a:t>
          </a:r>
        </a:p>
      </dsp:txBody>
      <dsp:txXfrm>
        <a:off x="35413" y="798373"/>
        <a:ext cx="2693684" cy="654615"/>
      </dsp:txXfrm>
    </dsp:sp>
    <dsp:sp modelId="{3518187C-4411-42DC-8AD0-96F0F736302A}">
      <dsp:nvSpPr>
        <dsp:cNvPr id="0" name=""/>
        <dsp:cNvSpPr/>
      </dsp:nvSpPr>
      <dsp:spPr>
        <a:xfrm rot="5400000">
          <a:off x="4931676" y="-569947"/>
          <a:ext cx="580353" cy="49146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600" kern="1200" dirty="0"/>
            <a:t>...naučiti biti koncizni i konkretni</a:t>
          </a:r>
          <a:endParaRPr lang="hr-HR" sz="1600" kern="1200" dirty="0"/>
        </a:p>
      </dsp:txBody>
      <dsp:txXfrm rot="-5400000">
        <a:off x="2764510" y="1625549"/>
        <a:ext cx="4886355" cy="523693"/>
      </dsp:txXfrm>
    </dsp:sp>
    <dsp:sp modelId="{73356519-7D7E-4E66-ADF3-9FE8B4B0BC7E}">
      <dsp:nvSpPr>
        <dsp:cNvPr id="0" name=""/>
        <dsp:cNvSpPr/>
      </dsp:nvSpPr>
      <dsp:spPr>
        <a:xfrm>
          <a:off x="0" y="1524674"/>
          <a:ext cx="2764510" cy="725441"/>
        </a:xfrm>
        <a:prstGeom prst="roundRect">
          <a:avLst/>
        </a:prstGeom>
        <a:solidFill>
          <a:schemeClr val="accent3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Oni koji previše pričaju u širinu…</a:t>
          </a:r>
        </a:p>
      </dsp:txBody>
      <dsp:txXfrm>
        <a:off x="35413" y="1560087"/>
        <a:ext cx="2693684" cy="654615"/>
      </dsp:txXfrm>
    </dsp:sp>
    <dsp:sp modelId="{76E7C27C-C6F9-454E-9228-004A3FF353E2}">
      <dsp:nvSpPr>
        <dsp:cNvPr id="0" name=""/>
        <dsp:cNvSpPr/>
      </dsp:nvSpPr>
      <dsp:spPr>
        <a:xfrm rot="5400000">
          <a:off x="4931676" y="191766"/>
          <a:ext cx="580353" cy="49146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1600" kern="1200" dirty="0"/>
            <a:t>…naučiti koristiti više riječi</a:t>
          </a:r>
        </a:p>
      </dsp:txBody>
      <dsp:txXfrm rot="-5400000">
        <a:off x="2764510" y="2387262"/>
        <a:ext cx="4886355" cy="523693"/>
      </dsp:txXfrm>
    </dsp:sp>
    <dsp:sp modelId="{16B0302E-119F-45D9-805C-6594F93CE239}">
      <dsp:nvSpPr>
        <dsp:cNvPr id="0" name=""/>
        <dsp:cNvSpPr/>
      </dsp:nvSpPr>
      <dsp:spPr>
        <a:xfrm>
          <a:off x="0" y="2286388"/>
          <a:ext cx="2764510" cy="725441"/>
        </a:xfrm>
        <a:prstGeom prst="roundRect">
          <a:avLst/>
        </a:prstGeom>
        <a:solidFill>
          <a:schemeClr val="accent3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Oni koji malo pričaju…</a:t>
          </a:r>
        </a:p>
      </dsp:txBody>
      <dsp:txXfrm>
        <a:off x="35413" y="2321801"/>
        <a:ext cx="2693684" cy="654615"/>
      </dsp:txXfrm>
    </dsp:sp>
    <dsp:sp modelId="{0AA733F6-DEC8-4AD0-BBC7-EAC5B7740554}">
      <dsp:nvSpPr>
        <dsp:cNvPr id="0" name=""/>
        <dsp:cNvSpPr/>
      </dsp:nvSpPr>
      <dsp:spPr>
        <a:xfrm rot="5400000">
          <a:off x="4931676" y="953480"/>
          <a:ext cx="580353" cy="49146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1600" kern="1200" dirty="0"/>
            <a:t>…izražavati više znakova koje pokazuju da prate što sugovornik govori</a:t>
          </a:r>
        </a:p>
      </dsp:txBody>
      <dsp:txXfrm rot="-5400000">
        <a:off x="2764510" y="3148976"/>
        <a:ext cx="4886355" cy="523693"/>
      </dsp:txXfrm>
    </dsp:sp>
    <dsp:sp modelId="{F723821A-0D38-4F4A-A6A3-E4EBA7835A7B}">
      <dsp:nvSpPr>
        <dsp:cNvPr id="0" name=""/>
        <dsp:cNvSpPr/>
      </dsp:nvSpPr>
      <dsp:spPr>
        <a:xfrm>
          <a:off x="0" y="3048102"/>
          <a:ext cx="2764510" cy="725441"/>
        </a:xfrm>
        <a:prstGeom prst="roundRect">
          <a:avLst/>
        </a:prstGeom>
        <a:solidFill>
          <a:schemeClr val="accent3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Oni koji ne pokazuju znakove slušanja...</a:t>
          </a:r>
          <a:endParaRPr lang="hr-HR" sz="2000" kern="1200" dirty="0"/>
        </a:p>
      </dsp:txBody>
      <dsp:txXfrm>
        <a:off x="35413" y="3083515"/>
        <a:ext cx="2693684" cy="654615"/>
      </dsp:txXfrm>
    </dsp:sp>
    <dsp:sp modelId="{CF5D495C-D762-49EE-B0C5-34132463253C}">
      <dsp:nvSpPr>
        <dsp:cNvPr id="0" name=""/>
        <dsp:cNvSpPr/>
      </dsp:nvSpPr>
      <dsp:spPr>
        <a:xfrm rot="5400000">
          <a:off x="4931676" y="1715194"/>
          <a:ext cx="580353" cy="491468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1600" kern="1200" dirty="0"/>
            <a:t>…</a:t>
          </a:r>
          <a:r>
            <a:rPr lang="it-IT" sz="1600" kern="1200" dirty="0"/>
            <a:t>prepoznati da tišina ne mora nužno značiti nezainteresiranost</a:t>
          </a:r>
          <a:endParaRPr lang="hr-HR" sz="1600" kern="1200" dirty="0"/>
        </a:p>
      </dsp:txBody>
      <dsp:txXfrm rot="-5400000">
        <a:off x="2764510" y="3910690"/>
        <a:ext cx="4886355" cy="523693"/>
      </dsp:txXfrm>
    </dsp:sp>
    <dsp:sp modelId="{2DDBFC3F-DCF1-4EBF-95A2-90B1FABC5902}">
      <dsp:nvSpPr>
        <dsp:cNvPr id="0" name=""/>
        <dsp:cNvSpPr/>
      </dsp:nvSpPr>
      <dsp:spPr>
        <a:xfrm>
          <a:off x="0" y="3809816"/>
          <a:ext cx="2764510" cy="725441"/>
        </a:xfrm>
        <a:prstGeom prst="roundRect">
          <a:avLst/>
        </a:prstGeom>
        <a:solidFill>
          <a:schemeClr val="accent3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Oni koji ovise o znakovima slušanja...</a:t>
          </a:r>
          <a:endParaRPr lang="hr-HR" sz="2000" kern="1200" dirty="0"/>
        </a:p>
      </dsp:txBody>
      <dsp:txXfrm>
        <a:off x="35413" y="3845229"/>
        <a:ext cx="2693684" cy="6546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F7BBA-2044-4E2F-B2FD-37A0D4805FC5}">
      <dsp:nvSpPr>
        <dsp:cNvPr id="0" name=""/>
        <dsp:cNvSpPr/>
      </dsp:nvSpPr>
      <dsp:spPr>
        <a:xfrm rot="21300000">
          <a:off x="21434" y="1870775"/>
          <a:ext cx="6941907" cy="79495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13AFE-2322-4490-941F-01C5A1ABE6A7}">
      <dsp:nvSpPr>
        <dsp:cNvPr id="0" name=""/>
        <dsp:cNvSpPr/>
      </dsp:nvSpPr>
      <dsp:spPr>
        <a:xfrm>
          <a:off x="838173" y="226825"/>
          <a:ext cx="2095432" cy="1814601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801C8-2C2D-4156-AFB9-F53F76624E2F}">
      <dsp:nvSpPr>
        <dsp:cNvPr id="0" name=""/>
        <dsp:cNvSpPr/>
      </dsp:nvSpPr>
      <dsp:spPr>
        <a:xfrm>
          <a:off x="3701931" y="0"/>
          <a:ext cx="2235128" cy="1905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u="sng" kern="1200" dirty="0">
              <a:solidFill>
                <a:schemeClr val="accent3">
                  <a:lumMod val="95000"/>
                </a:schemeClr>
              </a:solidFill>
            </a:rPr>
            <a:t>postavljaju više pitanja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ulaganje u održavanje interakcija među ljudima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olakšavanje i održavanje tijeka razgovora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znak intimnosti i izraz brige</a:t>
          </a:r>
        </a:p>
      </dsp:txBody>
      <dsp:txXfrm>
        <a:off x="3701931" y="0"/>
        <a:ext cx="2235128" cy="1905331"/>
      </dsp:txXfrm>
    </dsp:sp>
    <dsp:sp modelId="{571C51F1-8874-4C1F-9EE7-9DDC7A55FDD6}">
      <dsp:nvSpPr>
        <dsp:cNvPr id="0" name=""/>
        <dsp:cNvSpPr/>
      </dsp:nvSpPr>
      <dsp:spPr>
        <a:xfrm>
          <a:off x="4051170" y="2495077"/>
          <a:ext cx="2095432" cy="1814601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D8828-B9A3-4B90-A617-75F48D7D63F9}">
      <dsp:nvSpPr>
        <dsp:cNvPr id="0" name=""/>
        <dsp:cNvSpPr/>
      </dsp:nvSpPr>
      <dsp:spPr>
        <a:xfrm>
          <a:off x="1047716" y="2631172"/>
          <a:ext cx="2235128" cy="1905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u="sng" kern="1200" dirty="0">
              <a:solidFill>
                <a:schemeClr val="accent3">
                  <a:lumMod val="95000"/>
                </a:schemeClr>
              </a:solidFill>
            </a:rPr>
            <a:t>postavljaju manje osobnih pitanja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r-HR" sz="1200" kern="1200" dirty="0">
              <a:solidFill>
                <a:schemeClr val="accent3">
                  <a:lumMod val="95000"/>
                </a:schemeClr>
              </a:solidFill>
            </a:rPr>
            <a:t>„</a:t>
          </a: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ako mi želi nešto reći, reći će mi bez da je ja pitam“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zahtjevi za informacijama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nametljivo uplitanje i invazija privatnosti</a:t>
          </a:r>
        </a:p>
      </dsp:txBody>
      <dsp:txXfrm>
        <a:off x="1047716" y="2631172"/>
        <a:ext cx="2235128" cy="19053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F7BBA-2044-4E2F-B2FD-37A0D4805FC5}">
      <dsp:nvSpPr>
        <dsp:cNvPr id="0" name=""/>
        <dsp:cNvSpPr/>
      </dsp:nvSpPr>
      <dsp:spPr>
        <a:xfrm rot="21300000">
          <a:off x="21434" y="1870775"/>
          <a:ext cx="6941907" cy="79495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13AFE-2322-4490-941F-01C5A1ABE6A7}">
      <dsp:nvSpPr>
        <dsp:cNvPr id="0" name=""/>
        <dsp:cNvSpPr/>
      </dsp:nvSpPr>
      <dsp:spPr>
        <a:xfrm>
          <a:off x="838173" y="226825"/>
          <a:ext cx="2095432" cy="1814601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801C8-2C2D-4156-AFB9-F53F76624E2F}">
      <dsp:nvSpPr>
        <dsp:cNvPr id="0" name=""/>
        <dsp:cNvSpPr/>
      </dsp:nvSpPr>
      <dsp:spPr>
        <a:xfrm>
          <a:off x="3701931" y="0"/>
          <a:ext cx="2235128" cy="1905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u="sng" kern="1200" dirty="0">
              <a:solidFill>
                <a:schemeClr val="accent3">
                  <a:lumMod val="95000"/>
                </a:schemeClr>
              </a:solidFill>
            </a:rPr>
            <a:t>koriste više izraza koji potiču odgovore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znakovi slušanja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>
              <a:solidFill>
                <a:schemeClr val="accent3">
                  <a:lumMod val="95000"/>
                </a:schemeClr>
              </a:solidFill>
            </a:rPr>
            <a:t>stvaraju „mostove“ između onoga što je njihov sugovornik rekao i onog što one žele reći</a:t>
          </a:r>
          <a:endParaRPr lang="hr-HR" sz="1400" kern="1200" dirty="0">
            <a:solidFill>
              <a:schemeClr val="accent3">
                <a:lumMod val="95000"/>
              </a:schemeClr>
            </a:solidFill>
          </a:endParaRPr>
        </a:p>
      </dsp:txBody>
      <dsp:txXfrm>
        <a:off x="3701931" y="0"/>
        <a:ext cx="2235128" cy="1905331"/>
      </dsp:txXfrm>
    </dsp:sp>
    <dsp:sp modelId="{571C51F1-8874-4C1F-9EE7-9DDC7A55FDD6}">
      <dsp:nvSpPr>
        <dsp:cNvPr id="0" name=""/>
        <dsp:cNvSpPr/>
      </dsp:nvSpPr>
      <dsp:spPr>
        <a:xfrm>
          <a:off x="4051170" y="2495077"/>
          <a:ext cx="2095432" cy="1814601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D8828-B9A3-4B90-A617-75F48D7D63F9}">
      <dsp:nvSpPr>
        <dsp:cNvPr id="0" name=""/>
        <dsp:cNvSpPr/>
      </dsp:nvSpPr>
      <dsp:spPr>
        <a:xfrm>
          <a:off x="1047716" y="2631172"/>
          <a:ext cx="2235128" cy="1905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u="sng" kern="1200" dirty="0">
              <a:solidFill>
                <a:schemeClr val="accent3">
                  <a:lumMod val="95000"/>
                </a:schemeClr>
              </a:solidFill>
            </a:rPr>
            <a:t>ne koriste takve izraze</a:t>
          </a:r>
          <a:endParaRPr lang="hr-HR" sz="1600" u="sng" kern="1200" dirty="0">
            <a:solidFill>
              <a:schemeClr val="accent3">
                <a:lumMod val="9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600" u="none" kern="1200" dirty="0">
              <a:solidFill>
                <a:schemeClr val="accent3">
                  <a:lumMod val="95000"/>
                </a:schemeClr>
              </a:solidFill>
            </a:rPr>
            <a:t>koriste znakove slušanja samo kada se slažu s nečim</a:t>
          </a:r>
          <a:endParaRPr lang="hr-HR" sz="1600" u="none" kern="1200" dirty="0">
            <a:solidFill>
              <a:schemeClr val="accent3">
                <a:lumMod val="9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r-HR" sz="1600" u="none" kern="1200" dirty="0">
              <a:solidFill>
                <a:schemeClr val="accent3">
                  <a:lumMod val="95000"/>
                </a:schemeClr>
              </a:solidFill>
            </a:rPr>
            <a:t>često ignoriraju komentar sugovornika koji je prethodio</a:t>
          </a:r>
        </a:p>
      </dsp:txBody>
      <dsp:txXfrm>
        <a:off x="1047716" y="2631172"/>
        <a:ext cx="2235128" cy="19053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F7BBA-2044-4E2F-B2FD-37A0D4805FC5}">
      <dsp:nvSpPr>
        <dsp:cNvPr id="0" name=""/>
        <dsp:cNvSpPr/>
      </dsp:nvSpPr>
      <dsp:spPr>
        <a:xfrm rot="21300000">
          <a:off x="21434" y="1870775"/>
          <a:ext cx="6941907" cy="79495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13AFE-2322-4490-941F-01C5A1ABE6A7}">
      <dsp:nvSpPr>
        <dsp:cNvPr id="0" name=""/>
        <dsp:cNvSpPr/>
      </dsp:nvSpPr>
      <dsp:spPr>
        <a:xfrm>
          <a:off x="838173" y="226825"/>
          <a:ext cx="2095432" cy="1814601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801C8-2C2D-4156-AFB9-F53F76624E2F}">
      <dsp:nvSpPr>
        <dsp:cNvPr id="0" name=""/>
        <dsp:cNvSpPr/>
      </dsp:nvSpPr>
      <dsp:spPr>
        <a:xfrm>
          <a:off x="3701931" y="0"/>
          <a:ext cx="2235128" cy="1905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dirty="0">
              <a:solidFill>
                <a:schemeClr val="accent3">
                  <a:lumMod val="95000"/>
                </a:schemeClr>
              </a:solidFill>
            </a:rPr>
            <a:t>nakon što ih se prekine ili ako ne uspiju dobiti znakove slušanja od sugovornika češće nijemo negoduju</a:t>
          </a:r>
        </a:p>
      </dsp:txBody>
      <dsp:txXfrm>
        <a:off x="3701931" y="0"/>
        <a:ext cx="2235128" cy="1905331"/>
      </dsp:txXfrm>
    </dsp:sp>
    <dsp:sp modelId="{61B6E8E0-7F2B-4885-8072-44354A2E1DF4}">
      <dsp:nvSpPr>
        <dsp:cNvPr id="0" name=""/>
        <dsp:cNvSpPr/>
      </dsp:nvSpPr>
      <dsp:spPr>
        <a:xfrm>
          <a:off x="4051170" y="2495077"/>
          <a:ext cx="2095432" cy="1814601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F054E-38BB-408F-ADF1-4238E91B73F8}">
      <dsp:nvSpPr>
        <dsp:cNvPr id="0" name=""/>
        <dsp:cNvSpPr/>
      </dsp:nvSpPr>
      <dsp:spPr>
        <a:xfrm>
          <a:off x="1047716" y="2631172"/>
          <a:ext cx="2235128" cy="1905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u="sng" kern="1200" dirty="0">
              <a:solidFill>
                <a:schemeClr val="accent3">
                  <a:lumMod val="95000"/>
                </a:schemeClr>
              </a:solidFill>
            </a:rPr>
            <a:t>češće daju komentare i upadaju u riječ u tijeku razgovora </a:t>
          </a:r>
          <a:endParaRPr lang="hr-HR" sz="1600" u="sng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400" kern="1200" dirty="0">
              <a:solidFill>
                <a:schemeClr val="accent3">
                  <a:lumMod val="95000"/>
                </a:schemeClr>
              </a:solidFill>
            </a:rPr>
            <a:t>bez obzira je li sugovornik muško ili žensko </a:t>
          </a:r>
          <a:endParaRPr lang="hr-HR" sz="1400" kern="1200" dirty="0">
            <a:solidFill>
              <a:schemeClr val="accent3">
                <a:lumMod val="95000"/>
              </a:schemeClr>
            </a:solidFill>
          </a:endParaRPr>
        </a:p>
      </dsp:txBody>
      <dsp:txXfrm>
        <a:off x="1047716" y="2631172"/>
        <a:ext cx="2235128" cy="19053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F7BBA-2044-4E2F-B2FD-37A0D4805FC5}">
      <dsp:nvSpPr>
        <dsp:cNvPr id="0" name=""/>
        <dsp:cNvSpPr/>
      </dsp:nvSpPr>
      <dsp:spPr>
        <a:xfrm rot="21300000">
          <a:off x="21434" y="1870775"/>
          <a:ext cx="6941907" cy="79495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13AFE-2322-4490-941F-01C5A1ABE6A7}">
      <dsp:nvSpPr>
        <dsp:cNvPr id="0" name=""/>
        <dsp:cNvSpPr/>
      </dsp:nvSpPr>
      <dsp:spPr>
        <a:xfrm>
          <a:off x="838173" y="226825"/>
          <a:ext cx="2095432" cy="1814601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801C8-2C2D-4156-AFB9-F53F76624E2F}">
      <dsp:nvSpPr>
        <dsp:cNvPr id="0" name=""/>
        <dsp:cNvSpPr/>
      </dsp:nvSpPr>
      <dsp:spPr>
        <a:xfrm>
          <a:off x="3024340" y="-38887"/>
          <a:ext cx="3610469" cy="1983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noProof="0" dirty="0">
              <a:solidFill>
                <a:schemeClr val="accent3">
                  <a:lumMod val="95000"/>
                </a:schemeClr>
              </a:solidFill>
            </a:rPr>
            <a:t>vole dijeliti tajne, uživaju biti partnerova osoba od povjerenja, smeta ih kada partner zadržava osjećaje za sebe</a:t>
          </a:r>
          <a:endParaRPr lang="hr-HR" sz="1400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žele razgovarati o problemima (empatija, intimnosti i razumijevanja)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/>
              </a:solidFill>
            </a:rPr>
            <a:t>dijele probleme s partnerom s ciljem da dobiju razumijevanje i suosjećanje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/>
              </a:solidFill>
            </a:rPr>
            <a:t>žele pričati o međusobnim odnosima i interpersonalnim iskustvima</a:t>
          </a:r>
        </a:p>
      </dsp:txBody>
      <dsp:txXfrm>
        <a:off x="3024340" y="-38887"/>
        <a:ext cx="3610469" cy="1983107"/>
      </dsp:txXfrm>
    </dsp:sp>
    <dsp:sp modelId="{9039FDD6-9D7B-4D3D-A824-9C1B186A7FFE}">
      <dsp:nvSpPr>
        <dsp:cNvPr id="0" name=""/>
        <dsp:cNvSpPr/>
      </dsp:nvSpPr>
      <dsp:spPr>
        <a:xfrm>
          <a:off x="4051170" y="2495077"/>
          <a:ext cx="2095432" cy="1814601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90D9A-8D72-4C0C-8B2D-65C8AF8AD7A7}">
      <dsp:nvSpPr>
        <dsp:cNvPr id="0" name=""/>
        <dsp:cNvSpPr/>
      </dsp:nvSpPr>
      <dsp:spPr>
        <a:xfrm>
          <a:off x="474964" y="2538420"/>
          <a:ext cx="3532173" cy="1825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hr-HR" sz="1400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češće nego drugima povjerit će se partnerici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>
              <a:solidFill>
                <a:schemeClr val="accent3">
                  <a:lumMod val="95000"/>
                </a:schemeClr>
              </a:solidFill>
            </a:rPr>
            <a:t>ne vole razgovarati o problemima, čini ih to još više uzrujanima</a:t>
          </a:r>
          <a:endParaRPr lang="hr-HR" sz="1400" kern="1200" dirty="0">
            <a:solidFill>
              <a:schemeClr val="accent3">
                <a:lumMod val="9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žele dati praktično rješenje, ukazuju na područja gdje je moguće da partnerica griješi, savjetuju kako izbjeći problem u budućnosti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solidFill>
                <a:schemeClr val="accent3">
                  <a:lumMod val="95000"/>
                </a:schemeClr>
              </a:solidFill>
            </a:rPr>
            <a:t>žele pričati o činjenicama, situacijama, konkretnim događanjima i aktivnostima</a:t>
          </a:r>
        </a:p>
      </dsp:txBody>
      <dsp:txXfrm>
        <a:off x="474964" y="2538420"/>
        <a:ext cx="3532173" cy="18259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593F8283-C996-4D1E-AB91-2CDAC29920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BC6B3F6-C02B-4EFF-AE5B-9A0DC8B0A5D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5407BD-2DBB-47E7-A241-E6020937A228}" type="datetimeFigureOut">
              <a:rPr lang="hr-HR"/>
              <a:pPr>
                <a:defRPr/>
              </a:pPr>
              <a:t>25.5.2018.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2752EAE5-99EC-4298-930E-122CDEF264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37135A06-28B6-4DDA-891D-2371A3678E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8FA30F4-40FF-4389-A59F-ECAC958E86C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C3584E5-B480-4987-8E6B-3A7D5205D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28F9D8-A20F-4C6F-AB16-6148B192D0F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2945A-72D0-485B-ACAA-21DD0617F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837380F-4078-4359-9417-41B870FC8F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1990FE-BAC7-460A-9D78-B61795CAAC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2B3FF0-5E05-40EE-BCDB-8D00D62277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96B317-39A7-4CC1-A751-992B27BAAD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616C9-A774-4815-97F3-4C74E1AC088B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122255881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8E86C0-3464-4213-AE87-F2ECC9080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FE0DF2E-4BAB-4C13-9A83-E9C8BD7E4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DF5741-D408-4B69-B934-0927FEE9E6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757ADD-63F7-4400-A1D9-3C1542B3FF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FD3F03-6DAD-41EA-B03B-86796F2C9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A7230-F11D-40F9-B54A-76A47424AE9D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67808282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FBD85D7E-BE7D-40FA-B69C-DC06179E78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40DB9B5-8694-4054-9D57-1C246BB3A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D58905-F01F-4827-81EC-14D97718CF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D3B908-98E0-4BBC-8E5E-C034FB36B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052224-C175-414B-96A1-EF22B18B9C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B4A42-3860-46B5-9446-BEBDFAFB55B4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8566366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B02B11-80B5-47DB-8C37-BEBB817EE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913F47-790E-4531-A2A4-F12DF8BE5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467D3B-7AA2-4568-BDEF-52952C33D6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2C3F22-7F0B-4550-AE30-46A9025341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5E6524-A565-41AE-A075-85A4868EE1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EBDAA-F479-474B-9033-9317A57FDFF0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11684987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02AEE8-9E2F-44A7-972C-8877BB970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DAB5F9A-12CB-4347-98CA-5E0A5DDDE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351395-6673-49D1-8F0F-D4A7180A1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BAEAB6-FAB9-4818-BFD1-CCA20BE2DB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DD9304-0761-4BD5-AB4C-A3EBC22FF6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2509F-6FA4-415D-A692-A9183BCC65B0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321884353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5BF9CA-FCFC-424A-B420-3115212EA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9C23F78-09AB-4332-9318-217586220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97FB162-DC68-4868-81A4-1B7241250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ECB401-F184-4774-B84B-E71DAAAAB9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B5776D-8405-4B9F-8957-AE32585B69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9AC966-B342-4B73-9A17-CB88E76E78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CC02B-2B8D-4125-AA91-5CF89D1727AB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78340711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4DF2E0-4557-4F0E-BE28-BE63D7BD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84C6BAF-1B80-49B3-A53A-9D73037AA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D88C582-9C60-4FDB-9257-07DE5B520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FA7FFA9-2F63-4C96-AA49-AD65CA27EC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451018E7-14BE-4BB6-A343-2AB7E6E5C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3B711DD-1345-4912-8EF5-A765ED30CA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B04F815-D28D-4745-8FC6-ACDAA0D30B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C3F4546-0E43-49BD-9C3C-FA816B1632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446FE-4948-439F-91CB-60BF7A370AB2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843716366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032CC6-C5CB-46C0-8767-5ABA5355E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2B22CEC-275F-4326-9548-B4ED473F7A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47EC79F-733F-4EF2-9B38-82A080811D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46EDDF7-2A69-4207-BAE6-4ED6D81F9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613F2-531B-4F14-A718-A881944171CE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59853129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BD261B9-676A-4771-917B-0EA459D48C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AA654A5-A3CA-4E57-9829-D67F11F9D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E1EF7B7-838F-483F-9A70-A572853201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14289-2925-4EB1-9BBC-3B8B0949FE6D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569348826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C3188B-27AC-447B-B648-3091BEA19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D9C9AD-A970-4C03-931B-F49EF1513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AB3A554-2AAB-490B-9CB6-B0631CB45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DA3A91-643C-4049-81FC-CEB28E5AA4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7A5B09-3D58-48AA-ABEF-C968A99DA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406F4B-8FDF-403C-8336-DAD5A7B804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04969-E3EF-48B0-BAAB-C3B778BFAE91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418600039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093551-9566-445A-BBB9-648265E35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60EDAA32-DF75-419B-AFD3-DC5642AD0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96535E1-2B6B-4F86-A893-56B06BB27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BBD88D-1EB2-4F33-8F2D-5589677DCA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F0A231-C52F-47C5-BB38-AA54084A5F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B58B79-158C-498E-AFD7-46951B59F5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80895-AD07-46AD-A2A7-0E264182C696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75937047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1696E1F-7E39-4D91-AA69-BBD1A933C2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08AE770-1F33-4411-8690-FFA155C7D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modificar el estilo de texto del patrón</a:t>
            </a:r>
          </a:p>
          <a:p>
            <a:pPr lvl="1"/>
            <a:r>
              <a:rPr lang="es-ES" altLang="sr-Latn-RS"/>
              <a:t>Segundo nivel</a:t>
            </a:r>
          </a:p>
          <a:p>
            <a:pPr lvl="2"/>
            <a:r>
              <a:rPr lang="es-ES" altLang="sr-Latn-RS"/>
              <a:t>Tercer nivel</a:t>
            </a:r>
          </a:p>
          <a:p>
            <a:pPr lvl="3"/>
            <a:r>
              <a:rPr lang="es-ES" altLang="sr-Latn-RS"/>
              <a:t>Cuarto nivel</a:t>
            </a:r>
          </a:p>
          <a:p>
            <a:pPr lvl="4"/>
            <a:r>
              <a:rPr lang="es-ES" altLang="sr-Latn-R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D74722-FA2B-4CC2-AD78-1D552A1D195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99B1328-FCBC-4349-82E2-71304E435A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06B833A-B011-4020-BD6A-B14510D0F13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1D45D54-B8FF-49D4-A440-C05CC1BBDFBE}" type="slidenum">
              <a:rPr lang="es-ES" altLang="sr-Latn-RS"/>
              <a:pPr>
                <a:defRPr/>
              </a:pPr>
              <a:t>‹#›</a:t>
            </a:fld>
            <a:endParaRPr lang="es-E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yuWVKZchSA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0">
            <a:extLst>
              <a:ext uri="{FF2B5EF4-FFF2-40B4-BE49-F238E27FC236}">
                <a16:creationId xmlns:a16="http://schemas.microsoft.com/office/drawing/2014/main" id="{B13F8086-460B-46E9-A8B7-6E265AA485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1601788"/>
            <a:ext cx="5327650" cy="1871662"/>
          </a:xfrm>
        </p:spPr>
        <p:txBody>
          <a:bodyPr anchor="ctr"/>
          <a:lstStyle/>
          <a:p>
            <a:pPr eaLnBrk="1" hangingPunct="1"/>
            <a:r>
              <a:rPr lang="hr-HR" altLang="sr-Latn-RS" sz="4000" b="1">
                <a:solidFill>
                  <a:schemeClr val="bg1"/>
                </a:solidFill>
              </a:rPr>
              <a:t>Komunikacija u partnerskim odnosima</a:t>
            </a:r>
            <a:endParaRPr lang="es-ES" altLang="sr-Latn-RS" sz="4000" b="1">
              <a:solidFill>
                <a:schemeClr val="bg1"/>
              </a:solidFill>
            </a:endParaRPr>
          </a:p>
        </p:txBody>
      </p:sp>
      <p:sp>
        <p:nvSpPr>
          <p:cNvPr id="3075" name="Rectangle 168">
            <a:extLst>
              <a:ext uri="{FF2B5EF4-FFF2-40B4-BE49-F238E27FC236}">
                <a16:creationId xmlns:a16="http://schemas.microsoft.com/office/drawing/2014/main" id="{0B7B6469-8159-44B1-8078-264685C87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4224" y="3500438"/>
            <a:ext cx="5038055" cy="1584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000" dirty="0">
                <a:solidFill>
                  <a:schemeClr val="bg1"/>
                </a:solidFill>
              </a:rPr>
              <a:t>Praktikum II, radionica 10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000" dirty="0">
                <a:solidFill>
                  <a:schemeClr val="bg1"/>
                </a:solidFill>
              </a:rPr>
              <a:t>9. lipnja 2018. godine, Zagreb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000" dirty="0">
                <a:solidFill>
                  <a:schemeClr val="bg1"/>
                </a:solidFill>
              </a:rPr>
              <a:t>Ivana Stvorić, mag.psych.</a:t>
            </a:r>
            <a:endParaRPr lang="es-ES" altLang="sr-Latn-R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6550"/>
            <a:ext cx="8375650" cy="790575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RAZLIKE U NAČINU KOMUNIKACIJE</a:t>
            </a:r>
            <a:br>
              <a:rPr lang="hr-HR" sz="3200" dirty="0">
                <a:solidFill>
                  <a:schemeClr val="accent3">
                    <a:lumMod val="65000"/>
                  </a:schemeClr>
                </a:solidFill>
              </a:rPr>
            </a:br>
            <a:r>
              <a:rPr lang="hr-HR" sz="2400" i="1" dirty="0">
                <a:solidFill>
                  <a:srgbClr val="FFFFFF">
                    <a:lumMod val="65000"/>
                  </a:srgbClr>
                </a:solidFill>
              </a:rPr>
              <a:t>(monolozi, upadanje u riječ, nijemo slušanje, tempo)</a:t>
            </a:r>
            <a:endParaRPr lang="hr-HR" sz="3200" dirty="0">
              <a:solidFill>
                <a:schemeClr val="accent3">
                  <a:lumMod val="65000"/>
                </a:schemeClr>
              </a:solidFill>
            </a:endParaRPr>
          </a:p>
        </p:txBody>
      </p:sp>
      <p:sp>
        <p:nvSpPr>
          <p:cNvPr id="12291" name="Rezervirano mjesto sadržaja 2">
            <a:extLst>
              <a:ext uri="{FF2B5EF4-FFF2-40B4-BE49-F238E27FC236}">
                <a16:creationId xmlns:a16="http://schemas.microsoft.com/office/drawing/2014/main" id="{E4F6C277-A0BE-4ED9-BD3C-2A053A332A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1625" y="1341438"/>
            <a:ext cx="8662988" cy="1582737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razlike u načinu govora između partnera</a:t>
            </a:r>
          </a:p>
          <a:p>
            <a:pPr lvl="1" eaLnBrk="1" hangingPunct="1">
              <a:defRPr/>
            </a:pPr>
            <a:r>
              <a:rPr lang="hr-HR" altLang="sr-Latn-RS" sz="2000" dirty="0">
                <a:solidFill>
                  <a:schemeClr val="accent3"/>
                </a:solidFill>
              </a:rPr>
              <a:t>vrijeme, pauziranje, količina riječi, tempo, slušanje i slično</a:t>
            </a:r>
          </a:p>
          <a:p>
            <a:pPr lvl="1" eaLnBrk="1" hangingPunct="1">
              <a:defRPr/>
            </a:pPr>
            <a:r>
              <a:rPr lang="hr-HR" altLang="sr-Latn-RS" sz="2000" dirty="0">
                <a:solidFill>
                  <a:schemeClr val="accent3"/>
                </a:solidFill>
              </a:rPr>
              <a:t>mogu dovesti do nerazumijevanja, ljutnje i kriticizma</a:t>
            </a:r>
          </a:p>
          <a:p>
            <a:pPr lvl="1" eaLnBrk="1" hangingPunct="1">
              <a:defRPr/>
            </a:pPr>
            <a:endParaRPr lang="hr-HR" altLang="sr-Latn-RS" sz="2000" dirty="0">
              <a:solidFill>
                <a:schemeClr val="accent3"/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endParaRPr lang="hr-HR" altLang="sr-Latn-RS" sz="2000" dirty="0">
              <a:solidFill>
                <a:schemeClr val="accent3"/>
              </a:solidFill>
            </a:endParaRPr>
          </a:p>
          <a:p>
            <a:pPr lvl="1" eaLnBrk="1" hangingPunct="1">
              <a:defRPr/>
            </a:pPr>
            <a:endParaRPr lang="hr-HR" sz="2000" dirty="0">
              <a:solidFill>
                <a:schemeClr val="accent3"/>
              </a:solidFill>
            </a:endParaRPr>
          </a:p>
          <a:p>
            <a:pPr lvl="1" eaLnBrk="1" hangingPunct="1">
              <a:defRPr/>
            </a:pPr>
            <a:endParaRPr lang="hr-HR" altLang="sr-Latn-RS" dirty="0"/>
          </a:p>
          <a:p>
            <a:pPr eaLnBrk="1" hangingPunct="1">
              <a:defRPr/>
            </a:pPr>
            <a:endParaRPr lang="hr-HR" altLang="sr-Latn-RS" dirty="0"/>
          </a:p>
        </p:txBody>
      </p:sp>
      <p:graphicFrame>
        <p:nvGraphicFramePr>
          <p:cNvPr id="3" name="Dijagram 2">
            <a:extLst>
              <a:ext uri="{FF2B5EF4-FFF2-40B4-BE49-F238E27FC236}">
                <a16:creationId xmlns:a16="http://schemas.microsoft.com/office/drawing/2014/main" id="{6F57DADB-B544-4E21-ABDD-F3691156567F}"/>
              </a:ext>
            </a:extLst>
          </p:cNvPr>
          <p:cNvGraphicFramePr/>
          <p:nvPr/>
        </p:nvGraphicFramePr>
        <p:xfrm>
          <a:off x="1476673" y="2492896"/>
          <a:ext cx="6336704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niOkvir 3">
            <a:extLst>
              <a:ext uri="{FF2B5EF4-FFF2-40B4-BE49-F238E27FC236}">
                <a16:creationId xmlns:a16="http://schemas.microsoft.com/office/drawing/2014/main" id="{FEF27FF3-ACD8-4E2C-A768-522D899B7239}"/>
              </a:ext>
            </a:extLst>
          </p:cNvPr>
          <p:cNvSpPr txBox="1"/>
          <p:nvPr/>
        </p:nvSpPr>
        <p:spPr>
          <a:xfrm>
            <a:off x="2989263" y="2814638"/>
            <a:ext cx="33115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hr-HR" altLang="sr-Latn-RS" b="1" dirty="0">
                <a:solidFill>
                  <a:schemeClr val="accent3"/>
                </a:solidFill>
              </a:rPr>
              <a:t>RAZLIČITA PRAVILA PONAŠANJA U RAZGOVORU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767405A-C42B-4D31-9AD2-A3CE6C2E06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graphicEl>
                                              <a:dgm id="{A767405A-C42B-4D31-9AD2-A3CE6C2E06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graphicEl>
                                              <a:dgm id="{A767405A-C42B-4D31-9AD2-A3CE6C2E06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graphicEl>
                                              <a:dgm id="{A767405A-C42B-4D31-9AD2-A3CE6C2E06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2E4DCE3-030F-4485-BE5C-A8A09345D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graphicEl>
                                              <a:dgm id="{32E4DCE3-030F-4485-BE5C-A8A09345D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graphicEl>
                                              <a:dgm id="{32E4DCE3-030F-4485-BE5C-A8A09345D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graphicEl>
                                              <a:dgm id="{32E4DCE3-030F-4485-BE5C-A8A09345D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RAZLIKE U NAČINU KOMUNIKACIJE</a:t>
            </a:r>
            <a:br>
              <a:rPr lang="hr-HR" sz="3200" dirty="0">
                <a:solidFill>
                  <a:schemeClr val="accent3">
                    <a:lumMod val="65000"/>
                  </a:schemeClr>
                </a:solidFill>
              </a:rPr>
            </a:br>
            <a:r>
              <a:rPr lang="hr-HR" sz="2400" i="1" dirty="0">
                <a:solidFill>
                  <a:schemeClr val="accent3">
                    <a:lumMod val="65000"/>
                  </a:schemeClr>
                </a:solidFill>
              </a:rPr>
              <a:t>(monolozi, upadanje u riječ, nijemo slušanje, tempo)</a:t>
            </a:r>
            <a:endParaRPr lang="hr-HR" sz="3200" i="1" dirty="0">
              <a:solidFill>
                <a:schemeClr val="accent3">
                  <a:lumMod val="65000"/>
                </a:schemeClr>
              </a:solidFill>
            </a:endParaRPr>
          </a:p>
        </p:txBody>
      </p:sp>
      <p:sp>
        <p:nvSpPr>
          <p:cNvPr id="12291" name="Rezervirano mjesto sadržaja 2">
            <a:extLst>
              <a:ext uri="{FF2B5EF4-FFF2-40B4-BE49-F238E27FC236}">
                <a16:creationId xmlns:a16="http://schemas.microsoft.com/office/drawing/2014/main" id="{E4F6C277-A0BE-4ED9-BD3C-2A053A332A1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07950" y="1504950"/>
            <a:ext cx="4679950" cy="4819650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200" u="sng" dirty="0">
                <a:solidFill>
                  <a:schemeClr val="accent3"/>
                </a:solidFill>
              </a:rPr>
              <a:t>razlike u „tajmingu“ i pauziranju</a:t>
            </a:r>
          </a:p>
          <a:p>
            <a:pPr lvl="1" eaLnBrk="1" hangingPunct="1">
              <a:defRPr/>
            </a:pPr>
            <a:r>
              <a:rPr lang="hr-HR" altLang="sr-Latn-RS" sz="1800" dirty="0">
                <a:solidFill>
                  <a:schemeClr val="accent3"/>
                </a:solidFill>
              </a:rPr>
              <a:t>osobu kojoj su potrebne duge pauze u govoru i između rečenica može prekinuti partner kojem su potrebne kraće pauze</a:t>
            </a:r>
          </a:p>
          <a:p>
            <a:pPr lvl="1" eaLnBrk="1" hangingPunct="1">
              <a:defRPr/>
            </a:pPr>
            <a:r>
              <a:rPr lang="hr-HR" sz="1800" dirty="0">
                <a:solidFill>
                  <a:schemeClr val="accent3"/>
                </a:solidFill>
              </a:rPr>
              <a:t>osoba kojoj su potrebne kraće pauze može izražavati mišljenje prošarano pauzama koje se njoj čine dovoljne za dati odgovor, a partner može zaključiti kako je njihova rasprava zapravo monolog partnera</a:t>
            </a:r>
          </a:p>
          <a:p>
            <a:pPr eaLnBrk="1" hangingPunct="1">
              <a:defRPr/>
            </a:pPr>
            <a:r>
              <a:rPr lang="pl-PL" sz="2200" u="sng" dirty="0">
                <a:solidFill>
                  <a:schemeClr val="accent3"/>
                </a:solidFill>
              </a:rPr>
              <a:t>prema temperamentu neke osobe pričaju „nadugo i naširoko“ </a:t>
            </a:r>
          </a:p>
          <a:p>
            <a:pPr eaLnBrk="1" hangingPunct="1">
              <a:defRPr/>
            </a:pPr>
            <a:endParaRPr lang="hr-HR" altLang="sr-Latn-R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019EED-D108-4A85-8C4E-85AA433C3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8400" y="1504950"/>
            <a:ext cx="4057650" cy="4708525"/>
          </a:xfrm>
        </p:spPr>
        <p:txBody>
          <a:bodyPr/>
          <a:lstStyle/>
          <a:p>
            <a:pPr eaLnBrk="1" hangingPunct="1">
              <a:defRPr/>
            </a:pPr>
            <a:r>
              <a:rPr lang="hr-HR" sz="2200" u="sng" dirty="0">
                <a:solidFill>
                  <a:schemeClr val="accent3"/>
                </a:solidFill>
              </a:rPr>
              <a:t>neke osobe su „beživotni slušatelji“</a:t>
            </a:r>
          </a:p>
          <a:p>
            <a:pPr lvl="1" eaLnBrk="1" hangingPunct="1">
              <a:defRPr/>
            </a:pPr>
            <a:r>
              <a:rPr lang="hr-HR" sz="2000" dirty="0">
                <a:solidFill>
                  <a:schemeClr val="accent3"/>
                </a:solidFill>
              </a:rPr>
              <a:t>simboličko značenje znakova slušanja</a:t>
            </a:r>
          </a:p>
          <a:p>
            <a:pPr>
              <a:defRPr/>
            </a:pPr>
            <a:r>
              <a:rPr lang="hr-HR" sz="2200" u="sng" dirty="0">
                <a:solidFill>
                  <a:schemeClr val="accent3"/>
                </a:solidFill>
              </a:rPr>
              <a:t>razlike u tempu</a:t>
            </a:r>
          </a:p>
          <a:p>
            <a:pPr lvl="1">
              <a:defRPr/>
            </a:pPr>
            <a:r>
              <a:rPr lang="hr-HR" sz="2000" dirty="0">
                <a:solidFill>
                  <a:schemeClr val="accent3"/>
                </a:solidFill>
              </a:rPr>
              <a:t>moguće je da partner postavi pitanje, i prije nego što druga osoba odgovori, postavi drugo pitanje ili sam odgovori na njega</a:t>
            </a:r>
          </a:p>
          <a:p>
            <a:pPr lvl="1">
              <a:defRPr/>
            </a:pPr>
            <a:endParaRPr lang="hr-HR" sz="2000" dirty="0">
              <a:solidFill>
                <a:schemeClr val="accent3"/>
              </a:solidFill>
            </a:endParaRPr>
          </a:p>
          <a:p>
            <a:pPr>
              <a:defRPr/>
            </a:pPr>
            <a:endParaRPr lang="hr-HR" sz="2000" u="sng" dirty="0">
              <a:solidFill>
                <a:schemeClr val="accent3"/>
              </a:solidFill>
            </a:endParaRP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4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UBLAŽAVANJE RAZLIKE U NAČINU KOMUNIKACIJE</a:t>
            </a:r>
            <a:endParaRPr lang="hr-HR" sz="3200" i="1" dirty="0">
              <a:solidFill>
                <a:schemeClr val="accent3">
                  <a:lumMod val="65000"/>
                </a:schemeClr>
              </a:solidFill>
            </a:endParaRP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146871E-44E6-4CA9-8901-7AE39734B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125538"/>
            <a:ext cx="8642350" cy="1008062"/>
          </a:xfrm>
        </p:spPr>
        <p:txBody>
          <a:bodyPr/>
          <a:lstStyle/>
          <a:p>
            <a:pPr>
              <a:defRPr/>
            </a:pPr>
            <a:r>
              <a:rPr lang="hr-HR" sz="2000" dirty="0">
                <a:solidFill>
                  <a:schemeClr val="accent3"/>
                </a:solidFill>
              </a:rPr>
              <a:t>identifikacija problema</a:t>
            </a:r>
          </a:p>
          <a:p>
            <a:pPr>
              <a:defRPr/>
            </a:pPr>
            <a:r>
              <a:rPr lang="hr-HR" sz="2000" dirty="0">
                <a:solidFill>
                  <a:schemeClr val="accent3"/>
                </a:solidFill>
              </a:rPr>
              <a:t>dogovor oko pravila ponašanja tijekom komunikacije</a:t>
            </a:r>
          </a:p>
          <a:p>
            <a:pPr>
              <a:defRPr/>
            </a:pPr>
            <a:endParaRPr lang="hr-HR" dirty="0"/>
          </a:p>
        </p:txBody>
      </p:sp>
      <p:graphicFrame>
        <p:nvGraphicFramePr>
          <p:cNvPr id="10" name="Dijagram 9">
            <a:extLst>
              <a:ext uri="{FF2B5EF4-FFF2-40B4-BE49-F238E27FC236}">
                <a16:creationId xmlns:a16="http://schemas.microsoft.com/office/drawing/2014/main" id="{2C97B525-7556-4628-85EE-FC02E5DBEA52}"/>
              </a:ext>
            </a:extLst>
          </p:cNvPr>
          <p:cNvGraphicFramePr/>
          <p:nvPr/>
        </p:nvGraphicFramePr>
        <p:xfrm>
          <a:off x="732402" y="1916832"/>
          <a:ext cx="767919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88913"/>
            <a:ext cx="8242300" cy="719137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GLUHE I SLIJEPE PJEGE</a:t>
            </a:r>
          </a:p>
        </p:txBody>
      </p:sp>
      <p:sp>
        <p:nvSpPr>
          <p:cNvPr id="13315" name="Rezervirano mjesto sadržaja 2">
            <a:extLst>
              <a:ext uri="{FF2B5EF4-FFF2-40B4-BE49-F238E27FC236}">
                <a16:creationId xmlns:a16="http://schemas.microsoft.com/office/drawing/2014/main" id="{DB92F973-A5AB-4757-A2A1-1EC22E1AAF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postaju očite kad jedan partner mentalno ne registrira što drugi partner zaista komunicira svojim riječima, gestama i slično</a:t>
            </a:r>
          </a:p>
          <a:p>
            <a:pPr eaLnBrk="1" hangingPunct="1">
              <a:defRPr/>
            </a:pPr>
            <a:endParaRPr lang="hr-HR" altLang="sr-Latn-RS" sz="2400" dirty="0">
              <a:solidFill>
                <a:schemeClr val="accent3"/>
              </a:solidFill>
            </a:endParaRPr>
          </a:p>
          <a:p>
            <a:pPr>
              <a:defRPr/>
            </a:pPr>
            <a:r>
              <a:rPr lang="hr-HR" sz="2400" dirty="0">
                <a:solidFill>
                  <a:schemeClr val="accent3"/>
                </a:solidFill>
              </a:rPr>
              <a:t>ukazuje na pretjeranu osjetljivost i obrambeni stav</a:t>
            </a:r>
          </a:p>
          <a:p>
            <a:pPr lvl="2">
              <a:defRPr/>
            </a:pPr>
            <a:r>
              <a:rPr lang="hr-HR" sz="2000" dirty="0">
                <a:solidFill>
                  <a:schemeClr val="accent3"/>
                </a:solidFill>
              </a:rPr>
              <a:t>osobe se „isključe“ kada nešto ne žele čuti ili kada poruka može biti usmjerena ranjivom području</a:t>
            </a:r>
          </a:p>
          <a:p>
            <a:pPr lvl="2">
              <a:defRPr/>
            </a:pPr>
            <a:r>
              <a:rPr lang="hr-HR" sz="2000" dirty="0">
                <a:solidFill>
                  <a:schemeClr val="accent3"/>
                </a:solidFill>
              </a:rPr>
              <a:t>naoko bezazlene rasprave mogu predstavljati prijetnju samopouzdanju partnera</a:t>
            </a:r>
          </a:p>
          <a:p>
            <a:pPr lvl="3">
              <a:buSzPct val="180000"/>
              <a:buFont typeface="Arial" panose="020B0604020202020204" pitchFamily="34" charset="0"/>
              <a:buChar char="→"/>
              <a:defRPr/>
            </a:pPr>
            <a:r>
              <a:rPr lang="hr-HR" dirty="0">
                <a:solidFill>
                  <a:schemeClr val="accent3"/>
                </a:solidFill>
              </a:rPr>
              <a:t>kako bi se zaštitili od povrede ponosa ili odbijanja, stvaraju obrane i stav koji blokiraju viđenje stvarnog problema</a:t>
            </a:r>
          </a:p>
          <a:p>
            <a:pPr eaLnBrk="1" hangingPunct="1">
              <a:defRPr/>
            </a:pPr>
            <a:endParaRPr lang="hr-HR" altLang="sr-Latn-RS" sz="24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88913"/>
            <a:ext cx="8242300" cy="719137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UPOTREBA PITANJA</a:t>
            </a:r>
          </a:p>
        </p:txBody>
      </p:sp>
      <p:sp>
        <p:nvSpPr>
          <p:cNvPr id="15363" name="Rezervirano mjesto sadržaja 2">
            <a:extLst>
              <a:ext uri="{FF2B5EF4-FFF2-40B4-BE49-F238E27FC236}">
                <a16:creationId xmlns:a16="http://schemas.microsoft.com/office/drawing/2014/main" id="{E804F39F-90BC-4124-AC20-05C109F90B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1300" y="908050"/>
            <a:ext cx="8723313" cy="4968875"/>
          </a:xfrm>
        </p:spPr>
        <p:txBody>
          <a:bodyPr/>
          <a:lstStyle/>
          <a:p>
            <a:pPr>
              <a:defRPr/>
            </a:pPr>
            <a:r>
              <a:rPr lang="hr-HR" sz="2400" dirty="0">
                <a:solidFill>
                  <a:schemeClr val="accent3"/>
                </a:solidFill>
              </a:rPr>
              <a:t>pitanja koristimo kada</a:t>
            </a:r>
          </a:p>
          <a:p>
            <a:pPr lvl="1">
              <a:defRPr/>
            </a:pPr>
            <a:r>
              <a:rPr lang="hr-HR" sz="2000" dirty="0">
                <a:solidFill>
                  <a:schemeClr val="accent3"/>
                </a:solidFill>
              </a:rPr>
              <a:t>želimo dobiti neku informaciju</a:t>
            </a:r>
          </a:p>
          <a:p>
            <a:pPr lvl="1">
              <a:defRPr/>
            </a:pPr>
            <a:r>
              <a:rPr lang="hr-HR" sz="2000" dirty="0">
                <a:solidFill>
                  <a:schemeClr val="accent3"/>
                </a:solidFill>
              </a:rPr>
              <a:t>želimo dobiti podršku</a:t>
            </a:r>
          </a:p>
          <a:p>
            <a:pPr lvl="1">
              <a:defRPr/>
            </a:pPr>
            <a:r>
              <a:rPr lang="hr-HR" sz="2000" dirty="0">
                <a:solidFill>
                  <a:schemeClr val="accent3"/>
                </a:solidFill>
              </a:rPr>
              <a:t>nastojimo saznati što druga osoba želi</a:t>
            </a:r>
          </a:p>
          <a:p>
            <a:pPr lvl="1">
              <a:defRPr/>
            </a:pPr>
            <a:r>
              <a:rPr lang="hr-HR" sz="2000" dirty="0">
                <a:solidFill>
                  <a:schemeClr val="accent3"/>
                </a:solidFill>
              </a:rPr>
              <a:t>nastojimo pregovarati</a:t>
            </a:r>
          </a:p>
          <a:p>
            <a:pPr lvl="1">
              <a:defRPr/>
            </a:pPr>
            <a:r>
              <a:rPr lang="hr-HR" sz="2000" dirty="0">
                <a:solidFill>
                  <a:schemeClr val="accent3"/>
                </a:solidFill>
              </a:rPr>
              <a:t>donosimo odluke</a:t>
            </a:r>
          </a:p>
          <a:p>
            <a:pPr eaLnBrk="1" hangingPunct="1"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PROBLEM?</a:t>
            </a:r>
          </a:p>
          <a:p>
            <a:pPr lvl="1">
              <a:defRPr/>
            </a:pPr>
            <a:r>
              <a:rPr lang="hr-HR" sz="2400" dirty="0">
                <a:solidFill>
                  <a:schemeClr val="accent3"/>
                </a:solidFill>
              </a:rPr>
              <a:t>postavljanje prevelikog broja pitanja ili krivih pitanja može poslati poruku da </a:t>
            </a:r>
            <a:r>
              <a:rPr lang="hr-HR" sz="2400" u="sng" dirty="0">
                <a:solidFill>
                  <a:schemeClr val="accent3"/>
                </a:solidFill>
              </a:rPr>
              <a:t>nemamo povjerenja </a:t>
            </a:r>
            <a:r>
              <a:rPr lang="hr-HR" sz="2400" dirty="0">
                <a:solidFill>
                  <a:schemeClr val="accent3"/>
                </a:solidFill>
              </a:rPr>
              <a:t>ili ukazivati na </a:t>
            </a:r>
            <a:r>
              <a:rPr lang="hr-HR" sz="2400" u="sng" dirty="0">
                <a:solidFill>
                  <a:schemeClr val="accent3"/>
                </a:solidFill>
              </a:rPr>
              <a:t>nedostatak prisnosti</a:t>
            </a:r>
          </a:p>
          <a:p>
            <a:pPr lvl="1">
              <a:defRPr/>
            </a:pPr>
            <a:r>
              <a:rPr lang="hr-HR" sz="2400" dirty="0">
                <a:solidFill>
                  <a:schemeClr val="accent3"/>
                </a:solidFill>
              </a:rPr>
              <a:t>osoba kojoj se postavljaju pitanja može to doživjeti kao </a:t>
            </a:r>
            <a:r>
              <a:rPr lang="hr-HR" sz="2400" u="sng" dirty="0">
                <a:solidFill>
                  <a:schemeClr val="accent3"/>
                </a:solidFill>
              </a:rPr>
              <a:t>propitivanje</a:t>
            </a:r>
            <a:r>
              <a:rPr lang="hr-HR" sz="2400" dirty="0">
                <a:solidFill>
                  <a:schemeClr val="accent3"/>
                </a:solidFill>
              </a:rPr>
              <a:t> kompetentnosti, znanja ili iskrenosti, vjerodostojnosti, sposobnosti, namjera</a:t>
            </a:r>
          </a:p>
          <a:p>
            <a:pPr lvl="1" eaLnBrk="1" hangingPunct="1">
              <a:defRPr/>
            </a:pPr>
            <a:endParaRPr lang="hr-HR" altLang="sr-Latn-R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88913"/>
            <a:ext cx="8242300" cy="719137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UPOTREBA PITANJA</a:t>
            </a:r>
          </a:p>
        </p:txBody>
      </p:sp>
      <p:sp>
        <p:nvSpPr>
          <p:cNvPr id="15363" name="Rezervirano mjesto sadržaja 2">
            <a:extLst>
              <a:ext uri="{FF2B5EF4-FFF2-40B4-BE49-F238E27FC236}">
                <a16:creationId xmlns:a16="http://schemas.microsoft.com/office/drawing/2014/main" id="{E804F39F-90BC-4124-AC20-05C109F90B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1300" y="908050"/>
            <a:ext cx="8723313" cy="4968875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kada je sugovornik indirektan </a:t>
            </a:r>
          </a:p>
          <a:p>
            <a:pPr lvl="1" eaLnBrk="1" hangingPunct="1"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želja da se bude apsolutno siguran u činjenice</a:t>
            </a:r>
          </a:p>
          <a:p>
            <a:pPr lvl="2" eaLnBrk="1" hangingPunct="1">
              <a:buSzPct val="180000"/>
              <a:buFont typeface="Arial" panose="020B0604020202020204" pitchFamily="34" charset="0"/>
              <a:buChar char="→"/>
              <a:defRPr/>
            </a:pPr>
            <a:r>
              <a:rPr lang="hr-HR" altLang="sr-Latn-RS" dirty="0">
                <a:solidFill>
                  <a:schemeClr val="accent3"/>
                </a:solidFill>
              </a:rPr>
              <a:t>problem s osjećajem pritiska i kontrole</a:t>
            </a:r>
          </a:p>
          <a:p>
            <a:pPr marL="914400" lvl="2" indent="0" eaLnBrk="1" hangingPunct="1">
              <a:buSzPct val="180000"/>
              <a:buFontTx/>
              <a:buNone/>
              <a:defRPr/>
            </a:pPr>
            <a:endParaRPr lang="hr-HR" altLang="sr-Latn-RS" dirty="0">
              <a:solidFill>
                <a:schemeClr val="accent3"/>
              </a:solidFill>
            </a:endParaRPr>
          </a:p>
          <a:p>
            <a:pPr eaLnBrk="1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„Zašto?” pitanja</a:t>
            </a:r>
          </a:p>
          <a:p>
            <a:pPr lvl="1" eaLnBrk="1" hangingPunct="1">
              <a:buSzPct val="100000"/>
              <a:buFont typeface="Symbol" panose="05050102010706020507" pitchFamily="18" charset="2"/>
              <a:buChar char=""/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impliciraju nepovjerenje ili sumnju</a:t>
            </a:r>
          </a:p>
          <a:p>
            <a:pPr lvl="1" eaLnBrk="1" hangingPunct="1">
              <a:buSzPct val="100000"/>
              <a:buFont typeface="Symbol" panose="05050102010706020507" pitchFamily="18" charset="2"/>
              <a:buChar char=""/>
              <a:defRPr/>
            </a:pPr>
            <a:r>
              <a:rPr lang="hr-HR" altLang="sr-Latn-RS" sz="2400" dirty="0">
                <a:solidFill>
                  <a:schemeClr val="accent3"/>
                </a:solidFill>
              </a:rPr>
              <a:t>zauzimanje obrambenog stava</a:t>
            </a:r>
          </a:p>
          <a:p>
            <a:pPr lvl="2">
              <a:buSzPct val="180000"/>
              <a:buFont typeface="Arial" panose="020B0604020202020204" pitchFamily="34" charset="0"/>
              <a:buChar char="→"/>
              <a:defRPr/>
            </a:pPr>
            <a:r>
              <a:rPr lang="hr-HR" dirty="0">
                <a:solidFill>
                  <a:schemeClr val="accent3"/>
                </a:solidFill>
              </a:rPr>
              <a:t>kako zaobići korištenje</a:t>
            </a:r>
          </a:p>
          <a:p>
            <a:pPr lvl="3">
              <a:defRPr/>
            </a:pPr>
            <a:r>
              <a:rPr lang="hr-HR" dirty="0">
                <a:solidFill>
                  <a:schemeClr val="accent3"/>
                </a:solidFill>
              </a:rPr>
              <a:t>„Možeš li mi objasniti svoju odluku da…?“</a:t>
            </a:r>
          </a:p>
          <a:p>
            <a:pPr lvl="3">
              <a:defRPr/>
            </a:pPr>
            <a:r>
              <a:rPr lang="hr-HR" dirty="0">
                <a:solidFill>
                  <a:schemeClr val="accent3"/>
                </a:solidFill>
              </a:rPr>
              <a:t>„Je li se nešto dogodilo/ Je li bio problem u vezi….?“</a:t>
            </a:r>
          </a:p>
          <a:p>
            <a:pPr lvl="2" eaLnBrk="1" hangingPunct="1">
              <a:buSzPct val="180000"/>
              <a:buFont typeface="Arial" panose="020B0604020202020204" pitchFamily="34" charset="0"/>
              <a:buChar char="→"/>
              <a:defRPr/>
            </a:pPr>
            <a:endParaRPr lang="hr-HR" altLang="sr-Latn-RS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133350"/>
            <a:ext cx="8242300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>
                <a:solidFill>
                  <a:schemeClr val="accent3">
                    <a:lumMod val="65000"/>
                  </a:schemeClr>
                </a:solidFill>
              </a:rPr>
              <a:t>RAZLIKE U NAČINU KOMUNIKACIJE MUŠKARACA I ŽENA</a:t>
            </a:r>
          </a:p>
        </p:txBody>
      </p:sp>
      <p:sp>
        <p:nvSpPr>
          <p:cNvPr id="18435" name="Rezervirano mjesto sadržaja 2">
            <a:extLst>
              <a:ext uri="{FF2B5EF4-FFF2-40B4-BE49-F238E27FC236}">
                <a16:creationId xmlns:a16="http://schemas.microsoft.com/office/drawing/2014/main" id="{E4A71737-492A-4BC5-BE9C-E3450C15C6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036638"/>
            <a:ext cx="8291513" cy="4784725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800" u="sng" dirty="0">
                <a:solidFill>
                  <a:schemeClr val="accent3"/>
                </a:solidFill>
              </a:rPr>
              <a:t>Postavljanje pitanja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4F04DC5-27C8-45EB-B082-BD3637538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4293289"/>
              </p:ext>
            </p:extLst>
          </p:nvPr>
        </p:nvGraphicFramePr>
        <p:xfrm>
          <a:off x="827584" y="1556792"/>
          <a:ext cx="698477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7" name="TekstniOkvir 4">
            <a:extLst>
              <a:ext uri="{FF2B5EF4-FFF2-40B4-BE49-F238E27FC236}">
                <a16:creationId xmlns:a16="http://schemas.microsoft.com/office/drawing/2014/main" id="{EBC0750E-DAB7-48CA-9ED3-AB146BFB5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420938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ŽENE</a:t>
            </a:r>
          </a:p>
        </p:txBody>
      </p:sp>
      <p:sp>
        <p:nvSpPr>
          <p:cNvPr id="18438" name="TekstniOkvir 6">
            <a:extLst>
              <a:ext uri="{FF2B5EF4-FFF2-40B4-BE49-F238E27FC236}">
                <a16:creationId xmlns:a16="http://schemas.microsoft.com/office/drawing/2014/main" id="{C4C8F376-B974-42AF-A884-983EC55D7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581525"/>
            <a:ext cx="1403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MUŠKARCI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133350"/>
            <a:ext cx="8242300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>
                <a:solidFill>
                  <a:schemeClr val="accent3">
                    <a:lumMod val="65000"/>
                  </a:schemeClr>
                </a:solidFill>
              </a:rPr>
              <a:t>RAZLIKE U NAČINU KOMUNIKACIJE MUŠKARACA I ŽENA</a:t>
            </a:r>
          </a:p>
        </p:txBody>
      </p:sp>
      <p:sp>
        <p:nvSpPr>
          <p:cNvPr id="18435" name="Rezervirano mjesto sadržaja 2">
            <a:extLst>
              <a:ext uri="{FF2B5EF4-FFF2-40B4-BE49-F238E27FC236}">
                <a16:creationId xmlns:a16="http://schemas.microsoft.com/office/drawing/2014/main" id="{E4A71737-492A-4BC5-BE9C-E3450C15C6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036638"/>
            <a:ext cx="8291513" cy="4784725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800" u="sng" dirty="0">
                <a:solidFill>
                  <a:schemeClr val="accent3"/>
                </a:solidFill>
              </a:rPr>
              <a:t>Slušanje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4F04DC5-27C8-45EB-B082-BD3637538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7999273"/>
              </p:ext>
            </p:extLst>
          </p:nvPr>
        </p:nvGraphicFramePr>
        <p:xfrm>
          <a:off x="827584" y="1556792"/>
          <a:ext cx="698477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1" name="TekstniOkvir 4">
            <a:extLst>
              <a:ext uri="{FF2B5EF4-FFF2-40B4-BE49-F238E27FC236}">
                <a16:creationId xmlns:a16="http://schemas.microsoft.com/office/drawing/2014/main" id="{2BA39F9F-53FA-4B8B-844B-7987A0929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420938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ŽENE</a:t>
            </a:r>
          </a:p>
        </p:txBody>
      </p:sp>
      <p:sp>
        <p:nvSpPr>
          <p:cNvPr id="19462" name="TekstniOkvir 6">
            <a:extLst>
              <a:ext uri="{FF2B5EF4-FFF2-40B4-BE49-F238E27FC236}">
                <a16:creationId xmlns:a16="http://schemas.microsoft.com/office/drawing/2014/main" id="{AA9047EA-6AB5-41BE-8969-57680C13F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581525"/>
            <a:ext cx="1403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MUŠKARCI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571C51F1-8874-4C1F-9EE7-9DDC7A55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2F9D8828-B9A3-4B90-A617-75F48D7D63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133350"/>
            <a:ext cx="8242300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>
                <a:solidFill>
                  <a:schemeClr val="accent3">
                    <a:lumMod val="65000"/>
                  </a:schemeClr>
                </a:solidFill>
              </a:rPr>
              <a:t>RAZLIKE U NAČINU KOMUNIKACIJE MUŠKARACA I ŽENA</a:t>
            </a:r>
          </a:p>
        </p:txBody>
      </p:sp>
      <p:sp>
        <p:nvSpPr>
          <p:cNvPr id="18435" name="Rezervirano mjesto sadržaja 2">
            <a:extLst>
              <a:ext uri="{FF2B5EF4-FFF2-40B4-BE49-F238E27FC236}">
                <a16:creationId xmlns:a16="http://schemas.microsoft.com/office/drawing/2014/main" id="{E4A71737-492A-4BC5-BE9C-E3450C15C6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036638"/>
            <a:ext cx="8291513" cy="4784725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800" u="sng" dirty="0">
                <a:solidFill>
                  <a:schemeClr val="accent3"/>
                </a:solidFill>
              </a:rPr>
              <a:t>Upadanje u riječ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4F04DC5-27C8-45EB-B082-BD3637538057}"/>
              </a:ext>
            </a:extLst>
          </p:cNvPr>
          <p:cNvGraphicFramePr/>
          <p:nvPr/>
        </p:nvGraphicFramePr>
        <p:xfrm>
          <a:off x="827584" y="1556792"/>
          <a:ext cx="698477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5" name="TekstniOkvir 4">
            <a:extLst>
              <a:ext uri="{FF2B5EF4-FFF2-40B4-BE49-F238E27FC236}">
                <a16:creationId xmlns:a16="http://schemas.microsoft.com/office/drawing/2014/main" id="{5CA8093B-AD46-4AA2-9AC8-019B3AC96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420938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ŽENE</a:t>
            </a:r>
          </a:p>
        </p:txBody>
      </p:sp>
      <p:sp>
        <p:nvSpPr>
          <p:cNvPr id="20486" name="TekstniOkvir 6">
            <a:extLst>
              <a:ext uri="{FF2B5EF4-FFF2-40B4-BE49-F238E27FC236}">
                <a16:creationId xmlns:a16="http://schemas.microsoft.com/office/drawing/2014/main" id="{7984A373-F592-45C7-86EE-6053146BE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581525"/>
            <a:ext cx="1403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MUŠKARCI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B6E8E0-7F2B-4885-8072-44354A2E1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61B6E8E0-7F2B-4885-8072-44354A2E1D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61B6E8E0-7F2B-4885-8072-44354A2E1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61B6E8E0-7F2B-4885-8072-44354A2E1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1F054E-38BB-408F-ADF1-4238E91B7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C21F054E-38BB-408F-ADF1-4238E91B73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C21F054E-38BB-408F-ADF1-4238E91B7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C21F054E-38BB-408F-ADF1-4238E91B73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133350"/>
            <a:ext cx="8242300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>
                <a:solidFill>
                  <a:schemeClr val="accent3">
                    <a:lumMod val="65000"/>
                  </a:schemeClr>
                </a:solidFill>
              </a:rPr>
              <a:t>RAZLIKE U NAČINU KOMUNIKACIJE MUŠKARACA I ŽENA</a:t>
            </a:r>
          </a:p>
        </p:txBody>
      </p:sp>
      <p:sp>
        <p:nvSpPr>
          <p:cNvPr id="18435" name="Rezervirano mjesto sadržaja 2">
            <a:extLst>
              <a:ext uri="{FF2B5EF4-FFF2-40B4-BE49-F238E27FC236}">
                <a16:creationId xmlns:a16="http://schemas.microsoft.com/office/drawing/2014/main" id="{E4A71737-492A-4BC5-BE9C-E3450C15C6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036638"/>
            <a:ext cx="8291513" cy="4784725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800" u="sng" dirty="0">
                <a:solidFill>
                  <a:schemeClr val="accent3"/>
                </a:solidFill>
              </a:rPr>
              <a:t>Svrha razgovora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4F04DC5-27C8-45EB-B082-BD3637538057}"/>
              </a:ext>
            </a:extLst>
          </p:cNvPr>
          <p:cNvGraphicFramePr/>
          <p:nvPr/>
        </p:nvGraphicFramePr>
        <p:xfrm>
          <a:off x="827584" y="1556792"/>
          <a:ext cx="698477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509" name="TekstniOkvir 4">
            <a:extLst>
              <a:ext uri="{FF2B5EF4-FFF2-40B4-BE49-F238E27FC236}">
                <a16:creationId xmlns:a16="http://schemas.microsoft.com/office/drawing/2014/main" id="{FA248311-0D12-449F-A5B6-C0F718C3D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420938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ŽENE</a:t>
            </a:r>
          </a:p>
        </p:txBody>
      </p:sp>
      <p:sp>
        <p:nvSpPr>
          <p:cNvPr id="21510" name="TekstniOkvir 6">
            <a:extLst>
              <a:ext uri="{FF2B5EF4-FFF2-40B4-BE49-F238E27FC236}">
                <a16:creationId xmlns:a16="http://schemas.microsoft.com/office/drawing/2014/main" id="{A09D72DC-C882-41CB-BA31-8B2BEC37F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581525"/>
            <a:ext cx="1403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MUŠKARCI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CBA3BE67-2593-43E8-9BEF-79D8F5138965}"/>
              </a:ext>
            </a:extLst>
          </p:cNvPr>
          <p:cNvSpPr txBox="1"/>
          <p:nvPr/>
        </p:nvSpPr>
        <p:spPr>
          <a:xfrm rot="20447552">
            <a:off x="827088" y="1052513"/>
            <a:ext cx="40322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„On je gluh. Nikada ne čuje što govorim.“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B76932BD-CB53-4810-B217-5416709EEB62}"/>
              </a:ext>
            </a:extLst>
          </p:cNvPr>
          <p:cNvSpPr txBox="1"/>
          <p:nvPr/>
        </p:nvSpPr>
        <p:spPr>
          <a:xfrm rot="696732">
            <a:off x="2614613" y="2205038"/>
            <a:ext cx="40322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„On je tvrdoglav…ne želi uopće uzeti u obzir ono što ja imam za reći.“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7D64D0F9-2CCB-4B6F-9347-4E2B1B1FA97C}"/>
              </a:ext>
            </a:extLst>
          </p:cNvPr>
          <p:cNvSpPr txBox="1"/>
          <p:nvPr/>
        </p:nvSpPr>
        <p:spPr>
          <a:xfrm rot="956771">
            <a:off x="4927600" y="1147763"/>
            <a:ext cx="4033838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„Ona svaki razgovor mora pretvoriti u svađu.“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78881B24-6481-4C9F-9834-FCD09D31BAB2}"/>
              </a:ext>
            </a:extLst>
          </p:cNvPr>
          <p:cNvSpPr txBox="1"/>
          <p:nvPr/>
        </p:nvSpPr>
        <p:spPr>
          <a:xfrm>
            <a:off x="514350" y="3105150"/>
            <a:ext cx="403225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„Uvijek zauzima obrambeni stav kada ga pitam nešto.“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C76EECFD-BA8D-43C2-B3B8-5BF260C96867}"/>
              </a:ext>
            </a:extLst>
          </p:cNvPr>
          <p:cNvSpPr txBox="1"/>
          <p:nvPr/>
        </p:nvSpPr>
        <p:spPr>
          <a:xfrm rot="20778316">
            <a:off x="4894263" y="3573463"/>
            <a:ext cx="40322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„Ona mora u beskonačnost pričati o svakoj temi.“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E6847949-01D3-41C0-BCE7-16709D98B826}"/>
              </a:ext>
            </a:extLst>
          </p:cNvPr>
          <p:cNvSpPr txBox="1"/>
          <p:nvPr/>
        </p:nvSpPr>
        <p:spPr>
          <a:xfrm rot="19960471">
            <a:off x="574675" y="4648200"/>
            <a:ext cx="40322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i-FI" dirty="0">
                <a:solidFill>
                  <a:schemeClr val="accent3"/>
                </a:solidFill>
              </a:rPr>
              <a:t>„On nikada ne kaže ono što misli.“</a:t>
            </a:r>
            <a:endParaRPr lang="hr-HR" dirty="0">
              <a:solidFill>
                <a:schemeClr val="accent3"/>
              </a:solidFill>
            </a:endParaRP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9A19FD9D-19DF-4CE8-9410-E0826EDE94B2}"/>
              </a:ext>
            </a:extLst>
          </p:cNvPr>
          <p:cNvSpPr txBox="1"/>
          <p:nvPr/>
        </p:nvSpPr>
        <p:spPr>
          <a:xfrm>
            <a:off x="5076825" y="5159375"/>
            <a:ext cx="40322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i-FI" dirty="0">
                <a:solidFill>
                  <a:schemeClr val="accent3"/>
                </a:solidFill>
              </a:rPr>
              <a:t>„Nisam tako mislila.“</a:t>
            </a:r>
            <a:endParaRPr lang="hr-HR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133350"/>
            <a:ext cx="8242300" cy="863600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>
                <a:solidFill>
                  <a:schemeClr val="accent3">
                    <a:lumMod val="65000"/>
                  </a:schemeClr>
                </a:solidFill>
              </a:rPr>
              <a:t>RAZLIKE U NAČINU KOMUNIKACIJE MUŠKARACA I ŽENA</a:t>
            </a:r>
          </a:p>
        </p:txBody>
      </p:sp>
      <p:sp>
        <p:nvSpPr>
          <p:cNvPr id="18435" name="Rezervirano mjesto sadržaja 2">
            <a:extLst>
              <a:ext uri="{FF2B5EF4-FFF2-40B4-BE49-F238E27FC236}">
                <a16:creationId xmlns:a16="http://schemas.microsoft.com/office/drawing/2014/main" id="{E4A71737-492A-4BC5-BE9C-E3450C15C6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036638"/>
            <a:ext cx="8291513" cy="4784725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sz="2800" u="sng" dirty="0">
                <a:solidFill>
                  <a:schemeClr val="accent3"/>
                </a:solidFill>
              </a:rPr>
              <a:t>Još neke razlike…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4F04DC5-27C8-45EB-B082-BD3637538057}"/>
              </a:ext>
            </a:extLst>
          </p:cNvPr>
          <p:cNvGraphicFramePr/>
          <p:nvPr/>
        </p:nvGraphicFramePr>
        <p:xfrm>
          <a:off x="827584" y="1556792"/>
          <a:ext cx="698477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3" name="TekstniOkvir 4">
            <a:extLst>
              <a:ext uri="{FF2B5EF4-FFF2-40B4-BE49-F238E27FC236}">
                <a16:creationId xmlns:a16="http://schemas.microsoft.com/office/drawing/2014/main" id="{8727FADF-21BB-418D-8E42-C38C108E7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420938"/>
            <a:ext cx="800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ŽENE</a:t>
            </a:r>
          </a:p>
        </p:txBody>
      </p:sp>
      <p:sp>
        <p:nvSpPr>
          <p:cNvPr id="22534" name="TekstniOkvir 6">
            <a:extLst>
              <a:ext uri="{FF2B5EF4-FFF2-40B4-BE49-F238E27FC236}">
                <a16:creationId xmlns:a16="http://schemas.microsoft.com/office/drawing/2014/main" id="{520D3E21-C5A6-4ACC-9698-B4C829DC5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581525"/>
            <a:ext cx="1403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800"/>
              <a:t>MUŠKARCI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3FAF7BBA-2044-4E2F-B2FD-37A0D4805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6AB13AFE-2322-4490-941F-01C5A1ABE6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14C801C8-2C2D-4156-AFB9-F53F76624E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9039FDD6-9D7B-4D3D-A824-9C1B186A7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AD090D9A-8D72-4C0C-8B2D-65C8AF8AD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4450"/>
            <a:ext cx="8369300" cy="631825"/>
          </a:xfrm>
        </p:spPr>
        <p:txBody>
          <a:bodyPr/>
          <a:lstStyle/>
          <a:p>
            <a:pPr eaLnBrk="1" hangingPunct="1">
              <a:defRPr/>
            </a:pPr>
            <a:r>
              <a:rPr lang="pl-PL" sz="2000" dirty="0">
                <a:solidFill>
                  <a:schemeClr val="accent3">
                    <a:lumMod val="65000"/>
                  </a:schemeClr>
                </a:solidFill>
              </a:rPr>
              <a:t>RAZLIKE U NAČINU KOMUNIKACIJE MUŠKARACA I ŽENA</a:t>
            </a:r>
          </a:p>
        </p:txBody>
      </p:sp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164E8763-F37F-4A1A-928F-4C74464936BA}"/>
              </a:ext>
            </a:extLst>
          </p:cNvPr>
          <p:cNvGraphicFramePr/>
          <p:nvPr/>
        </p:nvGraphicFramePr>
        <p:xfrm>
          <a:off x="1505744" y="540321"/>
          <a:ext cx="6090592" cy="1248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niOkvir 6">
            <a:extLst>
              <a:ext uri="{FF2B5EF4-FFF2-40B4-BE49-F238E27FC236}">
                <a16:creationId xmlns:a16="http://schemas.microsoft.com/office/drawing/2014/main" id="{56781BE1-A5C0-4BF7-AA5B-8D628BD61C74}"/>
              </a:ext>
            </a:extLst>
          </p:cNvPr>
          <p:cNvSpPr txBox="1"/>
          <p:nvPr/>
        </p:nvSpPr>
        <p:spPr>
          <a:xfrm>
            <a:off x="73025" y="1484313"/>
            <a:ext cx="4419600" cy="46783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7030A0"/>
                </a:solidFill>
              </a:rPr>
              <a:t>prijateljstva se temelje na međusobnim razgovorima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7030A0"/>
                </a:solidFill>
              </a:rPr>
              <a:t>uče kako dati podršku, pustiti druge da govore, uzeti u obzir ono što drugi govori</a:t>
            </a:r>
          </a:p>
          <a:p>
            <a:pPr marL="1200150" lvl="2" indent="-285750">
              <a:buSzPct val="150000"/>
              <a:buFont typeface="Arial" panose="020B0604020202020204" pitchFamily="34" charset="0"/>
              <a:buChar char="→"/>
              <a:defRPr/>
            </a:pPr>
            <a:r>
              <a:rPr lang="hr-HR" sz="2000" u="sng" dirty="0">
                <a:solidFill>
                  <a:srgbClr val="7030A0"/>
                </a:solidFill>
              </a:rPr>
              <a:t>ravnopravnost i bliskost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7030A0"/>
                </a:solidFill>
              </a:rPr>
              <a:t>razgovor = most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7030A0"/>
                </a:solidFill>
              </a:rPr>
              <a:t>dijele tajne međusobno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7030A0"/>
                </a:solidFill>
              </a:rPr>
              <a:t>slobodno razgovaraju o osjećajima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7030A0"/>
                </a:solidFill>
              </a:rPr>
              <a:t>uče kako kritizirati i prepirati se bez da budu percipirane kao zlobne ili da žele zapovijedati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7030A0"/>
                </a:solidFill>
              </a:rPr>
              <a:t>obraćaju pažnju na namjere drugih djevojčica</a:t>
            </a:r>
          </a:p>
          <a:p>
            <a:pPr>
              <a:defRPr/>
            </a:pPr>
            <a:r>
              <a:rPr lang="hr-HR" dirty="0"/>
              <a:t>	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EFEC2FF2-0E66-4474-9977-4EF463CC19D0}"/>
              </a:ext>
            </a:extLst>
          </p:cNvPr>
          <p:cNvSpPr txBox="1"/>
          <p:nvPr/>
        </p:nvSpPr>
        <p:spPr>
          <a:xfrm>
            <a:off x="4492625" y="1484313"/>
            <a:ext cx="4419600" cy="4062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igraju se u većim, organiziranim grupama </a:t>
            </a:r>
          </a:p>
          <a:p>
            <a:pPr marL="1257300" lvl="2" indent="-342900">
              <a:buSzPct val="150000"/>
              <a:buFont typeface="Arial" panose="020B0604020202020204" pitchFamily="34" charset="0"/>
              <a:buChar char="→"/>
              <a:defRPr/>
            </a:pPr>
            <a:r>
              <a:rPr lang="hr-HR" sz="2000" u="sng" dirty="0">
                <a:solidFill>
                  <a:schemeClr val="accent1">
                    <a:lumMod val="50000"/>
                  </a:schemeClr>
                </a:solidFill>
              </a:rPr>
              <a:t>status i dominacija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se zauzimanje stava, borba za dominaciju, kontroliranje pozornosti okoline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korištenje naredbi, prijetnji i hvalisanja, „spuštanja” i verbalnih trikova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</a:rPr>
              <a:t>riječi = „oružje“ ili instrument dominacije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hr-HR" sz="20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hr-HR" dirty="0"/>
              <a:t>	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4F65D6-E4BC-4663-A2BE-2D1473E753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graphicEl>
                                              <a:dgm id="{2C4F65D6-E4BC-4663-A2BE-2D1473E753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2C4F65D6-E4BC-4663-A2BE-2D1473E753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graphicEl>
                                              <a:dgm id="{2C4F65D6-E4BC-4663-A2BE-2D1473E753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12275E-3463-4406-8B7E-3EB177BDC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1812275E-3463-4406-8B7E-3EB177BDC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1812275E-3463-4406-8B7E-3EB177BDC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graphicEl>
                                              <a:dgm id="{1812275E-3463-4406-8B7E-3EB177BDC1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A89923F-76A2-4585-9DF8-B0382108F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5A89923F-76A2-4585-9DF8-B0382108F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5A89923F-76A2-4585-9DF8-B0382108F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5A89923F-76A2-4585-9DF8-B0382108F4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zervirano mjesto sadržaja 2">
            <a:extLst>
              <a:ext uri="{FF2B5EF4-FFF2-40B4-BE49-F238E27FC236}">
                <a16:creationId xmlns:a16="http://schemas.microsoft.com/office/drawing/2014/main" id="{C1375BF5-1503-4C7D-A1F7-59DCDD16EA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r-HR" altLang="sr-Latn-RS" dirty="0">
                <a:solidFill>
                  <a:schemeClr val="bg1">
                    <a:lumMod val="75000"/>
                  </a:schemeClr>
                </a:solidFill>
              </a:rPr>
              <a:t>Prihvaćanje razlika u načinu komunikacije može pomoći u smanjenju krivih interpretacija!</a:t>
            </a:r>
          </a:p>
        </p:txBody>
      </p:sp>
      <p:pic>
        <p:nvPicPr>
          <p:cNvPr id="24579" name="Slika 3">
            <a:extLst>
              <a:ext uri="{FF2B5EF4-FFF2-40B4-BE49-F238E27FC236}">
                <a16:creationId xmlns:a16="http://schemas.microsoft.com/office/drawing/2014/main" id="{6728F2CC-DFCF-49EC-9644-67029492F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2332038"/>
            <a:ext cx="2490787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9E1CD5F-19FE-4508-BCDC-4354699FE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333375"/>
            <a:ext cx="8424863" cy="15113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r-HR" sz="2000" u="sng" dirty="0">
                <a:solidFill>
                  <a:schemeClr val="accent3"/>
                </a:solidFill>
              </a:rPr>
              <a:t>Literatura</a:t>
            </a:r>
          </a:p>
          <a:p>
            <a:pPr marL="0" indent="0">
              <a:buFontTx/>
              <a:buNone/>
              <a:defRPr/>
            </a:pPr>
            <a:r>
              <a:rPr lang="en-US" sz="2000" dirty="0">
                <a:solidFill>
                  <a:schemeClr val="accent3"/>
                </a:solidFill>
              </a:rPr>
              <a:t>Beck, A. T. (1989). </a:t>
            </a:r>
            <a:r>
              <a:rPr lang="en-US" sz="2000" i="1" dirty="0">
                <a:solidFill>
                  <a:schemeClr val="accent3"/>
                </a:solidFill>
              </a:rPr>
              <a:t>Love is never enough</a:t>
            </a:r>
            <a:r>
              <a:rPr lang="en-US" sz="2000" dirty="0">
                <a:solidFill>
                  <a:schemeClr val="accent3"/>
                </a:solidFill>
              </a:rPr>
              <a:t>. New York: Harper &amp; Row, Publishers, Inc. – 5. poglavlje </a:t>
            </a:r>
            <a:endParaRPr lang="hr-HR" sz="2000" dirty="0">
              <a:solidFill>
                <a:schemeClr val="accent3"/>
              </a:solidFill>
            </a:endParaRPr>
          </a:p>
        </p:txBody>
      </p:sp>
      <p:sp>
        <p:nvSpPr>
          <p:cNvPr id="25603" name="TekstniOkvir 3">
            <a:extLst>
              <a:ext uri="{FF2B5EF4-FFF2-40B4-BE49-F238E27FC236}">
                <a16:creationId xmlns:a16="http://schemas.microsoft.com/office/drawing/2014/main" id="{11B3944F-0A26-4E6E-A18A-9CA599912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2900363"/>
            <a:ext cx="5689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4800">
                <a:solidFill>
                  <a:srgbClr val="660066"/>
                </a:solidFill>
                <a:latin typeface="Segoe Script" panose="030B0504020000000003" pitchFamily="66" charset="0"/>
                <a:sym typeface="Wingdings" panose="05000000000000000000" pitchFamily="2" charset="2"/>
              </a:rPr>
              <a:t></a:t>
            </a:r>
            <a:endParaRPr lang="hr-HR" altLang="sr-Latn-RS" sz="4800">
              <a:solidFill>
                <a:srgbClr val="660066"/>
              </a:solidFill>
              <a:latin typeface="Segoe Script" panose="030B0504020000000003" pitchFamily="66" charset="0"/>
            </a:endParaRPr>
          </a:p>
        </p:txBody>
      </p:sp>
      <p:pic>
        <p:nvPicPr>
          <p:cNvPr id="25604" name="Slika 4">
            <a:extLst>
              <a:ext uri="{FF2B5EF4-FFF2-40B4-BE49-F238E27FC236}">
                <a16:creationId xmlns:a16="http://schemas.microsoft.com/office/drawing/2014/main" id="{E83C11B5-C7F1-44DA-AFF8-C90558C79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57613"/>
            <a:ext cx="3851275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Pravokutnik 5">
            <a:extLst>
              <a:ext uri="{FF2B5EF4-FFF2-40B4-BE49-F238E27FC236}">
                <a16:creationId xmlns:a16="http://schemas.microsoft.com/office/drawing/2014/main" id="{E7E74A68-4ABF-4CE2-8124-B1808B75C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2309813"/>
            <a:ext cx="55260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>
                <a:solidFill>
                  <a:srgbClr val="7030A0"/>
                </a:solidFill>
                <a:latin typeface="Segoe Script" panose="030B0504020000000003" pitchFamily="66" charset="0"/>
                <a:hlinkClick r:id="rId3"/>
              </a:rPr>
              <a:t>HVALA NA PAŽNJI!</a:t>
            </a:r>
            <a:endParaRPr lang="hr-HR" altLang="sr-Latn-RS">
              <a:solidFill>
                <a:srgbClr val="7030A0"/>
              </a:solidFill>
              <a:latin typeface="Segoe Script" panose="030B0504020000000003" pitchFamily="66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B874837-0FF6-42F8-891D-AAC4E3360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404813"/>
            <a:ext cx="8291512" cy="572135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hr-HR" dirty="0">
                <a:solidFill>
                  <a:schemeClr val="accent3"/>
                </a:solidFill>
              </a:rPr>
              <a:t>Ovakve izjave mogu odražavati</a:t>
            </a:r>
          </a:p>
          <a:p>
            <a:pPr lvl="1"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prisutnost neadekvatne komunikacije</a:t>
            </a:r>
          </a:p>
          <a:p>
            <a:pPr lvl="1"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dublje probleme koji su prisutni u odnosu</a:t>
            </a:r>
          </a:p>
        </p:txBody>
      </p:sp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27F03BEE-C415-4316-AA27-574B4D2B451C}"/>
              </a:ext>
            </a:extLst>
          </p:cNvPr>
          <p:cNvGraphicFramePr/>
          <p:nvPr/>
        </p:nvGraphicFramePr>
        <p:xfrm>
          <a:off x="791580" y="2420888"/>
          <a:ext cx="5184576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niOkvir 6">
            <a:extLst>
              <a:ext uri="{FF2B5EF4-FFF2-40B4-BE49-F238E27FC236}">
                <a16:creationId xmlns:a16="http://schemas.microsoft.com/office/drawing/2014/main" id="{1DDDE821-D511-4C45-8301-468FCBE0EE3B}"/>
              </a:ext>
            </a:extLst>
          </p:cNvPr>
          <p:cNvSpPr txBox="1"/>
          <p:nvPr/>
        </p:nvSpPr>
        <p:spPr>
          <a:xfrm>
            <a:off x="6372225" y="3105150"/>
            <a:ext cx="2447925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riječi = oružje</a:t>
            </a:r>
          </a:p>
          <a:p>
            <a:pPr eaLnBrk="1" hangingPunct="1">
              <a:defRPr/>
            </a:pPr>
            <a:r>
              <a:rPr lang="hr-HR" dirty="0">
                <a:solidFill>
                  <a:schemeClr val="accent3"/>
                </a:solidFill>
              </a:rPr>
              <a:t>rasprave = bojno polje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BFE7EA-9F63-474B-8DCA-DBD4CABB2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dirty="0">
                <a:solidFill>
                  <a:schemeClr val="accent3">
                    <a:lumMod val="65000"/>
                  </a:schemeClr>
                </a:solidFill>
              </a:rPr>
              <a:t>Najčešći izvori problema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6F6EA23-F7AA-4997-B836-CAE098925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268413"/>
            <a:ext cx="5832475" cy="46085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hr-HR" sz="2400" dirty="0">
                <a:solidFill>
                  <a:schemeClr val="accent3"/>
                </a:solidFill>
              </a:rPr>
              <a:t>neizravnost i dvosmislenost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hr-HR" sz="2400" dirty="0">
                <a:solidFill>
                  <a:schemeClr val="accent3"/>
                </a:solidFill>
              </a:rPr>
              <a:t>zauzimanje obrambenog stava</a:t>
            </a:r>
          </a:p>
          <a:p>
            <a:pPr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razlike u načinu komunikacije (</a:t>
            </a:r>
            <a:r>
              <a:rPr lang="hr-HR" sz="2400" i="1" dirty="0">
                <a:solidFill>
                  <a:schemeClr val="accent3"/>
                </a:solidFill>
              </a:rPr>
              <a:t>monolozi, upadanje u riječ, nijemo slušanje, tempo</a:t>
            </a:r>
            <a:r>
              <a:rPr lang="hr-HR" sz="2400" dirty="0">
                <a:solidFill>
                  <a:schemeClr val="accent3"/>
                </a:solidFill>
              </a:rPr>
              <a:t>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hr-HR" sz="2400" dirty="0">
                <a:solidFill>
                  <a:schemeClr val="accent3"/>
                </a:solidFill>
              </a:rPr>
              <a:t>gluhe i slijepe pjege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hr-HR" sz="2400" dirty="0">
                <a:solidFill>
                  <a:schemeClr val="accent3"/>
                </a:solidFill>
              </a:rPr>
              <a:t>upotreba pitanja</a:t>
            </a:r>
          </a:p>
          <a:p>
            <a:pPr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razlike u načinu komunikacije muškaraca i žena</a:t>
            </a:r>
          </a:p>
        </p:txBody>
      </p:sp>
      <p:pic>
        <p:nvPicPr>
          <p:cNvPr id="6148" name="Slika 4">
            <a:extLst>
              <a:ext uri="{FF2B5EF4-FFF2-40B4-BE49-F238E27FC236}">
                <a16:creationId xmlns:a16="http://schemas.microsoft.com/office/drawing/2014/main" id="{F3C472E6-31DD-464D-BAFD-1C2AE37DF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063" y="3433763"/>
            <a:ext cx="3438525" cy="343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88913"/>
            <a:ext cx="8242300" cy="719137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NEIZRAVNOST I DVOSMISLENOST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29B5D6D-7187-46D8-898D-F32168B77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1052513"/>
            <a:ext cx="8242300" cy="507365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hr-HR" sz="2400" dirty="0">
                <a:solidFill>
                  <a:schemeClr val="accent3"/>
                </a:solidFill>
              </a:rPr>
              <a:t>dovodi do poteškoća u donošenju odluka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hr-HR" sz="2400" dirty="0">
                <a:solidFill>
                  <a:schemeClr val="accent3"/>
                </a:solidFill>
              </a:rPr>
              <a:t>prilikom izražavanja misli, želja i osjećaja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hr-HR" sz="2000" dirty="0">
                <a:solidFill>
                  <a:schemeClr val="accent3"/>
                </a:solidFill>
              </a:rPr>
              <a:t>izražavanje koje otežava razumijevanje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hr-HR" sz="2000" dirty="0">
                <a:solidFill>
                  <a:schemeClr val="accent3"/>
                </a:solidFill>
              </a:rPr>
              <a:t>nejasno je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hr-HR" sz="2000" dirty="0">
                <a:solidFill>
                  <a:schemeClr val="accent3"/>
                </a:solidFill>
              </a:rPr>
              <a:t>uključuje okolišanje oko teme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hr-HR" sz="2000" dirty="0">
                <a:solidFill>
                  <a:schemeClr val="accent3"/>
                </a:solidFill>
              </a:rPr>
              <a:t>usmjerenost na nebitne detalje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hr-HR" sz="2400" dirty="0">
                <a:solidFill>
                  <a:schemeClr val="accent3"/>
                </a:solidFill>
              </a:rPr>
              <a:t>preplavljivanje rasprave pretjeranom bujicom riječi / osiromašenje rasprave pomanjkanjem riječi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l-PL" sz="2400" dirty="0">
                <a:solidFill>
                  <a:schemeClr val="accent3"/>
                </a:solidFill>
              </a:rPr>
              <a:t>poslana poruka je različita od one koja se primi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l-PL" sz="2400" b="1" dirty="0">
                <a:solidFill>
                  <a:schemeClr val="bg1">
                    <a:lumMod val="75000"/>
                  </a:schemeClr>
                </a:solidFill>
              </a:rPr>
              <a:t>oboje su nesvjesni načina na koji oni sami doprinose tim problemima</a:t>
            </a:r>
            <a:endParaRPr lang="hr-HR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88913"/>
            <a:ext cx="8242300" cy="719137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NEIZRAVNOST I DVOSMISLENOST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29B5D6D-7187-46D8-898D-F32168B77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1052513"/>
            <a:ext cx="8242300" cy="507365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hr-HR" sz="2400" dirty="0">
                <a:solidFill>
                  <a:schemeClr val="accent3"/>
                </a:solidFill>
              </a:rPr>
              <a:t>vlastiti strahovi i sumnje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hr-HR" sz="2000" dirty="0">
                <a:solidFill>
                  <a:schemeClr val="accent3"/>
                </a:solidFill>
              </a:rPr>
              <a:t>iskrivljavanje poruke tako da se ona čini nejasna i navodi na pogrešno mišljenje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l-PL" sz="2000" dirty="0">
                <a:solidFill>
                  <a:schemeClr val="accent3"/>
                </a:solidFill>
              </a:rPr>
              <a:t>partneri ne iskazuju i skrivaju bitne informacije</a:t>
            </a:r>
            <a:endParaRPr lang="hr-HR" sz="2000" dirty="0">
              <a:solidFill>
                <a:schemeClr val="accent3"/>
              </a:solidFill>
            </a:endParaRPr>
          </a:p>
          <a:p>
            <a:pPr lvl="3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hr-HR" sz="2800" dirty="0">
                <a:solidFill>
                  <a:schemeClr val="accent3"/>
                </a:solidFill>
              </a:rPr>
              <a:t>žele se zaštititi</a:t>
            </a:r>
          </a:p>
          <a:p>
            <a:pPr marL="1371600" lvl="3" indent="0" eaLnBrk="1" hangingPunct="1">
              <a:spcBef>
                <a:spcPts val="0"/>
              </a:spcBef>
              <a:spcAft>
                <a:spcPts val="1200"/>
              </a:spcAft>
              <a:buFontTx/>
              <a:buNone/>
              <a:defRPr/>
            </a:pPr>
            <a:endParaRPr lang="hr-HR" sz="2800" dirty="0">
              <a:solidFill>
                <a:schemeClr val="accent3"/>
              </a:solidFill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400" dirty="0">
                <a:solidFill>
                  <a:schemeClr val="accent3"/>
                </a:solidFill>
              </a:rPr>
              <a:t>nije problem u onome što je rečeno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2000" dirty="0">
                <a:solidFill>
                  <a:schemeClr val="accent3"/>
                </a:solidFill>
              </a:rPr>
              <a:t>značenje koje se pridaje tome</a:t>
            </a:r>
            <a:endParaRPr lang="hr-HR" sz="2000" dirty="0">
              <a:solidFill>
                <a:schemeClr val="accent3"/>
              </a:solidFill>
            </a:endParaRPr>
          </a:p>
        </p:txBody>
      </p:sp>
      <p:pic>
        <p:nvPicPr>
          <p:cNvPr id="8196" name="Slika 5">
            <a:extLst>
              <a:ext uri="{FF2B5EF4-FFF2-40B4-BE49-F238E27FC236}">
                <a16:creationId xmlns:a16="http://schemas.microsoft.com/office/drawing/2014/main" id="{12270F78-6B5F-49F7-9AD0-03D037421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88" y="3573463"/>
            <a:ext cx="3300412" cy="330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3F1707-17BC-4C1F-9B63-6688AA3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188913"/>
            <a:ext cx="8242300" cy="719137"/>
          </a:xfrm>
        </p:spPr>
        <p:txBody>
          <a:bodyPr/>
          <a:lstStyle/>
          <a:p>
            <a:pPr eaLnBrk="1" hangingPunct="1">
              <a:defRPr/>
            </a:pPr>
            <a:r>
              <a:rPr lang="hr-HR" sz="3200" dirty="0">
                <a:solidFill>
                  <a:schemeClr val="accent3">
                    <a:lumMod val="65000"/>
                  </a:schemeClr>
                </a:solidFill>
              </a:rPr>
              <a:t>ZAUZIMANJE OBRAMBENOG STAVA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29B5D6D-7187-46D8-898D-F32168B77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908050"/>
            <a:ext cx="8362950" cy="5218113"/>
          </a:xfrm>
        </p:spPr>
        <p:txBody>
          <a:bodyPr/>
          <a:lstStyle/>
          <a:p>
            <a:pPr eaLnBrk="1" hangingPunct="1">
              <a:defRPr/>
            </a:pPr>
            <a:r>
              <a:rPr lang="hr-HR" sz="2800" dirty="0">
                <a:solidFill>
                  <a:schemeClr val="accent3"/>
                </a:solidFill>
              </a:rPr>
              <a:t>želja i potreba da </a:t>
            </a:r>
          </a:p>
          <a:p>
            <a:pPr lvl="1"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dokažemo nešto o samima sebi ili </a:t>
            </a:r>
          </a:p>
          <a:p>
            <a:pPr lvl="1"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spriječimo odbijanje ili ismijavanje</a:t>
            </a:r>
          </a:p>
          <a:p>
            <a:pPr eaLnBrk="1" hangingPunct="1">
              <a:defRPr/>
            </a:pPr>
            <a:r>
              <a:rPr lang="hr-HR" sz="2800" dirty="0">
                <a:solidFill>
                  <a:schemeClr val="accent3"/>
                </a:solidFill>
              </a:rPr>
              <a:t>povećava vjerojatnost nerazumijevanja jer zamagljujemo ono što želimo prenijeti drugoj osobi</a:t>
            </a:r>
          </a:p>
          <a:p>
            <a:pPr eaLnBrk="1" hangingPunct="1">
              <a:defRPr/>
            </a:pPr>
            <a:endParaRPr lang="hr-HR" sz="2800" dirty="0">
              <a:solidFill>
                <a:schemeClr val="accent3"/>
              </a:solidFill>
            </a:endParaRPr>
          </a:p>
          <a:p>
            <a:pPr eaLnBrk="1" hangingPunct="1">
              <a:defRPr/>
            </a:pPr>
            <a:r>
              <a:rPr lang="hr-HR" sz="2800" dirty="0">
                <a:solidFill>
                  <a:schemeClr val="accent3"/>
                </a:solidFill>
              </a:rPr>
              <a:t>strah od odbijanja</a:t>
            </a:r>
          </a:p>
          <a:p>
            <a:pPr lvl="1"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kada izražavamo određeno mišljenje ili tražimo nešto</a:t>
            </a:r>
          </a:p>
          <a:p>
            <a:pPr eaLnBrk="1" hangingPunct="1">
              <a:defRPr/>
            </a:pPr>
            <a:endParaRPr lang="hr-HR" sz="28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7D941C2-514E-4754-9B3F-84BE2E47B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549275"/>
            <a:ext cx="8147050" cy="5576888"/>
          </a:xfrm>
        </p:spPr>
        <p:txBody>
          <a:bodyPr/>
          <a:lstStyle/>
          <a:p>
            <a:pPr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u početku povezanost i bliskost mogu ublažiti i umanjiti napetost</a:t>
            </a:r>
          </a:p>
          <a:p>
            <a:pPr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ako se nastave nakupljati nesporazumi kroz nespretnu komunikaciju…</a:t>
            </a:r>
          </a:p>
          <a:p>
            <a:pPr eaLnBrk="1" hangingPunct="1">
              <a:defRPr/>
            </a:pPr>
            <a:endParaRPr lang="hr-HR" dirty="0"/>
          </a:p>
          <a:p>
            <a:pPr eaLnBrk="1" hangingPunct="1">
              <a:defRPr/>
            </a:pPr>
            <a:endParaRPr lang="hr-HR" dirty="0"/>
          </a:p>
          <a:p>
            <a:pPr eaLnBrk="1" hangingPunct="1">
              <a:defRPr/>
            </a:pPr>
            <a:endParaRPr lang="hr-HR" dirty="0"/>
          </a:p>
          <a:p>
            <a:pPr eaLnBrk="1" hangingPunct="1">
              <a:defRPr/>
            </a:pPr>
            <a:endParaRPr lang="hr-HR" dirty="0"/>
          </a:p>
          <a:p>
            <a:pPr marL="0" indent="0" eaLnBrk="1" hangingPunct="1">
              <a:buFontTx/>
              <a:buNone/>
              <a:defRPr/>
            </a:pPr>
            <a:endParaRPr lang="hr-HR" sz="1800" dirty="0">
              <a:solidFill>
                <a:schemeClr val="accent3"/>
              </a:solidFill>
            </a:endParaRPr>
          </a:p>
          <a:p>
            <a:pPr eaLnBrk="1" hangingPunct="1">
              <a:defRPr/>
            </a:pPr>
            <a:r>
              <a:rPr lang="hr-HR" sz="2800" dirty="0">
                <a:solidFill>
                  <a:schemeClr val="accent3"/>
                </a:solidFill>
              </a:rPr>
              <a:t>rješenje</a:t>
            </a:r>
          </a:p>
          <a:p>
            <a:pPr lvl="1" eaLnBrk="1" hangingPunct="1">
              <a:defRPr/>
            </a:pPr>
            <a:r>
              <a:rPr lang="hr-HR" sz="2400" u="sng" dirty="0">
                <a:solidFill>
                  <a:schemeClr val="accent3">
                    <a:lumMod val="75000"/>
                  </a:schemeClr>
                </a:solidFill>
              </a:rPr>
              <a:t>uvježbavanje otvorene, jasne rasprave i razgovora</a:t>
            </a:r>
          </a:p>
          <a:p>
            <a:pPr eaLnBrk="1" hangingPunct="1">
              <a:defRPr/>
            </a:pPr>
            <a:endParaRPr lang="hr-HR" dirty="0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4C581D5-356D-4C99-858C-546ED37832A0}"/>
              </a:ext>
            </a:extLst>
          </p:cNvPr>
          <p:cNvGraphicFramePr/>
          <p:nvPr/>
        </p:nvGraphicFramePr>
        <p:xfrm>
          <a:off x="374948" y="1772816"/>
          <a:ext cx="8394104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3E74AC-BE8B-4629-9726-AE52F2E13D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8B3E74AC-BE8B-4629-9726-AE52F2E13D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8B3E74AC-BE8B-4629-9726-AE52F2E13D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8B3E74AC-BE8B-4629-9726-AE52F2E13D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D20FAE-BF2B-44FC-AA69-3E7A7D130D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EED20FAE-BF2B-44FC-AA69-3E7A7D130D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EED20FAE-BF2B-44FC-AA69-3E7A7D130D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EED20FAE-BF2B-44FC-AA69-3E7A7D130D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248E93-C834-4149-8472-21614AB63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FD248E93-C834-4149-8472-21614AB63B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FD248E93-C834-4149-8472-21614AB63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FD248E93-C834-4149-8472-21614AB63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86AB61-A02A-499D-825B-0816B0C1D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graphicEl>
                                              <a:dgm id="{1886AB61-A02A-499D-825B-0816B0C1D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graphicEl>
                                              <a:dgm id="{1886AB61-A02A-499D-825B-0816B0C1D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graphicEl>
                                              <a:dgm id="{1886AB61-A02A-499D-825B-0816B0C1D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5F69E6-76FA-43ED-9D9E-838E33651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A75F69E6-76FA-43ED-9D9E-838E336510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A75F69E6-76FA-43ED-9D9E-838E33651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A75F69E6-76FA-43ED-9D9E-838E33651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BD025B8-E2B8-4CF4-B693-D6023BEB3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88913"/>
            <a:ext cx="9007475" cy="5688012"/>
          </a:xfrm>
        </p:spPr>
        <p:txBody>
          <a:bodyPr/>
          <a:lstStyle/>
          <a:p>
            <a:pPr eaLnBrk="1" hangingPunct="1">
              <a:defRPr/>
            </a:pPr>
            <a:endParaRPr lang="hr-HR" sz="2400" dirty="0"/>
          </a:p>
          <a:p>
            <a:pPr eaLnBrk="1" hangingPunct="1">
              <a:defRPr/>
            </a:pPr>
            <a:endParaRPr lang="hr-HR" sz="2400" dirty="0"/>
          </a:p>
          <a:p>
            <a:pPr eaLnBrk="1" hangingPunct="1">
              <a:defRPr/>
            </a:pPr>
            <a:endParaRPr lang="hr-HR" sz="2400" dirty="0"/>
          </a:p>
          <a:p>
            <a:pPr eaLnBrk="1" hangingPunct="1">
              <a:defRPr/>
            </a:pPr>
            <a:endParaRPr lang="hr-HR" sz="2400" dirty="0"/>
          </a:p>
          <a:p>
            <a:pPr eaLnBrk="1" hangingPunct="1">
              <a:defRPr/>
            </a:pPr>
            <a:endParaRPr lang="hr-HR" sz="2400" dirty="0"/>
          </a:p>
          <a:p>
            <a:pPr eaLnBrk="1" hangingPunct="1">
              <a:defRPr/>
            </a:pPr>
            <a:endParaRPr lang="hr-HR" sz="2400" dirty="0"/>
          </a:p>
          <a:p>
            <a:pPr eaLnBrk="1" hangingPunct="1">
              <a:defRPr/>
            </a:pPr>
            <a:endParaRPr lang="hr-HR" sz="2400" dirty="0"/>
          </a:p>
          <a:p>
            <a:pPr eaLnBrk="1" hangingPunct="1">
              <a:defRPr/>
            </a:pPr>
            <a:r>
              <a:rPr lang="hr-HR" sz="2000" dirty="0">
                <a:solidFill>
                  <a:schemeClr val="accent3"/>
                </a:solidFill>
              </a:rPr>
              <a:t>razlike između sretnih i nesretnih parova (Patricia Noller)</a:t>
            </a:r>
          </a:p>
          <a:p>
            <a:pPr lvl="1"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nesretni parovi manje točni u dekodiranju onoga što je njihov partner želio reći</a:t>
            </a:r>
          </a:p>
          <a:p>
            <a:pPr eaLnBrk="1" hangingPunct="1">
              <a:defRPr/>
            </a:pPr>
            <a:r>
              <a:rPr lang="hr-HR" sz="2000" dirty="0">
                <a:solidFill>
                  <a:schemeClr val="accent3"/>
                </a:solidFill>
              </a:rPr>
              <a:t>komunikacija može biti adekvatna izvan braka</a:t>
            </a:r>
          </a:p>
          <a:p>
            <a:pPr lvl="1" eaLnBrk="1" hangingPunct="1">
              <a:defRPr/>
            </a:pPr>
            <a:r>
              <a:rPr lang="hr-HR" sz="2400" dirty="0">
                <a:solidFill>
                  <a:schemeClr val="accent3"/>
                </a:solidFill>
              </a:rPr>
              <a:t>nema kroničnih nedostataka komunikacijskih vještina, nego je specifično za probleme u partnerskom ili bračnom odnosu</a:t>
            </a:r>
          </a:p>
          <a:p>
            <a:pPr eaLnBrk="1" hangingPunct="1">
              <a:defRPr/>
            </a:pPr>
            <a:endParaRPr lang="hr-HR" dirty="0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F9B852B1-2CD4-4F3A-A953-7CDD7F71A257}"/>
              </a:ext>
            </a:extLst>
          </p:cNvPr>
          <p:cNvGraphicFramePr/>
          <p:nvPr/>
        </p:nvGraphicFramePr>
        <p:xfrm>
          <a:off x="1547664" y="24083"/>
          <a:ext cx="6048672" cy="3404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CFD4F7-FF38-46DD-B4FC-0C4BD8F8B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E9CFD4F7-FF38-46DD-B4FC-0C4BD8F8B7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E9CFD4F7-FF38-46DD-B4FC-0C4BD8F8B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E9CFD4F7-FF38-46DD-B4FC-0C4BD8F8B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33A309-1153-4598-919D-431385A4D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3433A309-1153-4598-919D-431385A4D1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3433A309-1153-4598-919D-431385A4D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3433A309-1153-4598-919D-431385A4D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83E9AE-A324-461A-AADB-52D2FBBA9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CB83E9AE-A324-461A-AADB-52D2FBBA90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CB83E9AE-A324-461A-AADB-52D2FBBA9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CB83E9AE-A324-461A-AADB-52D2FBBA9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C215E5-2FE9-49F4-B486-BEF0DC1978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C4C215E5-2FE9-49F4-B486-BEF0DC1978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C4C215E5-2FE9-49F4-B486-BEF0DC1978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C4C215E5-2FE9-49F4-B486-BEF0DC1978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EE81F0-6A0F-4F2C-B6A8-BEBA4F1ED7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graphicEl>
                                              <a:dgm id="{0DEE81F0-6A0F-4F2C-B6A8-BEBA4F1ED7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graphicEl>
                                              <a:dgm id="{0DEE81F0-6A0F-4F2C-B6A8-BEBA4F1ED7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graphicEl>
                                              <a:dgm id="{0DEE81F0-6A0F-4F2C-B6A8-BEBA4F1ED7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5D84CC-A436-4CB0-ABD3-791AE0B5F5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2B5D84CC-A436-4CB0-ABD3-791AE0B5F5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2B5D84CC-A436-4CB0-ABD3-791AE0B5F5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2B5D84CC-A436-4CB0-ABD3-791AE0B5F5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5821</TotalTime>
  <Words>1461</Words>
  <Application>Microsoft Office PowerPoint</Application>
  <PresentationFormat>Prikaz na zaslonu (4:3)</PresentationFormat>
  <Paragraphs>220</Paragraphs>
  <Slides>23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30" baseType="lpstr">
      <vt:lpstr>Arial</vt:lpstr>
      <vt:lpstr>Calibri</vt:lpstr>
      <vt:lpstr>Courier New</vt:lpstr>
      <vt:lpstr>Segoe Script</vt:lpstr>
      <vt:lpstr>Symbol</vt:lpstr>
      <vt:lpstr>Wingdings</vt:lpstr>
      <vt:lpstr>Diseño predeterminado</vt:lpstr>
      <vt:lpstr>Komunikacija u partnerskim odnosima</vt:lpstr>
      <vt:lpstr>PowerPoint prezentacija</vt:lpstr>
      <vt:lpstr>PowerPoint prezentacija</vt:lpstr>
      <vt:lpstr>Najčešći izvori problema</vt:lpstr>
      <vt:lpstr>NEIZRAVNOST I DVOSMISLENOST</vt:lpstr>
      <vt:lpstr>NEIZRAVNOST I DVOSMISLENOST</vt:lpstr>
      <vt:lpstr>ZAUZIMANJE OBRAMBENOG STAVA</vt:lpstr>
      <vt:lpstr>PowerPoint prezentacija</vt:lpstr>
      <vt:lpstr>PowerPoint prezentacija</vt:lpstr>
      <vt:lpstr>RAZLIKE U NAČINU KOMUNIKACIJE (monolozi, upadanje u riječ, nijemo slušanje, tempo)</vt:lpstr>
      <vt:lpstr>RAZLIKE U NAČINU KOMUNIKACIJE (monolozi, upadanje u riječ, nijemo slušanje, tempo)</vt:lpstr>
      <vt:lpstr>UBLAŽAVANJE RAZLIKE U NAČINU KOMUNIKACIJE</vt:lpstr>
      <vt:lpstr>GLUHE I SLIJEPE PJEGE</vt:lpstr>
      <vt:lpstr>UPOTREBA PITANJA</vt:lpstr>
      <vt:lpstr>UPOTREBA PITANJA</vt:lpstr>
      <vt:lpstr>RAZLIKE U NAČINU KOMUNIKACIJE MUŠKARACA I ŽENA</vt:lpstr>
      <vt:lpstr>RAZLIKE U NAČINU KOMUNIKACIJE MUŠKARACA I ŽENA</vt:lpstr>
      <vt:lpstr>RAZLIKE U NAČINU KOMUNIKACIJE MUŠKARACA I ŽENA</vt:lpstr>
      <vt:lpstr>RAZLIKE U NAČINU KOMUNIKACIJE MUŠKARACA I ŽENA</vt:lpstr>
      <vt:lpstr>RAZLIKE U NAČINU KOMUNIKACIJE MUŠKARACA I ŽENA</vt:lpstr>
      <vt:lpstr>RAZLIKE U NAČINU KOMUNIKACIJE MUŠKARACA I ŽENA</vt:lpstr>
      <vt:lpstr>PowerPoint prezentacija</vt:lpstr>
      <vt:lpstr>PowerPoint prezentacija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Asus</cp:lastModifiedBy>
  <cp:revision>759</cp:revision>
  <dcterms:created xsi:type="dcterms:W3CDTF">2010-05-23T14:28:12Z</dcterms:created>
  <dcterms:modified xsi:type="dcterms:W3CDTF">2018-05-25T06:03:06Z</dcterms:modified>
</cp:coreProperties>
</file>