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8" r:id="rId2"/>
    <p:sldId id="297" r:id="rId3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90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82" y="-90"/>
      </p:cViewPr>
      <p:guideLst>
        <p:guide orient="horz" pos="3110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14D58-5353-406E-A819-A6C020B7BE1F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6F8AB-12F9-4F7A-A057-576A29ED8D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72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E5ABF-C6D8-48F9-9E1C-436EC987086C}" type="datetimeFigureOut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C5639-95EB-4795-99C0-664B2523CF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6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25FAE-C12D-451C-83A6-0095B0BA8E47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6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780F-FD77-4019-AF40-D30E944C931D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2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40E5-6FFA-4807-BDEA-E4FFD09F9FCE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49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E3868-43F5-4B24-8AED-7ED505A205F0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fld id="{791A387B-9371-424D-80E8-5B79868070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9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9C09-B3F9-43A3-8D86-ED1BDC10F31A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3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BE31F-1238-4A8E-B18F-EC5C9FA6557C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7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D33AE-7677-423B-A258-7E123C8018D4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67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3BD5-E299-4D08-82DD-CAA90820106C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76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66A79-C2FF-471F-BDB7-898A46FEFC34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89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59D0F-E7FA-4DDF-8DAD-06E5A276C41A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77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2D0FE-28E3-446C-A1F5-F1FAE375FDCD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HUBIKOT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A387B-9371-424D-80E8-5B79868070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1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9DF3F-CF20-4853-BE5C-1DFE8577C2E6}" type="datetime1">
              <a:rPr lang="en-US" smtClean="0"/>
              <a:pPr/>
              <a:t>6/15/2018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hr-HR" dirty="0" smtClean="0"/>
              <a:t>HUBIKOT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accent5">
                    <a:lumMod val="60000"/>
                    <a:lumOff val="40000"/>
                  </a:schemeClr>
                </a:solidFill>
              </a:defRPr>
            </a:lvl1pPr>
          </a:lstStyle>
          <a:p>
            <a:fld id="{791A387B-9371-424D-80E8-5B79868070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7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B05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B05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B05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B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Terapija ograničavanjem spavanja - koraci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105400"/>
          </a:xfrm>
        </p:spPr>
        <p:txBody>
          <a:bodyPr>
            <a:noAutofit/>
          </a:bodyPr>
          <a:lstStyle/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Izračunajte prosječno ukupno vrijeme spavanja i učinkovitost spavanja (na temelju dnevnika spavanja).</a:t>
            </a:r>
          </a:p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Ukinite spavanje na 24 sata.</a:t>
            </a:r>
          </a:p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 Ograničite vrijeme provedeno u krevetu na trenutno prosječno vrijeme spavanja (ne manje od 5 sati!). Ukinite spavanje u bilo kojem drugom dijelu dana.</a:t>
            </a:r>
          </a:p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Odredite fiksno vrijeme odlaska u krevet ovisno o željenom vremenu buđenja ujutro.</a:t>
            </a:r>
          </a:p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Svakodnevno pratite učinkovitost spavanja.</a:t>
            </a:r>
          </a:p>
          <a:p>
            <a:pPr marL="355600" indent="-355600">
              <a:spcBef>
                <a:spcPts val="800"/>
              </a:spcBef>
              <a:buFont typeface="+mj-lt"/>
              <a:buAutoNum type="arabicPeriod"/>
            </a:pPr>
            <a:r>
              <a:rPr lang="hr-HR" sz="2300" dirty="0" smtClean="0"/>
              <a:t>Kada prosječna tjedna učinkovitost spavanja bude iznosila 90%, povećajte vrijeme provedeno u krevetu za 15 min. Ako tjedni prosjek padne ispod 80%, smanjite vrijeme provedeno u krevetu za 15 min.</a:t>
            </a:r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62052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smtClean="0"/>
              <a:t>Vježba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b="1" dirty="0" smtClean="0"/>
              <a:t>Detaljno </a:t>
            </a:r>
            <a:r>
              <a:rPr lang="hr-HR" b="1" dirty="0" smtClean="0"/>
              <a:t>isplanirajte primjenu terapije ograničavanjem spavanja za sljedećeg klijenta s problemima spavanja: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iako navečer uglavnom lako zaspi čim legne (oko 23.30 sati), tijekom noći se budi više puta i pritom ostaje budan od 30 minuta do 3 sata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ujutro se teško budi, a radi posla mora ustati najkasnije u 6.30 sati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tijekom dana je vrlo umoran, razdražljiv, slabo se koncentrira i osjeća da slabije funkcionira na poslu</a:t>
            </a:r>
          </a:p>
          <a:p>
            <a:pPr>
              <a:spcBef>
                <a:spcPts val="1800"/>
              </a:spcBef>
            </a:pPr>
            <a:r>
              <a:rPr lang="hr-HR" dirty="0" smtClean="0"/>
              <a:t>zadnjih tjedan dana je vodio dnevnik spavanja te ste utvrdili da je njegovo prosječno ukupno vrijeme spavanja   4.5 sata</a:t>
            </a:r>
          </a:p>
        </p:txBody>
      </p:sp>
    </p:spTree>
    <p:extLst>
      <p:ext uri="{BB962C8B-B14F-4D97-AF65-F5344CB8AC3E}">
        <p14:creationId xmlns:p14="http://schemas.microsoft.com/office/powerpoint/2010/main" val="18558997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2531</TotalTime>
  <Words>197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Terapija ograničavanjem spavanja - koraci</vt:lpstr>
      <vt:lpstr>Vježba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Bihevioralni eksperimenti</dc:title>
  <dc:creator>Ivanka home</dc:creator>
  <cp:lastModifiedBy>Dragana</cp:lastModifiedBy>
  <cp:revision>174</cp:revision>
  <cp:lastPrinted>2015-04-22T14:17:51Z</cp:lastPrinted>
  <dcterms:created xsi:type="dcterms:W3CDTF">2015-04-05T18:49:50Z</dcterms:created>
  <dcterms:modified xsi:type="dcterms:W3CDTF">2018-06-15T09:57:10Z</dcterms:modified>
</cp:coreProperties>
</file>