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3" r:id="rId8"/>
    <p:sldId id="264" r:id="rId9"/>
    <p:sldId id="266" r:id="rId10"/>
    <p:sldId id="265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6_2">
  <dgm:title val=""/>
  <dgm:desc val=""/>
  <dgm:catLst>
    <dgm:cat type="accent6" pri="11200"/>
  </dgm:catLst>
  <dgm:styleLbl name="node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ln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E2C9DDA-F6E7-4A92-8083-8C5AB674F281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</dgm:pt>
    <dgm:pt modelId="{139626C5-2B4F-41C8-8138-C05F5583EC02}">
      <dgm:prSet phldrT="[Text]"/>
      <dgm:spPr/>
      <dgm:t>
        <a:bodyPr/>
        <a:lstStyle/>
        <a:p>
          <a:r>
            <a:rPr lang="en-US" dirty="0" smtClean="0"/>
            <a:t>BV: </a:t>
          </a:r>
          <a:r>
            <a:rPr lang="en-US" dirty="0" err="1" smtClean="0"/>
            <a:t>Svijet</a:t>
          </a:r>
          <a:r>
            <a:rPr lang="en-US" dirty="0" smtClean="0"/>
            <a:t> je </a:t>
          </a:r>
          <a:r>
            <a:rPr lang="en-US" dirty="0" err="1" smtClean="0"/>
            <a:t>opasno</a:t>
          </a:r>
          <a:r>
            <a:rPr lang="en-US" dirty="0" smtClean="0"/>
            <a:t> </a:t>
          </a:r>
          <a:r>
            <a:rPr lang="en-US" dirty="0" err="1" smtClean="0"/>
            <a:t>mjesto</a:t>
          </a:r>
          <a:endParaRPr lang="en-US" dirty="0"/>
        </a:p>
      </dgm:t>
    </dgm:pt>
    <dgm:pt modelId="{963A3769-9513-4C7B-B75B-7A674864D819}" type="parTrans" cxnId="{11E2F481-002A-47A5-A1A5-5C7504B86EE6}">
      <dgm:prSet/>
      <dgm:spPr/>
      <dgm:t>
        <a:bodyPr/>
        <a:lstStyle/>
        <a:p>
          <a:endParaRPr lang="en-US"/>
        </a:p>
      </dgm:t>
    </dgm:pt>
    <dgm:pt modelId="{850C2768-B4E1-4011-AFD2-E990B3E0B588}" type="sibTrans" cxnId="{11E2F481-002A-47A5-A1A5-5C7504B86EE6}">
      <dgm:prSet/>
      <dgm:spPr/>
      <dgm:t>
        <a:bodyPr/>
        <a:lstStyle/>
        <a:p>
          <a:endParaRPr lang="en-US"/>
        </a:p>
      </dgm:t>
    </dgm:pt>
    <dgm:pt modelId="{C319C8B4-6453-4D1B-B7D4-D8028BFFAD69}">
      <dgm:prSet phldrT="[Text]"/>
      <dgm:spPr/>
      <dgm:t>
        <a:bodyPr/>
        <a:lstStyle/>
        <a:p>
          <a:r>
            <a:rPr lang="en-US" dirty="0" smtClean="0"/>
            <a:t>PV: Ne </a:t>
          </a:r>
          <a:r>
            <a:rPr lang="en-US" dirty="0" err="1" smtClean="0"/>
            <a:t>smijem</a:t>
          </a:r>
          <a:r>
            <a:rPr lang="en-US" dirty="0" smtClean="0"/>
            <a:t> se </a:t>
          </a:r>
          <a:r>
            <a:rPr lang="en-US" dirty="0" err="1" smtClean="0"/>
            <a:t>dovoditi</a:t>
          </a:r>
          <a:r>
            <a:rPr lang="en-US" dirty="0" smtClean="0"/>
            <a:t> u </a:t>
          </a:r>
          <a:r>
            <a:rPr lang="en-US" dirty="0" err="1" smtClean="0"/>
            <a:t>rizične</a:t>
          </a:r>
          <a:r>
            <a:rPr lang="en-US" dirty="0" smtClean="0"/>
            <a:t> </a:t>
          </a:r>
          <a:r>
            <a:rPr lang="en-US" dirty="0" err="1" smtClean="0"/>
            <a:t>situacije</a:t>
          </a:r>
          <a:endParaRPr lang="en-US" dirty="0"/>
        </a:p>
      </dgm:t>
    </dgm:pt>
    <dgm:pt modelId="{2C59751D-57AC-4437-B7CC-165598303C39}" type="parTrans" cxnId="{852BF213-658E-420C-A524-8F9C53504D78}">
      <dgm:prSet/>
      <dgm:spPr/>
      <dgm:t>
        <a:bodyPr/>
        <a:lstStyle/>
        <a:p>
          <a:endParaRPr lang="en-US"/>
        </a:p>
      </dgm:t>
    </dgm:pt>
    <dgm:pt modelId="{9E78ED44-5BEA-489C-B7E6-16C59F0F6D19}" type="sibTrans" cxnId="{852BF213-658E-420C-A524-8F9C53504D78}">
      <dgm:prSet/>
      <dgm:spPr/>
      <dgm:t>
        <a:bodyPr/>
        <a:lstStyle/>
        <a:p>
          <a:endParaRPr lang="en-US"/>
        </a:p>
      </dgm:t>
    </dgm:pt>
    <dgm:pt modelId="{254A5697-0B25-4DBF-9145-77314B8ADF26}">
      <dgm:prSet phldrT="[Text]"/>
      <dgm:spPr/>
      <dgm:t>
        <a:bodyPr/>
        <a:lstStyle/>
        <a:p>
          <a:r>
            <a:rPr lang="en-US" dirty="0" smtClean="0"/>
            <a:t>AM: </a:t>
          </a:r>
          <a:r>
            <a:rPr lang="en-US" dirty="0" err="1" smtClean="0"/>
            <a:t>Avion</a:t>
          </a:r>
          <a:r>
            <a:rPr lang="en-US" dirty="0" smtClean="0"/>
            <a:t> </a:t>
          </a:r>
          <a:r>
            <a:rPr lang="en-US" dirty="0" err="1" smtClean="0"/>
            <a:t>će</a:t>
          </a:r>
          <a:r>
            <a:rPr lang="en-US" dirty="0" smtClean="0"/>
            <a:t> se </a:t>
          </a:r>
          <a:r>
            <a:rPr lang="en-US" dirty="0" err="1" smtClean="0"/>
            <a:t>srušiti</a:t>
          </a:r>
          <a:endParaRPr lang="en-US" dirty="0"/>
        </a:p>
      </dgm:t>
    </dgm:pt>
    <dgm:pt modelId="{9F90B9E4-51E9-4838-96E6-F7B37FFA7E88}" type="parTrans" cxnId="{649CCE53-92FB-46FB-8D21-0657DCF407EC}">
      <dgm:prSet/>
      <dgm:spPr/>
      <dgm:t>
        <a:bodyPr/>
        <a:lstStyle/>
        <a:p>
          <a:endParaRPr lang="en-US"/>
        </a:p>
      </dgm:t>
    </dgm:pt>
    <dgm:pt modelId="{46C8E556-C399-43DC-A0F1-7979C9657749}" type="sibTrans" cxnId="{649CCE53-92FB-46FB-8D21-0657DCF407EC}">
      <dgm:prSet/>
      <dgm:spPr/>
      <dgm:t>
        <a:bodyPr/>
        <a:lstStyle/>
        <a:p>
          <a:endParaRPr lang="en-US"/>
        </a:p>
      </dgm:t>
    </dgm:pt>
    <dgm:pt modelId="{F72AAB50-42C6-4FDE-97B2-8872963D4C3D}" type="pres">
      <dgm:prSet presAssocID="{8E2C9DDA-F6E7-4A92-8083-8C5AB674F281}" presName="CompostProcess" presStyleCnt="0">
        <dgm:presLayoutVars>
          <dgm:dir/>
          <dgm:resizeHandles val="exact"/>
        </dgm:presLayoutVars>
      </dgm:prSet>
      <dgm:spPr/>
    </dgm:pt>
    <dgm:pt modelId="{6795B505-73D1-4978-990A-99451ED73ABB}" type="pres">
      <dgm:prSet presAssocID="{8E2C9DDA-F6E7-4A92-8083-8C5AB674F281}" presName="arrow" presStyleLbl="bgShp" presStyleIdx="0" presStyleCnt="1"/>
      <dgm:spPr/>
    </dgm:pt>
    <dgm:pt modelId="{D46AC7A6-2415-4DAC-9677-8BD08390FE28}" type="pres">
      <dgm:prSet presAssocID="{8E2C9DDA-F6E7-4A92-8083-8C5AB674F281}" presName="linearProcess" presStyleCnt="0"/>
      <dgm:spPr/>
    </dgm:pt>
    <dgm:pt modelId="{90F9C8CF-6AE5-4EEF-944C-98E84A3F64CA}" type="pres">
      <dgm:prSet presAssocID="{139626C5-2B4F-41C8-8138-C05F5583EC02}" presName="text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5024112-3F56-444F-8800-A0EB7FC83CCF}" type="pres">
      <dgm:prSet presAssocID="{850C2768-B4E1-4011-AFD2-E990B3E0B588}" presName="sibTrans" presStyleCnt="0"/>
      <dgm:spPr/>
    </dgm:pt>
    <dgm:pt modelId="{9D2A312E-55A1-4945-BB69-CEB983B3DA08}" type="pres">
      <dgm:prSet presAssocID="{C319C8B4-6453-4D1B-B7D4-D8028BFFAD69}" presName="text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560E9C6-B491-4DBC-BED0-4FF473346BD1}" type="pres">
      <dgm:prSet presAssocID="{9E78ED44-5BEA-489C-B7E6-16C59F0F6D19}" presName="sibTrans" presStyleCnt="0"/>
      <dgm:spPr/>
    </dgm:pt>
    <dgm:pt modelId="{2A23AB9B-DE75-4C20-8E88-DDCB51FA7CC5}" type="pres">
      <dgm:prSet presAssocID="{254A5697-0B25-4DBF-9145-77314B8ADF26}" presName="text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649CCE53-92FB-46FB-8D21-0657DCF407EC}" srcId="{8E2C9DDA-F6E7-4A92-8083-8C5AB674F281}" destId="{254A5697-0B25-4DBF-9145-77314B8ADF26}" srcOrd="2" destOrd="0" parTransId="{9F90B9E4-51E9-4838-96E6-F7B37FFA7E88}" sibTransId="{46C8E556-C399-43DC-A0F1-7979C9657749}"/>
    <dgm:cxn modelId="{8D1543F9-AE2C-42F5-8486-97B81460981D}" type="presOf" srcId="{C319C8B4-6453-4D1B-B7D4-D8028BFFAD69}" destId="{9D2A312E-55A1-4945-BB69-CEB983B3DA08}" srcOrd="0" destOrd="0" presId="urn:microsoft.com/office/officeart/2005/8/layout/hProcess9"/>
    <dgm:cxn modelId="{8F56B8EF-B3A3-43D0-B9CA-78084C514DFA}" type="presOf" srcId="{8E2C9DDA-F6E7-4A92-8083-8C5AB674F281}" destId="{F72AAB50-42C6-4FDE-97B2-8872963D4C3D}" srcOrd="0" destOrd="0" presId="urn:microsoft.com/office/officeart/2005/8/layout/hProcess9"/>
    <dgm:cxn modelId="{852BF213-658E-420C-A524-8F9C53504D78}" srcId="{8E2C9DDA-F6E7-4A92-8083-8C5AB674F281}" destId="{C319C8B4-6453-4D1B-B7D4-D8028BFFAD69}" srcOrd="1" destOrd="0" parTransId="{2C59751D-57AC-4437-B7CC-165598303C39}" sibTransId="{9E78ED44-5BEA-489C-B7E6-16C59F0F6D19}"/>
    <dgm:cxn modelId="{11E2F481-002A-47A5-A1A5-5C7504B86EE6}" srcId="{8E2C9DDA-F6E7-4A92-8083-8C5AB674F281}" destId="{139626C5-2B4F-41C8-8138-C05F5583EC02}" srcOrd="0" destOrd="0" parTransId="{963A3769-9513-4C7B-B75B-7A674864D819}" sibTransId="{850C2768-B4E1-4011-AFD2-E990B3E0B588}"/>
    <dgm:cxn modelId="{1B6E26DF-FBD1-47A5-B0F0-58BBECBAC94C}" type="presOf" srcId="{139626C5-2B4F-41C8-8138-C05F5583EC02}" destId="{90F9C8CF-6AE5-4EEF-944C-98E84A3F64CA}" srcOrd="0" destOrd="0" presId="urn:microsoft.com/office/officeart/2005/8/layout/hProcess9"/>
    <dgm:cxn modelId="{DB417A58-EF69-4CBC-BA53-3AFE0033E279}" type="presOf" srcId="{254A5697-0B25-4DBF-9145-77314B8ADF26}" destId="{2A23AB9B-DE75-4C20-8E88-DDCB51FA7CC5}" srcOrd="0" destOrd="0" presId="urn:microsoft.com/office/officeart/2005/8/layout/hProcess9"/>
    <dgm:cxn modelId="{4C82113E-8CC8-4E6C-889D-CD7A11481828}" type="presParOf" srcId="{F72AAB50-42C6-4FDE-97B2-8872963D4C3D}" destId="{6795B505-73D1-4978-990A-99451ED73ABB}" srcOrd="0" destOrd="0" presId="urn:microsoft.com/office/officeart/2005/8/layout/hProcess9"/>
    <dgm:cxn modelId="{68B02A93-8B16-48EF-968D-F819B8C1A724}" type="presParOf" srcId="{F72AAB50-42C6-4FDE-97B2-8872963D4C3D}" destId="{D46AC7A6-2415-4DAC-9677-8BD08390FE28}" srcOrd="1" destOrd="0" presId="urn:microsoft.com/office/officeart/2005/8/layout/hProcess9"/>
    <dgm:cxn modelId="{AD38C60A-B7F1-4C80-B0F4-FA2F4690311D}" type="presParOf" srcId="{D46AC7A6-2415-4DAC-9677-8BD08390FE28}" destId="{90F9C8CF-6AE5-4EEF-944C-98E84A3F64CA}" srcOrd="0" destOrd="0" presId="urn:microsoft.com/office/officeart/2005/8/layout/hProcess9"/>
    <dgm:cxn modelId="{2BF91F59-43F7-4A36-A139-A3FC0ACF6950}" type="presParOf" srcId="{D46AC7A6-2415-4DAC-9677-8BD08390FE28}" destId="{E5024112-3F56-444F-8800-A0EB7FC83CCF}" srcOrd="1" destOrd="0" presId="urn:microsoft.com/office/officeart/2005/8/layout/hProcess9"/>
    <dgm:cxn modelId="{C6C00C44-6F8C-4C6B-89B9-02380B2C9A18}" type="presParOf" srcId="{D46AC7A6-2415-4DAC-9677-8BD08390FE28}" destId="{9D2A312E-55A1-4945-BB69-CEB983B3DA08}" srcOrd="2" destOrd="0" presId="urn:microsoft.com/office/officeart/2005/8/layout/hProcess9"/>
    <dgm:cxn modelId="{C6E84096-816D-4D86-9979-681D9716D64A}" type="presParOf" srcId="{D46AC7A6-2415-4DAC-9677-8BD08390FE28}" destId="{0560E9C6-B491-4DBC-BED0-4FF473346BD1}" srcOrd="3" destOrd="0" presId="urn:microsoft.com/office/officeart/2005/8/layout/hProcess9"/>
    <dgm:cxn modelId="{EE5F353F-E82A-4E4B-8758-F0DB0E64E74E}" type="presParOf" srcId="{D46AC7A6-2415-4DAC-9677-8BD08390FE28}" destId="{2A23AB9B-DE75-4C20-8E88-DDCB51FA7CC5}" srcOrd="4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6F3DCDD-EE75-4732-BC11-59026004C6B7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C7F10340-1145-44F5-A1E8-B07F7AB64F6B}">
      <dgm:prSet phldrT="[Text]"/>
      <dgm:spPr/>
      <dgm:t>
        <a:bodyPr/>
        <a:lstStyle/>
        <a:p>
          <a:r>
            <a:rPr lang="en-US" dirty="0" smtClean="0"/>
            <a:t>1. </a:t>
          </a:r>
          <a:r>
            <a:rPr lang="en-US" dirty="0" err="1" smtClean="0"/>
            <a:t>Kategoriziranje</a:t>
          </a:r>
          <a:endParaRPr lang="en-US" dirty="0"/>
        </a:p>
      </dgm:t>
    </dgm:pt>
    <dgm:pt modelId="{D6599322-FD47-475B-9F35-DFB566DC365A}" type="parTrans" cxnId="{50FB8943-F6BB-4648-9D85-B2CA009D621C}">
      <dgm:prSet/>
      <dgm:spPr/>
      <dgm:t>
        <a:bodyPr/>
        <a:lstStyle/>
        <a:p>
          <a:endParaRPr lang="en-US"/>
        </a:p>
      </dgm:t>
    </dgm:pt>
    <dgm:pt modelId="{6573549A-DD60-4B8F-B7AE-2BF20CA8C890}" type="sibTrans" cxnId="{50FB8943-F6BB-4648-9D85-B2CA009D621C}">
      <dgm:prSet/>
      <dgm:spPr/>
      <dgm:t>
        <a:bodyPr/>
        <a:lstStyle/>
        <a:p>
          <a:endParaRPr lang="en-US"/>
        </a:p>
      </dgm:t>
    </dgm:pt>
    <dgm:pt modelId="{CD591A55-5981-424E-9B41-712594A67713}">
      <dgm:prSet phldrT="[Text]"/>
      <dgm:spPr/>
      <dgm:t>
        <a:bodyPr/>
        <a:lstStyle/>
        <a:p>
          <a:r>
            <a:rPr lang="pl-PL" dirty="0" smtClean="0"/>
            <a:t>pretpostavke o kategoriji BV </a:t>
          </a:r>
          <a:r>
            <a:rPr lang="en-US" dirty="0" err="1" smtClean="0"/>
            <a:t>koja</a:t>
          </a:r>
          <a:r>
            <a:rPr lang="en-US" dirty="0" smtClean="0"/>
            <a:t> </a:t>
          </a:r>
          <a:r>
            <a:rPr lang="en-US" dirty="0" err="1" smtClean="0"/>
            <a:t>generiraju</a:t>
          </a:r>
          <a:r>
            <a:rPr lang="en-US" dirty="0" smtClean="0"/>
            <a:t> </a:t>
          </a:r>
          <a:r>
            <a:rPr lang="en-US" dirty="0" err="1" smtClean="0"/>
            <a:t>klijentove</a:t>
          </a:r>
          <a:r>
            <a:rPr lang="en-US" dirty="0" smtClean="0"/>
            <a:t> NAM</a:t>
          </a:r>
          <a:endParaRPr lang="en-US" dirty="0"/>
        </a:p>
      </dgm:t>
    </dgm:pt>
    <dgm:pt modelId="{3963726B-FC3F-4DD4-8CBD-9C9BE52A905D}" type="parTrans" cxnId="{62A950F4-99F7-4F4B-8FE6-94B6BCB36458}">
      <dgm:prSet/>
      <dgm:spPr/>
      <dgm:t>
        <a:bodyPr/>
        <a:lstStyle/>
        <a:p>
          <a:endParaRPr lang="en-US"/>
        </a:p>
      </dgm:t>
    </dgm:pt>
    <dgm:pt modelId="{0D553DDE-FCC1-4E75-8B58-23FC96727D63}" type="sibTrans" cxnId="{62A950F4-99F7-4F4B-8FE6-94B6BCB36458}">
      <dgm:prSet/>
      <dgm:spPr/>
      <dgm:t>
        <a:bodyPr/>
        <a:lstStyle/>
        <a:p>
          <a:endParaRPr lang="en-US"/>
        </a:p>
      </dgm:t>
    </dgm:pt>
    <dgm:pt modelId="{73240B6B-A51B-4247-B543-65248787180F}">
      <dgm:prSet phldrT="[Text]"/>
      <dgm:spPr/>
      <dgm:t>
        <a:bodyPr/>
        <a:lstStyle/>
        <a:p>
          <a:r>
            <a:rPr lang="en-US" dirty="0" smtClean="0"/>
            <a:t>2. </a:t>
          </a:r>
          <a:r>
            <a:rPr lang="en-US" dirty="0" err="1" smtClean="0"/>
            <a:t>Identificiranje</a:t>
          </a:r>
          <a:endParaRPr lang="en-US" dirty="0"/>
        </a:p>
      </dgm:t>
    </dgm:pt>
    <dgm:pt modelId="{1492CFB6-CD4D-4CA4-BF6E-6331B1B2D24B}" type="parTrans" cxnId="{002AAE9B-F1C4-424A-A3D3-6C467581D831}">
      <dgm:prSet/>
      <dgm:spPr/>
      <dgm:t>
        <a:bodyPr/>
        <a:lstStyle/>
        <a:p>
          <a:endParaRPr lang="en-US"/>
        </a:p>
      </dgm:t>
    </dgm:pt>
    <dgm:pt modelId="{EBD34A99-DB95-4C78-9519-488699095214}" type="sibTrans" cxnId="{002AAE9B-F1C4-424A-A3D3-6C467581D831}">
      <dgm:prSet/>
      <dgm:spPr/>
      <dgm:t>
        <a:bodyPr/>
        <a:lstStyle/>
        <a:p>
          <a:endParaRPr lang="en-US"/>
        </a:p>
      </dgm:t>
    </dgm:pt>
    <dgm:pt modelId="{64B3EA40-933C-497A-B62D-ED2348CE102B}">
      <dgm:prSet phldrT="[Text]"/>
      <dgm:spPr/>
      <dgm:t>
        <a:bodyPr/>
        <a:lstStyle/>
        <a:p>
          <a:r>
            <a:rPr lang="pl-PL" dirty="0" smtClean="0"/>
            <a:t>korištenje tehnika za identifikaciju BV</a:t>
          </a:r>
          <a:r>
            <a:rPr lang="en-US" dirty="0" smtClean="0"/>
            <a:t>             </a:t>
          </a:r>
          <a:endParaRPr lang="en-US" dirty="0"/>
        </a:p>
      </dgm:t>
    </dgm:pt>
    <dgm:pt modelId="{59AA0660-B679-4C23-A449-02E01ACC66F7}" type="parTrans" cxnId="{9D674409-69A2-4F42-9C83-91CBABB4803F}">
      <dgm:prSet/>
      <dgm:spPr/>
      <dgm:t>
        <a:bodyPr/>
        <a:lstStyle/>
        <a:p>
          <a:endParaRPr lang="en-US"/>
        </a:p>
      </dgm:t>
    </dgm:pt>
    <dgm:pt modelId="{01CBBDD0-7674-45CB-A989-DC658B2DC35B}" type="sibTrans" cxnId="{9D674409-69A2-4F42-9C83-91CBABB4803F}">
      <dgm:prSet/>
      <dgm:spPr/>
      <dgm:t>
        <a:bodyPr/>
        <a:lstStyle/>
        <a:p>
          <a:endParaRPr lang="en-US"/>
        </a:p>
      </dgm:t>
    </dgm:pt>
    <dgm:pt modelId="{A50DAA9B-A650-435F-93EA-50E261EC4D16}">
      <dgm:prSet phldrT="[Text]"/>
      <dgm:spPr/>
      <dgm:t>
        <a:bodyPr/>
        <a:lstStyle/>
        <a:p>
          <a:r>
            <a:rPr lang="en-US" dirty="0" smtClean="0"/>
            <a:t>3. Predstavljanje                               </a:t>
          </a:r>
          <a:endParaRPr lang="en-US" dirty="0"/>
        </a:p>
      </dgm:t>
    </dgm:pt>
    <dgm:pt modelId="{CC31B8A0-5098-4B61-8444-6BD03B729917}" type="parTrans" cxnId="{FE504030-632C-4696-9751-A7FCA7A23702}">
      <dgm:prSet/>
      <dgm:spPr/>
      <dgm:t>
        <a:bodyPr/>
        <a:lstStyle/>
        <a:p>
          <a:endParaRPr lang="en-US"/>
        </a:p>
      </dgm:t>
    </dgm:pt>
    <dgm:pt modelId="{4DF8F08D-B388-49A8-B789-C099BE701E66}" type="sibTrans" cxnId="{FE504030-632C-4696-9751-A7FCA7A23702}">
      <dgm:prSet/>
      <dgm:spPr/>
      <dgm:t>
        <a:bodyPr/>
        <a:lstStyle/>
        <a:p>
          <a:endParaRPr lang="en-US"/>
        </a:p>
      </dgm:t>
    </dgm:pt>
    <dgm:pt modelId="{1AEDF090-58AF-457B-8A2F-88733F24E8ED}">
      <dgm:prSet phldrT="[Text]"/>
      <dgm:spPr/>
      <dgm:t>
        <a:bodyPr/>
        <a:lstStyle/>
        <a:p>
          <a:r>
            <a:rPr lang="en-US" dirty="0" err="1" smtClean="0"/>
            <a:t>modificiranje</a:t>
          </a:r>
          <a:r>
            <a:rPr lang="en-US" dirty="0" smtClean="0"/>
            <a:t> </a:t>
          </a:r>
          <a:r>
            <a:rPr lang="en-US" dirty="0" err="1" smtClean="0"/>
            <a:t>starih</a:t>
          </a:r>
          <a:r>
            <a:rPr lang="en-US" dirty="0" smtClean="0"/>
            <a:t> BV </a:t>
          </a:r>
          <a:r>
            <a:rPr lang="en-US" dirty="0" err="1" smtClean="0"/>
            <a:t>i</a:t>
          </a:r>
          <a:r>
            <a:rPr lang="en-US" dirty="0" smtClean="0"/>
            <a:t> </a:t>
          </a:r>
          <a:r>
            <a:rPr lang="en-US" dirty="0" err="1" smtClean="0"/>
            <a:t>jačanje</a:t>
          </a:r>
          <a:r>
            <a:rPr lang="en-US" dirty="0" smtClean="0"/>
            <a:t> </a:t>
          </a:r>
          <a:r>
            <a:rPr lang="en-US" dirty="0" err="1" smtClean="0"/>
            <a:t>novih</a:t>
          </a:r>
          <a:r>
            <a:rPr lang="en-US" dirty="0" smtClean="0"/>
            <a:t> </a:t>
          </a:r>
          <a:r>
            <a:rPr lang="en-US" dirty="0" err="1" smtClean="0"/>
            <a:t>adaptivnih</a:t>
          </a:r>
          <a:r>
            <a:rPr lang="en-US" dirty="0" smtClean="0"/>
            <a:t> BV</a:t>
          </a:r>
          <a:endParaRPr lang="en-US" dirty="0"/>
        </a:p>
      </dgm:t>
    </dgm:pt>
    <dgm:pt modelId="{224C505D-F1E6-4E2B-BFB3-46FCCB81F74B}" type="parTrans" cxnId="{A86B74D1-005F-48DD-9E93-B9E0D84A25E1}">
      <dgm:prSet/>
      <dgm:spPr/>
      <dgm:t>
        <a:bodyPr/>
        <a:lstStyle/>
        <a:p>
          <a:endParaRPr lang="en-US"/>
        </a:p>
      </dgm:t>
    </dgm:pt>
    <dgm:pt modelId="{1D6C6C9D-2F8E-4E78-9EEF-DDE2AD803C84}" type="sibTrans" cxnId="{A86B74D1-005F-48DD-9E93-B9E0D84A25E1}">
      <dgm:prSet/>
      <dgm:spPr/>
      <dgm:t>
        <a:bodyPr/>
        <a:lstStyle/>
        <a:p>
          <a:endParaRPr lang="en-US"/>
        </a:p>
      </dgm:t>
    </dgm:pt>
    <dgm:pt modelId="{97BB3805-0BA8-4393-BECD-9CCEB2D69EC0}">
      <dgm:prSet phldrT="[Text]"/>
      <dgm:spPr/>
      <dgm:t>
        <a:bodyPr/>
        <a:lstStyle/>
        <a:p>
          <a:r>
            <a:rPr lang="en-US" dirty="0" smtClean="0"/>
            <a:t>4. </a:t>
          </a:r>
          <a:r>
            <a:rPr lang="en-US" dirty="0" err="1" smtClean="0"/>
            <a:t>Educiranje</a:t>
          </a:r>
          <a:endParaRPr lang="en-US" dirty="0" smtClean="0"/>
        </a:p>
      </dgm:t>
    </dgm:pt>
    <dgm:pt modelId="{8D6F6B78-A7D8-432F-9056-0A9A41EF4B00}" type="parTrans" cxnId="{45C75F83-4EFD-4CE8-8E31-EB5E4BC1898A}">
      <dgm:prSet/>
      <dgm:spPr/>
      <dgm:t>
        <a:bodyPr/>
        <a:lstStyle/>
        <a:p>
          <a:endParaRPr lang="en-US"/>
        </a:p>
      </dgm:t>
    </dgm:pt>
    <dgm:pt modelId="{82007425-58A9-400E-BA05-89F1176F99D8}" type="sibTrans" cxnId="{45C75F83-4EFD-4CE8-8E31-EB5E4BC1898A}">
      <dgm:prSet/>
      <dgm:spPr/>
      <dgm:t>
        <a:bodyPr/>
        <a:lstStyle/>
        <a:p>
          <a:endParaRPr lang="en-US"/>
        </a:p>
      </dgm:t>
    </dgm:pt>
    <dgm:pt modelId="{E6E9D55D-A668-4A44-9074-0C86E14853BB}">
      <dgm:prSet phldrT="[Text]"/>
      <dgm:spPr/>
      <dgm:t>
        <a:bodyPr/>
        <a:lstStyle/>
        <a:p>
          <a:r>
            <a:rPr lang="en-US" dirty="0" smtClean="0"/>
            <a:t>5. </a:t>
          </a:r>
          <a:r>
            <a:rPr lang="en-US" dirty="0" err="1" smtClean="0"/>
            <a:t>Modificiranje</a:t>
          </a:r>
          <a:endParaRPr lang="en-US" dirty="0" smtClean="0"/>
        </a:p>
      </dgm:t>
    </dgm:pt>
    <dgm:pt modelId="{F004B12B-22D7-4EE4-9D01-AFEFCB90B077}" type="parTrans" cxnId="{741AF5F5-B7AF-4C23-A121-85F088A0EF4B}">
      <dgm:prSet/>
      <dgm:spPr/>
      <dgm:t>
        <a:bodyPr/>
        <a:lstStyle/>
        <a:p>
          <a:endParaRPr lang="en-US"/>
        </a:p>
      </dgm:t>
    </dgm:pt>
    <dgm:pt modelId="{D73783E7-E442-421A-AD3C-E5E7DAB89977}" type="sibTrans" cxnId="{741AF5F5-B7AF-4C23-A121-85F088A0EF4B}">
      <dgm:prSet/>
      <dgm:spPr/>
      <dgm:t>
        <a:bodyPr/>
        <a:lstStyle/>
        <a:p>
          <a:endParaRPr lang="en-US"/>
        </a:p>
      </dgm:t>
    </dgm:pt>
    <dgm:pt modelId="{3D0246EB-F576-4161-8B4E-C0AA811099CB}">
      <dgm:prSet/>
      <dgm:spPr/>
      <dgm:t>
        <a:bodyPr/>
        <a:lstStyle/>
        <a:p>
          <a:r>
            <a:rPr lang="en-US" dirty="0" err="1" smtClean="0"/>
            <a:t>klijentu</a:t>
          </a:r>
          <a:r>
            <a:rPr lang="en-US" dirty="0" smtClean="0"/>
            <a:t> </a:t>
          </a:r>
          <a:r>
            <a:rPr lang="en-US" dirty="0" err="1" smtClean="0"/>
            <a:t>predstavljamo</a:t>
          </a:r>
          <a:r>
            <a:rPr lang="en-US" dirty="0" smtClean="0"/>
            <a:t> </a:t>
          </a:r>
          <a:r>
            <a:rPr lang="en-US" dirty="0" err="1" smtClean="0"/>
            <a:t>pretpostavke</a:t>
          </a:r>
          <a:r>
            <a:rPr lang="en-US" dirty="0" smtClean="0"/>
            <a:t> (</a:t>
          </a:r>
          <a:r>
            <a:rPr lang="en-US" dirty="0" err="1" smtClean="0"/>
            <a:t>konceptualizaciju</a:t>
          </a:r>
          <a:r>
            <a:rPr lang="en-US" dirty="0" smtClean="0"/>
            <a:t>) o </a:t>
          </a:r>
          <a:r>
            <a:rPr lang="en-US" dirty="0" err="1" smtClean="0"/>
            <a:t>njegovim</a:t>
          </a:r>
          <a:r>
            <a:rPr lang="en-US" dirty="0" smtClean="0"/>
            <a:t> BV</a:t>
          </a:r>
          <a:endParaRPr lang="en-US" dirty="0"/>
        </a:p>
      </dgm:t>
    </dgm:pt>
    <dgm:pt modelId="{261CE114-0C65-4A19-8FCB-7DE03B26CDF5}" type="parTrans" cxnId="{B3A23BAE-8A29-4EF6-BAC5-FBB264FCE296}">
      <dgm:prSet/>
      <dgm:spPr/>
      <dgm:t>
        <a:bodyPr/>
        <a:lstStyle/>
        <a:p>
          <a:endParaRPr lang="en-US"/>
        </a:p>
      </dgm:t>
    </dgm:pt>
    <dgm:pt modelId="{07B17018-05BD-496A-8E0C-2B63423B1297}" type="sibTrans" cxnId="{B3A23BAE-8A29-4EF6-BAC5-FBB264FCE296}">
      <dgm:prSet/>
      <dgm:spPr/>
      <dgm:t>
        <a:bodyPr/>
        <a:lstStyle/>
        <a:p>
          <a:endParaRPr lang="en-US"/>
        </a:p>
      </dgm:t>
    </dgm:pt>
    <dgm:pt modelId="{8A6895D2-1847-4C3C-9857-C8374F178BDC}">
      <dgm:prSet/>
      <dgm:spPr/>
      <dgm:t>
        <a:bodyPr/>
        <a:lstStyle/>
        <a:p>
          <a:r>
            <a:rPr lang="en-US" dirty="0" err="1" smtClean="0"/>
            <a:t>educiranje</a:t>
          </a:r>
          <a:r>
            <a:rPr lang="en-US" dirty="0" smtClean="0"/>
            <a:t> </a:t>
          </a:r>
          <a:r>
            <a:rPr lang="en-US" dirty="0" err="1" smtClean="0"/>
            <a:t>klijenta</a:t>
          </a:r>
          <a:r>
            <a:rPr lang="en-US" dirty="0" smtClean="0"/>
            <a:t> o </a:t>
          </a:r>
          <a:r>
            <a:rPr lang="en-US" dirty="0" err="1" smtClean="0"/>
            <a:t>generalnoj</a:t>
          </a:r>
          <a:r>
            <a:rPr lang="en-US" dirty="0" smtClean="0"/>
            <a:t> </a:t>
          </a:r>
          <a:r>
            <a:rPr lang="en-US" dirty="0" err="1" smtClean="0"/>
            <a:t>prirodi</a:t>
          </a:r>
          <a:r>
            <a:rPr lang="en-US" dirty="0" smtClean="0"/>
            <a:t> BV, </a:t>
          </a:r>
          <a:r>
            <a:rPr lang="en-US" dirty="0" err="1" smtClean="0"/>
            <a:t>zatim</a:t>
          </a:r>
          <a:r>
            <a:rPr lang="en-US" dirty="0" smtClean="0"/>
            <a:t> o </a:t>
          </a:r>
          <a:r>
            <a:rPr lang="en-US" dirty="0" err="1" smtClean="0"/>
            <a:t>njegovim</a:t>
          </a:r>
          <a:r>
            <a:rPr lang="en-US" dirty="0" smtClean="0"/>
            <a:t> </a:t>
          </a:r>
          <a:r>
            <a:rPr lang="en-US" dirty="0" err="1" smtClean="0"/>
            <a:t>specifičnim</a:t>
          </a:r>
          <a:r>
            <a:rPr lang="en-US" dirty="0" smtClean="0"/>
            <a:t> BV </a:t>
          </a:r>
          <a:r>
            <a:rPr lang="en-US" dirty="0" err="1" smtClean="0"/>
            <a:t>te</a:t>
          </a:r>
          <a:r>
            <a:rPr lang="en-US" dirty="0" smtClean="0"/>
            <a:t> </a:t>
          </a:r>
          <a:r>
            <a:rPr lang="en-US" dirty="0" err="1" smtClean="0"/>
            <a:t>njihovim</a:t>
          </a:r>
          <a:r>
            <a:rPr lang="en-US" dirty="0" smtClean="0"/>
            <a:t> </a:t>
          </a:r>
          <a:r>
            <a:rPr lang="en-US" dirty="0" err="1" smtClean="0"/>
            <a:t>posljedicama</a:t>
          </a:r>
          <a:endParaRPr lang="en-US" dirty="0"/>
        </a:p>
      </dgm:t>
    </dgm:pt>
    <dgm:pt modelId="{FE4BC9BA-0F9C-4085-9D92-C86E3A4EF8EB}" type="parTrans" cxnId="{097AD722-020B-49FD-81C6-D143C7513553}">
      <dgm:prSet/>
      <dgm:spPr/>
      <dgm:t>
        <a:bodyPr/>
        <a:lstStyle/>
        <a:p>
          <a:endParaRPr lang="en-US"/>
        </a:p>
      </dgm:t>
    </dgm:pt>
    <dgm:pt modelId="{80CCE590-D8DF-4354-9365-1D3380D59C51}" type="sibTrans" cxnId="{097AD722-020B-49FD-81C6-D143C7513553}">
      <dgm:prSet/>
      <dgm:spPr/>
      <dgm:t>
        <a:bodyPr/>
        <a:lstStyle/>
        <a:p>
          <a:endParaRPr lang="en-US"/>
        </a:p>
      </dgm:t>
    </dgm:pt>
    <dgm:pt modelId="{5B9E313B-2E9A-41BB-901A-A9A8A5B02B07}" type="pres">
      <dgm:prSet presAssocID="{06F3DCDD-EE75-4732-BC11-59026004C6B7}" presName="Name0" presStyleCnt="0">
        <dgm:presLayoutVars>
          <dgm:dir/>
          <dgm:animLvl val="lvl"/>
          <dgm:resizeHandles val="exact"/>
        </dgm:presLayoutVars>
      </dgm:prSet>
      <dgm:spPr/>
    </dgm:pt>
    <dgm:pt modelId="{F47A9B2D-F2D5-4DE3-8225-D5B6F187E345}" type="pres">
      <dgm:prSet presAssocID="{C7F10340-1145-44F5-A1E8-B07F7AB64F6B}" presName="linNode" presStyleCnt="0"/>
      <dgm:spPr/>
    </dgm:pt>
    <dgm:pt modelId="{CC4D5684-9AFC-4345-8678-7A26A653731F}" type="pres">
      <dgm:prSet presAssocID="{C7F10340-1145-44F5-A1E8-B07F7AB64F6B}" presName="parentText" presStyleLbl="node1" presStyleIdx="0" presStyleCnt="5">
        <dgm:presLayoutVars>
          <dgm:chMax val="1"/>
          <dgm:bulletEnabled val="1"/>
        </dgm:presLayoutVars>
      </dgm:prSet>
      <dgm:spPr/>
    </dgm:pt>
    <dgm:pt modelId="{A2C5BA62-A650-4081-B91A-49E344C96EE5}" type="pres">
      <dgm:prSet presAssocID="{C7F10340-1145-44F5-A1E8-B07F7AB64F6B}" presName="descendantText" presStyleLbl="alignAccFollowNode1" presStyleIdx="0" presStyleCnt="5" custLinFactNeighborY="133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067AAD0-761E-4217-B5FE-2F72F1917EC8}" type="pres">
      <dgm:prSet presAssocID="{6573549A-DD60-4B8F-B7AE-2BF20CA8C890}" presName="sp" presStyleCnt="0"/>
      <dgm:spPr/>
    </dgm:pt>
    <dgm:pt modelId="{09804BDE-0872-4090-B4F7-B0F89E86D460}" type="pres">
      <dgm:prSet presAssocID="{73240B6B-A51B-4247-B543-65248787180F}" presName="linNode" presStyleCnt="0"/>
      <dgm:spPr/>
    </dgm:pt>
    <dgm:pt modelId="{88E16269-C23E-49C7-8A2F-722D87BA3025}" type="pres">
      <dgm:prSet presAssocID="{73240B6B-A51B-4247-B543-65248787180F}" presName="parentText" presStyleLbl="node1" presStyleIdx="1" presStyleCnt="5">
        <dgm:presLayoutVars>
          <dgm:chMax val="1"/>
          <dgm:bulletEnabled val="1"/>
        </dgm:presLayoutVars>
      </dgm:prSet>
      <dgm:spPr/>
    </dgm:pt>
    <dgm:pt modelId="{7E04EC90-29F3-4784-B792-D078B22702E8}" type="pres">
      <dgm:prSet presAssocID="{73240B6B-A51B-4247-B543-65248787180F}" presName="descendantText" presStyleLbl="alignAccFollowNode1" presStyleIdx="1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34EC29A-55FE-4F6E-AE6B-D2B8F48AA881}" type="pres">
      <dgm:prSet presAssocID="{EBD34A99-DB95-4C78-9519-488699095214}" presName="sp" presStyleCnt="0"/>
      <dgm:spPr/>
    </dgm:pt>
    <dgm:pt modelId="{C2A8CDBC-AE6B-42CC-ADDD-8E7A06C886A7}" type="pres">
      <dgm:prSet presAssocID="{A50DAA9B-A650-435F-93EA-50E261EC4D16}" presName="linNode" presStyleCnt="0"/>
      <dgm:spPr/>
    </dgm:pt>
    <dgm:pt modelId="{728F4383-805C-476E-A5CC-A73372133F2E}" type="pres">
      <dgm:prSet presAssocID="{A50DAA9B-A650-435F-93EA-50E261EC4D16}" presName="parentText" presStyleLbl="node1" presStyleIdx="2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70FBF78-70F0-4382-A9BF-9244A7960AC8}" type="pres">
      <dgm:prSet presAssocID="{A50DAA9B-A650-435F-93EA-50E261EC4D16}" presName="descendantText" presStyleLbl="alignAccFollowNode1" presStyleIdx="2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E7F927B-AC26-49AB-8CFD-7DA9574F0E10}" type="pres">
      <dgm:prSet presAssocID="{4DF8F08D-B388-49A8-B789-C099BE701E66}" presName="sp" presStyleCnt="0"/>
      <dgm:spPr/>
    </dgm:pt>
    <dgm:pt modelId="{58424AB7-C45A-48C4-B9CB-E508EBC6BF80}" type="pres">
      <dgm:prSet presAssocID="{97BB3805-0BA8-4393-BECD-9CCEB2D69EC0}" presName="linNode" presStyleCnt="0"/>
      <dgm:spPr/>
    </dgm:pt>
    <dgm:pt modelId="{08F2D475-EA45-4FFB-9B8F-A8D073289425}" type="pres">
      <dgm:prSet presAssocID="{97BB3805-0BA8-4393-BECD-9CCEB2D69EC0}" presName="parentText" presStyleLbl="node1" presStyleIdx="3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B41B872-9104-410D-96F9-2E3821163DA5}" type="pres">
      <dgm:prSet presAssocID="{97BB3805-0BA8-4393-BECD-9CCEB2D69EC0}" presName="descendantText" presStyleLbl="alignAccFollowNode1" presStyleIdx="3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7C6574B-1053-48E1-B8A4-62E25C548D26}" type="pres">
      <dgm:prSet presAssocID="{82007425-58A9-400E-BA05-89F1176F99D8}" presName="sp" presStyleCnt="0"/>
      <dgm:spPr/>
    </dgm:pt>
    <dgm:pt modelId="{4AFB95E9-D251-469A-AE7F-8A4B407CAD47}" type="pres">
      <dgm:prSet presAssocID="{E6E9D55D-A668-4A44-9074-0C86E14853BB}" presName="linNode" presStyleCnt="0"/>
      <dgm:spPr/>
    </dgm:pt>
    <dgm:pt modelId="{EA64CF19-F2C7-44CC-B094-3415A2FE198C}" type="pres">
      <dgm:prSet presAssocID="{E6E9D55D-A668-4A44-9074-0C86E14853BB}" presName="parentText" presStyleLbl="node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5BF98F4-29F6-448B-8794-78099CAC3E69}" type="pres">
      <dgm:prSet presAssocID="{E6E9D55D-A668-4A44-9074-0C86E14853BB}" presName="descendantText" presStyleLbl="alignAccFollowNode1" presStyleIdx="4" presStyleCnt="5" custLinFactNeighborY="274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92EFC2DF-566B-4923-864E-3D7AD2C2397B}" type="presOf" srcId="{E6E9D55D-A668-4A44-9074-0C86E14853BB}" destId="{EA64CF19-F2C7-44CC-B094-3415A2FE198C}" srcOrd="0" destOrd="0" presId="urn:microsoft.com/office/officeart/2005/8/layout/vList5"/>
    <dgm:cxn modelId="{62A950F4-99F7-4F4B-8FE6-94B6BCB36458}" srcId="{C7F10340-1145-44F5-A1E8-B07F7AB64F6B}" destId="{CD591A55-5981-424E-9B41-712594A67713}" srcOrd="0" destOrd="0" parTransId="{3963726B-FC3F-4DD4-8CBD-9C9BE52A905D}" sibTransId="{0D553DDE-FCC1-4E75-8B58-23FC96727D63}"/>
    <dgm:cxn modelId="{45C75F83-4EFD-4CE8-8E31-EB5E4BC1898A}" srcId="{06F3DCDD-EE75-4732-BC11-59026004C6B7}" destId="{97BB3805-0BA8-4393-BECD-9CCEB2D69EC0}" srcOrd="3" destOrd="0" parTransId="{8D6F6B78-A7D8-432F-9056-0A9A41EF4B00}" sibTransId="{82007425-58A9-400E-BA05-89F1176F99D8}"/>
    <dgm:cxn modelId="{097AD722-020B-49FD-81C6-D143C7513553}" srcId="{97BB3805-0BA8-4393-BECD-9CCEB2D69EC0}" destId="{8A6895D2-1847-4C3C-9857-C8374F178BDC}" srcOrd="0" destOrd="0" parTransId="{FE4BC9BA-0F9C-4085-9D92-C86E3A4EF8EB}" sibTransId="{80CCE590-D8DF-4354-9365-1D3380D59C51}"/>
    <dgm:cxn modelId="{64B3353D-F3C2-4BF4-86AA-1CCD45B267DD}" type="presOf" srcId="{3D0246EB-F576-4161-8B4E-C0AA811099CB}" destId="{270FBF78-70F0-4382-A9BF-9244A7960AC8}" srcOrd="0" destOrd="0" presId="urn:microsoft.com/office/officeart/2005/8/layout/vList5"/>
    <dgm:cxn modelId="{B3A23BAE-8A29-4EF6-BAC5-FBB264FCE296}" srcId="{A50DAA9B-A650-435F-93EA-50E261EC4D16}" destId="{3D0246EB-F576-4161-8B4E-C0AA811099CB}" srcOrd="0" destOrd="0" parTransId="{261CE114-0C65-4A19-8FCB-7DE03B26CDF5}" sibTransId="{07B17018-05BD-496A-8E0C-2B63423B1297}"/>
    <dgm:cxn modelId="{C481B815-9DB5-46A1-83EF-8407E3ECE728}" type="presOf" srcId="{06F3DCDD-EE75-4732-BC11-59026004C6B7}" destId="{5B9E313B-2E9A-41BB-901A-A9A8A5B02B07}" srcOrd="0" destOrd="0" presId="urn:microsoft.com/office/officeart/2005/8/layout/vList5"/>
    <dgm:cxn modelId="{FE504030-632C-4696-9751-A7FCA7A23702}" srcId="{06F3DCDD-EE75-4732-BC11-59026004C6B7}" destId="{A50DAA9B-A650-435F-93EA-50E261EC4D16}" srcOrd="2" destOrd="0" parTransId="{CC31B8A0-5098-4B61-8444-6BD03B729917}" sibTransId="{4DF8F08D-B388-49A8-B789-C099BE701E66}"/>
    <dgm:cxn modelId="{002AAE9B-F1C4-424A-A3D3-6C467581D831}" srcId="{06F3DCDD-EE75-4732-BC11-59026004C6B7}" destId="{73240B6B-A51B-4247-B543-65248787180F}" srcOrd="1" destOrd="0" parTransId="{1492CFB6-CD4D-4CA4-BF6E-6331B1B2D24B}" sibTransId="{EBD34A99-DB95-4C78-9519-488699095214}"/>
    <dgm:cxn modelId="{ADF95548-CBDB-49ED-A5DF-D19DC9846C61}" type="presOf" srcId="{C7F10340-1145-44F5-A1E8-B07F7AB64F6B}" destId="{CC4D5684-9AFC-4345-8678-7A26A653731F}" srcOrd="0" destOrd="0" presId="urn:microsoft.com/office/officeart/2005/8/layout/vList5"/>
    <dgm:cxn modelId="{B130E05E-0120-47AC-96F8-B4ABEE2FAA11}" type="presOf" srcId="{1AEDF090-58AF-457B-8A2F-88733F24E8ED}" destId="{D5BF98F4-29F6-448B-8794-78099CAC3E69}" srcOrd="0" destOrd="0" presId="urn:microsoft.com/office/officeart/2005/8/layout/vList5"/>
    <dgm:cxn modelId="{DDC9776C-3FCD-4E4D-97DA-6646F659FA52}" type="presOf" srcId="{64B3EA40-933C-497A-B62D-ED2348CE102B}" destId="{7E04EC90-29F3-4784-B792-D078B22702E8}" srcOrd="0" destOrd="0" presId="urn:microsoft.com/office/officeart/2005/8/layout/vList5"/>
    <dgm:cxn modelId="{E9A18BEA-01F7-4AD1-A8E4-7712B67EED2C}" type="presOf" srcId="{97BB3805-0BA8-4393-BECD-9CCEB2D69EC0}" destId="{08F2D475-EA45-4FFB-9B8F-A8D073289425}" srcOrd="0" destOrd="0" presId="urn:microsoft.com/office/officeart/2005/8/layout/vList5"/>
    <dgm:cxn modelId="{F7CF4327-2169-4AB6-B560-5AB86211CD94}" type="presOf" srcId="{A50DAA9B-A650-435F-93EA-50E261EC4D16}" destId="{728F4383-805C-476E-A5CC-A73372133F2E}" srcOrd="0" destOrd="0" presId="urn:microsoft.com/office/officeart/2005/8/layout/vList5"/>
    <dgm:cxn modelId="{741AF5F5-B7AF-4C23-A121-85F088A0EF4B}" srcId="{06F3DCDD-EE75-4732-BC11-59026004C6B7}" destId="{E6E9D55D-A668-4A44-9074-0C86E14853BB}" srcOrd="4" destOrd="0" parTransId="{F004B12B-22D7-4EE4-9D01-AFEFCB90B077}" sibTransId="{D73783E7-E442-421A-AD3C-E5E7DAB89977}"/>
    <dgm:cxn modelId="{AC4F582C-84D7-4A43-87F3-FA67AE96DE70}" type="presOf" srcId="{CD591A55-5981-424E-9B41-712594A67713}" destId="{A2C5BA62-A650-4081-B91A-49E344C96EE5}" srcOrd="0" destOrd="0" presId="urn:microsoft.com/office/officeart/2005/8/layout/vList5"/>
    <dgm:cxn modelId="{50FB8943-F6BB-4648-9D85-B2CA009D621C}" srcId="{06F3DCDD-EE75-4732-BC11-59026004C6B7}" destId="{C7F10340-1145-44F5-A1E8-B07F7AB64F6B}" srcOrd="0" destOrd="0" parTransId="{D6599322-FD47-475B-9F35-DFB566DC365A}" sibTransId="{6573549A-DD60-4B8F-B7AE-2BF20CA8C890}"/>
    <dgm:cxn modelId="{9D674409-69A2-4F42-9C83-91CBABB4803F}" srcId="{73240B6B-A51B-4247-B543-65248787180F}" destId="{64B3EA40-933C-497A-B62D-ED2348CE102B}" srcOrd="0" destOrd="0" parTransId="{59AA0660-B679-4C23-A449-02E01ACC66F7}" sibTransId="{01CBBDD0-7674-45CB-A989-DC658B2DC35B}"/>
    <dgm:cxn modelId="{A86B74D1-005F-48DD-9E93-B9E0D84A25E1}" srcId="{E6E9D55D-A668-4A44-9074-0C86E14853BB}" destId="{1AEDF090-58AF-457B-8A2F-88733F24E8ED}" srcOrd="0" destOrd="0" parTransId="{224C505D-F1E6-4E2B-BFB3-46FCCB81F74B}" sibTransId="{1D6C6C9D-2F8E-4E78-9EEF-DDE2AD803C84}"/>
    <dgm:cxn modelId="{9893A2B0-26E8-448E-8646-8BC53820A3D9}" type="presOf" srcId="{8A6895D2-1847-4C3C-9857-C8374F178BDC}" destId="{5B41B872-9104-410D-96F9-2E3821163DA5}" srcOrd="0" destOrd="0" presId="urn:microsoft.com/office/officeart/2005/8/layout/vList5"/>
    <dgm:cxn modelId="{81FF326E-466E-4DCD-9346-0BE1DD17B633}" type="presOf" srcId="{73240B6B-A51B-4247-B543-65248787180F}" destId="{88E16269-C23E-49C7-8A2F-722D87BA3025}" srcOrd="0" destOrd="0" presId="urn:microsoft.com/office/officeart/2005/8/layout/vList5"/>
    <dgm:cxn modelId="{68E079D9-D9BC-4C6B-8328-CB37A69D74A1}" type="presParOf" srcId="{5B9E313B-2E9A-41BB-901A-A9A8A5B02B07}" destId="{F47A9B2D-F2D5-4DE3-8225-D5B6F187E345}" srcOrd="0" destOrd="0" presId="urn:microsoft.com/office/officeart/2005/8/layout/vList5"/>
    <dgm:cxn modelId="{AEF667BC-CF9C-4F6A-BCDE-D1C4E07C84AD}" type="presParOf" srcId="{F47A9B2D-F2D5-4DE3-8225-D5B6F187E345}" destId="{CC4D5684-9AFC-4345-8678-7A26A653731F}" srcOrd="0" destOrd="0" presId="urn:microsoft.com/office/officeart/2005/8/layout/vList5"/>
    <dgm:cxn modelId="{AFDA724C-81BB-4A0C-8CE5-6EFF20716D41}" type="presParOf" srcId="{F47A9B2D-F2D5-4DE3-8225-D5B6F187E345}" destId="{A2C5BA62-A650-4081-B91A-49E344C96EE5}" srcOrd="1" destOrd="0" presId="urn:microsoft.com/office/officeart/2005/8/layout/vList5"/>
    <dgm:cxn modelId="{54FD3D52-A12F-4DAF-AFE7-0B503E236DAE}" type="presParOf" srcId="{5B9E313B-2E9A-41BB-901A-A9A8A5B02B07}" destId="{2067AAD0-761E-4217-B5FE-2F72F1917EC8}" srcOrd="1" destOrd="0" presId="urn:microsoft.com/office/officeart/2005/8/layout/vList5"/>
    <dgm:cxn modelId="{124A7768-4FD0-4C7C-9E12-7F1A1E25DFC6}" type="presParOf" srcId="{5B9E313B-2E9A-41BB-901A-A9A8A5B02B07}" destId="{09804BDE-0872-4090-B4F7-B0F89E86D460}" srcOrd="2" destOrd="0" presId="urn:microsoft.com/office/officeart/2005/8/layout/vList5"/>
    <dgm:cxn modelId="{7EFDEEF2-5DDC-475A-A4C7-294BF31DE195}" type="presParOf" srcId="{09804BDE-0872-4090-B4F7-B0F89E86D460}" destId="{88E16269-C23E-49C7-8A2F-722D87BA3025}" srcOrd="0" destOrd="0" presId="urn:microsoft.com/office/officeart/2005/8/layout/vList5"/>
    <dgm:cxn modelId="{F42DAC17-A454-45D5-88A4-9F09C5DD72FF}" type="presParOf" srcId="{09804BDE-0872-4090-B4F7-B0F89E86D460}" destId="{7E04EC90-29F3-4784-B792-D078B22702E8}" srcOrd="1" destOrd="0" presId="urn:microsoft.com/office/officeart/2005/8/layout/vList5"/>
    <dgm:cxn modelId="{C8C89718-FE94-45CB-BEC4-DD1BB77FA82E}" type="presParOf" srcId="{5B9E313B-2E9A-41BB-901A-A9A8A5B02B07}" destId="{F34EC29A-55FE-4F6E-AE6B-D2B8F48AA881}" srcOrd="3" destOrd="0" presId="urn:microsoft.com/office/officeart/2005/8/layout/vList5"/>
    <dgm:cxn modelId="{1B91C80B-CD16-4A10-9ECF-3B3577E5B503}" type="presParOf" srcId="{5B9E313B-2E9A-41BB-901A-A9A8A5B02B07}" destId="{C2A8CDBC-AE6B-42CC-ADDD-8E7A06C886A7}" srcOrd="4" destOrd="0" presId="urn:microsoft.com/office/officeart/2005/8/layout/vList5"/>
    <dgm:cxn modelId="{044E1716-8A91-4FD2-A171-EECA95F9D1BD}" type="presParOf" srcId="{C2A8CDBC-AE6B-42CC-ADDD-8E7A06C886A7}" destId="{728F4383-805C-476E-A5CC-A73372133F2E}" srcOrd="0" destOrd="0" presId="urn:microsoft.com/office/officeart/2005/8/layout/vList5"/>
    <dgm:cxn modelId="{9399FACC-8D74-47F8-8E35-D8544DD83AAF}" type="presParOf" srcId="{C2A8CDBC-AE6B-42CC-ADDD-8E7A06C886A7}" destId="{270FBF78-70F0-4382-A9BF-9244A7960AC8}" srcOrd="1" destOrd="0" presId="urn:microsoft.com/office/officeart/2005/8/layout/vList5"/>
    <dgm:cxn modelId="{B3F96FFB-3346-48F4-A636-E67D3AB207EF}" type="presParOf" srcId="{5B9E313B-2E9A-41BB-901A-A9A8A5B02B07}" destId="{0E7F927B-AC26-49AB-8CFD-7DA9574F0E10}" srcOrd="5" destOrd="0" presId="urn:microsoft.com/office/officeart/2005/8/layout/vList5"/>
    <dgm:cxn modelId="{8226D4E5-A8AB-4B61-A5AE-CDF3913F35AF}" type="presParOf" srcId="{5B9E313B-2E9A-41BB-901A-A9A8A5B02B07}" destId="{58424AB7-C45A-48C4-B9CB-E508EBC6BF80}" srcOrd="6" destOrd="0" presId="urn:microsoft.com/office/officeart/2005/8/layout/vList5"/>
    <dgm:cxn modelId="{A7386743-15CD-4D07-9F31-1728174FF83D}" type="presParOf" srcId="{58424AB7-C45A-48C4-B9CB-E508EBC6BF80}" destId="{08F2D475-EA45-4FFB-9B8F-A8D073289425}" srcOrd="0" destOrd="0" presId="urn:microsoft.com/office/officeart/2005/8/layout/vList5"/>
    <dgm:cxn modelId="{4603C6AD-6379-48EA-8993-16C0784AC0F2}" type="presParOf" srcId="{58424AB7-C45A-48C4-B9CB-E508EBC6BF80}" destId="{5B41B872-9104-410D-96F9-2E3821163DA5}" srcOrd="1" destOrd="0" presId="urn:microsoft.com/office/officeart/2005/8/layout/vList5"/>
    <dgm:cxn modelId="{FEA22D08-4109-404E-8DDC-282C23386C19}" type="presParOf" srcId="{5B9E313B-2E9A-41BB-901A-A9A8A5B02B07}" destId="{C7C6574B-1053-48E1-B8A4-62E25C548D26}" srcOrd="7" destOrd="0" presId="urn:microsoft.com/office/officeart/2005/8/layout/vList5"/>
    <dgm:cxn modelId="{A446176E-220E-4FF8-8122-C6FFEB156B5D}" type="presParOf" srcId="{5B9E313B-2E9A-41BB-901A-A9A8A5B02B07}" destId="{4AFB95E9-D251-469A-AE7F-8A4B407CAD47}" srcOrd="8" destOrd="0" presId="urn:microsoft.com/office/officeart/2005/8/layout/vList5"/>
    <dgm:cxn modelId="{A961339F-518E-43AA-9FD4-AD2FDAE539DD}" type="presParOf" srcId="{4AFB95E9-D251-469A-AE7F-8A4B407CAD47}" destId="{EA64CF19-F2C7-44CC-B094-3415A2FE198C}" srcOrd="0" destOrd="0" presId="urn:microsoft.com/office/officeart/2005/8/layout/vList5"/>
    <dgm:cxn modelId="{74536F3F-381F-4ECE-A2B0-7710AA927C43}" type="presParOf" srcId="{4AFB95E9-D251-469A-AE7F-8A4B407CAD47}" destId="{D5BF98F4-29F6-448B-8794-78099CAC3E69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2ED9AA25-CEA7-4061-BCD9-0A9D3A47D7E1}" type="doc">
      <dgm:prSet loTypeId="urn:microsoft.com/office/officeart/2005/8/layout/matrix1" loCatId="matrix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48B5A550-24C3-480B-AD13-4A8AF2971E10}">
      <dgm:prSet phldrT="[Text]"/>
      <dgm:spPr/>
      <dgm:t>
        <a:bodyPr/>
        <a:lstStyle/>
        <a:p>
          <a:r>
            <a:rPr lang="en-US" dirty="0" smtClean="0"/>
            <a:t>U </a:t>
          </a:r>
          <a:r>
            <a:rPr lang="en-US" dirty="0" err="1" smtClean="0"/>
            <a:t>ranoj</a:t>
          </a:r>
          <a:r>
            <a:rPr lang="en-US" dirty="0" smtClean="0"/>
            <a:t> </a:t>
          </a:r>
          <a:r>
            <a:rPr lang="en-US" dirty="0" err="1" smtClean="0"/>
            <a:t>fazi</a:t>
          </a:r>
          <a:r>
            <a:rPr lang="en-US" dirty="0" smtClean="0"/>
            <a:t> – </a:t>
          </a:r>
          <a:r>
            <a:rPr lang="en-US" dirty="0" err="1" smtClean="0"/>
            <a:t>konceptualizacija</a:t>
          </a:r>
          <a:r>
            <a:rPr lang="en-US" dirty="0" smtClean="0"/>
            <a:t>, </a:t>
          </a:r>
          <a:r>
            <a:rPr lang="en-US" dirty="0" err="1" smtClean="0"/>
            <a:t>planiranje</a:t>
          </a:r>
          <a:endParaRPr lang="en-US" dirty="0"/>
        </a:p>
      </dgm:t>
    </dgm:pt>
    <dgm:pt modelId="{FA1F948C-3773-4477-8CB7-2B156BE3966F}" type="parTrans" cxnId="{AD9962DD-25E4-4E26-8DFC-B4B171C24055}">
      <dgm:prSet/>
      <dgm:spPr/>
      <dgm:t>
        <a:bodyPr/>
        <a:lstStyle/>
        <a:p>
          <a:endParaRPr lang="en-US"/>
        </a:p>
      </dgm:t>
    </dgm:pt>
    <dgm:pt modelId="{543501E1-7F4B-42A8-92A3-FD584B65D845}" type="sibTrans" cxnId="{AD9962DD-25E4-4E26-8DFC-B4B171C24055}">
      <dgm:prSet/>
      <dgm:spPr/>
      <dgm:t>
        <a:bodyPr/>
        <a:lstStyle/>
        <a:p>
          <a:endParaRPr lang="en-US"/>
        </a:p>
      </dgm:t>
    </dgm:pt>
    <dgm:pt modelId="{1B345F62-F3E1-457D-A008-015015F76251}">
      <dgm:prSet phldrT="[Text]" custT="1"/>
      <dgm:spPr/>
      <dgm:t>
        <a:bodyPr/>
        <a:lstStyle/>
        <a:p>
          <a:r>
            <a:rPr lang="en-US" sz="4000" dirty="0" err="1" smtClean="0"/>
            <a:t>Silazna</a:t>
          </a:r>
          <a:r>
            <a:rPr lang="en-US" sz="4000" dirty="0" smtClean="0"/>
            <a:t> </a:t>
          </a:r>
          <a:r>
            <a:rPr lang="en-US" sz="4000" dirty="0" err="1" smtClean="0"/>
            <a:t>strelica</a:t>
          </a:r>
          <a:endParaRPr lang="en-US" sz="4000" dirty="0"/>
        </a:p>
      </dgm:t>
    </dgm:pt>
    <dgm:pt modelId="{E89CA0E1-9A50-43FD-8F7A-654FB7E90728}" type="parTrans" cxnId="{5C2CEF6D-B363-4F7E-9A62-BE2F16794E5F}">
      <dgm:prSet/>
      <dgm:spPr/>
      <dgm:t>
        <a:bodyPr/>
        <a:lstStyle/>
        <a:p>
          <a:endParaRPr lang="en-US"/>
        </a:p>
      </dgm:t>
    </dgm:pt>
    <dgm:pt modelId="{FE2C27B9-2C36-4D20-89BE-ECBE209EA25C}" type="sibTrans" cxnId="{5C2CEF6D-B363-4F7E-9A62-BE2F16794E5F}">
      <dgm:prSet/>
      <dgm:spPr/>
      <dgm:t>
        <a:bodyPr/>
        <a:lstStyle/>
        <a:p>
          <a:endParaRPr lang="en-US"/>
        </a:p>
      </dgm:t>
    </dgm:pt>
    <dgm:pt modelId="{797FBEA7-D589-44BD-9FF3-CA63F99AC135}">
      <dgm:prSet phldrT="[Text]" custT="1"/>
      <dgm:spPr/>
      <dgm:t>
        <a:bodyPr/>
        <a:lstStyle/>
        <a:p>
          <a:r>
            <a:rPr lang="en-US" sz="4000" dirty="0" err="1" smtClean="0"/>
            <a:t>Traženje</a:t>
          </a:r>
          <a:r>
            <a:rPr lang="en-US" sz="4000" dirty="0" smtClean="0"/>
            <a:t> </a:t>
          </a:r>
          <a:r>
            <a:rPr lang="en-US" sz="4000" dirty="0" err="1" smtClean="0"/>
            <a:t>centralne</a:t>
          </a:r>
          <a:r>
            <a:rPr lang="en-US" sz="4000" dirty="0" smtClean="0"/>
            <a:t> </a:t>
          </a:r>
          <a:r>
            <a:rPr lang="en-US" sz="4000" dirty="0" err="1" smtClean="0"/>
            <a:t>teme</a:t>
          </a:r>
          <a:r>
            <a:rPr lang="en-US" sz="4000" dirty="0" smtClean="0"/>
            <a:t> u AM</a:t>
          </a:r>
          <a:endParaRPr lang="en-US" sz="4000" dirty="0"/>
        </a:p>
      </dgm:t>
    </dgm:pt>
    <dgm:pt modelId="{F825394D-2E0D-46E8-90AA-A729F87D862F}" type="parTrans" cxnId="{F5DCAADA-7EED-4BBC-A917-06B54E707B7A}">
      <dgm:prSet/>
      <dgm:spPr/>
      <dgm:t>
        <a:bodyPr/>
        <a:lstStyle/>
        <a:p>
          <a:endParaRPr lang="en-US"/>
        </a:p>
      </dgm:t>
    </dgm:pt>
    <dgm:pt modelId="{57DCA0D1-4987-4564-A104-C06726E57962}" type="sibTrans" cxnId="{F5DCAADA-7EED-4BBC-A917-06B54E707B7A}">
      <dgm:prSet/>
      <dgm:spPr/>
      <dgm:t>
        <a:bodyPr/>
        <a:lstStyle/>
        <a:p>
          <a:endParaRPr lang="en-US"/>
        </a:p>
      </dgm:t>
    </dgm:pt>
    <dgm:pt modelId="{1B979002-A6F7-40B9-B7BE-6EF030C850A4}">
      <dgm:prSet phldrT="[Text]" custT="1"/>
      <dgm:spPr/>
      <dgm:t>
        <a:bodyPr/>
        <a:lstStyle/>
        <a:p>
          <a:r>
            <a:rPr lang="en-US" sz="4000" dirty="0" err="1" smtClean="0"/>
            <a:t>Bazična</a:t>
          </a:r>
          <a:r>
            <a:rPr lang="en-US" sz="4000" dirty="0" smtClean="0"/>
            <a:t> </a:t>
          </a:r>
          <a:r>
            <a:rPr lang="en-US" sz="4000" dirty="0" err="1" smtClean="0"/>
            <a:t>vjerovanja</a:t>
          </a:r>
          <a:r>
            <a:rPr lang="en-US" sz="4000" dirty="0" smtClean="0"/>
            <a:t> </a:t>
          </a:r>
          <a:r>
            <a:rPr lang="en-US" sz="4000" dirty="0" err="1" smtClean="0"/>
            <a:t>izražena</a:t>
          </a:r>
          <a:r>
            <a:rPr lang="en-US" sz="4000" dirty="0" smtClean="0"/>
            <a:t> u </a:t>
          </a:r>
          <a:r>
            <a:rPr lang="en-US" sz="4000" dirty="0" err="1" smtClean="0"/>
            <a:t>obliku</a:t>
          </a:r>
          <a:r>
            <a:rPr lang="en-US" sz="4000" dirty="0" smtClean="0"/>
            <a:t> AM</a:t>
          </a:r>
          <a:endParaRPr lang="en-US" sz="4000" dirty="0"/>
        </a:p>
      </dgm:t>
    </dgm:pt>
    <dgm:pt modelId="{C77E817D-3AAD-4905-9366-2FC61F7C8F47}" type="parTrans" cxnId="{C803A91B-4849-4B7E-BFF1-433101ABC5D0}">
      <dgm:prSet/>
      <dgm:spPr/>
      <dgm:t>
        <a:bodyPr/>
        <a:lstStyle/>
        <a:p>
          <a:endParaRPr lang="en-US"/>
        </a:p>
      </dgm:t>
    </dgm:pt>
    <dgm:pt modelId="{EB88B7D1-1A8C-4D86-B12A-269DE60CF6FD}" type="sibTrans" cxnId="{C803A91B-4849-4B7E-BFF1-433101ABC5D0}">
      <dgm:prSet/>
      <dgm:spPr/>
      <dgm:t>
        <a:bodyPr/>
        <a:lstStyle/>
        <a:p>
          <a:endParaRPr lang="en-US"/>
        </a:p>
      </dgm:t>
    </dgm:pt>
    <dgm:pt modelId="{BF4BB6AD-3A0D-4FB3-B32E-EAB64D960764}">
      <dgm:prSet phldrT="[Text]" custT="1"/>
      <dgm:spPr/>
      <dgm:t>
        <a:bodyPr/>
        <a:lstStyle/>
        <a:p>
          <a:r>
            <a:rPr lang="en-US" sz="4000" dirty="0" err="1" smtClean="0"/>
            <a:t>Direktno</a:t>
          </a:r>
          <a:r>
            <a:rPr lang="en-US" sz="4000" dirty="0" smtClean="0"/>
            <a:t> </a:t>
          </a:r>
          <a:r>
            <a:rPr lang="en-US" sz="4000" dirty="0" err="1" smtClean="0"/>
            <a:t>izazivanje</a:t>
          </a:r>
          <a:r>
            <a:rPr lang="en-US" sz="4000" dirty="0" smtClean="0"/>
            <a:t> </a:t>
          </a:r>
          <a:r>
            <a:rPr lang="en-US" sz="4000" dirty="0" err="1" smtClean="0"/>
            <a:t>bazičnog</a:t>
          </a:r>
          <a:r>
            <a:rPr lang="en-US" sz="4000" dirty="0" smtClean="0"/>
            <a:t> </a:t>
          </a:r>
          <a:r>
            <a:rPr lang="en-US" sz="4000" dirty="0" err="1" smtClean="0"/>
            <a:t>vjerovanja</a:t>
          </a:r>
          <a:endParaRPr lang="en-US" sz="4000" dirty="0"/>
        </a:p>
      </dgm:t>
    </dgm:pt>
    <dgm:pt modelId="{49F35D17-CA9B-4A90-B5D7-D631B37EC3F1}" type="parTrans" cxnId="{E20CFD50-F8C1-44B6-AA6F-4FDF490BC19B}">
      <dgm:prSet/>
      <dgm:spPr/>
      <dgm:t>
        <a:bodyPr/>
        <a:lstStyle/>
        <a:p>
          <a:endParaRPr lang="en-US"/>
        </a:p>
      </dgm:t>
    </dgm:pt>
    <dgm:pt modelId="{D681382C-D6E3-43D4-8A29-7BC0818247C9}" type="sibTrans" cxnId="{E20CFD50-F8C1-44B6-AA6F-4FDF490BC19B}">
      <dgm:prSet/>
      <dgm:spPr/>
      <dgm:t>
        <a:bodyPr/>
        <a:lstStyle/>
        <a:p>
          <a:endParaRPr lang="en-US"/>
        </a:p>
      </dgm:t>
    </dgm:pt>
    <dgm:pt modelId="{529A804B-B656-4C7A-8618-BD95252BC531}" type="pres">
      <dgm:prSet presAssocID="{2ED9AA25-CEA7-4061-BCD9-0A9D3A47D7E1}" presName="diagram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BDE3484F-8768-42B8-A7AD-9F115244B062}" type="pres">
      <dgm:prSet presAssocID="{2ED9AA25-CEA7-4061-BCD9-0A9D3A47D7E1}" presName="matrix" presStyleCnt="0"/>
      <dgm:spPr/>
    </dgm:pt>
    <dgm:pt modelId="{7350B1A2-5E5C-48F9-A987-A26D5619F27C}" type="pres">
      <dgm:prSet presAssocID="{2ED9AA25-CEA7-4061-BCD9-0A9D3A47D7E1}" presName="tile1" presStyleLbl="node1" presStyleIdx="0" presStyleCnt="4"/>
      <dgm:spPr/>
    </dgm:pt>
    <dgm:pt modelId="{D7E67312-B699-4924-9105-C92909B65D35}" type="pres">
      <dgm:prSet presAssocID="{2ED9AA25-CEA7-4061-BCD9-0A9D3A47D7E1}" presName="tile1text" presStyleLbl="node1" presStyleIdx="0" presStyleCnt="4">
        <dgm:presLayoutVars>
          <dgm:chMax val="0"/>
          <dgm:chPref val="0"/>
          <dgm:bulletEnabled val="1"/>
        </dgm:presLayoutVars>
      </dgm:prSet>
      <dgm:spPr/>
    </dgm:pt>
    <dgm:pt modelId="{67EDB68B-1E95-4D8A-AB74-4E6B314B95A0}" type="pres">
      <dgm:prSet presAssocID="{2ED9AA25-CEA7-4061-BCD9-0A9D3A47D7E1}" presName="tile2" presStyleLbl="node1" presStyleIdx="1" presStyleCnt="4"/>
      <dgm:spPr/>
      <dgm:t>
        <a:bodyPr/>
        <a:lstStyle/>
        <a:p>
          <a:endParaRPr lang="en-US"/>
        </a:p>
      </dgm:t>
    </dgm:pt>
    <dgm:pt modelId="{642BD907-D37D-4E51-945A-7E74797A4AB7}" type="pres">
      <dgm:prSet presAssocID="{2ED9AA25-CEA7-4061-BCD9-0A9D3A47D7E1}" presName="tile2text" presStyleLbl="node1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A16B39E-2D4A-4D69-A22F-4DC0A76D126E}" type="pres">
      <dgm:prSet presAssocID="{2ED9AA25-CEA7-4061-BCD9-0A9D3A47D7E1}" presName="tile3" presStyleLbl="node1" presStyleIdx="2" presStyleCnt="4"/>
      <dgm:spPr/>
      <dgm:t>
        <a:bodyPr/>
        <a:lstStyle/>
        <a:p>
          <a:endParaRPr lang="en-US"/>
        </a:p>
      </dgm:t>
    </dgm:pt>
    <dgm:pt modelId="{EB3419C7-3283-4B26-B79C-8BD7E38A173D}" type="pres">
      <dgm:prSet presAssocID="{2ED9AA25-CEA7-4061-BCD9-0A9D3A47D7E1}" presName="tile3text" presStyleLbl="node1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A63AE40-8100-4E82-BAF3-8977B40F0691}" type="pres">
      <dgm:prSet presAssocID="{2ED9AA25-CEA7-4061-BCD9-0A9D3A47D7E1}" presName="tile4" presStyleLbl="node1" presStyleIdx="3" presStyleCnt="4"/>
      <dgm:spPr/>
    </dgm:pt>
    <dgm:pt modelId="{077F7C2D-9F18-40A0-B25C-BF6EFA73F706}" type="pres">
      <dgm:prSet presAssocID="{2ED9AA25-CEA7-4061-BCD9-0A9D3A47D7E1}" presName="tile4text" presStyleLbl="node1" presStyleIdx="3" presStyleCnt="4">
        <dgm:presLayoutVars>
          <dgm:chMax val="0"/>
          <dgm:chPref val="0"/>
          <dgm:bulletEnabled val="1"/>
        </dgm:presLayoutVars>
      </dgm:prSet>
      <dgm:spPr/>
    </dgm:pt>
    <dgm:pt modelId="{8B9C8F1F-BF93-4FBA-A5CB-3E96095B9AF1}" type="pres">
      <dgm:prSet presAssocID="{2ED9AA25-CEA7-4061-BCD9-0A9D3A47D7E1}" presName="centerTile" presStyleLbl="fgShp" presStyleIdx="0" presStyleCnt="1">
        <dgm:presLayoutVars>
          <dgm:chMax val="0"/>
          <dgm:chPref val="0"/>
        </dgm:presLayoutVars>
      </dgm:prSet>
      <dgm:spPr/>
    </dgm:pt>
  </dgm:ptLst>
  <dgm:cxnLst>
    <dgm:cxn modelId="{F5DCAADA-7EED-4BBC-A917-06B54E707B7A}" srcId="{48B5A550-24C3-480B-AD13-4A8AF2971E10}" destId="{797FBEA7-D589-44BD-9FF3-CA63F99AC135}" srcOrd="1" destOrd="0" parTransId="{F825394D-2E0D-46E8-90AA-A729F87D862F}" sibTransId="{57DCA0D1-4987-4564-A104-C06726E57962}"/>
    <dgm:cxn modelId="{E20CFD50-F8C1-44B6-AA6F-4FDF490BC19B}" srcId="{48B5A550-24C3-480B-AD13-4A8AF2971E10}" destId="{BF4BB6AD-3A0D-4FB3-B32E-EAB64D960764}" srcOrd="3" destOrd="0" parTransId="{49F35D17-CA9B-4A90-B5D7-D631B37EC3F1}" sibTransId="{D681382C-D6E3-43D4-8A29-7BC0818247C9}"/>
    <dgm:cxn modelId="{D5DD3145-BC74-4A3E-88C3-041A6A5CE37E}" type="presOf" srcId="{2ED9AA25-CEA7-4061-BCD9-0A9D3A47D7E1}" destId="{529A804B-B656-4C7A-8618-BD95252BC531}" srcOrd="0" destOrd="0" presId="urn:microsoft.com/office/officeart/2005/8/layout/matrix1"/>
    <dgm:cxn modelId="{E67381E7-0F6F-4A64-995F-74EE1E4B0745}" type="presOf" srcId="{BF4BB6AD-3A0D-4FB3-B32E-EAB64D960764}" destId="{077F7C2D-9F18-40A0-B25C-BF6EFA73F706}" srcOrd="1" destOrd="0" presId="urn:microsoft.com/office/officeart/2005/8/layout/matrix1"/>
    <dgm:cxn modelId="{A4BA7480-B999-408A-8162-0B81D323D91D}" type="presOf" srcId="{1B345F62-F3E1-457D-A008-015015F76251}" destId="{D7E67312-B699-4924-9105-C92909B65D35}" srcOrd="1" destOrd="0" presId="urn:microsoft.com/office/officeart/2005/8/layout/matrix1"/>
    <dgm:cxn modelId="{5C2CEF6D-B363-4F7E-9A62-BE2F16794E5F}" srcId="{48B5A550-24C3-480B-AD13-4A8AF2971E10}" destId="{1B345F62-F3E1-457D-A008-015015F76251}" srcOrd="0" destOrd="0" parTransId="{E89CA0E1-9A50-43FD-8F7A-654FB7E90728}" sibTransId="{FE2C27B9-2C36-4D20-89BE-ECBE209EA25C}"/>
    <dgm:cxn modelId="{8BFA7CF8-C973-4EB2-9FC4-D9B9550116F3}" type="presOf" srcId="{48B5A550-24C3-480B-AD13-4A8AF2971E10}" destId="{8B9C8F1F-BF93-4FBA-A5CB-3E96095B9AF1}" srcOrd="0" destOrd="0" presId="urn:microsoft.com/office/officeart/2005/8/layout/matrix1"/>
    <dgm:cxn modelId="{A3771AA7-1A1A-4BC5-9BE6-9503F0D7607A}" type="presOf" srcId="{1B979002-A6F7-40B9-B7BE-6EF030C850A4}" destId="{EB3419C7-3283-4B26-B79C-8BD7E38A173D}" srcOrd="1" destOrd="0" presId="urn:microsoft.com/office/officeart/2005/8/layout/matrix1"/>
    <dgm:cxn modelId="{2BE2C519-3BBC-4446-B12D-BCE67E5844B6}" type="presOf" srcId="{797FBEA7-D589-44BD-9FF3-CA63F99AC135}" destId="{67EDB68B-1E95-4D8A-AB74-4E6B314B95A0}" srcOrd="0" destOrd="0" presId="urn:microsoft.com/office/officeart/2005/8/layout/matrix1"/>
    <dgm:cxn modelId="{8B1BCD10-8F99-4141-AA0C-65705F4C6512}" type="presOf" srcId="{797FBEA7-D589-44BD-9FF3-CA63F99AC135}" destId="{642BD907-D37D-4E51-945A-7E74797A4AB7}" srcOrd="1" destOrd="0" presId="urn:microsoft.com/office/officeart/2005/8/layout/matrix1"/>
    <dgm:cxn modelId="{DDEFD7E9-7AB4-4338-9BD8-676E91284913}" type="presOf" srcId="{1B979002-A6F7-40B9-B7BE-6EF030C850A4}" destId="{FA16B39E-2D4A-4D69-A22F-4DC0A76D126E}" srcOrd="0" destOrd="0" presId="urn:microsoft.com/office/officeart/2005/8/layout/matrix1"/>
    <dgm:cxn modelId="{AD9962DD-25E4-4E26-8DFC-B4B171C24055}" srcId="{2ED9AA25-CEA7-4061-BCD9-0A9D3A47D7E1}" destId="{48B5A550-24C3-480B-AD13-4A8AF2971E10}" srcOrd="0" destOrd="0" parTransId="{FA1F948C-3773-4477-8CB7-2B156BE3966F}" sibTransId="{543501E1-7F4B-42A8-92A3-FD584B65D845}"/>
    <dgm:cxn modelId="{C803A91B-4849-4B7E-BFF1-433101ABC5D0}" srcId="{48B5A550-24C3-480B-AD13-4A8AF2971E10}" destId="{1B979002-A6F7-40B9-B7BE-6EF030C850A4}" srcOrd="2" destOrd="0" parTransId="{C77E817D-3AAD-4905-9366-2FC61F7C8F47}" sibTransId="{EB88B7D1-1A8C-4D86-B12A-269DE60CF6FD}"/>
    <dgm:cxn modelId="{EDA23CCB-6EAC-4C13-8E37-5FFCB82F5DD3}" type="presOf" srcId="{BF4BB6AD-3A0D-4FB3-B32E-EAB64D960764}" destId="{1A63AE40-8100-4E82-BAF3-8977B40F0691}" srcOrd="0" destOrd="0" presId="urn:microsoft.com/office/officeart/2005/8/layout/matrix1"/>
    <dgm:cxn modelId="{A7F857AB-2FFD-4F12-AA5A-24A066404398}" type="presOf" srcId="{1B345F62-F3E1-457D-A008-015015F76251}" destId="{7350B1A2-5E5C-48F9-A987-A26D5619F27C}" srcOrd="0" destOrd="0" presId="urn:microsoft.com/office/officeart/2005/8/layout/matrix1"/>
    <dgm:cxn modelId="{0072728E-C7CC-44E4-B743-0815F549318D}" type="presParOf" srcId="{529A804B-B656-4C7A-8618-BD95252BC531}" destId="{BDE3484F-8768-42B8-A7AD-9F115244B062}" srcOrd="0" destOrd="0" presId="urn:microsoft.com/office/officeart/2005/8/layout/matrix1"/>
    <dgm:cxn modelId="{FD242604-BF04-48E9-8320-0D5DE8ED9234}" type="presParOf" srcId="{BDE3484F-8768-42B8-A7AD-9F115244B062}" destId="{7350B1A2-5E5C-48F9-A987-A26D5619F27C}" srcOrd="0" destOrd="0" presId="urn:microsoft.com/office/officeart/2005/8/layout/matrix1"/>
    <dgm:cxn modelId="{D21E9F82-E0FB-4B4D-85E8-B7675F74E078}" type="presParOf" srcId="{BDE3484F-8768-42B8-A7AD-9F115244B062}" destId="{D7E67312-B699-4924-9105-C92909B65D35}" srcOrd="1" destOrd="0" presId="urn:microsoft.com/office/officeart/2005/8/layout/matrix1"/>
    <dgm:cxn modelId="{EC2FFAF9-222B-4382-AC96-1840EF64FA41}" type="presParOf" srcId="{BDE3484F-8768-42B8-A7AD-9F115244B062}" destId="{67EDB68B-1E95-4D8A-AB74-4E6B314B95A0}" srcOrd="2" destOrd="0" presId="urn:microsoft.com/office/officeart/2005/8/layout/matrix1"/>
    <dgm:cxn modelId="{3C3D4095-53F2-4BDD-A16B-302A9D0C7A51}" type="presParOf" srcId="{BDE3484F-8768-42B8-A7AD-9F115244B062}" destId="{642BD907-D37D-4E51-945A-7E74797A4AB7}" srcOrd="3" destOrd="0" presId="urn:microsoft.com/office/officeart/2005/8/layout/matrix1"/>
    <dgm:cxn modelId="{E4EBB8F5-2D5F-425A-A847-7A094E15EF60}" type="presParOf" srcId="{BDE3484F-8768-42B8-A7AD-9F115244B062}" destId="{FA16B39E-2D4A-4D69-A22F-4DC0A76D126E}" srcOrd="4" destOrd="0" presId="urn:microsoft.com/office/officeart/2005/8/layout/matrix1"/>
    <dgm:cxn modelId="{A86AD250-D1EF-45BE-B974-AC10EBB6C61C}" type="presParOf" srcId="{BDE3484F-8768-42B8-A7AD-9F115244B062}" destId="{EB3419C7-3283-4B26-B79C-8BD7E38A173D}" srcOrd="5" destOrd="0" presId="urn:microsoft.com/office/officeart/2005/8/layout/matrix1"/>
    <dgm:cxn modelId="{C8530C48-3C0F-4030-A6ED-39A220B69146}" type="presParOf" srcId="{BDE3484F-8768-42B8-A7AD-9F115244B062}" destId="{1A63AE40-8100-4E82-BAF3-8977B40F0691}" srcOrd="6" destOrd="0" presId="urn:microsoft.com/office/officeart/2005/8/layout/matrix1"/>
    <dgm:cxn modelId="{CEDD4F33-F480-4944-9CF4-AF39B65EB672}" type="presParOf" srcId="{BDE3484F-8768-42B8-A7AD-9F115244B062}" destId="{077F7C2D-9F18-40A0-B25C-BF6EFA73F706}" srcOrd="7" destOrd="0" presId="urn:microsoft.com/office/officeart/2005/8/layout/matrix1"/>
    <dgm:cxn modelId="{8F5E7B98-5B12-4A11-ACE7-9711B8093413}" type="presParOf" srcId="{529A804B-B656-4C7A-8618-BD95252BC531}" destId="{8B9C8F1F-BF93-4FBA-A5CB-3E96095B9AF1}" srcOrd="1" destOrd="0" presId="urn:microsoft.com/office/officeart/2005/8/layout/matrix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CE6A2267-35DF-4327-AEC2-08399FDEA147}" type="doc">
      <dgm:prSet loTypeId="urn:microsoft.com/office/officeart/2005/8/layout/default" loCatId="list" qsTypeId="urn:microsoft.com/office/officeart/2005/8/quickstyle/3d5" qsCatId="3D" csTypeId="urn:microsoft.com/office/officeart/2005/8/colors/accent6_2" csCatId="accent6" phldr="1"/>
      <dgm:spPr/>
      <dgm:t>
        <a:bodyPr/>
        <a:lstStyle/>
        <a:p>
          <a:endParaRPr lang="en-US"/>
        </a:p>
      </dgm:t>
    </dgm:pt>
    <dgm:pt modelId="{686C2A97-E288-4139-8AE1-A0D00B635D50}">
      <dgm:prSet phldrT="[Text]"/>
      <dgm:spPr/>
      <dgm:t>
        <a:bodyPr/>
        <a:lstStyle/>
        <a:p>
          <a:r>
            <a:rPr lang="en-US" dirty="0" err="1" smtClean="0"/>
            <a:t>Sokratovski</a:t>
          </a:r>
          <a:r>
            <a:rPr lang="en-US" dirty="0" smtClean="0"/>
            <a:t> </a:t>
          </a:r>
          <a:r>
            <a:rPr lang="en-US" dirty="0" err="1" smtClean="0"/>
            <a:t>dijalog</a:t>
          </a:r>
          <a:endParaRPr lang="en-US" dirty="0"/>
        </a:p>
      </dgm:t>
    </dgm:pt>
    <dgm:pt modelId="{0C122B00-D5EF-41FF-B77B-728DA9D19C2C}" type="parTrans" cxnId="{F559D758-2B8E-47D3-AFFA-BFB965F5E85E}">
      <dgm:prSet/>
      <dgm:spPr/>
      <dgm:t>
        <a:bodyPr/>
        <a:lstStyle/>
        <a:p>
          <a:endParaRPr lang="en-US"/>
        </a:p>
      </dgm:t>
    </dgm:pt>
    <dgm:pt modelId="{7B908C5E-BF52-43C6-A991-9957A66328F1}" type="sibTrans" cxnId="{F559D758-2B8E-47D3-AFFA-BFB965F5E85E}">
      <dgm:prSet/>
      <dgm:spPr/>
      <dgm:t>
        <a:bodyPr/>
        <a:lstStyle/>
        <a:p>
          <a:endParaRPr lang="en-US"/>
        </a:p>
      </dgm:t>
    </dgm:pt>
    <dgm:pt modelId="{E69C2C4F-F78C-4B19-9208-9AB9B7949D51}">
      <dgm:prSet phldrT="[Text]"/>
      <dgm:spPr/>
      <dgm:t>
        <a:bodyPr/>
        <a:lstStyle/>
        <a:p>
          <a:r>
            <a:rPr lang="en-US" dirty="0" err="1" smtClean="0"/>
            <a:t>Istraživanje</a:t>
          </a:r>
          <a:r>
            <a:rPr lang="en-US" dirty="0" smtClean="0"/>
            <a:t> </a:t>
          </a:r>
          <a:r>
            <a:rPr lang="en-US" dirty="0" err="1" smtClean="0"/>
            <a:t>prednosti</a:t>
          </a:r>
          <a:r>
            <a:rPr lang="en-US" dirty="0" smtClean="0"/>
            <a:t> </a:t>
          </a:r>
          <a:r>
            <a:rPr lang="en-US" dirty="0" err="1" smtClean="0"/>
            <a:t>i</a:t>
          </a:r>
          <a:r>
            <a:rPr lang="en-US" dirty="0" smtClean="0"/>
            <a:t> </a:t>
          </a:r>
          <a:r>
            <a:rPr lang="en-US" dirty="0" err="1" smtClean="0"/>
            <a:t>nedostataka</a:t>
          </a:r>
          <a:endParaRPr lang="en-US" dirty="0"/>
        </a:p>
      </dgm:t>
    </dgm:pt>
    <dgm:pt modelId="{29BEE834-9EBF-4894-97D9-4137596E6628}" type="parTrans" cxnId="{C9D0C892-BFAF-4C3B-82D6-BC752FD64869}">
      <dgm:prSet/>
      <dgm:spPr/>
      <dgm:t>
        <a:bodyPr/>
        <a:lstStyle/>
        <a:p>
          <a:endParaRPr lang="en-US"/>
        </a:p>
      </dgm:t>
    </dgm:pt>
    <dgm:pt modelId="{D66C9797-011B-4AFE-AE15-897AAAD05655}" type="sibTrans" cxnId="{C9D0C892-BFAF-4C3B-82D6-BC752FD64869}">
      <dgm:prSet/>
      <dgm:spPr/>
      <dgm:t>
        <a:bodyPr/>
        <a:lstStyle/>
        <a:p>
          <a:endParaRPr lang="en-US"/>
        </a:p>
      </dgm:t>
    </dgm:pt>
    <dgm:pt modelId="{66E33D9E-C7F5-4E1B-A2E2-7E5C3C423391}">
      <dgm:prSet phldrT="[Text]"/>
      <dgm:spPr/>
      <dgm:t>
        <a:bodyPr/>
        <a:lstStyle/>
        <a:p>
          <a:r>
            <a:rPr lang="en-US" dirty="0" err="1" smtClean="0"/>
            <a:t>Racionalno-emocionalno</a:t>
          </a:r>
          <a:r>
            <a:rPr lang="en-US" dirty="0" smtClean="0"/>
            <a:t> </a:t>
          </a:r>
          <a:r>
            <a:rPr lang="en-US" dirty="0" err="1" smtClean="0"/>
            <a:t>igranje</a:t>
          </a:r>
          <a:r>
            <a:rPr lang="en-US" dirty="0" smtClean="0"/>
            <a:t> </a:t>
          </a:r>
          <a:r>
            <a:rPr lang="en-US" dirty="0" err="1" smtClean="0"/>
            <a:t>uloga</a:t>
          </a:r>
          <a:endParaRPr lang="en-US" dirty="0"/>
        </a:p>
      </dgm:t>
    </dgm:pt>
    <dgm:pt modelId="{B900917E-7CDD-46DA-9B65-B2BE2DFCE909}" type="parTrans" cxnId="{BDEB7E0B-FFE5-4280-A2DA-E933F6A5FA75}">
      <dgm:prSet/>
      <dgm:spPr/>
      <dgm:t>
        <a:bodyPr/>
        <a:lstStyle/>
        <a:p>
          <a:endParaRPr lang="en-US"/>
        </a:p>
      </dgm:t>
    </dgm:pt>
    <dgm:pt modelId="{224BF270-4719-462A-828C-A527E0CAF0C4}" type="sibTrans" cxnId="{BDEB7E0B-FFE5-4280-A2DA-E933F6A5FA75}">
      <dgm:prSet/>
      <dgm:spPr/>
      <dgm:t>
        <a:bodyPr/>
        <a:lstStyle/>
        <a:p>
          <a:endParaRPr lang="en-US"/>
        </a:p>
      </dgm:t>
    </dgm:pt>
    <dgm:pt modelId="{961665EA-2239-4FBE-A535-96E19D6A2F25}">
      <dgm:prSet phldrT="[Text]"/>
      <dgm:spPr/>
      <dgm:t>
        <a:bodyPr/>
        <a:lstStyle/>
        <a:p>
          <a:r>
            <a:rPr lang="en-US" dirty="0" err="1" smtClean="0"/>
            <a:t>Ponašanje</a:t>
          </a:r>
          <a:r>
            <a:rPr lang="en-US" dirty="0" smtClean="0"/>
            <a:t> </a:t>
          </a:r>
          <a:r>
            <a:rPr lang="en-US" u="none" dirty="0" smtClean="0"/>
            <a:t>“</a:t>
          </a:r>
          <a:r>
            <a:rPr lang="en-US" i="1" u="none" dirty="0" err="1" smtClean="0"/>
            <a:t>kao</a:t>
          </a:r>
          <a:r>
            <a:rPr lang="en-US" i="1" u="none" dirty="0" smtClean="0"/>
            <a:t> da”</a:t>
          </a:r>
          <a:endParaRPr lang="en-US" i="1" u="none" dirty="0"/>
        </a:p>
      </dgm:t>
    </dgm:pt>
    <dgm:pt modelId="{EEEC2CD1-410A-4752-BC8D-9731FCED66FC}" type="parTrans" cxnId="{00A563CF-6F47-4A58-8A63-BE0858C69E14}">
      <dgm:prSet/>
      <dgm:spPr/>
      <dgm:t>
        <a:bodyPr/>
        <a:lstStyle/>
        <a:p>
          <a:endParaRPr lang="en-US"/>
        </a:p>
      </dgm:t>
    </dgm:pt>
    <dgm:pt modelId="{0B1961D0-16D2-4903-AF26-AE44A909F4CA}" type="sibTrans" cxnId="{00A563CF-6F47-4A58-8A63-BE0858C69E14}">
      <dgm:prSet/>
      <dgm:spPr/>
      <dgm:t>
        <a:bodyPr/>
        <a:lstStyle/>
        <a:p>
          <a:endParaRPr lang="en-US"/>
        </a:p>
      </dgm:t>
    </dgm:pt>
    <dgm:pt modelId="{D54DF721-307C-478C-BAB1-23FA816FEA9B}">
      <dgm:prSet phldrT="[Text]"/>
      <dgm:spPr/>
      <dgm:t>
        <a:bodyPr/>
        <a:lstStyle/>
        <a:p>
          <a:r>
            <a:rPr lang="en-US" dirty="0" err="1" smtClean="0"/>
            <a:t>Ponašajni</a:t>
          </a:r>
          <a:r>
            <a:rPr lang="en-US" dirty="0" smtClean="0"/>
            <a:t> </a:t>
          </a:r>
          <a:r>
            <a:rPr lang="en-US" dirty="0" err="1" smtClean="0"/>
            <a:t>eksperiment</a:t>
          </a:r>
          <a:endParaRPr lang="en-US" dirty="0"/>
        </a:p>
      </dgm:t>
    </dgm:pt>
    <dgm:pt modelId="{A1C12BF9-E563-4373-98F9-AEB95DD5B31A}" type="parTrans" cxnId="{A3AACB19-CACC-456A-80F3-46197564F193}">
      <dgm:prSet/>
      <dgm:spPr/>
      <dgm:t>
        <a:bodyPr/>
        <a:lstStyle/>
        <a:p>
          <a:endParaRPr lang="en-US"/>
        </a:p>
      </dgm:t>
    </dgm:pt>
    <dgm:pt modelId="{DBD73838-BC40-49CD-AC19-4ABE2674FED3}" type="sibTrans" cxnId="{A3AACB19-CACC-456A-80F3-46197564F193}">
      <dgm:prSet/>
      <dgm:spPr/>
      <dgm:t>
        <a:bodyPr/>
        <a:lstStyle/>
        <a:p>
          <a:endParaRPr lang="en-US"/>
        </a:p>
      </dgm:t>
    </dgm:pt>
    <dgm:pt modelId="{1094D315-2DB7-4505-8299-8546CA81362D}">
      <dgm:prSet phldrT="[Text]"/>
      <dgm:spPr/>
      <dgm:t>
        <a:bodyPr/>
        <a:lstStyle/>
        <a:p>
          <a:r>
            <a:rPr lang="en-US" dirty="0" err="1" smtClean="0"/>
            <a:t>Samootkrivanje</a:t>
          </a:r>
          <a:endParaRPr lang="en-US" dirty="0"/>
        </a:p>
      </dgm:t>
    </dgm:pt>
    <dgm:pt modelId="{B1BFE562-A9DB-44F2-9FED-592A709E67DB}" type="parTrans" cxnId="{6C4DACF3-A197-4778-BFBE-C1CE90CB44BC}">
      <dgm:prSet/>
      <dgm:spPr/>
      <dgm:t>
        <a:bodyPr/>
        <a:lstStyle/>
        <a:p>
          <a:endParaRPr lang="en-US"/>
        </a:p>
      </dgm:t>
    </dgm:pt>
    <dgm:pt modelId="{4B1B2D12-FD53-4450-9AD8-9014D02862E5}" type="sibTrans" cxnId="{6C4DACF3-A197-4778-BFBE-C1CE90CB44BC}">
      <dgm:prSet/>
      <dgm:spPr/>
      <dgm:t>
        <a:bodyPr/>
        <a:lstStyle/>
        <a:p>
          <a:endParaRPr lang="en-US"/>
        </a:p>
      </dgm:t>
    </dgm:pt>
    <dgm:pt modelId="{00B98DA0-0FBB-4624-B4B4-6FD2BB0DCF26}" type="pres">
      <dgm:prSet presAssocID="{CE6A2267-35DF-4327-AEC2-08399FDEA147}" presName="diagram" presStyleCnt="0">
        <dgm:presLayoutVars>
          <dgm:dir/>
          <dgm:resizeHandles val="exact"/>
        </dgm:presLayoutVars>
      </dgm:prSet>
      <dgm:spPr/>
    </dgm:pt>
    <dgm:pt modelId="{71D1820F-6467-4181-BBB7-867DB658C8C7}" type="pres">
      <dgm:prSet presAssocID="{686C2A97-E288-4139-8AE1-A0D00B635D50}" presName="node" presStyleLbl="node1" presStyleIdx="0" presStyleCnt="6">
        <dgm:presLayoutVars>
          <dgm:bulletEnabled val="1"/>
        </dgm:presLayoutVars>
      </dgm:prSet>
      <dgm:spPr/>
    </dgm:pt>
    <dgm:pt modelId="{3850F42E-E761-4BBD-9632-62EE1F596C40}" type="pres">
      <dgm:prSet presAssocID="{7B908C5E-BF52-43C6-A991-9957A66328F1}" presName="sibTrans" presStyleCnt="0"/>
      <dgm:spPr/>
    </dgm:pt>
    <dgm:pt modelId="{FF5597AA-075A-465E-89F8-32969B99A5A9}" type="pres">
      <dgm:prSet presAssocID="{E69C2C4F-F78C-4B19-9208-9AB9B7949D51}" presName="node" presStyleLbl="node1" presStyleIdx="1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F7CE25F-3043-4454-BFA2-C2694436A8AF}" type="pres">
      <dgm:prSet presAssocID="{D66C9797-011B-4AFE-AE15-897AAAD05655}" presName="sibTrans" presStyleCnt="0"/>
      <dgm:spPr/>
    </dgm:pt>
    <dgm:pt modelId="{E69F4B81-B8EE-4185-831D-66BD6725E26B}" type="pres">
      <dgm:prSet presAssocID="{66E33D9E-C7F5-4E1B-A2E2-7E5C3C423391}" presName="node" presStyleLbl="node1" presStyleIdx="2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B00992D-09ED-48A5-B497-FD2F8B3F097D}" type="pres">
      <dgm:prSet presAssocID="{224BF270-4719-462A-828C-A527E0CAF0C4}" presName="sibTrans" presStyleCnt="0"/>
      <dgm:spPr/>
    </dgm:pt>
    <dgm:pt modelId="{DAB57367-5AD8-4004-980A-0385D1B8676A}" type="pres">
      <dgm:prSet presAssocID="{961665EA-2239-4FBE-A535-96E19D6A2F25}" presName="node" presStyleLbl="node1" presStyleIdx="3" presStyleCnt="6" custLinFactNeighborX="-31188" custLinFactNeighborY="-497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025419E-05EA-4A29-A423-F0C3A766EE77}" type="pres">
      <dgm:prSet presAssocID="{0B1961D0-16D2-4903-AF26-AE44A909F4CA}" presName="sibTrans" presStyleCnt="0"/>
      <dgm:spPr/>
    </dgm:pt>
    <dgm:pt modelId="{9D9A4B63-8EC4-4282-BFF9-FBFBC655E2F4}" type="pres">
      <dgm:prSet presAssocID="{D54DF721-307C-478C-BAB1-23FA816FEA9B}" presName="node" presStyleLbl="node1" presStyleIdx="4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6214260-4370-4649-9D2F-167B7F841824}" type="pres">
      <dgm:prSet presAssocID="{DBD73838-BC40-49CD-AC19-4ABE2674FED3}" presName="sibTrans" presStyleCnt="0"/>
      <dgm:spPr/>
    </dgm:pt>
    <dgm:pt modelId="{384CA234-5C7C-4B7B-9620-3821685E353F}" type="pres">
      <dgm:prSet presAssocID="{1094D315-2DB7-4505-8299-8546CA81362D}" presName="node" presStyleLbl="node1" presStyleIdx="5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C9D0C892-BFAF-4C3B-82D6-BC752FD64869}" srcId="{CE6A2267-35DF-4327-AEC2-08399FDEA147}" destId="{E69C2C4F-F78C-4B19-9208-9AB9B7949D51}" srcOrd="1" destOrd="0" parTransId="{29BEE834-9EBF-4894-97D9-4137596E6628}" sibTransId="{D66C9797-011B-4AFE-AE15-897AAAD05655}"/>
    <dgm:cxn modelId="{BDEB7E0B-FFE5-4280-A2DA-E933F6A5FA75}" srcId="{CE6A2267-35DF-4327-AEC2-08399FDEA147}" destId="{66E33D9E-C7F5-4E1B-A2E2-7E5C3C423391}" srcOrd="2" destOrd="0" parTransId="{B900917E-7CDD-46DA-9B65-B2BE2DFCE909}" sibTransId="{224BF270-4719-462A-828C-A527E0CAF0C4}"/>
    <dgm:cxn modelId="{86C91088-1B50-4FB4-A70F-C0B25B94ADD4}" type="presOf" srcId="{961665EA-2239-4FBE-A535-96E19D6A2F25}" destId="{DAB57367-5AD8-4004-980A-0385D1B8676A}" srcOrd="0" destOrd="0" presId="urn:microsoft.com/office/officeart/2005/8/layout/default"/>
    <dgm:cxn modelId="{BFF3AC5E-C49B-4007-83AB-D9BE24E7E1C6}" type="presOf" srcId="{D54DF721-307C-478C-BAB1-23FA816FEA9B}" destId="{9D9A4B63-8EC4-4282-BFF9-FBFBC655E2F4}" srcOrd="0" destOrd="0" presId="urn:microsoft.com/office/officeart/2005/8/layout/default"/>
    <dgm:cxn modelId="{D67E0C05-E3D2-4B27-BA68-7201D56D2055}" type="presOf" srcId="{66E33D9E-C7F5-4E1B-A2E2-7E5C3C423391}" destId="{E69F4B81-B8EE-4185-831D-66BD6725E26B}" srcOrd="0" destOrd="0" presId="urn:microsoft.com/office/officeart/2005/8/layout/default"/>
    <dgm:cxn modelId="{9397521C-CF18-41B6-98DC-919B3341C15E}" type="presOf" srcId="{CE6A2267-35DF-4327-AEC2-08399FDEA147}" destId="{00B98DA0-0FBB-4624-B4B4-6FD2BB0DCF26}" srcOrd="0" destOrd="0" presId="urn:microsoft.com/office/officeart/2005/8/layout/default"/>
    <dgm:cxn modelId="{00A563CF-6F47-4A58-8A63-BE0858C69E14}" srcId="{CE6A2267-35DF-4327-AEC2-08399FDEA147}" destId="{961665EA-2239-4FBE-A535-96E19D6A2F25}" srcOrd="3" destOrd="0" parTransId="{EEEC2CD1-410A-4752-BC8D-9731FCED66FC}" sibTransId="{0B1961D0-16D2-4903-AF26-AE44A909F4CA}"/>
    <dgm:cxn modelId="{A3AACB19-CACC-456A-80F3-46197564F193}" srcId="{CE6A2267-35DF-4327-AEC2-08399FDEA147}" destId="{D54DF721-307C-478C-BAB1-23FA816FEA9B}" srcOrd="4" destOrd="0" parTransId="{A1C12BF9-E563-4373-98F9-AEB95DD5B31A}" sibTransId="{DBD73838-BC40-49CD-AC19-4ABE2674FED3}"/>
    <dgm:cxn modelId="{6C4DACF3-A197-4778-BFBE-C1CE90CB44BC}" srcId="{CE6A2267-35DF-4327-AEC2-08399FDEA147}" destId="{1094D315-2DB7-4505-8299-8546CA81362D}" srcOrd="5" destOrd="0" parTransId="{B1BFE562-A9DB-44F2-9FED-592A709E67DB}" sibTransId="{4B1B2D12-FD53-4450-9AD8-9014D02862E5}"/>
    <dgm:cxn modelId="{F559D758-2B8E-47D3-AFFA-BFB965F5E85E}" srcId="{CE6A2267-35DF-4327-AEC2-08399FDEA147}" destId="{686C2A97-E288-4139-8AE1-A0D00B635D50}" srcOrd="0" destOrd="0" parTransId="{0C122B00-D5EF-41FF-B77B-728DA9D19C2C}" sibTransId="{7B908C5E-BF52-43C6-A991-9957A66328F1}"/>
    <dgm:cxn modelId="{AC903F8D-E242-467F-A389-30B34F65AC49}" type="presOf" srcId="{E69C2C4F-F78C-4B19-9208-9AB9B7949D51}" destId="{FF5597AA-075A-465E-89F8-32969B99A5A9}" srcOrd="0" destOrd="0" presId="urn:microsoft.com/office/officeart/2005/8/layout/default"/>
    <dgm:cxn modelId="{C44D9C11-E526-47AF-9559-1339797DF9B0}" type="presOf" srcId="{686C2A97-E288-4139-8AE1-A0D00B635D50}" destId="{71D1820F-6467-4181-BBB7-867DB658C8C7}" srcOrd="0" destOrd="0" presId="urn:microsoft.com/office/officeart/2005/8/layout/default"/>
    <dgm:cxn modelId="{86905136-40AF-4EE5-9623-025CFCAA3C96}" type="presOf" srcId="{1094D315-2DB7-4505-8299-8546CA81362D}" destId="{384CA234-5C7C-4B7B-9620-3821685E353F}" srcOrd="0" destOrd="0" presId="urn:microsoft.com/office/officeart/2005/8/layout/default"/>
    <dgm:cxn modelId="{60D13431-570F-463E-BCCD-236396BAA7E3}" type="presParOf" srcId="{00B98DA0-0FBB-4624-B4B4-6FD2BB0DCF26}" destId="{71D1820F-6467-4181-BBB7-867DB658C8C7}" srcOrd="0" destOrd="0" presId="urn:microsoft.com/office/officeart/2005/8/layout/default"/>
    <dgm:cxn modelId="{192D64F5-E1BF-4098-B89C-8169F9123EBC}" type="presParOf" srcId="{00B98DA0-0FBB-4624-B4B4-6FD2BB0DCF26}" destId="{3850F42E-E761-4BBD-9632-62EE1F596C40}" srcOrd="1" destOrd="0" presId="urn:microsoft.com/office/officeart/2005/8/layout/default"/>
    <dgm:cxn modelId="{ED2D1B45-C9C7-4E0A-A6DF-6BFF281804A0}" type="presParOf" srcId="{00B98DA0-0FBB-4624-B4B4-6FD2BB0DCF26}" destId="{FF5597AA-075A-465E-89F8-32969B99A5A9}" srcOrd="2" destOrd="0" presId="urn:microsoft.com/office/officeart/2005/8/layout/default"/>
    <dgm:cxn modelId="{16AB7E37-7A50-4916-9031-BF12DF745A94}" type="presParOf" srcId="{00B98DA0-0FBB-4624-B4B4-6FD2BB0DCF26}" destId="{3F7CE25F-3043-4454-BFA2-C2694436A8AF}" srcOrd="3" destOrd="0" presId="urn:microsoft.com/office/officeart/2005/8/layout/default"/>
    <dgm:cxn modelId="{F9BAE1AE-ECC1-4908-95FC-4A327CA7860F}" type="presParOf" srcId="{00B98DA0-0FBB-4624-B4B4-6FD2BB0DCF26}" destId="{E69F4B81-B8EE-4185-831D-66BD6725E26B}" srcOrd="4" destOrd="0" presId="urn:microsoft.com/office/officeart/2005/8/layout/default"/>
    <dgm:cxn modelId="{ECC939AB-4BD2-4690-9232-2FC85DE1D60E}" type="presParOf" srcId="{00B98DA0-0FBB-4624-B4B4-6FD2BB0DCF26}" destId="{6B00992D-09ED-48A5-B497-FD2F8B3F097D}" srcOrd="5" destOrd="0" presId="urn:microsoft.com/office/officeart/2005/8/layout/default"/>
    <dgm:cxn modelId="{55A5FFFE-122B-4E50-85A1-EBDA9AE0F153}" type="presParOf" srcId="{00B98DA0-0FBB-4624-B4B4-6FD2BB0DCF26}" destId="{DAB57367-5AD8-4004-980A-0385D1B8676A}" srcOrd="6" destOrd="0" presId="urn:microsoft.com/office/officeart/2005/8/layout/default"/>
    <dgm:cxn modelId="{A225AB0C-6D58-41A4-AA8C-96E21C2E8555}" type="presParOf" srcId="{00B98DA0-0FBB-4624-B4B4-6FD2BB0DCF26}" destId="{B025419E-05EA-4A29-A423-F0C3A766EE77}" srcOrd="7" destOrd="0" presId="urn:microsoft.com/office/officeart/2005/8/layout/default"/>
    <dgm:cxn modelId="{316B266A-BAFD-4168-B517-92E372D5C655}" type="presParOf" srcId="{00B98DA0-0FBB-4624-B4B4-6FD2BB0DCF26}" destId="{9D9A4B63-8EC4-4282-BFF9-FBFBC655E2F4}" srcOrd="8" destOrd="0" presId="urn:microsoft.com/office/officeart/2005/8/layout/default"/>
    <dgm:cxn modelId="{1FA1794A-1046-4E56-96AB-EBCCB4BE2AA9}" type="presParOf" srcId="{00B98DA0-0FBB-4624-B4B4-6FD2BB0DCF26}" destId="{46214260-4370-4649-9D2F-167B7F841824}" srcOrd="9" destOrd="0" presId="urn:microsoft.com/office/officeart/2005/8/layout/default"/>
    <dgm:cxn modelId="{5C275994-A0C1-46B6-BB3B-636BCA8DCF79}" type="presParOf" srcId="{00B98DA0-0FBB-4624-B4B4-6FD2BB0DCF26}" destId="{384CA234-5C7C-4B7B-9620-3821685E353F}" srcOrd="10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F66E9719-EF06-47DA-A96B-4E558082AECC}" type="doc">
      <dgm:prSet loTypeId="urn:microsoft.com/office/officeart/2005/8/layout/default" loCatId="list" qsTypeId="urn:microsoft.com/office/officeart/2005/8/quickstyle/3d5" qsCatId="3D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53DBE3BA-7E13-4122-9D75-A76D15991B04}">
      <dgm:prSet phldrT="[Text]"/>
      <dgm:spPr/>
      <dgm:t>
        <a:bodyPr/>
        <a:lstStyle/>
        <a:p>
          <a:r>
            <a:rPr lang="en-US" dirty="0" err="1" smtClean="0"/>
            <a:t>Kognitivni</a:t>
          </a:r>
          <a:r>
            <a:rPr lang="en-US" dirty="0" smtClean="0"/>
            <a:t> </a:t>
          </a:r>
          <a:r>
            <a:rPr lang="en-US" dirty="0" err="1" smtClean="0"/>
            <a:t>kontinuum</a:t>
          </a:r>
          <a:endParaRPr lang="en-US" dirty="0"/>
        </a:p>
      </dgm:t>
    </dgm:pt>
    <dgm:pt modelId="{2F3EF090-0181-4009-8E49-770845227A28}" type="parTrans" cxnId="{4E1C9594-A998-4141-9229-E401CACC3461}">
      <dgm:prSet/>
      <dgm:spPr/>
      <dgm:t>
        <a:bodyPr/>
        <a:lstStyle/>
        <a:p>
          <a:endParaRPr lang="en-US"/>
        </a:p>
      </dgm:t>
    </dgm:pt>
    <dgm:pt modelId="{76088784-40CF-4145-BCC0-091C999E5750}" type="sibTrans" cxnId="{4E1C9594-A998-4141-9229-E401CACC3461}">
      <dgm:prSet/>
      <dgm:spPr/>
      <dgm:t>
        <a:bodyPr/>
        <a:lstStyle/>
        <a:p>
          <a:endParaRPr lang="en-US"/>
        </a:p>
      </dgm:t>
    </dgm:pt>
    <dgm:pt modelId="{8AF4CBF2-A9C8-47F2-9043-0CC91EF9E7D0}">
      <dgm:prSet phldrT="[Text]"/>
      <dgm:spPr/>
      <dgm:t>
        <a:bodyPr/>
        <a:lstStyle/>
        <a:p>
          <a:r>
            <a:rPr lang="en-US" dirty="0" err="1" smtClean="0"/>
            <a:t>Obrazac</a:t>
          </a:r>
          <a:r>
            <a:rPr lang="en-US" dirty="0" smtClean="0"/>
            <a:t> </a:t>
          </a:r>
          <a:r>
            <a:rPr lang="en-US" dirty="0" err="1" smtClean="0"/>
            <a:t>bazičnog</a:t>
          </a:r>
          <a:r>
            <a:rPr lang="en-US" dirty="0" smtClean="0"/>
            <a:t> </a:t>
          </a:r>
          <a:r>
            <a:rPr lang="en-US" dirty="0" err="1" smtClean="0"/>
            <a:t>vjerovanja</a:t>
          </a:r>
          <a:endParaRPr lang="en-US" dirty="0"/>
        </a:p>
      </dgm:t>
    </dgm:pt>
    <dgm:pt modelId="{54D71D36-F150-4F00-8462-358BB9614154}" type="parTrans" cxnId="{F6798454-87B1-4615-BF13-7AE8929E1A61}">
      <dgm:prSet/>
      <dgm:spPr/>
      <dgm:t>
        <a:bodyPr/>
        <a:lstStyle/>
        <a:p>
          <a:endParaRPr lang="en-US"/>
        </a:p>
      </dgm:t>
    </dgm:pt>
    <dgm:pt modelId="{9AD24158-77F5-4D52-9B0A-E4C0093FAE53}" type="sibTrans" cxnId="{F6798454-87B1-4615-BF13-7AE8929E1A61}">
      <dgm:prSet/>
      <dgm:spPr/>
      <dgm:t>
        <a:bodyPr/>
        <a:lstStyle/>
        <a:p>
          <a:endParaRPr lang="en-US"/>
        </a:p>
      </dgm:t>
    </dgm:pt>
    <dgm:pt modelId="{F235195F-9460-40C1-BEA0-DF9366B80BD3}">
      <dgm:prSet phldrT="[Text]"/>
      <dgm:spPr/>
      <dgm:t>
        <a:bodyPr/>
        <a:lstStyle/>
        <a:p>
          <a:r>
            <a:rPr lang="en-US" dirty="0" err="1" smtClean="0"/>
            <a:t>Korištenje</a:t>
          </a:r>
          <a:r>
            <a:rPr lang="en-US" dirty="0" smtClean="0"/>
            <a:t> </a:t>
          </a:r>
          <a:r>
            <a:rPr lang="en-US" dirty="0" err="1" smtClean="0"/>
            <a:t>ekstremnog</a:t>
          </a:r>
          <a:r>
            <a:rPr lang="en-US" dirty="0" smtClean="0"/>
            <a:t> </a:t>
          </a:r>
          <a:r>
            <a:rPr lang="en-US" dirty="0" err="1" smtClean="0"/>
            <a:t>kontrasta</a:t>
          </a:r>
          <a:endParaRPr lang="en-US" dirty="0"/>
        </a:p>
      </dgm:t>
    </dgm:pt>
    <dgm:pt modelId="{596DE948-1FFE-4536-AFCA-03B0B7513A8C}" type="parTrans" cxnId="{40490364-ED06-4584-8CB7-389B552E2E8D}">
      <dgm:prSet/>
      <dgm:spPr/>
      <dgm:t>
        <a:bodyPr/>
        <a:lstStyle/>
        <a:p>
          <a:endParaRPr lang="en-US"/>
        </a:p>
      </dgm:t>
    </dgm:pt>
    <dgm:pt modelId="{7DBB85A9-5DD2-4D9B-9081-690E21DF3C6F}" type="sibTrans" cxnId="{40490364-ED06-4584-8CB7-389B552E2E8D}">
      <dgm:prSet/>
      <dgm:spPr/>
      <dgm:t>
        <a:bodyPr/>
        <a:lstStyle/>
        <a:p>
          <a:endParaRPr lang="en-US"/>
        </a:p>
      </dgm:t>
    </dgm:pt>
    <dgm:pt modelId="{AF08AE48-5287-411B-B0E5-D7B91FFACEAE}">
      <dgm:prSet phldrT="[Text]"/>
      <dgm:spPr/>
      <dgm:t>
        <a:bodyPr/>
        <a:lstStyle/>
        <a:p>
          <a:r>
            <a:rPr lang="en-US" dirty="0" err="1" smtClean="0"/>
            <a:t>Stvaranje</a:t>
          </a:r>
          <a:r>
            <a:rPr lang="en-US" dirty="0" smtClean="0"/>
            <a:t> </a:t>
          </a:r>
          <a:r>
            <a:rPr lang="en-US" dirty="0" err="1" smtClean="0"/>
            <a:t>metafora</a:t>
          </a:r>
          <a:endParaRPr lang="en-US" dirty="0"/>
        </a:p>
      </dgm:t>
    </dgm:pt>
    <dgm:pt modelId="{F9DABBFE-429E-4609-8EFE-0D8502A79377}" type="parTrans" cxnId="{408255AC-9F5F-48C5-977B-BF97BCEEF000}">
      <dgm:prSet/>
      <dgm:spPr/>
      <dgm:t>
        <a:bodyPr/>
        <a:lstStyle/>
        <a:p>
          <a:endParaRPr lang="en-US"/>
        </a:p>
      </dgm:t>
    </dgm:pt>
    <dgm:pt modelId="{21AE4BFF-69D7-4F0B-896A-689295F79346}" type="sibTrans" cxnId="{408255AC-9F5F-48C5-977B-BF97BCEEF000}">
      <dgm:prSet/>
      <dgm:spPr/>
      <dgm:t>
        <a:bodyPr/>
        <a:lstStyle/>
        <a:p>
          <a:endParaRPr lang="en-US"/>
        </a:p>
      </dgm:t>
    </dgm:pt>
    <dgm:pt modelId="{DC3EBD28-C219-4D31-9667-210930BF51F9}">
      <dgm:prSet phldrT="[Text]"/>
      <dgm:spPr/>
      <dgm:t>
        <a:bodyPr/>
        <a:lstStyle/>
        <a:p>
          <a:r>
            <a:rPr lang="en-US" dirty="0" err="1" smtClean="0"/>
            <a:t>Povijesno</a:t>
          </a:r>
          <a:r>
            <a:rPr lang="en-US" dirty="0" smtClean="0"/>
            <a:t> </a:t>
          </a:r>
          <a:r>
            <a:rPr lang="en-US" dirty="0" err="1" smtClean="0"/>
            <a:t>testiranje</a:t>
          </a:r>
          <a:r>
            <a:rPr lang="en-US" dirty="0" smtClean="0"/>
            <a:t> </a:t>
          </a:r>
          <a:r>
            <a:rPr lang="en-US" dirty="0" err="1" smtClean="0"/>
            <a:t>bazičnog</a:t>
          </a:r>
          <a:r>
            <a:rPr lang="en-US" dirty="0" smtClean="0"/>
            <a:t> </a:t>
          </a:r>
          <a:r>
            <a:rPr lang="en-US" dirty="0" err="1" smtClean="0"/>
            <a:t>vjerovanja</a:t>
          </a:r>
          <a:endParaRPr lang="en-US" dirty="0"/>
        </a:p>
      </dgm:t>
    </dgm:pt>
    <dgm:pt modelId="{B23D3EDC-88EE-40AD-AA49-886A559211BB}" type="parTrans" cxnId="{88EA895F-68F3-4F87-A09D-D08D9DF968B0}">
      <dgm:prSet/>
      <dgm:spPr/>
      <dgm:t>
        <a:bodyPr/>
        <a:lstStyle/>
        <a:p>
          <a:endParaRPr lang="en-US"/>
        </a:p>
      </dgm:t>
    </dgm:pt>
    <dgm:pt modelId="{2B41D9D7-3DF3-474A-862F-EA0D46D574E5}" type="sibTrans" cxnId="{88EA895F-68F3-4F87-A09D-D08D9DF968B0}">
      <dgm:prSet/>
      <dgm:spPr/>
      <dgm:t>
        <a:bodyPr/>
        <a:lstStyle/>
        <a:p>
          <a:endParaRPr lang="en-US"/>
        </a:p>
      </dgm:t>
    </dgm:pt>
    <dgm:pt modelId="{E37216CB-B662-411F-B871-0C33599CE875}">
      <dgm:prSet phldrT="[Text]"/>
      <dgm:spPr/>
      <dgm:t>
        <a:bodyPr/>
        <a:lstStyle/>
        <a:p>
          <a:r>
            <a:rPr lang="en-US" dirty="0" err="1" smtClean="0"/>
            <a:t>Restrukturiranje</a:t>
          </a:r>
          <a:r>
            <a:rPr lang="en-US" dirty="0" smtClean="0"/>
            <a:t> </a:t>
          </a:r>
          <a:r>
            <a:rPr lang="en-US" dirty="0" err="1" smtClean="0"/>
            <a:t>ranih</a:t>
          </a:r>
          <a:r>
            <a:rPr lang="en-US" dirty="0" smtClean="0"/>
            <a:t> </a:t>
          </a:r>
          <a:r>
            <a:rPr lang="en-US" dirty="0" err="1" smtClean="0"/>
            <a:t>uspomena</a:t>
          </a:r>
          <a:endParaRPr lang="en-US" dirty="0"/>
        </a:p>
      </dgm:t>
    </dgm:pt>
    <dgm:pt modelId="{973A0E48-8E42-478E-91D7-2B30A072DAAB}" type="parTrans" cxnId="{50DE9D28-7171-4201-B100-242931841F64}">
      <dgm:prSet/>
      <dgm:spPr/>
      <dgm:t>
        <a:bodyPr/>
        <a:lstStyle/>
        <a:p>
          <a:endParaRPr lang="en-US"/>
        </a:p>
      </dgm:t>
    </dgm:pt>
    <dgm:pt modelId="{7E4E9909-F343-41F9-AF2B-2B666A3D0C46}" type="sibTrans" cxnId="{50DE9D28-7171-4201-B100-242931841F64}">
      <dgm:prSet/>
      <dgm:spPr/>
      <dgm:t>
        <a:bodyPr/>
        <a:lstStyle/>
        <a:p>
          <a:endParaRPr lang="en-US"/>
        </a:p>
      </dgm:t>
    </dgm:pt>
    <dgm:pt modelId="{8554A9CF-2F95-46B1-8889-6C8540C9B560}">
      <dgm:prSet phldrT="[Text]"/>
      <dgm:spPr/>
      <dgm:t>
        <a:bodyPr/>
        <a:lstStyle/>
        <a:p>
          <a:r>
            <a:rPr lang="en-US" dirty="0" err="1" smtClean="0"/>
            <a:t>Kartice</a:t>
          </a:r>
          <a:r>
            <a:rPr lang="en-US" dirty="0" smtClean="0"/>
            <a:t> </a:t>
          </a:r>
          <a:r>
            <a:rPr lang="en-US" dirty="0" err="1" smtClean="0"/>
            <a:t>za</a:t>
          </a:r>
          <a:r>
            <a:rPr lang="en-US" dirty="0" smtClean="0"/>
            <a:t> </a:t>
          </a:r>
          <a:r>
            <a:rPr lang="en-US" dirty="0" err="1" smtClean="0"/>
            <a:t>suočavanje</a:t>
          </a:r>
          <a:endParaRPr lang="en-US" dirty="0"/>
        </a:p>
      </dgm:t>
    </dgm:pt>
    <dgm:pt modelId="{671EE63B-DE32-41A3-B8BD-703EC22909F7}" type="parTrans" cxnId="{1B58DC0D-B16D-4BF7-8B62-E8DDC9D7472D}">
      <dgm:prSet/>
      <dgm:spPr/>
      <dgm:t>
        <a:bodyPr/>
        <a:lstStyle/>
        <a:p>
          <a:endParaRPr lang="en-US"/>
        </a:p>
      </dgm:t>
    </dgm:pt>
    <dgm:pt modelId="{B04FF015-6374-4BC5-BBC4-A7B6986FAABE}" type="sibTrans" cxnId="{1B58DC0D-B16D-4BF7-8B62-E8DDC9D7472D}">
      <dgm:prSet/>
      <dgm:spPr/>
      <dgm:t>
        <a:bodyPr/>
        <a:lstStyle/>
        <a:p>
          <a:endParaRPr lang="en-US"/>
        </a:p>
      </dgm:t>
    </dgm:pt>
    <dgm:pt modelId="{D542C974-9091-4F3C-9F39-1C75D71D2959}" type="pres">
      <dgm:prSet presAssocID="{F66E9719-EF06-47DA-A96B-4E558082AECC}" presName="diagram" presStyleCnt="0">
        <dgm:presLayoutVars>
          <dgm:dir/>
          <dgm:resizeHandles val="exact"/>
        </dgm:presLayoutVars>
      </dgm:prSet>
      <dgm:spPr/>
    </dgm:pt>
    <dgm:pt modelId="{7F78A19A-965A-4514-B058-04AB226CC992}" type="pres">
      <dgm:prSet presAssocID="{53DBE3BA-7E13-4122-9D75-A76D15991B04}" presName="node" presStyleLbl="node1" presStyleIdx="0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D51F043-1DC8-4035-A24B-7CF55429DC86}" type="pres">
      <dgm:prSet presAssocID="{76088784-40CF-4145-BCC0-091C999E5750}" presName="sibTrans" presStyleCnt="0"/>
      <dgm:spPr/>
    </dgm:pt>
    <dgm:pt modelId="{E9FEB437-1ACA-4EA0-8107-00DF34FB68EE}" type="pres">
      <dgm:prSet presAssocID="{8AF4CBF2-A9C8-47F2-9043-0CC91EF9E7D0}" presName="node" presStyleLbl="node1" presStyleIdx="1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5E0E04A-019C-4227-97BB-204F34434B15}" type="pres">
      <dgm:prSet presAssocID="{9AD24158-77F5-4D52-9B0A-E4C0093FAE53}" presName="sibTrans" presStyleCnt="0"/>
      <dgm:spPr/>
    </dgm:pt>
    <dgm:pt modelId="{1BE62203-DAAE-4518-AF47-1A094F55EF1D}" type="pres">
      <dgm:prSet presAssocID="{F235195F-9460-40C1-BEA0-DF9366B80BD3}" presName="node" presStyleLbl="node1" presStyleIdx="2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531C02A-D903-43FD-BB08-ECE91DCE98FA}" type="pres">
      <dgm:prSet presAssocID="{7DBB85A9-5DD2-4D9B-9081-690E21DF3C6F}" presName="sibTrans" presStyleCnt="0"/>
      <dgm:spPr/>
    </dgm:pt>
    <dgm:pt modelId="{FA750637-A04D-4A10-A71D-E77A9C1542AF}" type="pres">
      <dgm:prSet presAssocID="{AF08AE48-5287-411B-B0E5-D7B91FFACEAE}" presName="node" presStyleLbl="node1" presStyleIdx="3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C055D08-7DC4-4DFA-B528-44890AFA81B7}" type="pres">
      <dgm:prSet presAssocID="{21AE4BFF-69D7-4F0B-896A-689295F79346}" presName="sibTrans" presStyleCnt="0"/>
      <dgm:spPr/>
    </dgm:pt>
    <dgm:pt modelId="{2278D547-154E-4290-B4A8-B7AEC5B5DCE4}" type="pres">
      <dgm:prSet presAssocID="{DC3EBD28-C219-4D31-9667-210930BF51F9}" presName="node" presStyleLbl="node1" presStyleIdx="4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0E168BE-A4AE-44C5-AE18-F8B13E9351A4}" type="pres">
      <dgm:prSet presAssocID="{2B41D9D7-3DF3-474A-862F-EA0D46D574E5}" presName="sibTrans" presStyleCnt="0"/>
      <dgm:spPr/>
    </dgm:pt>
    <dgm:pt modelId="{D43EB06C-7E0B-4B60-8F33-68E6293A1C46}" type="pres">
      <dgm:prSet presAssocID="{E37216CB-B662-411F-B871-0C33599CE875}" presName="node" presStyleLbl="node1" presStyleIdx="5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CEEE988-6684-4B7E-9854-3F809377D702}" type="pres">
      <dgm:prSet presAssocID="{7E4E9909-F343-41F9-AF2B-2B666A3D0C46}" presName="sibTrans" presStyleCnt="0"/>
      <dgm:spPr/>
    </dgm:pt>
    <dgm:pt modelId="{184F4FD0-803A-42D0-BA3E-F58C1CB95F66}" type="pres">
      <dgm:prSet presAssocID="{8554A9CF-2F95-46B1-8889-6C8540C9B560}" presName="node" presStyleLbl="node1" presStyleIdx="6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40490364-ED06-4584-8CB7-389B552E2E8D}" srcId="{F66E9719-EF06-47DA-A96B-4E558082AECC}" destId="{F235195F-9460-40C1-BEA0-DF9366B80BD3}" srcOrd="2" destOrd="0" parTransId="{596DE948-1FFE-4536-AFCA-03B0B7513A8C}" sibTransId="{7DBB85A9-5DD2-4D9B-9081-690E21DF3C6F}"/>
    <dgm:cxn modelId="{1B58DC0D-B16D-4BF7-8B62-E8DDC9D7472D}" srcId="{F66E9719-EF06-47DA-A96B-4E558082AECC}" destId="{8554A9CF-2F95-46B1-8889-6C8540C9B560}" srcOrd="6" destOrd="0" parTransId="{671EE63B-DE32-41A3-B8BD-703EC22909F7}" sibTransId="{B04FF015-6374-4BC5-BBC4-A7B6986FAABE}"/>
    <dgm:cxn modelId="{F6798454-87B1-4615-BF13-7AE8929E1A61}" srcId="{F66E9719-EF06-47DA-A96B-4E558082AECC}" destId="{8AF4CBF2-A9C8-47F2-9043-0CC91EF9E7D0}" srcOrd="1" destOrd="0" parTransId="{54D71D36-F150-4F00-8462-358BB9614154}" sibTransId="{9AD24158-77F5-4D52-9B0A-E4C0093FAE53}"/>
    <dgm:cxn modelId="{88EA895F-68F3-4F87-A09D-D08D9DF968B0}" srcId="{F66E9719-EF06-47DA-A96B-4E558082AECC}" destId="{DC3EBD28-C219-4D31-9667-210930BF51F9}" srcOrd="4" destOrd="0" parTransId="{B23D3EDC-88EE-40AD-AA49-886A559211BB}" sibTransId="{2B41D9D7-3DF3-474A-862F-EA0D46D574E5}"/>
    <dgm:cxn modelId="{4E1C9594-A998-4141-9229-E401CACC3461}" srcId="{F66E9719-EF06-47DA-A96B-4E558082AECC}" destId="{53DBE3BA-7E13-4122-9D75-A76D15991B04}" srcOrd="0" destOrd="0" parTransId="{2F3EF090-0181-4009-8E49-770845227A28}" sibTransId="{76088784-40CF-4145-BCC0-091C999E5750}"/>
    <dgm:cxn modelId="{0F9DAEDF-A19E-4475-A1B4-446115E671EA}" type="presOf" srcId="{F66E9719-EF06-47DA-A96B-4E558082AECC}" destId="{D542C974-9091-4F3C-9F39-1C75D71D2959}" srcOrd="0" destOrd="0" presId="urn:microsoft.com/office/officeart/2005/8/layout/default"/>
    <dgm:cxn modelId="{A669122C-CA6D-44A5-8D28-5090E5B22507}" type="presOf" srcId="{8AF4CBF2-A9C8-47F2-9043-0CC91EF9E7D0}" destId="{E9FEB437-1ACA-4EA0-8107-00DF34FB68EE}" srcOrd="0" destOrd="0" presId="urn:microsoft.com/office/officeart/2005/8/layout/default"/>
    <dgm:cxn modelId="{408255AC-9F5F-48C5-977B-BF97BCEEF000}" srcId="{F66E9719-EF06-47DA-A96B-4E558082AECC}" destId="{AF08AE48-5287-411B-B0E5-D7B91FFACEAE}" srcOrd="3" destOrd="0" parTransId="{F9DABBFE-429E-4609-8EFE-0D8502A79377}" sibTransId="{21AE4BFF-69D7-4F0B-896A-689295F79346}"/>
    <dgm:cxn modelId="{3DBBD96C-268F-4BF1-8765-37FA78B7E2C1}" type="presOf" srcId="{F235195F-9460-40C1-BEA0-DF9366B80BD3}" destId="{1BE62203-DAAE-4518-AF47-1A094F55EF1D}" srcOrd="0" destOrd="0" presId="urn:microsoft.com/office/officeart/2005/8/layout/default"/>
    <dgm:cxn modelId="{35AD70EE-43E0-4D99-AB87-4BBCCB3CE042}" type="presOf" srcId="{E37216CB-B662-411F-B871-0C33599CE875}" destId="{D43EB06C-7E0B-4B60-8F33-68E6293A1C46}" srcOrd="0" destOrd="0" presId="urn:microsoft.com/office/officeart/2005/8/layout/default"/>
    <dgm:cxn modelId="{E5295EBF-A277-42DD-92F6-5CDD1A2B81BB}" type="presOf" srcId="{53DBE3BA-7E13-4122-9D75-A76D15991B04}" destId="{7F78A19A-965A-4514-B058-04AB226CC992}" srcOrd="0" destOrd="0" presId="urn:microsoft.com/office/officeart/2005/8/layout/default"/>
    <dgm:cxn modelId="{22C02C43-B238-4CAC-B6E8-85661A63E9E7}" type="presOf" srcId="{AF08AE48-5287-411B-B0E5-D7B91FFACEAE}" destId="{FA750637-A04D-4A10-A71D-E77A9C1542AF}" srcOrd="0" destOrd="0" presId="urn:microsoft.com/office/officeart/2005/8/layout/default"/>
    <dgm:cxn modelId="{463EC92F-145B-4040-A95C-67FA9E6EF1AF}" type="presOf" srcId="{8554A9CF-2F95-46B1-8889-6C8540C9B560}" destId="{184F4FD0-803A-42D0-BA3E-F58C1CB95F66}" srcOrd="0" destOrd="0" presId="urn:microsoft.com/office/officeart/2005/8/layout/default"/>
    <dgm:cxn modelId="{3082B826-D99E-4773-9036-D265FB303DA0}" type="presOf" srcId="{DC3EBD28-C219-4D31-9667-210930BF51F9}" destId="{2278D547-154E-4290-B4A8-B7AEC5B5DCE4}" srcOrd="0" destOrd="0" presId="urn:microsoft.com/office/officeart/2005/8/layout/default"/>
    <dgm:cxn modelId="{50DE9D28-7171-4201-B100-242931841F64}" srcId="{F66E9719-EF06-47DA-A96B-4E558082AECC}" destId="{E37216CB-B662-411F-B871-0C33599CE875}" srcOrd="5" destOrd="0" parTransId="{973A0E48-8E42-478E-91D7-2B30A072DAAB}" sibTransId="{7E4E9909-F343-41F9-AF2B-2B666A3D0C46}"/>
    <dgm:cxn modelId="{30F05D96-F15B-4F15-BB0C-153AA474F0B8}" type="presParOf" srcId="{D542C974-9091-4F3C-9F39-1C75D71D2959}" destId="{7F78A19A-965A-4514-B058-04AB226CC992}" srcOrd="0" destOrd="0" presId="urn:microsoft.com/office/officeart/2005/8/layout/default"/>
    <dgm:cxn modelId="{B8F5A547-D8BA-4D81-875C-8E7F2CFFFF83}" type="presParOf" srcId="{D542C974-9091-4F3C-9F39-1C75D71D2959}" destId="{2D51F043-1DC8-4035-A24B-7CF55429DC86}" srcOrd="1" destOrd="0" presId="urn:microsoft.com/office/officeart/2005/8/layout/default"/>
    <dgm:cxn modelId="{5D765C61-864B-4277-961F-EC8C50487D71}" type="presParOf" srcId="{D542C974-9091-4F3C-9F39-1C75D71D2959}" destId="{E9FEB437-1ACA-4EA0-8107-00DF34FB68EE}" srcOrd="2" destOrd="0" presId="urn:microsoft.com/office/officeart/2005/8/layout/default"/>
    <dgm:cxn modelId="{782F8466-74C8-4445-A9D3-0D07A87F6489}" type="presParOf" srcId="{D542C974-9091-4F3C-9F39-1C75D71D2959}" destId="{B5E0E04A-019C-4227-97BB-204F34434B15}" srcOrd="3" destOrd="0" presId="urn:microsoft.com/office/officeart/2005/8/layout/default"/>
    <dgm:cxn modelId="{7E3A4104-3B1E-4991-9580-529087C7D48A}" type="presParOf" srcId="{D542C974-9091-4F3C-9F39-1C75D71D2959}" destId="{1BE62203-DAAE-4518-AF47-1A094F55EF1D}" srcOrd="4" destOrd="0" presId="urn:microsoft.com/office/officeart/2005/8/layout/default"/>
    <dgm:cxn modelId="{A17B786E-8507-4D89-8680-65581F58F548}" type="presParOf" srcId="{D542C974-9091-4F3C-9F39-1C75D71D2959}" destId="{E531C02A-D903-43FD-BB08-ECE91DCE98FA}" srcOrd="5" destOrd="0" presId="urn:microsoft.com/office/officeart/2005/8/layout/default"/>
    <dgm:cxn modelId="{025B427E-159F-4CEB-B7E2-767FD28127BC}" type="presParOf" srcId="{D542C974-9091-4F3C-9F39-1C75D71D2959}" destId="{FA750637-A04D-4A10-A71D-E77A9C1542AF}" srcOrd="6" destOrd="0" presId="urn:microsoft.com/office/officeart/2005/8/layout/default"/>
    <dgm:cxn modelId="{97BAB65C-3AEC-4D0E-B98B-843994CA8E61}" type="presParOf" srcId="{D542C974-9091-4F3C-9F39-1C75D71D2959}" destId="{5C055D08-7DC4-4DFA-B528-44890AFA81B7}" srcOrd="7" destOrd="0" presId="urn:microsoft.com/office/officeart/2005/8/layout/default"/>
    <dgm:cxn modelId="{E4514BFD-491B-4FDF-BABE-B6454FE90309}" type="presParOf" srcId="{D542C974-9091-4F3C-9F39-1C75D71D2959}" destId="{2278D547-154E-4290-B4A8-B7AEC5B5DCE4}" srcOrd="8" destOrd="0" presId="urn:microsoft.com/office/officeart/2005/8/layout/default"/>
    <dgm:cxn modelId="{7E594039-35A4-4F49-950C-8D501EEDBEA4}" type="presParOf" srcId="{D542C974-9091-4F3C-9F39-1C75D71D2959}" destId="{40E168BE-A4AE-44C5-AE18-F8B13E9351A4}" srcOrd="9" destOrd="0" presId="urn:microsoft.com/office/officeart/2005/8/layout/default"/>
    <dgm:cxn modelId="{70921C4A-08F2-470C-AE1E-A2CF2B5E3B09}" type="presParOf" srcId="{D542C974-9091-4F3C-9F39-1C75D71D2959}" destId="{D43EB06C-7E0B-4B60-8F33-68E6293A1C46}" srcOrd="10" destOrd="0" presId="urn:microsoft.com/office/officeart/2005/8/layout/default"/>
    <dgm:cxn modelId="{A4BB2F89-02C7-47FB-A22E-F1776B119D50}" type="presParOf" srcId="{D542C974-9091-4F3C-9F39-1C75D71D2959}" destId="{ACEEE988-6684-4B7E-9854-3F809377D702}" srcOrd="11" destOrd="0" presId="urn:microsoft.com/office/officeart/2005/8/layout/default"/>
    <dgm:cxn modelId="{31D34E9B-AEC2-437F-BE4B-01B593A26FA7}" type="presParOf" srcId="{D542C974-9091-4F3C-9F39-1C75D71D2959}" destId="{184F4FD0-803A-42D0-BA3E-F58C1CB95F66}" srcOrd="12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795B505-73D1-4978-990A-99451ED73ABB}">
      <dsp:nvSpPr>
        <dsp:cNvPr id="0" name=""/>
        <dsp:cNvSpPr/>
      </dsp:nvSpPr>
      <dsp:spPr>
        <a:xfrm>
          <a:off x="729005" y="0"/>
          <a:ext cx="8262062" cy="4023360"/>
        </a:xfrm>
        <a:prstGeom prst="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0F9C8CF-6AE5-4EEF-944C-98E84A3F64CA}">
      <dsp:nvSpPr>
        <dsp:cNvPr id="0" name=""/>
        <dsp:cNvSpPr/>
      </dsp:nvSpPr>
      <dsp:spPr>
        <a:xfrm>
          <a:off x="329381" y="1207008"/>
          <a:ext cx="2916021" cy="160934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kern="1200" dirty="0" smtClean="0"/>
            <a:t>BV: </a:t>
          </a:r>
          <a:r>
            <a:rPr lang="en-US" sz="3200" kern="1200" dirty="0" err="1" smtClean="0"/>
            <a:t>Svijet</a:t>
          </a:r>
          <a:r>
            <a:rPr lang="en-US" sz="3200" kern="1200" dirty="0" smtClean="0"/>
            <a:t> je </a:t>
          </a:r>
          <a:r>
            <a:rPr lang="en-US" sz="3200" kern="1200" dirty="0" err="1" smtClean="0"/>
            <a:t>opasno</a:t>
          </a:r>
          <a:r>
            <a:rPr lang="en-US" sz="3200" kern="1200" dirty="0" smtClean="0"/>
            <a:t> </a:t>
          </a:r>
          <a:r>
            <a:rPr lang="en-US" sz="3200" kern="1200" dirty="0" err="1" smtClean="0"/>
            <a:t>mjesto</a:t>
          </a:r>
          <a:endParaRPr lang="en-US" sz="3200" kern="1200" dirty="0"/>
        </a:p>
      </dsp:txBody>
      <dsp:txXfrm>
        <a:off x="407943" y="1285570"/>
        <a:ext cx="2758897" cy="1452220"/>
      </dsp:txXfrm>
    </dsp:sp>
    <dsp:sp modelId="{9D2A312E-55A1-4945-BB69-CEB983B3DA08}">
      <dsp:nvSpPr>
        <dsp:cNvPr id="0" name=""/>
        <dsp:cNvSpPr/>
      </dsp:nvSpPr>
      <dsp:spPr>
        <a:xfrm>
          <a:off x="3402025" y="1207008"/>
          <a:ext cx="2916021" cy="160934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kern="1200" dirty="0" smtClean="0"/>
            <a:t>PV: Ne </a:t>
          </a:r>
          <a:r>
            <a:rPr lang="en-US" sz="3200" kern="1200" dirty="0" err="1" smtClean="0"/>
            <a:t>smijem</a:t>
          </a:r>
          <a:r>
            <a:rPr lang="en-US" sz="3200" kern="1200" dirty="0" smtClean="0"/>
            <a:t> se </a:t>
          </a:r>
          <a:r>
            <a:rPr lang="en-US" sz="3200" kern="1200" dirty="0" err="1" smtClean="0"/>
            <a:t>dovoditi</a:t>
          </a:r>
          <a:r>
            <a:rPr lang="en-US" sz="3200" kern="1200" dirty="0" smtClean="0"/>
            <a:t> u </a:t>
          </a:r>
          <a:r>
            <a:rPr lang="en-US" sz="3200" kern="1200" dirty="0" err="1" smtClean="0"/>
            <a:t>rizične</a:t>
          </a:r>
          <a:r>
            <a:rPr lang="en-US" sz="3200" kern="1200" dirty="0" smtClean="0"/>
            <a:t> </a:t>
          </a:r>
          <a:r>
            <a:rPr lang="en-US" sz="3200" kern="1200" dirty="0" err="1" smtClean="0"/>
            <a:t>situacije</a:t>
          </a:r>
          <a:endParaRPr lang="en-US" sz="3200" kern="1200" dirty="0"/>
        </a:p>
      </dsp:txBody>
      <dsp:txXfrm>
        <a:off x="3480587" y="1285570"/>
        <a:ext cx="2758897" cy="1452220"/>
      </dsp:txXfrm>
    </dsp:sp>
    <dsp:sp modelId="{2A23AB9B-DE75-4C20-8E88-DDCB51FA7CC5}">
      <dsp:nvSpPr>
        <dsp:cNvPr id="0" name=""/>
        <dsp:cNvSpPr/>
      </dsp:nvSpPr>
      <dsp:spPr>
        <a:xfrm>
          <a:off x="6474669" y="1207008"/>
          <a:ext cx="2916021" cy="160934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kern="1200" dirty="0" smtClean="0"/>
            <a:t>AM: </a:t>
          </a:r>
          <a:r>
            <a:rPr lang="en-US" sz="3200" kern="1200" dirty="0" err="1" smtClean="0"/>
            <a:t>Avion</a:t>
          </a:r>
          <a:r>
            <a:rPr lang="en-US" sz="3200" kern="1200" dirty="0" smtClean="0"/>
            <a:t> </a:t>
          </a:r>
          <a:r>
            <a:rPr lang="en-US" sz="3200" kern="1200" dirty="0" err="1" smtClean="0"/>
            <a:t>će</a:t>
          </a:r>
          <a:r>
            <a:rPr lang="en-US" sz="3200" kern="1200" dirty="0" smtClean="0"/>
            <a:t> se </a:t>
          </a:r>
          <a:r>
            <a:rPr lang="en-US" sz="3200" kern="1200" dirty="0" err="1" smtClean="0"/>
            <a:t>srušiti</a:t>
          </a:r>
          <a:endParaRPr lang="en-US" sz="3200" kern="1200" dirty="0"/>
        </a:p>
      </dsp:txBody>
      <dsp:txXfrm>
        <a:off x="6553231" y="1285570"/>
        <a:ext cx="2758897" cy="145222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2C5BA62-A650-4081-B91A-49E344C96EE5}">
      <dsp:nvSpPr>
        <dsp:cNvPr id="0" name=""/>
        <dsp:cNvSpPr/>
      </dsp:nvSpPr>
      <dsp:spPr>
        <a:xfrm rot="5400000">
          <a:off x="6300432" y="-2713896"/>
          <a:ext cx="618434" cy="6220846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36195" rIns="72390" bIns="36195" numCol="1" spcCol="1270" anchor="ctr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l-PL" sz="1900" kern="1200" dirty="0" smtClean="0"/>
            <a:t>pretpostavke o kategoriji BV </a:t>
          </a:r>
          <a:r>
            <a:rPr lang="en-US" sz="1900" kern="1200" dirty="0" err="1" smtClean="0"/>
            <a:t>koja</a:t>
          </a:r>
          <a:r>
            <a:rPr lang="en-US" sz="1900" kern="1200" dirty="0" smtClean="0"/>
            <a:t> </a:t>
          </a:r>
          <a:r>
            <a:rPr lang="en-US" sz="1900" kern="1200" dirty="0" err="1" smtClean="0"/>
            <a:t>generiraju</a:t>
          </a:r>
          <a:r>
            <a:rPr lang="en-US" sz="1900" kern="1200" dirty="0" smtClean="0"/>
            <a:t> </a:t>
          </a:r>
          <a:r>
            <a:rPr lang="en-US" sz="1900" kern="1200" dirty="0" err="1" smtClean="0"/>
            <a:t>klijentove</a:t>
          </a:r>
          <a:r>
            <a:rPr lang="en-US" sz="1900" kern="1200" dirty="0" smtClean="0"/>
            <a:t> NAM</a:t>
          </a:r>
          <a:endParaRPr lang="en-US" sz="1900" kern="1200" dirty="0"/>
        </a:p>
      </dsp:txBody>
      <dsp:txXfrm rot="-5400000">
        <a:off x="3499227" y="117498"/>
        <a:ext cx="6190657" cy="558056"/>
      </dsp:txXfrm>
    </dsp:sp>
    <dsp:sp modelId="{CC4D5684-9AFC-4345-8678-7A26A653731F}">
      <dsp:nvSpPr>
        <dsp:cNvPr id="0" name=""/>
        <dsp:cNvSpPr/>
      </dsp:nvSpPr>
      <dsp:spPr>
        <a:xfrm>
          <a:off x="0" y="1768"/>
          <a:ext cx="3499226" cy="77304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9540" tIns="64770" rIns="129540" bIns="6477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400" kern="1200" dirty="0" smtClean="0"/>
            <a:t>1. </a:t>
          </a:r>
          <a:r>
            <a:rPr lang="en-US" sz="3400" kern="1200" dirty="0" err="1" smtClean="0"/>
            <a:t>Kategoriziranje</a:t>
          </a:r>
          <a:endParaRPr lang="en-US" sz="3400" kern="1200" dirty="0"/>
        </a:p>
      </dsp:txBody>
      <dsp:txXfrm>
        <a:off x="37737" y="39505"/>
        <a:ext cx="3423752" cy="697569"/>
      </dsp:txXfrm>
    </dsp:sp>
    <dsp:sp modelId="{7E04EC90-29F3-4784-B792-D078B22702E8}">
      <dsp:nvSpPr>
        <dsp:cNvPr id="0" name=""/>
        <dsp:cNvSpPr/>
      </dsp:nvSpPr>
      <dsp:spPr>
        <a:xfrm rot="5400000">
          <a:off x="6300432" y="-1910438"/>
          <a:ext cx="618434" cy="6220846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36195" rIns="72390" bIns="36195" numCol="1" spcCol="1270" anchor="ctr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l-PL" sz="1900" kern="1200" dirty="0" smtClean="0"/>
            <a:t>korištenje tehnika za identifikaciju BV</a:t>
          </a:r>
          <a:r>
            <a:rPr lang="en-US" sz="1900" kern="1200" dirty="0" smtClean="0"/>
            <a:t>             </a:t>
          </a:r>
          <a:endParaRPr lang="en-US" sz="1900" kern="1200" dirty="0"/>
        </a:p>
      </dsp:txBody>
      <dsp:txXfrm rot="-5400000">
        <a:off x="3499227" y="920956"/>
        <a:ext cx="6190657" cy="558056"/>
      </dsp:txXfrm>
    </dsp:sp>
    <dsp:sp modelId="{88E16269-C23E-49C7-8A2F-722D87BA3025}">
      <dsp:nvSpPr>
        <dsp:cNvPr id="0" name=""/>
        <dsp:cNvSpPr/>
      </dsp:nvSpPr>
      <dsp:spPr>
        <a:xfrm>
          <a:off x="0" y="813463"/>
          <a:ext cx="3499226" cy="77304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9540" tIns="64770" rIns="129540" bIns="6477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400" kern="1200" dirty="0" smtClean="0"/>
            <a:t>2. </a:t>
          </a:r>
          <a:r>
            <a:rPr lang="en-US" sz="3400" kern="1200" dirty="0" err="1" smtClean="0"/>
            <a:t>Identificiranje</a:t>
          </a:r>
          <a:endParaRPr lang="en-US" sz="3400" kern="1200" dirty="0"/>
        </a:p>
      </dsp:txBody>
      <dsp:txXfrm>
        <a:off x="37737" y="851200"/>
        <a:ext cx="3423752" cy="697569"/>
      </dsp:txXfrm>
    </dsp:sp>
    <dsp:sp modelId="{270FBF78-70F0-4382-A9BF-9244A7960AC8}">
      <dsp:nvSpPr>
        <dsp:cNvPr id="0" name=""/>
        <dsp:cNvSpPr/>
      </dsp:nvSpPr>
      <dsp:spPr>
        <a:xfrm rot="5400000">
          <a:off x="6300432" y="-1098743"/>
          <a:ext cx="618434" cy="6220846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36195" rIns="72390" bIns="36195" numCol="1" spcCol="1270" anchor="ctr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900" kern="1200" dirty="0" err="1" smtClean="0"/>
            <a:t>klijentu</a:t>
          </a:r>
          <a:r>
            <a:rPr lang="en-US" sz="1900" kern="1200" dirty="0" smtClean="0"/>
            <a:t> </a:t>
          </a:r>
          <a:r>
            <a:rPr lang="en-US" sz="1900" kern="1200" dirty="0" err="1" smtClean="0"/>
            <a:t>predstavljamo</a:t>
          </a:r>
          <a:r>
            <a:rPr lang="en-US" sz="1900" kern="1200" dirty="0" smtClean="0"/>
            <a:t> </a:t>
          </a:r>
          <a:r>
            <a:rPr lang="en-US" sz="1900" kern="1200" dirty="0" err="1" smtClean="0"/>
            <a:t>pretpostavke</a:t>
          </a:r>
          <a:r>
            <a:rPr lang="en-US" sz="1900" kern="1200" dirty="0" smtClean="0"/>
            <a:t> (</a:t>
          </a:r>
          <a:r>
            <a:rPr lang="en-US" sz="1900" kern="1200" dirty="0" err="1" smtClean="0"/>
            <a:t>konceptualizaciju</a:t>
          </a:r>
          <a:r>
            <a:rPr lang="en-US" sz="1900" kern="1200" dirty="0" smtClean="0"/>
            <a:t>) o </a:t>
          </a:r>
          <a:r>
            <a:rPr lang="en-US" sz="1900" kern="1200" dirty="0" err="1" smtClean="0"/>
            <a:t>njegovim</a:t>
          </a:r>
          <a:r>
            <a:rPr lang="en-US" sz="1900" kern="1200" dirty="0" smtClean="0"/>
            <a:t> BV</a:t>
          </a:r>
          <a:endParaRPr lang="en-US" sz="1900" kern="1200" dirty="0"/>
        </a:p>
      </dsp:txBody>
      <dsp:txXfrm rot="-5400000">
        <a:off x="3499227" y="1732651"/>
        <a:ext cx="6190657" cy="558056"/>
      </dsp:txXfrm>
    </dsp:sp>
    <dsp:sp modelId="{728F4383-805C-476E-A5CC-A73372133F2E}">
      <dsp:nvSpPr>
        <dsp:cNvPr id="0" name=""/>
        <dsp:cNvSpPr/>
      </dsp:nvSpPr>
      <dsp:spPr>
        <a:xfrm>
          <a:off x="0" y="1625158"/>
          <a:ext cx="3499226" cy="77304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9540" tIns="64770" rIns="129540" bIns="6477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400" kern="1200" dirty="0" smtClean="0"/>
            <a:t>3. Predstavljanje                               </a:t>
          </a:r>
          <a:endParaRPr lang="en-US" sz="3400" kern="1200" dirty="0"/>
        </a:p>
      </dsp:txBody>
      <dsp:txXfrm>
        <a:off x="37737" y="1662895"/>
        <a:ext cx="3423752" cy="697569"/>
      </dsp:txXfrm>
    </dsp:sp>
    <dsp:sp modelId="{5B41B872-9104-410D-96F9-2E3821163DA5}">
      <dsp:nvSpPr>
        <dsp:cNvPr id="0" name=""/>
        <dsp:cNvSpPr/>
      </dsp:nvSpPr>
      <dsp:spPr>
        <a:xfrm rot="5400000">
          <a:off x="6300432" y="-287048"/>
          <a:ext cx="618434" cy="6220846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36195" rIns="72390" bIns="36195" numCol="1" spcCol="1270" anchor="ctr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900" kern="1200" dirty="0" err="1" smtClean="0"/>
            <a:t>educiranje</a:t>
          </a:r>
          <a:r>
            <a:rPr lang="en-US" sz="1900" kern="1200" dirty="0" smtClean="0"/>
            <a:t> </a:t>
          </a:r>
          <a:r>
            <a:rPr lang="en-US" sz="1900" kern="1200" dirty="0" err="1" smtClean="0"/>
            <a:t>klijenta</a:t>
          </a:r>
          <a:r>
            <a:rPr lang="en-US" sz="1900" kern="1200" dirty="0" smtClean="0"/>
            <a:t> o </a:t>
          </a:r>
          <a:r>
            <a:rPr lang="en-US" sz="1900" kern="1200" dirty="0" err="1" smtClean="0"/>
            <a:t>generalnoj</a:t>
          </a:r>
          <a:r>
            <a:rPr lang="en-US" sz="1900" kern="1200" dirty="0" smtClean="0"/>
            <a:t> </a:t>
          </a:r>
          <a:r>
            <a:rPr lang="en-US" sz="1900" kern="1200" dirty="0" err="1" smtClean="0"/>
            <a:t>prirodi</a:t>
          </a:r>
          <a:r>
            <a:rPr lang="en-US" sz="1900" kern="1200" dirty="0" smtClean="0"/>
            <a:t> BV, </a:t>
          </a:r>
          <a:r>
            <a:rPr lang="en-US" sz="1900" kern="1200" dirty="0" err="1" smtClean="0"/>
            <a:t>zatim</a:t>
          </a:r>
          <a:r>
            <a:rPr lang="en-US" sz="1900" kern="1200" dirty="0" smtClean="0"/>
            <a:t> o </a:t>
          </a:r>
          <a:r>
            <a:rPr lang="en-US" sz="1900" kern="1200" dirty="0" err="1" smtClean="0"/>
            <a:t>njegovim</a:t>
          </a:r>
          <a:r>
            <a:rPr lang="en-US" sz="1900" kern="1200" dirty="0" smtClean="0"/>
            <a:t> </a:t>
          </a:r>
          <a:r>
            <a:rPr lang="en-US" sz="1900" kern="1200" dirty="0" err="1" smtClean="0"/>
            <a:t>specifičnim</a:t>
          </a:r>
          <a:r>
            <a:rPr lang="en-US" sz="1900" kern="1200" dirty="0" smtClean="0"/>
            <a:t> BV </a:t>
          </a:r>
          <a:r>
            <a:rPr lang="en-US" sz="1900" kern="1200" dirty="0" err="1" smtClean="0"/>
            <a:t>te</a:t>
          </a:r>
          <a:r>
            <a:rPr lang="en-US" sz="1900" kern="1200" dirty="0" smtClean="0"/>
            <a:t> </a:t>
          </a:r>
          <a:r>
            <a:rPr lang="en-US" sz="1900" kern="1200" dirty="0" err="1" smtClean="0"/>
            <a:t>njihovim</a:t>
          </a:r>
          <a:r>
            <a:rPr lang="en-US" sz="1900" kern="1200" dirty="0" smtClean="0"/>
            <a:t> </a:t>
          </a:r>
          <a:r>
            <a:rPr lang="en-US" sz="1900" kern="1200" dirty="0" err="1" smtClean="0"/>
            <a:t>posljedicama</a:t>
          </a:r>
          <a:endParaRPr lang="en-US" sz="1900" kern="1200" dirty="0"/>
        </a:p>
      </dsp:txBody>
      <dsp:txXfrm rot="-5400000">
        <a:off x="3499227" y="2544346"/>
        <a:ext cx="6190657" cy="558056"/>
      </dsp:txXfrm>
    </dsp:sp>
    <dsp:sp modelId="{08F2D475-EA45-4FFB-9B8F-A8D073289425}">
      <dsp:nvSpPr>
        <dsp:cNvPr id="0" name=""/>
        <dsp:cNvSpPr/>
      </dsp:nvSpPr>
      <dsp:spPr>
        <a:xfrm>
          <a:off x="0" y="2436853"/>
          <a:ext cx="3499226" cy="77304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9540" tIns="64770" rIns="129540" bIns="6477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400" kern="1200" dirty="0" smtClean="0"/>
            <a:t>4. </a:t>
          </a:r>
          <a:r>
            <a:rPr lang="en-US" sz="3400" kern="1200" dirty="0" err="1" smtClean="0"/>
            <a:t>Educiranje</a:t>
          </a:r>
          <a:endParaRPr lang="en-US" sz="3400" kern="1200" dirty="0" smtClean="0"/>
        </a:p>
      </dsp:txBody>
      <dsp:txXfrm>
        <a:off x="37737" y="2474590"/>
        <a:ext cx="3423752" cy="697569"/>
      </dsp:txXfrm>
    </dsp:sp>
    <dsp:sp modelId="{D5BF98F4-29F6-448B-8794-78099CAC3E69}">
      <dsp:nvSpPr>
        <dsp:cNvPr id="0" name=""/>
        <dsp:cNvSpPr/>
      </dsp:nvSpPr>
      <dsp:spPr>
        <a:xfrm rot="5400000">
          <a:off x="6300432" y="541604"/>
          <a:ext cx="618434" cy="6220846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36195" rIns="72390" bIns="36195" numCol="1" spcCol="1270" anchor="ctr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900" kern="1200" dirty="0" err="1" smtClean="0"/>
            <a:t>modificiranje</a:t>
          </a:r>
          <a:r>
            <a:rPr lang="en-US" sz="1900" kern="1200" dirty="0" smtClean="0"/>
            <a:t> </a:t>
          </a:r>
          <a:r>
            <a:rPr lang="en-US" sz="1900" kern="1200" dirty="0" err="1" smtClean="0"/>
            <a:t>starih</a:t>
          </a:r>
          <a:r>
            <a:rPr lang="en-US" sz="1900" kern="1200" dirty="0" smtClean="0"/>
            <a:t> BV </a:t>
          </a:r>
          <a:r>
            <a:rPr lang="en-US" sz="1900" kern="1200" dirty="0" err="1" smtClean="0"/>
            <a:t>i</a:t>
          </a:r>
          <a:r>
            <a:rPr lang="en-US" sz="1900" kern="1200" dirty="0" smtClean="0"/>
            <a:t> </a:t>
          </a:r>
          <a:r>
            <a:rPr lang="en-US" sz="1900" kern="1200" dirty="0" err="1" smtClean="0"/>
            <a:t>jačanje</a:t>
          </a:r>
          <a:r>
            <a:rPr lang="en-US" sz="1900" kern="1200" dirty="0" smtClean="0"/>
            <a:t> </a:t>
          </a:r>
          <a:r>
            <a:rPr lang="en-US" sz="1900" kern="1200" dirty="0" err="1" smtClean="0"/>
            <a:t>novih</a:t>
          </a:r>
          <a:r>
            <a:rPr lang="en-US" sz="1900" kern="1200" dirty="0" smtClean="0"/>
            <a:t> </a:t>
          </a:r>
          <a:r>
            <a:rPr lang="en-US" sz="1900" kern="1200" dirty="0" err="1" smtClean="0"/>
            <a:t>adaptivnih</a:t>
          </a:r>
          <a:r>
            <a:rPr lang="en-US" sz="1900" kern="1200" dirty="0" smtClean="0"/>
            <a:t> BV</a:t>
          </a:r>
          <a:endParaRPr lang="en-US" sz="1900" kern="1200" dirty="0"/>
        </a:p>
      </dsp:txBody>
      <dsp:txXfrm rot="-5400000">
        <a:off x="3499227" y="3372999"/>
        <a:ext cx="6190657" cy="558056"/>
      </dsp:txXfrm>
    </dsp:sp>
    <dsp:sp modelId="{EA64CF19-F2C7-44CC-B094-3415A2FE198C}">
      <dsp:nvSpPr>
        <dsp:cNvPr id="0" name=""/>
        <dsp:cNvSpPr/>
      </dsp:nvSpPr>
      <dsp:spPr>
        <a:xfrm>
          <a:off x="0" y="3248548"/>
          <a:ext cx="3499226" cy="77304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9540" tIns="64770" rIns="129540" bIns="6477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400" kern="1200" dirty="0" smtClean="0"/>
            <a:t>5. </a:t>
          </a:r>
          <a:r>
            <a:rPr lang="en-US" sz="3400" kern="1200" dirty="0" err="1" smtClean="0"/>
            <a:t>Modificiranje</a:t>
          </a:r>
          <a:endParaRPr lang="en-US" sz="3400" kern="1200" dirty="0" smtClean="0"/>
        </a:p>
      </dsp:txBody>
      <dsp:txXfrm>
        <a:off x="37737" y="3286285"/>
        <a:ext cx="3423752" cy="697569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350B1A2-5E5C-48F9-A987-A26D5619F27C}">
      <dsp:nvSpPr>
        <dsp:cNvPr id="0" name=""/>
        <dsp:cNvSpPr/>
      </dsp:nvSpPr>
      <dsp:spPr>
        <a:xfrm rot="16200000">
          <a:off x="1424384" y="-1424384"/>
          <a:ext cx="2011362" cy="4860131"/>
        </a:xfrm>
        <a:prstGeom prst="round1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84480" tIns="284480" rIns="284480" bIns="28448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000" kern="1200" dirty="0" err="1" smtClean="0"/>
            <a:t>Silazna</a:t>
          </a:r>
          <a:r>
            <a:rPr lang="en-US" sz="4000" kern="1200" dirty="0" smtClean="0"/>
            <a:t> </a:t>
          </a:r>
          <a:r>
            <a:rPr lang="en-US" sz="4000" kern="1200" dirty="0" err="1" smtClean="0"/>
            <a:t>strelica</a:t>
          </a:r>
          <a:endParaRPr lang="en-US" sz="4000" kern="1200" dirty="0"/>
        </a:p>
      </dsp:txBody>
      <dsp:txXfrm rot="5400000">
        <a:off x="-1" y="1"/>
        <a:ext cx="4860131" cy="1508521"/>
      </dsp:txXfrm>
    </dsp:sp>
    <dsp:sp modelId="{67EDB68B-1E95-4D8A-AB74-4E6B314B95A0}">
      <dsp:nvSpPr>
        <dsp:cNvPr id="0" name=""/>
        <dsp:cNvSpPr/>
      </dsp:nvSpPr>
      <dsp:spPr>
        <a:xfrm>
          <a:off x="4860131" y="0"/>
          <a:ext cx="4860131" cy="2011362"/>
        </a:xfrm>
        <a:prstGeom prst="round1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84480" tIns="284480" rIns="284480" bIns="28448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000" kern="1200" dirty="0" err="1" smtClean="0"/>
            <a:t>Traženje</a:t>
          </a:r>
          <a:r>
            <a:rPr lang="en-US" sz="4000" kern="1200" dirty="0" smtClean="0"/>
            <a:t> </a:t>
          </a:r>
          <a:r>
            <a:rPr lang="en-US" sz="4000" kern="1200" dirty="0" err="1" smtClean="0"/>
            <a:t>centralne</a:t>
          </a:r>
          <a:r>
            <a:rPr lang="en-US" sz="4000" kern="1200" dirty="0" smtClean="0"/>
            <a:t> </a:t>
          </a:r>
          <a:r>
            <a:rPr lang="en-US" sz="4000" kern="1200" dirty="0" err="1" smtClean="0"/>
            <a:t>teme</a:t>
          </a:r>
          <a:r>
            <a:rPr lang="en-US" sz="4000" kern="1200" dirty="0" smtClean="0"/>
            <a:t> u AM</a:t>
          </a:r>
          <a:endParaRPr lang="en-US" sz="4000" kern="1200" dirty="0"/>
        </a:p>
      </dsp:txBody>
      <dsp:txXfrm>
        <a:off x="4860131" y="0"/>
        <a:ext cx="4860131" cy="1508521"/>
      </dsp:txXfrm>
    </dsp:sp>
    <dsp:sp modelId="{FA16B39E-2D4A-4D69-A22F-4DC0A76D126E}">
      <dsp:nvSpPr>
        <dsp:cNvPr id="0" name=""/>
        <dsp:cNvSpPr/>
      </dsp:nvSpPr>
      <dsp:spPr>
        <a:xfrm rot="10800000">
          <a:off x="0" y="2011362"/>
          <a:ext cx="4860131" cy="2011362"/>
        </a:xfrm>
        <a:prstGeom prst="round1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84480" tIns="284480" rIns="284480" bIns="28448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000" kern="1200" dirty="0" err="1" smtClean="0"/>
            <a:t>Bazična</a:t>
          </a:r>
          <a:r>
            <a:rPr lang="en-US" sz="4000" kern="1200" dirty="0" smtClean="0"/>
            <a:t> </a:t>
          </a:r>
          <a:r>
            <a:rPr lang="en-US" sz="4000" kern="1200" dirty="0" err="1" smtClean="0"/>
            <a:t>vjerovanja</a:t>
          </a:r>
          <a:r>
            <a:rPr lang="en-US" sz="4000" kern="1200" dirty="0" smtClean="0"/>
            <a:t> </a:t>
          </a:r>
          <a:r>
            <a:rPr lang="en-US" sz="4000" kern="1200" dirty="0" err="1" smtClean="0"/>
            <a:t>izražena</a:t>
          </a:r>
          <a:r>
            <a:rPr lang="en-US" sz="4000" kern="1200" dirty="0" smtClean="0"/>
            <a:t> u </a:t>
          </a:r>
          <a:r>
            <a:rPr lang="en-US" sz="4000" kern="1200" dirty="0" err="1" smtClean="0"/>
            <a:t>obliku</a:t>
          </a:r>
          <a:r>
            <a:rPr lang="en-US" sz="4000" kern="1200" dirty="0" smtClean="0"/>
            <a:t> AM</a:t>
          </a:r>
          <a:endParaRPr lang="en-US" sz="4000" kern="1200" dirty="0"/>
        </a:p>
      </dsp:txBody>
      <dsp:txXfrm rot="10800000">
        <a:off x="0" y="2514203"/>
        <a:ext cx="4860131" cy="1508521"/>
      </dsp:txXfrm>
    </dsp:sp>
    <dsp:sp modelId="{1A63AE40-8100-4E82-BAF3-8977B40F0691}">
      <dsp:nvSpPr>
        <dsp:cNvPr id="0" name=""/>
        <dsp:cNvSpPr/>
      </dsp:nvSpPr>
      <dsp:spPr>
        <a:xfrm rot="5400000">
          <a:off x="6284515" y="586978"/>
          <a:ext cx="2011362" cy="4860131"/>
        </a:xfrm>
        <a:prstGeom prst="round1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84480" tIns="284480" rIns="284480" bIns="28448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000" kern="1200" dirty="0" err="1" smtClean="0"/>
            <a:t>Direktno</a:t>
          </a:r>
          <a:r>
            <a:rPr lang="en-US" sz="4000" kern="1200" dirty="0" smtClean="0"/>
            <a:t> </a:t>
          </a:r>
          <a:r>
            <a:rPr lang="en-US" sz="4000" kern="1200" dirty="0" err="1" smtClean="0"/>
            <a:t>izazivanje</a:t>
          </a:r>
          <a:r>
            <a:rPr lang="en-US" sz="4000" kern="1200" dirty="0" smtClean="0"/>
            <a:t> </a:t>
          </a:r>
          <a:r>
            <a:rPr lang="en-US" sz="4000" kern="1200" dirty="0" err="1" smtClean="0"/>
            <a:t>bazičnog</a:t>
          </a:r>
          <a:r>
            <a:rPr lang="en-US" sz="4000" kern="1200" dirty="0" smtClean="0"/>
            <a:t> </a:t>
          </a:r>
          <a:r>
            <a:rPr lang="en-US" sz="4000" kern="1200" dirty="0" err="1" smtClean="0"/>
            <a:t>vjerovanja</a:t>
          </a:r>
          <a:endParaRPr lang="en-US" sz="4000" kern="1200" dirty="0"/>
        </a:p>
      </dsp:txBody>
      <dsp:txXfrm rot="-5400000">
        <a:off x="4860130" y="2514203"/>
        <a:ext cx="4860131" cy="1508521"/>
      </dsp:txXfrm>
    </dsp:sp>
    <dsp:sp modelId="{8B9C8F1F-BF93-4FBA-A5CB-3E96095B9AF1}">
      <dsp:nvSpPr>
        <dsp:cNvPr id="0" name=""/>
        <dsp:cNvSpPr/>
      </dsp:nvSpPr>
      <dsp:spPr>
        <a:xfrm>
          <a:off x="3402091" y="1508521"/>
          <a:ext cx="2916078" cy="1005681"/>
        </a:xfrm>
        <a:prstGeom prst="roundRect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U </a:t>
          </a:r>
          <a:r>
            <a:rPr lang="en-US" sz="2000" kern="1200" dirty="0" err="1" smtClean="0"/>
            <a:t>ranoj</a:t>
          </a:r>
          <a:r>
            <a:rPr lang="en-US" sz="2000" kern="1200" dirty="0" smtClean="0"/>
            <a:t> </a:t>
          </a:r>
          <a:r>
            <a:rPr lang="en-US" sz="2000" kern="1200" dirty="0" err="1" smtClean="0"/>
            <a:t>fazi</a:t>
          </a:r>
          <a:r>
            <a:rPr lang="en-US" sz="2000" kern="1200" dirty="0" smtClean="0"/>
            <a:t> – </a:t>
          </a:r>
          <a:r>
            <a:rPr lang="en-US" sz="2000" kern="1200" dirty="0" err="1" smtClean="0"/>
            <a:t>konceptualizacija</a:t>
          </a:r>
          <a:r>
            <a:rPr lang="en-US" sz="2000" kern="1200" dirty="0" smtClean="0"/>
            <a:t>, </a:t>
          </a:r>
          <a:r>
            <a:rPr lang="en-US" sz="2000" kern="1200" dirty="0" err="1" smtClean="0"/>
            <a:t>planiranje</a:t>
          </a:r>
          <a:endParaRPr lang="en-US" sz="2000" kern="1200" dirty="0"/>
        </a:p>
      </dsp:txBody>
      <dsp:txXfrm>
        <a:off x="3451184" y="1557614"/>
        <a:ext cx="2817892" cy="907495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1D1820F-6467-4181-BBB7-867DB658C8C7}">
      <dsp:nvSpPr>
        <dsp:cNvPr id="0" name=""/>
        <dsp:cNvSpPr/>
      </dsp:nvSpPr>
      <dsp:spPr>
        <a:xfrm>
          <a:off x="0" y="36934"/>
          <a:ext cx="3037581" cy="1822549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lvl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500" kern="1200" dirty="0" err="1" smtClean="0"/>
            <a:t>Sokratovski</a:t>
          </a:r>
          <a:r>
            <a:rPr lang="en-US" sz="3500" kern="1200" dirty="0" smtClean="0"/>
            <a:t> </a:t>
          </a:r>
          <a:r>
            <a:rPr lang="en-US" sz="3500" kern="1200" dirty="0" err="1" smtClean="0"/>
            <a:t>dijalog</a:t>
          </a:r>
          <a:endParaRPr lang="en-US" sz="3500" kern="1200" dirty="0"/>
        </a:p>
      </dsp:txBody>
      <dsp:txXfrm>
        <a:off x="0" y="36934"/>
        <a:ext cx="3037581" cy="1822549"/>
      </dsp:txXfrm>
    </dsp:sp>
    <dsp:sp modelId="{FF5597AA-075A-465E-89F8-32969B99A5A9}">
      <dsp:nvSpPr>
        <dsp:cNvPr id="0" name=""/>
        <dsp:cNvSpPr/>
      </dsp:nvSpPr>
      <dsp:spPr>
        <a:xfrm>
          <a:off x="3341340" y="36934"/>
          <a:ext cx="3037581" cy="1822549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lvl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500" kern="1200" dirty="0" err="1" smtClean="0"/>
            <a:t>Istraživanje</a:t>
          </a:r>
          <a:r>
            <a:rPr lang="en-US" sz="3500" kern="1200" dirty="0" smtClean="0"/>
            <a:t> </a:t>
          </a:r>
          <a:r>
            <a:rPr lang="en-US" sz="3500" kern="1200" dirty="0" err="1" smtClean="0"/>
            <a:t>prednosti</a:t>
          </a:r>
          <a:r>
            <a:rPr lang="en-US" sz="3500" kern="1200" dirty="0" smtClean="0"/>
            <a:t> </a:t>
          </a:r>
          <a:r>
            <a:rPr lang="en-US" sz="3500" kern="1200" dirty="0" err="1" smtClean="0"/>
            <a:t>i</a:t>
          </a:r>
          <a:r>
            <a:rPr lang="en-US" sz="3500" kern="1200" dirty="0" smtClean="0"/>
            <a:t> </a:t>
          </a:r>
          <a:r>
            <a:rPr lang="en-US" sz="3500" kern="1200" dirty="0" err="1" smtClean="0"/>
            <a:t>nedostataka</a:t>
          </a:r>
          <a:endParaRPr lang="en-US" sz="3500" kern="1200" dirty="0"/>
        </a:p>
      </dsp:txBody>
      <dsp:txXfrm>
        <a:off x="3341340" y="36934"/>
        <a:ext cx="3037581" cy="1822549"/>
      </dsp:txXfrm>
    </dsp:sp>
    <dsp:sp modelId="{E69F4B81-B8EE-4185-831D-66BD6725E26B}">
      <dsp:nvSpPr>
        <dsp:cNvPr id="0" name=""/>
        <dsp:cNvSpPr/>
      </dsp:nvSpPr>
      <dsp:spPr>
        <a:xfrm>
          <a:off x="6682680" y="36934"/>
          <a:ext cx="3037581" cy="1822549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lvl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500" kern="1200" dirty="0" err="1" smtClean="0"/>
            <a:t>Racionalno-emocionalno</a:t>
          </a:r>
          <a:r>
            <a:rPr lang="en-US" sz="3500" kern="1200" dirty="0" smtClean="0"/>
            <a:t> </a:t>
          </a:r>
          <a:r>
            <a:rPr lang="en-US" sz="3500" kern="1200" dirty="0" err="1" smtClean="0"/>
            <a:t>igranje</a:t>
          </a:r>
          <a:r>
            <a:rPr lang="en-US" sz="3500" kern="1200" dirty="0" smtClean="0"/>
            <a:t> </a:t>
          </a:r>
          <a:r>
            <a:rPr lang="en-US" sz="3500" kern="1200" dirty="0" err="1" smtClean="0"/>
            <a:t>uloga</a:t>
          </a:r>
          <a:endParaRPr lang="en-US" sz="3500" kern="1200" dirty="0"/>
        </a:p>
      </dsp:txBody>
      <dsp:txXfrm>
        <a:off x="6682680" y="36934"/>
        <a:ext cx="3037581" cy="1822549"/>
      </dsp:txXfrm>
    </dsp:sp>
    <dsp:sp modelId="{DAB57367-5AD8-4004-980A-0385D1B8676A}">
      <dsp:nvSpPr>
        <dsp:cNvPr id="0" name=""/>
        <dsp:cNvSpPr/>
      </dsp:nvSpPr>
      <dsp:spPr>
        <a:xfrm>
          <a:off x="0" y="2072624"/>
          <a:ext cx="3037581" cy="1822549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lvl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500" kern="1200" dirty="0" err="1" smtClean="0"/>
            <a:t>Ponašanje</a:t>
          </a:r>
          <a:r>
            <a:rPr lang="en-US" sz="3500" kern="1200" dirty="0" smtClean="0"/>
            <a:t> </a:t>
          </a:r>
          <a:r>
            <a:rPr lang="en-US" sz="3500" u="none" kern="1200" dirty="0" smtClean="0"/>
            <a:t>“</a:t>
          </a:r>
          <a:r>
            <a:rPr lang="en-US" sz="3500" i="1" u="none" kern="1200" dirty="0" err="1" smtClean="0"/>
            <a:t>kao</a:t>
          </a:r>
          <a:r>
            <a:rPr lang="en-US" sz="3500" i="1" u="none" kern="1200" dirty="0" smtClean="0"/>
            <a:t> da”</a:t>
          </a:r>
          <a:endParaRPr lang="en-US" sz="3500" i="1" u="none" kern="1200" dirty="0"/>
        </a:p>
      </dsp:txBody>
      <dsp:txXfrm>
        <a:off x="0" y="2072624"/>
        <a:ext cx="3037581" cy="1822549"/>
      </dsp:txXfrm>
    </dsp:sp>
    <dsp:sp modelId="{9D9A4B63-8EC4-4282-BFF9-FBFBC655E2F4}">
      <dsp:nvSpPr>
        <dsp:cNvPr id="0" name=""/>
        <dsp:cNvSpPr/>
      </dsp:nvSpPr>
      <dsp:spPr>
        <a:xfrm>
          <a:off x="3341340" y="2163241"/>
          <a:ext cx="3037581" cy="1822549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lvl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500" kern="1200" dirty="0" err="1" smtClean="0"/>
            <a:t>Ponašajni</a:t>
          </a:r>
          <a:r>
            <a:rPr lang="en-US" sz="3500" kern="1200" dirty="0" smtClean="0"/>
            <a:t> </a:t>
          </a:r>
          <a:r>
            <a:rPr lang="en-US" sz="3500" kern="1200" dirty="0" err="1" smtClean="0"/>
            <a:t>eksperiment</a:t>
          </a:r>
          <a:endParaRPr lang="en-US" sz="3500" kern="1200" dirty="0"/>
        </a:p>
      </dsp:txBody>
      <dsp:txXfrm>
        <a:off x="3341340" y="2163241"/>
        <a:ext cx="3037581" cy="1822549"/>
      </dsp:txXfrm>
    </dsp:sp>
    <dsp:sp modelId="{384CA234-5C7C-4B7B-9620-3821685E353F}">
      <dsp:nvSpPr>
        <dsp:cNvPr id="0" name=""/>
        <dsp:cNvSpPr/>
      </dsp:nvSpPr>
      <dsp:spPr>
        <a:xfrm>
          <a:off x="6682680" y="2163241"/>
          <a:ext cx="3037581" cy="1822549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lvl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500" kern="1200" dirty="0" err="1" smtClean="0"/>
            <a:t>Samootkrivanje</a:t>
          </a:r>
          <a:endParaRPr lang="en-US" sz="3500" kern="1200" dirty="0"/>
        </a:p>
      </dsp:txBody>
      <dsp:txXfrm>
        <a:off x="6682680" y="2163241"/>
        <a:ext cx="3037581" cy="1822549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F78A19A-965A-4514-B058-04AB226CC992}">
      <dsp:nvSpPr>
        <dsp:cNvPr id="0" name=""/>
        <dsp:cNvSpPr/>
      </dsp:nvSpPr>
      <dsp:spPr>
        <a:xfrm>
          <a:off x="2847" y="542881"/>
          <a:ext cx="2259201" cy="135552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kern="1200" dirty="0" err="1" smtClean="0"/>
            <a:t>Kognitivni</a:t>
          </a:r>
          <a:r>
            <a:rPr lang="en-US" sz="2300" kern="1200" dirty="0" smtClean="0"/>
            <a:t> </a:t>
          </a:r>
          <a:r>
            <a:rPr lang="en-US" sz="2300" kern="1200" dirty="0" err="1" smtClean="0"/>
            <a:t>kontinuum</a:t>
          </a:r>
          <a:endParaRPr lang="en-US" sz="2300" kern="1200" dirty="0"/>
        </a:p>
      </dsp:txBody>
      <dsp:txXfrm>
        <a:off x="2847" y="542881"/>
        <a:ext cx="2259201" cy="1355520"/>
      </dsp:txXfrm>
    </dsp:sp>
    <dsp:sp modelId="{E9FEB437-1ACA-4EA0-8107-00DF34FB68EE}">
      <dsp:nvSpPr>
        <dsp:cNvPr id="0" name=""/>
        <dsp:cNvSpPr/>
      </dsp:nvSpPr>
      <dsp:spPr>
        <a:xfrm>
          <a:off x="2487969" y="542881"/>
          <a:ext cx="2259201" cy="135552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kern="1200" dirty="0" err="1" smtClean="0"/>
            <a:t>Obrazac</a:t>
          </a:r>
          <a:r>
            <a:rPr lang="en-US" sz="2300" kern="1200" dirty="0" smtClean="0"/>
            <a:t> </a:t>
          </a:r>
          <a:r>
            <a:rPr lang="en-US" sz="2300" kern="1200" dirty="0" err="1" smtClean="0"/>
            <a:t>bazičnog</a:t>
          </a:r>
          <a:r>
            <a:rPr lang="en-US" sz="2300" kern="1200" dirty="0" smtClean="0"/>
            <a:t> </a:t>
          </a:r>
          <a:r>
            <a:rPr lang="en-US" sz="2300" kern="1200" dirty="0" err="1" smtClean="0"/>
            <a:t>vjerovanja</a:t>
          </a:r>
          <a:endParaRPr lang="en-US" sz="2300" kern="1200" dirty="0"/>
        </a:p>
      </dsp:txBody>
      <dsp:txXfrm>
        <a:off x="2487969" y="542881"/>
        <a:ext cx="2259201" cy="1355520"/>
      </dsp:txXfrm>
    </dsp:sp>
    <dsp:sp modelId="{1BE62203-DAAE-4518-AF47-1A094F55EF1D}">
      <dsp:nvSpPr>
        <dsp:cNvPr id="0" name=""/>
        <dsp:cNvSpPr/>
      </dsp:nvSpPr>
      <dsp:spPr>
        <a:xfrm>
          <a:off x="4973091" y="542881"/>
          <a:ext cx="2259201" cy="135552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kern="1200" dirty="0" err="1" smtClean="0"/>
            <a:t>Korištenje</a:t>
          </a:r>
          <a:r>
            <a:rPr lang="en-US" sz="2300" kern="1200" dirty="0" smtClean="0"/>
            <a:t> </a:t>
          </a:r>
          <a:r>
            <a:rPr lang="en-US" sz="2300" kern="1200" dirty="0" err="1" smtClean="0"/>
            <a:t>ekstremnog</a:t>
          </a:r>
          <a:r>
            <a:rPr lang="en-US" sz="2300" kern="1200" dirty="0" smtClean="0"/>
            <a:t> </a:t>
          </a:r>
          <a:r>
            <a:rPr lang="en-US" sz="2300" kern="1200" dirty="0" err="1" smtClean="0"/>
            <a:t>kontrasta</a:t>
          </a:r>
          <a:endParaRPr lang="en-US" sz="2300" kern="1200" dirty="0"/>
        </a:p>
      </dsp:txBody>
      <dsp:txXfrm>
        <a:off x="4973091" y="542881"/>
        <a:ext cx="2259201" cy="1355520"/>
      </dsp:txXfrm>
    </dsp:sp>
    <dsp:sp modelId="{FA750637-A04D-4A10-A71D-E77A9C1542AF}">
      <dsp:nvSpPr>
        <dsp:cNvPr id="0" name=""/>
        <dsp:cNvSpPr/>
      </dsp:nvSpPr>
      <dsp:spPr>
        <a:xfrm>
          <a:off x="7458212" y="542881"/>
          <a:ext cx="2259201" cy="135552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kern="1200" dirty="0" err="1" smtClean="0"/>
            <a:t>Stvaranje</a:t>
          </a:r>
          <a:r>
            <a:rPr lang="en-US" sz="2300" kern="1200" dirty="0" smtClean="0"/>
            <a:t> </a:t>
          </a:r>
          <a:r>
            <a:rPr lang="en-US" sz="2300" kern="1200" dirty="0" err="1" smtClean="0"/>
            <a:t>metafora</a:t>
          </a:r>
          <a:endParaRPr lang="en-US" sz="2300" kern="1200" dirty="0"/>
        </a:p>
      </dsp:txBody>
      <dsp:txXfrm>
        <a:off x="7458212" y="542881"/>
        <a:ext cx="2259201" cy="1355520"/>
      </dsp:txXfrm>
    </dsp:sp>
    <dsp:sp modelId="{2278D547-154E-4290-B4A8-B7AEC5B5DCE4}">
      <dsp:nvSpPr>
        <dsp:cNvPr id="0" name=""/>
        <dsp:cNvSpPr/>
      </dsp:nvSpPr>
      <dsp:spPr>
        <a:xfrm>
          <a:off x="1245408" y="2124322"/>
          <a:ext cx="2259201" cy="135552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kern="1200" dirty="0" err="1" smtClean="0"/>
            <a:t>Povijesno</a:t>
          </a:r>
          <a:r>
            <a:rPr lang="en-US" sz="2300" kern="1200" dirty="0" smtClean="0"/>
            <a:t> </a:t>
          </a:r>
          <a:r>
            <a:rPr lang="en-US" sz="2300" kern="1200" dirty="0" err="1" smtClean="0"/>
            <a:t>testiranje</a:t>
          </a:r>
          <a:r>
            <a:rPr lang="en-US" sz="2300" kern="1200" dirty="0" smtClean="0"/>
            <a:t> </a:t>
          </a:r>
          <a:r>
            <a:rPr lang="en-US" sz="2300" kern="1200" dirty="0" err="1" smtClean="0"/>
            <a:t>bazičnog</a:t>
          </a:r>
          <a:r>
            <a:rPr lang="en-US" sz="2300" kern="1200" dirty="0" smtClean="0"/>
            <a:t> </a:t>
          </a:r>
          <a:r>
            <a:rPr lang="en-US" sz="2300" kern="1200" dirty="0" err="1" smtClean="0"/>
            <a:t>vjerovanja</a:t>
          </a:r>
          <a:endParaRPr lang="en-US" sz="2300" kern="1200" dirty="0"/>
        </a:p>
      </dsp:txBody>
      <dsp:txXfrm>
        <a:off x="1245408" y="2124322"/>
        <a:ext cx="2259201" cy="1355520"/>
      </dsp:txXfrm>
    </dsp:sp>
    <dsp:sp modelId="{D43EB06C-7E0B-4B60-8F33-68E6293A1C46}">
      <dsp:nvSpPr>
        <dsp:cNvPr id="0" name=""/>
        <dsp:cNvSpPr/>
      </dsp:nvSpPr>
      <dsp:spPr>
        <a:xfrm>
          <a:off x="3730530" y="2124322"/>
          <a:ext cx="2259201" cy="135552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kern="1200" dirty="0" err="1" smtClean="0"/>
            <a:t>Restrukturiranje</a:t>
          </a:r>
          <a:r>
            <a:rPr lang="en-US" sz="2300" kern="1200" dirty="0" smtClean="0"/>
            <a:t> </a:t>
          </a:r>
          <a:r>
            <a:rPr lang="en-US" sz="2300" kern="1200" dirty="0" err="1" smtClean="0"/>
            <a:t>ranih</a:t>
          </a:r>
          <a:r>
            <a:rPr lang="en-US" sz="2300" kern="1200" dirty="0" smtClean="0"/>
            <a:t> </a:t>
          </a:r>
          <a:r>
            <a:rPr lang="en-US" sz="2300" kern="1200" dirty="0" err="1" smtClean="0"/>
            <a:t>uspomena</a:t>
          </a:r>
          <a:endParaRPr lang="en-US" sz="2300" kern="1200" dirty="0"/>
        </a:p>
      </dsp:txBody>
      <dsp:txXfrm>
        <a:off x="3730530" y="2124322"/>
        <a:ext cx="2259201" cy="1355520"/>
      </dsp:txXfrm>
    </dsp:sp>
    <dsp:sp modelId="{184F4FD0-803A-42D0-BA3E-F58C1CB95F66}">
      <dsp:nvSpPr>
        <dsp:cNvPr id="0" name=""/>
        <dsp:cNvSpPr/>
      </dsp:nvSpPr>
      <dsp:spPr>
        <a:xfrm>
          <a:off x="6215651" y="2124322"/>
          <a:ext cx="2259201" cy="135552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kern="1200" dirty="0" err="1" smtClean="0"/>
            <a:t>Kartice</a:t>
          </a:r>
          <a:r>
            <a:rPr lang="en-US" sz="2300" kern="1200" dirty="0" smtClean="0"/>
            <a:t> </a:t>
          </a:r>
          <a:r>
            <a:rPr lang="en-US" sz="2300" kern="1200" dirty="0" err="1" smtClean="0"/>
            <a:t>za</a:t>
          </a:r>
          <a:r>
            <a:rPr lang="en-US" sz="2300" kern="1200" dirty="0" smtClean="0"/>
            <a:t> </a:t>
          </a:r>
          <a:r>
            <a:rPr lang="en-US" sz="2300" kern="1200" dirty="0" err="1" smtClean="0"/>
            <a:t>suočavanje</a:t>
          </a:r>
          <a:endParaRPr lang="en-US" sz="2300" kern="1200" dirty="0"/>
        </a:p>
      </dsp:txBody>
      <dsp:txXfrm>
        <a:off x="6215651" y="2124322"/>
        <a:ext cx="2259201" cy="135552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matrix1">
  <dgm:title val=""/>
  <dgm:desc val=""/>
  <dgm:catLst>
    <dgm:cat type="matrix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clrData>
  <dgm:layoutNode name="diagram">
    <dgm:varLst>
      <dgm:chMax val="1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ctrX" for="ch" forName="matrix" refType="w" fact="0.5"/>
      <dgm:constr type="ctrY" for="ch" forName="matrix" refType="h" fact="0.5"/>
      <dgm:constr type="w" for="ch" forName="matrix" refType="w"/>
      <dgm:constr type="h" for="ch" forName="matrix" refType="h"/>
      <dgm:constr type="ctrX" for="ch" forName="centerTile" refType="w" fact="0.5"/>
      <dgm:constr type="ctrY" for="ch" forName="centerTile" refType="h" fact="0.5"/>
      <dgm:constr type="w" for="ch" forName="centerTile" refType="w" fact="0.3"/>
      <dgm:constr type="h" for="ch" forName="centerTile" refType="h" fact="0.25"/>
      <dgm:constr type="primFontSz" for="des" ptType="node" op="equ" val="65"/>
    </dgm:constrLst>
    <dgm:ruleLst/>
    <dgm:choose name="Name0">
      <dgm:if name="Name1" axis="ch" ptType="node" func="cnt" op="gte" val="1">
        <dgm:layoutNode name="matrix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l" for="ch" forName="tile1"/>
            <dgm:constr type="t" for="ch" forName="tile1"/>
            <dgm:constr type="r" for="ch" forName="tile1" refType="w" fact="0.5"/>
            <dgm:constr type="b" for="ch" forName="tile1" refType="h" fact="0.5"/>
            <dgm:constr type="l" for="ch" forName="tile1text" refType="l" refFor="ch" refForName="tile1"/>
            <dgm:constr type="t" for="ch" forName="tile1text" refType="t" refFor="ch" refForName="tile1"/>
            <dgm:constr type="w" for="ch" forName="tile1text" refType="w" refFor="ch" refForName="tile1"/>
            <dgm:constr type="h" for="ch" forName="tile1text" refType="h" refFor="ch" refForName="tile1" fact="0.75"/>
            <dgm:constr type="r" for="ch" forName="tile2" refType="w"/>
            <dgm:constr type="t" for="ch" forName="tile2"/>
            <dgm:constr type="l" for="ch" forName="tile2" refType="w" fact="0.5"/>
            <dgm:constr type="b" for="ch" forName="tile2" refType="h" fact="0.5"/>
            <dgm:constr type="r" for="ch" forName="tile2text" refType="r" refFor="ch" refForName="tile2"/>
            <dgm:constr type="t" for="ch" forName="tile2text" refType="t" refFor="ch" refForName="tile2"/>
            <dgm:constr type="w" for="ch" forName="tile2text" refType="w" refFor="ch" refForName="tile2"/>
            <dgm:constr type="h" for="ch" forName="tile2text" refType="h" refFor="ch" refForName="tile2" fact="0.75"/>
            <dgm:constr type="l" for="ch" forName="tile3"/>
            <dgm:constr type="b" for="ch" forName="tile3" refType="h"/>
            <dgm:constr type="r" for="ch" forName="tile3" refType="w" fact="0.5"/>
            <dgm:constr type="t" for="ch" forName="tile3" refType="h" fact="0.5"/>
            <dgm:constr type="l" for="ch" forName="tile3text" refType="l" refFor="ch" refForName="tile3"/>
            <dgm:constr type="b" for="ch" forName="tile3text" refType="b" refFor="ch" refForName="tile3"/>
            <dgm:constr type="w" for="ch" forName="tile3text" refType="w" refFor="ch" refForName="tile3"/>
            <dgm:constr type="h" for="ch" forName="tile3text" refType="h" refFor="ch" refForName="tile3" fact="0.75"/>
            <dgm:constr type="r" for="ch" forName="tile4" refType="w"/>
            <dgm:constr type="b" for="ch" forName="tile4" refType="h"/>
            <dgm:constr type="l" for="ch" forName="tile4" refType="w" fact="0.5"/>
            <dgm:constr type="t" for="ch" forName="tile4" refType="h" fact="0.5"/>
            <dgm:constr type="r" for="ch" forName="tile4text" refType="r" refFor="ch" refForName="tile4"/>
            <dgm:constr type="b" for="ch" forName="tile4text" refType="b" refFor="ch" refForName="tile4"/>
            <dgm:constr type="w" for="ch" forName="tile4text" refType="w" refFor="ch" refForName="tile4"/>
            <dgm:constr type="h" for="ch" forName="tile4text" refType="h" refFor="ch" refForName="tile4" fact="0.75"/>
          </dgm:constrLst>
          <dgm:ruleLst/>
          <dgm:layoutNode name="tile1" styleLbl="node1">
            <dgm:alg type="sp"/>
            <dgm:shape xmlns:r="http://schemas.openxmlformats.org/officeDocument/2006/relationships" rot="270" type="round1Rect" r:blip="">
              <dgm:adjLst/>
            </dgm:shape>
            <dgm:choose name="Name2">
              <dgm:if name="Name3" func="var" arg="dir" op="equ" val="norm">
                <dgm:presOf axis="ch ch desOrSelf" ptType="node node node" st="1 1 1" cnt="1 1 0"/>
              </dgm:if>
              <dgm:else name="Name4">
                <dgm:presOf axis="ch ch desOrSelf" ptType="node node node" st="1 2 1" cnt="1 1 0"/>
              </dgm:else>
            </dgm:choose>
            <dgm:constrLst/>
            <dgm:ruleLst/>
          </dgm:layoutNode>
          <dgm:layoutNode name="tile1text" styleLbl="node1">
            <dgm:varLst>
              <dgm:chMax val="0"/>
              <dgm:chPref val="0"/>
              <dgm:bulletEnabled val="1"/>
            </dgm:varLst>
            <dgm:choose name="Name5">
              <dgm:if name="Name6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7">
                <dgm:alg type="tx"/>
              </dgm:else>
            </dgm:choose>
            <dgm:shape xmlns:r="http://schemas.openxmlformats.org/officeDocument/2006/relationships" rot="270" type="rect" r:blip="" hideGeom="1">
              <dgm:adjLst>
                <dgm:adj idx="1" val="0.2"/>
              </dgm:adjLst>
            </dgm:shape>
            <dgm:choose name="Name8">
              <dgm:if name="Name9" func="var" arg="dir" op="equ" val="norm">
                <dgm:presOf axis="ch ch desOrSelf" ptType="node node node" st="1 1 1" cnt="1 1 0"/>
              </dgm:if>
              <dgm:else name="Name10">
                <dgm:presOf axis="ch ch desOrSelf" ptType="node node node" st="1 2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2" styleLbl="node1">
            <dgm:alg type="sp"/>
            <dgm:shape xmlns:r="http://schemas.openxmlformats.org/officeDocument/2006/relationships" type="round1Rect" r:blip="">
              <dgm:adjLst/>
            </dgm:shape>
            <dgm:choose name="Name11">
              <dgm:if name="Name12" func="var" arg="dir" op="equ" val="norm">
                <dgm:presOf axis="ch ch desOrSelf" ptType="node node node" st="1 2 1" cnt="1 1 0"/>
              </dgm:if>
              <dgm:else name="Name13">
                <dgm:presOf axis="ch ch desOrSelf" ptType="node node node" st="1 1 1" cnt="1 1 0"/>
              </dgm:else>
            </dgm:choose>
            <dgm:constrLst/>
            <dgm:ruleLst/>
          </dgm:layoutNode>
          <dgm:layoutNode name="tile2text" styleLbl="node1">
            <dgm:varLst>
              <dgm:chMax val="0"/>
              <dgm:chPref val="0"/>
              <dgm:bulletEnabled val="1"/>
            </dgm:varLst>
            <dgm:choose name="Name14">
              <dgm:if name="Name15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16">
                <dgm:alg type="tx"/>
              </dgm:else>
            </dgm:choose>
            <dgm:shape xmlns:r="http://schemas.openxmlformats.org/officeDocument/2006/relationships" type="rect" r:blip="" hideGeom="1">
              <dgm:adjLst/>
            </dgm:shape>
            <dgm:choose name="Name17">
              <dgm:if name="Name18" func="var" arg="dir" op="equ" val="norm">
                <dgm:presOf axis="ch ch desOrSelf" ptType="node node node" st="1 2 1" cnt="1 1 0"/>
              </dgm:if>
              <dgm:else name="Name19">
                <dgm:presOf axis="ch ch desOrSelf" ptType="node node node" st="1 1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3" styleLbl="node1">
            <dgm:alg type="sp"/>
            <dgm:shape xmlns:r="http://schemas.openxmlformats.org/officeDocument/2006/relationships" rot="180" type="round1Rect" r:blip="">
              <dgm:adjLst/>
            </dgm:shape>
            <dgm:choose name="Name20">
              <dgm:if name="Name21" func="var" arg="dir" op="equ" val="norm">
                <dgm:presOf axis="ch ch desOrSelf" ptType="node node node" st="1 3 1" cnt="1 1 0"/>
              </dgm:if>
              <dgm:else name="Name22">
                <dgm:presOf axis="ch ch desOrSelf" ptType="node node node" st="1 4 1" cnt="1 1 0"/>
              </dgm:else>
            </dgm:choose>
            <dgm:constrLst/>
            <dgm:ruleLst/>
          </dgm:layoutNode>
          <dgm:layoutNode name="tile3text" styleLbl="node1">
            <dgm:varLst>
              <dgm:chMax val="0"/>
              <dgm:chPref val="0"/>
              <dgm:bulletEnabled val="1"/>
            </dgm:varLst>
            <dgm:choose name="Name23">
              <dgm:if name="Name24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25">
                <dgm:alg type="tx"/>
              </dgm:else>
            </dgm:choose>
            <dgm:shape xmlns:r="http://schemas.openxmlformats.org/officeDocument/2006/relationships" rot="180" type="rect" r:blip="" hideGeom="1">
              <dgm:adjLst/>
            </dgm:shape>
            <dgm:choose name="Name26">
              <dgm:if name="Name27" func="var" arg="dir" op="equ" val="norm">
                <dgm:presOf axis="ch ch desOrSelf" ptType="node node node" st="1 3 1" cnt="1 1 0"/>
              </dgm:if>
              <dgm:else name="Name28">
                <dgm:presOf axis="ch ch desOrSelf" ptType="node node node" st="1 4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4" styleLbl="node1">
            <dgm:alg type="sp"/>
            <dgm:shape xmlns:r="http://schemas.openxmlformats.org/officeDocument/2006/relationships" rot="90" type="round1Rect" r:blip="">
              <dgm:adjLst/>
            </dgm:shape>
            <dgm:choose name="Name29">
              <dgm:if name="Name30" func="var" arg="dir" op="equ" val="norm">
                <dgm:presOf axis="ch ch desOrSelf" ptType="node node node" st="1 4 1" cnt="1 1 0"/>
              </dgm:if>
              <dgm:else name="Name31">
                <dgm:presOf axis="ch ch desOrSelf" ptType="node node node" st="1 3 1" cnt="1 1 0"/>
              </dgm:else>
            </dgm:choose>
            <dgm:constrLst/>
            <dgm:ruleLst/>
          </dgm:layoutNode>
          <dgm:layoutNode name="tile4text" styleLbl="node1">
            <dgm:varLst>
              <dgm:chMax val="0"/>
              <dgm:chPref val="0"/>
              <dgm:bulletEnabled val="1"/>
            </dgm:varLst>
            <dgm:choose name="Name32">
              <dgm:if name="Name33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34">
                <dgm:alg type="tx"/>
              </dgm:else>
            </dgm:choose>
            <dgm:shape xmlns:r="http://schemas.openxmlformats.org/officeDocument/2006/relationships" rot="90" type="rect" r:blip="" hideGeom="1">
              <dgm:adjLst/>
            </dgm:shape>
            <dgm:choose name="Name35">
              <dgm:if name="Name36" func="var" arg="dir" op="equ" val="norm">
                <dgm:presOf axis="ch ch desOrSelf" ptType="node node node" st="1 4 1" cnt="1 1 0"/>
              </dgm:if>
              <dgm:else name="Name37">
                <dgm:presOf axis="ch ch desOrSelf" ptType="node node node" st="1 3 1" cnt="1 1 0"/>
              </dgm:else>
            </dgm:choose>
            <dgm:constrLst/>
            <dgm:ruleLst>
              <dgm:rule type="primFontSz" val="5" fact="NaN" max="NaN"/>
            </dgm:ruleLst>
          </dgm:layoutNode>
        </dgm:layoutNode>
        <dgm:layoutNode name="centerTile" styleLbl="fgShp">
          <dgm:varLst>
            <dgm:chMax val="0"/>
            <dgm:chPref val="0"/>
          </dgm:varLst>
          <dgm:alg type="tx"/>
          <dgm:shape xmlns:r="http://schemas.openxmlformats.org/officeDocument/2006/relationships" type="roundRect" r:blip="">
            <dgm:adjLst/>
          </dgm:shape>
          <dgm:presOf axis="ch" ptType="node" cnt="1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38"/>
    </dgm:choos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3d5">
  <dgm:title val=""/>
  <dgm:desc val=""/>
  <dgm:catLst>
    <dgm:cat type="3D" pri="11500"/>
  </dgm:catLst>
  <dgm:scene3d>
    <a:camera prst="isometricOffAxis2Left" zoom="95000"/>
    <a:lightRig rig="flat" dir="t"/>
  </dgm:scene3d>
  <dgm:styleLbl name="node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z="5715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381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52400" extrusionH="1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38100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3810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400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150"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63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4005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40050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4005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15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3d5">
  <dgm:title val=""/>
  <dgm:desc val=""/>
  <dgm:catLst>
    <dgm:cat type="3D" pri="11500"/>
  </dgm:catLst>
  <dgm:scene3d>
    <a:camera prst="isometricOffAxis2Left" zoom="95000"/>
    <a:lightRig rig="flat" dir="t"/>
  </dgm:scene3d>
  <dgm:styleLbl name="node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z="5715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381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52400" extrusionH="1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38100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3810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400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150"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63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4005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40050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4005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15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6AD6EE87-EBD5-4F12-A48A-63ACA297AC8F}" type="datetimeFigureOut">
              <a:rPr lang="en-US" dirty="0"/>
              <a:t>8/31/2018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3" name="Straight Connector 12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blipFill dpi="0" rotWithShape="1">
            <a:blip r:embed="rId2"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133350" ty="-6350" sx="50000" sy="5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73815-2707-4475-8F1A-B873CB631BB4}" type="datetimeFigureOut">
              <a:rPr lang="en-US" dirty="0"/>
              <a:t>8/31/2018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AFB99-0EAB-4182-AFF8-E214C82A68F6}" type="datetimeFigureOut">
              <a:rPr lang="en-US" dirty="0"/>
              <a:t>8/31/2018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3794B-289A-4A80-97D7-111025398D45}" type="datetimeFigureOut">
              <a:rPr lang="en-US" dirty="0"/>
              <a:t>8/31/2018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61015F-7CC6-4D0A-9D87-873EA4C304CC}" type="datetimeFigureOut">
              <a:rPr lang="en-US" dirty="0"/>
              <a:t>8/31/2018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2" name="Straight Connector 11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/>
        </p:nvSpPr>
        <p:spPr>
          <a:xfrm>
            <a:off x="0" y="-1"/>
            <a:ext cx="12192000" cy="4572000"/>
          </a:xfrm>
          <a:prstGeom prst="rect">
            <a:avLst/>
          </a:prstGeom>
          <a:blipFill dpi="0" rotWithShape="1">
            <a:blip r:embed="rId2">
              <a:duotone>
                <a:schemeClr val="accent3">
                  <a:shade val="45000"/>
                  <a:satMod val="135000"/>
                </a:schemeClr>
                <a:prstClr val="white"/>
              </a:duotone>
            </a:blip>
            <a:srcRect/>
            <a:tile tx="-133350" ty="-6350" sx="50000" sy="5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6A301-0538-44EC-B09D-202E1042A48B}" type="datetimeFigureOut">
              <a:rPr lang="en-US" dirty="0"/>
              <a:t>8/31/2018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9574A-8875-45EF-8EA2-3CAA0F7ABC4C}" type="datetimeFigureOut">
              <a:rPr lang="en-US" dirty="0"/>
              <a:t>8/31/2018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EF4D4C-5367-4C26-9E2B-D8088D7FCA81}" type="datetimeFigureOut">
              <a:rPr lang="en-US" dirty="0"/>
              <a:t>8/31/2018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91E96-98B0-4413-9547-46F3504108EF}" type="datetimeFigureOut">
              <a:rPr lang="en-US" dirty="0"/>
              <a:t>8/31/2018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C68B11-C5A8-448C-8CE9-B1A273C79CFC}" type="datetimeFigureOut">
              <a:rPr lang="en-US" dirty="0"/>
              <a:t>8/31/2018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16CA0-919D-4A49-9C8A-62FDFB3A5183}" type="datetimeFigureOut">
              <a:rPr lang="en-US" dirty="0"/>
              <a:t>8/31/2018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E5644-1E61-4311-A31E-84CB9C7AA8A9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90298CD5-6C1E-4009-B41F-6DF62E31D3BE}" type="datetimeFigureOut">
              <a:rPr lang="en-US" dirty="0"/>
              <a:pPr/>
              <a:t>8/31/2018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1519" y="4730535"/>
            <a:ext cx="7772400" cy="1463040"/>
          </a:xfrm>
        </p:spPr>
        <p:txBody>
          <a:bodyPr>
            <a:normAutofit/>
          </a:bodyPr>
          <a:lstStyle/>
          <a:p>
            <a:r>
              <a:rPr lang="hr-HR" sz="8800" b="1" cap="small" spc="0" dirty="0">
                <a:solidFill>
                  <a:srgbClr val="575F6D"/>
                </a:solidFill>
              </a:rPr>
              <a:t>Bazična vjerovanja</a:t>
            </a:r>
            <a:endParaRPr lang="en-US" sz="8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375708" y="5219228"/>
            <a:ext cx="3200400" cy="1463040"/>
          </a:xfrm>
        </p:spPr>
        <p:txBody>
          <a:bodyPr>
            <a:normAutofit/>
          </a:bodyPr>
          <a:lstStyle/>
          <a:p>
            <a:r>
              <a:rPr lang="en-US" sz="2800" dirty="0" smtClean="0"/>
              <a:t>Javor </a:t>
            </a:r>
            <a:r>
              <a:rPr lang="en-US" sz="2800" dirty="0" err="1" smtClean="0"/>
              <a:t>Vouk-Kamenski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34406959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4</a:t>
            </a:r>
            <a:r>
              <a:rPr lang="en-US" dirty="0" smtClean="0"/>
              <a:t>. </a:t>
            </a:r>
            <a:r>
              <a:rPr lang="en-US" dirty="0" err="1" smtClean="0"/>
              <a:t>educiranje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spcBef>
                <a:spcPts val="1000"/>
              </a:spcBef>
              <a:buNone/>
            </a:pPr>
            <a:r>
              <a:rPr lang="hr-HR" dirty="0"/>
              <a:t>Prilikom edukacije o bazičnom vjerovanju važno je da klijentu objasnimo:</a:t>
            </a:r>
          </a:p>
          <a:p>
            <a:pPr>
              <a:spcBef>
                <a:spcPts val="1000"/>
              </a:spcBef>
              <a:buFont typeface="Courier New" pitchFamily="49" charset="0"/>
              <a:buChar char="o"/>
            </a:pPr>
            <a:r>
              <a:rPr lang="en-US" dirty="0" smtClean="0"/>
              <a:t>d</a:t>
            </a:r>
            <a:r>
              <a:rPr lang="hr-HR" dirty="0" smtClean="0"/>
              <a:t>a </a:t>
            </a:r>
            <a:r>
              <a:rPr lang="hr-HR" dirty="0"/>
              <a:t>je to samo ideja, ne nužno i istina</a:t>
            </a:r>
          </a:p>
          <a:p>
            <a:pPr>
              <a:spcBef>
                <a:spcPts val="1000"/>
              </a:spcBef>
              <a:buFont typeface="Courier New" pitchFamily="49" charset="0"/>
              <a:buChar char="o"/>
            </a:pPr>
            <a:r>
              <a:rPr lang="en-US" dirty="0" smtClean="0"/>
              <a:t>d</a:t>
            </a:r>
            <a:r>
              <a:rPr lang="hr-HR" dirty="0" smtClean="0"/>
              <a:t>a </a:t>
            </a:r>
            <a:r>
              <a:rPr lang="hr-HR" dirty="0"/>
              <a:t>u nju može vjerovati snažno, čak je i osjećati točnom, a </a:t>
            </a:r>
            <a:r>
              <a:rPr lang="hr-HR" dirty="0" smtClean="0"/>
              <a:t>da </a:t>
            </a:r>
            <a:r>
              <a:rPr lang="hr-HR" dirty="0"/>
              <a:t>ipak </a:t>
            </a:r>
            <a:r>
              <a:rPr lang="en-US" dirty="0" err="1" smtClean="0"/>
              <a:t>bude</a:t>
            </a:r>
            <a:r>
              <a:rPr lang="en-US" dirty="0" smtClean="0"/>
              <a:t> </a:t>
            </a:r>
            <a:r>
              <a:rPr lang="hr-HR" dirty="0" smtClean="0"/>
              <a:t>većinom </a:t>
            </a:r>
            <a:r>
              <a:rPr lang="hr-HR" dirty="0"/>
              <a:t>ili potpuno netočna</a:t>
            </a:r>
          </a:p>
          <a:p>
            <a:pPr>
              <a:spcBef>
                <a:spcPts val="1000"/>
              </a:spcBef>
              <a:buFont typeface="Courier New" pitchFamily="49" charset="0"/>
              <a:buChar char="o"/>
            </a:pPr>
            <a:r>
              <a:rPr lang="en-US" dirty="0" smtClean="0"/>
              <a:t>d</a:t>
            </a:r>
            <a:r>
              <a:rPr lang="hr-HR" dirty="0" smtClean="0"/>
              <a:t>a </a:t>
            </a:r>
            <a:r>
              <a:rPr lang="hr-HR" dirty="0"/>
              <a:t>se može provjeriti</a:t>
            </a:r>
          </a:p>
          <a:p>
            <a:pPr>
              <a:spcBef>
                <a:spcPts val="1000"/>
              </a:spcBef>
              <a:buFont typeface="Courier New" pitchFamily="49" charset="0"/>
              <a:buChar char="o"/>
            </a:pPr>
            <a:r>
              <a:rPr lang="en-US" dirty="0" smtClean="0"/>
              <a:t>d</a:t>
            </a:r>
            <a:r>
              <a:rPr lang="hr-HR" dirty="0" smtClean="0"/>
              <a:t>a </a:t>
            </a:r>
            <a:r>
              <a:rPr lang="hr-HR" dirty="0"/>
              <a:t>ima </a:t>
            </a:r>
            <a:r>
              <a:rPr lang="hr-HR" dirty="0" smtClean="0"/>
              <a:t>korijene </a:t>
            </a:r>
            <a:r>
              <a:rPr lang="hr-HR" dirty="0"/>
              <a:t>u djetinjstvu</a:t>
            </a:r>
          </a:p>
          <a:p>
            <a:pPr>
              <a:spcBef>
                <a:spcPts val="1000"/>
              </a:spcBef>
              <a:buFont typeface="Courier New" pitchFamily="49" charset="0"/>
              <a:buChar char="o"/>
            </a:pPr>
            <a:r>
              <a:rPr lang="en-US" dirty="0" smtClean="0"/>
              <a:t>d</a:t>
            </a:r>
            <a:r>
              <a:rPr lang="hr-HR" dirty="0" smtClean="0"/>
              <a:t>a </a:t>
            </a:r>
            <a:r>
              <a:rPr lang="hr-HR" dirty="0"/>
              <a:t>se održava ovisno o podržavajućoj shemi kojom se ignoriraju ili krivo tumače informacije koje mu proturječe</a:t>
            </a:r>
          </a:p>
          <a:p>
            <a:pPr>
              <a:spcBef>
                <a:spcPts val="1000"/>
              </a:spcBef>
              <a:buFont typeface="Courier New" pitchFamily="49" charset="0"/>
              <a:buChar char="o"/>
            </a:pPr>
            <a:r>
              <a:rPr lang="en-US" dirty="0" smtClean="0"/>
              <a:t>d</a:t>
            </a:r>
            <a:r>
              <a:rPr lang="hr-HR" dirty="0" smtClean="0"/>
              <a:t>a </a:t>
            </a:r>
            <a:r>
              <a:rPr lang="hr-HR" dirty="0"/>
              <a:t>postoje različite strategije kojima se one mogu promijeniti i pomoću kojih se klijent može vidjeti na realističniji </a:t>
            </a:r>
            <a:r>
              <a:rPr lang="hr-HR" dirty="0" smtClean="0"/>
              <a:t>način</a:t>
            </a:r>
            <a:endParaRPr lang="en-US" dirty="0" smtClean="0"/>
          </a:p>
          <a:p>
            <a:pPr>
              <a:spcBef>
                <a:spcPts val="1000"/>
              </a:spcBef>
              <a:buFont typeface="Courier New" pitchFamily="49" charset="0"/>
              <a:buChar char="o"/>
            </a:pPr>
            <a:r>
              <a:rPr lang="en-US" dirty="0" err="1"/>
              <a:t>b</a:t>
            </a:r>
            <a:r>
              <a:rPr lang="en-US" dirty="0" err="1" smtClean="0"/>
              <a:t>iblioterapija</a:t>
            </a:r>
            <a:endParaRPr lang="hr-HR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33625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5. </a:t>
            </a:r>
            <a:r>
              <a:rPr lang="en-US" dirty="0" err="1" smtClean="0"/>
              <a:t>modificiranje</a:t>
            </a:r>
            <a:r>
              <a:rPr lang="en-US" dirty="0" smtClean="0"/>
              <a:t>: </a:t>
            </a:r>
            <a:r>
              <a:rPr lang="en-US" dirty="0" err="1" smtClean="0"/>
              <a:t>tehnike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82014952"/>
              </p:ext>
            </p:extLst>
          </p:nvPr>
        </p:nvGraphicFramePr>
        <p:xfrm>
          <a:off x="1023938" y="2286000"/>
          <a:ext cx="9720262" cy="40227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56973057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5. </a:t>
            </a:r>
            <a:r>
              <a:rPr lang="en-US" dirty="0" err="1" smtClean="0"/>
              <a:t>modificiranje</a:t>
            </a:r>
            <a:r>
              <a:rPr lang="en-US" dirty="0" smtClean="0"/>
              <a:t>: </a:t>
            </a:r>
            <a:r>
              <a:rPr lang="en-US" dirty="0" err="1" smtClean="0"/>
              <a:t>tehnike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67228018"/>
              </p:ext>
            </p:extLst>
          </p:nvPr>
        </p:nvGraphicFramePr>
        <p:xfrm>
          <a:off x="1023938" y="2286000"/>
          <a:ext cx="9720262" cy="40227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0641790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Obrazac bazičnog vjerovanja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v"/>
            </a:pPr>
            <a:r>
              <a:rPr lang="hr-HR" dirty="0"/>
              <a:t>S obrascem bazičnog vjerovanja poželjno je početi kada je klijent uspješno naučio proces vrednovanja i mijenjanja automatskih </a:t>
            </a:r>
            <a:r>
              <a:rPr lang="hr-HR" dirty="0" smtClean="0"/>
              <a:t>misli</a:t>
            </a:r>
            <a:endParaRPr lang="en-US" dirty="0" smtClean="0"/>
          </a:p>
          <a:p>
            <a:pPr>
              <a:buFont typeface="Wingdings" panose="05000000000000000000" pitchFamily="2" charset="2"/>
              <a:buChar char="v"/>
            </a:pPr>
            <a:r>
              <a:rPr lang="hr-HR" dirty="0" smtClean="0"/>
              <a:t>Gornji </a:t>
            </a:r>
            <a:r>
              <a:rPr lang="hr-HR" dirty="0"/>
              <a:t>dio obrasca vodi klijenta prema identifikaciji i procjenjivanju stupnja uvjerenosti u staro disfunkcionalno vjerovanje i u novo adaptivnije vjerovanje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hr-HR" dirty="0" smtClean="0"/>
              <a:t>Do</a:t>
            </a:r>
            <a:r>
              <a:rPr lang="en-US" dirty="0" smtClean="0"/>
              <a:t>l</a:t>
            </a:r>
            <a:r>
              <a:rPr lang="hr-HR" dirty="0" smtClean="0"/>
              <a:t>nji </a:t>
            </a:r>
            <a:r>
              <a:rPr lang="hr-HR" dirty="0"/>
              <a:t>dio ispunjava klijent i na seansi i za domaću zadaću. Prisjeća se dokaza koji podržavaju njegov</a:t>
            </a:r>
            <a:r>
              <a:rPr lang="en-GB" dirty="0"/>
              <a:t>o </a:t>
            </a:r>
            <a:r>
              <a:rPr lang="en-GB" dirty="0" err="1"/>
              <a:t>vjerovanje</a:t>
            </a:r>
            <a:r>
              <a:rPr lang="hr-HR" dirty="0"/>
              <a:t> i pokušava napraviti </a:t>
            </a:r>
            <a:r>
              <a:rPr lang="hr-HR" dirty="0">
                <a:solidFill>
                  <a:schemeClr val="accent1">
                    <a:lumMod val="75000"/>
                  </a:schemeClr>
                </a:solidFill>
              </a:rPr>
              <a:t>„preoblikovanje”- </a:t>
            </a:r>
            <a:r>
              <a:rPr lang="hr-HR" dirty="0"/>
              <a:t>drugi adaptivniji način gledanja na dokaze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hr-HR" dirty="0"/>
              <a:t>Nakon toga traže se dokazi na lijevoj strani, </a:t>
            </a:r>
            <a:r>
              <a:rPr lang="en-GB" dirty="0" err="1"/>
              <a:t>koji</a:t>
            </a:r>
            <a:r>
              <a:rPr lang="en-GB" dirty="0"/>
              <a:t> </a:t>
            </a:r>
            <a:r>
              <a:rPr lang="en-GB" dirty="0" err="1"/>
              <a:t>proturječe</a:t>
            </a:r>
            <a:r>
              <a:rPr lang="en-GB" dirty="0"/>
              <a:t> </a:t>
            </a:r>
            <a:r>
              <a:rPr lang="en-GB" dirty="0" err="1"/>
              <a:t>klijentovom</a:t>
            </a:r>
            <a:r>
              <a:rPr lang="en-GB" dirty="0"/>
              <a:t> </a:t>
            </a:r>
            <a:r>
              <a:rPr lang="en-GB" dirty="0" err="1"/>
              <a:t>vjerovanju</a:t>
            </a:r>
            <a:r>
              <a:rPr lang="hr-HR" dirty="0"/>
              <a:t> 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15481086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4000" dirty="0"/>
              <a:t>Načini kako pomoći klijentu da pronađe podatke za lijevu stranu obrasca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v"/>
            </a:pPr>
            <a:r>
              <a:rPr lang="hr-HR" dirty="0"/>
              <a:t>Možete li se sjetiti nekoga koga smatrate da je </a:t>
            </a:r>
            <a:r>
              <a:rPr lang="hr-HR" i="1" dirty="0"/>
              <a:t>uglavnom adekvatan?</a:t>
            </a:r>
            <a:r>
              <a:rPr lang="hr-HR" dirty="0"/>
              <a:t>  Tko bi to bio? Bi li ___ bila adekvatna da je napravila ono što ste vi napravili?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hr-HR" dirty="0"/>
              <a:t>Koje podatke bi neka </a:t>
            </a:r>
            <a:r>
              <a:rPr lang="hr-HR" i="1" dirty="0"/>
              <a:t>druga relevantna osoba </a:t>
            </a:r>
            <a:r>
              <a:rPr lang="hr-HR" dirty="0"/>
              <a:t>navela kao pozitivne dokaze; Što ste napravili da bih ja smatrao adekvatnim?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hr-HR" dirty="0"/>
              <a:t>Usporedba s </a:t>
            </a:r>
            <a:r>
              <a:rPr lang="hr-HR" i="1" dirty="0"/>
              <a:t>hipotetički negativnim modelom</a:t>
            </a:r>
            <a:r>
              <a:rPr lang="hr-HR" dirty="0"/>
              <a:t>: Bi li neadekvatna osoba mogla završiti seminar? Bi li neadekvatna osoba dospjela </a:t>
            </a:r>
            <a:r>
              <a:rPr lang="hr-HR" dirty="0" smtClean="0"/>
              <a:t>do</a:t>
            </a:r>
            <a:r>
              <a:rPr lang="en-US" dirty="0" err="1" smtClean="0"/>
              <a:t>tle</a:t>
            </a:r>
            <a:r>
              <a:rPr lang="en-US" dirty="0" smtClean="0"/>
              <a:t> </a:t>
            </a:r>
            <a:r>
              <a:rPr lang="en-US" dirty="0" err="1" smtClean="0"/>
              <a:t>dokle</a:t>
            </a:r>
            <a:r>
              <a:rPr lang="en-US" dirty="0" smtClean="0"/>
              <a:t> </a:t>
            </a:r>
            <a:r>
              <a:rPr lang="hr-HR" dirty="0" smtClean="0"/>
              <a:t>ste </a:t>
            </a:r>
            <a:r>
              <a:rPr lang="hr-HR" dirty="0"/>
              <a:t>vi došli?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hr-HR" dirty="0"/>
              <a:t>Ispuniti obrazac na početku seanse i pitati: Kada ste vjerovali najmanje snažno u svoju neadekvatnost, što se dogodilo? Trebamo li to staviti na dnevni red</a:t>
            </a:r>
            <a:r>
              <a:rPr lang="hr-HR" dirty="0" smtClean="0"/>
              <a:t>?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29285302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SOKRATOVSKI DIJALOG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en-US" sz="3600" dirty="0" err="1" smtClean="0"/>
              <a:t>klijentu</a:t>
            </a:r>
            <a:r>
              <a:rPr lang="en-US" sz="3600" dirty="0" smtClean="0"/>
              <a:t> se </a:t>
            </a:r>
            <a:r>
              <a:rPr lang="en-US" sz="3600" dirty="0" err="1" smtClean="0"/>
              <a:t>postavljaju</a:t>
            </a:r>
            <a:r>
              <a:rPr lang="en-US" sz="3600" dirty="0" smtClean="0"/>
              <a:t> </a:t>
            </a:r>
            <a:r>
              <a:rPr lang="en-US" sz="3600" dirty="0" err="1" smtClean="0"/>
              <a:t>pitanja</a:t>
            </a:r>
            <a:r>
              <a:rPr lang="en-US" sz="3600" dirty="0" smtClean="0"/>
              <a:t> </a:t>
            </a:r>
            <a:r>
              <a:rPr lang="en-US" sz="3600" dirty="0" err="1" smtClean="0"/>
              <a:t>koja</a:t>
            </a:r>
            <a:r>
              <a:rPr lang="en-US" dirty="0" smtClean="0"/>
              <a:t>:</a:t>
            </a:r>
          </a:p>
          <a:p>
            <a:pPr marL="457200" indent="-457200">
              <a:buFont typeface="+mj-lt"/>
              <a:buAutoNum type="alphaLcParenR"/>
            </a:pPr>
            <a:r>
              <a:rPr lang="en-US" dirty="0" err="1" smtClean="0"/>
              <a:t>klijent</a:t>
            </a:r>
            <a:r>
              <a:rPr lang="en-US" dirty="0" smtClean="0"/>
              <a:t> </a:t>
            </a:r>
            <a:r>
              <a:rPr lang="en-US" dirty="0" err="1" smtClean="0"/>
              <a:t>zna</a:t>
            </a:r>
            <a:r>
              <a:rPr lang="en-US" dirty="0" smtClean="0"/>
              <a:t> </a:t>
            </a:r>
            <a:r>
              <a:rPr lang="en-US" dirty="0" err="1" smtClean="0"/>
              <a:t>odgovoriti</a:t>
            </a:r>
            <a:endParaRPr lang="en-US" dirty="0" smtClean="0"/>
          </a:p>
          <a:p>
            <a:pPr marL="457200" indent="-457200">
              <a:buFont typeface="+mj-lt"/>
              <a:buAutoNum type="alphaLcParenR"/>
            </a:pPr>
            <a:r>
              <a:rPr lang="en-US" dirty="0" err="1" smtClean="0"/>
              <a:t>klijentova</a:t>
            </a:r>
            <a:r>
              <a:rPr lang="en-US" dirty="0" smtClean="0"/>
              <a:t> </a:t>
            </a:r>
            <a:r>
              <a:rPr lang="en-US" dirty="0" err="1" smtClean="0"/>
              <a:t>pažnja</a:t>
            </a:r>
            <a:r>
              <a:rPr lang="en-US" dirty="0" smtClean="0"/>
              <a:t> se </a:t>
            </a:r>
            <a:r>
              <a:rPr lang="en-US" dirty="0" err="1" smtClean="0"/>
              <a:t>navodi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informacije</a:t>
            </a:r>
            <a:r>
              <a:rPr lang="en-US" dirty="0" smtClean="0"/>
              <a:t> </a:t>
            </a:r>
            <a:r>
              <a:rPr lang="en-US" dirty="0" err="1" smtClean="0"/>
              <a:t>relevantne</a:t>
            </a:r>
            <a:r>
              <a:rPr lang="en-US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problem </a:t>
            </a:r>
            <a:r>
              <a:rPr lang="en-US" dirty="0" err="1" smtClean="0"/>
              <a:t>koji</a:t>
            </a:r>
            <a:r>
              <a:rPr lang="en-US" dirty="0" smtClean="0"/>
              <a:t> se </a:t>
            </a:r>
            <a:r>
              <a:rPr lang="en-US" dirty="0" err="1" smtClean="0"/>
              <a:t>trenutno</a:t>
            </a:r>
            <a:r>
              <a:rPr lang="en-US" dirty="0" smtClean="0"/>
              <a:t> </a:t>
            </a:r>
            <a:r>
              <a:rPr lang="en-US" dirty="0" err="1" smtClean="0"/>
              <a:t>analizira</a:t>
            </a:r>
            <a:r>
              <a:rPr lang="en-US" dirty="0" smtClean="0"/>
              <a:t>, a </a:t>
            </a:r>
            <a:r>
              <a:rPr lang="en-US" dirty="0" err="1" smtClean="0"/>
              <a:t>koje</a:t>
            </a:r>
            <a:r>
              <a:rPr lang="en-US" dirty="0" smtClean="0"/>
              <a:t> </a:t>
            </a:r>
            <a:r>
              <a:rPr lang="en-US" dirty="0" err="1" smtClean="0"/>
              <a:t>su</a:t>
            </a:r>
            <a:r>
              <a:rPr lang="en-US" dirty="0" smtClean="0"/>
              <a:t> mu </a:t>
            </a:r>
            <a:r>
              <a:rPr lang="en-US" dirty="0" err="1" smtClean="0"/>
              <a:t>trenutno</a:t>
            </a:r>
            <a:r>
              <a:rPr lang="en-US" dirty="0" smtClean="0"/>
              <a:t> </a:t>
            </a:r>
            <a:r>
              <a:rPr lang="en-US" dirty="0" err="1" smtClean="0"/>
              <a:t>možda</a:t>
            </a:r>
            <a:r>
              <a:rPr lang="en-US" dirty="0" smtClean="0"/>
              <a:t> van </a:t>
            </a:r>
            <a:r>
              <a:rPr lang="en-US" dirty="0" err="1" smtClean="0"/>
              <a:t>fokusa</a:t>
            </a:r>
            <a:endParaRPr lang="en-US" dirty="0" smtClean="0"/>
          </a:p>
          <a:p>
            <a:pPr marL="457200" indent="-457200">
              <a:buFont typeface="+mj-lt"/>
              <a:buAutoNum type="alphaLcParenR"/>
            </a:pPr>
            <a:r>
              <a:rPr lang="en-US" dirty="0" err="1" smtClean="0"/>
              <a:t>generalni</a:t>
            </a:r>
            <a:r>
              <a:rPr lang="en-US" dirty="0" smtClean="0"/>
              <a:t> trend </a:t>
            </a:r>
            <a:r>
              <a:rPr lang="en-US" dirty="0" err="1" smtClean="0"/>
              <a:t>usmjeravanja</a:t>
            </a:r>
            <a:r>
              <a:rPr lang="en-US" dirty="0" smtClean="0"/>
              <a:t> je od </a:t>
            </a:r>
            <a:r>
              <a:rPr lang="en-US" dirty="0" err="1" smtClean="0"/>
              <a:t>konkretnije</a:t>
            </a:r>
            <a:r>
              <a:rPr lang="en-US" dirty="0" smtClean="0"/>
              <a:t> </a:t>
            </a:r>
            <a:r>
              <a:rPr lang="en-US" dirty="0" err="1" smtClean="0"/>
              <a:t>prema</a:t>
            </a:r>
            <a:r>
              <a:rPr lang="en-US" dirty="0" smtClean="0"/>
              <a:t> </a:t>
            </a:r>
            <a:r>
              <a:rPr lang="en-US" dirty="0" err="1" smtClean="0"/>
              <a:t>apstraktnijoj</a:t>
            </a:r>
            <a:r>
              <a:rPr lang="en-US" dirty="0" smtClean="0"/>
              <a:t> </a:t>
            </a:r>
            <a:r>
              <a:rPr lang="en-US" dirty="0" err="1" smtClean="0"/>
              <a:t>razini</a:t>
            </a:r>
            <a:r>
              <a:rPr lang="en-US" dirty="0" smtClean="0"/>
              <a:t> </a:t>
            </a:r>
            <a:r>
              <a:rPr lang="en-US" dirty="0" err="1" smtClean="0"/>
              <a:t>kako</a:t>
            </a:r>
            <a:r>
              <a:rPr lang="en-US" dirty="0" smtClean="0"/>
              <a:t> bi </a:t>
            </a:r>
            <a:r>
              <a:rPr lang="en-US" dirty="0" err="1" smtClean="0"/>
              <a:t>klijent</a:t>
            </a:r>
            <a:r>
              <a:rPr lang="en-US" dirty="0" smtClean="0"/>
              <a:t> </a:t>
            </a:r>
            <a:r>
              <a:rPr lang="en-US" dirty="0" err="1" smtClean="0"/>
              <a:t>mogao</a:t>
            </a:r>
            <a:r>
              <a:rPr lang="en-US" dirty="0" smtClean="0"/>
              <a:t>, </a:t>
            </a:r>
            <a:r>
              <a:rPr lang="en-US" dirty="0" err="1" smtClean="0"/>
              <a:t>nakon</a:t>
            </a:r>
            <a:r>
              <a:rPr lang="en-US" dirty="0" smtClean="0"/>
              <a:t> </a:t>
            </a:r>
            <a:r>
              <a:rPr lang="en-US" dirty="0" err="1" smtClean="0"/>
              <a:t>svega</a:t>
            </a:r>
            <a:r>
              <a:rPr lang="en-US" dirty="0" smtClean="0"/>
              <a:t>, </a:t>
            </a:r>
            <a:r>
              <a:rPr lang="en-US" dirty="0" err="1" smtClean="0"/>
              <a:t>primijeniti</a:t>
            </a:r>
            <a:r>
              <a:rPr lang="en-US" dirty="0" smtClean="0"/>
              <a:t> </a:t>
            </a:r>
            <a:r>
              <a:rPr lang="en-US" dirty="0" err="1" smtClean="0"/>
              <a:t>nove</a:t>
            </a:r>
            <a:r>
              <a:rPr lang="en-US" dirty="0" smtClean="0"/>
              <a:t> </a:t>
            </a:r>
            <a:r>
              <a:rPr lang="en-US" dirty="0" err="1" smtClean="0"/>
              <a:t>informacije</a:t>
            </a:r>
            <a:r>
              <a:rPr lang="en-US" dirty="0" smtClean="0"/>
              <a:t> da </a:t>
            </a:r>
            <a:r>
              <a:rPr lang="en-US" dirty="0" err="1" smtClean="0"/>
              <a:t>ili</a:t>
            </a:r>
            <a:r>
              <a:rPr lang="en-US" dirty="0" smtClean="0"/>
              <a:t> </a:t>
            </a:r>
            <a:r>
              <a:rPr lang="en-US" dirty="0" err="1" smtClean="0"/>
              <a:t>reevaluira</a:t>
            </a:r>
            <a:r>
              <a:rPr lang="en-US" dirty="0" smtClean="0"/>
              <a:t> </a:t>
            </a:r>
            <a:r>
              <a:rPr lang="en-US" dirty="0" err="1" smtClean="0"/>
              <a:t>prijašnje</a:t>
            </a:r>
            <a:r>
              <a:rPr lang="en-US" dirty="0" smtClean="0"/>
              <a:t> </a:t>
            </a:r>
            <a:r>
              <a:rPr lang="en-US" dirty="0" err="1" smtClean="0"/>
              <a:t>vjerovanje</a:t>
            </a:r>
            <a:r>
              <a:rPr lang="en-US" dirty="0" smtClean="0"/>
              <a:t> </a:t>
            </a:r>
            <a:r>
              <a:rPr lang="en-US" dirty="0" err="1" smtClean="0"/>
              <a:t>ili</a:t>
            </a:r>
            <a:r>
              <a:rPr lang="en-US" dirty="0" smtClean="0"/>
              <a:t> </a:t>
            </a:r>
            <a:r>
              <a:rPr lang="en-US" dirty="0" err="1" smtClean="0"/>
              <a:t>stvori</a:t>
            </a:r>
            <a:r>
              <a:rPr lang="en-US" dirty="0" smtClean="0"/>
              <a:t> novo</a:t>
            </a:r>
          </a:p>
          <a:p>
            <a:pPr>
              <a:buFont typeface="Wingdings" panose="05000000000000000000" pitchFamily="2" charset="2"/>
              <a:buChar char="v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80849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SOKRATOVSKI DIJALOG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romanUcPeriod"/>
            </a:pPr>
            <a:r>
              <a:rPr lang="en-US" sz="3600" dirty="0" smtClean="0"/>
              <a:t> </a:t>
            </a:r>
            <a:r>
              <a:rPr lang="en-US" sz="3600" dirty="0" err="1" smtClean="0"/>
              <a:t>postavljanje</a:t>
            </a:r>
            <a:r>
              <a:rPr lang="en-US" sz="3600" dirty="0" smtClean="0"/>
              <a:t> </a:t>
            </a:r>
            <a:r>
              <a:rPr lang="en-US" sz="3600" dirty="0" err="1" smtClean="0"/>
              <a:t>relevantnih</a:t>
            </a:r>
            <a:r>
              <a:rPr lang="en-US" sz="3600" dirty="0" smtClean="0"/>
              <a:t> </a:t>
            </a:r>
            <a:r>
              <a:rPr lang="en-US" sz="3600" dirty="0" err="1" smtClean="0"/>
              <a:t>usmjeravajućih</a:t>
            </a:r>
            <a:r>
              <a:rPr lang="en-US" sz="3600" dirty="0" smtClean="0"/>
              <a:t> </a:t>
            </a:r>
            <a:r>
              <a:rPr lang="en-US" sz="3600" dirty="0" err="1" smtClean="0"/>
              <a:t>pitanja</a:t>
            </a:r>
            <a:endParaRPr lang="en-US" sz="3600" dirty="0"/>
          </a:p>
          <a:p>
            <a:pPr marL="514350" indent="-514350">
              <a:buFont typeface="+mj-lt"/>
              <a:buAutoNum type="romanUcPeriod"/>
            </a:pPr>
            <a:r>
              <a:rPr lang="en-US" sz="3600" dirty="0" smtClean="0"/>
              <a:t> </a:t>
            </a:r>
            <a:r>
              <a:rPr lang="en-US" sz="3600" dirty="0" err="1" smtClean="0"/>
              <a:t>slušanje</a:t>
            </a:r>
            <a:endParaRPr lang="en-US" sz="3600" dirty="0"/>
          </a:p>
          <a:p>
            <a:pPr marL="514350" indent="-514350">
              <a:buFont typeface="+mj-lt"/>
              <a:buAutoNum type="romanUcPeriod"/>
            </a:pPr>
            <a:r>
              <a:rPr lang="en-US" sz="3600" dirty="0" smtClean="0"/>
              <a:t> </a:t>
            </a:r>
            <a:r>
              <a:rPr lang="en-US" sz="3600" dirty="0" err="1" smtClean="0"/>
              <a:t>sažimanje</a:t>
            </a:r>
            <a:endParaRPr lang="en-US" sz="3600" dirty="0" smtClean="0"/>
          </a:p>
          <a:p>
            <a:pPr marL="514350" indent="-514350">
              <a:buFont typeface="+mj-lt"/>
              <a:buAutoNum type="romanUcPeriod"/>
            </a:pPr>
            <a:r>
              <a:rPr lang="en-US" sz="3600" dirty="0" smtClean="0"/>
              <a:t> </a:t>
            </a:r>
            <a:r>
              <a:rPr lang="en-US" sz="3600" dirty="0" err="1" smtClean="0"/>
              <a:t>sinteza</a:t>
            </a:r>
            <a:r>
              <a:rPr lang="en-US" sz="3600" dirty="0" smtClean="0"/>
              <a:t>/</a:t>
            </a:r>
            <a:r>
              <a:rPr lang="en-US" sz="3600" dirty="0" err="1" smtClean="0"/>
              <a:t>zaključak</a:t>
            </a:r>
            <a:r>
              <a:rPr lang="en-US" sz="3600" dirty="0" smtClean="0"/>
              <a:t> </a:t>
            </a:r>
            <a:r>
              <a:rPr lang="en-US" sz="3600" dirty="0" err="1" smtClean="0"/>
              <a:t>ili</a:t>
            </a:r>
            <a:r>
              <a:rPr lang="en-US" sz="3600" dirty="0" smtClean="0"/>
              <a:t> </a:t>
            </a:r>
            <a:r>
              <a:rPr lang="en-US" sz="3600" dirty="0" err="1" smtClean="0"/>
              <a:t>postavljanje</a:t>
            </a:r>
            <a:r>
              <a:rPr lang="en-US" sz="3600" dirty="0" smtClean="0"/>
              <a:t> </a:t>
            </a:r>
            <a:r>
              <a:rPr lang="en-US" sz="3600" dirty="0" err="1" smtClean="0"/>
              <a:t>analitičkih</a:t>
            </a:r>
            <a:r>
              <a:rPr lang="en-US" sz="3600" dirty="0" smtClean="0"/>
              <a:t> </a:t>
            </a:r>
            <a:r>
              <a:rPr lang="en-US" sz="3600" dirty="0" err="1" smtClean="0"/>
              <a:t>pitanja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60909984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/>
              <a:t>Korištenje</a:t>
            </a:r>
            <a:r>
              <a:rPr lang="en-US" b="1" dirty="0"/>
              <a:t> </a:t>
            </a:r>
            <a:r>
              <a:rPr lang="en-US" b="1" dirty="0" err="1"/>
              <a:t>ekstremnog</a:t>
            </a:r>
            <a:r>
              <a:rPr lang="en-US" b="1" dirty="0"/>
              <a:t> </a:t>
            </a:r>
            <a:r>
              <a:rPr lang="en-US" b="1" dirty="0" err="1"/>
              <a:t>kontrasta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r-HR" sz="4400" dirty="0"/>
              <a:t>Usporedba s nekom stvarnom ili zamišljenom osobom koja je na negativnom ekstremu kvalitete povezane s klijentovim bazičnim vjerovanjem</a:t>
            </a:r>
          </a:p>
          <a:p>
            <a:r>
              <a:rPr lang="hr-HR" sz="4400" dirty="0"/>
              <a:t>Tehnika je slična kognitivnom kontinuumu</a:t>
            </a:r>
          </a:p>
        </p:txBody>
      </p:sp>
    </p:spTree>
    <p:extLst>
      <p:ext uri="{BB962C8B-B14F-4D97-AF65-F5344CB8AC3E}">
        <p14:creationId xmlns:p14="http://schemas.microsoft.com/office/powerpoint/2010/main" val="111297294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Stvaranje metafora</a:t>
            </a:r>
            <a:br>
              <a:rPr lang="hr-HR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hr-HR" sz="3600" dirty="0"/>
              <a:t>Pomaže se klijentu da se distancira od bazičnog vjerovanja tako da razmatra različite situacije, </a:t>
            </a:r>
            <a:r>
              <a:rPr lang="hr-HR" sz="3600" dirty="0" smtClean="0"/>
              <a:t>metafore</a:t>
            </a:r>
            <a:endParaRPr lang="en-US" sz="3600" dirty="0" smtClean="0"/>
          </a:p>
          <a:p>
            <a:pPr>
              <a:buFont typeface="Wingdings" panose="05000000000000000000" pitchFamily="2" charset="2"/>
              <a:buChar char="v"/>
            </a:pPr>
            <a:r>
              <a:rPr lang="hr-HR" sz="3600" dirty="0" smtClean="0"/>
              <a:t>Npr</a:t>
            </a:r>
            <a:r>
              <a:rPr lang="hr-HR" sz="3600" dirty="0"/>
              <a:t>.: klijent vjeruje da je loš jer ga je kao dijete majka loše tretirala – korisno je razmatrati priču o Pepeljugi</a:t>
            </a:r>
            <a:endParaRPr lang="hr-HR" sz="3600" dirty="0"/>
          </a:p>
        </p:txBody>
      </p:sp>
    </p:spTree>
    <p:extLst>
      <p:ext uri="{BB962C8B-B14F-4D97-AF65-F5344CB8AC3E}">
        <p14:creationId xmlns:p14="http://schemas.microsoft.com/office/powerpoint/2010/main" val="420972083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POVIJESNO TESTIRANJE BAZIČNOG VJEROVANJA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spcBef>
                <a:spcPts val="2400"/>
              </a:spcBef>
              <a:buFont typeface="Wingdings" panose="05000000000000000000" pitchFamily="2" charset="2"/>
              <a:buChar char="v"/>
            </a:pPr>
            <a:r>
              <a:rPr lang="hr-HR" dirty="0"/>
              <a:t>Istražujemo na koji je način vjerovanje nastalo i održalo se do sada</a:t>
            </a:r>
          </a:p>
          <a:p>
            <a:pPr lvl="1">
              <a:spcBef>
                <a:spcPts val="2400"/>
              </a:spcBef>
            </a:pPr>
            <a:r>
              <a:rPr lang="hr-HR" sz="2400" dirty="0" smtClean="0"/>
              <a:t>1</a:t>
            </a:r>
            <a:r>
              <a:rPr lang="en-US" sz="2400" dirty="0" smtClean="0"/>
              <a:t>.</a:t>
            </a:r>
            <a:r>
              <a:rPr lang="hr-HR" sz="2400" dirty="0" smtClean="0"/>
              <a:t> </a:t>
            </a:r>
            <a:r>
              <a:rPr lang="hr-HR" sz="2400" dirty="0"/>
              <a:t>korak: </a:t>
            </a:r>
            <a:r>
              <a:rPr lang="en-GB" sz="2400" dirty="0"/>
              <a:t>m</a:t>
            </a:r>
            <a:r>
              <a:rPr lang="hr-HR" sz="2400" dirty="0"/>
              <a:t>ože se koristiti obrazac bazičnog vjerovanja i u njega na desnu stranu </a:t>
            </a:r>
            <a:r>
              <a:rPr lang="hr-HR" sz="2400" i="1" dirty="0">
                <a:solidFill>
                  <a:schemeClr val="accent1">
                    <a:lumMod val="75000"/>
                  </a:schemeClr>
                </a:solidFill>
              </a:rPr>
              <a:t>zapisivati uspomene iz ranog djetinjstva i ostalih životnih razdoblja</a:t>
            </a:r>
            <a:r>
              <a:rPr lang="hr-HR" sz="2400" dirty="0"/>
              <a:t> koje su doprinijele bazičnom vjerovanju</a:t>
            </a:r>
          </a:p>
          <a:p>
            <a:pPr lvl="1">
              <a:spcBef>
                <a:spcPts val="2400"/>
              </a:spcBef>
            </a:pPr>
            <a:r>
              <a:rPr lang="hr-HR" sz="2400" dirty="0"/>
              <a:t>2</a:t>
            </a:r>
            <a:r>
              <a:rPr lang="hr-HR" sz="2400" dirty="0" smtClean="0"/>
              <a:t>.</a:t>
            </a:r>
            <a:r>
              <a:rPr lang="en-US" sz="2400" dirty="0" smtClean="0"/>
              <a:t> </a:t>
            </a:r>
            <a:r>
              <a:rPr lang="hr-HR" sz="2400" dirty="0" smtClean="0"/>
              <a:t>korak</a:t>
            </a:r>
            <a:r>
              <a:rPr lang="hr-HR" sz="2400" dirty="0"/>
              <a:t>: </a:t>
            </a:r>
            <a:r>
              <a:rPr lang="hr-HR" sz="2400" i="1" dirty="0">
                <a:solidFill>
                  <a:schemeClr val="accent1">
                    <a:lumMod val="75000"/>
                  </a:schemeClr>
                </a:solidFill>
              </a:rPr>
              <a:t>traženje i zapisivanje dokaza </a:t>
            </a:r>
            <a:r>
              <a:rPr lang="hr-HR" sz="2400" dirty="0"/>
              <a:t>koji podržavaju novo pozitivno vjerovanje</a:t>
            </a:r>
          </a:p>
          <a:p>
            <a:pPr lvl="1">
              <a:spcBef>
                <a:spcPts val="2400"/>
              </a:spcBef>
            </a:pPr>
            <a:r>
              <a:rPr lang="hr-HR" sz="2400" dirty="0"/>
              <a:t>3</a:t>
            </a:r>
            <a:r>
              <a:rPr lang="hr-HR" sz="2400" dirty="0" smtClean="0"/>
              <a:t>.</a:t>
            </a:r>
            <a:r>
              <a:rPr lang="en-US" sz="2400" dirty="0" smtClean="0"/>
              <a:t> </a:t>
            </a:r>
            <a:r>
              <a:rPr lang="hr-HR" sz="2400" dirty="0" smtClean="0"/>
              <a:t>korak</a:t>
            </a:r>
            <a:r>
              <a:rPr lang="hr-HR" sz="2400" dirty="0"/>
              <a:t>: </a:t>
            </a:r>
            <a:r>
              <a:rPr lang="hr-HR" sz="2400" i="1" dirty="0">
                <a:solidFill>
                  <a:schemeClr val="accent1">
                    <a:lumMod val="75000"/>
                  </a:schemeClr>
                </a:solidFill>
              </a:rPr>
              <a:t>preoblikovanje</a:t>
            </a:r>
            <a:r>
              <a:rPr lang="hr-HR" sz="2400" dirty="0"/>
              <a:t> svakog negativnog dokaza</a:t>
            </a:r>
          </a:p>
          <a:p>
            <a:pPr lvl="1">
              <a:spcBef>
                <a:spcPts val="2400"/>
              </a:spcBef>
            </a:pPr>
            <a:r>
              <a:rPr lang="hr-HR" sz="2400" dirty="0"/>
              <a:t>4</a:t>
            </a:r>
            <a:r>
              <a:rPr lang="hr-HR" sz="2400" dirty="0" smtClean="0"/>
              <a:t>.</a:t>
            </a:r>
            <a:r>
              <a:rPr lang="en-US" sz="2400" dirty="0" smtClean="0"/>
              <a:t> </a:t>
            </a:r>
            <a:r>
              <a:rPr lang="hr-HR" sz="2400" dirty="0" smtClean="0"/>
              <a:t>korak</a:t>
            </a:r>
            <a:r>
              <a:rPr lang="hr-HR" sz="2400" dirty="0"/>
              <a:t>: </a:t>
            </a:r>
            <a:r>
              <a:rPr lang="hr-HR" sz="2400" i="1" dirty="0">
                <a:solidFill>
                  <a:schemeClr val="accent1">
                    <a:lumMod val="75000"/>
                  </a:schemeClr>
                </a:solidFill>
              </a:rPr>
              <a:t>sažimanje</a:t>
            </a:r>
            <a:r>
              <a:rPr lang="hr-HR" sz="2400" dirty="0"/>
              <a:t> svakog životnog razdoblja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79838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cs typeface="Arial" panose="020B0604020202020204" pitchFamily="34" charset="0"/>
              </a:rPr>
              <a:t>BAZIČNA VJEROVANJA</a:t>
            </a:r>
            <a:endParaRPr lang="en-US" b="1" dirty="0"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en-US" sz="3200" dirty="0" smtClean="0"/>
              <a:t> </a:t>
            </a:r>
            <a:r>
              <a:rPr lang="en-US" sz="3200" dirty="0" err="1" smtClean="0"/>
              <a:t>najosnovnija</a:t>
            </a:r>
            <a:r>
              <a:rPr lang="en-US" sz="3200" dirty="0" smtClean="0"/>
              <a:t> </a:t>
            </a:r>
            <a:r>
              <a:rPr lang="en-US" sz="3200" dirty="0" err="1"/>
              <a:t>razina</a:t>
            </a:r>
            <a:r>
              <a:rPr lang="en-US" sz="3200" dirty="0"/>
              <a:t> </a:t>
            </a:r>
            <a:r>
              <a:rPr lang="en-US" sz="3200" dirty="0" err="1" smtClean="0"/>
              <a:t>vjerovanja</a:t>
            </a:r>
            <a:endParaRPr lang="en-US" sz="3200" dirty="0" smtClean="0"/>
          </a:p>
          <a:p>
            <a:pPr>
              <a:buFont typeface="Wingdings" panose="05000000000000000000" pitchFamily="2" charset="2"/>
              <a:buChar char="v"/>
            </a:pPr>
            <a:endParaRPr lang="en-US" sz="3200" dirty="0" smtClean="0">
              <a:latin typeface="Calisto MT" panose="02040603050505030304" pitchFamily="18" charset="0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en-US" sz="3200" dirty="0" err="1" smtClean="0"/>
              <a:t>najdublja</a:t>
            </a:r>
            <a:r>
              <a:rPr lang="en-US" sz="3200" dirty="0" smtClean="0"/>
              <a:t>, </a:t>
            </a:r>
            <a:r>
              <a:rPr lang="en-US" sz="3200" dirty="0" err="1" smtClean="0"/>
              <a:t>apsolutna</a:t>
            </a:r>
            <a:r>
              <a:rPr lang="en-US" sz="3200" dirty="0" smtClean="0"/>
              <a:t> </a:t>
            </a:r>
            <a:r>
              <a:rPr lang="en-US" sz="3200" dirty="0" err="1" smtClean="0"/>
              <a:t>istina</a:t>
            </a:r>
            <a:r>
              <a:rPr lang="en-US" sz="3200" dirty="0" smtClean="0"/>
              <a:t> </a:t>
            </a:r>
            <a:r>
              <a:rPr lang="en-US" sz="3200" dirty="0" err="1" smtClean="0"/>
              <a:t>za</a:t>
            </a:r>
            <a:r>
              <a:rPr lang="en-US" sz="3200" dirty="0" smtClean="0"/>
              <a:t> </a:t>
            </a:r>
            <a:r>
              <a:rPr lang="en-US" sz="3200" dirty="0" err="1" smtClean="0"/>
              <a:t>pojedinca</a:t>
            </a:r>
            <a:endParaRPr lang="en-US" sz="3200" dirty="0" smtClean="0"/>
          </a:p>
          <a:p>
            <a:pPr>
              <a:buFont typeface="Wingdings" panose="05000000000000000000" pitchFamily="2" charset="2"/>
              <a:buChar char="v"/>
            </a:pPr>
            <a:endParaRPr lang="en-US" sz="3200" dirty="0" smtClean="0">
              <a:latin typeface="Calisto MT" panose="02040603050505030304" pitchFamily="18" charset="0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en-US" sz="3200" dirty="0" err="1" smtClean="0"/>
              <a:t>osnovni</a:t>
            </a:r>
            <a:r>
              <a:rPr lang="en-US" sz="3200" dirty="0" smtClean="0"/>
              <a:t> </a:t>
            </a:r>
            <a:r>
              <a:rPr lang="en-US" sz="3200" dirty="0" err="1" smtClean="0"/>
              <a:t>koncepti</a:t>
            </a:r>
            <a:r>
              <a:rPr lang="en-US" sz="3200" dirty="0" smtClean="0"/>
              <a:t> o </a:t>
            </a:r>
            <a:r>
              <a:rPr lang="en-US" sz="3200" dirty="0" err="1" smtClean="0"/>
              <a:t>sebi</a:t>
            </a:r>
            <a:r>
              <a:rPr lang="en-US" sz="3200" dirty="0" smtClean="0"/>
              <a:t>, </a:t>
            </a:r>
            <a:r>
              <a:rPr lang="en-US" sz="3200" dirty="0" err="1" smtClean="0"/>
              <a:t>drugima</a:t>
            </a:r>
            <a:r>
              <a:rPr lang="en-US" sz="3200" dirty="0" smtClean="0"/>
              <a:t> </a:t>
            </a:r>
            <a:r>
              <a:rPr lang="en-US" sz="3200" dirty="0" err="1" smtClean="0"/>
              <a:t>i</a:t>
            </a:r>
            <a:r>
              <a:rPr lang="en-US" sz="3200" dirty="0"/>
              <a:t> </a:t>
            </a:r>
            <a:r>
              <a:rPr lang="en-US" sz="3200" dirty="0" err="1" smtClean="0"/>
              <a:t>stvarnosti</a:t>
            </a:r>
            <a:endParaRPr lang="en-US" sz="3200" dirty="0" smtClean="0"/>
          </a:p>
          <a:p>
            <a:pPr>
              <a:buFont typeface="Wingdings" panose="05000000000000000000" pitchFamily="2" charset="2"/>
              <a:buChar char="v"/>
            </a:pPr>
            <a:endParaRPr lang="en-US" sz="3200" dirty="0" smtClean="0">
              <a:latin typeface="Calisto MT" panose="02040603050505030304" pitchFamily="18" charset="0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en-US" sz="3200" dirty="0" err="1" smtClean="0"/>
              <a:t>najčešće</a:t>
            </a:r>
            <a:r>
              <a:rPr lang="en-US" sz="3200" dirty="0" smtClean="0"/>
              <a:t> </a:t>
            </a:r>
            <a:r>
              <a:rPr lang="en-US" sz="3200" dirty="0" err="1" smtClean="0"/>
              <a:t>su</a:t>
            </a:r>
            <a:r>
              <a:rPr lang="en-US" sz="3200" dirty="0" smtClean="0"/>
              <a:t> </a:t>
            </a:r>
            <a:r>
              <a:rPr lang="en-US" sz="3200" dirty="0" err="1" smtClean="0"/>
              <a:t>poopćena</a:t>
            </a:r>
            <a:endParaRPr lang="en-US" sz="3200" dirty="0" smtClean="0"/>
          </a:p>
          <a:p>
            <a:pPr marL="0" indent="0">
              <a:buNone/>
            </a:pPr>
            <a:endParaRPr lang="en-US" sz="3200" dirty="0" smtClean="0">
              <a:latin typeface="Calisto MT" panose="02040603050505030304" pitchFamily="18" charset="0"/>
            </a:endParaRPr>
          </a:p>
          <a:p>
            <a:endParaRPr lang="en-US" dirty="0">
              <a:latin typeface="Calisto MT" panose="020406030505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8506816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/>
              <a:t>Restrukturiranje</a:t>
            </a:r>
            <a:r>
              <a:rPr lang="en-US" b="1" dirty="0"/>
              <a:t> </a:t>
            </a:r>
            <a:r>
              <a:rPr lang="en-US" b="1" dirty="0" err="1"/>
              <a:t>ranih</a:t>
            </a:r>
            <a:r>
              <a:rPr lang="en-US" b="1" dirty="0"/>
              <a:t> </a:t>
            </a:r>
            <a:r>
              <a:rPr lang="en-US" b="1" dirty="0" err="1"/>
              <a:t>sjećanja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4128" y="2335427"/>
            <a:ext cx="9720073" cy="4023360"/>
          </a:xfrm>
        </p:spPr>
        <p:txBody>
          <a:bodyPr>
            <a:normAutofit fontScale="92500" lnSpcReduction="20000"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en-US" dirty="0" smtClean="0"/>
              <a:t> </a:t>
            </a:r>
            <a:r>
              <a:rPr lang="en-US" dirty="0" err="1" smtClean="0"/>
              <a:t>emocionalne</a:t>
            </a:r>
            <a:r>
              <a:rPr lang="en-US" dirty="0" smtClean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iskustvene</a:t>
            </a:r>
            <a:r>
              <a:rPr lang="en-US" dirty="0"/>
              <a:t> </a:t>
            </a:r>
            <a:r>
              <a:rPr lang="en-US" dirty="0" err="1"/>
              <a:t>tehnike</a:t>
            </a:r>
            <a:r>
              <a:rPr lang="en-US" dirty="0"/>
              <a:t> - </a:t>
            </a:r>
            <a:r>
              <a:rPr lang="en-US" dirty="0" err="1"/>
              <a:t>pobuđeno</a:t>
            </a:r>
            <a:r>
              <a:rPr lang="en-US" dirty="0"/>
              <a:t> </a:t>
            </a:r>
            <a:r>
              <a:rPr lang="en-US" dirty="0" smtClean="0"/>
              <a:t>je </a:t>
            </a:r>
            <a:r>
              <a:rPr lang="en-US" dirty="0" err="1" smtClean="0"/>
              <a:t>klijentovo</a:t>
            </a:r>
            <a:r>
              <a:rPr lang="en-US" dirty="0" smtClean="0"/>
              <a:t> </a:t>
            </a:r>
            <a:r>
              <a:rPr lang="en-US" dirty="0" err="1"/>
              <a:t>čuvstveno</a:t>
            </a:r>
            <a:r>
              <a:rPr lang="en-US" dirty="0"/>
              <a:t> </a:t>
            </a:r>
            <a:r>
              <a:rPr lang="en-US" dirty="0" err="1"/>
              <a:t>stanje</a:t>
            </a:r>
            <a:endParaRPr lang="en-US" dirty="0"/>
          </a:p>
          <a:p>
            <a:pPr>
              <a:buFont typeface="Wingdings" panose="05000000000000000000" pitchFamily="2" charset="2"/>
              <a:buChar char="v"/>
            </a:pPr>
            <a:r>
              <a:rPr lang="en-US" dirty="0" smtClean="0"/>
              <a:t> </a:t>
            </a:r>
            <a:r>
              <a:rPr lang="en-US" dirty="0" err="1" smtClean="0"/>
              <a:t>npr</a:t>
            </a:r>
            <a:r>
              <a:rPr lang="en-US" dirty="0"/>
              <a:t>. </a:t>
            </a:r>
            <a:r>
              <a:rPr lang="en-US" dirty="0" err="1"/>
              <a:t>tehnika</a:t>
            </a:r>
            <a:r>
              <a:rPr lang="en-US" dirty="0"/>
              <a:t> </a:t>
            </a:r>
            <a:r>
              <a:rPr lang="en-US" dirty="0" err="1"/>
              <a:t>igranja</a:t>
            </a:r>
            <a:r>
              <a:rPr lang="en-US" dirty="0"/>
              <a:t> </a:t>
            </a:r>
            <a:r>
              <a:rPr lang="en-US" dirty="0" err="1"/>
              <a:t>uloga</a:t>
            </a:r>
            <a:r>
              <a:rPr lang="en-US" dirty="0"/>
              <a:t> (Gestalt)</a:t>
            </a:r>
          </a:p>
          <a:p>
            <a:r>
              <a:rPr lang="en-US" dirty="0"/>
              <a:t>1. </a:t>
            </a:r>
            <a:r>
              <a:rPr lang="en-US" dirty="0" err="1"/>
              <a:t>identificiranje</a:t>
            </a:r>
            <a:r>
              <a:rPr lang="en-US" dirty="0"/>
              <a:t> </a:t>
            </a:r>
            <a:r>
              <a:rPr lang="en-US" dirty="0" err="1"/>
              <a:t>uznemirujuće</a:t>
            </a:r>
            <a:r>
              <a:rPr lang="en-US" dirty="0"/>
              <a:t> </a:t>
            </a:r>
            <a:r>
              <a:rPr lang="en-US" dirty="0" err="1"/>
              <a:t>situacije</a:t>
            </a:r>
            <a:r>
              <a:rPr lang="en-US" dirty="0"/>
              <a:t> </a:t>
            </a:r>
            <a:r>
              <a:rPr lang="en-US" dirty="0" err="1"/>
              <a:t>koja</a:t>
            </a:r>
            <a:r>
              <a:rPr lang="en-US" dirty="0"/>
              <a:t> je </a:t>
            </a:r>
            <a:r>
              <a:rPr lang="en-US" dirty="0" err="1"/>
              <a:t>uvezi</a:t>
            </a:r>
            <a:r>
              <a:rPr lang="en-US" dirty="0"/>
              <a:t> s BV</a:t>
            </a:r>
          </a:p>
          <a:p>
            <a:r>
              <a:rPr lang="en-US" dirty="0"/>
              <a:t>2. </a:t>
            </a:r>
            <a:r>
              <a:rPr lang="en-US" dirty="0" err="1"/>
              <a:t>pojačavanje</a:t>
            </a:r>
            <a:r>
              <a:rPr lang="en-US" dirty="0"/>
              <a:t> </a:t>
            </a:r>
            <a:r>
              <a:rPr lang="en-US" dirty="0" err="1"/>
              <a:t>klijentovih</a:t>
            </a:r>
            <a:r>
              <a:rPr lang="en-US" dirty="0"/>
              <a:t> </a:t>
            </a:r>
            <a:r>
              <a:rPr lang="en-US" dirty="0" err="1"/>
              <a:t>osjećaja</a:t>
            </a:r>
            <a:r>
              <a:rPr lang="en-US" dirty="0"/>
              <a:t> </a:t>
            </a:r>
            <a:r>
              <a:rPr lang="en-US" dirty="0" err="1"/>
              <a:t>usmjeravajući</a:t>
            </a:r>
            <a:r>
              <a:rPr lang="en-US" dirty="0"/>
              <a:t> se </a:t>
            </a:r>
            <a:r>
              <a:rPr lang="en-US" dirty="0" err="1"/>
              <a:t>na</a:t>
            </a:r>
            <a:r>
              <a:rPr lang="en-US" dirty="0"/>
              <a:t> AM,</a:t>
            </a:r>
          </a:p>
          <a:p>
            <a:r>
              <a:rPr lang="en-US" dirty="0" err="1"/>
              <a:t>emocije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somatske</a:t>
            </a:r>
            <a:r>
              <a:rPr lang="en-US" dirty="0"/>
              <a:t> </a:t>
            </a:r>
            <a:r>
              <a:rPr lang="en-US" dirty="0" err="1"/>
              <a:t>senzacije</a:t>
            </a:r>
            <a:endParaRPr lang="en-US" dirty="0"/>
          </a:p>
          <a:p>
            <a:r>
              <a:rPr lang="en-US" dirty="0"/>
              <a:t>3. </a:t>
            </a:r>
            <a:r>
              <a:rPr lang="en-US" dirty="0" err="1"/>
              <a:t>identifikacija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ponovno</a:t>
            </a:r>
            <a:r>
              <a:rPr lang="en-US" dirty="0"/>
              <a:t> </a:t>
            </a:r>
            <a:r>
              <a:rPr lang="en-US" dirty="0" err="1"/>
              <a:t>proživljavanje</a:t>
            </a:r>
            <a:r>
              <a:rPr lang="en-US" dirty="0"/>
              <a:t> </a:t>
            </a:r>
            <a:r>
              <a:rPr lang="en-US" dirty="0" err="1"/>
              <a:t>ranijeg</a:t>
            </a:r>
            <a:r>
              <a:rPr lang="en-US" dirty="0"/>
              <a:t> </a:t>
            </a:r>
            <a:r>
              <a:rPr lang="en-US" dirty="0" err="1"/>
              <a:t>iskustva</a:t>
            </a:r>
            <a:endParaRPr lang="en-US" dirty="0"/>
          </a:p>
          <a:p>
            <a:r>
              <a:rPr lang="en-US" dirty="0"/>
              <a:t>4. </a:t>
            </a:r>
            <a:r>
              <a:rPr lang="en-US" dirty="0" err="1"/>
              <a:t>razgovor</a:t>
            </a:r>
            <a:r>
              <a:rPr lang="en-US" dirty="0"/>
              <a:t> s "</a:t>
            </a:r>
            <a:r>
              <a:rPr lang="en-US" dirty="0" err="1"/>
              <a:t>mlađim</a:t>
            </a:r>
            <a:r>
              <a:rPr lang="en-US" dirty="0"/>
              <a:t>" </a:t>
            </a:r>
            <a:r>
              <a:rPr lang="en-US" dirty="0" err="1"/>
              <a:t>dijelom</a:t>
            </a:r>
            <a:r>
              <a:rPr lang="en-US" dirty="0"/>
              <a:t> </a:t>
            </a:r>
            <a:r>
              <a:rPr lang="en-US" dirty="0" err="1"/>
              <a:t>pacijenta</a:t>
            </a:r>
            <a:r>
              <a:rPr lang="en-US" dirty="0"/>
              <a:t> </a:t>
            </a:r>
            <a:r>
              <a:rPr lang="en-US" dirty="0" err="1"/>
              <a:t>radi</a:t>
            </a:r>
            <a:r>
              <a:rPr lang="en-US" dirty="0"/>
              <a:t> </a:t>
            </a:r>
            <a:r>
              <a:rPr lang="en-US" dirty="0" err="1"/>
              <a:t>identifikacije</a:t>
            </a:r>
            <a:endParaRPr lang="en-US" dirty="0"/>
          </a:p>
          <a:p>
            <a:r>
              <a:rPr lang="en-US" dirty="0"/>
              <a:t>AM, </a:t>
            </a:r>
            <a:r>
              <a:rPr lang="en-US" dirty="0" err="1"/>
              <a:t>emocija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vjerovanja</a:t>
            </a:r>
            <a:endParaRPr lang="en-US" dirty="0"/>
          </a:p>
          <a:p>
            <a:r>
              <a:rPr lang="en-US" dirty="0"/>
              <a:t>5. </a:t>
            </a:r>
            <a:r>
              <a:rPr lang="en-US" dirty="0" err="1"/>
              <a:t>razvijanje</a:t>
            </a:r>
            <a:r>
              <a:rPr lang="en-US" dirty="0"/>
              <a:t> </a:t>
            </a:r>
            <a:r>
              <a:rPr lang="en-US" dirty="0" err="1"/>
              <a:t>razumijevanja</a:t>
            </a:r>
            <a:r>
              <a:rPr lang="en-US" dirty="0"/>
              <a:t> tog </a:t>
            </a:r>
            <a:r>
              <a:rPr lang="en-US" dirty="0" err="1"/>
              <a:t>iskustva</a:t>
            </a:r>
            <a:r>
              <a:rPr lang="en-US" dirty="0"/>
              <a:t> (</a:t>
            </a:r>
            <a:r>
              <a:rPr lang="en-US" dirty="0" err="1"/>
              <a:t>imaginacija</a:t>
            </a:r>
            <a:r>
              <a:rPr lang="en-US" dirty="0"/>
              <a:t>,</a:t>
            </a:r>
          </a:p>
          <a:p>
            <a:r>
              <a:rPr lang="en-US" dirty="0" err="1"/>
              <a:t>sokratovski</a:t>
            </a:r>
            <a:r>
              <a:rPr lang="en-US" dirty="0"/>
              <a:t> </a:t>
            </a:r>
            <a:r>
              <a:rPr lang="en-US" dirty="0" err="1"/>
              <a:t>dijalog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igranje</a:t>
            </a:r>
            <a:r>
              <a:rPr lang="en-US" dirty="0"/>
              <a:t> </a:t>
            </a:r>
            <a:r>
              <a:rPr lang="en-US" dirty="0" err="1"/>
              <a:t>uloga</a:t>
            </a:r>
            <a:r>
              <a:rPr lang="en-US" dirty="0"/>
              <a:t>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042875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Zaključak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v"/>
            </a:pPr>
            <a:r>
              <a:rPr lang="en-US" sz="3600" dirty="0" err="1" smtClean="0"/>
              <a:t>bazična</a:t>
            </a:r>
            <a:r>
              <a:rPr lang="en-US" sz="3600" dirty="0" smtClean="0"/>
              <a:t> </a:t>
            </a:r>
            <a:r>
              <a:rPr lang="en-US" sz="3600" dirty="0" err="1" smtClean="0"/>
              <a:t>vjerovanja</a:t>
            </a:r>
            <a:r>
              <a:rPr lang="en-US" sz="3600" dirty="0" smtClean="0"/>
              <a:t> </a:t>
            </a:r>
            <a:r>
              <a:rPr lang="en-US" sz="3600" dirty="0" err="1" smtClean="0"/>
              <a:t>su</a:t>
            </a:r>
            <a:r>
              <a:rPr lang="en-US" sz="3600" dirty="0" smtClean="0"/>
              <a:t> </a:t>
            </a:r>
            <a:r>
              <a:rPr lang="en-US" sz="3600" dirty="0" err="1" smtClean="0"/>
              <a:t>jako</a:t>
            </a:r>
            <a:r>
              <a:rPr lang="en-US" sz="3600" dirty="0" smtClean="0"/>
              <a:t> </a:t>
            </a:r>
            <a:r>
              <a:rPr lang="en-US" sz="3600" dirty="0" err="1" smtClean="0"/>
              <a:t>otporna</a:t>
            </a:r>
            <a:r>
              <a:rPr lang="en-US" sz="3600" dirty="0" smtClean="0"/>
              <a:t> </a:t>
            </a:r>
            <a:r>
              <a:rPr lang="en-US" sz="3600" dirty="0" err="1" smtClean="0"/>
              <a:t>na</a:t>
            </a:r>
            <a:r>
              <a:rPr lang="en-US" sz="3600" dirty="0" smtClean="0"/>
              <a:t> </a:t>
            </a:r>
            <a:r>
              <a:rPr lang="en-US" sz="3600" dirty="0" err="1" smtClean="0"/>
              <a:t>promjenu</a:t>
            </a:r>
            <a:endParaRPr lang="en-US" sz="3600" dirty="0" smtClean="0"/>
          </a:p>
          <a:p>
            <a:pPr>
              <a:buFont typeface="Wingdings" panose="05000000000000000000" pitchFamily="2" charset="2"/>
              <a:buChar char="v"/>
            </a:pPr>
            <a:r>
              <a:rPr lang="en-US" sz="3600" dirty="0" err="1" smtClean="0"/>
              <a:t>stoga</a:t>
            </a:r>
            <a:r>
              <a:rPr lang="en-US" sz="3600" dirty="0" smtClean="0"/>
              <a:t> </a:t>
            </a:r>
            <a:r>
              <a:rPr lang="en-US" sz="3600" dirty="0" err="1" smtClean="0"/>
              <a:t>zahtijevaju</a:t>
            </a:r>
            <a:r>
              <a:rPr lang="en-US" sz="3600" dirty="0" smtClean="0"/>
              <a:t> </a:t>
            </a:r>
            <a:r>
              <a:rPr lang="en-US" sz="3600" dirty="0" err="1" smtClean="0"/>
              <a:t>konzistentan</a:t>
            </a:r>
            <a:r>
              <a:rPr lang="en-US" sz="3600" dirty="0" smtClean="0"/>
              <a:t>, </a:t>
            </a:r>
            <a:r>
              <a:rPr lang="en-US" sz="3600" dirty="0" err="1" smtClean="0"/>
              <a:t>sustavan</a:t>
            </a:r>
            <a:r>
              <a:rPr lang="en-US" sz="3600" dirty="0" smtClean="0"/>
              <a:t> </a:t>
            </a:r>
            <a:r>
              <a:rPr lang="en-US" sz="3600" dirty="0" err="1" smtClean="0"/>
              <a:t>i</a:t>
            </a:r>
            <a:r>
              <a:rPr lang="en-US" sz="3600" dirty="0" smtClean="0"/>
              <a:t> </a:t>
            </a:r>
            <a:r>
              <a:rPr lang="en-US" sz="3600" dirty="0" err="1" smtClean="0"/>
              <a:t>uporan</a:t>
            </a:r>
            <a:r>
              <a:rPr lang="en-US" sz="3600" dirty="0" smtClean="0"/>
              <a:t> rad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sz="3600" dirty="0" smtClean="0"/>
              <a:t> z</a:t>
            </a:r>
            <a:r>
              <a:rPr lang="hr-HR" sz="3600" dirty="0" smtClean="0"/>
              <a:t>a </a:t>
            </a:r>
            <a:r>
              <a:rPr lang="hr-HR" sz="3600" dirty="0"/>
              <a:t>rad s bazičnim vjerovanjima koristimo </a:t>
            </a:r>
            <a:r>
              <a:rPr lang="en-US" sz="3600" dirty="0" err="1" smtClean="0"/>
              <a:t>mnoge</a:t>
            </a:r>
            <a:r>
              <a:rPr lang="en-US" sz="3600" dirty="0" smtClean="0"/>
              <a:t> </a:t>
            </a:r>
            <a:r>
              <a:rPr lang="en-US" sz="3600" dirty="0" err="1" smtClean="0"/>
              <a:t>tehnike</a:t>
            </a:r>
            <a:r>
              <a:rPr lang="en-US" sz="3600" dirty="0" smtClean="0"/>
              <a:t> </a:t>
            </a:r>
            <a:r>
              <a:rPr lang="en-US" sz="3600" dirty="0" err="1" smtClean="0"/>
              <a:t>koje</a:t>
            </a:r>
            <a:r>
              <a:rPr lang="en-US" sz="3600" dirty="0" smtClean="0"/>
              <a:t> se </a:t>
            </a:r>
            <a:r>
              <a:rPr lang="en-US" sz="3600" dirty="0" err="1" smtClean="0"/>
              <a:t>koriste</a:t>
            </a:r>
            <a:r>
              <a:rPr lang="en-US" sz="3600" dirty="0" smtClean="0"/>
              <a:t> u </a:t>
            </a:r>
            <a:r>
              <a:rPr lang="hr-HR" sz="3600" dirty="0" smtClean="0"/>
              <a:t>rad</a:t>
            </a:r>
            <a:r>
              <a:rPr lang="en-US" sz="3600" dirty="0" smtClean="0"/>
              <a:t>u</a:t>
            </a:r>
            <a:r>
              <a:rPr lang="hr-HR" sz="3600" dirty="0" smtClean="0"/>
              <a:t> </a:t>
            </a:r>
            <a:r>
              <a:rPr lang="hr-HR" sz="3600" dirty="0"/>
              <a:t>na automatskim misli</a:t>
            </a:r>
            <a:r>
              <a:rPr lang="en-GB" sz="3600" dirty="0"/>
              <a:t>m</a:t>
            </a:r>
            <a:r>
              <a:rPr lang="hr-HR" sz="3600" dirty="0"/>
              <a:t>a</a:t>
            </a:r>
            <a:r>
              <a:rPr lang="en-GB" sz="3600" dirty="0"/>
              <a:t>,</a:t>
            </a:r>
            <a:r>
              <a:rPr lang="hr-HR" sz="3600" dirty="0"/>
              <a:t> uz nekoliko </a:t>
            </a:r>
            <a:r>
              <a:rPr lang="en-GB" sz="3600" dirty="0" err="1"/>
              <a:t>dodatnih</a:t>
            </a:r>
            <a:r>
              <a:rPr lang="en-GB" sz="3600" dirty="0"/>
              <a:t> </a:t>
            </a:r>
            <a:r>
              <a:rPr lang="hr-HR" sz="3600" dirty="0"/>
              <a:t>specijaliziranih tehnika</a:t>
            </a:r>
          </a:p>
          <a:p>
            <a:pPr>
              <a:buFont typeface="Wingdings" panose="05000000000000000000" pitchFamily="2" charset="2"/>
              <a:buChar char="v"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8335687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395746"/>
            <a:ext cx="9720072" cy="1499616"/>
          </a:xfrm>
        </p:spPr>
        <p:txBody>
          <a:bodyPr/>
          <a:lstStyle/>
          <a:p>
            <a:r>
              <a:rPr lang="en-US" b="1" dirty="0">
                <a:solidFill>
                  <a:prstClr val="black">
                    <a:lumMod val="95000"/>
                    <a:lumOff val="5000"/>
                  </a:prstClr>
                </a:solidFill>
                <a:cs typeface="Arial" panose="020B0604020202020204" pitchFamily="34" charset="0"/>
              </a:rPr>
              <a:t>BAZIČNA VJEROVANJA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en-US" sz="3200" dirty="0" err="1" smtClean="0"/>
              <a:t>najčešće</a:t>
            </a:r>
            <a:r>
              <a:rPr lang="en-US" sz="3200" dirty="0" smtClean="0"/>
              <a:t> </a:t>
            </a:r>
            <a:r>
              <a:rPr lang="en-US" sz="3200" dirty="0" err="1" smtClean="0"/>
              <a:t>su</a:t>
            </a:r>
            <a:r>
              <a:rPr lang="en-US" sz="3200" dirty="0" smtClean="0"/>
              <a:t> </a:t>
            </a:r>
            <a:r>
              <a:rPr lang="en-US" sz="3200" dirty="0" err="1" smtClean="0"/>
              <a:t>nesvjesna</a:t>
            </a:r>
            <a:endParaRPr lang="en-US" sz="3200" dirty="0" smtClean="0"/>
          </a:p>
          <a:p>
            <a:pPr>
              <a:buFont typeface="Wingdings" panose="05000000000000000000" pitchFamily="2" charset="2"/>
              <a:buChar char="v"/>
            </a:pPr>
            <a:r>
              <a:rPr lang="en-US" sz="3200" dirty="0" err="1" smtClean="0"/>
              <a:t>uglavnom</a:t>
            </a:r>
            <a:r>
              <a:rPr lang="en-US" sz="3200" dirty="0" smtClean="0"/>
              <a:t> se </a:t>
            </a:r>
            <a:r>
              <a:rPr lang="en-US" sz="3200" dirty="0" err="1" smtClean="0"/>
              <a:t>uspostavljaju</a:t>
            </a:r>
            <a:r>
              <a:rPr lang="en-US" sz="3200" dirty="0" smtClean="0"/>
              <a:t> </a:t>
            </a:r>
            <a:r>
              <a:rPr lang="en-US" sz="3200" dirty="0" err="1" smtClean="0"/>
              <a:t>kroz</a:t>
            </a:r>
            <a:r>
              <a:rPr lang="en-US" sz="3200" dirty="0" smtClean="0"/>
              <a:t> </a:t>
            </a:r>
            <a:r>
              <a:rPr lang="en-US" sz="3200" dirty="0" err="1" smtClean="0"/>
              <a:t>djetinjstvo</a:t>
            </a:r>
            <a:endParaRPr lang="en-US" sz="3200" dirty="0" smtClean="0"/>
          </a:p>
          <a:p>
            <a:pPr>
              <a:buFont typeface="Wingdings" panose="05000000000000000000" pitchFamily="2" charset="2"/>
              <a:buChar char="v"/>
            </a:pPr>
            <a:r>
              <a:rPr lang="en-US" sz="3200" dirty="0" err="1" smtClean="0"/>
              <a:t>tvrdokorna</a:t>
            </a:r>
            <a:r>
              <a:rPr lang="en-US" sz="3200" dirty="0" smtClean="0"/>
              <a:t>, </a:t>
            </a:r>
            <a:r>
              <a:rPr lang="en-US" sz="3200" dirty="0" err="1" smtClean="0"/>
              <a:t>otporna</a:t>
            </a:r>
            <a:r>
              <a:rPr lang="en-US" sz="3200" dirty="0" smtClean="0"/>
              <a:t> </a:t>
            </a:r>
            <a:r>
              <a:rPr lang="en-US" sz="3200" dirty="0" err="1" smtClean="0"/>
              <a:t>promjeni</a:t>
            </a:r>
            <a:endParaRPr lang="en-US" sz="3200" dirty="0"/>
          </a:p>
          <a:p>
            <a:pPr>
              <a:buFont typeface="Wingdings" panose="05000000000000000000" pitchFamily="2" charset="2"/>
              <a:buChar char="v"/>
            </a:pPr>
            <a:r>
              <a:rPr lang="en-US" sz="3200" dirty="0" smtClean="0"/>
              <a:t> </a:t>
            </a:r>
            <a:r>
              <a:rPr lang="en-US" sz="3200" dirty="0" err="1" smtClean="0"/>
              <a:t>usmjeravaju</a:t>
            </a:r>
            <a:r>
              <a:rPr lang="en-US" sz="3200" dirty="0" smtClean="0"/>
              <a:t> </a:t>
            </a:r>
            <a:r>
              <a:rPr lang="en-US" sz="3200" dirty="0" err="1" smtClean="0"/>
              <a:t>integraciju</a:t>
            </a:r>
            <a:r>
              <a:rPr lang="en-US" sz="3200" dirty="0" smtClean="0"/>
              <a:t> </a:t>
            </a:r>
            <a:r>
              <a:rPr lang="en-US" sz="3200" dirty="0" err="1" smtClean="0"/>
              <a:t>novih</a:t>
            </a:r>
            <a:r>
              <a:rPr lang="en-US" sz="3200" dirty="0" smtClean="0"/>
              <a:t> </a:t>
            </a:r>
            <a:r>
              <a:rPr lang="en-US" sz="3200" dirty="0" err="1" smtClean="0"/>
              <a:t>informacija</a:t>
            </a:r>
            <a:r>
              <a:rPr lang="en-US" sz="3200" dirty="0" smtClean="0"/>
              <a:t> u </a:t>
            </a:r>
            <a:r>
              <a:rPr lang="en-US" sz="3200" dirty="0" err="1" smtClean="0"/>
              <a:t>vlastitu</a:t>
            </a:r>
            <a:r>
              <a:rPr lang="en-US" sz="3200" dirty="0" smtClean="0"/>
              <a:t> </a:t>
            </a:r>
            <a:r>
              <a:rPr lang="en-US" sz="3200" dirty="0" err="1" smtClean="0"/>
              <a:t>sliku</a:t>
            </a:r>
            <a:r>
              <a:rPr lang="en-US" sz="3200" dirty="0" smtClean="0"/>
              <a:t> </a:t>
            </a:r>
            <a:r>
              <a:rPr lang="en-US" sz="3200" dirty="0" err="1" smtClean="0"/>
              <a:t>stvarnosti</a:t>
            </a:r>
            <a:r>
              <a:rPr lang="en-US" sz="3200" dirty="0" smtClean="0"/>
              <a:t> (</a:t>
            </a:r>
            <a:r>
              <a:rPr lang="en-US" sz="3200" dirty="0" err="1" smtClean="0"/>
              <a:t>kognitivni</a:t>
            </a:r>
            <a:r>
              <a:rPr lang="en-US" sz="3200" dirty="0" smtClean="0"/>
              <a:t> bias)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sz="3200" dirty="0" err="1" smtClean="0"/>
              <a:t>postoje</a:t>
            </a:r>
            <a:r>
              <a:rPr lang="en-US" sz="3200" dirty="0" smtClean="0"/>
              <a:t> </a:t>
            </a:r>
            <a:r>
              <a:rPr lang="en-US" sz="3200" dirty="0" err="1" smtClean="0"/>
              <a:t>pozitivna</a:t>
            </a:r>
            <a:r>
              <a:rPr lang="en-US" sz="3200" dirty="0" smtClean="0"/>
              <a:t> </a:t>
            </a:r>
            <a:r>
              <a:rPr lang="en-US" sz="3200" dirty="0" err="1" smtClean="0"/>
              <a:t>i</a:t>
            </a:r>
            <a:r>
              <a:rPr lang="en-US" sz="3200" dirty="0" smtClean="0"/>
              <a:t> </a:t>
            </a:r>
            <a:r>
              <a:rPr lang="en-US" sz="3200" dirty="0" err="1" smtClean="0"/>
              <a:t>negativna</a:t>
            </a:r>
            <a:r>
              <a:rPr lang="en-US" sz="3200" dirty="0" smtClean="0"/>
              <a:t> BV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8277331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b="1" dirty="0" smtClean="0">
                <a:solidFill>
                  <a:prstClr val="black">
                    <a:lumMod val="95000"/>
                    <a:lumOff val="5000"/>
                  </a:prstClr>
                </a:solidFill>
                <a:cs typeface="Arial" panose="020B0604020202020204" pitchFamily="34" charset="0"/>
              </a:rPr>
              <a:t>NEGATIVNA BAZIČNA VJEROVANJA</a:t>
            </a:r>
            <a:endParaRPr lang="en-US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4128" y="1968843"/>
            <a:ext cx="9720073" cy="4340517"/>
          </a:xfrm>
        </p:spPr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en-US" sz="3200" dirty="0" err="1" smtClean="0"/>
              <a:t>uglavnom</a:t>
            </a:r>
            <a:r>
              <a:rPr lang="en-US" sz="3200" dirty="0" smtClean="0"/>
              <a:t> se </a:t>
            </a:r>
            <a:r>
              <a:rPr lang="en-US" sz="3200" dirty="0" err="1" smtClean="0"/>
              <a:t>aktiviraju</a:t>
            </a:r>
            <a:r>
              <a:rPr lang="en-US" sz="3200" dirty="0" smtClean="0"/>
              <a:t> u </a:t>
            </a:r>
            <a:r>
              <a:rPr lang="en-US" sz="3200" dirty="0" err="1" smtClean="0"/>
              <a:t>lošim</a:t>
            </a:r>
            <a:r>
              <a:rPr lang="en-US" sz="3200" dirty="0" smtClean="0"/>
              <a:t> </a:t>
            </a:r>
            <a:r>
              <a:rPr lang="en-US" sz="3200" dirty="0" err="1" smtClean="0"/>
              <a:t>životnim</a:t>
            </a:r>
            <a:r>
              <a:rPr lang="en-US" sz="3200" dirty="0" smtClean="0"/>
              <a:t> </a:t>
            </a:r>
            <a:r>
              <a:rPr lang="en-US" sz="3200" dirty="0" err="1" smtClean="0"/>
              <a:t>fazama</a:t>
            </a:r>
            <a:r>
              <a:rPr lang="en-US" sz="3200" dirty="0" smtClean="0"/>
              <a:t> – </a:t>
            </a:r>
            <a:r>
              <a:rPr lang="en-US" sz="3200" dirty="0" err="1" smtClean="0"/>
              <a:t>depresija</a:t>
            </a:r>
            <a:r>
              <a:rPr lang="en-US" sz="3200" dirty="0" smtClean="0"/>
              <a:t>, </a:t>
            </a:r>
            <a:r>
              <a:rPr lang="en-US" sz="3200" dirty="0" err="1" smtClean="0"/>
              <a:t>psihički</a:t>
            </a:r>
            <a:r>
              <a:rPr lang="en-US" sz="3200" dirty="0" smtClean="0"/>
              <a:t> </a:t>
            </a:r>
            <a:r>
              <a:rPr lang="en-US" sz="3200" dirty="0" err="1" smtClean="0"/>
              <a:t>stres</a:t>
            </a:r>
            <a:r>
              <a:rPr lang="en-US" sz="3200" dirty="0" smtClean="0"/>
              <a:t>…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sz="3200" dirty="0" err="1" smtClean="0"/>
              <a:t>kod</a:t>
            </a:r>
            <a:r>
              <a:rPr lang="en-US" sz="3200" dirty="0" smtClean="0"/>
              <a:t> </a:t>
            </a:r>
            <a:r>
              <a:rPr lang="en-US" sz="3200" dirty="0" err="1" smtClean="0"/>
              <a:t>poremećaja</a:t>
            </a:r>
            <a:r>
              <a:rPr lang="en-US" sz="3200" dirty="0" smtClean="0"/>
              <a:t> </a:t>
            </a:r>
            <a:r>
              <a:rPr lang="en-US" sz="3200" dirty="0" err="1" smtClean="0"/>
              <a:t>ličnosti</a:t>
            </a:r>
            <a:r>
              <a:rPr lang="en-US" sz="3200" dirty="0" smtClean="0"/>
              <a:t> </a:t>
            </a:r>
            <a:r>
              <a:rPr lang="en-US" sz="3200" dirty="0" err="1" smtClean="0"/>
              <a:t>mogu</a:t>
            </a:r>
            <a:r>
              <a:rPr lang="en-US" sz="3200" dirty="0" smtClean="0"/>
              <a:t> </a:t>
            </a:r>
            <a:r>
              <a:rPr lang="en-US" sz="3200" dirty="0" err="1" smtClean="0"/>
              <a:t>biti</a:t>
            </a:r>
            <a:r>
              <a:rPr lang="en-US" sz="3200" dirty="0" smtClean="0"/>
              <a:t> </a:t>
            </a:r>
            <a:r>
              <a:rPr lang="en-US" sz="3200" dirty="0" err="1" smtClean="0"/>
              <a:t>stalno</a:t>
            </a:r>
            <a:r>
              <a:rPr lang="en-US" sz="3200" dirty="0" smtClean="0"/>
              <a:t> </a:t>
            </a:r>
            <a:r>
              <a:rPr lang="en-US" sz="3200" dirty="0" err="1" smtClean="0"/>
              <a:t>aktivna</a:t>
            </a:r>
            <a:endParaRPr lang="en-US" sz="3200" dirty="0"/>
          </a:p>
          <a:p>
            <a:pPr>
              <a:buFont typeface="Wingdings" panose="05000000000000000000" pitchFamily="2" charset="2"/>
              <a:buChar char="v"/>
            </a:pPr>
            <a:r>
              <a:rPr lang="en-US" sz="3200" dirty="0" err="1" smtClean="0"/>
              <a:t>najčešće</a:t>
            </a:r>
            <a:r>
              <a:rPr lang="en-US" sz="3200" dirty="0" smtClean="0"/>
              <a:t> se </a:t>
            </a:r>
            <a:r>
              <a:rPr lang="en-US" sz="3200" dirty="0" err="1" smtClean="0"/>
              <a:t>dijele</a:t>
            </a:r>
            <a:r>
              <a:rPr lang="en-US" sz="3200" dirty="0" smtClean="0"/>
              <a:t> u </a:t>
            </a:r>
            <a:r>
              <a:rPr lang="en-US" sz="3200" dirty="0" err="1" smtClean="0"/>
              <a:t>dvije</a:t>
            </a:r>
            <a:r>
              <a:rPr lang="en-US" sz="3200" dirty="0" smtClean="0"/>
              <a:t> </a:t>
            </a:r>
            <a:r>
              <a:rPr lang="en-US" sz="3200" dirty="0" err="1" smtClean="0"/>
              <a:t>kategorije</a:t>
            </a:r>
            <a:r>
              <a:rPr lang="en-US" sz="3200" dirty="0" smtClean="0"/>
              <a:t>: </a:t>
            </a:r>
            <a:r>
              <a:rPr lang="en-US" sz="3200" b="1" i="1" dirty="0" err="1" smtClean="0"/>
              <a:t>bespomoćnosti</a:t>
            </a:r>
            <a:r>
              <a:rPr lang="en-US" sz="3200" dirty="0" smtClean="0"/>
              <a:t> </a:t>
            </a:r>
            <a:r>
              <a:rPr lang="en-US" sz="3200" dirty="0" err="1" smtClean="0"/>
              <a:t>i</a:t>
            </a:r>
            <a:r>
              <a:rPr lang="en-US" sz="3200" dirty="0" smtClean="0"/>
              <a:t>      </a:t>
            </a:r>
            <a:r>
              <a:rPr lang="en-US" sz="3200" b="1" i="1" dirty="0" err="1" smtClean="0"/>
              <a:t>nevoljenosti</a:t>
            </a:r>
            <a:r>
              <a:rPr lang="en-US" sz="3200" dirty="0" smtClean="0"/>
              <a:t>, </a:t>
            </a:r>
            <a:r>
              <a:rPr lang="en-US" sz="3200" dirty="0" err="1" smtClean="0"/>
              <a:t>često</a:t>
            </a:r>
            <a:r>
              <a:rPr lang="en-US" sz="3200" dirty="0" smtClean="0"/>
              <a:t> </a:t>
            </a:r>
            <a:r>
              <a:rPr lang="en-US" sz="3200" dirty="0" err="1" smtClean="0"/>
              <a:t>su</a:t>
            </a:r>
            <a:r>
              <a:rPr lang="en-US" sz="3200" dirty="0" smtClean="0"/>
              <a:t> </a:t>
            </a:r>
            <a:r>
              <a:rPr lang="en-US" sz="3200" dirty="0" err="1" smtClean="0"/>
              <a:t>kombinirana</a:t>
            </a:r>
            <a:endParaRPr lang="en-US" sz="3200" dirty="0" smtClean="0"/>
          </a:p>
          <a:p>
            <a:pPr>
              <a:buFont typeface="Wingdings" panose="05000000000000000000" pitchFamily="2" charset="2"/>
              <a:buChar char="v"/>
            </a:pPr>
            <a:r>
              <a:rPr lang="en-US" sz="3200" dirty="0" err="1" smtClean="0"/>
              <a:t>održava</a:t>
            </a:r>
            <a:r>
              <a:rPr lang="en-US" sz="3200" dirty="0" smtClean="0"/>
              <a:t> </a:t>
            </a:r>
            <a:r>
              <a:rPr lang="en-US" sz="3200" dirty="0" err="1" smtClean="0"/>
              <a:t>ih</a:t>
            </a:r>
            <a:r>
              <a:rPr lang="en-US" sz="3200" dirty="0" smtClean="0"/>
              <a:t> </a:t>
            </a:r>
            <a:r>
              <a:rPr lang="en-US" sz="3200" dirty="0" err="1" smtClean="0"/>
              <a:t>selektivna</a:t>
            </a:r>
            <a:r>
              <a:rPr lang="en-US" sz="3200" dirty="0" smtClean="0"/>
              <a:t> </a:t>
            </a:r>
            <a:r>
              <a:rPr lang="en-US" sz="3200" dirty="0" err="1" smtClean="0"/>
              <a:t>obrada</a:t>
            </a:r>
            <a:r>
              <a:rPr lang="en-US" sz="3200" dirty="0" smtClean="0"/>
              <a:t> </a:t>
            </a:r>
            <a:r>
              <a:rPr lang="en-US" sz="3200" dirty="0" err="1" smtClean="0"/>
              <a:t>informacija</a:t>
            </a:r>
            <a:r>
              <a:rPr lang="en-US" sz="3200" dirty="0" smtClean="0"/>
              <a:t> (bias) 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sz="3200" dirty="0" err="1" smtClean="0"/>
              <a:t>prema</a:t>
            </a:r>
            <a:r>
              <a:rPr lang="en-US" sz="3200" dirty="0" smtClean="0"/>
              <a:t> </a:t>
            </a:r>
            <a:r>
              <a:rPr lang="en-US" sz="3200" dirty="0" err="1" smtClean="0"/>
              <a:t>sebi</a:t>
            </a:r>
            <a:r>
              <a:rPr lang="en-US" sz="3200" dirty="0" smtClean="0"/>
              <a:t>: “Ja </a:t>
            </a:r>
            <a:r>
              <a:rPr lang="en-US" sz="3200" dirty="0" err="1" smtClean="0"/>
              <a:t>sam</a:t>
            </a:r>
            <a:r>
              <a:rPr lang="en-US" sz="3200" dirty="0" smtClean="0"/>
              <a:t> </a:t>
            </a:r>
            <a:r>
              <a:rPr lang="en-US" sz="3200" dirty="0" err="1" smtClean="0"/>
              <a:t>nesposoban</a:t>
            </a:r>
            <a:r>
              <a:rPr lang="en-US" sz="3200" dirty="0" smtClean="0"/>
              <a:t>”; “Ja </a:t>
            </a:r>
            <a:r>
              <a:rPr lang="en-US" sz="3200" dirty="0" err="1" smtClean="0"/>
              <a:t>sam</a:t>
            </a:r>
            <a:r>
              <a:rPr lang="en-US" sz="3200" dirty="0" smtClean="0"/>
              <a:t> </a:t>
            </a:r>
            <a:r>
              <a:rPr lang="en-US" sz="3200" dirty="0" err="1" smtClean="0"/>
              <a:t>neprivlačan</a:t>
            </a:r>
            <a:r>
              <a:rPr lang="en-US" sz="3200" dirty="0" smtClean="0"/>
              <a:t>”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sz="3200" dirty="0" err="1" smtClean="0"/>
              <a:t>prema</a:t>
            </a:r>
            <a:r>
              <a:rPr lang="en-US" sz="3200" dirty="0" smtClean="0"/>
              <a:t> </a:t>
            </a:r>
            <a:r>
              <a:rPr lang="en-US" sz="3200" dirty="0" err="1" smtClean="0"/>
              <a:t>okolini</a:t>
            </a:r>
            <a:r>
              <a:rPr lang="en-US" sz="3200" dirty="0" smtClean="0"/>
              <a:t>: “</a:t>
            </a:r>
            <a:r>
              <a:rPr lang="en-US" sz="3200" dirty="0" err="1" smtClean="0"/>
              <a:t>Ljudi</a:t>
            </a:r>
            <a:r>
              <a:rPr lang="en-US" sz="3200" dirty="0" smtClean="0"/>
              <a:t> </a:t>
            </a:r>
            <a:r>
              <a:rPr lang="en-US" sz="3200" dirty="0" err="1" smtClean="0"/>
              <a:t>su</a:t>
            </a:r>
            <a:r>
              <a:rPr lang="en-US" sz="3200" dirty="0" smtClean="0"/>
              <a:t> </a:t>
            </a:r>
            <a:r>
              <a:rPr lang="en-US" sz="3200" dirty="0" err="1" smtClean="0"/>
              <a:t>zli</a:t>
            </a:r>
            <a:r>
              <a:rPr lang="en-US" sz="3200" dirty="0" smtClean="0"/>
              <a:t>”; “</a:t>
            </a:r>
            <a:r>
              <a:rPr lang="en-US" sz="3200" dirty="0" err="1" smtClean="0"/>
              <a:t>Svijet</a:t>
            </a:r>
            <a:r>
              <a:rPr lang="en-US" sz="3200" dirty="0" smtClean="0"/>
              <a:t> je </a:t>
            </a:r>
            <a:r>
              <a:rPr lang="en-US" sz="3200" dirty="0" err="1" smtClean="0"/>
              <a:t>opasno</a:t>
            </a:r>
            <a:r>
              <a:rPr lang="en-US" sz="3200" dirty="0" smtClean="0"/>
              <a:t> </a:t>
            </a:r>
            <a:r>
              <a:rPr lang="en-US" sz="3200" dirty="0" err="1" smtClean="0"/>
              <a:t>mjesto</a:t>
            </a:r>
            <a:r>
              <a:rPr lang="en-US" sz="3200" dirty="0" smtClean="0"/>
              <a:t>”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7847776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dirty="0" smtClean="0"/>
              <a:t>PRIMJER: </a:t>
            </a:r>
            <a:r>
              <a:rPr lang="en-US" sz="4400" dirty="0" err="1" smtClean="0"/>
              <a:t>planiranje</a:t>
            </a:r>
            <a:r>
              <a:rPr lang="en-US" sz="4400" dirty="0" smtClean="0"/>
              <a:t> </a:t>
            </a:r>
            <a:r>
              <a:rPr lang="en-US" sz="4400" dirty="0" err="1" smtClean="0"/>
              <a:t>putovanja</a:t>
            </a:r>
            <a:r>
              <a:rPr lang="en-US" sz="4400" dirty="0" smtClean="0"/>
              <a:t> </a:t>
            </a:r>
            <a:r>
              <a:rPr lang="en-US" sz="4400" dirty="0" err="1" smtClean="0"/>
              <a:t>zrakoplovom</a:t>
            </a:r>
            <a:endParaRPr lang="en-US" sz="44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10757726"/>
              </p:ext>
            </p:extLst>
          </p:nvPr>
        </p:nvGraphicFramePr>
        <p:xfrm>
          <a:off x="1024128" y="2286000"/>
          <a:ext cx="9720073" cy="40233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3020169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PLAN TRETMANA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95975169"/>
              </p:ext>
            </p:extLst>
          </p:nvPr>
        </p:nvGraphicFramePr>
        <p:xfrm>
          <a:off x="1024128" y="2286000"/>
          <a:ext cx="9720073" cy="40233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3317553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1. </a:t>
            </a:r>
            <a:r>
              <a:rPr lang="en-US" dirty="0" err="1" smtClean="0"/>
              <a:t>Kategoriziranje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 smtClean="0"/>
              <a:t>Bazična</a:t>
            </a:r>
            <a:r>
              <a:rPr lang="en-US" dirty="0" smtClean="0"/>
              <a:t> </a:t>
            </a:r>
            <a:r>
              <a:rPr lang="en-US" dirty="0" err="1" smtClean="0"/>
              <a:t>vjerovanja</a:t>
            </a:r>
            <a:r>
              <a:rPr lang="en-US" dirty="0" smtClean="0"/>
              <a:t> </a:t>
            </a:r>
            <a:r>
              <a:rPr lang="en-US" dirty="0" err="1" smtClean="0"/>
              <a:t>bespomoćnosti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Ja </a:t>
            </a:r>
            <a:r>
              <a:rPr lang="en-US" dirty="0" err="1" smtClean="0"/>
              <a:t>sam</a:t>
            </a:r>
            <a:r>
              <a:rPr lang="en-US" dirty="0" smtClean="0"/>
              <a:t> </a:t>
            </a:r>
            <a:r>
              <a:rPr lang="en-US" dirty="0" err="1" smtClean="0"/>
              <a:t>nesposoban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r>
              <a:rPr lang="en-US" dirty="0" smtClean="0"/>
              <a:t>Ja </a:t>
            </a:r>
            <a:r>
              <a:rPr lang="en-US" dirty="0" err="1" smtClean="0"/>
              <a:t>sam</a:t>
            </a:r>
            <a:r>
              <a:rPr lang="en-US" dirty="0" smtClean="0"/>
              <a:t> </a:t>
            </a:r>
            <a:r>
              <a:rPr lang="en-US" dirty="0" err="1" smtClean="0"/>
              <a:t>ovisan</a:t>
            </a:r>
            <a:r>
              <a:rPr lang="en-US" dirty="0" smtClean="0"/>
              <a:t> o </a:t>
            </a:r>
            <a:r>
              <a:rPr lang="en-US" dirty="0" err="1" smtClean="0"/>
              <a:t>drugima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r>
              <a:rPr lang="en-US" dirty="0" smtClean="0"/>
              <a:t>Ja </a:t>
            </a:r>
            <a:r>
              <a:rPr lang="en-US" dirty="0" err="1" smtClean="0"/>
              <a:t>sam</a:t>
            </a:r>
            <a:r>
              <a:rPr lang="en-US" dirty="0" smtClean="0"/>
              <a:t> </a:t>
            </a:r>
            <a:r>
              <a:rPr lang="en-US" dirty="0" err="1" smtClean="0"/>
              <a:t>bespomoćan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r>
              <a:rPr lang="en-US" dirty="0" smtClean="0"/>
              <a:t>Ja </a:t>
            </a:r>
            <a:r>
              <a:rPr lang="en-US" dirty="0" err="1" smtClean="0"/>
              <a:t>nemam</a:t>
            </a:r>
            <a:r>
              <a:rPr lang="en-US" dirty="0" smtClean="0"/>
              <a:t> </a:t>
            </a:r>
            <a:r>
              <a:rPr lang="en-US" dirty="0" err="1" smtClean="0"/>
              <a:t>kontrolu</a:t>
            </a:r>
            <a:r>
              <a:rPr lang="en-US" dirty="0" smtClean="0"/>
              <a:t>.</a:t>
            </a:r>
          </a:p>
          <a:p>
            <a:endParaRPr lang="en-US" dirty="0" smtClean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 err="1" smtClean="0"/>
              <a:t>Bazična</a:t>
            </a:r>
            <a:r>
              <a:rPr lang="en-US" dirty="0" smtClean="0"/>
              <a:t> </a:t>
            </a:r>
            <a:r>
              <a:rPr lang="en-US" dirty="0" err="1" smtClean="0"/>
              <a:t>vjerovanja</a:t>
            </a:r>
            <a:r>
              <a:rPr lang="en-US" dirty="0" smtClean="0"/>
              <a:t> </a:t>
            </a:r>
            <a:r>
              <a:rPr lang="en-US" dirty="0" err="1" smtClean="0"/>
              <a:t>nevoljenosti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Ja </a:t>
            </a:r>
            <a:r>
              <a:rPr lang="en-US" dirty="0" err="1" smtClean="0"/>
              <a:t>sam</a:t>
            </a:r>
            <a:r>
              <a:rPr lang="en-US" dirty="0" smtClean="0"/>
              <a:t> </a:t>
            </a:r>
            <a:r>
              <a:rPr lang="en-US" dirty="0" err="1" smtClean="0"/>
              <a:t>neprivlačan</a:t>
            </a:r>
            <a:r>
              <a:rPr lang="en-US" dirty="0" smtClean="0"/>
              <a:t>.</a:t>
            </a:r>
          </a:p>
          <a:p>
            <a:endParaRPr lang="en-US" dirty="0"/>
          </a:p>
          <a:p>
            <a:r>
              <a:rPr lang="en-US" dirty="0" smtClean="0"/>
              <a:t>Ja </a:t>
            </a:r>
            <a:r>
              <a:rPr lang="en-US" dirty="0" err="1" smtClean="0"/>
              <a:t>sam</a:t>
            </a:r>
            <a:r>
              <a:rPr lang="en-US" dirty="0" smtClean="0"/>
              <a:t> </a:t>
            </a:r>
            <a:r>
              <a:rPr lang="en-US" dirty="0" err="1" smtClean="0"/>
              <a:t>loša</a:t>
            </a:r>
            <a:r>
              <a:rPr lang="en-US" dirty="0" smtClean="0"/>
              <a:t> </a:t>
            </a:r>
            <a:r>
              <a:rPr lang="en-US" dirty="0" err="1" smtClean="0"/>
              <a:t>osoba</a:t>
            </a:r>
            <a:r>
              <a:rPr lang="en-US" dirty="0" smtClean="0"/>
              <a:t>.</a:t>
            </a:r>
          </a:p>
          <a:p>
            <a:endParaRPr lang="en-US" dirty="0"/>
          </a:p>
          <a:p>
            <a:r>
              <a:rPr lang="en-US" dirty="0" smtClean="0"/>
              <a:t>Ja </a:t>
            </a:r>
            <a:r>
              <a:rPr lang="en-US" dirty="0" err="1" smtClean="0"/>
              <a:t>sam</a:t>
            </a:r>
            <a:r>
              <a:rPr lang="en-US" dirty="0" smtClean="0"/>
              <a:t> </a:t>
            </a:r>
            <a:r>
              <a:rPr lang="en-US" dirty="0" err="1" smtClean="0"/>
              <a:t>dosadan</a:t>
            </a:r>
            <a:r>
              <a:rPr lang="en-US" dirty="0" smtClean="0"/>
              <a:t>.</a:t>
            </a:r>
          </a:p>
          <a:p>
            <a:endParaRPr lang="en-US" dirty="0"/>
          </a:p>
          <a:p>
            <a:r>
              <a:rPr lang="en-US" dirty="0" smtClean="0"/>
              <a:t>Ja </a:t>
            </a:r>
            <a:r>
              <a:rPr lang="en-US" dirty="0" err="1" smtClean="0"/>
              <a:t>ću</a:t>
            </a:r>
            <a:r>
              <a:rPr lang="en-US" dirty="0" smtClean="0"/>
              <a:t> </a:t>
            </a:r>
            <a:r>
              <a:rPr lang="en-US" dirty="0" err="1" smtClean="0"/>
              <a:t>biti</a:t>
            </a:r>
            <a:r>
              <a:rPr lang="en-US" dirty="0" smtClean="0"/>
              <a:t> </a:t>
            </a:r>
            <a:r>
              <a:rPr lang="en-US" dirty="0" err="1" smtClean="0"/>
              <a:t>napušten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r>
              <a:rPr lang="en-US" dirty="0" smtClean="0"/>
              <a:t>Ja </a:t>
            </a:r>
            <a:r>
              <a:rPr lang="en-US" dirty="0" err="1" smtClean="0"/>
              <a:t>ću</a:t>
            </a:r>
            <a:r>
              <a:rPr lang="en-US" dirty="0" smtClean="0"/>
              <a:t> </a:t>
            </a:r>
            <a:r>
              <a:rPr lang="en-US" dirty="0" err="1" smtClean="0"/>
              <a:t>umrijet</a:t>
            </a:r>
            <a:r>
              <a:rPr lang="en-US" dirty="0" smtClean="0"/>
              <a:t> </a:t>
            </a:r>
            <a:r>
              <a:rPr lang="en-US" dirty="0" err="1" smtClean="0"/>
              <a:t>sam.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89118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2. </a:t>
            </a:r>
            <a:r>
              <a:rPr lang="en-US" dirty="0" err="1" smtClean="0"/>
              <a:t>identificiranje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57123318"/>
              </p:ext>
            </p:extLst>
          </p:nvPr>
        </p:nvGraphicFramePr>
        <p:xfrm>
          <a:off x="1024128" y="2327189"/>
          <a:ext cx="9720262" cy="40227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05783445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3. </a:t>
            </a:r>
            <a:r>
              <a:rPr lang="en-US" dirty="0" err="1" smtClean="0"/>
              <a:t>predstavljanje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DIREKTNO IZNOŠENJE KONCEPTUALIZACIJE</a:t>
            </a:r>
          </a:p>
          <a:p>
            <a:r>
              <a:rPr lang="en-US" dirty="0"/>
              <a:t>T: </a:t>
            </a:r>
            <a:r>
              <a:rPr lang="en-US" dirty="0" err="1"/>
              <a:t>Razgovarali</a:t>
            </a:r>
            <a:r>
              <a:rPr lang="en-US" dirty="0"/>
              <a:t> </a:t>
            </a:r>
            <a:r>
              <a:rPr lang="en-US" dirty="0" err="1"/>
              <a:t>smo</a:t>
            </a:r>
            <a:r>
              <a:rPr lang="en-US" dirty="0"/>
              <a:t> o </a:t>
            </a:r>
            <a:r>
              <a:rPr lang="en-US" dirty="0" err="1" smtClean="0"/>
              <a:t>različitim</a:t>
            </a:r>
            <a:r>
              <a:rPr lang="en-US" dirty="0" smtClean="0"/>
              <a:t> </a:t>
            </a:r>
            <a:r>
              <a:rPr lang="en-US" dirty="0" err="1"/>
              <a:t>problemima</a:t>
            </a:r>
            <a:r>
              <a:rPr lang="en-US" dirty="0"/>
              <a:t> u </a:t>
            </a:r>
            <a:r>
              <a:rPr lang="en-US" dirty="0" err="1"/>
              <a:t>proteklih</a:t>
            </a:r>
            <a:r>
              <a:rPr lang="en-US" dirty="0"/>
              <a:t> </a:t>
            </a:r>
            <a:r>
              <a:rPr lang="en-US" dirty="0" err="1"/>
              <a:t>nekoliko</a:t>
            </a:r>
            <a:endParaRPr lang="en-US" dirty="0"/>
          </a:p>
          <a:p>
            <a:r>
              <a:rPr lang="en-US" dirty="0" err="1"/>
              <a:t>tjedana</a:t>
            </a:r>
            <a:r>
              <a:rPr lang="en-US" i="1" dirty="0"/>
              <a:t>: </a:t>
            </a:r>
            <a:r>
              <a:rPr lang="en-US" dirty="0"/>
              <a:t>o </a:t>
            </a:r>
            <a:r>
              <a:rPr lang="en-US" dirty="0" err="1"/>
              <a:t>Vašem</a:t>
            </a:r>
            <a:r>
              <a:rPr lang="en-US" dirty="0"/>
              <a:t> </a:t>
            </a:r>
            <a:r>
              <a:rPr lang="en-US" dirty="0" err="1" smtClean="0"/>
              <a:t>nepovjerenju</a:t>
            </a:r>
            <a:r>
              <a:rPr lang="en-US" dirty="0" smtClean="0"/>
              <a:t> </a:t>
            </a:r>
            <a:r>
              <a:rPr lang="en-US" dirty="0" err="1" smtClean="0"/>
              <a:t>prema</a:t>
            </a:r>
            <a:r>
              <a:rPr lang="en-US" dirty="0" smtClean="0"/>
              <a:t> </a:t>
            </a:r>
            <a:r>
              <a:rPr lang="en-US" dirty="0" err="1" smtClean="0"/>
              <a:t>drugima</a:t>
            </a:r>
            <a:r>
              <a:rPr lang="en-US" dirty="0" smtClean="0"/>
              <a:t>, </a:t>
            </a:r>
            <a:r>
              <a:rPr lang="en-US" dirty="0" err="1" smtClean="0"/>
              <a:t>strahu</a:t>
            </a:r>
            <a:r>
              <a:rPr lang="en-US" dirty="0" smtClean="0"/>
              <a:t> od </a:t>
            </a:r>
            <a:r>
              <a:rPr lang="en-US" dirty="0" err="1" smtClean="0"/>
              <a:t>aviona</a:t>
            </a:r>
            <a:r>
              <a:rPr lang="en-US" dirty="0" smtClean="0"/>
              <a:t>, </a:t>
            </a:r>
            <a:r>
              <a:rPr lang="en-US" dirty="0" err="1" smtClean="0"/>
              <a:t>izbjegavanju</a:t>
            </a:r>
            <a:r>
              <a:rPr lang="en-US" dirty="0" smtClean="0"/>
              <a:t> </a:t>
            </a:r>
            <a:r>
              <a:rPr lang="en-US" dirty="0" err="1" smtClean="0"/>
              <a:t>otvorenih</a:t>
            </a:r>
            <a:r>
              <a:rPr lang="en-US" dirty="0" smtClean="0"/>
              <a:t> </a:t>
            </a:r>
            <a:r>
              <a:rPr lang="en-US" dirty="0" err="1" smtClean="0"/>
              <a:t>prostora</a:t>
            </a:r>
            <a:r>
              <a:rPr lang="en-US" dirty="0" smtClean="0"/>
              <a:t> s </a:t>
            </a:r>
            <a:r>
              <a:rPr lang="en-US" dirty="0" err="1" smtClean="0"/>
              <a:t>puno</a:t>
            </a:r>
            <a:r>
              <a:rPr lang="en-US" dirty="0" smtClean="0"/>
              <a:t> </a:t>
            </a:r>
            <a:r>
              <a:rPr lang="en-US" dirty="0" err="1" smtClean="0"/>
              <a:t>ljudi</a:t>
            </a:r>
            <a:r>
              <a:rPr lang="en-US" dirty="0" smtClean="0"/>
              <a:t>…</a:t>
            </a:r>
            <a:endParaRPr lang="en-US" dirty="0"/>
          </a:p>
          <a:p>
            <a:r>
              <a:rPr lang="en-US" dirty="0" err="1"/>
              <a:t>Čini</a:t>
            </a:r>
            <a:r>
              <a:rPr lang="en-US" dirty="0"/>
              <a:t> se </a:t>
            </a:r>
            <a:r>
              <a:rPr lang="en-US" dirty="0" err="1"/>
              <a:t>nekako</a:t>
            </a:r>
            <a:r>
              <a:rPr lang="en-US" dirty="0"/>
              <a:t> da je u </a:t>
            </a:r>
            <a:r>
              <a:rPr lang="en-US" dirty="0" err="1"/>
              <a:t>pozadini</a:t>
            </a:r>
            <a:r>
              <a:rPr lang="en-US" dirty="0"/>
              <a:t> </a:t>
            </a:r>
            <a:r>
              <a:rPr lang="en-US" dirty="0" err="1"/>
              <a:t>svih</a:t>
            </a:r>
            <a:r>
              <a:rPr lang="en-US" dirty="0"/>
              <a:t> </a:t>
            </a:r>
            <a:r>
              <a:rPr lang="en-US" dirty="0" err="1"/>
              <a:t>tih</a:t>
            </a:r>
            <a:r>
              <a:rPr lang="en-US" dirty="0"/>
              <a:t> </a:t>
            </a:r>
            <a:r>
              <a:rPr lang="en-US" dirty="0" err="1"/>
              <a:t>problema</a:t>
            </a:r>
            <a:r>
              <a:rPr lang="en-US" dirty="0"/>
              <a:t> </a:t>
            </a:r>
            <a:r>
              <a:rPr lang="en-US" dirty="0" err="1"/>
              <a:t>ideja</a:t>
            </a:r>
            <a:r>
              <a:rPr lang="en-US" dirty="0"/>
              <a:t> </a:t>
            </a:r>
            <a:r>
              <a:rPr lang="en-US" dirty="0" err="1"/>
              <a:t>koju</a:t>
            </a:r>
            <a:r>
              <a:rPr lang="en-US" dirty="0"/>
              <a:t> </a:t>
            </a:r>
            <a:r>
              <a:rPr lang="en-US" dirty="0" err="1" smtClean="0"/>
              <a:t>imate</a:t>
            </a:r>
            <a:r>
              <a:rPr lang="en-US" dirty="0" smtClean="0"/>
              <a:t>, da je </a:t>
            </a:r>
            <a:r>
              <a:rPr lang="en-US" dirty="0" err="1" smtClean="0"/>
              <a:t>svijet</a:t>
            </a:r>
            <a:r>
              <a:rPr lang="en-US" dirty="0" smtClean="0"/>
              <a:t> </a:t>
            </a:r>
            <a:r>
              <a:rPr lang="en-US" dirty="0" err="1" smtClean="0"/>
              <a:t>opasno</a:t>
            </a:r>
            <a:r>
              <a:rPr lang="en-US" dirty="0" smtClean="0"/>
              <a:t> </a:t>
            </a:r>
            <a:r>
              <a:rPr lang="en-US" dirty="0" err="1" smtClean="0"/>
              <a:t>mjesto</a:t>
            </a:r>
            <a:r>
              <a:rPr lang="en-US" dirty="0" smtClean="0"/>
              <a:t>. </a:t>
            </a:r>
            <a:r>
              <a:rPr lang="en-US" dirty="0"/>
              <a:t>Je li to </a:t>
            </a:r>
            <a:r>
              <a:rPr lang="en-US" dirty="0" err="1"/>
              <a:t>točno</a:t>
            </a:r>
            <a:r>
              <a:rPr lang="en-US" dirty="0"/>
              <a:t>?</a:t>
            </a:r>
          </a:p>
          <a:p>
            <a:r>
              <a:rPr lang="en-US" dirty="0"/>
              <a:t>PREGLED POVEZANIH AM</a:t>
            </a:r>
          </a:p>
          <a:p>
            <a:r>
              <a:rPr lang="en-US" dirty="0"/>
              <a:t>T: </a:t>
            </a:r>
            <a:r>
              <a:rPr lang="en-US" dirty="0" err="1"/>
              <a:t>Možete</a:t>
            </a:r>
            <a:r>
              <a:rPr lang="en-US" dirty="0"/>
              <a:t> li </a:t>
            </a:r>
            <a:r>
              <a:rPr lang="en-US" dirty="0" err="1"/>
              <a:t>vidjeti</a:t>
            </a:r>
            <a:r>
              <a:rPr lang="en-US" dirty="0"/>
              <a:t> </a:t>
            </a:r>
            <a:r>
              <a:rPr lang="en-US" dirty="0" err="1"/>
              <a:t>uobičajene</a:t>
            </a:r>
            <a:r>
              <a:rPr lang="en-US" dirty="0"/>
              <a:t> </a:t>
            </a:r>
            <a:r>
              <a:rPr lang="en-US" dirty="0" err="1"/>
              <a:t>teme</a:t>
            </a:r>
            <a:r>
              <a:rPr lang="en-US" dirty="0"/>
              <a:t> u </a:t>
            </a:r>
            <a:r>
              <a:rPr lang="en-US" dirty="0" err="1"/>
              <a:t>tim</a:t>
            </a:r>
            <a:r>
              <a:rPr lang="en-US" dirty="0"/>
              <a:t> </a:t>
            </a:r>
            <a:r>
              <a:rPr lang="en-US" dirty="0" err="1"/>
              <a:t>automatskim</a:t>
            </a:r>
            <a:r>
              <a:rPr lang="en-US" dirty="0"/>
              <a:t> </a:t>
            </a:r>
            <a:r>
              <a:rPr lang="en-US" dirty="0" err="1"/>
              <a:t>mislima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ste</a:t>
            </a:r>
            <a:r>
              <a:rPr lang="en-US" dirty="0"/>
              <a:t> </a:t>
            </a:r>
            <a:r>
              <a:rPr lang="en-US" dirty="0" err="1"/>
              <a:t>imali</a:t>
            </a:r>
            <a:endParaRPr lang="en-US" dirty="0"/>
          </a:p>
          <a:p>
            <a:r>
              <a:rPr lang="en-US" dirty="0"/>
              <a:t>u </a:t>
            </a:r>
            <a:r>
              <a:rPr lang="en-US" dirty="0" err="1"/>
              <a:t>različitim</a:t>
            </a:r>
            <a:r>
              <a:rPr lang="en-US" dirty="0"/>
              <a:t> </a:t>
            </a:r>
            <a:r>
              <a:rPr lang="en-US" dirty="0" err="1"/>
              <a:t>situacijama</a:t>
            </a:r>
            <a:r>
              <a:rPr lang="en-US" dirty="0"/>
              <a:t>? </a:t>
            </a:r>
            <a:r>
              <a:rPr lang="en-US" dirty="0" err="1"/>
              <a:t>Uočiti</a:t>
            </a:r>
            <a:r>
              <a:rPr lang="en-US" dirty="0"/>
              <a:t> </a:t>
            </a:r>
            <a:r>
              <a:rPr lang="en-US" dirty="0" err="1"/>
              <a:t>ponavljanja</a:t>
            </a:r>
            <a:r>
              <a:rPr lang="en-US" dirty="0"/>
              <a:t>?</a:t>
            </a:r>
          </a:p>
          <a:p>
            <a:r>
              <a:rPr lang="en-US" dirty="0"/>
              <a:t>DIJAGRAM KOGNITIVNE KONCEPTUALIZACIJE</a:t>
            </a:r>
          </a:p>
          <a:p>
            <a:r>
              <a:rPr lang="en-US" dirty="0"/>
              <a:t>(</a:t>
            </a:r>
            <a:r>
              <a:rPr lang="en-US" dirty="0" err="1"/>
              <a:t>istraživanje</a:t>
            </a:r>
            <a:r>
              <a:rPr lang="en-US" dirty="0"/>
              <a:t> </a:t>
            </a:r>
            <a:r>
              <a:rPr lang="en-US" dirty="0" err="1"/>
              <a:t>podataka</a:t>
            </a:r>
            <a:r>
              <a:rPr lang="en-US" dirty="0"/>
              <a:t> </a:t>
            </a:r>
            <a:r>
              <a:rPr lang="en-US" dirty="0" err="1"/>
              <a:t>iz</a:t>
            </a:r>
            <a:r>
              <a:rPr lang="en-US" dirty="0"/>
              <a:t> </a:t>
            </a:r>
            <a:r>
              <a:rPr lang="en-US" dirty="0" err="1"/>
              <a:t>djetinjstva</a:t>
            </a:r>
            <a:r>
              <a:rPr lang="en-US" dirty="0"/>
              <a:t>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830595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">
  <a:themeElements>
    <a:clrScheme name="Integral">
      <a:dk1>
        <a:sysClr val="windowText" lastClr="000000"/>
      </a:dk1>
      <a:lt1>
        <a:sysClr val="window" lastClr="FFFFFF"/>
      </a:lt1>
      <a:dk2>
        <a:srgbClr val="455F51"/>
      </a:dk2>
      <a:lt2>
        <a:srgbClr val="E3DED1"/>
      </a:lt2>
      <a:accent1>
        <a:srgbClr val="99CB38"/>
      </a:accent1>
      <a:accent2>
        <a:srgbClr val="63A537"/>
      </a:accent2>
      <a:accent3>
        <a:srgbClr val="E6D024"/>
      </a:accent3>
      <a:accent4>
        <a:srgbClr val="CC9700"/>
      </a:accent4>
      <a:accent5>
        <a:srgbClr val="4EB3CF"/>
      </a:accent5>
      <a:accent6>
        <a:srgbClr val="378DA6"/>
      </a:accent6>
      <a:hlink>
        <a:srgbClr val="6B9F25"/>
      </a:hlink>
      <a:folHlink>
        <a:srgbClr val="B26B02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29F68FFC-748B-4FC3-BF39-7F84A6D5840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295</TotalTime>
  <Words>1088</Words>
  <Application>Microsoft Office PowerPoint</Application>
  <PresentationFormat>Widescreen</PresentationFormat>
  <Paragraphs>144</Paragraphs>
  <Slides>21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9" baseType="lpstr">
      <vt:lpstr>Arial</vt:lpstr>
      <vt:lpstr>Calisto MT</vt:lpstr>
      <vt:lpstr>Courier New</vt:lpstr>
      <vt:lpstr>Tw Cen MT</vt:lpstr>
      <vt:lpstr>Tw Cen MT Condensed</vt:lpstr>
      <vt:lpstr>Wingdings</vt:lpstr>
      <vt:lpstr>Wingdings 3</vt:lpstr>
      <vt:lpstr>Integral</vt:lpstr>
      <vt:lpstr>Bazična vjerovanja</vt:lpstr>
      <vt:lpstr>BAZIČNA VJEROVANJA</vt:lpstr>
      <vt:lpstr>BAZIČNA VJEROVANJA</vt:lpstr>
      <vt:lpstr>NEGATIVNA BAZIČNA VJEROVANJA</vt:lpstr>
      <vt:lpstr>PRIMJER: planiranje putovanja zrakoplovom</vt:lpstr>
      <vt:lpstr>PLAN TRETMANA</vt:lpstr>
      <vt:lpstr>1. Kategoriziranje</vt:lpstr>
      <vt:lpstr>2. identificiranje</vt:lpstr>
      <vt:lpstr>3. predstavljanje</vt:lpstr>
      <vt:lpstr>4. educiranje</vt:lpstr>
      <vt:lpstr>5. modificiranje: tehnike</vt:lpstr>
      <vt:lpstr>5. modificiranje: tehnike</vt:lpstr>
      <vt:lpstr>Obrazac bazičnog vjerovanja</vt:lpstr>
      <vt:lpstr>Načini kako pomoći klijentu da pronađe podatke za lijevu stranu obrasca</vt:lpstr>
      <vt:lpstr>SOKRATOVSKI DIJALOG</vt:lpstr>
      <vt:lpstr>SOKRATOVSKI DIJALOG</vt:lpstr>
      <vt:lpstr>Korištenje ekstremnog kontrasta</vt:lpstr>
      <vt:lpstr>Stvaranje metafora </vt:lpstr>
      <vt:lpstr>POVIJESNO TESTIRANJE BAZIČNOG VJEROVANJA</vt:lpstr>
      <vt:lpstr>Restrukturiranje ranih sjećanja</vt:lpstr>
      <vt:lpstr>Zaključak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Bazična vjerovanja</dc:title>
  <dc:creator>Javor</dc:creator>
  <cp:lastModifiedBy>Javor</cp:lastModifiedBy>
  <cp:revision>50</cp:revision>
  <dcterms:created xsi:type="dcterms:W3CDTF">2018-08-31T18:20:04Z</dcterms:created>
  <dcterms:modified xsi:type="dcterms:W3CDTF">2018-08-31T23:15:16Z</dcterms:modified>
</cp:coreProperties>
</file>