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  <p:sldId id="257" r:id="rId3"/>
    <p:sldId id="259" r:id="rId4"/>
    <p:sldId id="272" r:id="rId5"/>
    <p:sldId id="264" r:id="rId6"/>
    <p:sldId id="273" r:id="rId7"/>
    <p:sldId id="274" r:id="rId8"/>
    <p:sldId id="275" r:id="rId9"/>
    <p:sldId id="278" r:id="rId10"/>
    <p:sldId id="283" r:id="rId11"/>
    <p:sldId id="282" r:id="rId12"/>
    <p:sldId id="268" r:id="rId13"/>
    <p:sldId id="277" r:id="rId14"/>
    <p:sldId id="28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7B4C9F-FB84-4EF4-99EB-B5C54AB44BED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66F0CE6-0BAA-4CB8-8267-9F5DE621A710}">
      <dgm:prSet phldrT="[Text]" custT="1"/>
      <dgm:spPr/>
      <dgm:t>
        <a:bodyPr/>
        <a:lstStyle/>
        <a:p>
          <a:pPr algn="ctr"/>
          <a:r>
            <a:rPr lang="hr-HR" sz="1800" dirty="0" smtClean="0"/>
            <a:t>Prednosti posla</a:t>
          </a:r>
          <a:endParaRPr lang="hr-HR" sz="1800" dirty="0"/>
        </a:p>
      </dgm:t>
    </dgm:pt>
    <dgm:pt modelId="{286C937B-14B3-4FBC-AC58-8C1775EE2907}" type="parTrans" cxnId="{79B29A84-6332-4CEA-A73F-9353857168F7}">
      <dgm:prSet/>
      <dgm:spPr/>
      <dgm:t>
        <a:bodyPr/>
        <a:lstStyle/>
        <a:p>
          <a:pPr algn="ctr"/>
          <a:endParaRPr lang="hr-HR"/>
        </a:p>
      </dgm:t>
    </dgm:pt>
    <dgm:pt modelId="{48CB1877-12CE-4ED1-8EFD-02E1B3F337E7}" type="sibTrans" cxnId="{79B29A84-6332-4CEA-A73F-9353857168F7}">
      <dgm:prSet/>
      <dgm:spPr/>
      <dgm:t>
        <a:bodyPr/>
        <a:lstStyle/>
        <a:p>
          <a:pPr algn="ctr"/>
          <a:endParaRPr lang="hr-HR"/>
        </a:p>
      </dgm:t>
    </dgm:pt>
    <dgm:pt modelId="{D4BFB3D7-9716-459E-A51C-837BD4A99039}">
      <dgm:prSet phldrT="[Text]" custT="1"/>
      <dgm:spPr/>
      <dgm:t>
        <a:bodyPr/>
        <a:lstStyle/>
        <a:p>
          <a:pPr algn="ctr"/>
          <a:r>
            <a:rPr lang="hr-HR" sz="1400" dirty="0" smtClean="0"/>
            <a:t>Učenje novih vještina</a:t>
          </a:r>
          <a:endParaRPr lang="hr-HR" sz="1400" dirty="0"/>
        </a:p>
      </dgm:t>
    </dgm:pt>
    <dgm:pt modelId="{10B3792E-D0FA-4A21-A3BD-7424E8D59121}" type="parTrans" cxnId="{871BB3E2-A1FA-44C3-8947-8EFE27BE8213}">
      <dgm:prSet/>
      <dgm:spPr/>
      <dgm:t>
        <a:bodyPr/>
        <a:lstStyle/>
        <a:p>
          <a:pPr algn="ctr"/>
          <a:endParaRPr lang="hr-HR"/>
        </a:p>
      </dgm:t>
    </dgm:pt>
    <dgm:pt modelId="{2316177D-B3C2-4A25-93BB-FD1F7DBC0D64}" type="sibTrans" cxnId="{871BB3E2-A1FA-44C3-8947-8EFE27BE8213}">
      <dgm:prSet/>
      <dgm:spPr/>
      <dgm:t>
        <a:bodyPr/>
        <a:lstStyle/>
        <a:p>
          <a:pPr algn="ctr"/>
          <a:endParaRPr lang="hr-HR"/>
        </a:p>
      </dgm:t>
    </dgm:pt>
    <dgm:pt modelId="{A6902F0D-C2C2-4C0D-93B8-AA8D5490337B}">
      <dgm:prSet phldrT="[Text]" custT="1"/>
      <dgm:spPr/>
      <dgm:t>
        <a:bodyPr/>
        <a:lstStyle/>
        <a:p>
          <a:pPr algn="ctr"/>
          <a:r>
            <a:rPr lang="hr-HR" sz="1800" dirty="0" smtClean="0"/>
            <a:t>Zarada</a:t>
          </a:r>
          <a:endParaRPr lang="hr-HR" sz="1800" dirty="0"/>
        </a:p>
      </dgm:t>
    </dgm:pt>
    <dgm:pt modelId="{CC99DC48-6FB2-4CF2-87D1-7E0C5F9D4AA7}" type="parTrans" cxnId="{240A32D2-726D-41C2-8194-B8C4EB9DC6F2}">
      <dgm:prSet/>
      <dgm:spPr/>
      <dgm:t>
        <a:bodyPr/>
        <a:lstStyle/>
        <a:p>
          <a:pPr algn="ctr"/>
          <a:endParaRPr lang="hr-HR"/>
        </a:p>
      </dgm:t>
    </dgm:pt>
    <dgm:pt modelId="{A1F5A9F6-9754-4033-997F-D0D7002E93F5}" type="sibTrans" cxnId="{240A32D2-726D-41C2-8194-B8C4EB9DC6F2}">
      <dgm:prSet/>
      <dgm:spPr/>
      <dgm:t>
        <a:bodyPr/>
        <a:lstStyle/>
        <a:p>
          <a:pPr algn="ctr"/>
          <a:endParaRPr lang="hr-HR"/>
        </a:p>
      </dgm:t>
    </dgm:pt>
    <dgm:pt modelId="{EB123F1C-3099-4A92-BCDD-B5D6309C4023}">
      <dgm:prSet phldrT="[Text]" custT="1"/>
      <dgm:spPr/>
      <dgm:t>
        <a:bodyPr/>
        <a:lstStyle/>
        <a:p>
          <a:pPr algn="ctr"/>
          <a:r>
            <a:rPr lang="hr-HR" sz="1800" dirty="0" smtClean="0"/>
            <a:t>Nedostaci posla</a:t>
          </a:r>
          <a:endParaRPr lang="hr-HR" sz="1800" dirty="0"/>
        </a:p>
      </dgm:t>
    </dgm:pt>
    <dgm:pt modelId="{2273B056-EAC8-42CC-97CE-FC7C599E9422}" type="parTrans" cxnId="{57EE281E-904B-4E7A-8F03-0682F24BF5C9}">
      <dgm:prSet/>
      <dgm:spPr/>
      <dgm:t>
        <a:bodyPr/>
        <a:lstStyle/>
        <a:p>
          <a:pPr algn="ctr"/>
          <a:endParaRPr lang="hr-HR"/>
        </a:p>
      </dgm:t>
    </dgm:pt>
    <dgm:pt modelId="{F1C0FD7E-DB25-4E80-ADC6-2893CAF3C5C2}" type="sibTrans" cxnId="{57EE281E-904B-4E7A-8F03-0682F24BF5C9}">
      <dgm:prSet/>
      <dgm:spPr/>
      <dgm:t>
        <a:bodyPr/>
        <a:lstStyle/>
        <a:p>
          <a:pPr algn="ctr"/>
          <a:endParaRPr lang="hr-HR"/>
        </a:p>
      </dgm:t>
    </dgm:pt>
    <dgm:pt modelId="{B53EED0F-23ED-418F-A60C-312EBB362157}">
      <dgm:prSet phldrT="[Text]" custT="1"/>
      <dgm:spPr/>
      <dgm:t>
        <a:bodyPr/>
        <a:lstStyle/>
        <a:p>
          <a:pPr algn="ctr"/>
          <a:r>
            <a:rPr lang="hr-HR" sz="1600" dirty="0" smtClean="0"/>
            <a:t>Možda mi se ne svidi</a:t>
          </a:r>
          <a:endParaRPr lang="hr-HR" sz="1600" dirty="0"/>
        </a:p>
      </dgm:t>
    </dgm:pt>
    <dgm:pt modelId="{0FB437A6-6BBC-46C5-B360-9C9B1C7432DE}" type="parTrans" cxnId="{D0966E27-0DCC-48F4-B76B-2C237CB096B0}">
      <dgm:prSet/>
      <dgm:spPr/>
      <dgm:t>
        <a:bodyPr/>
        <a:lstStyle/>
        <a:p>
          <a:pPr algn="ctr"/>
          <a:endParaRPr lang="hr-HR"/>
        </a:p>
      </dgm:t>
    </dgm:pt>
    <dgm:pt modelId="{13EECEE5-BE2E-41DD-B333-838ED6302955}" type="sibTrans" cxnId="{D0966E27-0DCC-48F4-B76B-2C237CB096B0}">
      <dgm:prSet/>
      <dgm:spPr/>
      <dgm:t>
        <a:bodyPr/>
        <a:lstStyle/>
        <a:p>
          <a:pPr algn="ctr"/>
          <a:endParaRPr lang="hr-HR"/>
        </a:p>
      </dgm:t>
    </dgm:pt>
    <dgm:pt modelId="{B8654265-DC5B-4056-A887-321B0A49FD53}">
      <dgm:prSet phldrT="[Text]" custT="1"/>
      <dgm:spPr/>
      <dgm:t>
        <a:bodyPr/>
        <a:lstStyle/>
        <a:p>
          <a:pPr algn="ctr"/>
          <a:r>
            <a:rPr lang="hr-HR" sz="1400" dirty="0" smtClean="0"/>
            <a:t>Manje slobodnog vremena</a:t>
          </a:r>
          <a:endParaRPr lang="hr-HR" sz="1400" dirty="0"/>
        </a:p>
      </dgm:t>
    </dgm:pt>
    <dgm:pt modelId="{9CBAD905-4614-4F1E-B91B-FB962328163D}" type="parTrans" cxnId="{EE203FA1-9A59-4889-9499-C2EEBE8B80C4}">
      <dgm:prSet/>
      <dgm:spPr/>
      <dgm:t>
        <a:bodyPr/>
        <a:lstStyle/>
        <a:p>
          <a:pPr algn="ctr"/>
          <a:endParaRPr lang="hr-HR"/>
        </a:p>
      </dgm:t>
    </dgm:pt>
    <dgm:pt modelId="{CC8AE682-6BCD-40A9-819C-6CA538D2DC84}" type="sibTrans" cxnId="{EE203FA1-9A59-4889-9499-C2EEBE8B80C4}">
      <dgm:prSet/>
      <dgm:spPr/>
      <dgm:t>
        <a:bodyPr/>
        <a:lstStyle/>
        <a:p>
          <a:pPr algn="ctr"/>
          <a:endParaRPr lang="hr-HR"/>
        </a:p>
      </dgm:t>
    </dgm:pt>
    <dgm:pt modelId="{4EE66DB3-9C1F-4D41-88BD-5B48940E4C40}">
      <dgm:prSet phldrT="[Text]" custT="1"/>
      <dgm:spPr/>
      <dgm:t>
        <a:bodyPr/>
        <a:lstStyle/>
        <a:p>
          <a:pPr algn="ctr"/>
          <a:r>
            <a:rPr lang="hr-HR" sz="1400" dirty="0" smtClean="0"/>
            <a:t>Teško je pronaći posao</a:t>
          </a:r>
          <a:endParaRPr lang="hr-HR" sz="1400" dirty="0"/>
        </a:p>
      </dgm:t>
    </dgm:pt>
    <dgm:pt modelId="{36374F8B-B9A0-4D04-9FC4-EBF291A1C36D}" type="parTrans" cxnId="{930BD65F-495C-48F6-82F0-27A20CBD4B11}">
      <dgm:prSet/>
      <dgm:spPr/>
      <dgm:t>
        <a:bodyPr/>
        <a:lstStyle/>
        <a:p>
          <a:pPr algn="ctr"/>
          <a:endParaRPr lang="hr-HR"/>
        </a:p>
      </dgm:t>
    </dgm:pt>
    <dgm:pt modelId="{15C91FEF-43E0-4EEF-AC3D-5A15DE0897F2}" type="sibTrans" cxnId="{930BD65F-495C-48F6-82F0-27A20CBD4B11}">
      <dgm:prSet/>
      <dgm:spPr/>
      <dgm:t>
        <a:bodyPr/>
        <a:lstStyle/>
        <a:p>
          <a:pPr algn="ctr"/>
          <a:endParaRPr lang="hr-HR"/>
        </a:p>
      </dgm:t>
    </dgm:pt>
    <dgm:pt modelId="{18E55741-9871-4623-AB40-3A2438ADDD46}" type="pres">
      <dgm:prSet presAssocID="{E87B4C9F-FB84-4EF4-99EB-B5C54AB44BED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6DAA325-EEB4-4F21-BA2E-CBB0F0B3D5EF}" type="pres">
      <dgm:prSet presAssocID="{E87B4C9F-FB84-4EF4-99EB-B5C54AB44BED}" presName="dummyMaxCanvas" presStyleCnt="0"/>
      <dgm:spPr/>
    </dgm:pt>
    <dgm:pt modelId="{6FA636EB-8E0B-4025-BA80-F7FAEEF721D5}" type="pres">
      <dgm:prSet presAssocID="{E87B4C9F-FB84-4EF4-99EB-B5C54AB44BED}" presName="parentComposite" presStyleCnt="0"/>
      <dgm:spPr/>
    </dgm:pt>
    <dgm:pt modelId="{8D8CA82E-7657-447C-8589-0DA39009F243}" type="pres">
      <dgm:prSet presAssocID="{E87B4C9F-FB84-4EF4-99EB-B5C54AB44BED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1FFFCB7B-E628-478D-8DE9-982D2851D7BB}" type="pres">
      <dgm:prSet presAssocID="{E87B4C9F-FB84-4EF4-99EB-B5C54AB44BED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772959B5-9B8E-4572-87F8-7348BF66F794}" type="pres">
      <dgm:prSet presAssocID="{E87B4C9F-FB84-4EF4-99EB-B5C54AB44BED}" presName="childrenComposite" presStyleCnt="0"/>
      <dgm:spPr/>
    </dgm:pt>
    <dgm:pt modelId="{3A935BCE-3DEC-4BFB-B62B-7794A39AE1EA}" type="pres">
      <dgm:prSet presAssocID="{E87B4C9F-FB84-4EF4-99EB-B5C54AB44BED}" presName="dummyMaxCanvas_ChildArea" presStyleCnt="0"/>
      <dgm:spPr/>
    </dgm:pt>
    <dgm:pt modelId="{FED49985-5804-4908-BBB0-862016ECE10F}" type="pres">
      <dgm:prSet presAssocID="{E87B4C9F-FB84-4EF4-99EB-B5C54AB44BED}" presName="fulcrum" presStyleLbl="alignAccFollowNode1" presStyleIdx="2" presStyleCnt="4"/>
      <dgm:spPr/>
    </dgm:pt>
    <dgm:pt modelId="{0DFC894F-E513-4D2F-AE37-582450371E23}" type="pres">
      <dgm:prSet presAssocID="{E87B4C9F-FB84-4EF4-99EB-B5C54AB44BED}" presName="balance_23" presStyleLbl="alignAccFollowNode1" presStyleIdx="3" presStyleCnt="4">
        <dgm:presLayoutVars>
          <dgm:bulletEnabled val="1"/>
        </dgm:presLayoutVars>
      </dgm:prSet>
      <dgm:spPr/>
    </dgm:pt>
    <dgm:pt modelId="{723B4482-AD24-4FC3-B2DB-CA003C3D4B84}" type="pres">
      <dgm:prSet presAssocID="{E87B4C9F-FB84-4EF4-99EB-B5C54AB44BED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214078B-5EB5-4EC4-8BFE-E45E1078CABB}" type="pres">
      <dgm:prSet presAssocID="{E87B4C9F-FB84-4EF4-99EB-B5C54AB44BED}" presName="right_23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856916-691B-4EA1-91DD-5A5319627560}" type="pres">
      <dgm:prSet presAssocID="{E87B4C9F-FB84-4EF4-99EB-B5C54AB44BED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4774E4-FDF1-4C63-826C-31BC1141AE62}" type="pres">
      <dgm:prSet presAssocID="{E87B4C9F-FB84-4EF4-99EB-B5C54AB44BED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538C83-3EE6-4645-B909-1FF971FB5648}" type="pres">
      <dgm:prSet presAssocID="{E87B4C9F-FB84-4EF4-99EB-B5C54AB44BED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9B29A84-6332-4CEA-A73F-9353857168F7}" srcId="{E87B4C9F-FB84-4EF4-99EB-B5C54AB44BED}" destId="{366F0CE6-0BAA-4CB8-8267-9F5DE621A710}" srcOrd="0" destOrd="0" parTransId="{286C937B-14B3-4FBC-AC58-8C1775EE2907}" sibTransId="{48CB1877-12CE-4ED1-8EFD-02E1B3F337E7}"/>
    <dgm:cxn modelId="{EE203FA1-9A59-4889-9499-C2EEBE8B80C4}" srcId="{EB123F1C-3099-4A92-BCDD-B5D6309C4023}" destId="{B8654265-DC5B-4056-A887-321B0A49FD53}" srcOrd="1" destOrd="0" parTransId="{9CBAD905-4614-4F1E-B91B-FB962328163D}" sibTransId="{CC8AE682-6BCD-40A9-819C-6CA538D2DC84}"/>
    <dgm:cxn modelId="{47362573-DDAE-4ABF-8977-4C8906AF3ADF}" type="presOf" srcId="{A6902F0D-C2C2-4C0D-93B8-AA8D5490337B}" destId="{08538C83-3EE6-4645-B909-1FF971FB5648}" srcOrd="0" destOrd="0" presId="urn:microsoft.com/office/officeart/2005/8/layout/balance1"/>
    <dgm:cxn modelId="{2A7B1AE3-6003-4632-877F-5E8150A38B46}" type="presOf" srcId="{D4BFB3D7-9716-459E-A51C-837BD4A99039}" destId="{6E4774E4-FDF1-4C63-826C-31BC1141AE62}" srcOrd="0" destOrd="0" presId="urn:microsoft.com/office/officeart/2005/8/layout/balance1"/>
    <dgm:cxn modelId="{C007AF1D-892A-4941-8069-92DB64994913}" type="presOf" srcId="{4EE66DB3-9C1F-4D41-88BD-5B48940E4C40}" destId="{98856916-691B-4EA1-91DD-5A5319627560}" srcOrd="0" destOrd="0" presId="urn:microsoft.com/office/officeart/2005/8/layout/balance1"/>
    <dgm:cxn modelId="{F80ABF6E-D2CE-473C-A454-E17B3BFAE903}" type="presOf" srcId="{366F0CE6-0BAA-4CB8-8267-9F5DE621A710}" destId="{8D8CA82E-7657-447C-8589-0DA39009F243}" srcOrd="0" destOrd="0" presId="urn:microsoft.com/office/officeart/2005/8/layout/balance1"/>
    <dgm:cxn modelId="{67A707D7-572A-462D-AAA2-B085358B1A02}" type="presOf" srcId="{B53EED0F-23ED-418F-A60C-312EBB362157}" destId="{723B4482-AD24-4FC3-B2DB-CA003C3D4B84}" srcOrd="0" destOrd="0" presId="urn:microsoft.com/office/officeart/2005/8/layout/balance1"/>
    <dgm:cxn modelId="{21A3CD59-B560-4CAE-BCE2-DFC1421D5469}" type="presOf" srcId="{EB123F1C-3099-4A92-BCDD-B5D6309C4023}" destId="{1FFFCB7B-E628-478D-8DE9-982D2851D7BB}" srcOrd="0" destOrd="0" presId="urn:microsoft.com/office/officeart/2005/8/layout/balance1"/>
    <dgm:cxn modelId="{871BB3E2-A1FA-44C3-8947-8EFE27BE8213}" srcId="{366F0CE6-0BAA-4CB8-8267-9F5DE621A710}" destId="{D4BFB3D7-9716-459E-A51C-837BD4A99039}" srcOrd="0" destOrd="0" parTransId="{10B3792E-D0FA-4A21-A3BD-7424E8D59121}" sibTransId="{2316177D-B3C2-4A25-93BB-FD1F7DBC0D64}"/>
    <dgm:cxn modelId="{930BD65F-495C-48F6-82F0-27A20CBD4B11}" srcId="{EB123F1C-3099-4A92-BCDD-B5D6309C4023}" destId="{4EE66DB3-9C1F-4D41-88BD-5B48940E4C40}" srcOrd="2" destOrd="0" parTransId="{36374F8B-B9A0-4D04-9FC4-EBF291A1C36D}" sibTransId="{15C91FEF-43E0-4EEF-AC3D-5A15DE0897F2}"/>
    <dgm:cxn modelId="{240A32D2-726D-41C2-8194-B8C4EB9DC6F2}" srcId="{366F0CE6-0BAA-4CB8-8267-9F5DE621A710}" destId="{A6902F0D-C2C2-4C0D-93B8-AA8D5490337B}" srcOrd="1" destOrd="0" parTransId="{CC99DC48-6FB2-4CF2-87D1-7E0C5F9D4AA7}" sibTransId="{A1F5A9F6-9754-4033-997F-D0D7002E93F5}"/>
    <dgm:cxn modelId="{F2493443-88BA-46B4-9346-085E33271864}" type="presOf" srcId="{B8654265-DC5B-4056-A887-321B0A49FD53}" destId="{9214078B-5EB5-4EC4-8BFE-E45E1078CABB}" srcOrd="0" destOrd="0" presId="urn:microsoft.com/office/officeart/2005/8/layout/balance1"/>
    <dgm:cxn modelId="{D0966E27-0DCC-48F4-B76B-2C237CB096B0}" srcId="{EB123F1C-3099-4A92-BCDD-B5D6309C4023}" destId="{B53EED0F-23ED-418F-A60C-312EBB362157}" srcOrd="0" destOrd="0" parTransId="{0FB437A6-6BBC-46C5-B360-9C9B1C7432DE}" sibTransId="{13EECEE5-BE2E-41DD-B333-838ED6302955}"/>
    <dgm:cxn modelId="{9EB277A3-D4DB-4F67-8BB0-1C1D6D57D797}" type="presOf" srcId="{E87B4C9F-FB84-4EF4-99EB-B5C54AB44BED}" destId="{18E55741-9871-4623-AB40-3A2438ADDD46}" srcOrd="0" destOrd="0" presId="urn:microsoft.com/office/officeart/2005/8/layout/balance1"/>
    <dgm:cxn modelId="{57EE281E-904B-4E7A-8F03-0682F24BF5C9}" srcId="{E87B4C9F-FB84-4EF4-99EB-B5C54AB44BED}" destId="{EB123F1C-3099-4A92-BCDD-B5D6309C4023}" srcOrd="1" destOrd="0" parTransId="{2273B056-EAC8-42CC-97CE-FC7C599E9422}" sibTransId="{F1C0FD7E-DB25-4E80-ADC6-2893CAF3C5C2}"/>
    <dgm:cxn modelId="{2DB58927-02F6-4B55-8D70-4AB9957AD421}" type="presParOf" srcId="{18E55741-9871-4623-AB40-3A2438ADDD46}" destId="{06DAA325-EEB4-4F21-BA2E-CBB0F0B3D5EF}" srcOrd="0" destOrd="0" presId="urn:microsoft.com/office/officeart/2005/8/layout/balance1"/>
    <dgm:cxn modelId="{7A607C6F-55B2-44B9-9E3C-85CC412D8E71}" type="presParOf" srcId="{18E55741-9871-4623-AB40-3A2438ADDD46}" destId="{6FA636EB-8E0B-4025-BA80-F7FAEEF721D5}" srcOrd="1" destOrd="0" presId="urn:microsoft.com/office/officeart/2005/8/layout/balance1"/>
    <dgm:cxn modelId="{7158E270-8212-47EF-A254-07253C82E6A2}" type="presParOf" srcId="{6FA636EB-8E0B-4025-BA80-F7FAEEF721D5}" destId="{8D8CA82E-7657-447C-8589-0DA39009F243}" srcOrd="0" destOrd="0" presId="urn:microsoft.com/office/officeart/2005/8/layout/balance1"/>
    <dgm:cxn modelId="{FB5B86AE-82B8-4CC1-B460-461F6735BE3D}" type="presParOf" srcId="{6FA636EB-8E0B-4025-BA80-F7FAEEF721D5}" destId="{1FFFCB7B-E628-478D-8DE9-982D2851D7BB}" srcOrd="1" destOrd="0" presId="urn:microsoft.com/office/officeart/2005/8/layout/balance1"/>
    <dgm:cxn modelId="{66668089-6460-457E-AE85-1DE6EF52BD3F}" type="presParOf" srcId="{18E55741-9871-4623-AB40-3A2438ADDD46}" destId="{772959B5-9B8E-4572-87F8-7348BF66F794}" srcOrd="2" destOrd="0" presId="urn:microsoft.com/office/officeart/2005/8/layout/balance1"/>
    <dgm:cxn modelId="{FF6396B6-EC4A-4D65-82CC-D6C2827284CE}" type="presParOf" srcId="{772959B5-9B8E-4572-87F8-7348BF66F794}" destId="{3A935BCE-3DEC-4BFB-B62B-7794A39AE1EA}" srcOrd="0" destOrd="0" presId="urn:microsoft.com/office/officeart/2005/8/layout/balance1"/>
    <dgm:cxn modelId="{29F7810D-63B8-494E-8F96-1A7F17509B57}" type="presParOf" srcId="{772959B5-9B8E-4572-87F8-7348BF66F794}" destId="{FED49985-5804-4908-BBB0-862016ECE10F}" srcOrd="1" destOrd="0" presId="urn:microsoft.com/office/officeart/2005/8/layout/balance1"/>
    <dgm:cxn modelId="{CACE8A60-F97B-4EFD-9D3D-AB74EFBE8F42}" type="presParOf" srcId="{772959B5-9B8E-4572-87F8-7348BF66F794}" destId="{0DFC894F-E513-4D2F-AE37-582450371E23}" srcOrd="2" destOrd="0" presId="urn:microsoft.com/office/officeart/2005/8/layout/balance1"/>
    <dgm:cxn modelId="{1A434814-5F53-498F-A7DB-00C0886A0AA3}" type="presParOf" srcId="{772959B5-9B8E-4572-87F8-7348BF66F794}" destId="{723B4482-AD24-4FC3-B2DB-CA003C3D4B84}" srcOrd="3" destOrd="0" presId="urn:microsoft.com/office/officeart/2005/8/layout/balance1"/>
    <dgm:cxn modelId="{32500FF2-4676-4343-8C7B-9C2443135680}" type="presParOf" srcId="{772959B5-9B8E-4572-87F8-7348BF66F794}" destId="{9214078B-5EB5-4EC4-8BFE-E45E1078CABB}" srcOrd="4" destOrd="0" presId="urn:microsoft.com/office/officeart/2005/8/layout/balance1"/>
    <dgm:cxn modelId="{7AC99C81-EDB0-481E-9FAD-1265F99B33D6}" type="presParOf" srcId="{772959B5-9B8E-4572-87F8-7348BF66F794}" destId="{98856916-691B-4EA1-91DD-5A5319627560}" srcOrd="5" destOrd="0" presId="urn:microsoft.com/office/officeart/2005/8/layout/balance1"/>
    <dgm:cxn modelId="{0EEB1D7D-B1E3-4C44-9FB3-49758F8C439C}" type="presParOf" srcId="{772959B5-9B8E-4572-87F8-7348BF66F794}" destId="{6E4774E4-FDF1-4C63-826C-31BC1141AE62}" srcOrd="6" destOrd="0" presId="urn:microsoft.com/office/officeart/2005/8/layout/balance1"/>
    <dgm:cxn modelId="{9CA04ED0-C031-4B09-9F4E-F96ACFB5200E}" type="presParOf" srcId="{772959B5-9B8E-4572-87F8-7348BF66F794}" destId="{08538C83-3EE6-4645-B909-1FF971FB5648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8D8BA5-31F1-48E0-BFA8-992231B489CA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DD51A15C-77AA-4126-A866-C9FAB1B5DA26}">
      <dgm:prSet phldrT="[Text]" custT="1"/>
      <dgm:spPr/>
      <dgm:t>
        <a:bodyPr/>
        <a:lstStyle/>
        <a:p>
          <a:r>
            <a:rPr lang="hr-HR" sz="1400" b="1" dirty="0" smtClean="0"/>
            <a:t>#1 Profesor nije dobro objasnio</a:t>
          </a:r>
          <a:endParaRPr lang="hr-HR" sz="1400" b="1" dirty="0"/>
        </a:p>
      </dgm:t>
    </dgm:pt>
    <dgm:pt modelId="{AAFC2499-CD00-4B6E-A36D-6FC4DA4D5B39}" type="parTrans" cxnId="{C930BFB6-5FAC-4AF8-95FB-5421925ACBC5}">
      <dgm:prSet/>
      <dgm:spPr/>
      <dgm:t>
        <a:bodyPr/>
        <a:lstStyle/>
        <a:p>
          <a:endParaRPr lang="hr-HR"/>
        </a:p>
      </dgm:t>
    </dgm:pt>
    <dgm:pt modelId="{91C15872-A85C-48A2-A809-FF4FF1FC98CD}" type="sibTrans" cxnId="{C930BFB6-5FAC-4AF8-95FB-5421925ACBC5}">
      <dgm:prSet/>
      <dgm:spPr/>
      <dgm:t>
        <a:bodyPr/>
        <a:lstStyle/>
        <a:p>
          <a:endParaRPr lang="hr-HR"/>
        </a:p>
      </dgm:t>
    </dgm:pt>
    <dgm:pt modelId="{3BC98439-3009-44F5-B43D-621FA5CB540C}">
      <dgm:prSet phldrT="[Text]" custT="1"/>
      <dgm:spPr/>
      <dgm:t>
        <a:bodyPr/>
        <a:lstStyle/>
        <a:p>
          <a:r>
            <a:rPr lang="hr-HR" sz="1800" b="1" dirty="0" smtClean="0"/>
            <a:t>#2 Test je bio težak</a:t>
          </a:r>
          <a:endParaRPr lang="hr-HR" sz="1800" b="1" dirty="0"/>
        </a:p>
      </dgm:t>
    </dgm:pt>
    <dgm:pt modelId="{06FDD951-ED35-4798-89CE-B27B075CC397}" type="parTrans" cxnId="{5A7A36B2-6485-4D0B-8DB1-D0C4BB90F490}">
      <dgm:prSet/>
      <dgm:spPr/>
      <dgm:t>
        <a:bodyPr/>
        <a:lstStyle/>
        <a:p>
          <a:endParaRPr lang="hr-HR"/>
        </a:p>
      </dgm:t>
    </dgm:pt>
    <dgm:pt modelId="{4E34E3DE-73C8-450F-825B-DA24A3D3D8BA}" type="sibTrans" cxnId="{5A7A36B2-6485-4D0B-8DB1-D0C4BB90F490}">
      <dgm:prSet/>
      <dgm:spPr/>
      <dgm:t>
        <a:bodyPr/>
        <a:lstStyle/>
        <a:p>
          <a:endParaRPr lang="hr-HR"/>
        </a:p>
      </dgm:t>
    </dgm:pt>
    <dgm:pt modelId="{0FB00E4A-2EAF-46C9-B1A9-9DDBA166579C}">
      <dgm:prSet phldrT="[Text]" custT="1"/>
      <dgm:spPr/>
      <dgm:t>
        <a:bodyPr/>
        <a:lstStyle/>
        <a:p>
          <a:r>
            <a:rPr lang="hr-HR" sz="2000" b="1" dirty="0" smtClean="0"/>
            <a:t>#3 Loša sreća</a:t>
          </a:r>
          <a:endParaRPr lang="hr-HR" sz="2000" b="1" dirty="0"/>
        </a:p>
      </dgm:t>
    </dgm:pt>
    <dgm:pt modelId="{F7A275AD-58EE-49BE-B323-1C15E81519F9}" type="parTrans" cxnId="{CE446B10-2CF1-4FAC-A1D4-8F57F5AC1181}">
      <dgm:prSet/>
      <dgm:spPr/>
      <dgm:t>
        <a:bodyPr/>
        <a:lstStyle/>
        <a:p>
          <a:endParaRPr lang="hr-HR"/>
        </a:p>
      </dgm:t>
    </dgm:pt>
    <dgm:pt modelId="{C9A52F59-B21C-487F-8F08-7D4C54A01861}" type="sibTrans" cxnId="{CE446B10-2CF1-4FAC-A1D4-8F57F5AC1181}">
      <dgm:prSet/>
      <dgm:spPr/>
      <dgm:t>
        <a:bodyPr/>
        <a:lstStyle/>
        <a:p>
          <a:endParaRPr lang="hr-HR"/>
        </a:p>
      </dgm:t>
    </dgm:pt>
    <dgm:pt modelId="{78843E15-CE77-4D56-A14D-98D6E9EEF85E}">
      <dgm:prSet phldrT="[Text]" custT="1"/>
      <dgm:spPr/>
      <dgm:t>
        <a:bodyPr/>
        <a:lstStyle/>
        <a:p>
          <a:r>
            <a:rPr lang="hr-HR" sz="1400" b="1" dirty="0" smtClean="0"/>
            <a:t>#4 Posuđene bilješke s predavanja</a:t>
          </a:r>
          <a:endParaRPr lang="hr-HR" sz="1400" b="1" dirty="0"/>
        </a:p>
      </dgm:t>
    </dgm:pt>
    <dgm:pt modelId="{2A3255B2-FEFF-4984-99E2-69A0583126C4}" type="parTrans" cxnId="{4C9B356C-B330-4AD8-9F11-BD9E0B6DF723}">
      <dgm:prSet/>
      <dgm:spPr/>
      <dgm:t>
        <a:bodyPr/>
        <a:lstStyle/>
        <a:p>
          <a:endParaRPr lang="hr-HR"/>
        </a:p>
      </dgm:t>
    </dgm:pt>
    <dgm:pt modelId="{457B0A42-7A54-4190-BE94-FCEB6CD1EEF0}" type="sibTrans" cxnId="{4C9B356C-B330-4AD8-9F11-BD9E0B6DF723}">
      <dgm:prSet/>
      <dgm:spPr/>
      <dgm:t>
        <a:bodyPr/>
        <a:lstStyle/>
        <a:p>
          <a:endParaRPr lang="hr-HR"/>
        </a:p>
      </dgm:t>
    </dgm:pt>
    <dgm:pt modelId="{C0B12C8E-C61D-40A3-9754-A6E5374E9918}">
      <dgm:prSet phldrT="[Text]" custT="1"/>
      <dgm:spPr/>
      <dgm:t>
        <a:bodyPr/>
        <a:lstStyle/>
        <a:p>
          <a:r>
            <a:rPr lang="hr-HR" sz="1100" b="1" dirty="0" smtClean="0"/>
            <a:t>#5 Neka područja nisu obuhvaćena predavanjima</a:t>
          </a:r>
          <a:endParaRPr lang="hr-HR" sz="1100" b="1" dirty="0"/>
        </a:p>
      </dgm:t>
    </dgm:pt>
    <dgm:pt modelId="{04E51854-C8E2-484D-B75F-EBCBB760574E}" type="parTrans" cxnId="{FD8E888C-E757-4963-B709-27BA49892356}">
      <dgm:prSet/>
      <dgm:spPr/>
      <dgm:t>
        <a:bodyPr/>
        <a:lstStyle/>
        <a:p>
          <a:endParaRPr lang="hr-HR"/>
        </a:p>
      </dgm:t>
    </dgm:pt>
    <dgm:pt modelId="{40FF073B-9A81-4860-BF11-8DC9723AFA2E}" type="sibTrans" cxnId="{FD8E888C-E757-4963-B709-27BA49892356}">
      <dgm:prSet/>
      <dgm:spPr/>
      <dgm:t>
        <a:bodyPr/>
        <a:lstStyle/>
        <a:p>
          <a:endParaRPr lang="hr-HR"/>
        </a:p>
      </dgm:t>
    </dgm:pt>
    <dgm:pt modelId="{7C88F816-F89D-433E-9A9F-2EE9D68F9208}">
      <dgm:prSet phldrT="[Text]" custT="1"/>
      <dgm:spPr/>
      <dgm:t>
        <a:bodyPr/>
        <a:lstStyle/>
        <a:p>
          <a:r>
            <a:rPr lang="hr-HR" sz="1200" b="1" dirty="0" smtClean="0"/>
            <a:t>#6 Depresija i anksioznost smanjuju koncentraciju</a:t>
          </a:r>
          <a:endParaRPr lang="hr-HR" sz="1200" b="1" dirty="0"/>
        </a:p>
      </dgm:t>
    </dgm:pt>
    <dgm:pt modelId="{E40505D3-F61C-4A72-A99A-2238F4CEB581}" type="parTrans" cxnId="{758CF5E5-6EA2-450B-9930-C6637A4F4914}">
      <dgm:prSet/>
      <dgm:spPr/>
      <dgm:t>
        <a:bodyPr/>
        <a:lstStyle/>
        <a:p>
          <a:endParaRPr lang="hr-HR"/>
        </a:p>
      </dgm:t>
    </dgm:pt>
    <dgm:pt modelId="{62D96C7F-3AC2-48B0-980D-DE1D9E8C78E2}" type="sibTrans" cxnId="{758CF5E5-6EA2-450B-9930-C6637A4F4914}">
      <dgm:prSet/>
      <dgm:spPr/>
      <dgm:t>
        <a:bodyPr/>
        <a:lstStyle/>
        <a:p>
          <a:endParaRPr lang="hr-HR"/>
        </a:p>
      </dgm:t>
    </dgm:pt>
    <dgm:pt modelId="{843351CC-BD10-429B-A5F0-B1BDC997A96C}">
      <dgm:prSet phldrT="[Text]" custT="1"/>
      <dgm:spPr/>
      <dgm:t>
        <a:bodyPr/>
        <a:lstStyle/>
        <a:p>
          <a:r>
            <a:rPr lang="hr-HR" sz="1400" b="1" dirty="0" smtClean="0"/>
            <a:t>#</a:t>
          </a:r>
          <a:r>
            <a:rPr lang="hr-HR" sz="1400" b="1" dirty="0" smtClean="0"/>
            <a:t>7</a:t>
          </a:r>
        </a:p>
        <a:p>
          <a:r>
            <a:rPr lang="hr-HR" sz="1400" b="1" dirty="0" smtClean="0"/>
            <a:t>Neadekvatnost</a:t>
          </a:r>
          <a:endParaRPr lang="hr-HR" sz="1400" b="1" dirty="0"/>
        </a:p>
      </dgm:t>
    </dgm:pt>
    <dgm:pt modelId="{2392F10A-758C-4AB0-B144-13A210724F57}" type="parTrans" cxnId="{299B4949-2A71-4309-BF8E-55843384F20D}">
      <dgm:prSet/>
      <dgm:spPr/>
      <dgm:t>
        <a:bodyPr/>
        <a:lstStyle/>
        <a:p>
          <a:endParaRPr lang="hr-HR"/>
        </a:p>
      </dgm:t>
    </dgm:pt>
    <dgm:pt modelId="{7A10148B-DB15-4983-AF16-9FFF86880EF6}" type="sibTrans" cxnId="{299B4949-2A71-4309-BF8E-55843384F20D}">
      <dgm:prSet/>
      <dgm:spPr/>
      <dgm:t>
        <a:bodyPr/>
        <a:lstStyle/>
        <a:p>
          <a:endParaRPr lang="hr-HR"/>
        </a:p>
      </dgm:t>
    </dgm:pt>
    <dgm:pt modelId="{254296A4-27DD-4FBB-B8B0-2D10039F1FF5}" type="pres">
      <dgm:prSet presAssocID="{068D8BA5-31F1-48E0-BFA8-992231B489CA}" presName="compositeShape" presStyleCnt="0">
        <dgm:presLayoutVars>
          <dgm:chMax val="7"/>
          <dgm:dir/>
          <dgm:resizeHandles val="exact"/>
        </dgm:presLayoutVars>
      </dgm:prSet>
      <dgm:spPr/>
    </dgm:pt>
    <dgm:pt modelId="{A8C22F04-BF54-44F5-95D5-9BA9306B1ED1}" type="pres">
      <dgm:prSet presAssocID="{068D8BA5-31F1-48E0-BFA8-992231B489CA}" presName="wedge1" presStyleLbl="node1" presStyleIdx="0" presStyleCnt="7" custScaleY="100043"/>
      <dgm:spPr/>
      <dgm:t>
        <a:bodyPr/>
        <a:lstStyle/>
        <a:p>
          <a:endParaRPr lang="hr-HR"/>
        </a:p>
      </dgm:t>
    </dgm:pt>
    <dgm:pt modelId="{637AD3D1-D302-4003-ADFA-A7D2711CB9CE}" type="pres">
      <dgm:prSet presAssocID="{068D8BA5-31F1-48E0-BFA8-992231B489CA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7A53E6E-BDFE-42FB-B0D7-1E32F1453E13}" type="pres">
      <dgm:prSet presAssocID="{068D8BA5-31F1-48E0-BFA8-992231B489CA}" presName="wedge2" presStyleLbl="node1" presStyleIdx="1" presStyleCnt="7"/>
      <dgm:spPr/>
      <dgm:t>
        <a:bodyPr/>
        <a:lstStyle/>
        <a:p>
          <a:endParaRPr lang="hr-HR"/>
        </a:p>
      </dgm:t>
    </dgm:pt>
    <dgm:pt modelId="{4498C1C8-112A-4EA3-B52A-B148A0853D03}" type="pres">
      <dgm:prSet presAssocID="{068D8BA5-31F1-48E0-BFA8-992231B489CA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D4B25D2-903C-4331-B256-40364B6C7D85}" type="pres">
      <dgm:prSet presAssocID="{068D8BA5-31F1-48E0-BFA8-992231B489CA}" presName="wedge3" presStyleLbl="node1" presStyleIdx="2" presStyleCnt="7"/>
      <dgm:spPr/>
      <dgm:t>
        <a:bodyPr/>
        <a:lstStyle/>
        <a:p>
          <a:endParaRPr lang="hr-HR"/>
        </a:p>
      </dgm:t>
    </dgm:pt>
    <dgm:pt modelId="{DF4A393D-960E-45E2-8913-5A3BFD64EC62}" type="pres">
      <dgm:prSet presAssocID="{068D8BA5-31F1-48E0-BFA8-992231B489CA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48A0EB0-3202-4611-B414-A2AF16CFD547}" type="pres">
      <dgm:prSet presAssocID="{068D8BA5-31F1-48E0-BFA8-992231B489CA}" presName="wedge4" presStyleLbl="node1" presStyleIdx="3" presStyleCnt="7"/>
      <dgm:spPr/>
      <dgm:t>
        <a:bodyPr/>
        <a:lstStyle/>
        <a:p>
          <a:endParaRPr lang="hr-HR"/>
        </a:p>
      </dgm:t>
    </dgm:pt>
    <dgm:pt modelId="{1DF461D1-E277-472D-887F-1EE3BB67EF90}" type="pres">
      <dgm:prSet presAssocID="{068D8BA5-31F1-48E0-BFA8-992231B489CA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8949168-274A-489F-97F6-6708185F649D}" type="pres">
      <dgm:prSet presAssocID="{068D8BA5-31F1-48E0-BFA8-992231B489CA}" presName="wedge5" presStyleLbl="node1" presStyleIdx="4" presStyleCnt="7"/>
      <dgm:spPr/>
      <dgm:t>
        <a:bodyPr/>
        <a:lstStyle/>
        <a:p>
          <a:endParaRPr lang="hr-HR"/>
        </a:p>
      </dgm:t>
    </dgm:pt>
    <dgm:pt modelId="{884E1CFB-FC0B-4170-880B-D28B0DEFFC61}" type="pres">
      <dgm:prSet presAssocID="{068D8BA5-31F1-48E0-BFA8-992231B489CA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D85D326-8E78-47F4-B9FD-98EE2BBF83C8}" type="pres">
      <dgm:prSet presAssocID="{068D8BA5-31F1-48E0-BFA8-992231B489CA}" presName="wedge6" presStyleLbl="node1" presStyleIdx="5" presStyleCnt="7" custLinFactNeighborX="1226" custLinFactNeighborY="-479"/>
      <dgm:spPr/>
      <dgm:t>
        <a:bodyPr/>
        <a:lstStyle/>
        <a:p>
          <a:endParaRPr lang="hr-HR"/>
        </a:p>
      </dgm:t>
    </dgm:pt>
    <dgm:pt modelId="{7523E442-7BBA-4AB3-8E49-FED9AE93646B}" type="pres">
      <dgm:prSet presAssocID="{068D8BA5-31F1-48E0-BFA8-992231B489CA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E9BDD71-7E1D-4E2B-BCEF-5816AA54492F}" type="pres">
      <dgm:prSet presAssocID="{068D8BA5-31F1-48E0-BFA8-992231B489CA}" presName="wedge7" presStyleLbl="node1" presStyleIdx="6" presStyleCnt="7" custScaleY="101209"/>
      <dgm:spPr/>
      <dgm:t>
        <a:bodyPr/>
        <a:lstStyle/>
        <a:p>
          <a:endParaRPr lang="hr-HR"/>
        </a:p>
      </dgm:t>
    </dgm:pt>
    <dgm:pt modelId="{73CE22F4-CA0D-4890-85A3-A8ED5B83BB0E}" type="pres">
      <dgm:prSet presAssocID="{068D8BA5-31F1-48E0-BFA8-992231B489CA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91E3E88-D50D-4D2A-B0AA-2DDC208DBBE9}" type="presOf" srcId="{C0B12C8E-C61D-40A3-9754-A6E5374E9918}" destId="{18949168-274A-489F-97F6-6708185F649D}" srcOrd="0" destOrd="0" presId="urn:microsoft.com/office/officeart/2005/8/layout/chart3"/>
    <dgm:cxn modelId="{6AE5C9AD-9234-4904-822D-0522697475B6}" type="presOf" srcId="{3BC98439-3009-44F5-B43D-621FA5CB540C}" destId="{D7A53E6E-BDFE-42FB-B0D7-1E32F1453E13}" srcOrd="0" destOrd="0" presId="urn:microsoft.com/office/officeart/2005/8/layout/chart3"/>
    <dgm:cxn modelId="{AE023C9A-4ADD-48A1-9A5C-30F53A0FDCE4}" type="presOf" srcId="{3BC98439-3009-44F5-B43D-621FA5CB540C}" destId="{4498C1C8-112A-4EA3-B52A-B148A0853D03}" srcOrd="1" destOrd="0" presId="urn:microsoft.com/office/officeart/2005/8/layout/chart3"/>
    <dgm:cxn modelId="{5A7A36B2-6485-4D0B-8DB1-D0C4BB90F490}" srcId="{068D8BA5-31F1-48E0-BFA8-992231B489CA}" destId="{3BC98439-3009-44F5-B43D-621FA5CB540C}" srcOrd="1" destOrd="0" parTransId="{06FDD951-ED35-4798-89CE-B27B075CC397}" sibTransId="{4E34E3DE-73C8-450F-825B-DA24A3D3D8BA}"/>
    <dgm:cxn modelId="{540E2414-DEAB-4484-8E31-0DE6F417768D}" type="presOf" srcId="{78843E15-CE77-4D56-A14D-98D6E9EEF85E}" destId="{1DF461D1-E277-472D-887F-1EE3BB67EF90}" srcOrd="1" destOrd="0" presId="urn:microsoft.com/office/officeart/2005/8/layout/chart3"/>
    <dgm:cxn modelId="{4C9B356C-B330-4AD8-9F11-BD9E0B6DF723}" srcId="{068D8BA5-31F1-48E0-BFA8-992231B489CA}" destId="{78843E15-CE77-4D56-A14D-98D6E9EEF85E}" srcOrd="3" destOrd="0" parTransId="{2A3255B2-FEFF-4984-99E2-69A0583126C4}" sibTransId="{457B0A42-7A54-4190-BE94-FCEB6CD1EEF0}"/>
    <dgm:cxn modelId="{A4AD1ECE-8CB6-44C3-A2F1-07A4D80BE31B}" type="presOf" srcId="{7C88F816-F89D-433E-9A9F-2EE9D68F9208}" destId="{7523E442-7BBA-4AB3-8E49-FED9AE93646B}" srcOrd="1" destOrd="0" presId="urn:microsoft.com/office/officeart/2005/8/layout/chart3"/>
    <dgm:cxn modelId="{14415467-8331-490E-B1CB-3E9D1507C63D}" type="presOf" srcId="{843351CC-BD10-429B-A5F0-B1BDC997A96C}" destId="{73CE22F4-CA0D-4890-85A3-A8ED5B83BB0E}" srcOrd="1" destOrd="0" presId="urn:microsoft.com/office/officeart/2005/8/layout/chart3"/>
    <dgm:cxn modelId="{3B0C5AD1-F559-4B51-8D76-BE420E2DCC81}" type="presOf" srcId="{DD51A15C-77AA-4126-A866-C9FAB1B5DA26}" destId="{A8C22F04-BF54-44F5-95D5-9BA9306B1ED1}" srcOrd="0" destOrd="0" presId="urn:microsoft.com/office/officeart/2005/8/layout/chart3"/>
    <dgm:cxn modelId="{758CF5E5-6EA2-450B-9930-C6637A4F4914}" srcId="{068D8BA5-31F1-48E0-BFA8-992231B489CA}" destId="{7C88F816-F89D-433E-9A9F-2EE9D68F9208}" srcOrd="5" destOrd="0" parTransId="{E40505D3-F61C-4A72-A99A-2238F4CEB581}" sibTransId="{62D96C7F-3AC2-48B0-980D-DE1D9E8C78E2}"/>
    <dgm:cxn modelId="{C930BFB6-5FAC-4AF8-95FB-5421925ACBC5}" srcId="{068D8BA5-31F1-48E0-BFA8-992231B489CA}" destId="{DD51A15C-77AA-4126-A866-C9FAB1B5DA26}" srcOrd="0" destOrd="0" parTransId="{AAFC2499-CD00-4B6E-A36D-6FC4DA4D5B39}" sibTransId="{91C15872-A85C-48A2-A809-FF4FF1FC98CD}"/>
    <dgm:cxn modelId="{542C5BD7-A07C-4A80-B17C-04E6E5D8D4F7}" type="presOf" srcId="{7C88F816-F89D-433E-9A9F-2EE9D68F9208}" destId="{AD85D326-8E78-47F4-B9FD-98EE2BBF83C8}" srcOrd="0" destOrd="0" presId="urn:microsoft.com/office/officeart/2005/8/layout/chart3"/>
    <dgm:cxn modelId="{5704C880-8086-4279-A04A-C7D257BE887F}" type="presOf" srcId="{0FB00E4A-2EAF-46C9-B1A9-9DDBA166579C}" destId="{DF4A393D-960E-45E2-8913-5A3BFD64EC62}" srcOrd="1" destOrd="0" presId="urn:microsoft.com/office/officeart/2005/8/layout/chart3"/>
    <dgm:cxn modelId="{299B4949-2A71-4309-BF8E-55843384F20D}" srcId="{068D8BA5-31F1-48E0-BFA8-992231B489CA}" destId="{843351CC-BD10-429B-A5F0-B1BDC997A96C}" srcOrd="6" destOrd="0" parTransId="{2392F10A-758C-4AB0-B144-13A210724F57}" sibTransId="{7A10148B-DB15-4983-AF16-9FFF86880EF6}"/>
    <dgm:cxn modelId="{FD8E888C-E757-4963-B709-27BA49892356}" srcId="{068D8BA5-31F1-48E0-BFA8-992231B489CA}" destId="{C0B12C8E-C61D-40A3-9754-A6E5374E9918}" srcOrd="4" destOrd="0" parTransId="{04E51854-C8E2-484D-B75F-EBCBB760574E}" sibTransId="{40FF073B-9A81-4860-BF11-8DC9723AFA2E}"/>
    <dgm:cxn modelId="{6531109D-B3FB-4180-952E-B3EC046A8CC2}" type="presOf" srcId="{C0B12C8E-C61D-40A3-9754-A6E5374E9918}" destId="{884E1CFB-FC0B-4170-880B-D28B0DEFFC61}" srcOrd="1" destOrd="0" presId="urn:microsoft.com/office/officeart/2005/8/layout/chart3"/>
    <dgm:cxn modelId="{451E66EA-D538-4485-B71D-7C2482922A7E}" type="presOf" srcId="{068D8BA5-31F1-48E0-BFA8-992231B489CA}" destId="{254296A4-27DD-4FBB-B8B0-2D10039F1FF5}" srcOrd="0" destOrd="0" presId="urn:microsoft.com/office/officeart/2005/8/layout/chart3"/>
    <dgm:cxn modelId="{DCDDA593-9722-4898-919B-AD80789893C6}" type="presOf" srcId="{DD51A15C-77AA-4126-A866-C9FAB1B5DA26}" destId="{637AD3D1-D302-4003-ADFA-A7D2711CB9CE}" srcOrd="1" destOrd="0" presId="urn:microsoft.com/office/officeart/2005/8/layout/chart3"/>
    <dgm:cxn modelId="{CE446B10-2CF1-4FAC-A1D4-8F57F5AC1181}" srcId="{068D8BA5-31F1-48E0-BFA8-992231B489CA}" destId="{0FB00E4A-2EAF-46C9-B1A9-9DDBA166579C}" srcOrd="2" destOrd="0" parTransId="{F7A275AD-58EE-49BE-B323-1C15E81519F9}" sibTransId="{C9A52F59-B21C-487F-8F08-7D4C54A01861}"/>
    <dgm:cxn modelId="{9BE4E6A6-98AA-404A-8D4A-B1F778DED04E}" type="presOf" srcId="{0FB00E4A-2EAF-46C9-B1A9-9DDBA166579C}" destId="{6D4B25D2-903C-4331-B256-40364B6C7D85}" srcOrd="0" destOrd="0" presId="urn:microsoft.com/office/officeart/2005/8/layout/chart3"/>
    <dgm:cxn modelId="{4487CCAD-1928-4BB1-A0D9-5BAB043AC1FE}" type="presOf" srcId="{78843E15-CE77-4D56-A14D-98D6E9EEF85E}" destId="{848A0EB0-3202-4611-B414-A2AF16CFD547}" srcOrd="0" destOrd="0" presId="urn:microsoft.com/office/officeart/2005/8/layout/chart3"/>
    <dgm:cxn modelId="{43ABAB27-2E7E-4ECA-9981-BDCEA1BE609D}" type="presOf" srcId="{843351CC-BD10-429B-A5F0-B1BDC997A96C}" destId="{EE9BDD71-7E1D-4E2B-BCEF-5816AA54492F}" srcOrd="0" destOrd="0" presId="urn:microsoft.com/office/officeart/2005/8/layout/chart3"/>
    <dgm:cxn modelId="{494BB123-C664-495F-BAF4-9BD91C7105F0}" type="presParOf" srcId="{254296A4-27DD-4FBB-B8B0-2D10039F1FF5}" destId="{A8C22F04-BF54-44F5-95D5-9BA9306B1ED1}" srcOrd="0" destOrd="0" presId="urn:microsoft.com/office/officeart/2005/8/layout/chart3"/>
    <dgm:cxn modelId="{FFDCF6AE-3000-41A5-AB04-4FD1DC519F86}" type="presParOf" srcId="{254296A4-27DD-4FBB-B8B0-2D10039F1FF5}" destId="{637AD3D1-D302-4003-ADFA-A7D2711CB9CE}" srcOrd="1" destOrd="0" presId="urn:microsoft.com/office/officeart/2005/8/layout/chart3"/>
    <dgm:cxn modelId="{F41B7DED-F4CC-4B82-9A5B-23C91991BF60}" type="presParOf" srcId="{254296A4-27DD-4FBB-B8B0-2D10039F1FF5}" destId="{D7A53E6E-BDFE-42FB-B0D7-1E32F1453E13}" srcOrd="2" destOrd="0" presId="urn:microsoft.com/office/officeart/2005/8/layout/chart3"/>
    <dgm:cxn modelId="{7DB7803C-1BD3-4A0A-AA92-D8FE15934705}" type="presParOf" srcId="{254296A4-27DD-4FBB-B8B0-2D10039F1FF5}" destId="{4498C1C8-112A-4EA3-B52A-B148A0853D03}" srcOrd="3" destOrd="0" presId="urn:microsoft.com/office/officeart/2005/8/layout/chart3"/>
    <dgm:cxn modelId="{5DFFCEB5-8FB8-4F36-880D-60C50B123B91}" type="presParOf" srcId="{254296A4-27DD-4FBB-B8B0-2D10039F1FF5}" destId="{6D4B25D2-903C-4331-B256-40364B6C7D85}" srcOrd="4" destOrd="0" presId="urn:microsoft.com/office/officeart/2005/8/layout/chart3"/>
    <dgm:cxn modelId="{ACCCCE9C-78B4-4DCE-9AC2-9BDCF7A45AA6}" type="presParOf" srcId="{254296A4-27DD-4FBB-B8B0-2D10039F1FF5}" destId="{DF4A393D-960E-45E2-8913-5A3BFD64EC62}" srcOrd="5" destOrd="0" presId="urn:microsoft.com/office/officeart/2005/8/layout/chart3"/>
    <dgm:cxn modelId="{9899F2AE-12C5-485B-A211-CA668DDE866C}" type="presParOf" srcId="{254296A4-27DD-4FBB-B8B0-2D10039F1FF5}" destId="{848A0EB0-3202-4611-B414-A2AF16CFD547}" srcOrd="6" destOrd="0" presId="urn:microsoft.com/office/officeart/2005/8/layout/chart3"/>
    <dgm:cxn modelId="{69B96961-BE09-4008-BFE9-65CC58ECECFE}" type="presParOf" srcId="{254296A4-27DD-4FBB-B8B0-2D10039F1FF5}" destId="{1DF461D1-E277-472D-887F-1EE3BB67EF90}" srcOrd="7" destOrd="0" presId="urn:microsoft.com/office/officeart/2005/8/layout/chart3"/>
    <dgm:cxn modelId="{D6E6FDD3-5C1F-46BE-BB26-BBC7FADE903B}" type="presParOf" srcId="{254296A4-27DD-4FBB-B8B0-2D10039F1FF5}" destId="{18949168-274A-489F-97F6-6708185F649D}" srcOrd="8" destOrd="0" presId="urn:microsoft.com/office/officeart/2005/8/layout/chart3"/>
    <dgm:cxn modelId="{6BDC8FE1-6B81-4350-AA46-1FF55E5D366D}" type="presParOf" srcId="{254296A4-27DD-4FBB-B8B0-2D10039F1FF5}" destId="{884E1CFB-FC0B-4170-880B-D28B0DEFFC61}" srcOrd="9" destOrd="0" presId="urn:microsoft.com/office/officeart/2005/8/layout/chart3"/>
    <dgm:cxn modelId="{79812AD9-DC7B-409B-B881-7DD2E1B2BB69}" type="presParOf" srcId="{254296A4-27DD-4FBB-B8B0-2D10039F1FF5}" destId="{AD85D326-8E78-47F4-B9FD-98EE2BBF83C8}" srcOrd="10" destOrd="0" presId="urn:microsoft.com/office/officeart/2005/8/layout/chart3"/>
    <dgm:cxn modelId="{B8C159AF-D038-4B07-ADB7-1C125CA9CFE0}" type="presParOf" srcId="{254296A4-27DD-4FBB-B8B0-2D10039F1FF5}" destId="{7523E442-7BBA-4AB3-8E49-FED9AE93646B}" srcOrd="11" destOrd="0" presId="urn:microsoft.com/office/officeart/2005/8/layout/chart3"/>
    <dgm:cxn modelId="{47AD02FF-72FA-4173-AF7E-A1A7ACB6561C}" type="presParOf" srcId="{254296A4-27DD-4FBB-B8B0-2D10039F1FF5}" destId="{EE9BDD71-7E1D-4E2B-BCEF-5816AA54492F}" srcOrd="12" destOrd="0" presId="urn:microsoft.com/office/officeart/2005/8/layout/chart3"/>
    <dgm:cxn modelId="{33655633-CFC3-4442-8D12-78BE7A1AC9AE}" type="presParOf" srcId="{254296A4-27DD-4FBB-B8B0-2D10039F1FF5}" destId="{73CE22F4-CA0D-4890-85A3-A8ED5B83BB0E}" srcOrd="13" destOrd="0" presId="urn:microsoft.com/office/officeart/2005/8/layout/chart3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8CA82E-7657-447C-8589-0DA39009F243}">
      <dsp:nvSpPr>
        <dsp:cNvPr id="0" name=""/>
        <dsp:cNvSpPr/>
      </dsp:nvSpPr>
      <dsp:spPr>
        <a:xfrm>
          <a:off x="1687010" y="0"/>
          <a:ext cx="1180359" cy="65575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Prednosti posla</a:t>
          </a:r>
          <a:endParaRPr lang="hr-HR" sz="1400" kern="1200" dirty="0"/>
        </a:p>
      </dsp:txBody>
      <dsp:txXfrm>
        <a:off x="1706216" y="19206"/>
        <a:ext cx="1141947" cy="617343"/>
      </dsp:txXfrm>
    </dsp:sp>
    <dsp:sp modelId="{1FFFCB7B-E628-478D-8DE9-982D2851D7BB}">
      <dsp:nvSpPr>
        <dsp:cNvPr id="0" name=""/>
        <dsp:cNvSpPr/>
      </dsp:nvSpPr>
      <dsp:spPr>
        <a:xfrm>
          <a:off x="3391974" y="0"/>
          <a:ext cx="1180359" cy="65575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Nedostaci posla</a:t>
          </a:r>
          <a:endParaRPr lang="hr-HR" sz="1700" kern="1200" dirty="0"/>
        </a:p>
      </dsp:txBody>
      <dsp:txXfrm>
        <a:off x="3411180" y="19206"/>
        <a:ext cx="1141947" cy="617343"/>
      </dsp:txXfrm>
    </dsp:sp>
    <dsp:sp modelId="{FED49985-5804-4908-BBB0-862016ECE10F}">
      <dsp:nvSpPr>
        <dsp:cNvPr id="0" name=""/>
        <dsp:cNvSpPr/>
      </dsp:nvSpPr>
      <dsp:spPr>
        <a:xfrm>
          <a:off x="2883764" y="2786960"/>
          <a:ext cx="491816" cy="491816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FC894F-E513-4D2F-AE37-582450371E23}">
      <dsp:nvSpPr>
        <dsp:cNvPr id="0" name=""/>
        <dsp:cNvSpPr/>
      </dsp:nvSpPr>
      <dsp:spPr>
        <a:xfrm rot="240000">
          <a:off x="1653772" y="2576211"/>
          <a:ext cx="2951800" cy="20640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3B4482-AD24-4FC3-B2DB-CA003C3D4B84}">
      <dsp:nvSpPr>
        <dsp:cNvPr id="0" name=""/>
        <dsp:cNvSpPr/>
      </dsp:nvSpPr>
      <dsp:spPr>
        <a:xfrm rot="240000">
          <a:off x="3426072" y="2060135"/>
          <a:ext cx="1177740" cy="5487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Možda mi se ne svidi</a:t>
          </a:r>
          <a:endParaRPr lang="hr-HR" sz="1400" kern="1200" dirty="0"/>
        </a:p>
      </dsp:txBody>
      <dsp:txXfrm>
        <a:off x="3452858" y="2086921"/>
        <a:ext cx="1124168" cy="495134"/>
      </dsp:txXfrm>
    </dsp:sp>
    <dsp:sp modelId="{9214078B-5EB5-4EC4-8BFE-E45E1078CABB}">
      <dsp:nvSpPr>
        <dsp:cNvPr id="0" name=""/>
        <dsp:cNvSpPr/>
      </dsp:nvSpPr>
      <dsp:spPr>
        <a:xfrm rot="240000">
          <a:off x="3468696" y="1469955"/>
          <a:ext cx="1177740" cy="5487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Manje slobodnog vremena</a:t>
          </a:r>
          <a:endParaRPr lang="hr-HR" sz="1200" kern="1200" dirty="0"/>
        </a:p>
      </dsp:txBody>
      <dsp:txXfrm>
        <a:off x="3495482" y="1496741"/>
        <a:ext cx="1124168" cy="495134"/>
      </dsp:txXfrm>
    </dsp:sp>
    <dsp:sp modelId="{98856916-691B-4EA1-91DD-5A5319627560}">
      <dsp:nvSpPr>
        <dsp:cNvPr id="0" name=""/>
        <dsp:cNvSpPr/>
      </dsp:nvSpPr>
      <dsp:spPr>
        <a:xfrm rot="240000">
          <a:off x="3511320" y="892891"/>
          <a:ext cx="1177740" cy="5487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Teško je pronaći posao</a:t>
          </a:r>
          <a:endParaRPr lang="hr-HR" sz="1200" kern="1200" dirty="0"/>
        </a:p>
      </dsp:txBody>
      <dsp:txXfrm>
        <a:off x="3538106" y="919677"/>
        <a:ext cx="1124168" cy="495134"/>
      </dsp:txXfrm>
    </dsp:sp>
    <dsp:sp modelId="{6E4774E4-FDF1-4C63-826C-31BC1141AE62}">
      <dsp:nvSpPr>
        <dsp:cNvPr id="0" name=""/>
        <dsp:cNvSpPr/>
      </dsp:nvSpPr>
      <dsp:spPr>
        <a:xfrm rot="240000">
          <a:off x="1737501" y="1942099"/>
          <a:ext cx="1177740" cy="5487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Učenje novih vještina</a:t>
          </a:r>
          <a:endParaRPr lang="hr-HR" sz="1200" kern="1200" dirty="0"/>
        </a:p>
      </dsp:txBody>
      <dsp:txXfrm>
        <a:off x="1764287" y="1968885"/>
        <a:ext cx="1124168" cy="495134"/>
      </dsp:txXfrm>
    </dsp:sp>
    <dsp:sp modelId="{08538C83-3EE6-4645-B909-1FF971FB5648}">
      <dsp:nvSpPr>
        <dsp:cNvPr id="0" name=""/>
        <dsp:cNvSpPr/>
      </dsp:nvSpPr>
      <dsp:spPr>
        <a:xfrm rot="240000">
          <a:off x="1780125" y="1351920"/>
          <a:ext cx="1177740" cy="5487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Zarada</a:t>
          </a:r>
          <a:endParaRPr lang="hr-HR" sz="1800" kern="1200" dirty="0"/>
        </a:p>
      </dsp:txBody>
      <dsp:txXfrm>
        <a:off x="1806911" y="1378706"/>
        <a:ext cx="1124168" cy="4951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5077683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8055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0957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9938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2489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77700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17710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77758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981674065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3141851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71193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DB739B7-E626-4FA3-8A66-EAA5F0662216}" type="datetimeFigureOut">
              <a:rPr lang="hr-HR" smtClean="0"/>
              <a:pPr/>
              <a:t>29.9.2018.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07F076C-2858-4E3E-A53F-5FDA02DFD5EB}" type="slidenum">
              <a:rPr lang="hr-HR" smtClean="0"/>
              <a:pPr/>
              <a:t>‹#›</a:t>
            </a:fld>
            <a:endParaRPr lang="hr-H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3007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/>
              <a:t>Dodatne BKT tehnike</a:t>
            </a:r>
            <a:endParaRPr lang="hr-HR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Ana Karažija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08742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i="1" dirty="0" smtClean="0"/>
              <a:t>I. Određivanje </a:t>
            </a:r>
            <a:r>
              <a:rPr lang="hr-HR" sz="2800" i="1" dirty="0" smtClean="0"/>
              <a:t>ciljeva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sz="2400" dirty="0" smtClean="0"/>
              <a:t>Grafički opis </a:t>
            </a:r>
            <a:r>
              <a:rPr lang="hr-HR" sz="2400" u="sng" dirty="0" smtClean="0"/>
              <a:t>stvarne</a:t>
            </a:r>
            <a:r>
              <a:rPr lang="hr-HR" sz="2400" dirty="0" smtClean="0"/>
              <a:t> i </a:t>
            </a:r>
            <a:r>
              <a:rPr lang="hr-HR" sz="2400" u="sng" dirty="0" smtClean="0"/>
              <a:t>idealne</a:t>
            </a:r>
            <a:r>
              <a:rPr lang="hr-HR" sz="2400" dirty="0" smtClean="0"/>
              <a:t> potrošnje vremena </a:t>
            </a:r>
          </a:p>
          <a:p>
            <a:r>
              <a:rPr lang="hr-HR" sz="2400" dirty="0" smtClean="0"/>
              <a:t>Kad klijent ima teškoća u: </a:t>
            </a:r>
          </a:p>
          <a:p>
            <a:pPr lvl="1"/>
            <a:r>
              <a:rPr lang="hr-HR" sz="2400" dirty="0" smtClean="0"/>
              <a:t>određivanju svojih problema</a:t>
            </a:r>
          </a:p>
          <a:p>
            <a:pPr lvl="1"/>
            <a:r>
              <a:rPr lang="hr-HR" sz="2400" dirty="0" smtClean="0"/>
              <a:t>određivanju onog što želi promijeniti u životu</a:t>
            </a:r>
          </a:p>
          <a:p>
            <a:pPr lvl="1"/>
            <a:r>
              <a:rPr lang="hr-HR" sz="2400" dirty="0" smtClean="0"/>
              <a:t>kad ne vidi koliko je neuravnotežen njegov život</a:t>
            </a:r>
            <a:endParaRPr lang="hr-HR" dirty="0" smtClean="0"/>
          </a:p>
          <a:p>
            <a:endParaRPr lang="hr-HR" dirty="0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1850" y="1804086"/>
            <a:ext cx="3009900" cy="2306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3395" y="4119690"/>
            <a:ext cx="3031525" cy="2182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i="1" dirty="0" smtClean="0"/>
              <a:t>II.Određivanje odgovornosti za posljedice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sz="2400" i="1" dirty="0" smtClean="0"/>
              <a:t>Primjer: </a:t>
            </a:r>
            <a:r>
              <a:rPr lang="hr-HR" sz="2400" dirty="0" smtClean="0"/>
              <a:t>klijent vjeruje da je dobio 3 na ispitu jer je neadekvatan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sz="2400" dirty="0" smtClean="0"/>
              <a:t>Ispitivanje stupnja uvjerenja u vjerovanje (</a:t>
            </a:r>
            <a:r>
              <a:rPr lang="hr-HR" sz="2400" i="1" dirty="0" smtClean="0"/>
              <a:t>blizu 100%</a:t>
            </a:r>
            <a:r>
              <a:rPr lang="hr-HR" sz="2400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sz="2400" dirty="0" smtClean="0"/>
              <a:t>Zajedničko istraživanje drugih uzroka loše ocjene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sz="2400" dirty="0" smtClean="0"/>
              <a:t>Klijent ispunjava pita dijagram (disfunkcionalno vjerovanje se procjenjuje posljednje)</a:t>
            </a:r>
          </a:p>
          <a:p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6218238" y="1846263"/>
          <a:ext cx="4937125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Funkcionalne usporedbe zabilješki o sebi i pozitivnih izjava o sebi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Kod osoba s psihičkim teškoćama često:</a:t>
            </a:r>
          </a:p>
          <a:p>
            <a:pPr lvl="1"/>
            <a:r>
              <a:rPr lang="hr-HR" sz="2400" i="1" dirty="0" smtClean="0"/>
              <a:t>Negativno filtriranje informacija</a:t>
            </a:r>
          </a:p>
          <a:p>
            <a:pPr lvl="1"/>
            <a:r>
              <a:rPr lang="hr-HR" sz="2400" i="1" dirty="0" smtClean="0"/>
              <a:t>Uspoređivanje sa stanjem </a:t>
            </a:r>
            <a:r>
              <a:rPr lang="hr-HR" sz="2400" i="1" u="sng" dirty="0" smtClean="0"/>
              <a:t>prije</a:t>
            </a:r>
            <a:r>
              <a:rPr lang="hr-HR" sz="2400" i="1" dirty="0" smtClean="0"/>
              <a:t> nastanka poremećaja ili s </a:t>
            </a:r>
            <a:r>
              <a:rPr lang="hr-HR" sz="2400" i="1" u="sng" dirty="0" smtClean="0"/>
              <a:t>drugima</a:t>
            </a:r>
          </a:p>
          <a:p>
            <a:pPr lvl="1"/>
            <a:endParaRPr lang="hr-HR" sz="2400" dirty="0" smtClean="0"/>
          </a:p>
          <a:p>
            <a:r>
              <a:rPr lang="hr-HR" sz="2400" dirty="0" smtClean="0"/>
              <a:t>U ovakvim slučajevima može se koristiti:</a:t>
            </a:r>
          </a:p>
          <a:p>
            <a:pPr marL="658368" lvl="1" indent="-457200">
              <a:buFont typeface="+mj-lt"/>
              <a:buAutoNum type="arabicPeriod"/>
            </a:pPr>
            <a:r>
              <a:rPr lang="hr-HR" sz="2400" i="1" dirty="0" smtClean="0"/>
              <a:t>Mijenjanje samousporedbe </a:t>
            </a:r>
            <a:endParaRPr lang="hr-HR" sz="2400" i="1" dirty="0" smtClean="0"/>
          </a:p>
          <a:p>
            <a:pPr marL="658368" lvl="1" indent="-457200">
              <a:buFont typeface="+mj-lt"/>
              <a:buAutoNum type="arabicPeriod"/>
            </a:pPr>
            <a:r>
              <a:rPr lang="hr-HR" sz="2400" i="1" dirty="0" smtClean="0"/>
              <a:t>Pozitivne izjave o sebi</a:t>
            </a:r>
            <a:endParaRPr lang="hr-HR" sz="2400" i="1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r-HR" sz="2800" i="1" u="sng" dirty="0" smtClean="0"/>
              <a:t>I. Mijenjanje samousporedbe</a:t>
            </a:r>
          </a:p>
          <a:p>
            <a:r>
              <a:rPr lang="hr-HR" sz="2400" dirty="0" smtClean="0"/>
              <a:t>Klijent može imati i negativne automatske misli u kojima uspoređuje sebe s onim što misli da bi trebao </a:t>
            </a:r>
            <a:r>
              <a:rPr lang="hr-HR" sz="2400" dirty="0" smtClean="0"/>
              <a:t>biti</a:t>
            </a:r>
          </a:p>
          <a:p>
            <a:endParaRPr lang="hr-HR" sz="2400" dirty="0" smtClean="0"/>
          </a:p>
          <a:p>
            <a:r>
              <a:rPr lang="hr-HR" sz="2400" dirty="0" smtClean="0"/>
              <a:t>Terapeut nastoji usmjeravati klijentovu pažnju na to koliko je napredovao u odnosu na svoje najgore razdoblje</a:t>
            </a:r>
          </a:p>
          <a:p>
            <a:endParaRPr lang="hr-HR" sz="2800" i="1" dirty="0" smtClean="0"/>
          </a:p>
          <a:p>
            <a:endParaRPr lang="hr-HR" sz="28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sz="2800" i="1" u="sng" dirty="0" smtClean="0"/>
              <a:t>II. Pozitivne izjave o sebi</a:t>
            </a:r>
          </a:p>
          <a:p>
            <a:r>
              <a:rPr lang="hr-HR" sz="2400" dirty="0" smtClean="0"/>
              <a:t>Pozitivne izjave o sebi su dnevne liste pozitivnih stvari koje klijent radi ili pojedinosti koje zaslužuju </a:t>
            </a:r>
            <a:r>
              <a:rPr lang="hr-HR" sz="2400" dirty="0" smtClean="0"/>
              <a:t>pohvalu</a:t>
            </a:r>
          </a:p>
          <a:p>
            <a:endParaRPr lang="hr-HR" sz="2400" dirty="0" smtClean="0"/>
          </a:p>
          <a:p>
            <a:endParaRPr lang="hr-HR" sz="2400" dirty="0" smtClean="0"/>
          </a:p>
          <a:p>
            <a:endParaRPr lang="hr-HR" sz="2400" dirty="0" smtClean="0"/>
          </a:p>
          <a:p>
            <a:endParaRPr lang="hr-HR" sz="2400" dirty="0" smtClean="0"/>
          </a:p>
          <a:p>
            <a:endParaRPr lang="hr-HR" sz="2800" i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491416" y="4151870"/>
          <a:ext cx="447314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3146"/>
              </a:tblGrid>
              <a:tr h="864973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hr-HR" sz="1800" dirty="0" smtClean="0"/>
                        <a:t>Pokušala</a:t>
                      </a:r>
                      <a:r>
                        <a:rPr lang="hr-HR" sz="1800" baseline="0" dirty="0" smtClean="0"/>
                        <a:t> pratiti predavanje iz statistike.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hr-HR" sz="1800" baseline="0" dirty="0" smtClean="0"/>
                        <a:t>Završila tipkanje seminara i predala ga.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hr-HR" sz="1800" baseline="0" dirty="0" smtClean="0"/>
                        <a:t>Skuhala večeru umjesto odlaska na spavanje</a:t>
                      </a:r>
                      <a:endParaRPr lang="hr-HR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767914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Hvala na pažnji!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BKT tehnike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1. Rješavanje problema</a:t>
            </a:r>
          </a:p>
          <a:p>
            <a:r>
              <a:rPr lang="hr-HR" sz="2400" b="1" i="1" dirty="0" smtClean="0"/>
              <a:t>2. Donošenje odluke</a:t>
            </a:r>
          </a:p>
          <a:p>
            <a:r>
              <a:rPr lang="hr-HR" sz="2400" dirty="0" smtClean="0"/>
              <a:t>3. Bihevioralni eksperiment</a:t>
            </a:r>
          </a:p>
          <a:p>
            <a:r>
              <a:rPr lang="hr-HR" sz="2400" dirty="0" smtClean="0"/>
              <a:t>4. Opažanje i planiranje aktivnosti</a:t>
            </a:r>
          </a:p>
          <a:p>
            <a:r>
              <a:rPr lang="hr-HR" sz="2400" b="1" i="1" dirty="0" smtClean="0"/>
              <a:t>5. Distrakcije i preusmjeravanje pažnje</a:t>
            </a:r>
          </a:p>
          <a:p>
            <a:r>
              <a:rPr lang="hr-HR" sz="2400" dirty="0" smtClean="0"/>
              <a:t>6. Relaksacija</a:t>
            </a:r>
            <a:endParaRPr lang="hr-H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sz="2400" b="1" i="1" dirty="0" smtClean="0"/>
              <a:t>7. Kartice za suočavanje</a:t>
            </a:r>
          </a:p>
          <a:p>
            <a:r>
              <a:rPr lang="hr-HR" sz="2400" dirty="0" smtClean="0"/>
              <a:t>8. Postupno izlaganje</a:t>
            </a:r>
          </a:p>
          <a:p>
            <a:r>
              <a:rPr lang="hr-HR" sz="2400" dirty="0" smtClean="0"/>
              <a:t>9. Igranje uloga</a:t>
            </a:r>
          </a:p>
          <a:p>
            <a:r>
              <a:rPr lang="hr-HR" sz="2400" b="1" i="1" dirty="0" smtClean="0"/>
              <a:t>10. Korištenje „pita” tehnike</a:t>
            </a:r>
          </a:p>
          <a:p>
            <a:r>
              <a:rPr lang="hr-HR" sz="2400" b="1" i="1" dirty="0" smtClean="0"/>
              <a:t>11. Funkcionalne usporedbe zabilješke o sebi i pozitivnih izjava o sebi</a:t>
            </a:r>
            <a:endParaRPr lang="hr-HR" sz="2400" b="1" i="1" dirty="0"/>
          </a:p>
        </p:txBody>
      </p:sp>
    </p:spTree>
    <p:extLst>
      <p:ext uri="{BB962C8B-B14F-4D97-AF65-F5344CB8AC3E}">
        <p14:creationId xmlns:p14="http://schemas.microsoft.com/office/powerpoint/2010/main" xmlns="" val="355725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Donošenje odluke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Terapeut traži klijenta izlistavanje prednosti i nedostataka svakog izbora </a:t>
            </a:r>
          </a:p>
          <a:p>
            <a:r>
              <a:rPr lang="hr-HR" sz="2400" dirty="0" smtClean="0"/>
              <a:t>Pomaže klijentu odvagati svaku ponuđenu tvrdnju i donijeti zaključak</a:t>
            </a:r>
          </a:p>
          <a:p>
            <a:endParaRPr lang="hr-HR" sz="1600" dirty="0" smtClean="0"/>
          </a:p>
          <a:p>
            <a:endParaRPr lang="hr-HR" sz="1600" i="1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155769027"/>
              </p:ext>
            </p:extLst>
          </p:nvPr>
        </p:nvGraphicFramePr>
        <p:xfrm>
          <a:off x="2858529" y="2965268"/>
          <a:ext cx="6259345" cy="3278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Distrakcije </a:t>
            </a:r>
            <a:r>
              <a:rPr lang="hr-HR" sz="3200" dirty="0" smtClean="0"/>
              <a:t>i preusmjeravanje pažnje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797495" cy="4306872"/>
          </a:xfrm>
        </p:spPr>
        <p:txBody>
          <a:bodyPr>
            <a:normAutofit fontScale="92500" lnSpcReduction="20000"/>
          </a:bodyPr>
          <a:lstStyle/>
          <a:p>
            <a:r>
              <a:rPr lang="hr-HR" sz="2600" u="sng" dirty="0" smtClean="0"/>
              <a:t>Refokusiranje (preusmjeravanje pažnje): </a:t>
            </a:r>
          </a:p>
          <a:p>
            <a:r>
              <a:rPr lang="hr-HR" sz="2400" dirty="0" smtClean="0"/>
              <a:t>Situacije u kojima je potrebna potpuna koncentracija (završavanje zadataka, razgovor, vožnja)</a:t>
            </a:r>
          </a:p>
          <a:p>
            <a:endParaRPr lang="hr-HR" sz="2400" dirty="0" smtClean="0"/>
          </a:p>
          <a:p>
            <a:r>
              <a:rPr lang="hr-HR" sz="2400" dirty="0" smtClean="0"/>
              <a:t>Preusmjeravanje pažnje na </a:t>
            </a:r>
            <a:r>
              <a:rPr lang="hr-HR" sz="2400" u="sng" dirty="0" smtClean="0"/>
              <a:t>trenutni zadatak</a:t>
            </a:r>
            <a:r>
              <a:rPr lang="hr-HR" sz="2400" dirty="0" smtClean="0"/>
              <a:t> (cesta ispred sebe, ono što sugovornik govori, izvješće koje piše)</a:t>
            </a:r>
          </a:p>
          <a:p>
            <a:endParaRPr lang="hr-HR" sz="2400" dirty="0" smtClean="0"/>
          </a:p>
          <a:p>
            <a:r>
              <a:rPr lang="hr-HR" sz="2400" dirty="0" smtClean="0"/>
              <a:t>Kako je klijent prije preusmjeravao svoju pažnju? Vjeruje li da će to moći raditi ubuduće?</a:t>
            </a:r>
          </a:p>
          <a:p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306871"/>
          </a:xfrm>
        </p:spPr>
        <p:txBody>
          <a:bodyPr>
            <a:normAutofit fontScale="92500" lnSpcReduction="20000"/>
          </a:bodyPr>
          <a:lstStyle/>
          <a:p>
            <a:r>
              <a:rPr lang="hr-HR" sz="2600" u="sng" dirty="0" smtClean="0"/>
              <a:t>Distrakcija:</a:t>
            </a:r>
          </a:p>
          <a:p>
            <a:r>
              <a:rPr lang="hr-HR" sz="2400" dirty="0" smtClean="0"/>
              <a:t>Kad je klijent preplavljen osjećajima i ne radi ništa u tom trenutku</a:t>
            </a:r>
          </a:p>
          <a:p>
            <a:r>
              <a:rPr lang="hr-HR" sz="2400" dirty="0" smtClean="0"/>
              <a:t>Što je klijentu u prošlosti pomagalo da “otjera misli”?</a:t>
            </a:r>
          </a:p>
          <a:p>
            <a:r>
              <a:rPr lang="hr-HR" sz="2400" dirty="0" smtClean="0"/>
              <a:t>prošetati ili trčati, nazvati prijatelja, očistiti kuću, otići u dućan, otići susjedi, čitati novine, gledati TV,…</a:t>
            </a:r>
          </a:p>
          <a:p>
            <a:pPr>
              <a:buNone/>
            </a:pPr>
            <a:r>
              <a:rPr lang="hr-HR" sz="2400" b="1" dirty="0" smtClean="0"/>
              <a:t>Na što treba pripaziti:</a:t>
            </a:r>
          </a:p>
          <a:p>
            <a:r>
              <a:rPr lang="hr-HR" sz="2400" dirty="0" smtClean="0"/>
              <a:t>Pretjerano usmjeravanje na distrakciju i refokusiranje – izbjegavanje (nema kog. restrukturiranja)</a:t>
            </a:r>
          </a:p>
          <a:p>
            <a:endParaRPr lang="hr-H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Kartice za suočavanje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 smtClean="0"/>
              <a:t>Kartice veličine (obično) 3 x 5 cm koje klijent drži u blizini (u ladici, džepu, na ogledalu, hladnjaku, u autu) i čita ih po dogovoru (npr. 3x tjedno)</a:t>
            </a:r>
          </a:p>
          <a:p>
            <a:endParaRPr lang="hr-HR" sz="2400" dirty="0" smtClean="0"/>
          </a:p>
          <a:p>
            <a:r>
              <a:rPr lang="hr-HR" sz="2400" dirty="0" smtClean="0"/>
              <a:t>Terapeut i klijent ih zajedno sastavljaju</a:t>
            </a:r>
          </a:p>
          <a:p>
            <a:endParaRPr lang="hr-HR" sz="2400" dirty="0" smtClean="0"/>
          </a:p>
          <a:p>
            <a:r>
              <a:rPr lang="hr-HR" sz="2400" dirty="0" smtClean="0"/>
              <a:t>Postoji više oblika (s obzirom na sadržaj):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sz="2400" dirty="0" smtClean="0"/>
              <a:t>Automatska misao – adaptivni sadržaj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sz="2400" dirty="0" smtClean="0"/>
              <a:t>Strategije suočavanja</a:t>
            </a:r>
          </a:p>
          <a:p>
            <a:pPr marL="971550" lvl="1" indent="-514350">
              <a:buFont typeface="+mj-lt"/>
              <a:buAutoNum type="arabicPeriod"/>
            </a:pPr>
            <a:r>
              <a:rPr lang="hr-HR" sz="2400" dirty="0" smtClean="0"/>
              <a:t>Upute za aktiviranje klijenta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i="1" dirty="0" smtClean="0"/>
              <a:t>l. Automatska misao</a:t>
            </a:r>
            <a:endParaRPr lang="hr-HR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15731"/>
          </a:xfrm>
        </p:spPr>
        <p:txBody>
          <a:bodyPr>
            <a:normAutofit/>
          </a:bodyPr>
          <a:lstStyle/>
          <a:p>
            <a:r>
              <a:rPr lang="hr-HR" sz="2400" dirty="0" smtClean="0"/>
              <a:t>Kad klijent ne može sam vrednovati uznemirujuće misli, a distrakcija nije poželjna</a:t>
            </a:r>
            <a:r>
              <a:rPr lang="hr-HR" sz="2400" i="1" dirty="0" smtClean="0"/>
              <a:t/>
            </a:r>
            <a:br>
              <a:rPr lang="hr-HR" sz="2400" i="1" dirty="0" smtClean="0"/>
            </a:br>
            <a:r>
              <a:rPr lang="hr-HR" sz="2400" i="1" dirty="0" smtClean="0"/>
              <a:t>                                   </a:t>
            </a:r>
            <a:r>
              <a:rPr lang="hr-HR" sz="2400" dirty="0" smtClean="0"/>
              <a:t>situacija: </a:t>
            </a:r>
            <a:r>
              <a:rPr lang="hr-HR" sz="2400" i="1" dirty="0" smtClean="0"/>
              <a:t>čitanje knjige iz ekonomije</a:t>
            </a:r>
          </a:p>
          <a:p>
            <a:pPr algn="ctr">
              <a:buNone/>
            </a:pPr>
            <a:endParaRPr lang="hr-HR" sz="1800" i="1" dirty="0" smtClean="0"/>
          </a:p>
          <a:p>
            <a:endParaRPr lang="hr-HR" dirty="0" smtClean="0"/>
          </a:p>
          <a:p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08185107"/>
              </p:ext>
            </p:extLst>
          </p:nvPr>
        </p:nvGraphicFramePr>
        <p:xfrm>
          <a:off x="1631093" y="3200376"/>
          <a:ext cx="9020432" cy="2978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04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19461">
                <a:tc>
                  <a:txBody>
                    <a:bodyPr/>
                    <a:lstStyle/>
                    <a:p>
                      <a:pPr algn="ctr"/>
                      <a:r>
                        <a:rPr lang="hr-HR" sz="1800" b="0" dirty="0" smtClean="0"/>
                        <a:t>Stranica 1 – automatska misao</a:t>
                      </a:r>
                    </a:p>
                    <a:p>
                      <a:pPr algn="ctr"/>
                      <a:r>
                        <a:rPr lang="hr-HR" sz="1800" b="0" i="1" dirty="0" smtClean="0"/>
                        <a:t>Ne</a:t>
                      </a:r>
                      <a:r>
                        <a:rPr lang="hr-HR" sz="1800" b="0" i="1" baseline="0" dirty="0" smtClean="0"/>
                        <a:t> mogu to napraviti</a:t>
                      </a:r>
                      <a:endParaRPr lang="hr-HR" sz="1800" b="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37922"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 smtClean="0"/>
                        <a:t>Stranica 2 – adaptivni odgovor</a:t>
                      </a:r>
                    </a:p>
                    <a:p>
                      <a:pPr algn="just"/>
                      <a:r>
                        <a:rPr lang="hr-HR" sz="1800" i="1" dirty="0" smtClean="0"/>
                        <a:t>Mogu osjećati kako to ne mogu napraviti, ali to ne mora biti</a:t>
                      </a:r>
                      <a:r>
                        <a:rPr lang="hr-HR" sz="1800" i="1" baseline="0" dirty="0" smtClean="0"/>
                        <a:t> istina. Dosta puta u prošlosti mislila sam kako ne mogu pročitati i razumjeti ovaj tekst, ali ako krenem, otvorim knjigu i počnem čitati razumijem barem ponešto. Moglo bi biti poteškoća, ali vjerojatno nije točno kako to neću moći uopće napraviti. Najgore što bi se moglo dogoditi je da ću početi čitati i da to neću razumjeti, ali tada mogu nekoga o tome pitati ili umjesto toga napraviti nešto drugo. To je bolje nego ništa ne pokušati. Negativno mišljenje samo smanjuje moju motivaciju. Trebam krenuti dalje i provjeriti ideju: “Ne mogu to napraviti”.</a:t>
                      </a:r>
                      <a:endParaRPr lang="hr-HR" sz="18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i="1" dirty="0" smtClean="0"/>
              <a:t>ll. Strategije suočavanja </a:t>
            </a:r>
            <a:endParaRPr lang="hr-HR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 smtClean="0"/>
              <a:t>Nabrajanje tehnika koje će klijent pokušati izvesti u teškoj situaciji.</a:t>
            </a:r>
          </a:p>
          <a:p>
            <a:pPr>
              <a:buNone/>
            </a:pPr>
            <a:r>
              <a:rPr lang="hr-HR" sz="2400" dirty="0" smtClean="0"/>
              <a:t>  Prvo se pita klijenta za prijedloge, zatim se sugerira.</a:t>
            </a:r>
          </a:p>
          <a:p>
            <a:r>
              <a:rPr lang="hr-HR" sz="2400" dirty="0" smtClean="0"/>
              <a:t>Klijent zapisuje ideje za koje misli da bi mogle pomoći.</a:t>
            </a:r>
          </a:p>
          <a:p>
            <a:pPr algn="ctr"/>
            <a:endParaRPr lang="hr-HR" dirty="0" smtClean="0"/>
          </a:p>
          <a:p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68188090"/>
              </p:ext>
            </p:extLst>
          </p:nvPr>
        </p:nvGraphicFramePr>
        <p:xfrm>
          <a:off x="3971110" y="3551068"/>
          <a:ext cx="4310742" cy="1704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07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704673">
                <a:tc>
                  <a:txBody>
                    <a:bodyPr/>
                    <a:lstStyle/>
                    <a:p>
                      <a:pPr algn="l"/>
                      <a:r>
                        <a:rPr lang="hr-HR" sz="2000" b="1" dirty="0" smtClean="0"/>
                        <a:t>Strategije</a:t>
                      </a:r>
                      <a:r>
                        <a:rPr lang="hr-HR" sz="2000" b="1" baseline="0" dirty="0" smtClean="0"/>
                        <a:t> kad sam anksiozna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hr-HR" sz="2000" b="0" baseline="0" dirty="0" smtClean="0"/>
                        <a:t>Raditi ZDM.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hr-HR" sz="2000" b="0" baseline="0" dirty="0" smtClean="0"/>
                        <a:t>Čitati karticu za suočavanje.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hr-HR" sz="2000" b="0" baseline="0" dirty="0" smtClean="0"/>
                        <a:t>Nazvati prijatelja.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hr-HR" sz="2000" b="0" baseline="0" dirty="0" smtClean="0"/>
                        <a:t>Otići u šetnju ili na trčanje.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i="1" dirty="0" smtClean="0"/>
              <a:t>lll. Upute za aktiviranje klijenta</a:t>
            </a:r>
            <a:endParaRPr lang="hr-HR" sz="2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44664"/>
          </a:xfrm>
        </p:spPr>
        <p:txBody>
          <a:bodyPr>
            <a:normAutofit/>
          </a:bodyPr>
          <a:lstStyle/>
          <a:p>
            <a:r>
              <a:rPr lang="hr-HR" sz="2400" dirty="0" smtClean="0"/>
              <a:t>Koristi se kad klijent nije motiviran</a:t>
            </a:r>
          </a:p>
          <a:p>
            <a:endParaRPr lang="hr-HR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67886955"/>
              </p:ext>
            </p:extLst>
          </p:nvPr>
        </p:nvGraphicFramePr>
        <p:xfrm>
          <a:off x="1650260" y="2441358"/>
          <a:ext cx="7666735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67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356285"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smtClean="0"/>
                        <a:t>Kad</a:t>
                      </a:r>
                      <a:r>
                        <a:rPr lang="hr-HR" sz="2000" b="1" baseline="0" dirty="0" smtClean="0"/>
                        <a:t> želim od profesora tražiti pomoć</a:t>
                      </a:r>
                    </a:p>
                    <a:p>
                      <a:pPr algn="l"/>
                      <a:r>
                        <a:rPr lang="hr-HR" sz="2000" b="0" baseline="0" dirty="0" smtClean="0"/>
                        <a:t>1. Podsjetiti se da to nije ništa strašno. Najgore što se može dogoditi je da bude grub.</a:t>
                      </a:r>
                    </a:p>
                    <a:p>
                      <a:pPr algn="l"/>
                      <a:r>
                        <a:rPr lang="hr-HR" sz="2000" b="0" baseline="0" dirty="0" smtClean="0"/>
                        <a:t>2. Zapamtiti kako je ovo eksperiment. Čak i ako ovaj put ne uspije, to je za mene dobra vježba.</a:t>
                      </a:r>
                    </a:p>
                    <a:p>
                      <a:pPr algn="l"/>
                      <a:r>
                        <a:rPr lang="hr-HR" sz="2000" b="0" baseline="0" dirty="0" smtClean="0"/>
                        <a:t>3. Ako je grub, to vjerojatno sa mnom nema veze. Mogao ga je netko drugi naljutiti.</a:t>
                      </a:r>
                    </a:p>
                    <a:p>
                      <a:pPr algn="l"/>
                      <a:r>
                        <a:rPr lang="hr-HR" sz="2000" b="0" baseline="0" dirty="0" smtClean="0"/>
                        <a:t>4. Što onda ako mi i ne želi pomoći? To je njegov neuspjeh kao profesora, a ne moj kao studenta. To znači kako svoj posao ne radi kako treba.</a:t>
                      </a:r>
                    </a:p>
                    <a:p>
                      <a:pPr algn="l"/>
                      <a:r>
                        <a:rPr lang="hr-HR" sz="2000" b="0" baseline="0" dirty="0" smtClean="0"/>
                        <a:t>5. Trebam otići pokucati na njegova vrata. Zapamti, u najgorem slučaju, to je dobra vježba.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Korištenje “pita” tehnike</a:t>
            </a:r>
            <a:endParaRPr lang="hr-H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475" y="1779373"/>
            <a:ext cx="10279174" cy="4473146"/>
          </a:xfrm>
        </p:spPr>
        <p:txBody>
          <a:bodyPr/>
          <a:lstStyle/>
          <a:p>
            <a:r>
              <a:rPr lang="hr-HR" sz="2400" dirty="0" smtClean="0"/>
              <a:t>Prikaz klijentovih ideja u grafičkom </a:t>
            </a:r>
            <a:r>
              <a:rPr lang="hr-HR" sz="2400" dirty="0" smtClean="0"/>
              <a:t>obliku</a:t>
            </a:r>
          </a:p>
          <a:p>
            <a:endParaRPr lang="hr-H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hr-HR" sz="2400" dirty="0" smtClean="0"/>
              <a:t>Određivanje ciljeva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400" dirty="0" smtClean="0"/>
              <a:t>Određivanje </a:t>
            </a:r>
            <a:r>
              <a:rPr lang="hr-HR" sz="2400" dirty="0" smtClean="0"/>
              <a:t>odgovornosti za </a:t>
            </a:r>
            <a:r>
              <a:rPr lang="hr-HR" sz="2400" dirty="0" smtClean="0"/>
              <a:t>posljedice</a:t>
            </a:r>
          </a:p>
          <a:p>
            <a:endParaRPr lang="hr-HR" sz="2400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375</TotalTime>
  <Words>906</Words>
  <Application>Microsoft Office PowerPoint</Application>
  <PresentationFormat>Custom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Retrospect</vt:lpstr>
      <vt:lpstr>Dodatne BKT tehnike</vt:lpstr>
      <vt:lpstr>BKT tehnike</vt:lpstr>
      <vt:lpstr>Donošenje odluke</vt:lpstr>
      <vt:lpstr>Distrakcije i preusmjeravanje pažnje</vt:lpstr>
      <vt:lpstr>Kartice za suočavanje</vt:lpstr>
      <vt:lpstr>l. Automatska misao</vt:lpstr>
      <vt:lpstr>ll. Strategije suočavanja </vt:lpstr>
      <vt:lpstr>lll. Upute za aktiviranje klijenta</vt:lpstr>
      <vt:lpstr>Korištenje “pita” tehnike</vt:lpstr>
      <vt:lpstr>I. Određivanje ciljeva</vt:lpstr>
      <vt:lpstr>II.Određivanje odgovornosti za posljedice</vt:lpstr>
      <vt:lpstr>Funkcionalne usporedbe zabilješki o sebi i pozitivnih izjava o sebi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Ostale BKT tehnike</dc:title>
  <dc:creator>Windows User</dc:creator>
  <cp:lastModifiedBy>me</cp:lastModifiedBy>
  <cp:revision>44</cp:revision>
  <dcterms:created xsi:type="dcterms:W3CDTF">2018-09-09T17:36:15Z</dcterms:created>
  <dcterms:modified xsi:type="dcterms:W3CDTF">2018-09-29T12:03:19Z</dcterms:modified>
</cp:coreProperties>
</file>