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4" r:id="rId14"/>
    <p:sldId id="272" r:id="rId15"/>
    <p:sldId id="275" r:id="rId16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35" autoAdjust="0"/>
    <p:restoredTop sz="94103" autoAdjust="0"/>
  </p:normalViewPr>
  <p:slideViewPr>
    <p:cSldViewPr snapToGrid="0">
      <p:cViewPr varScale="1">
        <p:scale>
          <a:sx n="66" d="100"/>
          <a:sy n="66" d="100"/>
        </p:scale>
        <p:origin x="768" y="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83" d="100"/>
          <a:sy n="83" d="100"/>
        </p:scale>
        <p:origin x="2004" y="-8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BF29DAB-44F6-4CE9-A7DE-7D83DE1704A7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CBF7520F-300E-42C6-8DD5-5EDD62293867}">
      <dgm:prSet phldrT="[Text]" custT="1"/>
      <dgm:spPr/>
      <dgm:t>
        <a:bodyPr/>
        <a:lstStyle/>
        <a:p>
          <a:r>
            <a:rPr lang="hr-HR" sz="2800" b="1" dirty="0" smtClean="0"/>
            <a:t>ZADAĆA</a:t>
          </a:r>
          <a:endParaRPr lang="hr-HR" sz="2800" b="1" dirty="0"/>
        </a:p>
      </dgm:t>
    </dgm:pt>
    <dgm:pt modelId="{DC74456D-33C8-4081-9E37-897A1F7AA3CD}" type="parTrans" cxnId="{6905DDE3-DA82-4527-BA16-5DA5C991C573}">
      <dgm:prSet/>
      <dgm:spPr/>
      <dgm:t>
        <a:bodyPr/>
        <a:lstStyle/>
        <a:p>
          <a:endParaRPr lang="hr-HR"/>
        </a:p>
      </dgm:t>
    </dgm:pt>
    <dgm:pt modelId="{6D97068E-317B-45E4-BAC0-475473B478FE}" type="sibTrans" cxnId="{6905DDE3-DA82-4527-BA16-5DA5C991C573}">
      <dgm:prSet/>
      <dgm:spPr/>
      <dgm:t>
        <a:bodyPr/>
        <a:lstStyle/>
        <a:p>
          <a:endParaRPr lang="hr-HR"/>
        </a:p>
      </dgm:t>
    </dgm:pt>
    <dgm:pt modelId="{BCC4840D-FCCD-4341-8198-447CFCB832DB}">
      <dgm:prSet phldrT="[Text]" custT="1"/>
      <dgm:spPr/>
      <dgm:t>
        <a:bodyPr/>
        <a:lstStyle/>
        <a:p>
          <a:r>
            <a:rPr lang="hr-HR" sz="2400" dirty="0" smtClean="0"/>
            <a:t>Disfunkcionalne pretpostavke terapeuta</a:t>
          </a:r>
          <a:endParaRPr lang="hr-HR" sz="2400" dirty="0"/>
        </a:p>
      </dgm:t>
    </dgm:pt>
    <dgm:pt modelId="{9122B72D-625A-4BAB-81A0-490560421032}" type="parTrans" cxnId="{63C32527-8E43-4283-9096-60B4811A620C}">
      <dgm:prSet/>
      <dgm:spPr/>
      <dgm:t>
        <a:bodyPr/>
        <a:lstStyle/>
        <a:p>
          <a:endParaRPr lang="hr-HR"/>
        </a:p>
      </dgm:t>
    </dgm:pt>
    <dgm:pt modelId="{4436B2C2-5594-48EA-AE36-0ED25A8D4A96}" type="sibTrans" cxnId="{63C32527-8E43-4283-9096-60B4811A620C}">
      <dgm:prSet/>
      <dgm:spPr/>
      <dgm:t>
        <a:bodyPr/>
        <a:lstStyle/>
        <a:p>
          <a:endParaRPr lang="hr-HR"/>
        </a:p>
      </dgm:t>
    </dgm:pt>
    <dgm:pt modelId="{9DB5F7D0-C2F0-4A31-9CC4-FBBA3D5CF86E}">
      <dgm:prSet phldrT="[Text]" custT="1"/>
      <dgm:spPr/>
      <dgm:t>
        <a:bodyPr/>
        <a:lstStyle/>
        <a:p>
          <a:r>
            <a:rPr lang="hr-HR" sz="2400" dirty="0" smtClean="0"/>
            <a:t>Praktični problemi</a:t>
          </a:r>
          <a:endParaRPr lang="hr-HR" sz="2400" dirty="0"/>
        </a:p>
      </dgm:t>
    </dgm:pt>
    <dgm:pt modelId="{B3002F01-0335-4108-AD50-BE4569705029}" type="parTrans" cxnId="{BF166C9F-022F-4D64-8274-6F3A269FB676}">
      <dgm:prSet/>
      <dgm:spPr/>
      <dgm:t>
        <a:bodyPr/>
        <a:lstStyle/>
        <a:p>
          <a:endParaRPr lang="hr-HR"/>
        </a:p>
      </dgm:t>
    </dgm:pt>
    <dgm:pt modelId="{841240D0-5783-424A-9ACE-196D184CE680}" type="sibTrans" cxnId="{BF166C9F-022F-4D64-8274-6F3A269FB676}">
      <dgm:prSet/>
      <dgm:spPr/>
      <dgm:t>
        <a:bodyPr/>
        <a:lstStyle/>
        <a:p>
          <a:endParaRPr lang="hr-HR"/>
        </a:p>
      </dgm:t>
    </dgm:pt>
    <dgm:pt modelId="{CA2DD1A3-BE29-4FD4-9E6B-BFFDE062D26A}">
      <dgm:prSet phldrT="[Text]" custT="1"/>
      <dgm:spPr/>
      <dgm:t>
        <a:bodyPr/>
        <a:lstStyle/>
        <a:p>
          <a:r>
            <a:rPr lang="hr-HR" sz="2400" dirty="0" smtClean="0"/>
            <a:t>Psihološki problemi</a:t>
          </a:r>
          <a:endParaRPr lang="hr-HR" sz="2400" dirty="0"/>
        </a:p>
      </dgm:t>
    </dgm:pt>
    <dgm:pt modelId="{20563B13-7CC5-4054-853B-90F33632D462}" type="parTrans" cxnId="{DECA317F-0E6B-49D5-803B-ADCE5BAB150F}">
      <dgm:prSet/>
      <dgm:spPr/>
      <dgm:t>
        <a:bodyPr/>
        <a:lstStyle/>
        <a:p>
          <a:endParaRPr lang="hr-HR"/>
        </a:p>
      </dgm:t>
    </dgm:pt>
    <dgm:pt modelId="{A58DC8AD-7B22-4BF5-831E-8BADFB24A630}" type="sibTrans" cxnId="{DECA317F-0E6B-49D5-803B-ADCE5BAB150F}">
      <dgm:prSet/>
      <dgm:spPr/>
      <dgm:t>
        <a:bodyPr/>
        <a:lstStyle/>
        <a:p>
          <a:endParaRPr lang="hr-HR"/>
        </a:p>
      </dgm:t>
    </dgm:pt>
    <dgm:pt modelId="{585365A1-953D-4E3A-A71C-BDB0D80144F1}">
      <dgm:prSet phldrT="[Text]" custT="1"/>
      <dgm:spPr/>
      <dgm:t>
        <a:bodyPr/>
        <a:lstStyle/>
        <a:p>
          <a:r>
            <a:rPr lang="hr-HR" sz="2400" dirty="0" smtClean="0"/>
            <a:t>Psihološki problemi maskirani u praktične</a:t>
          </a:r>
          <a:endParaRPr lang="hr-HR" sz="2400" dirty="0"/>
        </a:p>
      </dgm:t>
    </dgm:pt>
    <dgm:pt modelId="{D7E4A326-0098-4564-8F2A-0E929472667E}" type="parTrans" cxnId="{24BC281C-6CBE-4B27-91E6-227F1BF78446}">
      <dgm:prSet/>
      <dgm:spPr/>
      <dgm:t>
        <a:bodyPr/>
        <a:lstStyle/>
        <a:p>
          <a:endParaRPr lang="hr-HR"/>
        </a:p>
      </dgm:t>
    </dgm:pt>
    <dgm:pt modelId="{78218726-792C-46B3-B64A-4ED4C7D6259D}" type="sibTrans" cxnId="{24BC281C-6CBE-4B27-91E6-227F1BF78446}">
      <dgm:prSet/>
      <dgm:spPr/>
      <dgm:t>
        <a:bodyPr/>
        <a:lstStyle/>
        <a:p>
          <a:endParaRPr lang="hr-HR"/>
        </a:p>
      </dgm:t>
    </dgm:pt>
    <dgm:pt modelId="{01775C15-CC0D-4293-BC50-9D185B0A5E10}" type="pres">
      <dgm:prSet presAssocID="{8BF29DAB-44F6-4CE9-A7DE-7D83DE1704A7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hr-HR"/>
        </a:p>
      </dgm:t>
    </dgm:pt>
    <dgm:pt modelId="{A65BB39C-3F6B-4DEB-A5DC-33F344F0458F}" type="pres">
      <dgm:prSet presAssocID="{CBF7520F-300E-42C6-8DD5-5EDD62293867}" presName="hierRoot1" presStyleCnt="0">
        <dgm:presLayoutVars>
          <dgm:hierBranch val="init"/>
        </dgm:presLayoutVars>
      </dgm:prSet>
      <dgm:spPr/>
    </dgm:pt>
    <dgm:pt modelId="{A31BAF60-8B7E-4418-BA0B-4B0BF3411957}" type="pres">
      <dgm:prSet presAssocID="{CBF7520F-300E-42C6-8DD5-5EDD62293867}" presName="rootComposite1" presStyleCnt="0"/>
      <dgm:spPr/>
    </dgm:pt>
    <dgm:pt modelId="{4E32D23E-9BB9-4677-B9D3-C6BBF00AFC0A}" type="pres">
      <dgm:prSet presAssocID="{CBF7520F-300E-42C6-8DD5-5EDD62293867}" presName="rootText1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78AF9716-226F-41BB-B934-A8A1988C2F32}" type="pres">
      <dgm:prSet presAssocID="{CBF7520F-300E-42C6-8DD5-5EDD62293867}" presName="topArc1" presStyleLbl="parChTrans1D1" presStyleIdx="0" presStyleCnt="10"/>
      <dgm:spPr/>
    </dgm:pt>
    <dgm:pt modelId="{0B54D084-951B-4E69-B032-99836BB3DE0A}" type="pres">
      <dgm:prSet presAssocID="{CBF7520F-300E-42C6-8DD5-5EDD62293867}" presName="bottomArc1" presStyleLbl="parChTrans1D1" presStyleIdx="1" presStyleCnt="10"/>
      <dgm:spPr/>
    </dgm:pt>
    <dgm:pt modelId="{118ACD3F-F9D5-4293-B0B8-721253090C69}" type="pres">
      <dgm:prSet presAssocID="{CBF7520F-300E-42C6-8DD5-5EDD62293867}" presName="topConnNode1" presStyleLbl="node1" presStyleIdx="0" presStyleCnt="0"/>
      <dgm:spPr/>
      <dgm:t>
        <a:bodyPr/>
        <a:lstStyle/>
        <a:p>
          <a:endParaRPr lang="hr-HR"/>
        </a:p>
      </dgm:t>
    </dgm:pt>
    <dgm:pt modelId="{9AEFF1CB-1724-4960-96AF-87BD944FCC4B}" type="pres">
      <dgm:prSet presAssocID="{CBF7520F-300E-42C6-8DD5-5EDD62293867}" presName="hierChild2" presStyleCnt="0"/>
      <dgm:spPr/>
    </dgm:pt>
    <dgm:pt modelId="{324875B5-58BA-4330-9661-0D3FEE89C4C1}" type="pres">
      <dgm:prSet presAssocID="{9122B72D-625A-4BAB-81A0-490560421032}" presName="Name28" presStyleLbl="parChTrans1D2" presStyleIdx="0" presStyleCnt="4"/>
      <dgm:spPr/>
      <dgm:t>
        <a:bodyPr/>
        <a:lstStyle/>
        <a:p>
          <a:endParaRPr lang="hr-HR"/>
        </a:p>
      </dgm:t>
    </dgm:pt>
    <dgm:pt modelId="{3DBD69B9-E36A-49DF-A745-FAB3A599C99A}" type="pres">
      <dgm:prSet presAssocID="{BCC4840D-FCCD-4341-8198-447CFCB832DB}" presName="hierRoot2" presStyleCnt="0">
        <dgm:presLayoutVars>
          <dgm:hierBranch val="init"/>
        </dgm:presLayoutVars>
      </dgm:prSet>
      <dgm:spPr/>
    </dgm:pt>
    <dgm:pt modelId="{CA07EFF8-193E-4168-A135-E6F20FF0C855}" type="pres">
      <dgm:prSet presAssocID="{BCC4840D-FCCD-4341-8198-447CFCB832DB}" presName="rootComposite2" presStyleCnt="0"/>
      <dgm:spPr/>
    </dgm:pt>
    <dgm:pt modelId="{663EEE17-BC6E-429B-BBA2-3CDA4707065E}" type="pres">
      <dgm:prSet presAssocID="{BCC4840D-FCCD-4341-8198-447CFCB832DB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F3B6396D-6D34-4817-9300-8A05AB5E6D6A}" type="pres">
      <dgm:prSet presAssocID="{BCC4840D-FCCD-4341-8198-447CFCB832DB}" presName="topArc2" presStyleLbl="parChTrans1D1" presStyleIdx="2" presStyleCnt="10"/>
      <dgm:spPr/>
    </dgm:pt>
    <dgm:pt modelId="{BA746BF8-9D6D-4617-9B62-4C07ED9E4046}" type="pres">
      <dgm:prSet presAssocID="{BCC4840D-FCCD-4341-8198-447CFCB832DB}" presName="bottomArc2" presStyleLbl="parChTrans1D1" presStyleIdx="3" presStyleCnt="10"/>
      <dgm:spPr/>
    </dgm:pt>
    <dgm:pt modelId="{7BD70A82-55AC-47A0-AEF1-CB98EC94A4A7}" type="pres">
      <dgm:prSet presAssocID="{BCC4840D-FCCD-4341-8198-447CFCB832DB}" presName="topConnNode2" presStyleLbl="node2" presStyleIdx="0" presStyleCnt="0"/>
      <dgm:spPr/>
      <dgm:t>
        <a:bodyPr/>
        <a:lstStyle/>
        <a:p>
          <a:endParaRPr lang="hr-HR"/>
        </a:p>
      </dgm:t>
    </dgm:pt>
    <dgm:pt modelId="{E9C56B65-92C5-4443-9619-38A2AF3F1388}" type="pres">
      <dgm:prSet presAssocID="{BCC4840D-FCCD-4341-8198-447CFCB832DB}" presName="hierChild4" presStyleCnt="0"/>
      <dgm:spPr/>
    </dgm:pt>
    <dgm:pt modelId="{DDA8AEAF-BADE-4C3D-B212-0B9BE549F4CC}" type="pres">
      <dgm:prSet presAssocID="{BCC4840D-FCCD-4341-8198-447CFCB832DB}" presName="hierChild5" presStyleCnt="0"/>
      <dgm:spPr/>
    </dgm:pt>
    <dgm:pt modelId="{5DEFE502-2766-41A7-B3CD-5CB05878E294}" type="pres">
      <dgm:prSet presAssocID="{B3002F01-0335-4108-AD50-BE4569705029}" presName="Name28" presStyleLbl="parChTrans1D2" presStyleIdx="1" presStyleCnt="4"/>
      <dgm:spPr/>
      <dgm:t>
        <a:bodyPr/>
        <a:lstStyle/>
        <a:p>
          <a:endParaRPr lang="hr-HR"/>
        </a:p>
      </dgm:t>
    </dgm:pt>
    <dgm:pt modelId="{9F3F0D9B-0747-4EAA-8101-54D37196E6A0}" type="pres">
      <dgm:prSet presAssocID="{9DB5F7D0-C2F0-4A31-9CC4-FBBA3D5CF86E}" presName="hierRoot2" presStyleCnt="0">
        <dgm:presLayoutVars>
          <dgm:hierBranch val="init"/>
        </dgm:presLayoutVars>
      </dgm:prSet>
      <dgm:spPr/>
    </dgm:pt>
    <dgm:pt modelId="{FCF5ECE0-A59F-405B-8418-0D5955851367}" type="pres">
      <dgm:prSet presAssocID="{9DB5F7D0-C2F0-4A31-9CC4-FBBA3D5CF86E}" presName="rootComposite2" presStyleCnt="0"/>
      <dgm:spPr/>
    </dgm:pt>
    <dgm:pt modelId="{9A47BA35-3C8C-4DEA-855D-4C83F933F7C2}" type="pres">
      <dgm:prSet presAssocID="{9DB5F7D0-C2F0-4A31-9CC4-FBBA3D5CF86E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AA82DD3-ECB2-497B-96F8-81803F8191BE}" type="pres">
      <dgm:prSet presAssocID="{9DB5F7D0-C2F0-4A31-9CC4-FBBA3D5CF86E}" presName="topArc2" presStyleLbl="parChTrans1D1" presStyleIdx="4" presStyleCnt="10"/>
      <dgm:spPr/>
    </dgm:pt>
    <dgm:pt modelId="{D76B9CD3-0D9B-45C8-A9E8-930F40D0EECE}" type="pres">
      <dgm:prSet presAssocID="{9DB5F7D0-C2F0-4A31-9CC4-FBBA3D5CF86E}" presName="bottomArc2" presStyleLbl="parChTrans1D1" presStyleIdx="5" presStyleCnt="10"/>
      <dgm:spPr/>
    </dgm:pt>
    <dgm:pt modelId="{2B2214AA-3403-4AB4-BBB5-1E29B394FE69}" type="pres">
      <dgm:prSet presAssocID="{9DB5F7D0-C2F0-4A31-9CC4-FBBA3D5CF86E}" presName="topConnNode2" presStyleLbl="node2" presStyleIdx="0" presStyleCnt="0"/>
      <dgm:spPr/>
      <dgm:t>
        <a:bodyPr/>
        <a:lstStyle/>
        <a:p>
          <a:endParaRPr lang="hr-HR"/>
        </a:p>
      </dgm:t>
    </dgm:pt>
    <dgm:pt modelId="{6CB440F7-77CF-40CF-ACD9-EC2A3CD51114}" type="pres">
      <dgm:prSet presAssocID="{9DB5F7D0-C2F0-4A31-9CC4-FBBA3D5CF86E}" presName="hierChild4" presStyleCnt="0"/>
      <dgm:spPr/>
    </dgm:pt>
    <dgm:pt modelId="{0DFF8F72-114C-4315-81CF-CFF577159789}" type="pres">
      <dgm:prSet presAssocID="{9DB5F7D0-C2F0-4A31-9CC4-FBBA3D5CF86E}" presName="hierChild5" presStyleCnt="0"/>
      <dgm:spPr/>
    </dgm:pt>
    <dgm:pt modelId="{6B5E3D3B-A878-4887-8593-8C6B1254FF15}" type="pres">
      <dgm:prSet presAssocID="{20563B13-7CC5-4054-853B-90F33632D462}" presName="Name28" presStyleLbl="parChTrans1D2" presStyleIdx="2" presStyleCnt="4"/>
      <dgm:spPr/>
      <dgm:t>
        <a:bodyPr/>
        <a:lstStyle/>
        <a:p>
          <a:endParaRPr lang="hr-HR"/>
        </a:p>
      </dgm:t>
    </dgm:pt>
    <dgm:pt modelId="{5B130A40-4D99-4679-8122-A2371934898C}" type="pres">
      <dgm:prSet presAssocID="{CA2DD1A3-BE29-4FD4-9E6B-BFFDE062D26A}" presName="hierRoot2" presStyleCnt="0">
        <dgm:presLayoutVars>
          <dgm:hierBranch val="init"/>
        </dgm:presLayoutVars>
      </dgm:prSet>
      <dgm:spPr/>
    </dgm:pt>
    <dgm:pt modelId="{37C51479-F27F-46F7-A407-B74107CFB820}" type="pres">
      <dgm:prSet presAssocID="{CA2DD1A3-BE29-4FD4-9E6B-BFFDE062D26A}" presName="rootComposite2" presStyleCnt="0"/>
      <dgm:spPr/>
    </dgm:pt>
    <dgm:pt modelId="{FFAE910A-87A9-49C5-AA75-2A20A7497948}" type="pres">
      <dgm:prSet presAssocID="{CA2DD1A3-BE29-4FD4-9E6B-BFFDE062D26A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C707022F-93F7-415C-BD08-2DCC695732C5}" type="pres">
      <dgm:prSet presAssocID="{CA2DD1A3-BE29-4FD4-9E6B-BFFDE062D26A}" presName="topArc2" presStyleLbl="parChTrans1D1" presStyleIdx="6" presStyleCnt="10"/>
      <dgm:spPr/>
    </dgm:pt>
    <dgm:pt modelId="{7DE7C777-0FB6-47D0-8268-1E3C3902549B}" type="pres">
      <dgm:prSet presAssocID="{CA2DD1A3-BE29-4FD4-9E6B-BFFDE062D26A}" presName="bottomArc2" presStyleLbl="parChTrans1D1" presStyleIdx="7" presStyleCnt="10"/>
      <dgm:spPr/>
    </dgm:pt>
    <dgm:pt modelId="{7C3EB9DF-4250-44A1-B7EE-DF1FDE3988AC}" type="pres">
      <dgm:prSet presAssocID="{CA2DD1A3-BE29-4FD4-9E6B-BFFDE062D26A}" presName="topConnNode2" presStyleLbl="node2" presStyleIdx="0" presStyleCnt="0"/>
      <dgm:spPr/>
      <dgm:t>
        <a:bodyPr/>
        <a:lstStyle/>
        <a:p>
          <a:endParaRPr lang="hr-HR"/>
        </a:p>
      </dgm:t>
    </dgm:pt>
    <dgm:pt modelId="{14AE5136-A7C1-499F-8075-B5648E183899}" type="pres">
      <dgm:prSet presAssocID="{CA2DD1A3-BE29-4FD4-9E6B-BFFDE062D26A}" presName="hierChild4" presStyleCnt="0"/>
      <dgm:spPr/>
    </dgm:pt>
    <dgm:pt modelId="{709E8956-D1EC-40B1-B5B4-2195BEFBC1FE}" type="pres">
      <dgm:prSet presAssocID="{CA2DD1A3-BE29-4FD4-9E6B-BFFDE062D26A}" presName="hierChild5" presStyleCnt="0"/>
      <dgm:spPr/>
    </dgm:pt>
    <dgm:pt modelId="{BC2711B4-21B7-4FFF-8644-06154616D0FF}" type="pres">
      <dgm:prSet presAssocID="{D7E4A326-0098-4564-8F2A-0E929472667E}" presName="Name28" presStyleLbl="parChTrans1D2" presStyleIdx="3" presStyleCnt="4"/>
      <dgm:spPr/>
      <dgm:t>
        <a:bodyPr/>
        <a:lstStyle/>
        <a:p>
          <a:endParaRPr lang="hr-HR"/>
        </a:p>
      </dgm:t>
    </dgm:pt>
    <dgm:pt modelId="{FF30093B-5D57-4926-BC5F-5B74B6EA00E5}" type="pres">
      <dgm:prSet presAssocID="{585365A1-953D-4E3A-A71C-BDB0D80144F1}" presName="hierRoot2" presStyleCnt="0">
        <dgm:presLayoutVars>
          <dgm:hierBranch val="init"/>
        </dgm:presLayoutVars>
      </dgm:prSet>
      <dgm:spPr/>
    </dgm:pt>
    <dgm:pt modelId="{0E64E00F-006A-4C2A-8D3E-826BCD84AE7E}" type="pres">
      <dgm:prSet presAssocID="{585365A1-953D-4E3A-A71C-BDB0D80144F1}" presName="rootComposite2" presStyleCnt="0"/>
      <dgm:spPr/>
    </dgm:pt>
    <dgm:pt modelId="{D04EE804-42FD-4ED2-94B6-9CBCC6B90D4F}" type="pres">
      <dgm:prSet presAssocID="{585365A1-953D-4E3A-A71C-BDB0D80144F1}" presName="rootText2" presStyleLbl="alignAcc1" presStyleIdx="0" presStyleCnt="0">
        <dgm:presLayoutVars>
          <dgm:chPref val="3"/>
        </dgm:presLayoutVars>
      </dgm:prSet>
      <dgm:spPr/>
      <dgm:t>
        <a:bodyPr/>
        <a:lstStyle/>
        <a:p>
          <a:endParaRPr lang="hr-HR"/>
        </a:p>
      </dgm:t>
    </dgm:pt>
    <dgm:pt modelId="{406CED6C-CCA7-4ED7-9099-75B41BEF9C7E}" type="pres">
      <dgm:prSet presAssocID="{585365A1-953D-4E3A-A71C-BDB0D80144F1}" presName="topArc2" presStyleLbl="parChTrans1D1" presStyleIdx="8" presStyleCnt="10"/>
      <dgm:spPr/>
    </dgm:pt>
    <dgm:pt modelId="{32E754BC-2A4F-47DB-9784-CF9E8DED342C}" type="pres">
      <dgm:prSet presAssocID="{585365A1-953D-4E3A-A71C-BDB0D80144F1}" presName="bottomArc2" presStyleLbl="parChTrans1D1" presStyleIdx="9" presStyleCnt="10"/>
      <dgm:spPr/>
    </dgm:pt>
    <dgm:pt modelId="{67E935D0-7697-48C7-AFED-E26E350A3C28}" type="pres">
      <dgm:prSet presAssocID="{585365A1-953D-4E3A-A71C-BDB0D80144F1}" presName="topConnNode2" presStyleLbl="node2" presStyleIdx="0" presStyleCnt="0"/>
      <dgm:spPr/>
      <dgm:t>
        <a:bodyPr/>
        <a:lstStyle/>
        <a:p>
          <a:endParaRPr lang="hr-HR"/>
        </a:p>
      </dgm:t>
    </dgm:pt>
    <dgm:pt modelId="{E11A1AF4-1BBC-4D2B-9BE2-5A7700C46185}" type="pres">
      <dgm:prSet presAssocID="{585365A1-953D-4E3A-A71C-BDB0D80144F1}" presName="hierChild4" presStyleCnt="0"/>
      <dgm:spPr/>
    </dgm:pt>
    <dgm:pt modelId="{161B9FE1-37ED-4DBD-AB6C-328BB9A4D7B7}" type="pres">
      <dgm:prSet presAssocID="{585365A1-953D-4E3A-A71C-BDB0D80144F1}" presName="hierChild5" presStyleCnt="0"/>
      <dgm:spPr/>
    </dgm:pt>
    <dgm:pt modelId="{CC78C5A9-7A1A-495C-B9EF-1F4B0512859C}" type="pres">
      <dgm:prSet presAssocID="{CBF7520F-300E-42C6-8DD5-5EDD62293867}" presName="hierChild3" presStyleCnt="0"/>
      <dgm:spPr/>
    </dgm:pt>
  </dgm:ptLst>
  <dgm:cxnLst>
    <dgm:cxn modelId="{6905DDE3-DA82-4527-BA16-5DA5C991C573}" srcId="{8BF29DAB-44F6-4CE9-A7DE-7D83DE1704A7}" destId="{CBF7520F-300E-42C6-8DD5-5EDD62293867}" srcOrd="0" destOrd="0" parTransId="{DC74456D-33C8-4081-9E37-897A1F7AA3CD}" sibTransId="{6D97068E-317B-45E4-BAC0-475473B478FE}"/>
    <dgm:cxn modelId="{87EA96D8-ECA1-4CB5-B85D-939A3E7C6E4C}" type="presOf" srcId="{BCC4840D-FCCD-4341-8198-447CFCB832DB}" destId="{663EEE17-BC6E-429B-BBA2-3CDA4707065E}" srcOrd="0" destOrd="0" presId="urn:microsoft.com/office/officeart/2008/layout/HalfCircleOrganizationChart"/>
    <dgm:cxn modelId="{590C0657-DD9A-499C-8929-891556B6AFF2}" type="presOf" srcId="{B3002F01-0335-4108-AD50-BE4569705029}" destId="{5DEFE502-2766-41A7-B3CD-5CB05878E294}" srcOrd="0" destOrd="0" presId="urn:microsoft.com/office/officeart/2008/layout/HalfCircleOrganizationChart"/>
    <dgm:cxn modelId="{63C32527-8E43-4283-9096-60B4811A620C}" srcId="{CBF7520F-300E-42C6-8DD5-5EDD62293867}" destId="{BCC4840D-FCCD-4341-8198-447CFCB832DB}" srcOrd="0" destOrd="0" parTransId="{9122B72D-625A-4BAB-81A0-490560421032}" sibTransId="{4436B2C2-5594-48EA-AE36-0ED25A8D4A96}"/>
    <dgm:cxn modelId="{3032A393-3DA7-49A5-ACE8-2B63C7136F56}" type="presOf" srcId="{CBF7520F-300E-42C6-8DD5-5EDD62293867}" destId="{118ACD3F-F9D5-4293-B0B8-721253090C69}" srcOrd="1" destOrd="0" presId="urn:microsoft.com/office/officeart/2008/layout/HalfCircleOrganizationChart"/>
    <dgm:cxn modelId="{E1025FC3-0238-415A-9CFD-0ECEAD994E9E}" type="presOf" srcId="{CBF7520F-300E-42C6-8DD5-5EDD62293867}" destId="{4E32D23E-9BB9-4677-B9D3-C6BBF00AFC0A}" srcOrd="0" destOrd="0" presId="urn:microsoft.com/office/officeart/2008/layout/HalfCircleOrganizationChart"/>
    <dgm:cxn modelId="{FFFA6C00-E04A-4F4A-855A-298D1CE506BD}" type="presOf" srcId="{9DB5F7D0-C2F0-4A31-9CC4-FBBA3D5CF86E}" destId="{9A47BA35-3C8C-4DEA-855D-4C83F933F7C2}" srcOrd="0" destOrd="0" presId="urn:microsoft.com/office/officeart/2008/layout/HalfCircleOrganizationChart"/>
    <dgm:cxn modelId="{DECA317F-0E6B-49D5-803B-ADCE5BAB150F}" srcId="{CBF7520F-300E-42C6-8DD5-5EDD62293867}" destId="{CA2DD1A3-BE29-4FD4-9E6B-BFFDE062D26A}" srcOrd="2" destOrd="0" parTransId="{20563B13-7CC5-4054-853B-90F33632D462}" sibTransId="{A58DC8AD-7B22-4BF5-831E-8BADFB24A630}"/>
    <dgm:cxn modelId="{EA77A981-7603-4387-B394-FF8401B7DBE4}" type="presOf" srcId="{BCC4840D-FCCD-4341-8198-447CFCB832DB}" destId="{7BD70A82-55AC-47A0-AEF1-CB98EC94A4A7}" srcOrd="1" destOrd="0" presId="urn:microsoft.com/office/officeart/2008/layout/HalfCircleOrganizationChart"/>
    <dgm:cxn modelId="{C7A6B553-AB61-4A4F-BC55-88375821CAC4}" type="presOf" srcId="{CA2DD1A3-BE29-4FD4-9E6B-BFFDE062D26A}" destId="{FFAE910A-87A9-49C5-AA75-2A20A7497948}" srcOrd="0" destOrd="0" presId="urn:microsoft.com/office/officeart/2008/layout/HalfCircleOrganizationChart"/>
    <dgm:cxn modelId="{AF40618F-8EB8-415D-B1EC-1C40FF6256FF}" type="presOf" srcId="{9122B72D-625A-4BAB-81A0-490560421032}" destId="{324875B5-58BA-4330-9661-0D3FEE89C4C1}" srcOrd="0" destOrd="0" presId="urn:microsoft.com/office/officeart/2008/layout/HalfCircleOrganizationChart"/>
    <dgm:cxn modelId="{D67CD13A-062C-4A99-B6A6-44285379C097}" type="presOf" srcId="{CA2DD1A3-BE29-4FD4-9E6B-BFFDE062D26A}" destId="{7C3EB9DF-4250-44A1-B7EE-DF1FDE3988AC}" srcOrd="1" destOrd="0" presId="urn:microsoft.com/office/officeart/2008/layout/HalfCircleOrganizationChart"/>
    <dgm:cxn modelId="{76C7C8FC-4F1A-40D7-9F4F-33C9FD09F504}" type="presOf" srcId="{8BF29DAB-44F6-4CE9-A7DE-7D83DE1704A7}" destId="{01775C15-CC0D-4293-BC50-9D185B0A5E10}" srcOrd="0" destOrd="0" presId="urn:microsoft.com/office/officeart/2008/layout/HalfCircleOrganizationChart"/>
    <dgm:cxn modelId="{54C33B8E-89FF-4473-A8F8-CA90C1E6C77A}" type="presOf" srcId="{9DB5F7D0-C2F0-4A31-9CC4-FBBA3D5CF86E}" destId="{2B2214AA-3403-4AB4-BBB5-1E29B394FE69}" srcOrd="1" destOrd="0" presId="urn:microsoft.com/office/officeart/2008/layout/HalfCircleOrganizationChart"/>
    <dgm:cxn modelId="{BF166C9F-022F-4D64-8274-6F3A269FB676}" srcId="{CBF7520F-300E-42C6-8DD5-5EDD62293867}" destId="{9DB5F7D0-C2F0-4A31-9CC4-FBBA3D5CF86E}" srcOrd="1" destOrd="0" parTransId="{B3002F01-0335-4108-AD50-BE4569705029}" sibTransId="{841240D0-5783-424A-9ACE-196D184CE680}"/>
    <dgm:cxn modelId="{A114C54D-9542-4413-AD6F-520FF3CDECF9}" type="presOf" srcId="{585365A1-953D-4E3A-A71C-BDB0D80144F1}" destId="{D04EE804-42FD-4ED2-94B6-9CBCC6B90D4F}" srcOrd="0" destOrd="0" presId="urn:microsoft.com/office/officeart/2008/layout/HalfCircleOrganizationChart"/>
    <dgm:cxn modelId="{F4AEDE2D-665C-4BEC-A963-80BFEF8CA9A2}" type="presOf" srcId="{D7E4A326-0098-4564-8F2A-0E929472667E}" destId="{BC2711B4-21B7-4FFF-8644-06154616D0FF}" srcOrd="0" destOrd="0" presId="urn:microsoft.com/office/officeart/2008/layout/HalfCircleOrganizationChart"/>
    <dgm:cxn modelId="{F7D48D35-E282-4294-888A-4346D6B7836D}" type="presOf" srcId="{20563B13-7CC5-4054-853B-90F33632D462}" destId="{6B5E3D3B-A878-4887-8593-8C6B1254FF15}" srcOrd="0" destOrd="0" presId="urn:microsoft.com/office/officeart/2008/layout/HalfCircleOrganizationChart"/>
    <dgm:cxn modelId="{24BC281C-6CBE-4B27-91E6-227F1BF78446}" srcId="{CBF7520F-300E-42C6-8DD5-5EDD62293867}" destId="{585365A1-953D-4E3A-A71C-BDB0D80144F1}" srcOrd="3" destOrd="0" parTransId="{D7E4A326-0098-4564-8F2A-0E929472667E}" sibTransId="{78218726-792C-46B3-B64A-4ED4C7D6259D}"/>
    <dgm:cxn modelId="{33E1A8DA-EF08-476A-B892-AB6E2F2F8AD0}" type="presOf" srcId="{585365A1-953D-4E3A-A71C-BDB0D80144F1}" destId="{67E935D0-7697-48C7-AFED-E26E350A3C28}" srcOrd="1" destOrd="0" presId="urn:microsoft.com/office/officeart/2008/layout/HalfCircleOrganizationChart"/>
    <dgm:cxn modelId="{7CCA985B-DABC-4972-AA1F-F073D6D98F21}" type="presParOf" srcId="{01775C15-CC0D-4293-BC50-9D185B0A5E10}" destId="{A65BB39C-3F6B-4DEB-A5DC-33F344F0458F}" srcOrd="0" destOrd="0" presId="urn:microsoft.com/office/officeart/2008/layout/HalfCircleOrganizationChart"/>
    <dgm:cxn modelId="{123EFF8D-2FB6-4251-B647-DB5043A63FD4}" type="presParOf" srcId="{A65BB39C-3F6B-4DEB-A5DC-33F344F0458F}" destId="{A31BAF60-8B7E-4418-BA0B-4B0BF3411957}" srcOrd="0" destOrd="0" presId="urn:microsoft.com/office/officeart/2008/layout/HalfCircleOrganizationChart"/>
    <dgm:cxn modelId="{68B713A9-EBEE-43C7-A97B-D2ED875F8E51}" type="presParOf" srcId="{A31BAF60-8B7E-4418-BA0B-4B0BF3411957}" destId="{4E32D23E-9BB9-4677-B9D3-C6BBF00AFC0A}" srcOrd="0" destOrd="0" presId="urn:microsoft.com/office/officeart/2008/layout/HalfCircleOrganizationChart"/>
    <dgm:cxn modelId="{CB5009B4-2341-4716-86F7-5DA32C31F01F}" type="presParOf" srcId="{A31BAF60-8B7E-4418-BA0B-4B0BF3411957}" destId="{78AF9716-226F-41BB-B934-A8A1988C2F32}" srcOrd="1" destOrd="0" presId="urn:microsoft.com/office/officeart/2008/layout/HalfCircleOrganizationChart"/>
    <dgm:cxn modelId="{68892463-EE45-4657-85F8-D032E382E53B}" type="presParOf" srcId="{A31BAF60-8B7E-4418-BA0B-4B0BF3411957}" destId="{0B54D084-951B-4E69-B032-99836BB3DE0A}" srcOrd="2" destOrd="0" presId="urn:microsoft.com/office/officeart/2008/layout/HalfCircleOrganizationChart"/>
    <dgm:cxn modelId="{056EB814-9CC1-47FE-AD01-9D54C9960259}" type="presParOf" srcId="{A31BAF60-8B7E-4418-BA0B-4B0BF3411957}" destId="{118ACD3F-F9D5-4293-B0B8-721253090C69}" srcOrd="3" destOrd="0" presId="urn:microsoft.com/office/officeart/2008/layout/HalfCircleOrganizationChart"/>
    <dgm:cxn modelId="{A4EFC6C6-277D-4F89-AA72-F7313A5DC4B8}" type="presParOf" srcId="{A65BB39C-3F6B-4DEB-A5DC-33F344F0458F}" destId="{9AEFF1CB-1724-4960-96AF-87BD944FCC4B}" srcOrd="1" destOrd="0" presId="urn:microsoft.com/office/officeart/2008/layout/HalfCircleOrganizationChart"/>
    <dgm:cxn modelId="{5A20435B-78F4-4ADD-837B-23A49D6BBAA5}" type="presParOf" srcId="{9AEFF1CB-1724-4960-96AF-87BD944FCC4B}" destId="{324875B5-58BA-4330-9661-0D3FEE89C4C1}" srcOrd="0" destOrd="0" presId="urn:microsoft.com/office/officeart/2008/layout/HalfCircleOrganizationChart"/>
    <dgm:cxn modelId="{DD73D2AD-6E31-4F74-9502-0BB0ABF8BF2D}" type="presParOf" srcId="{9AEFF1CB-1724-4960-96AF-87BD944FCC4B}" destId="{3DBD69B9-E36A-49DF-A745-FAB3A599C99A}" srcOrd="1" destOrd="0" presId="urn:microsoft.com/office/officeart/2008/layout/HalfCircleOrganizationChart"/>
    <dgm:cxn modelId="{2AABD2E0-6DC0-4706-835E-C17DD265149E}" type="presParOf" srcId="{3DBD69B9-E36A-49DF-A745-FAB3A599C99A}" destId="{CA07EFF8-193E-4168-A135-E6F20FF0C855}" srcOrd="0" destOrd="0" presId="urn:microsoft.com/office/officeart/2008/layout/HalfCircleOrganizationChart"/>
    <dgm:cxn modelId="{DF24F881-924E-43AF-9C73-31E32A83A10A}" type="presParOf" srcId="{CA07EFF8-193E-4168-A135-E6F20FF0C855}" destId="{663EEE17-BC6E-429B-BBA2-3CDA4707065E}" srcOrd="0" destOrd="0" presId="urn:microsoft.com/office/officeart/2008/layout/HalfCircleOrganizationChart"/>
    <dgm:cxn modelId="{3C9FDAD5-F0C9-417A-BC8A-15FADFFA44C9}" type="presParOf" srcId="{CA07EFF8-193E-4168-A135-E6F20FF0C855}" destId="{F3B6396D-6D34-4817-9300-8A05AB5E6D6A}" srcOrd="1" destOrd="0" presId="urn:microsoft.com/office/officeart/2008/layout/HalfCircleOrganizationChart"/>
    <dgm:cxn modelId="{6B6371A5-D331-4FEE-B770-C7F34A665F53}" type="presParOf" srcId="{CA07EFF8-193E-4168-A135-E6F20FF0C855}" destId="{BA746BF8-9D6D-4617-9B62-4C07ED9E4046}" srcOrd="2" destOrd="0" presId="urn:microsoft.com/office/officeart/2008/layout/HalfCircleOrganizationChart"/>
    <dgm:cxn modelId="{4B0F359B-9D73-4082-B74B-A30FA459BB3A}" type="presParOf" srcId="{CA07EFF8-193E-4168-A135-E6F20FF0C855}" destId="{7BD70A82-55AC-47A0-AEF1-CB98EC94A4A7}" srcOrd="3" destOrd="0" presId="urn:microsoft.com/office/officeart/2008/layout/HalfCircleOrganizationChart"/>
    <dgm:cxn modelId="{7145C861-9CF5-4A59-AA7A-90393A68D8F2}" type="presParOf" srcId="{3DBD69B9-E36A-49DF-A745-FAB3A599C99A}" destId="{E9C56B65-92C5-4443-9619-38A2AF3F1388}" srcOrd="1" destOrd="0" presId="urn:microsoft.com/office/officeart/2008/layout/HalfCircleOrganizationChart"/>
    <dgm:cxn modelId="{A23DD9BA-B341-46BB-8074-AEB13C1EC45E}" type="presParOf" srcId="{3DBD69B9-E36A-49DF-A745-FAB3A599C99A}" destId="{DDA8AEAF-BADE-4C3D-B212-0B9BE549F4CC}" srcOrd="2" destOrd="0" presId="urn:microsoft.com/office/officeart/2008/layout/HalfCircleOrganizationChart"/>
    <dgm:cxn modelId="{0352BA26-EE82-42C5-A79B-4CBC821C3CD3}" type="presParOf" srcId="{9AEFF1CB-1724-4960-96AF-87BD944FCC4B}" destId="{5DEFE502-2766-41A7-B3CD-5CB05878E294}" srcOrd="2" destOrd="0" presId="urn:microsoft.com/office/officeart/2008/layout/HalfCircleOrganizationChart"/>
    <dgm:cxn modelId="{690A5DBE-DA99-4C20-9767-9C87CFB85031}" type="presParOf" srcId="{9AEFF1CB-1724-4960-96AF-87BD944FCC4B}" destId="{9F3F0D9B-0747-4EAA-8101-54D37196E6A0}" srcOrd="3" destOrd="0" presId="urn:microsoft.com/office/officeart/2008/layout/HalfCircleOrganizationChart"/>
    <dgm:cxn modelId="{9BA1DC9D-5BEE-4DCB-91FF-8138593F0060}" type="presParOf" srcId="{9F3F0D9B-0747-4EAA-8101-54D37196E6A0}" destId="{FCF5ECE0-A59F-405B-8418-0D5955851367}" srcOrd="0" destOrd="0" presId="urn:microsoft.com/office/officeart/2008/layout/HalfCircleOrganizationChart"/>
    <dgm:cxn modelId="{2DBE428D-3D92-4ADA-892A-FEBD8C8E6200}" type="presParOf" srcId="{FCF5ECE0-A59F-405B-8418-0D5955851367}" destId="{9A47BA35-3C8C-4DEA-855D-4C83F933F7C2}" srcOrd="0" destOrd="0" presId="urn:microsoft.com/office/officeart/2008/layout/HalfCircleOrganizationChart"/>
    <dgm:cxn modelId="{A403D0F5-FF4C-4C75-BCE8-0CE33F61CAD8}" type="presParOf" srcId="{FCF5ECE0-A59F-405B-8418-0D5955851367}" destId="{CAA82DD3-ECB2-497B-96F8-81803F8191BE}" srcOrd="1" destOrd="0" presId="urn:microsoft.com/office/officeart/2008/layout/HalfCircleOrganizationChart"/>
    <dgm:cxn modelId="{31AA12FF-534A-47A9-8942-4A679F278810}" type="presParOf" srcId="{FCF5ECE0-A59F-405B-8418-0D5955851367}" destId="{D76B9CD3-0D9B-45C8-A9E8-930F40D0EECE}" srcOrd="2" destOrd="0" presId="urn:microsoft.com/office/officeart/2008/layout/HalfCircleOrganizationChart"/>
    <dgm:cxn modelId="{61C8E23E-0439-41E5-839D-2FBB1C3802B1}" type="presParOf" srcId="{FCF5ECE0-A59F-405B-8418-0D5955851367}" destId="{2B2214AA-3403-4AB4-BBB5-1E29B394FE69}" srcOrd="3" destOrd="0" presId="urn:microsoft.com/office/officeart/2008/layout/HalfCircleOrganizationChart"/>
    <dgm:cxn modelId="{C80F37AF-CB58-464F-8056-3CEE70015A41}" type="presParOf" srcId="{9F3F0D9B-0747-4EAA-8101-54D37196E6A0}" destId="{6CB440F7-77CF-40CF-ACD9-EC2A3CD51114}" srcOrd="1" destOrd="0" presId="urn:microsoft.com/office/officeart/2008/layout/HalfCircleOrganizationChart"/>
    <dgm:cxn modelId="{53E410B9-C89B-4F4D-B81E-EFC2AB2935D5}" type="presParOf" srcId="{9F3F0D9B-0747-4EAA-8101-54D37196E6A0}" destId="{0DFF8F72-114C-4315-81CF-CFF577159789}" srcOrd="2" destOrd="0" presId="urn:microsoft.com/office/officeart/2008/layout/HalfCircleOrganizationChart"/>
    <dgm:cxn modelId="{7C775E7B-0EDD-4525-A90F-D0DB5EF22263}" type="presParOf" srcId="{9AEFF1CB-1724-4960-96AF-87BD944FCC4B}" destId="{6B5E3D3B-A878-4887-8593-8C6B1254FF15}" srcOrd="4" destOrd="0" presId="urn:microsoft.com/office/officeart/2008/layout/HalfCircleOrganizationChart"/>
    <dgm:cxn modelId="{0538BFA2-5E56-4672-A0F3-BC8B3C56E161}" type="presParOf" srcId="{9AEFF1CB-1724-4960-96AF-87BD944FCC4B}" destId="{5B130A40-4D99-4679-8122-A2371934898C}" srcOrd="5" destOrd="0" presId="urn:microsoft.com/office/officeart/2008/layout/HalfCircleOrganizationChart"/>
    <dgm:cxn modelId="{8E9282D0-A0AB-4CED-B7E5-30D788E22EEB}" type="presParOf" srcId="{5B130A40-4D99-4679-8122-A2371934898C}" destId="{37C51479-F27F-46F7-A407-B74107CFB820}" srcOrd="0" destOrd="0" presId="urn:microsoft.com/office/officeart/2008/layout/HalfCircleOrganizationChart"/>
    <dgm:cxn modelId="{540C2BAE-865A-4751-9318-7F951A5A0FA7}" type="presParOf" srcId="{37C51479-F27F-46F7-A407-B74107CFB820}" destId="{FFAE910A-87A9-49C5-AA75-2A20A7497948}" srcOrd="0" destOrd="0" presId="urn:microsoft.com/office/officeart/2008/layout/HalfCircleOrganizationChart"/>
    <dgm:cxn modelId="{DE54F394-41B4-4C26-802C-99D5D69C6151}" type="presParOf" srcId="{37C51479-F27F-46F7-A407-B74107CFB820}" destId="{C707022F-93F7-415C-BD08-2DCC695732C5}" srcOrd="1" destOrd="0" presId="urn:microsoft.com/office/officeart/2008/layout/HalfCircleOrganizationChart"/>
    <dgm:cxn modelId="{35AC8C9B-5A81-405B-935A-493DDA8A57E1}" type="presParOf" srcId="{37C51479-F27F-46F7-A407-B74107CFB820}" destId="{7DE7C777-0FB6-47D0-8268-1E3C3902549B}" srcOrd="2" destOrd="0" presId="urn:microsoft.com/office/officeart/2008/layout/HalfCircleOrganizationChart"/>
    <dgm:cxn modelId="{07F05235-2A60-4642-8D9F-EF0E2828131D}" type="presParOf" srcId="{37C51479-F27F-46F7-A407-B74107CFB820}" destId="{7C3EB9DF-4250-44A1-B7EE-DF1FDE3988AC}" srcOrd="3" destOrd="0" presId="urn:microsoft.com/office/officeart/2008/layout/HalfCircleOrganizationChart"/>
    <dgm:cxn modelId="{DED6E218-27A8-4D07-B1F9-1310D84903AF}" type="presParOf" srcId="{5B130A40-4D99-4679-8122-A2371934898C}" destId="{14AE5136-A7C1-499F-8075-B5648E183899}" srcOrd="1" destOrd="0" presId="urn:microsoft.com/office/officeart/2008/layout/HalfCircleOrganizationChart"/>
    <dgm:cxn modelId="{34EFD9D8-BA9D-47D6-BF87-1EA79A494C4B}" type="presParOf" srcId="{5B130A40-4D99-4679-8122-A2371934898C}" destId="{709E8956-D1EC-40B1-B5B4-2195BEFBC1FE}" srcOrd="2" destOrd="0" presId="urn:microsoft.com/office/officeart/2008/layout/HalfCircleOrganizationChart"/>
    <dgm:cxn modelId="{676E2BBF-41DF-4A11-A62D-29DDA2DA96D2}" type="presParOf" srcId="{9AEFF1CB-1724-4960-96AF-87BD944FCC4B}" destId="{BC2711B4-21B7-4FFF-8644-06154616D0FF}" srcOrd="6" destOrd="0" presId="urn:microsoft.com/office/officeart/2008/layout/HalfCircleOrganizationChart"/>
    <dgm:cxn modelId="{442ECCDC-C40D-490F-9E9B-DD2822F45BD3}" type="presParOf" srcId="{9AEFF1CB-1724-4960-96AF-87BD944FCC4B}" destId="{FF30093B-5D57-4926-BC5F-5B74B6EA00E5}" srcOrd="7" destOrd="0" presId="urn:microsoft.com/office/officeart/2008/layout/HalfCircleOrganizationChart"/>
    <dgm:cxn modelId="{700BA37B-E456-48BA-9D51-E63A484B0B63}" type="presParOf" srcId="{FF30093B-5D57-4926-BC5F-5B74B6EA00E5}" destId="{0E64E00F-006A-4C2A-8D3E-826BCD84AE7E}" srcOrd="0" destOrd="0" presId="urn:microsoft.com/office/officeart/2008/layout/HalfCircleOrganizationChart"/>
    <dgm:cxn modelId="{0AA0038F-4BA7-46E5-86E7-D298182EE42C}" type="presParOf" srcId="{0E64E00F-006A-4C2A-8D3E-826BCD84AE7E}" destId="{D04EE804-42FD-4ED2-94B6-9CBCC6B90D4F}" srcOrd="0" destOrd="0" presId="urn:microsoft.com/office/officeart/2008/layout/HalfCircleOrganizationChart"/>
    <dgm:cxn modelId="{D7EEE187-453A-4417-9431-F1123BD92410}" type="presParOf" srcId="{0E64E00F-006A-4C2A-8D3E-826BCD84AE7E}" destId="{406CED6C-CCA7-4ED7-9099-75B41BEF9C7E}" srcOrd="1" destOrd="0" presId="urn:microsoft.com/office/officeart/2008/layout/HalfCircleOrganizationChart"/>
    <dgm:cxn modelId="{B918A8D9-F32D-45FB-AA4F-3351CC4131CF}" type="presParOf" srcId="{0E64E00F-006A-4C2A-8D3E-826BCD84AE7E}" destId="{32E754BC-2A4F-47DB-9784-CF9E8DED342C}" srcOrd="2" destOrd="0" presId="urn:microsoft.com/office/officeart/2008/layout/HalfCircleOrganizationChart"/>
    <dgm:cxn modelId="{CC609686-F814-49B9-931B-8EE2A2870CD4}" type="presParOf" srcId="{0E64E00F-006A-4C2A-8D3E-826BCD84AE7E}" destId="{67E935D0-7697-48C7-AFED-E26E350A3C28}" srcOrd="3" destOrd="0" presId="urn:microsoft.com/office/officeart/2008/layout/HalfCircleOrganizationChart"/>
    <dgm:cxn modelId="{63557017-A0C5-4BAA-BB98-DE511E8E5EA9}" type="presParOf" srcId="{FF30093B-5D57-4926-BC5F-5B74B6EA00E5}" destId="{E11A1AF4-1BBC-4D2B-9BE2-5A7700C46185}" srcOrd="1" destOrd="0" presId="urn:microsoft.com/office/officeart/2008/layout/HalfCircleOrganizationChart"/>
    <dgm:cxn modelId="{5CE5FBD7-5131-4D05-AE16-5929920A3B5C}" type="presParOf" srcId="{FF30093B-5D57-4926-BC5F-5B74B6EA00E5}" destId="{161B9FE1-37ED-4DBD-AB6C-328BB9A4D7B7}" srcOrd="2" destOrd="0" presId="urn:microsoft.com/office/officeart/2008/layout/HalfCircleOrganizationChart"/>
    <dgm:cxn modelId="{50A682B5-6E68-4B60-B7BA-971CC27DABA5}" type="presParOf" srcId="{A65BB39C-3F6B-4DEB-A5DC-33F344F0458F}" destId="{CC78C5A9-7A1A-495C-B9EF-1F4B0512859C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29AD37-AF22-45E1-9CA6-136508682B88}" type="doc">
      <dgm:prSet loTypeId="urn:microsoft.com/office/officeart/2005/8/layout/matrix3" loCatId="matrix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hr-HR"/>
        </a:p>
      </dgm:t>
    </dgm:pt>
    <dgm:pt modelId="{FF37CB0B-8426-4444-AE2D-C020B62C27FB}">
      <dgm:prSet phldrT="[Text]" custT="1"/>
      <dgm:spPr/>
      <dgm:t>
        <a:bodyPr/>
        <a:lstStyle/>
        <a:p>
          <a:r>
            <a:rPr lang="hr-HR" sz="2400" i="0" dirty="0" smtClean="0">
              <a:solidFill>
                <a:schemeClr val="bg1"/>
              </a:solidFill>
            </a:rPr>
            <a:t>Izvršavanje zadaće u posljednjem trenutku</a:t>
          </a:r>
          <a:endParaRPr lang="hr-HR" sz="2400" i="0" dirty="0">
            <a:solidFill>
              <a:schemeClr val="bg1"/>
            </a:solidFill>
          </a:endParaRPr>
        </a:p>
      </dgm:t>
    </dgm:pt>
    <dgm:pt modelId="{D39AECDC-01C5-4E41-8209-04496790D58A}" type="parTrans" cxnId="{D2B62B81-FDA7-4429-BF00-A347D0F1BF5C}">
      <dgm:prSet/>
      <dgm:spPr/>
      <dgm:t>
        <a:bodyPr/>
        <a:lstStyle/>
        <a:p>
          <a:endParaRPr lang="hr-HR"/>
        </a:p>
      </dgm:t>
    </dgm:pt>
    <dgm:pt modelId="{E14A7F1D-0310-472D-8CFC-01ED720664CA}" type="sibTrans" cxnId="{D2B62B81-FDA7-4429-BF00-A347D0F1BF5C}">
      <dgm:prSet/>
      <dgm:spPr/>
      <dgm:t>
        <a:bodyPr/>
        <a:lstStyle/>
        <a:p>
          <a:endParaRPr lang="hr-HR"/>
        </a:p>
      </dgm:t>
    </dgm:pt>
    <dgm:pt modelId="{053A69EA-1D9B-4F6E-A28B-926C8CC4692A}">
      <dgm:prSet phldrT="[Text]" custT="1"/>
      <dgm:spPr/>
      <dgm:t>
        <a:bodyPr/>
        <a:lstStyle/>
        <a:p>
          <a:r>
            <a:rPr lang="hr-HR" sz="2400" dirty="0" smtClean="0">
              <a:solidFill>
                <a:schemeClr val="bg1"/>
              </a:solidFill>
            </a:rPr>
            <a:t>Zaboravljanje objašnjenja za zadaću</a:t>
          </a:r>
          <a:endParaRPr lang="hr-HR" sz="2400" dirty="0">
            <a:solidFill>
              <a:schemeClr val="bg1"/>
            </a:solidFill>
          </a:endParaRPr>
        </a:p>
      </dgm:t>
    </dgm:pt>
    <dgm:pt modelId="{733C3A56-3C4D-4F1E-8FDB-130159D48843}" type="parTrans" cxnId="{07714427-8725-449C-B8DA-835F20A67FD5}">
      <dgm:prSet/>
      <dgm:spPr/>
      <dgm:t>
        <a:bodyPr/>
        <a:lstStyle/>
        <a:p>
          <a:endParaRPr lang="hr-HR"/>
        </a:p>
      </dgm:t>
    </dgm:pt>
    <dgm:pt modelId="{D46F5921-34A9-478F-BD66-FC309B445686}" type="sibTrans" cxnId="{07714427-8725-449C-B8DA-835F20A67FD5}">
      <dgm:prSet/>
      <dgm:spPr/>
      <dgm:t>
        <a:bodyPr/>
        <a:lstStyle/>
        <a:p>
          <a:endParaRPr lang="hr-HR"/>
        </a:p>
      </dgm:t>
    </dgm:pt>
    <dgm:pt modelId="{5700D2F4-1D85-4ED9-84C5-D6E36834AB5A}">
      <dgm:prSet phldrT="[Text]" custT="1"/>
      <dgm:spPr/>
      <dgm:t>
        <a:bodyPr/>
        <a:lstStyle/>
        <a:p>
          <a:r>
            <a:rPr lang="hr-HR" sz="2400" dirty="0" smtClean="0">
              <a:solidFill>
                <a:schemeClr val="bg1"/>
              </a:solidFill>
            </a:rPr>
            <a:t>Neorganiziranost</a:t>
          </a:r>
          <a:endParaRPr lang="hr-HR" sz="2400" dirty="0">
            <a:solidFill>
              <a:schemeClr val="bg1"/>
            </a:solidFill>
          </a:endParaRPr>
        </a:p>
      </dgm:t>
    </dgm:pt>
    <dgm:pt modelId="{F6C93745-D43B-429F-9CAC-3B310A62FA3E}" type="parTrans" cxnId="{69102352-52FA-4BFE-A98B-B1FC16A5C5AC}">
      <dgm:prSet/>
      <dgm:spPr/>
      <dgm:t>
        <a:bodyPr/>
        <a:lstStyle/>
        <a:p>
          <a:endParaRPr lang="hr-HR"/>
        </a:p>
      </dgm:t>
    </dgm:pt>
    <dgm:pt modelId="{82596B7C-FE96-4FE2-95D0-E8710A987231}" type="sibTrans" cxnId="{69102352-52FA-4BFE-A98B-B1FC16A5C5AC}">
      <dgm:prSet/>
      <dgm:spPr/>
      <dgm:t>
        <a:bodyPr/>
        <a:lstStyle/>
        <a:p>
          <a:endParaRPr lang="hr-HR"/>
        </a:p>
      </dgm:t>
    </dgm:pt>
    <dgm:pt modelId="{2BFF1AF6-1A14-4DE0-9DCB-1F283F1F5615}">
      <dgm:prSet phldrT="[Text]" custT="1"/>
      <dgm:spPr/>
      <dgm:t>
        <a:bodyPr/>
        <a:lstStyle/>
        <a:p>
          <a:r>
            <a:rPr lang="hr-HR" sz="2400" dirty="0" smtClean="0">
              <a:solidFill>
                <a:schemeClr val="bg1"/>
              </a:solidFill>
            </a:rPr>
            <a:t>Teškoće sa zadaćom</a:t>
          </a:r>
          <a:endParaRPr lang="hr-HR" sz="2400" dirty="0">
            <a:solidFill>
              <a:schemeClr val="bg1"/>
            </a:solidFill>
          </a:endParaRPr>
        </a:p>
      </dgm:t>
    </dgm:pt>
    <dgm:pt modelId="{DFA48733-C860-4CD4-B986-E81A2B7F0028}" type="parTrans" cxnId="{58C274F0-A0E6-4EE0-B0EA-F06B4A4CE9F3}">
      <dgm:prSet/>
      <dgm:spPr/>
      <dgm:t>
        <a:bodyPr/>
        <a:lstStyle/>
        <a:p>
          <a:endParaRPr lang="hr-HR"/>
        </a:p>
      </dgm:t>
    </dgm:pt>
    <dgm:pt modelId="{1DA2EDA5-A18B-4C95-A8DC-865F25EB106A}" type="sibTrans" cxnId="{58C274F0-A0E6-4EE0-B0EA-F06B4A4CE9F3}">
      <dgm:prSet/>
      <dgm:spPr/>
      <dgm:t>
        <a:bodyPr/>
        <a:lstStyle/>
        <a:p>
          <a:endParaRPr lang="hr-HR"/>
        </a:p>
      </dgm:t>
    </dgm:pt>
    <dgm:pt modelId="{697D218D-50F8-41FC-ADA6-362BC8867FEF}" type="pres">
      <dgm:prSet presAssocID="{5929AD37-AF22-45E1-9CA6-136508682B88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C2331C03-9D81-4F31-97CB-741B926E6638}" type="pres">
      <dgm:prSet presAssocID="{5929AD37-AF22-45E1-9CA6-136508682B88}" presName="diamond" presStyleLbl="bgShp" presStyleIdx="0" presStyleCnt="1"/>
      <dgm:spPr/>
    </dgm:pt>
    <dgm:pt modelId="{90A6050E-D1AF-4EC2-A229-0EF10D73A230}" type="pres">
      <dgm:prSet presAssocID="{5929AD37-AF22-45E1-9CA6-136508682B88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23109D-8217-46EB-9062-03592C4D90AA}" type="pres">
      <dgm:prSet presAssocID="{5929AD37-AF22-45E1-9CA6-136508682B88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2480B4E-5076-4EBA-8A7D-C6E2CE539470}" type="pres">
      <dgm:prSet presAssocID="{5929AD37-AF22-45E1-9CA6-136508682B88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49D4A1B-17B9-41FC-B236-D5D536EF0833}" type="pres">
      <dgm:prSet presAssocID="{5929AD37-AF22-45E1-9CA6-136508682B88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9102352-52FA-4BFE-A98B-B1FC16A5C5AC}" srcId="{5929AD37-AF22-45E1-9CA6-136508682B88}" destId="{5700D2F4-1D85-4ED9-84C5-D6E36834AB5A}" srcOrd="2" destOrd="0" parTransId="{F6C93745-D43B-429F-9CAC-3B310A62FA3E}" sibTransId="{82596B7C-FE96-4FE2-95D0-E8710A987231}"/>
    <dgm:cxn modelId="{58C274F0-A0E6-4EE0-B0EA-F06B4A4CE9F3}" srcId="{5929AD37-AF22-45E1-9CA6-136508682B88}" destId="{2BFF1AF6-1A14-4DE0-9DCB-1F283F1F5615}" srcOrd="3" destOrd="0" parTransId="{DFA48733-C860-4CD4-B986-E81A2B7F0028}" sibTransId="{1DA2EDA5-A18B-4C95-A8DC-865F25EB106A}"/>
    <dgm:cxn modelId="{AFFBA0E1-B829-4486-B4DF-5635F548D620}" type="presOf" srcId="{2BFF1AF6-1A14-4DE0-9DCB-1F283F1F5615}" destId="{F49D4A1B-17B9-41FC-B236-D5D536EF0833}" srcOrd="0" destOrd="0" presId="urn:microsoft.com/office/officeart/2005/8/layout/matrix3"/>
    <dgm:cxn modelId="{8ADE69C9-1757-4281-BC2C-EE9673FBAD80}" type="presOf" srcId="{FF37CB0B-8426-4444-AE2D-C020B62C27FB}" destId="{90A6050E-D1AF-4EC2-A229-0EF10D73A230}" srcOrd="0" destOrd="0" presId="urn:microsoft.com/office/officeart/2005/8/layout/matrix3"/>
    <dgm:cxn modelId="{F78E9FB9-92A1-4686-A1F9-94919FD76C40}" type="presOf" srcId="{5700D2F4-1D85-4ED9-84C5-D6E36834AB5A}" destId="{E2480B4E-5076-4EBA-8A7D-C6E2CE539470}" srcOrd="0" destOrd="0" presId="urn:microsoft.com/office/officeart/2005/8/layout/matrix3"/>
    <dgm:cxn modelId="{D2B62B81-FDA7-4429-BF00-A347D0F1BF5C}" srcId="{5929AD37-AF22-45E1-9CA6-136508682B88}" destId="{FF37CB0B-8426-4444-AE2D-C020B62C27FB}" srcOrd="0" destOrd="0" parTransId="{D39AECDC-01C5-4E41-8209-04496790D58A}" sibTransId="{E14A7F1D-0310-472D-8CFC-01ED720664CA}"/>
    <dgm:cxn modelId="{822D9698-2DC8-49EB-9C13-792188F5F494}" type="presOf" srcId="{053A69EA-1D9B-4F6E-A28B-926C8CC4692A}" destId="{6623109D-8217-46EB-9062-03592C4D90AA}" srcOrd="0" destOrd="0" presId="urn:microsoft.com/office/officeart/2005/8/layout/matrix3"/>
    <dgm:cxn modelId="{07714427-8725-449C-B8DA-835F20A67FD5}" srcId="{5929AD37-AF22-45E1-9CA6-136508682B88}" destId="{053A69EA-1D9B-4F6E-A28B-926C8CC4692A}" srcOrd="1" destOrd="0" parTransId="{733C3A56-3C4D-4F1E-8FDB-130159D48843}" sibTransId="{D46F5921-34A9-478F-BD66-FC309B445686}"/>
    <dgm:cxn modelId="{23ACB30B-AB82-46D7-8D58-1D235A2E080A}" type="presOf" srcId="{5929AD37-AF22-45E1-9CA6-136508682B88}" destId="{697D218D-50F8-41FC-ADA6-362BC8867FEF}" srcOrd="0" destOrd="0" presId="urn:microsoft.com/office/officeart/2005/8/layout/matrix3"/>
    <dgm:cxn modelId="{0E577489-6285-44EF-9212-6B0FF5A05728}" type="presParOf" srcId="{697D218D-50F8-41FC-ADA6-362BC8867FEF}" destId="{C2331C03-9D81-4F31-97CB-741B926E6638}" srcOrd="0" destOrd="0" presId="urn:microsoft.com/office/officeart/2005/8/layout/matrix3"/>
    <dgm:cxn modelId="{052801D2-2A66-4553-92C5-27F193086595}" type="presParOf" srcId="{697D218D-50F8-41FC-ADA6-362BC8867FEF}" destId="{90A6050E-D1AF-4EC2-A229-0EF10D73A230}" srcOrd="1" destOrd="0" presId="urn:microsoft.com/office/officeart/2005/8/layout/matrix3"/>
    <dgm:cxn modelId="{84302420-E026-44FF-867B-7FC8726EBB8F}" type="presParOf" srcId="{697D218D-50F8-41FC-ADA6-362BC8867FEF}" destId="{6623109D-8217-46EB-9062-03592C4D90AA}" srcOrd="2" destOrd="0" presId="urn:microsoft.com/office/officeart/2005/8/layout/matrix3"/>
    <dgm:cxn modelId="{60F7CB5B-4503-48B5-89DC-656D9B52F35C}" type="presParOf" srcId="{697D218D-50F8-41FC-ADA6-362BC8867FEF}" destId="{E2480B4E-5076-4EBA-8A7D-C6E2CE539470}" srcOrd="3" destOrd="0" presId="urn:microsoft.com/office/officeart/2005/8/layout/matrix3"/>
    <dgm:cxn modelId="{FC5ADFCC-3C1C-4167-B49C-B8C7A68AD9EC}" type="presParOf" srcId="{697D218D-50F8-41FC-ADA6-362BC8867FEF}" destId="{F49D4A1B-17B9-41FC-B236-D5D536EF083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B9975BC-CF89-43E4-B061-6F3F6A46B8F5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hr-HR"/>
        </a:p>
      </dgm:t>
    </dgm:pt>
    <dgm:pt modelId="{323125EB-970C-46C6-BE3E-B4463E3A38B1}">
      <dgm:prSet phldrT="[Text]" custT="1"/>
      <dgm:spPr/>
      <dgm:t>
        <a:bodyPr/>
        <a:lstStyle/>
        <a:p>
          <a:r>
            <a:rPr lang="hr-HR" sz="2400" dirty="0" smtClean="0"/>
            <a:t>terapeut je model kako se može napraviti i priznati pogreška</a:t>
          </a:r>
          <a:endParaRPr lang="hr-HR" sz="2400" dirty="0"/>
        </a:p>
      </dgm:t>
    </dgm:pt>
    <dgm:pt modelId="{8832E5AC-1798-40B8-8E83-7B702FF2D4E2}" type="parTrans" cxnId="{3EB8693C-CF8F-4ECA-B16C-C99D7D12C7B1}">
      <dgm:prSet/>
      <dgm:spPr/>
      <dgm:t>
        <a:bodyPr/>
        <a:lstStyle/>
        <a:p>
          <a:endParaRPr lang="hr-HR"/>
        </a:p>
      </dgm:t>
    </dgm:pt>
    <dgm:pt modelId="{2B613E57-3D15-48C4-BCFB-90AA65B866BA}" type="sibTrans" cxnId="{3EB8693C-CF8F-4ECA-B16C-C99D7D12C7B1}">
      <dgm:prSet/>
      <dgm:spPr/>
      <dgm:t>
        <a:bodyPr/>
        <a:lstStyle/>
        <a:p>
          <a:endParaRPr lang="hr-HR"/>
        </a:p>
      </dgm:t>
    </dgm:pt>
    <dgm:pt modelId="{A797AEAB-29F7-4EAC-A490-5F8B4F11D799}">
      <dgm:prSet phldrT="[Text]" custT="1"/>
      <dgm:spPr/>
      <dgm:t>
        <a:bodyPr/>
        <a:lstStyle/>
        <a:p>
          <a:r>
            <a:rPr lang="hr-HR" sz="2400" dirty="0" smtClean="0"/>
            <a:t>terapeut demonstrira svoju zainteresiranost za dobro osmišljenju terapiju i domaću zadaću</a:t>
          </a:r>
          <a:endParaRPr lang="hr-HR" sz="2400" dirty="0"/>
        </a:p>
      </dgm:t>
    </dgm:pt>
    <dgm:pt modelId="{6F6C09EE-71A3-4BF7-BE72-D33EF0C1F53E}" type="parTrans" cxnId="{D2F388D7-1464-4FC4-8A0B-C71AB810B1A6}">
      <dgm:prSet/>
      <dgm:spPr/>
      <dgm:t>
        <a:bodyPr/>
        <a:lstStyle/>
        <a:p>
          <a:endParaRPr lang="hr-HR"/>
        </a:p>
      </dgm:t>
    </dgm:pt>
    <dgm:pt modelId="{3874FAC0-350B-4CBA-A890-B0A535FC5C32}" type="sibTrans" cxnId="{D2F388D7-1464-4FC4-8A0B-C71AB810B1A6}">
      <dgm:prSet/>
      <dgm:spPr/>
      <dgm:t>
        <a:bodyPr/>
        <a:lstStyle/>
        <a:p>
          <a:endParaRPr lang="hr-HR"/>
        </a:p>
      </dgm:t>
    </dgm:pt>
    <dgm:pt modelId="{B9535513-97B3-440D-9FD3-270AE0026C48}">
      <dgm:prSet phldrT="[Text]" custT="1"/>
      <dgm:spPr/>
      <dgm:t>
        <a:bodyPr/>
        <a:lstStyle/>
        <a:p>
          <a:r>
            <a:rPr lang="hr-HR" sz="2400" dirty="0" smtClean="0"/>
            <a:t>pomaže klijentu da uvidi alternativno objašnjenje za svoj nedostatak uspjeha</a:t>
          </a:r>
          <a:endParaRPr lang="hr-HR" sz="2400" dirty="0"/>
        </a:p>
      </dgm:t>
    </dgm:pt>
    <dgm:pt modelId="{6793581C-D6FF-4E1B-8A9F-FD1CD8CE4968}" type="parTrans" cxnId="{D3FA4CB4-DC49-4967-A162-E7F49AC29C0E}">
      <dgm:prSet/>
      <dgm:spPr/>
      <dgm:t>
        <a:bodyPr/>
        <a:lstStyle/>
        <a:p>
          <a:endParaRPr lang="hr-HR"/>
        </a:p>
      </dgm:t>
    </dgm:pt>
    <dgm:pt modelId="{8257595C-2479-494A-97F0-7642783284CC}" type="sibTrans" cxnId="{D3FA4CB4-DC49-4967-A162-E7F49AC29C0E}">
      <dgm:prSet/>
      <dgm:spPr/>
      <dgm:t>
        <a:bodyPr/>
        <a:lstStyle/>
        <a:p>
          <a:endParaRPr lang="hr-HR"/>
        </a:p>
      </dgm:t>
    </dgm:pt>
    <dgm:pt modelId="{D8B9F947-1944-458C-8188-E2BC3E1A7A24}">
      <dgm:prSet custT="1"/>
      <dgm:spPr/>
      <dgm:t>
        <a:bodyPr/>
        <a:lstStyle/>
        <a:p>
          <a:r>
            <a:rPr lang="hr-HR" sz="2400" dirty="0" smtClean="0"/>
            <a:t>pomaže u izgradnji odnosa</a:t>
          </a:r>
          <a:endParaRPr lang="hr-HR" sz="2400" dirty="0"/>
        </a:p>
      </dgm:t>
    </dgm:pt>
    <dgm:pt modelId="{C7B240D5-E5D1-449A-B734-8F22520D7B87}" type="parTrans" cxnId="{726C1D5D-94FA-433F-A01D-F9DFF806A3B0}">
      <dgm:prSet/>
      <dgm:spPr/>
      <dgm:t>
        <a:bodyPr/>
        <a:lstStyle/>
        <a:p>
          <a:endParaRPr lang="hr-HR"/>
        </a:p>
      </dgm:t>
    </dgm:pt>
    <dgm:pt modelId="{234801A6-D8A4-45B4-BE38-DE405120A675}" type="sibTrans" cxnId="{726C1D5D-94FA-433F-A01D-F9DFF806A3B0}">
      <dgm:prSet/>
      <dgm:spPr/>
      <dgm:t>
        <a:bodyPr/>
        <a:lstStyle/>
        <a:p>
          <a:endParaRPr lang="hr-HR"/>
        </a:p>
      </dgm:t>
    </dgm:pt>
    <dgm:pt modelId="{B3D9722B-AB2A-481F-B5A2-3F68A1647B06}" type="pres">
      <dgm:prSet presAssocID="{4B9975BC-CF89-43E4-B061-6F3F6A46B8F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496D7E33-709B-4455-AD29-B1A6BFB522BE}" type="pres">
      <dgm:prSet presAssocID="{323125EB-970C-46C6-BE3E-B4463E3A38B1}" presName="parentLin" presStyleCnt="0"/>
      <dgm:spPr/>
    </dgm:pt>
    <dgm:pt modelId="{D7F09BAC-7434-4A3A-9862-4C3E80EF57E6}" type="pres">
      <dgm:prSet presAssocID="{323125EB-970C-46C6-BE3E-B4463E3A38B1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3319BA82-8BE2-46C1-8D5F-D5B08E06744B}" type="pres">
      <dgm:prSet presAssocID="{323125EB-970C-46C6-BE3E-B4463E3A38B1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841D23A-C140-4503-A70D-769C94ACA8FF}" type="pres">
      <dgm:prSet presAssocID="{323125EB-970C-46C6-BE3E-B4463E3A38B1}" presName="negativeSpace" presStyleCnt="0"/>
      <dgm:spPr/>
    </dgm:pt>
    <dgm:pt modelId="{0A2B1D98-8612-4A2E-8332-18A3D262EAB9}" type="pres">
      <dgm:prSet presAssocID="{323125EB-970C-46C6-BE3E-B4463E3A38B1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157EA4DC-4AE9-43BD-87C7-D92F15D7F7B9}" type="pres">
      <dgm:prSet presAssocID="{2B613E57-3D15-48C4-BCFB-90AA65B866BA}" presName="spaceBetweenRectangles" presStyleCnt="0"/>
      <dgm:spPr/>
    </dgm:pt>
    <dgm:pt modelId="{994724DE-A989-40A0-8885-6C103F190A8E}" type="pres">
      <dgm:prSet presAssocID="{A797AEAB-29F7-4EAC-A490-5F8B4F11D799}" presName="parentLin" presStyleCnt="0"/>
      <dgm:spPr/>
    </dgm:pt>
    <dgm:pt modelId="{CB14E2A7-B76E-4415-943B-64C25614E827}" type="pres">
      <dgm:prSet presAssocID="{A797AEAB-29F7-4EAC-A490-5F8B4F11D799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61182532-BF9D-435F-88F5-C006CC49D420}" type="pres">
      <dgm:prSet presAssocID="{A797AEAB-29F7-4EAC-A490-5F8B4F11D79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95CD841-01A3-4F20-8D00-97D24C55AC99}" type="pres">
      <dgm:prSet presAssocID="{A797AEAB-29F7-4EAC-A490-5F8B4F11D799}" presName="negativeSpace" presStyleCnt="0"/>
      <dgm:spPr/>
    </dgm:pt>
    <dgm:pt modelId="{891906E6-CD75-4C7E-9CD7-87912FBB5D3D}" type="pres">
      <dgm:prSet presAssocID="{A797AEAB-29F7-4EAC-A490-5F8B4F11D799}" presName="childText" presStyleLbl="conFgAcc1" presStyleIdx="1" presStyleCnt="3">
        <dgm:presLayoutVars>
          <dgm:bulletEnabled val="1"/>
        </dgm:presLayoutVars>
      </dgm:prSet>
      <dgm:spPr/>
    </dgm:pt>
    <dgm:pt modelId="{5995E481-129B-4F15-B351-A02DDDCA278A}" type="pres">
      <dgm:prSet presAssocID="{3874FAC0-350B-4CBA-A890-B0A535FC5C32}" presName="spaceBetweenRectangles" presStyleCnt="0"/>
      <dgm:spPr/>
    </dgm:pt>
    <dgm:pt modelId="{8CF226CD-7D13-4B6C-BC5E-1FF5243D722F}" type="pres">
      <dgm:prSet presAssocID="{B9535513-97B3-440D-9FD3-270AE0026C48}" presName="parentLin" presStyleCnt="0"/>
      <dgm:spPr/>
    </dgm:pt>
    <dgm:pt modelId="{2847F39C-4293-4A99-9E97-2BB9077BB7CF}" type="pres">
      <dgm:prSet presAssocID="{B9535513-97B3-440D-9FD3-270AE0026C48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EDAD7B75-7EC9-43D0-9776-4EE61606EA17}" type="pres">
      <dgm:prSet presAssocID="{B9535513-97B3-440D-9FD3-270AE0026C48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6FF70E2-0865-490D-A3E8-57BF8117E0F5}" type="pres">
      <dgm:prSet presAssocID="{B9535513-97B3-440D-9FD3-270AE0026C48}" presName="negativeSpace" presStyleCnt="0"/>
      <dgm:spPr/>
    </dgm:pt>
    <dgm:pt modelId="{6A03A642-7944-4AD1-8853-00C6D397CA20}" type="pres">
      <dgm:prSet presAssocID="{B9535513-97B3-440D-9FD3-270AE0026C48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7B0C9DD-A501-4498-A4A6-A10DD11680F2}" type="presOf" srcId="{4B9975BC-CF89-43E4-B061-6F3F6A46B8F5}" destId="{B3D9722B-AB2A-481F-B5A2-3F68A1647B06}" srcOrd="0" destOrd="0" presId="urn:microsoft.com/office/officeart/2005/8/layout/list1"/>
    <dgm:cxn modelId="{3EB8693C-CF8F-4ECA-B16C-C99D7D12C7B1}" srcId="{4B9975BC-CF89-43E4-B061-6F3F6A46B8F5}" destId="{323125EB-970C-46C6-BE3E-B4463E3A38B1}" srcOrd="0" destOrd="0" parTransId="{8832E5AC-1798-40B8-8E83-7B702FF2D4E2}" sibTransId="{2B613E57-3D15-48C4-BCFB-90AA65B866BA}"/>
    <dgm:cxn modelId="{618E4CEE-612F-442A-8940-2674016C6807}" type="presOf" srcId="{B9535513-97B3-440D-9FD3-270AE0026C48}" destId="{2847F39C-4293-4A99-9E97-2BB9077BB7CF}" srcOrd="0" destOrd="0" presId="urn:microsoft.com/office/officeart/2005/8/layout/list1"/>
    <dgm:cxn modelId="{0D7DEF30-7C75-4B92-94CF-A818AA4B097D}" type="presOf" srcId="{323125EB-970C-46C6-BE3E-B4463E3A38B1}" destId="{D7F09BAC-7434-4A3A-9862-4C3E80EF57E6}" srcOrd="0" destOrd="0" presId="urn:microsoft.com/office/officeart/2005/8/layout/list1"/>
    <dgm:cxn modelId="{D2F388D7-1464-4FC4-8A0B-C71AB810B1A6}" srcId="{4B9975BC-CF89-43E4-B061-6F3F6A46B8F5}" destId="{A797AEAB-29F7-4EAC-A490-5F8B4F11D799}" srcOrd="1" destOrd="0" parTransId="{6F6C09EE-71A3-4BF7-BE72-D33EF0C1F53E}" sibTransId="{3874FAC0-350B-4CBA-A890-B0A535FC5C32}"/>
    <dgm:cxn modelId="{A74C23AB-4264-4ABC-8B20-5B8122B56F9E}" type="presOf" srcId="{D8B9F947-1944-458C-8188-E2BC3E1A7A24}" destId="{0A2B1D98-8612-4A2E-8332-18A3D262EAB9}" srcOrd="0" destOrd="0" presId="urn:microsoft.com/office/officeart/2005/8/layout/list1"/>
    <dgm:cxn modelId="{5690E376-D02C-419E-86C0-519F15B6F8DE}" type="presOf" srcId="{A797AEAB-29F7-4EAC-A490-5F8B4F11D799}" destId="{61182532-BF9D-435F-88F5-C006CC49D420}" srcOrd="1" destOrd="0" presId="urn:microsoft.com/office/officeart/2005/8/layout/list1"/>
    <dgm:cxn modelId="{D3FA4CB4-DC49-4967-A162-E7F49AC29C0E}" srcId="{4B9975BC-CF89-43E4-B061-6F3F6A46B8F5}" destId="{B9535513-97B3-440D-9FD3-270AE0026C48}" srcOrd="2" destOrd="0" parTransId="{6793581C-D6FF-4E1B-8A9F-FD1CD8CE4968}" sibTransId="{8257595C-2479-494A-97F0-7642783284CC}"/>
    <dgm:cxn modelId="{726C1D5D-94FA-433F-A01D-F9DFF806A3B0}" srcId="{323125EB-970C-46C6-BE3E-B4463E3A38B1}" destId="{D8B9F947-1944-458C-8188-E2BC3E1A7A24}" srcOrd="0" destOrd="0" parTransId="{C7B240D5-E5D1-449A-B734-8F22520D7B87}" sibTransId="{234801A6-D8A4-45B4-BE38-DE405120A675}"/>
    <dgm:cxn modelId="{29ED23A9-4F6B-4C90-A8B7-4EB1E18F139F}" type="presOf" srcId="{B9535513-97B3-440D-9FD3-270AE0026C48}" destId="{EDAD7B75-7EC9-43D0-9776-4EE61606EA17}" srcOrd="1" destOrd="0" presId="urn:microsoft.com/office/officeart/2005/8/layout/list1"/>
    <dgm:cxn modelId="{079DFADC-FF24-4696-81B9-592E5981AA21}" type="presOf" srcId="{323125EB-970C-46C6-BE3E-B4463E3A38B1}" destId="{3319BA82-8BE2-46C1-8D5F-D5B08E06744B}" srcOrd="1" destOrd="0" presId="urn:microsoft.com/office/officeart/2005/8/layout/list1"/>
    <dgm:cxn modelId="{DA82B97B-F307-43F1-A12D-2485BC6AA1E3}" type="presOf" srcId="{A797AEAB-29F7-4EAC-A490-5F8B4F11D799}" destId="{CB14E2A7-B76E-4415-943B-64C25614E827}" srcOrd="0" destOrd="0" presId="urn:microsoft.com/office/officeart/2005/8/layout/list1"/>
    <dgm:cxn modelId="{069DC7C7-2835-465E-B6DD-D05FD092693E}" type="presParOf" srcId="{B3D9722B-AB2A-481F-B5A2-3F68A1647B06}" destId="{496D7E33-709B-4455-AD29-B1A6BFB522BE}" srcOrd="0" destOrd="0" presId="urn:microsoft.com/office/officeart/2005/8/layout/list1"/>
    <dgm:cxn modelId="{C02D4271-26C6-42F5-BA51-2F33A2B47859}" type="presParOf" srcId="{496D7E33-709B-4455-AD29-B1A6BFB522BE}" destId="{D7F09BAC-7434-4A3A-9862-4C3E80EF57E6}" srcOrd="0" destOrd="0" presId="urn:microsoft.com/office/officeart/2005/8/layout/list1"/>
    <dgm:cxn modelId="{8BC0E70C-1759-4B50-BD39-AC4E4B5E9F43}" type="presParOf" srcId="{496D7E33-709B-4455-AD29-B1A6BFB522BE}" destId="{3319BA82-8BE2-46C1-8D5F-D5B08E06744B}" srcOrd="1" destOrd="0" presId="urn:microsoft.com/office/officeart/2005/8/layout/list1"/>
    <dgm:cxn modelId="{EBD2A679-64F6-420B-A29E-37528F8FD7EA}" type="presParOf" srcId="{B3D9722B-AB2A-481F-B5A2-3F68A1647B06}" destId="{7841D23A-C140-4503-A70D-769C94ACA8FF}" srcOrd="1" destOrd="0" presId="urn:microsoft.com/office/officeart/2005/8/layout/list1"/>
    <dgm:cxn modelId="{926C37F2-79DE-462C-8CF2-C6ED8A3AE5EE}" type="presParOf" srcId="{B3D9722B-AB2A-481F-B5A2-3F68A1647B06}" destId="{0A2B1D98-8612-4A2E-8332-18A3D262EAB9}" srcOrd="2" destOrd="0" presId="urn:microsoft.com/office/officeart/2005/8/layout/list1"/>
    <dgm:cxn modelId="{F0D8152B-E40F-47AD-9F7F-36EB53F83B16}" type="presParOf" srcId="{B3D9722B-AB2A-481F-B5A2-3F68A1647B06}" destId="{157EA4DC-4AE9-43BD-87C7-D92F15D7F7B9}" srcOrd="3" destOrd="0" presId="urn:microsoft.com/office/officeart/2005/8/layout/list1"/>
    <dgm:cxn modelId="{AA38873B-4617-408E-827B-861DB018BB78}" type="presParOf" srcId="{B3D9722B-AB2A-481F-B5A2-3F68A1647B06}" destId="{994724DE-A989-40A0-8885-6C103F190A8E}" srcOrd="4" destOrd="0" presId="urn:microsoft.com/office/officeart/2005/8/layout/list1"/>
    <dgm:cxn modelId="{22C12165-272D-47C8-9869-986AD0C4CFFF}" type="presParOf" srcId="{994724DE-A989-40A0-8885-6C103F190A8E}" destId="{CB14E2A7-B76E-4415-943B-64C25614E827}" srcOrd="0" destOrd="0" presId="urn:microsoft.com/office/officeart/2005/8/layout/list1"/>
    <dgm:cxn modelId="{A66F2A94-E552-422E-8B58-058E5E7D83A1}" type="presParOf" srcId="{994724DE-A989-40A0-8885-6C103F190A8E}" destId="{61182532-BF9D-435F-88F5-C006CC49D420}" srcOrd="1" destOrd="0" presId="urn:microsoft.com/office/officeart/2005/8/layout/list1"/>
    <dgm:cxn modelId="{3BFD221B-E84C-46BD-8374-34470C1D1E1C}" type="presParOf" srcId="{B3D9722B-AB2A-481F-B5A2-3F68A1647B06}" destId="{995CD841-01A3-4F20-8D00-97D24C55AC99}" srcOrd="5" destOrd="0" presId="urn:microsoft.com/office/officeart/2005/8/layout/list1"/>
    <dgm:cxn modelId="{950CF9C7-AA7C-489A-9E3F-20023665789A}" type="presParOf" srcId="{B3D9722B-AB2A-481F-B5A2-3F68A1647B06}" destId="{891906E6-CD75-4C7E-9CD7-87912FBB5D3D}" srcOrd="6" destOrd="0" presId="urn:microsoft.com/office/officeart/2005/8/layout/list1"/>
    <dgm:cxn modelId="{D2A80C13-95A1-4733-89E4-F6E8627331FF}" type="presParOf" srcId="{B3D9722B-AB2A-481F-B5A2-3F68A1647B06}" destId="{5995E481-129B-4F15-B351-A02DDDCA278A}" srcOrd="7" destOrd="0" presId="urn:microsoft.com/office/officeart/2005/8/layout/list1"/>
    <dgm:cxn modelId="{630D5284-EA34-4A3A-9B94-AE256B240A6E}" type="presParOf" srcId="{B3D9722B-AB2A-481F-B5A2-3F68A1647B06}" destId="{8CF226CD-7D13-4B6C-BC5E-1FF5243D722F}" srcOrd="8" destOrd="0" presId="urn:microsoft.com/office/officeart/2005/8/layout/list1"/>
    <dgm:cxn modelId="{A2844E00-071F-43BE-A373-F7ADE6DFEC3D}" type="presParOf" srcId="{8CF226CD-7D13-4B6C-BC5E-1FF5243D722F}" destId="{2847F39C-4293-4A99-9E97-2BB9077BB7CF}" srcOrd="0" destOrd="0" presId="urn:microsoft.com/office/officeart/2005/8/layout/list1"/>
    <dgm:cxn modelId="{CB7F6CD0-452D-4D98-B1BC-A197E5CE3887}" type="presParOf" srcId="{8CF226CD-7D13-4B6C-BC5E-1FF5243D722F}" destId="{EDAD7B75-7EC9-43D0-9776-4EE61606EA17}" srcOrd="1" destOrd="0" presId="urn:microsoft.com/office/officeart/2005/8/layout/list1"/>
    <dgm:cxn modelId="{DCDC81B4-EDD0-46B1-90AE-99620F07CCD7}" type="presParOf" srcId="{B3D9722B-AB2A-481F-B5A2-3F68A1647B06}" destId="{66FF70E2-0865-490D-A3E8-57BF8117E0F5}" srcOrd="9" destOrd="0" presId="urn:microsoft.com/office/officeart/2005/8/layout/list1"/>
    <dgm:cxn modelId="{F7F59B2E-3915-48F6-9F49-9B47D2691155}" type="presParOf" srcId="{B3D9722B-AB2A-481F-B5A2-3F68A1647B06}" destId="{6A03A642-7944-4AD1-8853-00C6D397CA2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200FADA-3B4F-4D95-9068-7606333E5CAF}" type="doc">
      <dgm:prSet loTypeId="urn:microsoft.com/office/officeart/2005/8/layout/bList2" loCatId="list" qsTypeId="urn:microsoft.com/office/officeart/2005/8/quickstyle/simple1" qsCatId="simple" csTypeId="urn:microsoft.com/office/officeart/2005/8/colors/colorful5" csCatId="colorful" phldr="1"/>
      <dgm:spPr/>
    </dgm:pt>
    <dgm:pt modelId="{6377D128-E7BE-4F04-85F8-5B4A45331A31}">
      <dgm:prSet phldrT="[Text]" custT="1"/>
      <dgm:spPr/>
      <dgm:t>
        <a:bodyPr/>
        <a:lstStyle/>
        <a:p>
          <a:r>
            <a:rPr lang="hr-HR" sz="2400" dirty="0" smtClean="0"/>
            <a:t>Negativna predviđanja</a:t>
          </a:r>
          <a:endParaRPr lang="hr-HR" sz="2400" dirty="0"/>
        </a:p>
      </dgm:t>
    </dgm:pt>
    <dgm:pt modelId="{9F2AFB0F-EA9C-4038-B47F-5E77453F9CAB}" type="parTrans" cxnId="{48F71BC6-8625-4AFB-A6DE-6B1AFF1DC651}">
      <dgm:prSet/>
      <dgm:spPr/>
      <dgm:t>
        <a:bodyPr/>
        <a:lstStyle/>
        <a:p>
          <a:endParaRPr lang="hr-HR"/>
        </a:p>
      </dgm:t>
    </dgm:pt>
    <dgm:pt modelId="{0667AAA1-3811-4794-A690-6B407FD5D119}" type="sibTrans" cxnId="{48F71BC6-8625-4AFB-A6DE-6B1AFF1DC651}">
      <dgm:prSet/>
      <dgm:spPr/>
      <dgm:t>
        <a:bodyPr/>
        <a:lstStyle/>
        <a:p>
          <a:endParaRPr lang="hr-HR"/>
        </a:p>
      </dgm:t>
    </dgm:pt>
    <dgm:pt modelId="{287B7E5E-B6CF-4FE5-A16F-4252B5C92784}">
      <dgm:prSet phldrT="[Text]" custT="1"/>
      <dgm:spPr/>
      <dgm:t>
        <a:bodyPr/>
        <a:lstStyle/>
        <a:p>
          <a:r>
            <a:rPr lang="hr-HR" sz="2400" dirty="0" smtClean="0"/>
            <a:t>Perfekcionizam</a:t>
          </a:r>
          <a:endParaRPr lang="hr-HR" sz="2400" dirty="0"/>
        </a:p>
      </dgm:t>
    </dgm:pt>
    <dgm:pt modelId="{7B3CC7E7-FAF6-45C6-ACBF-7E847D4FD4C8}" type="parTrans" cxnId="{E5DB06FC-B4E6-45E3-8BD0-1D2C3C2F1DD8}">
      <dgm:prSet/>
      <dgm:spPr/>
      <dgm:t>
        <a:bodyPr/>
        <a:lstStyle/>
        <a:p>
          <a:endParaRPr lang="hr-HR"/>
        </a:p>
      </dgm:t>
    </dgm:pt>
    <dgm:pt modelId="{86F25DE4-B2C1-4094-907C-4C2ED2906881}" type="sibTrans" cxnId="{E5DB06FC-B4E6-45E3-8BD0-1D2C3C2F1DD8}">
      <dgm:prSet/>
      <dgm:spPr/>
      <dgm:t>
        <a:bodyPr/>
        <a:lstStyle/>
        <a:p>
          <a:endParaRPr lang="hr-HR"/>
        </a:p>
      </dgm:t>
    </dgm:pt>
    <dgm:pt modelId="{E9248933-C96F-4E40-B1AF-BFD2F4383F0A}">
      <dgm:prSet phldrT="[Text]" custT="1"/>
      <dgm:spPr/>
      <dgm:t>
        <a:bodyPr/>
        <a:lstStyle/>
        <a:p>
          <a:r>
            <a:rPr lang="hr-HR" sz="2400" dirty="0" smtClean="0"/>
            <a:t>Precjenjivanje zahtjevnosti zadaće</a:t>
          </a:r>
          <a:endParaRPr lang="hr-HR" sz="2400" dirty="0"/>
        </a:p>
      </dgm:t>
    </dgm:pt>
    <dgm:pt modelId="{E4ED5E82-BE63-42D8-859D-0650ED06BDF7}" type="parTrans" cxnId="{DA3B1264-216B-4E4F-84B5-EA6EFD3D3783}">
      <dgm:prSet/>
      <dgm:spPr/>
      <dgm:t>
        <a:bodyPr/>
        <a:lstStyle/>
        <a:p>
          <a:endParaRPr lang="hr-HR"/>
        </a:p>
      </dgm:t>
    </dgm:pt>
    <dgm:pt modelId="{5A2EFC77-30D9-4540-83BD-AA91D3CCFD5B}" type="sibTrans" cxnId="{DA3B1264-216B-4E4F-84B5-EA6EFD3D3783}">
      <dgm:prSet/>
      <dgm:spPr/>
      <dgm:t>
        <a:bodyPr/>
        <a:lstStyle/>
        <a:p>
          <a:endParaRPr lang="hr-HR"/>
        </a:p>
      </dgm:t>
    </dgm:pt>
    <dgm:pt modelId="{6EBDEA50-64CA-453C-A2D0-465CF37B2E37}">
      <dgm:prSet/>
      <dgm:spPr/>
      <dgm:t>
        <a:bodyPr/>
        <a:lstStyle/>
        <a:p>
          <a:endParaRPr lang="hr-HR" dirty="0"/>
        </a:p>
      </dgm:t>
    </dgm:pt>
    <dgm:pt modelId="{0F12FA7F-72D3-4192-B8D3-7A32AA887F69}" type="parTrans" cxnId="{6A8A5F89-2DB2-497F-95BB-BDE273758110}">
      <dgm:prSet/>
      <dgm:spPr/>
      <dgm:t>
        <a:bodyPr/>
        <a:lstStyle/>
        <a:p>
          <a:endParaRPr lang="hr-HR"/>
        </a:p>
      </dgm:t>
    </dgm:pt>
    <dgm:pt modelId="{13284DC1-969D-4B6F-9770-192E445B0029}" type="sibTrans" cxnId="{6A8A5F89-2DB2-497F-95BB-BDE273758110}">
      <dgm:prSet/>
      <dgm:spPr/>
      <dgm:t>
        <a:bodyPr/>
        <a:lstStyle/>
        <a:p>
          <a:endParaRPr lang="hr-HR"/>
        </a:p>
      </dgm:t>
    </dgm:pt>
    <dgm:pt modelId="{981374ED-1951-43F4-A180-4F2D99810E12}" type="pres">
      <dgm:prSet presAssocID="{E200FADA-3B4F-4D95-9068-7606333E5CAF}" presName="diagram" presStyleCnt="0">
        <dgm:presLayoutVars>
          <dgm:dir/>
          <dgm:animLvl val="lvl"/>
          <dgm:resizeHandles val="exact"/>
        </dgm:presLayoutVars>
      </dgm:prSet>
      <dgm:spPr/>
    </dgm:pt>
    <dgm:pt modelId="{8B8E7167-367A-479F-889F-1B09B1E4ECBF}" type="pres">
      <dgm:prSet presAssocID="{6377D128-E7BE-4F04-85F8-5B4A45331A31}" presName="compNode" presStyleCnt="0"/>
      <dgm:spPr/>
    </dgm:pt>
    <dgm:pt modelId="{1259B504-E572-47D9-8775-6BA9F7FE269F}" type="pres">
      <dgm:prSet presAssocID="{6377D128-E7BE-4F04-85F8-5B4A45331A31}" presName="childRect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BC94A36-77E9-4A51-9AF5-CAE82373E8CA}" type="pres">
      <dgm:prSet presAssocID="{6377D128-E7BE-4F04-85F8-5B4A45331A3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E00935D-F8E0-4C45-B296-05B6BA7351CE}" type="pres">
      <dgm:prSet presAssocID="{6377D128-E7BE-4F04-85F8-5B4A45331A31}" presName="parentRect" presStyleLbl="alignNode1" presStyleIdx="0" presStyleCnt="3"/>
      <dgm:spPr/>
      <dgm:t>
        <a:bodyPr/>
        <a:lstStyle/>
        <a:p>
          <a:endParaRPr lang="hr-HR"/>
        </a:p>
      </dgm:t>
    </dgm:pt>
    <dgm:pt modelId="{653D5EB8-007D-46BD-A0E3-25805F43C2B9}" type="pres">
      <dgm:prSet presAssocID="{6377D128-E7BE-4F04-85F8-5B4A45331A31}" presName="adorn" presStyleLbl="fgAccFollowNode1" presStyleIdx="0" presStyleCnt="3"/>
      <dgm:spPr/>
    </dgm:pt>
    <dgm:pt modelId="{6FF0B1AA-3FE8-4473-9959-B6B4284C7F40}" type="pres">
      <dgm:prSet presAssocID="{0667AAA1-3811-4794-A690-6B407FD5D119}" presName="sibTrans" presStyleLbl="sibTrans2D1" presStyleIdx="0" presStyleCnt="0"/>
      <dgm:spPr/>
      <dgm:t>
        <a:bodyPr/>
        <a:lstStyle/>
        <a:p>
          <a:endParaRPr lang="hr-HR"/>
        </a:p>
      </dgm:t>
    </dgm:pt>
    <dgm:pt modelId="{06E2BCB2-BB4E-460A-98B5-6E39C35FE3EF}" type="pres">
      <dgm:prSet presAssocID="{287B7E5E-B6CF-4FE5-A16F-4252B5C92784}" presName="compNode" presStyleCnt="0"/>
      <dgm:spPr/>
    </dgm:pt>
    <dgm:pt modelId="{050BBBF2-28F6-4A08-91A5-6FF6DDB6955D}" type="pres">
      <dgm:prSet presAssocID="{287B7E5E-B6CF-4FE5-A16F-4252B5C92784}" presName="childRect" presStyleLbl="bgAcc1" presStyleIdx="1" presStyleCnt="3">
        <dgm:presLayoutVars>
          <dgm:bulletEnabled val="1"/>
        </dgm:presLayoutVars>
      </dgm:prSet>
      <dgm:spPr/>
    </dgm:pt>
    <dgm:pt modelId="{1BDACD7F-A6DC-4A83-8B49-7A6C54E9FBDB}" type="pres">
      <dgm:prSet presAssocID="{287B7E5E-B6CF-4FE5-A16F-4252B5C92784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CBDD35C-D2CB-4C7B-BA23-61BE34A9F060}" type="pres">
      <dgm:prSet presAssocID="{287B7E5E-B6CF-4FE5-A16F-4252B5C92784}" presName="parentRect" presStyleLbl="alignNode1" presStyleIdx="1" presStyleCnt="3"/>
      <dgm:spPr/>
      <dgm:t>
        <a:bodyPr/>
        <a:lstStyle/>
        <a:p>
          <a:endParaRPr lang="hr-HR"/>
        </a:p>
      </dgm:t>
    </dgm:pt>
    <dgm:pt modelId="{A39F779D-21EB-47CC-AF71-EC37D11057CB}" type="pres">
      <dgm:prSet presAssocID="{287B7E5E-B6CF-4FE5-A16F-4252B5C92784}" presName="adorn" presStyleLbl="fgAccFollowNode1" presStyleIdx="1" presStyleCnt="3"/>
      <dgm:spPr/>
    </dgm:pt>
    <dgm:pt modelId="{6EEE7D93-AAE3-4772-B351-BE2027C5D89D}" type="pres">
      <dgm:prSet presAssocID="{86F25DE4-B2C1-4094-907C-4C2ED2906881}" presName="sibTrans" presStyleLbl="sibTrans2D1" presStyleIdx="0" presStyleCnt="0"/>
      <dgm:spPr/>
      <dgm:t>
        <a:bodyPr/>
        <a:lstStyle/>
        <a:p>
          <a:endParaRPr lang="hr-HR"/>
        </a:p>
      </dgm:t>
    </dgm:pt>
    <dgm:pt modelId="{275DAC73-9538-4030-82EC-4654D9AF2CFB}" type="pres">
      <dgm:prSet presAssocID="{E9248933-C96F-4E40-B1AF-BFD2F4383F0A}" presName="compNode" presStyleCnt="0"/>
      <dgm:spPr/>
    </dgm:pt>
    <dgm:pt modelId="{E0DA2159-2DD9-432B-A905-CD641A144D94}" type="pres">
      <dgm:prSet presAssocID="{E9248933-C96F-4E40-B1AF-BFD2F4383F0A}" presName="childRect" presStyleLbl="bgAcc1" presStyleIdx="2" presStyleCnt="3">
        <dgm:presLayoutVars>
          <dgm:bulletEnabled val="1"/>
        </dgm:presLayoutVars>
      </dgm:prSet>
      <dgm:spPr/>
    </dgm:pt>
    <dgm:pt modelId="{54FCE7C4-E263-4C2B-B252-F1465185D4D9}" type="pres">
      <dgm:prSet presAssocID="{E9248933-C96F-4E40-B1AF-BFD2F4383F0A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B6A4CB5-77A5-4648-9482-F38905CBC6B1}" type="pres">
      <dgm:prSet presAssocID="{E9248933-C96F-4E40-B1AF-BFD2F4383F0A}" presName="parentRect" presStyleLbl="alignNode1" presStyleIdx="2" presStyleCnt="3"/>
      <dgm:spPr/>
      <dgm:t>
        <a:bodyPr/>
        <a:lstStyle/>
        <a:p>
          <a:endParaRPr lang="hr-HR"/>
        </a:p>
      </dgm:t>
    </dgm:pt>
    <dgm:pt modelId="{735B4440-D147-4194-9844-8951C49467F6}" type="pres">
      <dgm:prSet presAssocID="{E9248933-C96F-4E40-B1AF-BFD2F4383F0A}" presName="adorn" presStyleLbl="fgAccFollowNode1" presStyleIdx="2" presStyleCnt="3"/>
      <dgm:spPr/>
    </dgm:pt>
  </dgm:ptLst>
  <dgm:cxnLst>
    <dgm:cxn modelId="{5FDC07C3-306D-487D-AF89-8931EDAEBC37}" type="presOf" srcId="{86F25DE4-B2C1-4094-907C-4C2ED2906881}" destId="{6EEE7D93-AAE3-4772-B351-BE2027C5D89D}" srcOrd="0" destOrd="0" presId="urn:microsoft.com/office/officeart/2005/8/layout/bList2"/>
    <dgm:cxn modelId="{2B9CB989-6728-405B-8C4D-425031CA902F}" type="presOf" srcId="{0667AAA1-3811-4794-A690-6B407FD5D119}" destId="{6FF0B1AA-3FE8-4473-9959-B6B4284C7F40}" srcOrd="0" destOrd="0" presId="urn:microsoft.com/office/officeart/2005/8/layout/bList2"/>
    <dgm:cxn modelId="{A5CC05DF-7523-4470-BA72-58B585A88741}" type="presOf" srcId="{6EBDEA50-64CA-453C-A2D0-465CF37B2E37}" destId="{1259B504-E572-47D9-8775-6BA9F7FE269F}" srcOrd="0" destOrd="0" presId="urn:microsoft.com/office/officeart/2005/8/layout/bList2"/>
    <dgm:cxn modelId="{E5DB06FC-B4E6-45E3-8BD0-1D2C3C2F1DD8}" srcId="{E200FADA-3B4F-4D95-9068-7606333E5CAF}" destId="{287B7E5E-B6CF-4FE5-A16F-4252B5C92784}" srcOrd="1" destOrd="0" parTransId="{7B3CC7E7-FAF6-45C6-ACBF-7E847D4FD4C8}" sibTransId="{86F25DE4-B2C1-4094-907C-4C2ED2906881}"/>
    <dgm:cxn modelId="{DA3B1264-216B-4E4F-84B5-EA6EFD3D3783}" srcId="{E200FADA-3B4F-4D95-9068-7606333E5CAF}" destId="{E9248933-C96F-4E40-B1AF-BFD2F4383F0A}" srcOrd="2" destOrd="0" parTransId="{E4ED5E82-BE63-42D8-859D-0650ED06BDF7}" sibTransId="{5A2EFC77-30D9-4540-83BD-AA91D3CCFD5B}"/>
    <dgm:cxn modelId="{9050BD71-40CD-444D-8054-4E9F1175D172}" type="presOf" srcId="{E9248933-C96F-4E40-B1AF-BFD2F4383F0A}" destId="{6B6A4CB5-77A5-4648-9482-F38905CBC6B1}" srcOrd="1" destOrd="0" presId="urn:microsoft.com/office/officeart/2005/8/layout/bList2"/>
    <dgm:cxn modelId="{27DBDA9C-F852-4142-9030-5CD8E6A4BC3C}" type="presOf" srcId="{6377D128-E7BE-4F04-85F8-5B4A45331A31}" destId="{5BC94A36-77E9-4A51-9AF5-CAE82373E8CA}" srcOrd="0" destOrd="0" presId="urn:microsoft.com/office/officeart/2005/8/layout/bList2"/>
    <dgm:cxn modelId="{EB9AF43A-7760-4EC6-B8CE-9F80A864E568}" type="presOf" srcId="{287B7E5E-B6CF-4FE5-A16F-4252B5C92784}" destId="{1BDACD7F-A6DC-4A83-8B49-7A6C54E9FBDB}" srcOrd="0" destOrd="0" presId="urn:microsoft.com/office/officeart/2005/8/layout/bList2"/>
    <dgm:cxn modelId="{14A82743-B659-48AE-B5C3-45151D2DFB25}" type="presOf" srcId="{E9248933-C96F-4E40-B1AF-BFD2F4383F0A}" destId="{54FCE7C4-E263-4C2B-B252-F1465185D4D9}" srcOrd="0" destOrd="0" presId="urn:microsoft.com/office/officeart/2005/8/layout/bList2"/>
    <dgm:cxn modelId="{78AB0BF4-5445-4C12-A95A-A3DA5D9BC09A}" type="presOf" srcId="{287B7E5E-B6CF-4FE5-A16F-4252B5C92784}" destId="{7CBDD35C-D2CB-4C7B-BA23-61BE34A9F060}" srcOrd="1" destOrd="0" presId="urn:microsoft.com/office/officeart/2005/8/layout/bList2"/>
    <dgm:cxn modelId="{BA76B7A9-3525-403A-86A7-4A4E5A2C9701}" type="presOf" srcId="{6377D128-E7BE-4F04-85F8-5B4A45331A31}" destId="{9E00935D-F8E0-4C45-B296-05B6BA7351CE}" srcOrd="1" destOrd="0" presId="urn:microsoft.com/office/officeart/2005/8/layout/bList2"/>
    <dgm:cxn modelId="{76A49061-C97D-4B76-A38E-2B55188DCE96}" type="presOf" srcId="{E200FADA-3B4F-4D95-9068-7606333E5CAF}" destId="{981374ED-1951-43F4-A180-4F2D99810E12}" srcOrd="0" destOrd="0" presId="urn:microsoft.com/office/officeart/2005/8/layout/bList2"/>
    <dgm:cxn modelId="{6A8A5F89-2DB2-497F-95BB-BDE273758110}" srcId="{6377D128-E7BE-4F04-85F8-5B4A45331A31}" destId="{6EBDEA50-64CA-453C-A2D0-465CF37B2E37}" srcOrd="0" destOrd="0" parTransId="{0F12FA7F-72D3-4192-B8D3-7A32AA887F69}" sibTransId="{13284DC1-969D-4B6F-9770-192E445B0029}"/>
    <dgm:cxn modelId="{48F71BC6-8625-4AFB-A6DE-6B1AFF1DC651}" srcId="{E200FADA-3B4F-4D95-9068-7606333E5CAF}" destId="{6377D128-E7BE-4F04-85F8-5B4A45331A31}" srcOrd="0" destOrd="0" parTransId="{9F2AFB0F-EA9C-4038-B47F-5E77453F9CAB}" sibTransId="{0667AAA1-3811-4794-A690-6B407FD5D119}"/>
    <dgm:cxn modelId="{F4C62A41-2473-4DB5-94F9-863932D38692}" type="presParOf" srcId="{981374ED-1951-43F4-A180-4F2D99810E12}" destId="{8B8E7167-367A-479F-889F-1B09B1E4ECBF}" srcOrd="0" destOrd="0" presId="urn:microsoft.com/office/officeart/2005/8/layout/bList2"/>
    <dgm:cxn modelId="{A3B0B11D-CEE2-4084-900A-BE29E12C8A71}" type="presParOf" srcId="{8B8E7167-367A-479F-889F-1B09B1E4ECBF}" destId="{1259B504-E572-47D9-8775-6BA9F7FE269F}" srcOrd="0" destOrd="0" presId="urn:microsoft.com/office/officeart/2005/8/layout/bList2"/>
    <dgm:cxn modelId="{809F87D9-8C61-4E4E-BBBA-93D60D7A369A}" type="presParOf" srcId="{8B8E7167-367A-479F-889F-1B09B1E4ECBF}" destId="{5BC94A36-77E9-4A51-9AF5-CAE82373E8CA}" srcOrd="1" destOrd="0" presId="urn:microsoft.com/office/officeart/2005/8/layout/bList2"/>
    <dgm:cxn modelId="{EDE10F18-23ED-43D0-AD40-6A7607C8F7F1}" type="presParOf" srcId="{8B8E7167-367A-479F-889F-1B09B1E4ECBF}" destId="{9E00935D-F8E0-4C45-B296-05B6BA7351CE}" srcOrd="2" destOrd="0" presId="urn:microsoft.com/office/officeart/2005/8/layout/bList2"/>
    <dgm:cxn modelId="{B9D9BD9E-3160-4391-8387-E503ED518877}" type="presParOf" srcId="{8B8E7167-367A-479F-889F-1B09B1E4ECBF}" destId="{653D5EB8-007D-46BD-A0E3-25805F43C2B9}" srcOrd="3" destOrd="0" presId="urn:microsoft.com/office/officeart/2005/8/layout/bList2"/>
    <dgm:cxn modelId="{16B83599-C87B-4F5F-8FDD-B1FA1DAA92B9}" type="presParOf" srcId="{981374ED-1951-43F4-A180-4F2D99810E12}" destId="{6FF0B1AA-3FE8-4473-9959-B6B4284C7F40}" srcOrd="1" destOrd="0" presId="urn:microsoft.com/office/officeart/2005/8/layout/bList2"/>
    <dgm:cxn modelId="{96F2B8F1-A360-4642-9825-90A52160E6DF}" type="presParOf" srcId="{981374ED-1951-43F4-A180-4F2D99810E12}" destId="{06E2BCB2-BB4E-460A-98B5-6E39C35FE3EF}" srcOrd="2" destOrd="0" presId="urn:microsoft.com/office/officeart/2005/8/layout/bList2"/>
    <dgm:cxn modelId="{70E39D13-F1BC-412D-B957-ED024B0243BC}" type="presParOf" srcId="{06E2BCB2-BB4E-460A-98B5-6E39C35FE3EF}" destId="{050BBBF2-28F6-4A08-91A5-6FF6DDB6955D}" srcOrd="0" destOrd="0" presId="urn:microsoft.com/office/officeart/2005/8/layout/bList2"/>
    <dgm:cxn modelId="{F71F9361-A4C3-4F03-BAC5-5EE88E8FD699}" type="presParOf" srcId="{06E2BCB2-BB4E-460A-98B5-6E39C35FE3EF}" destId="{1BDACD7F-A6DC-4A83-8B49-7A6C54E9FBDB}" srcOrd="1" destOrd="0" presId="urn:microsoft.com/office/officeart/2005/8/layout/bList2"/>
    <dgm:cxn modelId="{167CA0F9-AA54-4D24-BB5C-DD68B828DBC2}" type="presParOf" srcId="{06E2BCB2-BB4E-460A-98B5-6E39C35FE3EF}" destId="{7CBDD35C-D2CB-4C7B-BA23-61BE34A9F060}" srcOrd="2" destOrd="0" presId="urn:microsoft.com/office/officeart/2005/8/layout/bList2"/>
    <dgm:cxn modelId="{691DC675-EADB-4BCB-BC62-78D97492C6C2}" type="presParOf" srcId="{06E2BCB2-BB4E-460A-98B5-6E39C35FE3EF}" destId="{A39F779D-21EB-47CC-AF71-EC37D11057CB}" srcOrd="3" destOrd="0" presId="urn:microsoft.com/office/officeart/2005/8/layout/bList2"/>
    <dgm:cxn modelId="{849D89E3-504F-475E-ACC4-310A6FF65A00}" type="presParOf" srcId="{981374ED-1951-43F4-A180-4F2D99810E12}" destId="{6EEE7D93-AAE3-4772-B351-BE2027C5D89D}" srcOrd="3" destOrd="0" presId="urn:microsoft.com/office/officeart/2005/8/layout/bList2"/>
    <dgm:cxn modelId="{A5361171-197E-47C7-A241-48591DC0F608}" type="presParOf" srcId="{981374ED-1951-43F4-A180-4F2D99810E12}" destId="{275DAC73-9538-4030-82EC-4654D9AF2CFB}" srcOrd="4" destOrd="0" presId="urn:microsoft.com/office/officeart/2005/8/layout/bList2"/>
    <dgm:cxn modelId="{393F6311-8778-4673-A6FC-5B921966F973}" type="presParOf" srcId="{275DAC73-9538-4030-82EC-4654D9AF2CFB}" destId="{E0DA2159-2DD9-432B-A905-CD641A144D94}" srcOrd="0" destOrd="0" presId="urn:microsoft.com/office/officeart/2005/8/layout/bList2"/>
    <dgm:cxn modelId="{5FE9C60E-A4D9-4543-B6EB-B46D99EB3285}" type="presParOf" srcId="{275DAC73-9538-4030-82EC-4654D9AF2CFB}" destId="{54FCE7C4-E263-4C2B-B252-F1465185D4D9}" srcOrd="1" destOrd="0" presId="urn:microsoft.com/office/officeart/2005/8/layout/bList2"/>
    <dgm:cxn modelId="{58B7074D-5864-4C54-A574-D233216E04BF}" type="presParOf" srcId="{275DAC73-9538-4030-82EC-4654D9AF2CFB}" destId="{6B6A4CB5-77A5-4648-9482-F38905CBC6B1}" srcOrd="2" destOrd="0" presId="urn:microsoft.com/office/officeart/2005/8/layout/bList2"/>
    <dgm:cxn modelId="{59EFF8E4-0DB3-450F-863D-4C3BB974D960}" type="presParOf" srcId="{275DAC73-9538-4030-82EC-4654D9AF2CFB}" destId="{735B4440-D147-4194-9844-8951C49467F6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BF9B77-3E93-4719-980B-D97BE3A1D39C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D788A-DF74-48E2-AC37-08A482EE75E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81055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D788A-DF74-48E2-AC37-08A482EE75E5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3628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D788A-DF74-48E2-AC37-08A482EE75E5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922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5715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4659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316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66957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07429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342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9634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9432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20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5257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602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33CFEF-B843-4FEC-A860-73912E54E54B}" type="datetimeFigureOut">
              <a:rPr lang="hr-HR" smtClean="0"/>
              <a:t>16.11.2018.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EF70C-6C12-4FF7-9A19-7A7A330E389A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22973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7692" y="1632502"/>
            <a:ext cx="9144000" cy="2387600"/>
          </a:xfrm>
        </p:spPr>
        <p:txBody>
          <a:bodyPr>
            <a:normAutofit/>
          </a:bodyPr>
          <a:lstStyle/>
          <a:p>
            <a:r>
              <a:rPr lang="hr-HR" sz="4400" dirty="0" smtClean="0">
                <a:latin typeface="+mn-lt"/>
              </a:rPr>
              <a:t>Što reći klijentu koji nije obavio domaću zadaću?</a:t>
            </a:r>
            <a:endParaRPr lang="hr-HR" sz="4400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8400" y="4780598"/>
            <a:ext cx="9144000" cy="1655762"/>
          </a:xfrm>
        </p:spPr>
        <p:txBody>
          <a:bodyPr>
            <a:normAutofit lnSpcReduction="10000"/>
          </a:bodyPr>
          <a:lstStyle/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sz="1800" dirty="0" smtClean="0"/>
              <a:t>Marina Vlaić, mag.psih.</a:t>
            </a:r>
            <a:endParaRPr lang="hr-HR" sz="1800" dirty="0"/>
          </a:p>
        </p:txBody>
      </p:sp>
      <p:pic>
        <p:nvPicPr>
          <p:cNvPr id="2050" name="Picture 2" descr="https://www.theskylineview.com/wp-content/uploads/2018/04/homeworkcartoon-637x900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822825" cy="6814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1008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1378" t="6846" r="-1378" b="-6846"/>
          <a:stretch/>
        </p:blipFill>
        <p:spPr>
          <a:xfrm>
            <a:off x="3712999" y="3261643"/>
            <a:ext cx="4191748" cy="3374357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4238" y="237456"/>
            <a:ext cx="10515600" cy="6048375"/>
          </a:xfrm>
        </p:spPr>
        <p:txBody>
          <a:bodyPr/>
          <a:lstStyle/>
          <a:p>
            <a:pPr marL="0" indent="0">
              <a:buNone/>
            </a:pPr>
            <a:r>
              <a:rPr lang="hr-HR" sz="2400" u="sng" dirty="0" smtClean="0"/>
              <a:t>zadaća može aktivirati neka od sljedećih vjerovanja</a:t>
            </a:r>
            <a:r>
              <a:rPr lang="hr-HR" sz="2400" dirty="0" smtClean="0"/>
              <a:t>:</a:t>
            </a:r>
          </a:p>
          <a:p>
            <a:pPr marL="0" indent="0">
              <a:buNone/>
            </a:pPr>
            <a:endParaRPr lang="hr-HR" sz="2400" dirty="0" smtClean="0"/>
          </a:p>
          <a:p>
            <a:r>
              <a:rPr lang="hr-HR" sz="2400" dirty="0" smtClean="0"/>
              <a:t>ja sam neadekvatan/bespomoćan/nekompetentna</a:t>
            </a:r>
          </a:p>
          <a:p>
            <a:r>
              <a:rPr lang="hr-HR" sz="2400" dirty="0" smtClean="0"/>
              <a:t>izvršavanje zadaće znači da sam nepotpun</a:t>
            </a:r>
          </a:p>
          <a:p>
            <a:r>
              <a:rPr lang="hr-HR" sz="2400" dirty="0" smtClean="0"/>
              <a:t>ne bih se trebao toliko truditi da bi se osjećao bolje</a:t>
            </a:r>
          </a:p>
          <a:p>
            <a:r>
              <a:rPr lang="hr-HR" sz="2400" dirty="0" smtClean="0"/>
              <a:t>moj me terapeut pokušava kontrolirati</a:t>
            </a:r>
          </a:p>
          <a:p>
            <a:r>
              <a:rPr lang="hr-HR" sz="2400" dirty="0" smtClean="0"/>
              <a:t>ako budem razmišljao o svojim problemima, osjećat ću se sve lošije</a:t>
            </a:r>
          </a:p>
          <a:p>
            <a:pPr marL="0" indent="0"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61199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600" b="1" dirty="0" smtClean="0"/>
              <a:t>Perfekcionizam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podsjetiti da ne treba težiti savršenstvu</a:t>
            </a:r>
          </a:p>
          <a:p>
            <a:r>
              <a:rPr lang="hr-HR" sz="2400" dirty="0" smtClean="0"/>
              <a:t>zadaća koja uključuju pogrešku</a:t>
            </a:r>
          </a:p>
          <a:p>
            <a:pPr marL="0" indent="0" algn="ctr">
              <a:buNone/>
            </a:pPr>
            <a:r>
              <a:rPr lang="hr-HR" sz="2400" dirty="0" smtClean="0"/>
              <a:t>(neuredan rukopis, zadaća napisana u 10 minuta,gramatičke pogreške, nedovršena zadaća…)</a:t>
            </a:r>
          </a:p>
          <a:p>
            <a:pPr marL="0" indent="0" algn="ctr">
              <a:buNone/>
            </a:pPr>
            <a:endParaRPr lang="hr-H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8286" y="3180639"/>
            <a:ext cx="2985276" cy="3477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70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2680" y="-285115"/>
            <a:ext cx="10515600" cy="1325563"/>
          </a:xfrm>
        </p:spPr>
        <p:txBody>
          <a:bodyPr/>
          <a:lstStyle/>
          <a:p>
            <a:r>
              <a:rPr lang="hr-HR" dirty="0" smtClean="0"/>
              <a:t>Psihološki problemi maskirani u praktične</a:t>
            </a:r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505" y="722094"/>
            <a:ext cx="10185856" cy="630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2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Problemi vezani uz terapeutove misli</a:t>
            </a:r>
            <a:endParaRPr lang="hr-H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52647" y="1278732"/>
            <a:ext cx="5157787" cy="823912"/>
          </a:xfrm>
        </p:spPr>
        <p:txBody>
          <a:bodyPr/>
          <a:lstStyle/>
          <a:p>
            <a:r>
              <a:rPr lang="hr-HR" dirty="0" smtClean="0"/>
              <a:t>Tipične disfunkcionalne pretpostavke:</a:t>
            </a:r>
            <a:endParaRPr lang="hr-HR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252647" y="2348565"/>
            <a:ext cx="5744928" cy="4206240"/>
          </a:xfrm>
        </p:spPr>
        <p:txBody>
          <a:bodyPr>
            <a:normAutofit fontScale="85000" lnSpcReduction="20000"/>
          </a:bodyPr>
          <a:lstStyle/>
          <a:p>
            <a:r>
              <a:rPr lang="hr-HR" dirty="0"/>
              <a:t>p</a:t>
            </a:r>
            <a:r>
              <a:rPr lang="hr-HR" dirty="0" smtClean="0"/>
              <a:t>ovrijedit ću ga ako budem istraživao razloge neizvršenja zadaće</a:t>
            </a:r>
          </a:p>
          <a:p>
            <a:r>
              <a:rPr lang="hr-HR" dirty="0"/>
              <a:t>n</a:t>
            </a:r>
            <a:r>
              <a:rPr lang="hr-HR" dirty="0" smtClean="0"/>
              <a:t>aljutit će se ako mu se suprostavim</a:t>
            </a:r>
          </a:p>
          <a:p>
            <a:r>
              <a:rPr lang="hr-HR" dirty="0"/>
              <a:t>u</a:t>
            </a:r>
            <a:r>
              <a:rPr lang="hr-HR" dirty="0" smtClean="0"/>
              <a:t>vrijedit će se ako mu predložim praćenje praćenje i bilježenje zadaća</a:t>
            </a:r>
          </a:p>
          <a:p>
            <a:r>
              <a:rPr lang="hr-HR" dirty="0"/>
              <a:t>o</a:t>
            </a:r>
            <a:r>
              <a:rPr lang="hr-HR" dirty="0" smtClean="0"/>
              <a:t>n ustvari i ne treba raditi zadaću kako bi se osjećao bolje</a:t>
            </a:r>
          </a:p>
          <a:p>
            <a:r>
              <a:rPr lang="hr-HR" dirty="0"/>
              <a:t>s</a:t>
            </a:r>
            <a:r>
              <a:rPr lang="hr-HR" dirty="0" smtClean="0"/>
              <a:t>ada je preopterećen drugim stvarima</a:t>
            </a:r>
          </a:p>
          <a:p>
            <a:r>
              <a:rPr lang="hr-HR" dirty="0"/>
              <a:t>p</a:t>
            </a:r>
            <a:r>
              <a:rPr lang="hr-HR" dirty="0" smtClean="0"/>
              <a:t>reviše je pasivno agresivan da bi radio zadaću</a:t>
            </a:r>
          </a:p>
          <a:p>
            <a:r>
              <a:rPr lang="hr-HR" dirty="0"/>
              <a:t>p</a:t>
            </a:r>
            <a:r>
              <a:rPr lang="hr-HR" dirty="0" smtClean="0"/>
              <a:t>reviše je nježan da bi se izložio anksioznoj situaciji</a:t>
            </a:r>
            <a:endParaRPr lang="hr-H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6509084" y="1273970"/>
            <a:ext cx="5183188" cy="823912"/>
          </a:xfrm>
        </p:spPr>
        <p:txBody>
          <a:bodyPr/>
          <a:lstStyle/>
          <a:p>
            <a:r>
              <a:rPr lang="hr-HR" dirty="0" smtClean="0"/>
              <a:t>Rješenja:</a:t>
            </a:r>
            <a:endParaRPr lang="hr-HR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6245994" y="2348565"/>
            <a:ext cx="5946006" cy="2358615"/>
          </a:xfrm>
        </p:spPr>
        <p:txBody>
          <a:bodyPr>
            <a:normAutofit/>
          </a:bodyPr>
          <a:lstStyle/>
          <a:p>
            <a:r>
              <a:rPr lang="hr-HR" sz="2400" dirty="0"/>
              <a:t>b</a:t>
            </a:r>
            <a:r>
              <a:rPr lang="hr-HR" sz="2400" dirty="0" smtClean="0"/>
              <a:t>ihevioralni eksperiment</a:t>
            </a:r>
          </a:p>
          <a:p>
            <a:r>
              <a:rPr lang="hr-HR" sz="2400" dirty="0"/>
              <a:t>k</a:t>
            </a:r>
            <a:r>
              <a:rPr lang="hr-HR" sz="2400" dirty="0" smtClean="0"/>
              <a:t>onzultiranje sa supervizorom i/ili kolegom</a:t>
            </a:r>
          </a:p>
          <a:p>
            <a:r>
              <a:rPr lang="hr-HR" sz="2400" dirty="0"/>
              <a:t>p</a:t>
            </a:r>
            <a:r>
              <a:rPr lang="hr-HR" sz="2400" dirty="0" smtClean="0"/>
              <a:t>odsjetiti se (karticom za suočavanje</a:t>
            </a:r>
            <a:r>
              <a:rPr lang="hr-HR" sz="2400" dirty="0" smtClean="0">
                <a:sym typeface="Wingdings" panose="05000000000000000000" pitchFamily="2" charset="2"/>
              </a:rPr>
              <a:t>): dopuštajući pacijentu izbjegavanje zadaće ne činim mu uslugu niti povećavam izglede za dostizanje ciljeva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9536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Zaključno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hr-HR" sz="2400" dirty="0" smtClean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 I terapeut i klijent moraju zadaću tretirati kao izuzetno bitan dio terapije. 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hr-HR" sz="2400" dirty="0" smtClean="0">
              <a:latin typeface="Malgun Gothic Semilight" panose="020B0502040204020203" pitchFamily="34" charset="-128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hr-HR" sz="2400" dirty="0" smtClean="0">
                <a:latin typeface="Malgun Gothic Semilight" panose="020B0502040204020203" pitchFamily="34" charset="-128"/>
                <a:ea typeface="Malgun Gothic Semilight" panose="020B0502040204020203" pitchFamily="34" charset="-128"/>
                <a:cs typeface="Malgun Gothic Semilight" panose="020B0502040204020203" pitchFamily="34" charset="-128"/>
              </a:rPr>
              <a:t> Domaća zadaća, pravilno zadana i urađena, ubrzava napredak i omogućava pacijentu uvježbavanje terapijskih tehnika koje će mu trebati kad terapija završi. </a:t>
            </a:r>
            <a:endParaRPr lang="hr-HR" sz="2400" dirty="0">
              <a:latin typeface="Malgun Gothic Semilight" panose="020B0502040204020203" pitchFamily="34" charset="-128"/>
              <a:ea typeface="Malgun Gothic Semilight" panose="020B0502040204020203" pitchFamily="34" charset="-128"/>
              <a:cs typeface="Malgun Gothic Semilight" panose="020B0502040204020203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368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8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862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833887"/>
              </p:ext>
            </p:extLst>
          </p:nvPr>
        </p:nvGraphicFramePr>
        <p:xfrm>
          <a:off x="173255" y="-298383"/>
          <a:ext cx="11733195" cy="6217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&quot;No&quot; Symbol 5"/>
          <p:cNvSpPr/>
          <p:nvPr/>
        </p:nvSpPr>
        <p:spPr>
          <a:xfrm>
            <a:off x="5755907" y="1530416"/>
            <a:ext cx="606392" cy="721895"/>
          </a:xfrm>
          <a:prstGeom prst="noSmoking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186" y="0"/>
            <a:ext cx="10515600" cy="1325563"/>
          </a:xfrm>
        </p:spPr>
        <p:txBody>
          <a:bodyPr/>
          <a:lstStyle/>
          <a:p>
            <a:r>
              <a:rPr lang="hr-HR" dirty="0" smtClean="0"/>
              <a:t>1) Praktični problemi</a:t>
            </a:r>
            <a:endParaRPr lang="hr-HR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2483988"/>
              </p:ext>
            </p:extLst>
          </p:nvPr>
        </p:nvGraphicFramePr>
        <p:xfrm>
          <a:off x="423510" y="452387"/>
          <a:ext cx="13148111" cy="6641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959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 b="4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u="sng" dirty="0" smtClean="0"/>
              <a:t>Izvršavanje zadaće u posljednjem trenutku</a:t>
            </a:r>
            <a:endParaRPr lang="hr-HR" sz="36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o</a:t>
            </a:r>
            <a:r>
              <a:rPr lang="hr-HR" sz="2400" dirty="0" smtClean="0"/>
              <a:t>bazrivo podsjećanje na benefite</a:t>
            </a:r>
          </a:p>
          <a:p>
            <a:r>
              <a:rPr lang="hr-HR" sz="2400" dirty="0"/>
              <a:t>u</a:t>
            </a:r>
            <a:r>
              <a:rPr lang="hr-HR" sz="2400" dirty="0" smtClean="0"/>
              <a:t>koliko su uzrok neodgovarajuća vjerovanja potrebno ih je identificirati i promijeniti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Horizontal Scroll 3"/>
          <p:cNvSpPr/>
          <p:nvPr/>
        </p:nvSpPr>
        <p:spPr>
          <a:xfrm>
            <a:off x="1280160" y="3493971"/>
            <a:ext cx="9288379" cy="1020277"/>
          </a:xfrm>
          <a:prstGeom prst="horizontalScroll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‘</a:t>
            </a:r>
            <a:r>
              <a:rPr lang="hr-HR" sz="2000" i="1" dirty="0" smtClean="0">
                <a:solidFill>
                  <a:schemeClr val="bg2">
                    <a:lumMod val="50000"/>
                  </a:schemeClr>
                </a:solidFill>
              </a:rPr>
              <a:t>’’Ako se usmjerim na problem, a ne skrenem pažnju, samo ću se gore osjećati’’</a:t>
            </a:r>
            <a:endParaRPr lang="hr-HR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1280159" y="4835467"/>
            <a:ext cx="9288379" cy="1020277"/>
          </a:xfrm>
          <a:prstGeom prst="horizontalScroll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 smtClean="0">
                <a:solidFill>
                  <a:schemeClr val="bg2">
                    <a:lumMod val="50000"/>
                  </a:schemeClr>
                </a:solidFill>
              </a:rPr>
              <a:t>‘</a:t>
            </a:r>
            <a:r>
              <a:rPr lang="hr-HR" sz="2000" i="1" dirty="0" smtClean="0">
                <a:solidFill>
                  <a:schemeClr val="bg2">
                    <a:lumMod val="50000"/>
                  </a:schemeClr>
                </a:solidFill>
              </a:rPr>
              <a:t>’Zašto se truditi kada se ionako ništa ne može promijeniti?’’</a:t>
            </a:r>
            <a:endParaRPr lang="hr-HR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972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8" t="15264" r="5771" b="-1775"/>
          <a:stretch/>
        </p:blipFill>
        <p:spPr>
          <a:xfrm>
            <a:off x="2396691" y="2723949"/>
            <a:ext cx="5696552" cy="42206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196" y="-173890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b="1" dirty="0" smtClean="0"/>
              <a:t>Zaboravljanje objašnjenja za zadaću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5577" y="988227"/>
            <a:ext cx="10515600" cy="4351338"/>
          </a:xfrm>
        </p:spPr>
        <p:txBody>
          <a:bodyPr/>
          <a:lstStyle/>
          <a:p>
            <a:r>
              <a:rPr lang="hr-HR" sz="2400" dirty="0"/>
              <a:t>k</a:t>
            </a:r>
            <a:r>
              <a:rPr lang="hr-HR" sz="2400" dirty="0" smtClean="0"/>
              <a:t>lijent zaboravlja svrhu zadaće</a:t>
            </a:r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Horizontal Scroll 3"/>
          <p:cNvSpPr/>
          <p:nvPr/>
        </p:nvSpPr>
        <p:spPr>
          <a:xfrm>
            <a:off x="1011455" y="1405289"/>
            <a:ext cx="9288379" cy="1020277"/>
          </a:xfrm>
          <a:prstGeom prst="horizontalScroll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‘</a:t>
            </a:r>
            <a:r>
              <a:rPr lang="hr-HR" sz="2000" i="1" dirty="0" smtClean="0">
                <a:solidFill>
                  <a:schemeClr val="bg2">
                    <a:lumMod val="50000"/>
                  </a:schemeClr>
                </a:solidFill>
              </a:rPr>
              <a:t>’’Recimo da ne vježbate svoje vježbe relaksacije oko 3 tjedna, zatim doživite stresan tjedan. Koliko će tada biti korisne uvježbane vještine?’’</a:t>
            </a:r>
            <a:endParaRPr lang="hr-HR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49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/>
              <a:t>Neorganiziranost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400" dirty="0"/>
              <a:t>k</a:t>
            </a:r>
            <a:r>
              <a:rPr lang="hr-HR" sz="2400" dirty="0" smtClean="0"/>
              <a:t>orištenje podsjetnika, kalendara, rokovnika</a:t>
            </a:r>
          </a:p>
          <a:p>
            <a:r>
              <a:rPr lang="hr-HR" sz="2400" dirty="0"/>
              <a:t>k</a:t>
            </a:r>
            <a:r>
              <a:rPr lang="hr-HR" sz="2400" dirty="0" smtClean="0"/>
              <a:t>ontaktiranje terapeutovog ureda s ciljem ostavljanja poruke po izvršenju zadaće → činjenica da terapeut očekuje poruku može biti motivacijski faktor</a:t>
            </a:r>
          </a:p>
          <a:p>
            <a:endParaRPr lang="hr-HR" sz="2400" dirty="0" smtClean="0"/>
          </a:p>
          <a:p>
            <a:pPr marL="0" indent="0">
              <a:buNone/>
            </a:pPr>
            <a:endParaRPr lang="hr-HR" sz="2400" dirty="0"/>
          </a:p>
          <a:p>
            <a:pPr marL="0" indent="0">
              <a:buNone/>
            </a:pPr>
            <a:endParaRPr lang="hr-HR" sz="2400" dirty="0" smtClean="0"/>
          </a:p>
          <a:p>
            <a:endParaRPr lang="hr-H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939" y="3342021"/>
            <a:ext cx="2990850" cy="267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63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059" y="0"/>
            <a:ext cx="10515600" cy="1325563"/>
          </a:xfrm>
        </p:spPr>
        <p:txBody>
          <a:bodyPr>
            <a:normAutofit/>
          </a:bodyPr>
          <a:lstStyle/>
          <a:p>
            <a:r>
              <a:rPr lang="hr-HR" sz="3600" b="1" dirty="0" smtClean="0"/>
              <a:t>Teškoće sa zadaćom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3446" y="1106905"/>
            <a:ext cx="10515600" cy="4800550"/>
          </a:xfrm>
        </p:spPr>
        <p:txBody>
          <a:bodyPr/>
          <a:lstStyle/>
          <a:p>
            <a:r>
              <a:rPr lang="hr-HR" sz="2400" dirty="0" smtClean="0"/>
              <a:t>zadaća je preteška i/ili loše osmišljena</a:t>
            </a:r>
          </a:p>
          <a:p>
            <a:r>
              <a:rPr lang="hr-HR" sz="2400" dirty="0" smtClean="0"/>
              <a:t>nužno je pružiti objašnjenje klijentu</a:t>
            </a:r>
          </a:p>
          <a:p>
            <a:pPr marL="0" indent="0">
              <a:buNone/>
            </a:pPr>
            <a:endParaRPr lang="hr-HR" dirty="0">
              <a:solidFill>
                <a:srgbClr val="FF000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54642806"/>
              </p:ext>
            </p:extLst>
          </p:nvPr>
        </p:nvGraphicFramePr>
        <p:xfrm>
          <a:off x="1589237" y="2002055"/>
          <a:ext cx="10207325" cy="47260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267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Psihološki problemi</a:t>
            </a:r>
            <a:endParaRPr lang="hr-H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445972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47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79" y="-210467"/>
            <a:ext cx="10515600" cy="1167607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 smtClean="0">
                <a:latin typeface="+mn-lt"/>
              </a:rPr>
              <a:t>Negativna predviđanja</a:t>
            </a:r>
            <a:endParaRPr lang="hr-HR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189" y="828537"/>
            <a:ext cx="10515600" cy="4839335"/>
          </a:xfrm>
        </p:spPr>
        <p:txBody>
          <a:bodyPr>
            <a:normAutofit/>
          </a:bodyPr>
          <a:lstStyle/>
          <a:p>
            <a:r>
              <a:rPr lang="hr-HR" sz="2400" dirty="0"/>
              <a:t>u</a:t>
            </a:r>
            <a:r>
              <a:rPr lang="hr-HR" sz="2400" dirty="0" smtClean="0"/>
              <a:t>čestala pojava kod depresivnih klijenata</a:t>
            </a:r>
          </a:p>
          <a:p>
            <a:r>
              <a:rPr lang="hr-HR" sz="2400" dirty="0"/>
              <a:t>p</a:t>
            </a:r>
            <a:r>
              <a:rPr lang="hr-HR" sz="2400" dirty="0" smtClean="0"/>
              <a:t>otrebno je identificirati disfunkcionalne misli koje ometaju izvršenje zadaće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sz="2400" dirty="0">
                <a:solidFill>
                  <a:srgbClr val="FF0000"/>
                </a:solidFill>
              </a:rPr>
              <a:t>z</a:t>
            </a:r>
            <a:r>
              <a:rPr lang="hr-HR" sz="2400" dirty="0" smtClean="0">
                <a:solidFill>
                  <a:srgbClr val="FF0000"/>
                </a:solidFill>
              </a:rPr>
              <a:t>apisati zaključke</a:t>
            </a:r>
          </a:p>
          <a:p>
            <a:pPr marL="0" indent="0">
              <a:buNone/>
            </a:pPr>
            <a:endParaRPr lang="hr-HR" sz="2400" dirty="0">
              <a:solidFill>
                <a:srgbClr val="FF0000"/>
              </a:solidFill>
            </a:endParaRPr>
          </a:p>
          <a:p>
            <a:endParaRPr lang="hr-HR" dirty="0" smtClean="0"/>
          </a:p>
          <a:p>
            <a:endParaRPr lang="hr-HR" dirty="0" smtClean="0"/>
          </a:p>
          <a:p>
            <a:pPr marL="0" indent="0">
              <a:buNone/>
            </a:pPr>
            <a:endParaRPr lang="hr-HR" dirty="0" smtClean="0"/>
          </a:p>
        </p:txBody>
      </p:sp>
      <p:sp>
        <p:nvSpPr>
          <p:cNvPr id="4" name="Horizontal Scroll 3"/>
          <p:cNvSpPr/>
          <p:nvPr/>
        </p:nvSpPr>
        <p:spPr>
          <a:xfrm>
            <a:off x="1320800" y="2057915"/>
            <a:ext cx="9288379" cy="1020277"/>
          </a:xfrm>
          <a:prstGeom prst="horizontalScroll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‘</a:t>
            </a:r>
            <a:r>
              <a:rPr lang="hr-HR" sz="2000" i="1" dirty="0" smtClean="0">
                <a:solidFill>
                  <a:schemeClr val="bg2">
                    <a:lumMod val="50000"/>
                  </a:schemeClr>
                </a:solidFill>
              </a:rPr>
              <a:t>’’Čini se da ste se osjećali prilično loše, nije ni čudno što ste imali teškoće. Kako bi ste ideju (da se nećete moći koncentrirati na brošuru o depresiji) testirali’’</a:t>
            </a:r>
            <a:endParaRPr lang="hr-HR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57651" y="3501704"/>
            <a:ext cx="2875280" cy="7112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 </a:t>
            </a:r>
            <a:r>
              <a:rPr lang="hr-HR" sz="2000" dirty="0" smtClean="0"/>
              <a:t>- </a:t>
            </a:r>
          </a:p>
          <a:p>
            <a:pPr algn="ctr"/>
            <a:r>
              <a:rPr lang="hr-HR" sz="2000" dirty="0" smtClean="0">
                <a:solidFill>
                  <a:schemeClr val="bg2">
                    <a:lumMod val="75000"/>
                  </a:schemeClr>
                </a:solidFill>
              </a:rPr>
              <a:t>-</a:t>
            </a:r>
            <a:r>
              <a:rPr lang="hr-HR" sz="2000" dirty="0" smtClean="0"/>
              <a:t> </a:t>
            </a:r>
            <a:r>
              <a:rPr lang="hr-HR" sz="2000" dirty="0" smtClean="0">
                <a:solidFill>
                  <a:schemeClr val="bg2">
                    <a:lumMod val="75000"/>
                  </a:schemeClr>
                </a:solidFill>
              </a:rPr>
              <a:t>uspješan ishod -</a:t>
            </a:r>
          </a:p>
          <a:p>
            <a:pPr algn="ctr"/>
            <a:endParaRPr lang="hr-HR" dirty="0"/>
          </a:p>
        </p:txBody>
      </p:sp>
      <p:sp>
        <p:nvSpPr>
          <p:cNvPr id="6" name="Rounded Rectangle 5"/>
          <p:cNvSpPr/>
          <p:nvPr/>
        </p:nvSpPr>
        <p:spPr>
          <a:xfrm>
            <a:off x="6217920" y="3507828"/>
            <a:ext cx="2682240" cy="711200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 smtClean="0"/>
              <a:t>- </a:t>
            </a:r>
            <a:r>
              <a:rPr lang="hr-HR" sz="2000" dirty="0" smtClean="0">
                <a:solidFill>
                  <a:schemeClr val="bg2">
                    <a:lumMod val="75000"/>
                  </a:schemeClr>
                </a:solidFill>
              </a:rPr>
              <a:t>neuspješan ishod </a:t>
            </a:r>
            <a:r>
              <a:rPr lang="hr-HR" sz="2000" dirty="0" smtClean="0"/>
              <a:t>- </a:t>
            </a:r>
            <a:endParaRPr lang="hr-HR" sz="2000" dirty="0"/>
          </a:p>
        </p:txBody>
      </p:sp>
      <p:cxnSp>
        <p:nvCxnSpPr>
          <p:cNvPr id="8" name="Straight Connector 7"/>
          <p:cNvCxnSpPr>
            <a:stCxn id="4" idx="2"/>
          </p:cNvCxnSpPr>
          <p:nvPr/>
        </p:nvCxnSpPr>
        <p:spPr>
          <a:xfrm flipH="1">
            <a:off x="4389120" y="2950657"/>
            <a:ext cx="1575870" cy="530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4" idx="2"/>
          </p:cNvCxnSpPr>
          <p:nvPr/>
        </p:nvCxnSpPr>
        <p:spPr>
          <a:xfrm>
            <a:off x="5964990" y="2950657"/>
            <a:ext cx="1594050" cy="530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Wave 10"/>
          <p:cNvSpPr/>
          <p:nvPr/>
        </p:nvSpPr>
        <p:spPr>
          <a:xfrm>
            <a:off x="8717280" y="3975497"/>
            <a:ext cx="2688389" cy="929164"/>
          </a:xfrm>
          <a:prstGeom prst="wav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dirty="0">
                <a:solidFill>
                  <a:srgbClr val="FF0000"/>
                </a:solidFill>
              </a:rPr>
              <a:t>p</a:t>
            </a:r>
            <a:r>
              <a:rPr lang="hr-HR" sz="2000" dirty="0" smtClean="0">
                <a:solidFill>
                  <a:srgbClr val="FF0000"/>
                </a:solidFill>
              </a:rPr>
              <a:t>ojednostavniti zadatke</a:t>
            </a:r>
            <a:endParaRPr lang="hr-HR" sz="2000" dirty="0">
              <a:solidFill>
                <a:srgbClr val="FF0000"/>
              </a:solidFill>
            </a:endParaRPr>
          </a:p>
        </p:txBody>
      </p:sp>
      <p:cxnSp>
        <p:nvCxnSpPr>
          <p:cNvPr id="13" name="Straight Arrow Connector 12"/>
          <p:cNvCxnSpPr>
            <a:stCxn id="5" idx="2"/>
          </p:cNvCxnSpPr>
          <p:nvPr/>
        </p:nvCxnSpPr>
        <p:spPr>
          <a:xfrm flipH="1">
            <a:off x="2173171" y="4212904"/>
            <a:ext cx="1722120" cy="48768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93579" y="5603416"/>
            <a:ext cx="11885061" cy="921885"/>
          </a:xfrm>
          <a:prstGeom prst="round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hr-HR" sz="2000" i="1" dirty="0" smtClean="0">
                <a:solidFill>
                  <a:schemeClr val="bg2">
                    <a:lumMod val="50000"/>
                  </a:schemeClr>
                </a:solidFill>
              </a:rPr>
              <a:t>‘’Ponekad su moje misli netočne i mogu postići mnogo više nego što i mislim. Sljedeći put kada se budem osjećala beznadno, provest ću eksperiment kako bih testirala svoje ideje’’.</a:t>
            </a:r>
            <a:endParaRPr lang="hr-HR" sz="2000" i="1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457651" y="5151120"/>
            <a:ext cx="0" cy="516752"/>
          </a:xfrm>
          <a:prstGeom prst="straightConnector1">
            <a:avLst/>
          </a:prstGeom>
          <a:ln w="57150">
            <a:solidFill>
              <a:schemeClr val="accent6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81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527</Words>
  <Application>Microsoft Office PowerPoint</Application>
  <PresentationFormat>Widescreen</PresentationFormat>
  <Paragraphs>88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Malgun Gothic Semilight</vt:lpstr>
      <vt:lpstr>Arial</vt:lpstr>
      <vt:lpstr>Calibri</vt:lpstr>
      <vt:lpstr>Calibri Light</vt:lpstr>
      <vt:lpstr>Wingdings</vt:lpstr>
      <vt:lpstr>Office Theme</vt:lpstr>
      <vt:lpstr>Što reći klijentu koji nije obavio domaću zadaću?</vt:lpstr>
      <vt:lpstr>PowerPoint Presentation</vt:lpstr>
      <vt:lpstr>1) Praktični problemi</vt:lpstr>
      <vt:lpstr>Izvršavanje zadaće u posljednjem trenutku</vt:lpstr>
      <vt:lpstr>Zaboravljanje objašnjenja za zadaću</vt:lpstr>
      <vt:lpstr>Neorganiziranost</vt:lpstr>
      <vt:lpstr>Teškoće sa zadaćom</vt:lpstr>
      <vt:lpstr>Psihološki problemi</vt:lpstr>
      <vt:lpstr>Negativna predviđanja</vt:lpstr>
      <vt:lpstr>PowerPoint Presentation</vt:lpstr>
      <vt:lpstr>Perfekcionizam</vt:lpstr>
      <vt:lpstr>Psihološki problemi maskirani u praktične</vt:lpstr>
      <vt:lpstr>Problemi vezani uz terapeutove misli</vt:lpstr>
      <vt:lpstr>Zaključno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Što reći klijentu koji nije obavio prvu domaću zadaću?</dc:title>
  <dc:creator>Marina</dc:creator>
  <cp:lastModifiedBy>Marina</cp:lastModifiedBy>
  <cp:revision>39</cp:revision>
  <dcterms:created xsi:type="dcterms:W3CDTF">2018-10-27T13:15:52Z</dcterms:created>
  <dcterms:modified xsi:type="dcterms:W3CDTF">2018-11-15T23:14:30Z</dcterms:modified>
</cp:coreProperties>
</file>