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72" r:id="rId7"/>
    <p:sldId id="261" r:id="rId8"/>
    <p:sldId id="262" r:id="rId9"/>
    <p:sldId id="263" r:id="rId10"/>
    <p:sldId id="264" r:id="rId11"/>
    <p:sldId id="265" r:id="rId12"/>
    <p:sldId id="271" r:id="rId13"/>
    <p:sldId id="266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3B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103" d="100"/>
          <a:sy n="103" d="100"/>
        </p:scale>
        <p:origin x="21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F58909-8682-4320-B62E-4163D073F66D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7503C97-FB5F-481A-99E3-9D61D2419846}">
      <dgm:prSet phldrT="[Text]" custT="1"/>
      <dgm:spPr/>
      <dgm:t>
        <a:bodyPr/>
        <a:lstStyle/>
        <a:p>
          <a:r>
            <a:rPr lang="hr-HR" sz="1600" dirty="0" smtClean="0"/>
            <a:t>BKT fokus: </a:t>
          </a:r>
          <a:endParaRPr lang="hr-HR" sz="1600" dirty="0"/>
        </a:p>
      </dgm:t>
    </dgm:pt>
    <dgm:pt modelId="{70452DE1-C45F-4B25-9CB7-629458F04F38}" type="parTrans" cxnId="{8F400FD5-5CF2-4FC5-8C2D-AB30A1109BCB}">
      <dgm:prSet/>
      <dgm:spPr/>
      <dgm:t>
        <a:bodyPr/>
        <a:lstStyle/>
        <a:p>
          <a:endParaRPr lang="hr-HR" sz="1600"/>
        </a:p>
      </dgm:t>
    </dgm:pt>
    <dgm:pt modelId="{3C3FABCB-3846-453E-ADD0-9BAB2E6B651E}" type="sibTrans" cxnId="{8F400FD5-5CF2-4FC5-8C2D-AB30A1109BCB}">
      <dgm:prSet/>
      <dgm:spPr/>
      <dgm:t>
        <a:bodyPr/>
        <a:lstStyle/>
        <a:p>
          <a:endParaRPr lang="hr-HR" sz="1600"/>
        </a:p>
      </dgm:t>
    </dgm:pt>
    <dgm:pt modelId="{B806997F-F083-435A-AE66-25C92836C82D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percepcija i misli o prijetnjama i frustracijama</a:t>
          </a:r>
        </a:p>
      </dgm:t>
    </dgm:pt>
    <dgm:pt modelId="{3F43CEA7-0026-4CE9-AB98-BD661DF1A74A}" type="parTrans" cxnId="{5405E01F-47EB-4098-BC1F-A03269FB6E7B}">
      <dgm:prSet/>
      <dgm:spPr/>
      <dgm:t>
        <a:bodyPr/>
        <a:lstStyle/>
        <a:p>
          <a:endParaRPr lang="hr-HR" sz="1600"/>
        </a:p>
      </dgm:t>
    </dgm:pt>
    <dgm:pt modelId="{7DD03279-4979-47F9-8001-18AFD89668B3}" type="sibTrans" cxnId="{5405E01F-47EB-4098-BC1F-A03269FB6E7B}">
      <dgm:prSet/>
      <dgm:spPr/>
      <dgm:t>
        <a:bodyPr/>
        <a:lstStyle/>
        <a:p>
          <a:endParaRPr lang="hr-HR" sz="1600"/>
        </a:p>
      </dgm:t>
    </dgm:pt>
    <dgm:pt modelId="{A1B39F8A-18A5-4209-ACE5-D259CAE5E862}">
      <dgm:prSet phldrT="[Text]" custT="1"/>
      <dgm:spPr/>
      <dgm:t>
        <a:bodyPr/>
        <a:lstStyle/>
        <a:p>
          <a:r>
            <a:rPr lang="hr-HR" sz="1600" dirty="0" smtClean="0"/>
            <a:t>Uporište BKT tehnika</a:t>
          </a:r>
          <a:endParaRPr lang="hr-HR" sz="1600" dirty="0"/>
        </a:p>
      </dgm:t>
    </dgm:pt>
    <dgm:pt modelId="{ABF2AF57-DCE6-4C7F-9DB6-F46EE347E014}" type="parTrans" cxnId="{C1AA4D93-0052-4904-8EE1-8B54BD0E34A1}">
      <dgm:prSet/>
      <dgm:spPr/>
      <dgm:t>
        <a:bodyPr/>
        <a:lstStyle/>
        <a:p>
          <a:endParaRPr lang="hr-HR" sz="1600"/>
        </a:p>
      </dgm:t>
    </dgm:pt>
    <dgm:pt modelId="{25EA963D-4A37-48E4-A60C-E4CC4AE2933D}" type="sibTrans" cxnId="{C1AA4D93-0052-4904-8EE1-8B54BD0E34A1}">
      <dgm:prSet/>
      <dgm:spPr/>
      <dgm:t>
        <a:bodyPr/>
        <a:lstStyle/>
        <a:p>
          <a:endParaRPr lang="hr-HR" sz="1600"/>
        </a:p>
      </dgm:t>
    </dgm:pt>
    <dgm:pt modelId="{2E6F589F-2EE3-4256-BA13-B3B718762796}">
      <dgm:prSet phldrT="[Text]"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s agresivnom djecom je u </a:t>
          </a:r>
          <a:r>
            <a:rPr lang="hr-HR" sz="1600" i="1" dirty="0" smtClean="0"/>
            <a:t>socijalno-kognitivnom modelu</a:t>
          </a:r>
          <a:r>
            <a:rPr lang="hr-HR" sz="1600" dirty="0" smtClean="0"/>
            <a:t>, a koji se temelji na teorijama socijalnog učenja i razvoju dječjih samoregulacijskih procesa</a:t>
          </a:r>
        </a:p>
        <a:p>
          <a:pPr marL="57150" lvl="1" indent="0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hr-HR" sz="1600" dirty="0"/>
        </a:p>
      </dgm:t>
    </dgm:pt>
    <dgm:pt modelId="{7A76E1A3-98FA-4F1A-B6E1-09CF6C569A29}" type="parTrans" cxnId="{E74EF96F-4C99-4796-AC13-7B849E14BA20}">
      <dgm:prSet/>
      <dgm:spPr/>
      <dgm:t>
        <a:bodyPr/>
        <a:lstStyle/>
        <a:p>
          <a:endParaRPr lang="hr-HR" sz="1600"/>
        </a:p>
      </dgm:t>
    </dgm:pt>
    <dgm:pt modelId="{54DE2194-A5AB-400F-9B20-B2133382BA8C}" type="sibTrans" cxnId="{E74EF96F-4C99-4796-AC13-7B849E14BA20}">
      <dgm:prSet/>
      <dgm:spPr/>
      <dgm:t>
        <a:bodyPr/>
        <a:lstStyle/>
        <a:p>
          <a:endParaRPr lang="hr-HR" sz="1600"/>
        </a:p>
      </dgm:t>
    </dgm:pt>
    <dgm:pt modelId="{7BD1B8B7-EFA8-4BBB-822F-0D7DAA8B3174}">
      <dgm:prSet custT="1"/>
      <dgm:spPr/>
      <dgm:t>
        <a:bodyPr/>
        <a:lstStyle/>
        <a:p>
          <a:r>
            <a:rPr lang="hr-HR" sz="1600" dirty="0" smtClean="0"/>
            <a:t>Usmjerenost u tehnikama BKT: </a:t>
          </a:r>
          <a:endParaRPr lang="hr-HR" sz="1600" dirty="0"/>
        </a:p>
      </dgm:t>
    </dgm:pt>
    <dgm:pt modelId="{9453EE0C-BBC3-4AF4-9770-45641B510931}" type="parTrans" cxnId="{2021E35B-FDD1-4E0C-9376-83CD7BE53D8D}">
      <dgm:prSet/>
      <dgm:spPr/>
      <dgm:t>
        <a:bodyPr/>
        <a:lstStyle/>
        <a:p>
          <a:endParaRPr lang="hr-HR" sz="1600"/>
        </a:p>
      </dgm:t>
    </dgm:pt>
    <dgm:pt modelId="{DB89AF08-7EA8-4159-B899-62BD30DC1A88}" type="sibTrans" cxnId="{2021E35B-FDD1-4E0C-9376-83CD7BE53D8D}">
      <dgm:prSet/>
      <dgm:spPr/>
      <dgm:t>
        <a:bodyPr/>
        <a:lstStyle/>
        <a:p>
          <a:endParaRPr lang="hr-HR" sz="1600"/>
        </a:p>
      </dgm:t>
    </dgm:pt>
    <dgm:pt modelId="{EF21A049-943B-4FBD-8429-BD7D0804B328}">
      <dgm:prSet custT="1"/>
      <dgm:spPr/>
      <dgm:t>
        <a:bodyPr/>
        <a:lstStyle/>
        <a:p>
          <a:r>
            <a:rPr lang="hr-HR" sz="1600" dirty="0" smtClean="0"/>
            <a:t>Tehnike i ciljevi BKT: </a:t>
          </a:r>
          <a:endParaRPr lang="hr-HR" sz="1600" dirty="0"/>
        </a:p>
      </dgm:t>
    </dgm:pt>
    <dgm:pt modelId="{F5E72516-04B2-4183-BEB3-68E2B88A1B67}" type="parTrans" cxnId="{8CD080B6-4ACF-437F-A9F0-3ED53AEDC459}">
      <dgm:prSet/>
      <dgm:spPr/>
      <dgm:t>
        <a:bodyPr/>
        <a:lstStyle/>
        <a:p>
          <a:endParaRPr lang="hr-HR" sz="1600"/>
        </a:p>
      </dgm:t>
    </dgm:pt>
    <dgm:pt modelId="{4F498E1B-E473-4DAC-826A-7817F096D3F4}" type="sibTrans" cxnId="{8CD080B6-4ACF-437F-A9F0-3ED53AEDC459}">
      <dgm:prSet/>
      <dgm:spPr/>
      <dgm:t>
        <a:bodyPr/>
        <a:lstStyle/>
        <a:p>
          <a:endParaRPr lang="hr-HR" sz="1600"/>
        </a:p>
      </dgm:t>
    </dgm:pt>
    <dgm:pt modelId="{718AD99D-A0EC-4E3D-9826-08B563CE0862}">
      <dgm:prSet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deficiti i distorzije u kognitivnoj obradi događaja, regulacija emocija (ljutnja)</a:t>
          </a:r>
        </a:p>
        <a:p>
          <a:pPr marL="285750" lvl="1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hr-HR" sz="1600" dirty="0"/>
        </a:p>
      </dgm:t>
    </dgm:pt>
    <dgm:pt modelId="{1780585D-B932-4D96-A748-9E454FA2F2E0}" type="parTrans" cxnId="{58177B80-6B05-4449-8EFF-C63DFD7D228E}">
      <dgm:prSet/>
      <dgm:spPr/>
      <dgm:t>
        <a:bodyPr/>
        <a:lstStyle/>
        <a:p>
          <a:endParaRPr lang="hr-HR" sz="1600"/>
        </a:p>
      </dgm:t>
    </dgm:pt>
    <dgm:pt modelId="{D4715DBF-3021-49E4-98A4-1D3DF4FCA5CA}" type="sibTrans" cxnId="{58177B80-6B05-4449-8EFF-C63DFD7D228E}">
      <dgm:prSet/>
      <dgm:spPr/>
      <dgm:t>
        <a:bodyPr/>
        <a:lstStyle/>
        <a:p>
          <a:endParaRPr lang="hr-HR" sz="1600"/>
        </a:p>
      </dgm:t>
    </dgm:pt>
    <dgm:pt modelId="{C54A0147-203A-4252-977F-EC853B2D6C21}">
      <dgm:prSet custT="1"/>
      <dgm:spPr/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400" dirty="0" smtClean="0"/>
            <a:t>na nedostatak dječje samoregulacije, obradi društvenih sukoba te uključivanje roditeljskih i ostalih društvenih čimbenika koji utječu na disfunkcionalne kognitivno-afektivne procese.</a:t>
          </a:r>
        </a:p>
        <a:p>
          <a:pPr marL="285750" lvl="1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hr-HR" sz="1600" dirty="0"/>
        </a:p>
      </dgm:t>
    </dgm:pt>
    <dgm:pt modelId="{F3DC99DD-B41E-4C9E-9FCB-1E00A7FE3EF2}" type="parTrans" cxnId="{8B4732BB-56B2-4D66-BD74-DDA81DF01367}">
      <dgm:prSet/>
      <dgm:spPr/>
      <dgm:t>
        <a:bodyPr/>
        <a:lstStyle/>
        <a:p>
          <a:endParaRPr lang="hr-HR" sz="1600"/>
        </a:p>
      </dgm:t>
    </dgm:pt>
    <dgm:pt modelId="{9EE6EB7A-480E-48E5-9710-D9CE89DC75A2}" type="sibTrans" cxnId="{8B4732BB-56B2-4D66-BD74-DDA81DF01367}">
      <dgm:prSet/>
      <dgm:spPr/>
      <dgm:t>
        <a:bodyPr/>
        <a:lstStyle/>
        <a:p>
          <a:endParaRPr lang="hr-HR" sz="1600"/>
        </a:p>
      </dgm:t>
    </dgm:pt>
    <dgm:pt modelId="{48BC2EDF-0A43-49C8-BB10-3D3BC6271BDC}" type="pres">
      <dgm:prSet presAssocID="{30F58909-8682-4320-B62E-4163D073F66D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34B56AB7-C9D4-4D42-AC94-FA81096FEC11}" type="pres">
      <dgm:prSet presAssocID="{17503C97-FB5F-481A-99E3-9D61D2419846}" presName="linNode" presStyleCnt="0"/>
      <dgm:spPr/>
    </dgm:pt>
    <dgm:pt modelId="{40E046AA-A17B-48D2-8E68-2900BA76683E}" type="pres">
      <dgm:prSet presAssocID="{17503C97-FB5F-481A-99E3-9D61D2419846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53DB133-9450-45F7-AC63-8037BF62AC22}" type="pres">
      <dgm:prSet presAssocID="{17503C97-FB5F-481A-99E3-9D61D2419846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71C9DD9-8ACE-4293-AF42-5F747D7073A6}" type="pres">
      <dgm:prSet presAssocID="{3C3FABCB-3846-453E-ADD0-9BAB2E6B651E}" presName="spacing" presStyleCnt="0"/>
      <dgm:spPr/>
    </dgm:pt>
    <dgm:pt modelId="{860F617E-ABE2-44B4-B000-387CE8564D8B}" type="pres">
      <dgm:prSet presAssocID="{EF21A049-943B-4FBD-8429-BD7D0804B328}" presName="linNode" presStyleCnt="0"/>
      <dgm:spPr/>
    </dgm:pt>
    <dgm:pt modelId="{6DEE0D96-FA86-4021-85FC-E01815648631}" type="pres">
      <dgm:prSet presAssocID="{EF21A049-943B-4FBD-8429-BD7D0804B328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3D552E-97C0-4807-964A-1889863B4F1B}" type="pres">
      <dgm:prSet presAssocID="{EF21A049-943B-4FBD-8429-BD7D0804B328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17536B4-4FD7-4F0F-A522-91B3EE355B30}" type="pres">
      <dgm:prSet presAssocID="{4F498E1B-E473-4DAC-826A-7817F096D3F4}" presName="spacing" presStyleCnt="0"/>
      <dgm:spPr/>
    </dgm:pt>
    <dgm:pt modelId="{816FA3C2-0228-4353-A85F-E0D835011F10}" type="pres">
      <dgm:prSet presAssocID="{7BD1B8B7-EFA8-4BBB-822F-0D7DAA8B3174}" presName="linNode" presStyleCnt="0"/>
      <dgm:spPr/>
    </dgm:pt>
    <dgm:pt modelId="{8235C04C-8A90-451C-B9C8-6166544DA821}" type="pres">
      <dgm:prSet presAssocID="{7BD1B8B7-EFA8-4BBB-822F-0D7DAA8B3174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137985F-E1FF-4919-99E5-52922D309E80}" type="pres">
      <dgm:prSet presAssocID="{7BD1B8B7-EFA8-4BBB-822F-0D7DAA8B3174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C52965E-DFF8-45DE-9C20-BA51CCE4D0BF}" type="pres">
      <dgm:prSet presAssocID="{DB89AF08-7EA8-4159-B899-62BD30DC1A88}" presName="spacing" presStyleCnt="0"/>
      <dgm:spPr/>
    </dgm:pt>
    <dgm:pt modelId="{CC82502F-9F13-4277-BB4A-3202CE95BC2E}" type="pres">
      <dgm:prSet presAssocID="{A1B39F8A-18A5-4209-ACE5-D259CAE5E862}" presName="linNode" presStyleCnt="0"/>
      <dgm:spPr/>
    </dgm:pt>
    <dgm:pt modelId="{23F6D070-6770-4302-B3AC-A3610E798364}" type="pres">
      <dgm:prSet presAssocID="{A1B39F8A-18A5-4209-ACE5-D259CAE5E862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DC30E3E-4803-4B87-811F-EA6AE43E3A7E}" type="pres">
      <dgm:prSet presAssocID="{A1B39F8A-18A5-4209-ACE5-D259CAE5E862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8177B80-6B05-4449-8EFF-C63DFD7D228E}" srcId="{EF21A049-943B-4FBD-8429-BD7D0804B328}" destId="{718AD99D-A0EC-4E3D-9826-08B563CE0862}" srcOrd="0" destOrd="0" parTransId="{1780585D-B932-4D96-A748-9E454FA2F2E0}" sibTransId="{D4715DBF-3021-49E4-98A4-1D3DF4FCA5CA}"/>
    <dgm:cxn modelId="{A1C5FE40-32D6-47B8-A53C-80ADC06CCDAF}" type="presOf" srcId="{17503C97-FB5F-481A-99E3-9D61D2419846}" destId="{40E046AA-A17B-48D2-8E68-2900BA76683E}" srcOrd="0" destOrd="0" presId="urn:microsoft.com/office/officeart/2005/8/layout/vList6"/>
    <dgm:cxn modelId="{5405E01F-47EB-4098-BC1F-A03269FB6E7B}" srcId="{17503C97-FB5F-481A-99E3-9D61D2419846}" destId="{B806997F-F083-435A-AE66-25C92836C82D}" srcOrd="0" destOrd="0" parTransId="{3F43CEA7-0026-4CE9-AB98-BD661DF1A74A}" sibTransId="{7DD03279-4979-47F9-8001-18AFD89668B3}"/>
    <dgm:cxn modelId="{452F6869-A493-4453-B3AF-D4660A941B75}" type="presOf" srcId="{7BD1B8B7-EFA8-4BBB-822F-0D7DAA8B3174}" destId="{8235C04C-8A90-451C-B9C8-6166544DA821}" srcOrd="0" destOrd="0" presId="urn:microsoft.com/office/officeart/2005/8/layout/vList6"/>
    <dgm:cxn modelId="{7984683A-6415-4EBB-9AA5-5F94E2904FF2}" type="presOf" srcId="{718AD99D-A0EC-4E3D-9826-08B563CE0862}" destId="{783D552E-97C0-4807-964A-1889863B4F1B}" srcOrd="0" destOrd="0" presId="urn:microsoft.com/office/officeart/2005/8/layout/vList6"/>
    <dgm:cxn modelId="{E74EF96F-4C99-4796-AC13-7B849E14BA20}" srcId="{A1B39F8A-18A5-4209-ACE5-D259CAE5E862}" destId="{2E6F589F-2EE3-4256-BA13-B3B718762796}" srcOrd="0" destOrd="0" parTransId="{7A76E1A3-98FA-4F1A-B6E1-09CF6C569A29}" sibTransId="{54DE2194-A5AB-400F-9B20-B2133382BA8C}"/>
    <dgm:cxn modelId="{E33F0E90-34DD-4871-B194-9488108FC9D1}" type="presOf" srcId="{A1B39F8A-18A5-4209-ACE5-D259CAE5E862}" destId="{23F6D070-6770-4302-B3AC-A3610E798364}" srcOrd="0" destOrd="0" presId="urn:microsoft.com/office/officeart/2005/8/layout/vList6"/>
    <dgm:cxn modelId="{55AD8691-91C9-40F0-AC6C-E32060495D6B}" type="presOf" srcId="{30F58909-8682-4320-B62E-4163D073F66D}" destId="{48BC2EDF-0A43-49C8-BB10-3D3BC6271BDC}" srcOrd="0" destOrd="0" presId="urn:microsoft.com/office/officeart/2005/8/layout/vList6"/>
    <dgm:cxn modelId="{4D184B5A-5C48-424E-B965-DFA51C282CF4}" type="presOf" srcId="{2E6F589F-2EE3-4256-BA13-B3B718762796}" destId="{0DC30E3E-4803-4B87-811F-EA6AE43E3A7E}" srcOrd="0" destOrd="0" presId="urn:microsoft.com/office/officeart/2005/8/layout/vList6"/>
    <dgm:cxn modelId="{8CD080B6-4ACF-437F-A9F0-3ED53AEDC459}" srcId="{30F58909-8682-4320-B62E-4163D073F66D}" destId="{EF21A049-943B-4FBD-8429-BD7D0804B328}" srcOrd="1" destOrd="0" parTransId="{F5E72516-04B2-4183-BEB3-68E2B88A1B67}" sibTransId="{4F498E1B-E473-4DAC-826A-7817F096D3F4}"/>
    <dgm:cxn modelId="{8F400FD5-5CF2-4FC5-8C2D-AB30A1109BCB}" srcId="{30F58909-8682-4320-B62E-4163D073F66D}" destId="{17503C97-FB5F-481A-99E3-9D61D2419846}" srcOrd="0" destOrd="0" parTransId="{70452DE1-C45F-4B25-9CB7-629458F04F38}" sibTransId="{3C3FABCB-3846-453E-ADD0-9BAB2E6B651E}"/>
    <dgm:cxn modelId="{6BCC5ACC-7DC6-4879-9402-D39A2D47E3F3}" type="presOf" srcId="{EF21A049-943B-4FBD-8429-BD7D0804B328}" destId="{6DEE0D96-FA86-4021-85FC-E01815648631}" srcOrd="0" destOrd="0" presId="urn:microsoft.com/office/officeart/2005/8/layout/vList6"/>
    <dgm:cxn modelId="{DDEB9A58-13FF-48D8-A016-92AFACA324DE}" type="presOf" srcId="{B806997F-F083-435A-AE66-25C92836C82D}" destId="{C53DB133-9450-45F7-AC63-8037BF62AC22}" srcOrd="0" destOrd="0" presId="urn:microsoft.com/office/officeart/2005/8/layout/vList6"/>
    <dgm:cxn modelId="{2021E35B-FDD1-4E0C-9376-83CD7BE53D8D}" srcId="{30F58909-8682-4320-B62E-4163D073F66D}" destId="{7BD1B8B7-EFA8-4BBB-822F-0D7DAA8B3174}" srcOrd="2" destOrd="0" parTransId="{9453EE0C-BBC3-4AF4-9770-45641B510931}" sibTransId="{DB89AF08-7EA8-4159-B899-62BD30DC1A88}"/>
    <dgm:cxn modelId="{C1AA4D93-0052-4904-8EE1-8B54BD0E34A1}" srcId="{30F58909-8682-4320-B62E-4163D073F66D}" destId="{A1B39F8A-18A5-4209-ACE5-D259CAE5E862}" srcOrd="3" destOrd="0" parTransId="{ABF2AF57-DCE6-4C7F-9DB6-F46EE347E014}" sibTransId="{25EA963D-4A37-48E4-A60C-E4CC4AE2933D}"/>
    <dgm:cxn modelId="{8B4732BB-56B2-4D66-BD74-DDA81DF01367}" srcId="{7BD1B8B7-EFA8-4BBB-822F-0D7DAA8B3174}" destId="{C54A0147-203A-4252-977F-EC853B2D6C21}" srcOrd="0" destOrd="0" parTransId="{F3DC99DD-B41E-4C9E-9FCB-1E00A7FE3EF2}" sibTransId="{9EE6EB7A-480E-48E5-9710-D9CE89DC75A2}"/>
    <dgm:cxn modelId="{8FD981BD-75BC-4FB4-884C-5C781CE751AA}" type="presOf" srcId="{C54A0147-203A-4252-977F-EC853B2D6C21}" destId="{9137985F-E1FF-4919-99E5-52922D309E80}" srcOrd="0" destOrd="0" presId="urn:microsoft.com/office/officeart/2005/8/layout/vList6"/>
    <dgm:cxn modelId="{599DDA47-3513-4890-B5D2-DCDF5BBD48BB}" type="presParOf" srcId="{48BC2EDF-0A43-49C8-BB10-3D3BC6271BDC}" destId="{34B56AB7-C9D4-4D42-AC94-FA81096FEC11}" srcOrd="0" destOrd="0" presId="urn:microsoft.com/office/officeart/2005/8/layout/vList6"/>
    <dgm:cxn modelId="{1CCD3631-2317-4B1D-8006-5A9A8D33927D}" type="presParOf" srcId="{34B56AB7-C9D4-4D42-AC94-FA81096FEC11}" destId="{40E046AA-A17B-48D2-8E68-2900BA76683E}" srcOrd="0" destOrd="0" presId="urn:microsoft.com/office/officeart/2005/8/layout/vList6"/>
    <dgm:cxn modelId="{F367D832-E53D-4179-8A46-C92E16A3ED5B}" type="presParOf" srcId="{34B56AB7-C9D4-4D42-AC94-FA81096FEC11}" destId="{C53DB133-9450-45F7-AC63-8037BF62AC22}" srcOrd="1" destOrd="0" presId="urn:microsoft.com/office/officeart/2005/8/layout/vList6"/>
    <dgm:cxn modelId="{D8C375C1-6613-48BE-B709-AB56747A21AF}" type="presParOf" srcId="{48BC2EDF-0A43-49C8-BB10-3D3BC6271BDC}" destId="{B71C9DD9-8ACE-4293-AF42-5F747D7073A6}" srcOrd="1" destOrd="0" presId="urn:microsoft.com/office/officeart/2005/8/layout/vList6"/>
    <dgm:cxn modelId="{D9F4FA15-BAFE-4D06-990A-74292EB16D19}" type="presParOf" srcId="{48BC2EDF-0A43-49C8-BB10-3D3BC6271BDC}" destId="{860F617E-ABE2-44B4-B000-387CE8564D8B}" srcOrd="2" destOrd="0" presId="urn:microsoft.com/office/officeart/2005/8/layout/vList6"/>
    <dgm:cxn modelId="{B4CB420A-6349-4F8F-A5E4-9D4D61438CCD}" type="presParOf" srcId="{860F617E-ABE2-44B4-B000-387CE8564D8B}" destId="{6DEE0D96-FA86-4021-85FC-E01815648631}" srcOrd="0" destOrd="0" presId="urn:microsoft.com/office/officeart/2005/8/layout/vList6"/>
    <dgm:cxn modelId="{EA774BA3-DC50-47AB-BECA-6C2235973F84}" type="presParOf" srcId="{860F617E-ABE2-44B4-B000-387CE8564D8B}" destId="{783D552E-97C0-4807-964A-1889863B4F1B}" srcOrd="1" destOrd="0" presId="urn:microsoft.com/office/officeart/2005/8/layout/vList6"/>
    <dgm:cxn modelId="{1147368D-47E0-4456-B4EE-2C0FFCC5415A}" type="presParOf" srcId="{48BC2EDF-0A43-49C8-BB10-3D3BC6271BDC}" destId="{C17536B4-4FD7-4F0F-A522-91B3EE355B30}" srcOrd="3" destOrd="0" presId="urn:microsoft.com/office/officeart/2005/8/layout/vList6"/>
    <dgm:cxn modelId="{6447310F-D1F1-4030-8D08-F86B2C55FEAA}" type="presParOf" srcId="{48BC2EDF-0A43-49C8-BB10-3D3BC6271BDC}" destId="{816FA3C2-0228-4353-A85F-E0D835011F10}" srcOrd="4" destOrd="0" presId="urn:microsoft.com/office/officeart/2005/8/layout/vList6"/>
    <dgm:cxn modelId="{9D178303-5A17-4280-AB9B-34056471CB45}" type="presParOf" srcId="{816FA3C2-0228-4353-A85F-E0D835011F10}" destId="{8235C04C-8A90-451C-B9C8-6166544DA821}" srcOrd="0" destOrd="0" presId="urn:microsoft.com/office/officeart/2005/8/layout/vList6"/>
    <dgm:cxn modelId="{5567269C-64A9-4EAC-9E49-E131B89108A2}" type="presParOf" srcId="{816FA3C2-0228-4353-A85F-E0D835011F10}" destId="{9137985F-E1FF-4919-99E5-52922D309E80}" srcOrd="1" destOrd="0" presId="urn:microsoft.com/office/officeart/2005/8/layout/vList6"/>
    <dgm:cxn modelId="{14D6726F-661C-4405-A8DC-34440F70F9B0}" type="presParOf" srcId="{48BC2EDF-0A43-49C8-BB10-3D3BC6271BDC}" destId="{FC52965E-DFF8-45DE-9C20-BA51CCE4D0BF}" srcOrd="5" destOrd="0" presId="urn:microsoft.com/office/officeart/2005/8/layout/vList6"/>
    <dgm:cxn modelId="{F0EB281C-898F-4625-A0AE-C92D55B789C1}" type="presParOf" srcId="{48BC2EDF-0A43-49C8-BB10-3D3BC6271BDC}" destId="{CC82502F-9F13-4277-BB4A-3202CE95BC2E}" srcOrd="6" destOrd="0" presId="urn:microsoft.com/office/officeart/2005/8/layout/vList6"/>
    <dgm:cxn modelId="{5BFA1944-319D-4C36-8DC1-7165AD4345BD}" type="presParOf" srcId="{CC82502F-9F13-4277-BB4A-3202CE95BC2E}" destId="{23F6D070-6770-4302-B3AC-A3610E798364}" srcOrd="0" destOrd="0" presId="urn:microsoft.com/office/officeart/2005/8/layout/vList6"/>
    <dgm:cxn modelId="{973A9E33-A9A6-44BA-8F62-CF6C4D6B1B27}" type="presParOf" srcId="{CC82502F-9F13-4277-BB4A-3202CE95BC2E}" destId="{0DC30E3E-4803-4B87-811F-EA6AE43E3A7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75238D8-30CF-472A-A2EA-94533D856F7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9D07FCF-7BD7-4102-A000-26C6732D1781}">
      <dgm:prSet phldrT="[Text]"/>
      <dgm:spPr/>
      <dgm:t>
        <a:bodyPr/>
        <a:lstStyle/>
        <a:p>
          <a:r>
            <a:rPr lang="hr-HR" dirty="0" smtClean="0"/>
            <a:t>Vještine samoupravljanja se uvježbavaju:</a:t>
          </a:r>
          <a:endParaRPr lang="hr-HR" dirty="0"/>
        </a:p>
      </dgm:t>
    </dgm:pt>
    <dgm:pt modelId="{D09ED2B7-0F3E-4385-8E12-D625940584FD}" type="parTrans" cxnId="{DEA87BD5-1153-4042-A254-52B5944042B7}">
      <dgm:prSet/>
      <dgm:spPr/>
      <dgm:t>
        <a:bodyPr/>
        <a:lstStyle/>
        <a:p>
          <a:endParaRPr lang="hr-HR"/>
        </a:p>
      </dgm:t>
    </dgm:pt>
    <dgm:pt modelId="{B594CA43-BC7F-4B20-B80F-D3ABCAE8721A}" type="sibTrans" cxnId="{DEA87BD5-1153-4042-A254-52B5944042B7}">
      <dgm:prSet/>
      <dgm:spPr/>
      <dgm:t>
        <a:bodyPr/>
        <a:lstStyle/>
        <a:p>
          <a:endParaRPr lang="hr-HR"/>
        </a:p>
      </dgm:t>
    </dgm:pt>
    <dgm:pt modelId="{5E248299-5BF8-422F-80A6-D8B191AC740E}">
      <dgm:prSet phldrT="[Text]"/>
      <dgm:spPr/>
      <dgm:t>
        <a:bodyPr/>
        <a:lstStyle/>
        <a:p>
          <a:r>
            <a:rPr lang="hr-HR" dirty="0" smtClean="0"/>
            <a:t>Modeliranjem, promatranjem, strukturiranim vježbama i grupnim diskusijama djeca se poučavaju identificirati fiziološke i afektivne znakove pobuđenosti i ljutnje.</a:t>
          </a:r>
          <a:endParaRPr lang="hr-HR" dirty="0"/>
        </a:p>
      </dgm:t>
    </dgm:pt>
    <dgm:pt modelId="{622531F1-DBE7-4E72-A6FB-27FFFD345369}" type="parTrans" cxnId="{B2B4F1AF-1662-4B82-9A6B-F0C5A1AF3D18}">
      <dgm:prSet/>
      <dgm:spPr/>
      <dgm:t>
        <a:bodyPr/>
        <a:lstStyle/>
        <a:p>
          <a:endParaRPr lang="hr-HR"/>
        </a:p>
      </dgm:t>
    </dgm:pt>
    <dgm:pt modelId="{3DF547D8-3046-498C-9251-AEBD0D69D899}" type="sibTrans" cxnId="{B2B4F1AF-1662-4B82-9A6B-F0C5A1AF3D18}">
      <dgm:prSet/>
      <dgm:spPr/>
      <dgm:t>
        <a:bodyPr/>
        <a:lstStyle/>
        <a:p>
          <a:endParaRPr lang="hr-HR"/>
        </a:p>
      </dgm:t>
    </dgm:pt>
    <dgm:pt modelId="{F415ED99-D363-4617-ABC3-43685B98A4A4}">
      <dgm:prSet phldrT="[Text]"/>
      <dgm:spPr/>
      <dgm:t>
        <a:bodyPr/>
        <a:lstStyle/>
        <a:p>
          <a:r>
            <a:rPr lang="hr-HR" dirty="0" smtClean="0"/>
            <a:t>Definira se pojam ljutnje: afektivne i ponašajne komponente</a:t>
          </a:r>
          <a:endParaRPr lang="hr-HR" dirty="0"/>
        </a:p>
      </dgm:t>
    </dgm:pt>
    <dgm:pt modelId="{775025CB-7437-47B3-BE3A-5FE09E16A63C}" type="parTrans" cxnId="{27BBE3C6-3BCA-473D-B88F-8E24BBA20095}">
      <dgm:prSet/>
      <dgm:spPr/>
      <dgm:t>
        <a:bodyPr/>
        <a:lstStyle/>
        <a:p>
          <a:endParaRPr lang="hr-HR"/>
        </a:p>
      </dgm:t>
    </dgm:pt>
    <dgm:pt modelId="{03D00FB0-D9C0-432C-9ADB-4F33C28C5D3D}" type="sibTrans" cxnId="{27BBE3C6-3BCA-473D-B88F-8E24BBA20095}">
      <dgm:prSet/>
      <dgm:spPr/>
      <dgm:t>
        <a:bodyPr/>
        <a:lstStyle/>
        <a:p>
          <a:endParaRPr lang="hr-HR"/>
        </a:p>
      </dgm:t>
    </dgm:pt>
    <dgm:pt modelId="{C01061B8-B48D-41A9-8956-300648CEAC52}">
      <dgm:prSet phldrT="[Text]"/>
      <dgm:spPr/>
      <dgm:t>
        <a:bodyPr/>
        <a:lstStyle/>
        <a:p>
          <a:r>
            <a:rPr lang="hr-HR" dirty="0" smtClean="0"/>
            <a:t>Traži se od djece da identificiraju stimulanse ljutnje</a:t>
          </a:r>
          <a:endParaRPr lang="hr-HR" dirty="0"/>
        </a:p>
      </dgm:t>
    </dgm:pt>
    <dgm:pt modelId="{5BE697F8-62D1-464D-9015-6BDE7103AD0F}" type="parTrans" cxnId="{AC74A3F1-673B-49F7-A31A-3F64BA24DE1C}">
      <dgm:prSet/>
      <dgm:spPr/>
      <dgm:t>
        <a:bodyPr/>
        <a:lstStyle/>
        <a:p>
          <a:endParaRPr lang="hr-HR"/>
        </a:p>
      </dgm:t>
    </dgm:pt>
    <dgm:pt modelId="{FFD2F770-08E1-474C-B761-FCDFB3C15EE4}" type="sibTrans" cxnId="{AC74A3F1-673B-49F7-A31A-3F64BA24DE1C}">
      <dgm:prSet/>
      <dgm:spPr/>
      <dgm:t>
        <a:bodyPr/>
        <a:lstStyle/>
        <a:p>
          <a:endParaRPr lang="hr-HR"/>
        </a:p>
      </dgm:t>
    </dgm:pt>
    <dgm:pt modelId="{7AFD2C5A-9EBE-42C4-A18F-D49ACD08E02D}">
      <dgm:prSet/>
      <dgm:spPr/>
      <dgm:t>
        <a:bodyPr/>
        <a:lstStyle/>
        <a:p>
          <a:r>
            <a:rPr lang="hr-HR" dirty="0" smtClean="0"/>
            <a:t>Obrada fizioloških aspekata ljutnje</a:t>
          </a:r>
          <a:endParaRPr lang="hr-HR" dirty="0"/>
        </a:p>
      </dgm:t>
    </dgm:pt>
    <dgm:pt modelId="{F6976688-2DD1-404F-80C5-BA6F83CCD3B9}" type="parTrans" cxnId="{8958BB03-9A83-4FF7-80A3-B0F4EDD6A92F}">
      <dgm:prSet/>
      <dgm:spPr/>
      <dgm:t>
        <a:bodyPr/>
        <a:lstStyle/>
        <a:p>
          <a:endParaRPr lang="hr-HR"/>
        </a:p>
      </dgm:t>
    </dgm:pt>
    <dgm:pt modelId="{3CE2AA45-124A-487E-AE67-A1870DFAB3DC}" type="sibTrans" cxnId="{8958BB03-9A83-4FF7-80A3-B0F4EDD6A92F}">
      <dgm:prSet/>
      <dgm:spPr/>
      <dgm:t>
        <a:bodyPr/>
        <a:lstStyle/>
        <a:p>
          <a:endParaRPr lang="hr-HR"/>
        </a:p>
      </dgm:t>
    </dgm:pt>
    <dgm:pt modelId="{6075BA08-5286-4C5C-BA5E-8ABB468B7534}">
      <dgm:prSet/>
      <dgm:spPr/>
      <dgm:t>
        <a:bodyPr/>
        <a:lstStyle/>
        <a:p>
          <a:r>
            <a:rPr lang="hr-HR" dirty="0" smtClean="0"/>
            <a:t>Pomoć pri </a:t>
          </a:r>
          <a:r>
            <a:rPr lang="hr-HR" dirty="0" smtClean="0"/>
            <a:t>boljem promatranju znakova </a:t>
          </a:r>
          <a:r>
            <a:rPr lang="hr-HR" dirty="0" smtClean="0"/>
            <a:t>ljutnje kod sebe i drugih</a:t>
          </a:r>
          <a:endParaRPr lang="hr-HR" dirty="0"/>
        </a:p>
      </dgm:t>
    </dgm:pt>
    <dgm:pt modelId="{BA34CC77-F84F-4759-9F0D-C2B8798545F2}" type="parTrans" cxnId="{010C9974-9A2A-4CE9-9693-F7E2F1D86BD6}">
      <dgm:prSet/>
      <dgm:spPr/>
      <dgm:t>
        <a:bodyPr/>
        <a:lstStyle/>
        <a:p>
          <a:endParaRPr lang="hr-HR"/>
        </a:p>
      </dgm:t>
    </dgm:pt>
    <dgm:pt modelId="{AD00885B-C2E0-458B-97F1-C02DA4C05B3B}" type="sibTrans" cxnId="{010C9974-9A2A-4CE9-9693-F7E2F1D86BD6}">
      <dgm:prSet/>
      <dgm:spPr/>
      <dgm:t>
        <a:bodyPr/>
        <a:lstStyle/>
        <a:p>
          <a:endParaRPr lang="hr-HR"/>
        </a:p>
      </dgm:t>
    </dgm:pt>
    <dgm:pt modelId="{4F90B1B9-930B-403B-81AD-F31DB6CD1E20}">
      <dgm:prSet/>
      <dgm:spPr/>
      <dgm:t>
        <a:bodyPr/>
        <a:lstStyle/>
        <a:p>
          <a:r>
            <a:rPr lang="hr-HR" dirty="0" smtClean="0"/>
            <a:t>Poticanje djece da diferenciraju svoje iskustvo prekomjerne ljutnje na dimenziji intenziteta</a:t>
          </a:r>
          <a:endParaRPr lang="hr-HR" dirty="0"/>
        </a:p>
      </dgm:t>
    </dgm:pt>
    <dgm:pt modelId="{C193C50F-A5AE-4FCF-944E-6EEB1A2AC478}" type="parTrans" cxnId="{9CE91F2E-7C59-4A63-9328-DA088138711C}">
      <dgm:prSet/>
      <dgm:spPr/>
      <dgm:t>
        <a:bodyPr/>
        <a:lstStyle/>
        <a:p>
          <a:endParaRPr lang="hr-HR"/>
        </a:p>
      </dgm:t>
    </dgm:pt>
    <dgm:pt modelId="{F0C441F4-EEAC-431B-9732-ED206497F51B}" type="sibTrans" cxnId="{9CE91F2E-7C59-4A63-9328-DA088138711C}">
      <dgm:prSet/>
      <dgm:spPr/>
      <dgm:t>
        <a:bodyPr/>
        <a:lstStyle/>
        <a:p>
          <a:endParaRPr lang="hr-HR"/>
        </a:p>
      </dgm:t>
    </dgm:pt>
    <dgm:pt modelId="{BA14AB5B-4EEE-4C1A-9BE5-46E75953CB60}">
      <dgm:prSet/>
      <dgm:spPr/>
      <dgm:t>
        <a:bodyPr/>
        <a:lstStyle/>
        <a:p>
          <a:r>
            <a:rPr lang="hr-HR" dirty="0" smtClean="0"/>
            <a:t>Igra uloga</a:t>
          </a:r>
          <a:endParaRPr lang="hr-HR" dirty="0"/>
        </a:p>
      </dgm:t>
    </dgm:pt>
    <dgm:pt modelId="{EBE8F35E-1192-4968-A235-6028ABAAC36A}" type="parTrans" cxnId="{FF1D4DC3-C7BB-47DF-A56A-5786BB7E86AC}">
      <dgm:prSet/>
      <dgm:spPr/>
      <dgm:t>
        <a:bodyPr/>
        <a:lstStyle/>
        <a:p>
          <a:endParaRPr lang="hr-HR"/>
        </a:p>
      </dgm:t>
    </dgm:pt>
    <dgm:pt modelId="{CB5A4DB3-6E94-4B09-BDB1-B9A7F1F75A7E}" type="sibTrans" cxnId="{FF1D4DC3-C7BB-47DF-A56A-5786BB7E86AC}">
      <dgm:prSet/>
      <dgm:spPr/>
      <dgm:t>
        <a:bodyPr/>
        <a:lstStyle/>
        <a:p>
          <a:endParaRPr lang="hr-HR"/>
        </a:p>
      </dgm:t>
    </dgm:pt>
    <dgm:pt modelId="{F88523C1-4764-4389-B615-5579B9DDCA20}">
      <dgm:prSet/>
      <dgm:spPr/>
      <dgm:t>
        <a:bodyPr/>
        <a:lstStyle/>
        <a:p>
          <a:r>
            <a:rPr lang="hr-HR" dirty="0" smtClean="0"/>
            <a:t>Razvoj unutarnjeg dijaloga</a:t>
          </a:r>
          <a:endParaRPr lang="hr-HR" dirty="0"/>
        </a:p>
      </dgm:t>
    </dgm:pt>
    <dgm:pt modelId="{9BF50DEF-DC24-4A10-AB20-CA322890B793}" type="parTrans" cxnId="{9CAB49DC-5450-4498-8CF7-5BE4A385535F}">
      <dgm:prSet/>
      <dgm:spPr/>
      <dgm:t>
        <a:bodyPr/>
        <a:lstStyle/>
        <a:p>
          <a:endParaRPr lang="hr-HR"/>
        </a:p>
      </dgm:t>
    </dgm:pt>
    <dgm:pt modelId="{69ADA3E1-CE8D-4CA3-9F2F-6D851B089A1A}" type="sibTrans" cxnId="{9CAB49DC-5450-4498-8CF7-5BE4A385535F}">
      <dgm:prSet/>
      <dgm:spPr/>
      <dgm:t>
        <a:bodyPr/>
        <a:lstStyle/>
        <a:p>
          <a:endParaRPr lang="hr-HR"/>
        </a:p>
      </dgm:t>
    </dgm:pt>
    <dgm:pt modelId="{4E87008A-04E5-49F0-8170-A57EC713EE6F}">
      <dgm:prSet/>
      <dgm:spPr/>
      <dgm:t>
        <a:bodyPr/>
        <a:lstStyle/>
        <a:p>
          <a:r>
            <a:rPr lang="hr-HR" dirty="0" smtClean="0"/>
            <a:t>Primjena vizualizacije, distrakcija, opuštanja</a:t>
          </a:r>
          <a:endParaRPr lang="hr-HR" dirty="0"/>
        </a:p>
      </dgm:t>
    </dgm:pt>
    <dgm:pt modelId="{466E15DF-A64C-4B21-8B0A-D2E3CBEE067C}" type="parTrans" cxnId="{FC2AC8AA-7FEF-4EC9-AFAA-124663B83232}">
      <dgm:prSet/>
      <dgm:spPr/>
      <dgm:t>
        <a:bodyPr/>
        <a:lstStyle/>
        <a:p>
          <a:endParaRPr lang="hr-HR"/>
        </a:p>
      </dgm:t>
    </dgm:pt>
    <dgm:pt modelId="{AC6F0C7E-2D21-439F-8FBA-6F50A7858769}" type="sibTrans" cxnId="{FC2AC8AA-7FEF-4EC9-AFAA-124663B83232}">
      <dgm:prSet/>
      <dgm:spPr/>
      <dgm:t>
        <a:bodyPr/>
        <a:lstStyle/>
        <a:p>
          <a:endParaRPr lang="hr-HR"/>
        </a:p>
      </dgm:t>
    </dgm:pt>
    <dgm:pt modelId="{61A222D6-B506-4AE9-AC3F-9A02F1502F51}">
      <dgm:prSet/>
      <dgm:spPr/>
      <dgm:t>
        <a:bodyPr/>
        <a:lstStyle/>
        <a:p>
          <a:r>
            <a:rPr lang="hr-HR" dirty="0" smtClean="0"/>
            <a:t>Podučavanje o vlastitim okidačima za ljutnju</a:t>
          </a:r>
          <a:endParaRPr lang="hr-HR" dirty="0"/>
        </a:p>
      </dgm:t>
    </dgm:pt>
    <dgm:pt modelId="{BBAF8283-9C62-43CB-9241-3D4AF8FF8036}" type="parTrans" cxnId="{3BEF13CE-4722-4A8F-8E57-9A34E10867FE}">
      <dgm:prSet/>
      <dgm:spPr/>
      <dgm:t>
        <a:bodyPr/>
        <a:lstStyle/>
        <a:p>
          <a:endParaRPr lang="hr-HR"/>
        </a:p>
      </dgm:t>
    </dgm:pt>
    <dgm:pt modelId="{B0FDCF98-785E-489E-BECF-90ED54327223}" type="sibTrans" cxnId="{3BEF13CE-4722-4A8F-8E57-9A34E10867FE}">
      <dgm:prSet/>
      <dgm:spPr/>
      <dgm:t>
        <a:bodyPr/>
        <a:lstStyle/>
        <a:p>
          <a:endParaRPr lang="hr-HR"/>
        </a:p>
      </dgm:t>
    </dgm:pt>
    <dgm:pt modelId="{5CAF5BB6-D20D-4808-B1A6-C3C7A6AEBFBE}">
      <dgm:prSet/>
      <dgm:spPr/>
      <dgm:t>
        <a:bodyPr/>
        <a:lstStyle/>
        <a:p>
          <a:r>
            <a:rPr lang="hr-HR" dirty="0" smtClean="0"/>
            <a:t>“troškovi odgovornosti i sustavi nagrađivanja”</a:t>
          </a:r>
          <a:endParaRPr lang="hr-HR" dirty="0"/>
        </a:p>
      </dgm:t>
    </dgm:pt>
    <dgm:pt modelId="{C038262D-113E-4EF0-8530-E020F6C31198}" type="parTrans" cxnId="{BC5F8DFD-9DBC-4CE4-A532-DA87B6C0975F}">
      <dgm:prSet/>
      <dgm:spPr/>
      <dgm:t>
        <a:bodyPr/>
        <a:lstStyle/>
        <a:p>
          <a:endParaRPr lang="hr-HR"/>
        </a:p>
      </dgm:t>
    </dgm:pt>
    <dgm:pt modelId="{CA4A4CF8-7EDD-41CD-9F7B-AE5EF46F016D}" type="sibTrans" cxnId="{BC5F8DFD-9DBC-4CE4-A532-DA87B6C0975F}">
      <dgm:prSet/>
      <dgm:spPr/>
      <dgm:t>
        <a:bodyPr/>
        <a:lstStyle/>
        <a:p>
          <a:endParaRPr lang="hr-HR"/>
        </a:p>
      </dgm:t>
    </dgm:pt>
    <dgm:pt modelId="{B6EAAB91-8C70-4529-9167-86589E37EC7D}" type="pres">
      <dgm:prSet presAssocID="{F75238D8-30CF-472A-A2EA-94533D856F7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5CC94936-993F-4DF9-80C3-AC34679E1978}" type="pres">
      <dgm:prSet presAssocID="{59D07FCF-7BD7-4102-A000-26C6732D1781}" presName="thickLine" presStyleLbl="alignNode1" presStyleIdx="0" presStyleCnt="1"/>
      <dgm:spPr/>
    </dgm:pt>
    <dgm:pt modelId="{5F46F350-A9FF-4671-8190-BBB728561A60}" type="pres">
      <dgm:prSet presAssocID="{59D07FCF-7BD7-4102-A000-26C6732D1781}" presName="horz1" presStyleCnt="0"/>
      <dgm:spPr/>
    </dgm:pt>
    <dgm:pt modelId="{B355EFC0-6113-4252-9715-74B796CC415C}" type="pres">
      <dgm:prSet presAssocID="{59D07FCF-7BD7-4102-A000-26C6732D1781}" presName="tx1" presStyleLbl="revTx" presStyleIdx="0" presStyleCnt="12"/>
      <dgm:spPr/>
      <dgm:t>
        <a:bodyPr/>
        <a:lstStyle/>
        <a:p>
          <a:endParaRPr lang="hr-HR"/>
        </a:p>
      </dgm:t>
    </dgm:pt>
    <dgm:pt modelId="{303C3BD5-FFBC-4F1D-B475-BAD354C30042}" type="pres">
      <dgm:prSet presAssocID="{59D07FCF-7BD7-4102-A000-26C6732D1781}" presName="vert1" presStyleCnt="0"/>
      <dgm:spPr/>
    </dgm:pt>
    <dgm:pt modelId="{6E500F65-D622-4A8A-A2D9-58ECD81ABC63}" type="pres">
      <dgm:prSet presAssocID="{5E248299-5BF8-422F-80A6-D8B191AC740E}" presName="vertSpace2a" presStyleCnt="0"/>
      <dgm:spPr/>
    </dgm:pt>
    <dgm:pt modelId="{7342DA61-83A9-468C-B72A-A7D8907DACEB}" type="pres">
      <dgm:prSet presAssocID="{5E248299-5BF8-422F-80A6-D8B191AC740E}" presName="horz2" presStyleCnt="0"/>
      <dgm:spPr/>
    </dgm:pt>
    <dgm:pt modelId="{172F2CB2-548E-46B2-85F7-7294B6E292F6}" type="pres">
      <dgm:prSet presAssocID="{5E248299-5BF8-422F-80A6-D8B191AC740E}" presName="horzSpace2" presStyleCnt="0"/>
      <dgm:spPr/>
    </dgm:pt>
    <dgm:pt modelId="{B3853675-F235-41FC-92FA-E8F7851DD0D3}" type="pres">
      <dgm:prSet presAssocID="{5E248299-5BF8-422F-80A6-D8B191AC740E}" presName="tx2" presStyleLbl="revTx" presStyleIdx="1" presStyleCnt="12"/>
      <dgm:spPr/>
      <dgm:t>
        <a:bodyPr/>
        <a:lstStyle/>
        <a:p>
          <a:endParaRPr lang="hr-HR"/>
        </a:p>
      </dgm:t>
    </dgm:pt>
    <dgm:pt modelId="{0B451AD9-AF5C-43AE-B8A7-34EABA42D79D}" type="pres">
      <dgm:prSet presAssocID="{5E248299-5BF8-422F-80A6-D8B191AC740E}" presName="vert2" presStyleCnt="0"/>
      <dgm:spPr/>
    </dgm:pt>
    <dgm:pt modelId="{C0578129-AA9D-48FB-B6B2-C87F13B6A7A1}" type="pres">
      <dgm:prSet presAssocID="{5E248299-5BF8-422F-80A6-D8B191AC740E}" presName="thinLine2b" presStyleLbl="callout" presStyleIdx="0" presStyleCnt="11"/>
      <dgm:spPr/>
    </dgm:pt>
    <dgm:pt modelId="{E159D10A-6E01-415D-ABC9-F0F7A920A07C}" type="pres">
      <dgm:prSet presAssocID="{5E248299-5BF8-422F-80A6-D8B191AC740E}" presName="vertSpace2b" presStyleCnt="0"/>
      <dgm:spPr/>
    </dgm:pt>
    <dgm:pt modelId="{9F22F25C-8661-4158-A29E-E184867423FF}" type="pres">
      <dgm:prSet presAssocID="{F415ED99-D363-4617-ABC3-43685B98A4A4}" presName="horz2" presStyleCnt="0"/>
      <dgm:spPr/>
    </dgm:pt>
    <dgm:pt modelId="{3CCD34E0-9AA1-4DD1-9EF2-88F12BEBBB5E}" type="pres">
      <dgm:prSet presAssocID="{F415ED99-D363-4617-ABC3-43685B98A4A4}" presName="horzSpace2" presStyleCnt="0"/>
      <dgm:spPr/>
    </dgm:pt>
    <dgm:pt modelId="{4E75DBA2-FC29-491E-9A79-3918366B52BD}" type="pres">
      <dgm:prSet presAssocID="{F415ED99-D363-4617-ABC3-43685B98A4A4}" presName="tx2" presStyleLbl="revTx" presStyleIdx="2" presStyleCnt="12"/>
      <dgm:spPr/>
      <dgm:t>
        <a:bodyPr/>
        <a:lstStyle/>
        <a:p>
          <a:endParaRPr lang="hr-HR"/>
        </a:p>
      </dgm:t>
    </dgm:pt>
    <dgm:pt modelId="{5B5CEC64-0D70-464F-8BDA-A863A1E5A72D}" type="pres">
      <dgm:prSet presAssocID="{F415ED99-D363-4617-ABC3-43685B98A4A4}" presName="vert2" presStyleCnt="0"/>
      <dgm:spPr/>
    </dgm:pt>
    <dgm:pt modelId="{6D16FF96-BD59-45C6-9588-D3A6D1C3C7F6}" type="pres">
      <dgm:prSet presAssocID="{F415ED99-D363-4617-ABC3-43685B98A4A4}" presName="thinLine2b" presStyleLbl="callout" presStyleIdx="1" presStyleCnt="11"/>
      <dgm:spPr/>
    </dgm:pt>
    <dgm:pt modelId="{BEBFCFBE-B9E3-41CF-9956-DD98DF92C407}" type="pres">
      <dgm:prSet presAssocID="{F415ED99-D363-4617-ABC3-43685B98A4A4}" presName="vertSpace2b" presStyleCnt="0"/>
      <dgm:spPr/>
    </dgm:pt>
    <dgm:pt modelId="{18E20364-37FC-48C0-A797-20BD751345C5}" type="pres">
      <dgm:prSet presAssocID="{C01061B8-B48D-41A9-8956-300648CEAC52}" presName="horz2" presStyleCnt="0"/>
      <dgm:spPr/>
    </dgm:pt>
    <dgm:pt modelId="{F4ECB730-9972-4D99-A977-35E6465D8C32}" type="pres">
      <dgm:prSet presAssocID="{C01061B8-B48D-41A9-8956-300648CEAC52}" presName="horzSpace2" presStyleCnt="0"/>
      <dgm:spPr/>
    </dgm:pt>
    <dgm:pt modelId="{7E006890-A738-4AEB-B3B3-C20D292CE4F4}" type="pres">
      <dgm:prSet presAssocID="{C01061B8-B48D-41A9-8956-300648CEAC52}" presName="tx2" presStyleLbl="revTx" presStyleIdx="3" presStyleCnt="12"/>
      <dgm:spPr/>
      <dgm:t>
        <a:bodyPr/>
        <a:lstStyle/>
        <a:p>
          <a:endParaRPr lang="hr-HR"/>
        </a:p>
      </dgm:t>
    </dgm:pt>
    <dgm:pt modelId="{960F090F-CD4E-4CC3-BCD7-08419F7A765D}" type="pres">
      <dgm:prSet presAssocID="{C01061B8-B48D-41A9-8956-300648CEAC52}" presName="vert2" presStyleCnt="0"/>
      <dgm:spPr/>
    </dgm:pt>
    <dgm:pt modelId="{85E670A9-656A-4315-B4F7-E242BE1B883D}" type="pres">
      <dgm:prSet presAssocID="{C01061B8-B48D-41A9-8956-300648CEAC52}" presName="thinLine2b" presStyleLbl="callout" presStyleIdx="2" presStyleCnt="11"/>
      <dgm:spPr/>
    </dgm:pt>
    <dgm:pt modelId="{CF4D47DC-0D0D-4831-A568-4A5338CB1AEF}" type="pres">
      <dgm:prSet presAssocID="{C01061B8-B48D-41A9-8956-300648CEAC52}" presName="vertSpace2b" presStyleCnt="0"/>
      <dgm:spPr/>
    </dgm:pt>
    <dgm:pt modelId="{BAC55C3E-E1A4-4E3A-AB94-90DED771C3C1}" type="pres">
      <dgm:prSet presAssocID="{7AFD2C5A-9EBE-42C4-A18F-D49ACD08E02D}" presName="horz2" presStyleCnt="0"/>
      <dgm:spPr/>
    </dgm:pt>
    <dgm:pt modelId="{0009ABB4-A856-4E0B-A912-7B9FCF4CC4E8}" type="pres">
      <dgm:prSet presAssocID="{7AFD2C5A-9EBE-42C4-A18F-D49ACD08E02D}" presName="horzSpace2" presStyleCnt="0"/>
      <dgm:spPr/>
    </dgm:pt>
    <dgm:pt modelId="{FA676C2C-A604-4D41-876D-6966944DF610}" type="pres">
      <dgm:prSet presAssocID="{7AFD2C5A-9EBE-42C4-A18F-D49ACD08E02D}" presName="tx2" presStyleLbl="revTx" presStyleIdx="4" presStyleCnt="12"/>
      <dgm:spPr/>
      <dgm:t>
        <a:bodyPr/>
        <a:lstStyle/>
        <a:p>
          <a:endParaRPr lang="hr-HR"/>
        </a:p>
      </dgm:t>
    </dgm:pt>
    <dgm:pt modelId="{477C5D49-CBF3-4F9B-B8C1-88A5E8B0F246}" type="pres">
      <dgm:prSet presAssocID="{7AFD2C5A-9EBE-42C4-A18F-D49ACD08E02D}" presName="vert2" presStyleCnt="0"/>
      <dgm:spPr/>
    </dgm:pt>
    <dgm:pt modelId="{F5D920D7-D082-4D37-AEE7-622798AD1636}" type="pres">
      <dgm:prSet presAssocID="{7AFD2C5A-9EBE-42C4-A18F-D49ACD08E02D}" presName="thinLine2b" presStyleLbl="callout" presStyleIdx="3" presStyleCnt="11"/>
      <dgm:spPr/>
    </dgm:pt>
    <dgm:pt modelId="{B50DDB77-A1D2-4EC1-A0D8-407918B06F62}" type="pres">
      <dgm:prSet presAssocID="{7AFD2C5A-9EBE-42C4-A18F-D49ACD08E02D}" presName="vertSpace2b" presStyleCnt="0"/>
      <dgm:spPr/>
    </dgm:pt>
    <dgm:pt modelId="{D7E99B95-C20A-46E9-8109-130CF4846F2E}" type="pres">
      <dgm:prSet presAssocID="{6075BA08-5286-4C5C-BA5E-8ABB468B7534}" presName="horz2" presStyleCnt="0"/>
      <dgm:spPr/>
    </dgm:pt>
    <dgm:pt modelId="{2CCD6C99-E4EF-45B5-A857-4F690F7C141B}" type="pres">
      <dgm:prSet presAssocID="{6075BA08-5286-4C5C-BA5E-8ABB468B7534}" presName="horzSpace2" presStyleCnt="0"/>
      <dgm:spPr/>
    </dgm:pt>
    <dgm:pt modelId="{A31611A6-6980-4389-9741-C91FB4C29D27}" type="pres">
      <dgm:prSet presAssocID="{6075BA08-5286-4C5C-BA5E-8ABB468B7534}" presName="tx2" presStyleLbl="revTx" presStyleIdx="5" presStyleCnt="12"/>
      <dgm:spPr/>
      <dgm:t>
        <a:bodyPr/>
        <a:lstStyle/>
        <a:p>
          <a:endParaRPr lang="hr-HR"/>
        </a:p>
      </dgm:t>
    </dgm:pt>
    <dgm:pt modelId="{1124E929-28BD-4FCD-82C4-DE7F97BFD906}" type="pres">
      <dgm:prSet presAssocID="{6075BA08-5286-4C5C-BA5E-8ABB468B7534}" presName="vert2" presStyleCnt="0"/>
      <dgm:spPr/>
    </dgm:pt>
    <dgm:pt modelId="{A9A08C0F-6768-4B4D-AE87-11AED4743E0F}" type="pres">
      <dgm:prSet presAssocID="{6075BA08-5286-4C5C-BA5E-8ABB468B7534}" presName="thinLine2b" presStyleLbl="callout" presStyleIdx="4" presStyleCnt="11"/>
      <dgm:spPr/>
    </dgm:pt>
    <dgm:pt modelId="{8BE59413-4AC9-421B-A7F3-273F6D8E352E}" type="pres">
      <dgm:prSet presAssocID="{6075BA08-5286-4C5C-BA5E-8ABB468B7534}" presName="vertSpace2b" presStyleCnt="0"/>
      <dgm:spPr/>
    </dgm:pt>
    <dgm:pt modelId="{00A928CE-A6F1-4701-9824-67A22D280CF3}" type="pres">
      <dgm:prSet presAssocID="{4F90B1B9-930B-403B-81AD-F31DB6CD1E20}" presName="horz2" presStyleCnt="0"/>
      <dgm:spPr/>
    </dgm:pt>
    <dgm:pt modelId="{D453AA2E-294C-4D52-9F79-3FBF70FD4B2B}" type="pres">
      <dgm:prSet presAssocID="{4F90B1B9-930B-403B-81AD-F31DB6CD1E20}" presName="horzSpace2" presStyleCnt="0"/>
      <dgm:spPr/>
    </dgm:pt>
    <dgm:pt modelId="{B12527B0-1321-41A6-8376-90BF4B8B0917}" type="pres">
      <dgm:prSet presAssocID="{4F90B1B9-930B-403B-81AD-F31DB6CD1E20}" presName="tx2" presStyleLbl="revTx" presStyleIdx="6" presStyleCnt="12"/>
      <dgm:spPr/>
      <dgm:t>
        <a:bodyPr/>
        <a:lstStyle/>
        <a:p>
          <a:endParaRPr lang="hr-HR"/>
        </a:p>
      </dgm:t>
    </dgm:pt>
    <dgm:pt modelId="{6B218519-70E3-4885-8743-E9B104184BC6}" type="pres">
      <dgm:prSet presAssocID="{4F90B1B9-930B-403B-81AD-F31DB6CD1E20}" presName="vert2" presStyleCnt="0"/>
      <dgm:spPr/>
    </dgm:pt>
    <dgm:pt modelId="{0CA48C5D-7DE4-447F-8323-F0C56E9AAC3A}" type="pres">
      <dgm:prSet presAssocID="{4F90B1B9-930B-403B-81AD-F31DB6CD1E20}" presName="thinLine2b" presStyleLbl="callout" presStyleIdx="5" presStyleCnt="11"/>
      <dgm:spPr/>
    </dgm:pt>
    <dgm:pt modelId="{F5690E82-C57F-44A6-8FD5-8A956099F806}" type="pres">
      <dgm:prSet presAssocID="{4F90B1B9-930B-403B-81AD-F31DB6CD1E20}" presName="vertSpace2b" presStyleCnt="0"/>
      <dgm:spPr/>
    </dgm:pt>
    <dgm:pt modelId="{26BB60EE-DF35-4EBA-8FE5-F2D1240DD762}" type="pres">
      <dgm:prSet presAssocID="{5CAF5BB6-D20D-4808-B1A6-C3C7A6AEBFBE}" presName="horz2" presStyleCnt="0"/>
      <dgm:spPr/>
    </dgm:pt>
    <dgm:pt modelId="{00A57CF5-9A03-4A03-9FD9-2697A920A9E2}" type="pres">
      <dgm:prSet presAssocID="{5CAF5BB6-D20D-4808-B1A6-C3C7A6AEBFBE}" presName="horzSpace2" presStyleCnt="0"/>
      <dgm:spPr/>
    </dgm:pt>
    <dgm:pt modelId="{02F00C69-EA56-4DCB-B396-EFA0A97E6A19}" type="pres">
      <dgm:prSet presAssocID="{5CAF5BB6-D20D-4808-B1A6-C3C7A6AEBFBE}" presName="tx2" presStyleLbl="revTx" presStyleIdx="7" presStyleCnt="12"/>
      <dgm:spPr/>
      <dgm:t>
        <a:bodyPr/>
        <a:lstStyle/>
        <a:p>
          <a:endParaRPr lang="hr-HR"/>
        </a:p>
      </dgm:t>
    </dgm:pt>
    <dgm:pt modelId="{F84722E1-6D3B-455A-B405-A4EAE40F6ABC}" type="pres">
      <dgm:prSet presAssocID="{5CAF5BB6-D20D-4808-B1A6-C3C7A6AEBFBE}" presName="vert2" presStyleCnt="0"/>
      <dgm:spPr/>
    </dgm:pt>
    <dgm:pt modelId="{20C7B786-DB1F-4F74-8606-9808C719FA21}" type="pres">
      <dgm:prSet presAssocID="{5CAF5BB6-D20D-4808-B1A6-C3C7A6AEBFBE}" presName="thinLine2b" presStyleLbl="callout" presStyleIdx="6" presStyleCnt="11"/>
      <dgm:spPr/>
    </dgm:pt>
    <dgm:pt modelId="{046E51CF-BCFC-4F89-93FC-6572FF4E3B82}" type="pres">
      <dgm:prSet presAssocID="{5CAF5BB6-D20D-4808-B1A6-C3C7A6AEBFBE}" presName="vertSpace2b" presStyleCnt="0"/>
      <dgm:spPr/>
    </dgm:pt>
    <dgm:pt modelId="{056354D0-9D43-4214-8AD8-678F4F5884E5}" type="pres">
      <dgm:prSet presAssocID="{61A222D6-B506-4AE9-AC3F-9A02F1502F51}" presName="horz2" presStyleCnt="0"/>
      <dgm:spPr/>
    </dgm:pt>
    <dgm:pt modelId="{6353FF42-3CE0-49FA-9C41-C12C2C75E9CA}" type="pres">
      <dgm:prSet presAssocID="{61A222D6-B506-4AE9-AC3F-9A02F1502F51}" presName="horzSpace2" presStyleCnt="0"/>
      <dgm:spPr/>
    </dgm:pt>
    <dgm:pt modelId="{CA54F1F0-71A4-4E2A-823B-B3D57714D3CF}" type="pres">
      <dgm:prSet presAssocID="{61A222D6-B506-4AE9-AC3F-9A02F1502F51}" presName="tx2" presStyleLbl="revTx" presStyleIdx="8" presStyleCnt="12"/>
      <dgm:spPr/>
      <dgm:t>
        <a:bodyPr/>
        <a:lstStyle/>
        <a:p>
          <a:endParaRPr lang="hr-HR"/>
        </a:p>
      </dgm:t>
    </dgm:pt>
    <dgm:pt modelId="{05BE0CE5-8FAA-4884-A1F9-FA1030F1E12A}" type="pres">
      <dgm:prSet presAssocID="{61A222D6-B506-4AE9-AC3F-9A02F1502F51}" presName="vert2" presStyleCnt="0"/>
      <dgm:spPr/>
    </dgm:pt>
    <dgm:pt modelId="{8DD33307-CF81-4F46-AB53-87E09DB3E472}" type="pres">
      <dgm:prSet presAssocID="{61A222D6-B506-4AE9-AC3F-9A02F1502F51}" presName="thinLine2b" presStyleLbl="callout" presStyleIdx="7" presStyleCnt="11"/>
      <dgm:spPr/>
    </dgm:pt>
    <dgm:pt modelId="{959BB13F-3D4C-40C8-851A-7C1B914B5D9C}" type="pres">
      <dgm:prSet presAssocID="{61A222D6-B506-4AE9-AC3F-9A02F1502F51}" presName="vertSpace2b" presStyleCnt="0"/>
      <dgm:spPr/>
    </dgm:pt>
    <dgm:pt modelId="{FB9BDD45-69AA-492C-BFC7-B6C72B9A0D25}" type="pres">
      <dgm:prSet presAssocID="{4E87008A-04E5-49F0-8170-A57EC713EE6F}" presName="horz2" presStyleCnt="0"/>
      <dgm:spPr/>
    </dgm:pt>
    <dgm:pt modelId="{4FCA41BA-9B8B-4DEA-8E9A-4AF6102A2351}" type="pres">
      <dgm:prSet presAssocID="{4E87008A-04E5-49F0-8170-A57EC713EE6F}" presName="horzSpace2" presStyleCnt="0"/>
      <dgm:spPr/>
    </dgm:pt>
    <dgm:pt modelId="{53F147F7-FAF7-43F7-9D9B-8325A2CE9708}" type="pres">
      <dgm:prSet presAssocID="{4E87008A-04E5-49F0-8170-A57EC713EE6F}" presName="tx2" presStyleLbl="revTx" presStyleIdx="9" presStyleCnt="12"/>
      <dgm:spPr/>
      <dgm:t>
        <a:bodyPr/>
        <a:lstStyle/>
        <a:p>
          <a:endParaRPr lang="hr-HR"/>
        </a:p>
      </dgm:t>
    </dgm:pt>
    <dgm:pt modelId="{CEA1EC22-2D07-4F42-8B44-8C23E370FCFC}" type="pres">
      <dgm:prSet presAssocID="{4E87008A-04E5-49F0-8170-A57EC713EE6F}" presName="vert2" presStyleCnt="0"/>
      <dgm:spPr/>
    </dgm:pt>
    <dgm:pt modelId="{5CF92C70-0FC9-4AB6-95DC-CC3420471416}" type="pres">
      <dgm:prSet presAssocID="{4E87008A-04E5-49F0-8170-A57EC713EE6F}" presName="thinLine2b" presStyleLbl="callout" presStyleIdx="8" presStyleCnt="11"/>
      <dgm:spPr/>
    </dgm:pt>
    <dgm:pt modelId="{6A171605-121C-4166-A0CB-CCD9FD39A99B}" type="pres">
      <dgm:prSet presAssocID="{4E87008A-04E5-49F0-8170-A57EC713EE6F}" presName="vertSpace2b" presStyleCnt="0"/>
      <dgm:spPr/>
    </dgm:pt>
    <dgm:pt modelId="{149A433A-C28F-4A2C-B431-F9BE1851D939}" type="pres">
      <dgm:prSet presAssocID="{F88523C1-4764-4389-B615-5579B9DDCA20}" presName="horz2" presStyleCnt="0"/>
      <dgm:spPr/>
    </dgm:pt>
    <dgm:pt modelId="{2C4DFD2E-E3E6-45F2-9C15-F9E0D5E36276}" type="pres">
      <dgm:prSet presAssocID="{F88523C1-4764-4389-B615-5579B9DDCA20}" presName="horzSpace2" presStyleCnt="0"/>
      <dgm:spPr/>
    </dgm:pt>
    <dgm:pt modelId="{A13A7218-C6BD-46AC-A880-A20F8A6253A9}" type="pres">
      <dgm:prSet presAssocID="{F88523C1-4764-4389-B615-5579B9DDCA20}" presName="tx2" presStyleLbl="revTx" presStyleIdx="10" presStyleCnt="12"/>
      <dgm:spPr/>
      <dgm:t>
        <a:bodyPr/>
        <a:lstStyle/>
        <a:p>
          <a:endParaRPr lang="hr-HR"/>
        </a:p>
      </dgm:t>
    </dgm:pt>
    <dgm:pt modelId="{CF199B04-40B2-4647-B7E7-F7C13AF3AAA7}" type="pres">
      <dgm:prSet presAssocID="{F88523C1-4764-4389-B615-5579B9DDCA20}" presName="vert2" presStyleCnt="0"/>
      <dgm:spPr/>
    </dgm:pt>
    <dgm:pt modelId="{6D22F526-6E0B-48C0-B738-FCF9599ED594}" type="pres">
      <dgm:prSet presAssocID="{F88523C1-4764-4389-B615-5579B9DDCA20}" presName="thinLine2b" presStyleLbl="callout" presStyleIdx="9" presStyleCnt="11"/>
      <dgm:spPr/>
    </dgm:pt>
    <dgm:pt modelId="{DA58095E-B3C2-4BCC-A1B4-D64B690FD0BC}" type="pres">
      <dgm:prSet presAssocID="{F88523C1-4764-4389-B615-5579B9DDCA20}" presName="vertSpace2b" presStyleCnt="0"/>
      <dgm:spPr/>
    </dgm:pt>
    <dgm:pt modelId="{17ACAA7B-A64E-4439-8747-A22DAF176F42}" type="pres">
      <dgm:prSet presAssocID="{BA14AB5B-4EEE-4C1A-9BE5-46E75953CB60}" presName="horz2" presStyleCnt="0"/>
      <dgm:spPr/>
    </dgm:pt>
    <dgm:pt modelId="{E664899E-FC6B-4589-9863-7A1FC8C0F22A}" type="pres">
      <dgm:prSet presAssocID="{BA14AB5B-4EEE-4C1A-9BE5-46E75953CB60}" presName="horzSpace2" presStyleCnt="0"/>
      <dgm:spPr/>
    </dgm:pt>
    <dgm:pt modelId="{753F2362-D470-44FD-BBD9-3975C2F341F9}" type="pres">
      <dgm:prSet presAssocID="{BA14AB5B-4EEE-4C1A-9BE5-46E75953CB60}" presName="tx2" presStyleLbl="revTx" presStyleIdx="11" presStyleCnt="12"/>
      <dgm:spPr/>
      <dgm:t>
        <a:bodyPr/>
        <a:lstStyle/>
        <a:p>
          <a:endParaRPr lang="hr-HR"/>
        </a:p>
      </dgm:t>
    </dgm:pt>
    <dgm:pt modelId="{9B7BEBEC-46A7-4CAF-87B4-2A4A202812AD}" type="pres">
      <dgm:prSet presAssocID="{BA14AB5B-4EEE-4C1A-9BE5-46E75953CB60}" presName="vert2" presStyleCnt="0"/>
      <dgm:spPr/>
    </dgm:pt>
    <dgm:pt modelId="{08DDC3FF-8910-49D9-9CFF-8F2EDE3D9052}" type="pres">
      <dgm:prSet presAssocID="{BA14AB5B-4EEE-4C1A-9BE5-46E75953CB60}" presName="thinLine2b" presStyleLbl="callout" presStyleIdx="10" presStyleCnt="11"/>
      <dgm:spPr/>
    </dgm:pt>
    <dgm:pt modelId="{A25ABE5A-502F-43E5-94F3-FFA729163A2C}" type="pres">
      <dgm:prSet presAssocID="{BA14AB5B-4EEE-4C1A-9BE5-46E75953CB60}" presName="vertSpace2b" presStyleCnt="0"/>
      <dgm:spPr/>
    </dgm:pt>
  </dgm:ptLst>
  <dgm:cxnLst>
    <dgm:cxn modelId="{72E9B752-D62B-445B-880A-AFBF3B29C6B0}" type="presOf" srcId="{61A222D6-B506-4AE9-AC3F-9A02F1502F51}" destId="{CA54F1F0-71A4-4E2A-823B-B3D57714D3CF}" srcOrd="0" destOrd="0" presId="urn:microsoft.com/office/officeart/2008/layout/LinedList"/>
    <dgm:cxn modelId="{8958BB03-9A83-4FF7-80A3-B0F4EDD6A92F}" srcId="{59D07FCF-7BD7-4102-A000-26C6732D1781}" destId="{7AFD2C5A-9EBE-42C4-A18F-D49ACD08E02D}" srcOrd="3" destOrd="0" parTransId="{F6976688-2DD1-404F-80C5-BA6F83CCD3B9}" sibTransId="{3CE2AA45-124A-487E-AE67-A1870DFAB3DC}"/>
    <dgm:cxn modelId="{6E32CA05-BF61-4E6F-BDF0-CDDD20FBB427}" type="presOf" srcId="{F415ED99-D363-4617-ABC3-43685B98A4A4}" destId="{4E75DBA2-FC29-491E-9A79-3918366B52BD}" srcOrd="0" destOrd="0" presId="urn:microsoft.com/office/officeart/2008/layout/LinedList"/>
    <dgm:cxn modelId="{B2B4F1AF-1662-4B82-9A6B-F0C5A1AF3D18}" srcId="{59D07FCF-7BD7-4102-A000-26C6732D1781}" destId="{5E248299-5BF8-422F-80A6-D8B191AC740E}" srcOrd="0" destOrd="0" parTransId="{622531F1-DBE7-4E72-A6FB-27FFFD345369}" sibTransId="{3DF547D8-3046-498C-9251-AEBD0D69D899}"/>
    <dgm:cxn modelId="{6DDFAB9F-9AA4-46CE-80DF-3C0B03337876}" type="presOf" srcId="{BA14AB5B-4EEE-4C1A-9BE5-46E75953CB60}" destId="{753F2362-D470-44FD-BBD9-3975C2F341F9}" srcOrd="0" destOrd="0" presId="urn:microsoft.com/office/officeart/2008/layout/LinedList"/>
    <dgm:cxn modelId="{010C9974-9A2A-4CE9-9693-F7E2F1D86BD6}" srcId="{59D07FCF-7BD7-4102-A000-26C6732D1781}" destId="{6075BA08-5286-4C5C-BA5E-8ABB468B7534}" srcOrd="4" destOrd="0" parTransId="{BA34CC77-F84F-4759-9F0D-C2B8798545F2}" sibTransId="{AD00885B-C2E0-458B-97F1-C02DA4C05B3B}"/>
    <dgm:cxn modelId="{FB40F029-25F0-49AE-86AB-1C1A465C3921}" type="presOf" srcId="{F75238D8-30CF-472A-A2EA-94533D856F7D}" destId="{B6EAAB91-8C70-4529-9167-86589E37EC7D}" srcOrd="0" destOrd="0" presId="urn:microsoft.com/office/officeart/2008/layout/LinedList"/>
    <dgm:cxn modelId="{A70BBC80-9984-4D8C-BFB5-20D6E9F5D75E}" type="presOf" srcId="{7AFD2C5A-9EBE-42C4-A18F-D49ACD08E02D}" destId="{FA676C2C-A604-4D41-876D-6966944DF610}" srcOrd="0" destOrd="0" presId="urn:microsoft.com/office/officeart/2008/layout/LinedList"/>
    <dgm:cxn modelId="{FF1D4DC3-C7BB-47DF-A56A-5786BB7E86AC}" srcId="{59D07FCF-7BD7-4102-A000-26C6732D1781}" destId="{BA14AB5B-4EEE-4C1A-9BE5-46E75953CB60}" srcOrd="10" destOrd="0" parTransId="{EBE8F35E-1192-4968-A235-6028ABAAC36A}" sibTransId="{CB5A4DB3-6E94-4B09-BDB1-B9A7F1F75A7E}"/>
    <dgm:cxn modelId="{8A7BD239-A8D4-477E-9230-0A607940B6DD}" type="presOf" srcId="{59D07FCF-7BD7-4102-A000-26C6732D1781}" destId="{B355EFC0-6113-4252-9715-74B796CC415C}" srcOrd="0" destOrd="0" presId="urn:microsoft.com/office/officeart/2008/layout/LinedList"/>
    <dgm:cxn modelId="{E45621CD-B9C2-4BA0-9847-403FB336910C}" type="presOf" srcId="{4E87008A-04E5-49F0-8170-A57EC713EE6F}" destId="{53F147F7-FAF7-43F7-9D9B-8325A2CE9708}" srcOrd="0" destOrd="0" presId="urn:microsoft.com/office/officeart/2008/layout/LinedList"/>
    <dgm:cxn modelId="{FC2AC8AA-7FEF-4EC9-AFAA-124663B83232}" srcId="{59D07FCF-7BD7-4102-A000-26C6732D1781}" destId="{4E87008A-04E5-49F0-8170-A57EC713EE6F}" srcOrd="8" destOrd="0" parTransId="{466E15DF-A64C-4B21-8B0A-D2E3CBEE067C}" sibTransId="{AC6F0C7E-2D21-439F-8FBA-6F50A7858769}"/>
    <dgm:cxn modelId="{A8138B4F-2E31-4791-BA38-33556A68EBB6}" type="presOf" srcId="{5E248299-5BF8-422F-80A6-D8B191AC740E}" destId="{B3853675-F235-41FC-92FA-E8F7851DD0D3}" srcOrd="0" destOrd="0" presId="urn:microsoft.com/office/officeart/2008/layout/LinedList"/>
    <dgm:cxn modelId="{0636B71A-1771-47E9-9EF0-DAED35FE5C44}" type="presOf" srcId="{F88523C1-4764-4389-B615-5579B9DDCA20}" destId="{A13A7218-C6BD-46AC-A880-A20F8A6253A9}" srcOrd="0" destOrd="0" presId="urn:microsoft.com/office/officeart/2008/layout/LinedList"/>
    <dgm:cxn modelId="{9CAB49DC-5450-4498-8CF7-5BE4A385535F}" srcId="{59D07FCF-7BD7-4102-A000-26C6732D1781}" destId="{F88523C1-4764-4389-B615-5579B9DDCA20}" srcOrd="9" destOrd="0" parTransId="{9BF50DEF-DC24-4A10-AB20-CA322890B793}" sibTransId="{69ADA3E1-CE8D-4CA3-9F2F-6D851B089A1A}"/>
    <dgm:cxn modelId="{AC74A3F1-673B-49F7-A31A-3F64BA24DE1C}" srcId="{59D07FCF-7BD7-4102-A000-26C6732D1781}" destId="{C01061B8-B48D-41A9-8956-300648CEAC52}" srcOrd="2" destOrd="0" parTransId="{5BE697F8-62D1-464D-9015-6BDE7103AD0F}" sibTransId="{FFD2F770-08E1-474C-B761-FCDFB3C15EE4}"/>
    <dgm:cxn modelId="{BC5F8DFD-9DBC-4CE4-A532-DA87B6C0975F}" srcId="{59D07FCF-7BD7-4102-A000-26C6732D1781}" destId="{5CAF5BB6-D20D-4808-B1A6-C3C7A6AEBFBE}" srcOrd="6" destOrd="0" parTransId="{C038262D-113E-4EF0-8530-E020F6C31198}" sibTransId="{CA4A4CF8-7EDD-41CD-9F7B-AE5EF46F016D}"/>
    <dgm:cxn modelId="{DBB665D2-509E-48AF-A535-FFA6FF2F71CE}" type="presOf" srcId="{6075BA08-5286-4C5C-BA5E-8ABB468B7534}" destId="{A31611A6-6980-4389-9741-C91FB4C29D27}" srcOrd="0" destOrd="0" presId="urn:microsoft.com/office/officeart/2008/layout/LinedList"/>
    <dgm:cxn modelId="{9B611038-4BBE-41A1-A81D-F9A5911CB44F}" type="presOf" srcId="{4F90B1B9-930B-403B-81AD-F31DB6CD1E20}" destId="{B12527B0-1321-41A6-8376-90BF4B8B0917}" srcOrd="0" destOrd="0" presId="urn:microsoft.com/office/officeart/2008/layout/LinedList"/>
    <dgm:cxn modelId="{9CE91F2E-7C59-4A63-9328-DA088138711C}" srcId="{59D07FCF-7BD7-4102-A000-26C6732D1781}" destId="{4F90B1B9-930B-403B-81AD-F31DB6CD1E20}" srcOrd="5" destOrd="0" parTransId="{C193C50F-A5AE-4FCF-944E-6EEB1A2AC478}" sibTransId="{F0C441F4-EEAC-431B-9732-ED206497F51B}"/>
    <dgm:cxn modelId="{3BEF13CE-4722-4A8F-8E57-9A34E10867FE}" srcId="{59D07FCF-7BD7-4102-A000-26C6732D1781}" destId="{61A222D6-B506-4AE9-AC3F-9A02F1502F51}" srcOrd="7" destOrd="0" parTransId="{BBAF8283-9C62-43CB-9241-3D4AF8FF8036}" sibTransId="{B0FDCF98-785E-489E-BECF-90ED54327223}"/>
    <dgm:cxn modelId="{769D22BB-7982-4B2F-9FA6-91859E4F36B2}" type="presOf" srcId="{C01061B8-B48D-41A9-8956-300648CEAC52}" destId="{7E006890-A738-4AEB-B3B3-C20D292CE4F4}" srcOrd="0" destOrd="0" presId="urn:microsoft.com/office/officeart/2008/layout/LinedList"/>
    <dgm:cxn modelId="{BF26A0AD-2C0F-45DF-839A-504D70B472A5}" type="presOf" srcId="{5CAF5BB6-D20D-4808-B1A6-C3C7A6AEBFBE}" destId="{02F00C69-EA56-4DCB-B396-EFA0A97E6A19}" srcOrd="0" destOrd="0" presId="urn:microsoft.com/office/officeart/2008/layout/LinedList"/>
    <dgm:cxn modelId="{DEA87BD5-1153-4042-A254-52B5944042B7}" srcId="{F75238D8-30CF-472A-A2EA-94533D856F7D}" destId="{59D07FCF-7BD7-4102-A000-26C6732D1781}" srcOrd="0" destOrd="0" parTransId="{D09ED2B7-0F3E-4385-8E12-D625940584FD}" sibTransId="{B594CA43-BC7F-4B20-B80F-D3ABCAE8721A}"/>
    <dgm:cxn modelId="{27BBE3C6-3BCA-473D-B88F-8E24BBA20095}" srcId="{59D07FCF-7BD7-4102-A000-26C6732D1781}" destId="{F415ED99-D363-4617-ABC3-43685B98A4A4}" srcOrd="1" destOrd="0" parTransId="{775025CB-7437-47B3-BE3A-5FE09E16A63C}" sibTransId="{03D00FB0-D9C0-432C-9ADB-4F33C28C5D3D}"/>
    <dgm:cxn modelId="{020C68DF-2A68-40E3-87E8-0F58AFAFDC08}" type="presParOf" srcId="{B6EAAB91-8C70-4529-9167-86589E37EC7D}" destId="{5CC94936-993F-4DF9-80C3-AC34679E1978}" srcOrd="0" destOrd="0" presId="urn:microsoft.com/office/officeart/2008/layout/LinedList"/>
    <dgm:cxn modelId="{1778E58B-AA89-46EB-AF66-CA1BE51ACC81}" type="presParOf" srcId="{B6EAAB91-8C70-4529-9167-86589E37EC7D}" destId="{5F46F350-A9FF-4671-8190-BBB728561A60}" srcOrd="1" destOrd="0" presId="urn:microsoft.com/office/officeart/2008/layout/LinedList"/>
    <dgm:cxn modelId="{8C7CF99D-6A9E-4BF0-B4F2-958B9D5AE65B}" type="presParOf" srcId="{5F46F350-A9FF-4671-8190-BBB728561A60}" destId="{B355EFC0-6113-4252-9715-74B796CC415C}" srcOrd="0" destOrd="0" presId="urn:microsoft.com/office/officeart/2008/layout/LinedList"/>
    <dgm:cxn modelId="{1F871EC6-F851-4AC8-8608-473CACE7CFAB}" type="presParOf" srcId="{5F46F350-A9FF-4671-8190-BBB728561A60}" destId="{303C3BD5-FFBC-4F1D-B475-BAD354C30042}" srcOrd="1" destOrd="0" presId="urn:microsoft.com/office/officeart/2008/layout/LinedList"/>
    <dgm:cxn modelId="{F3FCDA91-069B-4A62-8846-EFB63E3AA679}" type="presParOf" srcId="{303C3BD5-FFBC-4F1D-B475-BAD354C30042}" destId="{6E500F65-D622-4A8A-A2D9-58ECD81ABC63}" srcOrd="0" destOrd="0" presId="urn:microsoft.com/office/officeart/2008/layout/LinedList"/>
    <dgm:cxn modelId="{F4E2ECE2-D8FD-441B-9257-3454D05E730C}" type="presParOf" srcId="{303C3BD5-FFBC-4F1D-B475-BAD354C30042}" destId="{7342DA61-83A9-468C-B72A-A7D8907DACEB}" srcOrd="1" destOrd="0" presId="urn:microsoft.com/office/officeart/2008/layout/LinedList"/>
    <dgm:cxn modelId="{69ECE724-6968-4624-B7A9-25F7AD0C87FD}" type="presParOf" srcId="{7342DA61-83A9-468C-B72A-A7D8907DACEB}" destId="{172F2CB2-548E-46B2-85F7-7294B6E292F6}" srcOrd="0" destOrd="0" presId="urn:microsoft.com/office/officeart/2008/layout/LinedList"/>
    <dgm:cxn modelId="{46468C33-EC9A-4F22-AD56-5CAC59D92B11}" type="presParOf" srcId="{7342DA61-83A9-468C-B72A-A7D8907DACEB}" destId="{B3853675-F235-41FC-92FA-E8F7851DD0D3}" srcOrd="1" destOrd="0" presId="urn:microsoft.com/office/officeart/2008/layout/LinedList"/>
    <dgm:cxn modelId="{56C2FF20-7BF4-49B3-AC5C-E326FA262524}" type="presParOf" srcId="{7342DA61-83A9-468C-B72A-A7D8907DACEB}" destId="{0B451AD9-AF5C-43AE-B8A7-34EABA42D79D}" srcOrd="2" destOrd="0" presId="urn:microsoft.com/office/officeart/2008/layout/LinedList"/>
    <dgm:cxn modelId="{704671BC-F738-46D1-B397-748EEC614B06}" type="presParOf" srcId="{303C3BD5-FFBC-4F1D-B475-BAD354C30042}" destId="{C0578129-AA9D-48FB-B6B2-C87F13B6A7A1}" srcOrd="2" destOrd="0" presId="urn:microsoft.com/office/officeart/2008/layout/LinedList"/>
    <dgm:cxn modelId="{21C37099-54BC-4DF8-956D-E62A1C2456EA}" type="presParOf" srcId="{303C3BD5-FFBC-4F1D-B475-BAD354C30042}" destId="{E159D10A-6E01-415D-ABC9-F0F7A920A07C}" srcOrd="3" destOrd="0" presId="urn:microsoft.com/office/officeart/2008/layout/LinedList"/>
    <dgm:cxn modelId="{F4587A29-BC7D-4BAB-B2E7-A85CFD325B2D}" type="presParOf" srcId="{303C3BD5-FFBC-4F1D-B475-BAD354C30042}" destId="{9F22F25C-8661-4158-A29E-E184867423FF}" srcOrd="4" destOrd="0" presId="urn:microsoft.com/office/officeart/2008/layout/LinedList"/>
    <dgm:cxn modelId="{CF5A683E-3A1F-4DFE-B84E-7C3239607A88}" type="presParOf" srcId="{9F22F25C-8661-4158-A29E-E184867423FF}" destId="{3CCD34E0-9AA1-4DD1-9EF2-88F12BEBBB5E}" srcOrd="0" destOrd="0" presId="urn:microsoft.com/office/officeart/2008/layout/LinedList"/>
    <dgm:cxn modelId="{09C122B7-8DB9-45F5-91B8-FC35A3513CFD}" type="presParOf" srcId="{9F22F25C-8661-4158-A29E-E184867423FF}" destId="{4E75DBA2-FC29-491E-9A79-3918366B52BD}" srcOrd="1" destOrd="0" presId="urn:microsoft.com/office/officeart/2008/layout/LinedList"/>
    <dgm:cxn modelId="{33FB12B2-304C-4964-AEF2-84E85472DBEE}" type="presParOf" srcId="{9F22F25C-8661-4158-A29E-E184867423FF}" destId="{5B5CEC64-0D70-464F-8BDA-A863A1E5A72D}" srcOrd="2" destOrd="0" presId="urn:microsoft.com/office/officeart/2008/layout/LinedList"/>
    <dgm:cxn modelId="{88317886-E3D4-41EF-967E-C1671341DAA0}" type="presParOf" srcId="{303C3BD5-FFBC-4F1D-B475-BAD354C30042}" destId="{6D16FF96-BD59-45C6-9588-D3A6D1C3C7F6}" srcOrd="5" destOrd="0" presId="urn:microsoft.com/office/officeart/2008/layout/LinedList"/>
    <dgm:cxn modelId="{E24B2824-D1E5-47D5-81A3-6611AE2CCC21}" type="presParOf" srcId="{303C3BD5-FFBC-4F1D-B475-BAD354C30042}" destId="{BEBFCFBE-B9E3-41CF-9956-DD98DF92C407}" srcOrd="6" destOrd="0" presId="urn:microsoft.com/office/officeart/2008/layout/LinedList"/>
    <dgm:cxn modelId="{81109189-E2E7-421F-913A-D1F72DDFEDF9}" type="presParOf" srcId="{303C3BD5-FFBC-4F1D-B475-BAD354C30042}" destId="{18E20364-37FC-48C0-A797-20BD751345C5}" srcOrd="7" destOrd="0" presId="urn:microsoft.com/office/officeart/2008/layout/LinedList"/>
    <dgm:cxn modelId="{3743F1C1-51D7-44CF-8291-1729D43EAEE0}" type="presParOf" srcId="{18E20364-37FC-48C0-A797-20BD751345C5}" destId="{F4ECB730-9972-4D99-A977-35E6465D8C32}" srcOrd="0" destOrd="0" presId="urn:microsoft.com/office/officeart/2008/layout/LinedList"/>
    <dgm:cxn modelId="{55C44691-4FE8-45BF-A4FB-0093019FEA41}" type="presParOf" srcId="{18E20364-37FC-48C0-A797-20BD751345C5}" destId="{7E006890-A738-4AEB-B3B3-C20D292CE4F4}" srcOrd="1" destOrd="0" presId="urn:microsoft.com/office/officeart/2008/layout/LinedList"/>
    <dgm:cxn modelId="{8765DF5D-A29E-4D77-A99E-5168A64B21CB}" type="presParOf" srcId="{18E20364-37FC-48C0-A797-20BD751345C5}" destId="{960F090F-CD4E-4CC3-BCD7-08419F7A765D}" srcOrd="2" destOrd="0" presId="urn:microsoft.com/office/officeart/2008/layout/LinedList"/>
    <dgm:cxn modelId="{5E9041C9-D68C-4C78-9EA7-96E58B269761}" type="presParOf" srcId="{303C3BD5-FFBC-4F1D-B475-BAD354C30042}" destId="{85E670A9-656A-4315-B4F7-E242BE1B883D}" srcOrd="8" destOrd="0" presId="urn:microsoft.com/office/officeart/2008/layout/LinedList"/>
    <dgm:cxn modelId="{07D0B0C0-BD96-401F-966F-0662EA053C60}" type="presParOf" srcId="{303C3BD5-FFBC-4F1D-B475-BAD354C30042}" destId="{CF4D47DC-0D0D-4831-A568-4A5338CB1AEF}" srcOrd="9" destOrd="0" presId="urn:microsoft.com/office/officeart/2008/layout/LinedList"/>
    <dgm:cxn modelId="{5C7AA48B-4A9E-44B2-B3DA-8E7A0FFADE0C}" type="presParOf" srcId="{303C3BD5-FFBC-4F1D-B475-BAD354C30042}" destId="{BAC55C3E-E1A4-4E3A-AB94-90DED771C3C1}" srcOrd="10" destOrd="0" presId="urn:microsoft.com/office/officeart/2008/layout/LinedList"/>
    <dgm:cxn modelId="{3CABE1DF-01A0-42F3-B907-9686B9D01E5E}" type="presParOf" srcId="{BAC55C3E-E1A4-4E3A-AB94-90DED771C3C1}" destId="{0009ABB4-A856-4E0B-A912-7B9FCF4CC4E8}" srcOrd="0" destOrd="0" presId="urn:microsoft.com/office/officeart/2008/layout/LinedList"/>
    <dgm:cxn modelId="{97565A97-C1B2-4798-9E4C-EAECD11CDA70}" type="presParOf" srcId="{BAC55C3E-E1A4-4E3A-AB94-90DED771C3C1}" destId="{FA676C2C-A604-4D41-876D-6966944DF610}" srcOrd="1" destOrd="0" presId="urn:microsoft.com/office/officeart/2008/layout/LinedList"/>
    <dgm:cxn modelId="{940F1691-6CD0-450F-AD82-B571FDE6CA28}" type="presParOf" srcId="{BAC55C3E-E1A4-4E3A-AB94-90DED771C3C1}" destId="{477C5D49-CBF3-4F9B-B8C1-88A5E8B0F246}" srcOrd="2" destOrd="0" presId="urn:microsoft.com/office/officeart/2008/layout/LinedList"/>
    <dgm:cxn modelId="{63EDFEBC-E487-4938-BE62-2D3CDFFA5068}" type="presParOf" srcId="{303C3BD5-FFBC-4F1D-B475-BAD354C30042}" destId="{F5D920D7-D082-4D37-AEE7-622798AD1636}" srcOrd="11" destOrd="0" presId="urn:microsoft.com/office/officeart/2008/layout/LinedList"/>
    <dgm:cxn modelId="{9B9B41F2-0602-4EF3-918D-6F8E59E30417}" type="presParOf" srcId="{303C3BD5-FFBC-4F1D-B475-BAD354C30042}" destId="{B50DDB77-A1D2-4EC1-A0D8-407918B06F62}" srcOrd="12" destOrd="0" presId="urn:microsoft.com/office/officeart/2008/layout/LinedList"/>
    <dgm:cxn modelId="{43882D2B-F057-4093-BF19-547F3BF13C3B}" type="presParOf" srcId="{303C3BD5-FFBC-4F1D-B475-BAD354C30042}" destId="{D7E99B95-C20A-46E9-8109-130CF4846F2E}" srcOrd="13" destOrd="0" presId="urn:microsoft.com/office/officeart/2008/layout/LinedList"/>
    <dgm:cxn modelId="{8F567DA9-D3CB-45A2-A36C-9FF33A0CAC6C}" type="presParOf" srcId="{D7E99B95-C20A-46E9-8109-130CF4846F2E}" destId="{2CCD6C99-E4EF-45B5-A857-4F690F7C141B}" srcOrd="0" destOrd="0" presId="urn:microsoft.com/office/officeart/2008/layout/LinedList"/>
    <dgm:cxn modelId="{DE9509AF-B4B5-4F0F-8A42-4733454D6AE8}" type="presParOf" srcId="{D7E99B95-C20A-46E9-8109-130CF4846F2E}" destId="{A31611A6-6980-4389-9741-C91FB4C29D27}" srcOrd="1" destOrd="0" presId="urn:microsoft.com/office/officeart/2008/layout/LinedList"/>
    <dgm:cxn modelId="{43CAD4B8-1A2D-4A28-BCE4-F702E8F513BC}" type="presParOf" srcId="{D7E99B95-C20A-46E9-8109-130CF4846F2E}" destId="{1124E929-28BD-4FCD-82C4-DE7F97BFD906}" srcOrd="2" destOrd="0" presId="urn:microsoft.com/office/officeart/2008/layout/LinedList"/>
    <dgm:cxn modelId="{B17524BE-4156-49BF-AC47-9EA182E0E353}" type="presParOf" srcId="{303C3BD5-FFBC-4F1D-B475-BAD354C30042}" destId="{A9A08C0F-6768-4B4D-AE87-11AED4743E0F}" srcOrd="14" destOrd="0" presId="urn:microsoft.com/office/officeart/2008/layout/LinedList"/>
    <dgm:cxn modelId="{B0E135DA-BD02-49BA-ADF3-6FF64684B72C}" type="presParOf" srcId="{303C3BD5-FFBC-4F1D-B475-BAD354C30042}" destId="{8BE59413-4AC9-421B-A7F3-273F6D8E352E}" srcOrd="15" destOrd="0" presId="urn:microsoft.com/office/officeart/2008/layout/LinedList"/>
    <dgm:cxn modelId="{CDD46CD3-E84B-4912-B06D-ED6E58402E6F}" type="presParOf" srcId="{303C3BD5-FFBC-4F1D-B475-BAD354C30042}" destId="{00A928CE-A6F1-4701-9824-67A22D280CF3}" srcOrd="16" destOrd="0" presId="urn:microsoft.com/office/officeart/2008/layout/LinedList"/>
    <dgm:cxn modelId="{0BC68891-7064-4D77-A8B9-2C0D3B2AD50E}" type="presParOf" srcId="{00A928CE-A6F1-4701-9824-67A22D280CF3}" destId="{D453AA2E-294C-4D52-9F79-3FBF70FD4B2B}" srcOrd="0" destOrd="0" presId="urn:microsoft.com/office/officeart/2008/layout/LinedList"/>
    <dgm:cxn modelId="{FBC81A84-EDD7-4DDC-88DB-4C873A05F060}" type="presParOf" srcId="{00A928CE-A6F1-4701-9824-67A22D280CF3}" destId="{B12527B0-1321-41A6-8376-90BF4B8B0917}" srcOrd="1" destOrd="0" presId="urn:microsoft.com/office/officeart/2008/layout/LinedList"/>
    <dgm:cxn modelId="{6FD19A3D-DF2E-4FB8-9D32-F3D3B0DD57C9}" type="presParOf" srcId="{00A928CE-A6F1-4701-9824-67A22D280CF3}" destId="{6B218519-70E3-4885-8743-E9B104184BC6}" srcOrd="2" destOrd="0" presId="urn:microsoft.com/office/officeart/2008/layout/LinedList"/>
    <dgm:cxn modelId="{60F4C5F1-E6AA-4660-9552-07A2DAE9B995}" type="presParOf" srcId="{303C3BD5-FFBC-4F1D-B475-BAD354C30042}" destId="{0CA48C5D-7DE4-447F-8323-F0C56E9AAC3A}" srcOrd="17" destOrd="0" presId="urn:microsoft.com/office/officeart/2008/layout/LinedList"/>
    <dgm:cxn modelId="{7C099EEF-90D3-4493-A67A-3CDEF2D8660B}" type="presParOf" srcId="{303C3BD5-FFBC-4F1D-B475-BAD354C30042}" destId="{F5690E82-C57F-44A6-8FD5-8A956099F806}" srcOrd="18" destOrd="0" presId="urn:microsoft.com/office/officeart/2008/layout/LinedList"/>
    <dgm:cxn modelId="{033C3881-592B-4F11-9C6C-A4A5356466E9}" type="presParOf" srcId="{303C3BD5-FFBC-4F1D-B475-BAD354C30042}" destId="{26BB60EE-DF35-4EBA-8FE5-F2D1240DD762}" srcOrd="19" destOrd="0" presId="urn:microsoft.com/office/officeart/2008/layout/LinedList"/>
    <dgm:cxn modelId="{D5330F10-D44D-4661-9724-2E4511F9193C}" type="presParOf" srcId="{26BB60EE-DF35-4EBA-8FE5-F2D1240DD762}" destId="{00A57CF5-9A03-4A03-9FD9-2697A920A9E2}" srcOrd="0" destOrd="0" presId="urn:microsoft.com/office/officeart/2008/layout/LinedList"/>
    <dgm:cxn modelId="{E39722B8-2968-4F27-8E8E-3F137F62C219}" type="presParOf" srcId="{26BB60EE-DF35-4EBA-8FE5-F2D1240DD762}" destId="{02F00C69-EA56-4DCB-B396-EFA0A97E6A19}" srcOrd="1" destOrd="0" presId="urn:microsoft.com/office/officeart/2008/layout/LinedList"/>
    <dgm:cxn modelId="{338D6B43-9EEC-4D3B-BA56-2A182836DED4}" type="presParOf" srcId="{26BB60EE-DF35-4EBA-8FE5-F2D1240DD762}" destId="{F84722E1-6D3B-455A-B405-A4EAE40F6ABC}" srcOrd="2" destOrd="0" presId="urn:microsoft.com/office/officeart/2008/layout/LinedList"/>
    <dgm:cxn modelId="{D8AA91D9-43B9-4302-BDCD-90497064C7B2}" type="presParOf" srcId="{303C3BD5-FFBC-4F1D-B475-BAD354C30042}" destId="{20C7B786-DB1F-4F74-8606-9808C719FA21}" srcOrd="20" destOrd="0" presId="urn:microsoft.com/office/officeart/2008/layout/LinedList"/>
    <dgm:cxn modelId="{B37812B7-05D3-4403-A87A-F4E093C19353}" type="presParOf" srcId="{303C3BD5-FFBC-4F1D-B475-BAD354C30042}" destId="{046E51CF-BCFC-4F89-93FC-6572FF4E3B82}" srcOrd="21" destOrd="0" presId="urn:microsoft.com/office/officeart/2008/layout/LinedList"/>
    <dgm:cxn modelId="{3E1F010B-2842-4D32-BA93-D3F45F8AEAE8}" type="presParOf" srcId="{303C3BD5-FFBC-4F1D-B475-BAD354C30042}" destId="{056354D0-9D43-4214-8AD8-678F4F5884E5}" srcOrd="22" destOrd="0" presId="urn:microsoft.com/office/officeart/2008/layout/LinedList"/>
    <dgm:cxn modelId="{031453A2-D3F6-4F1E-AB90-321F26D524F0}" type="presParOf" srcId="{056354D0-9D43-4214-8AD8-678F4F5884E5}" destId="{6353FF42-3CE0-49FA-9C41-C12C2C75E9CA}" srcOrd="0" destOrd="0" presId="urn:microsoft.com/office/officeart/2008/layout/LinedList"/>
    <dgm:cxn modelId="{FF4C021F-5E1B-46AF-9B8A-827580A51466}" type="presParOf" srcId="{056354D0-9D43-4214-8AD8-678F4F5884E5}" destId="{CA54F1F0-71A4-4E2A-823B-B3D57714D3CF}" srcOrd="1" destOrd="0" presId="urn:microsoft.com/office/officeart/2008/layout/LinedList"/>
    <dgm:cxn modelId="{A0992EFC-012F-43D4-B3D3-DDD616FF7B91}" type="presParOf" srcId="{056354D0-9D43-4214-8AD8-678F4F5884E5}" destId="{05BE0CE5-8FAA-4884-A1F9-FA1030F1E12A}" srcOrd="2" destOrd="0" presId="urn:microsoft.com/office/officeart/2008/layout/LinedList"/>
    <dgm:cxn modelId="{3BB7319F-AA47-4EF5-8579-980998220527}" type="presParOf" srcId="{303C3BD5-FFBC-4F1D-B475-BAD354C30042}" destId="{8DD33307-CF81-4F46-AB53-87E09DB3E472}" srcOrd="23" destOrd="0" presId="urn:microsoft.com/office/officeart/2008/layout/LinedList"/>
    <dgm:cxn modelId="{77835253-F25B-486E-BD8F-057B2DF1BE6E}" type="presParOf" srcId="{303C3BD5-FFBC-4F1D-B475-BAD354C30042}" destId="{959BB13F-3D4C-40C8-851A-7C1B914B5D9C}" srcOrd="24" destOrd="0" presId="urn:microsoft.com/office/officeart/2008/layout/LinedList"/>
    <dgm:cxn modelId="{6DA85481-AE13-4B60-91CD-B0520A879A96}" type="presParOf" srcId="{303C3BD5-FFBC-4F1D-B475-BAD354C30042}" destId="{FB9BDD45-69AA-492C-BFC7-B6C72B9A0D25}" srcOrd="25" destOrd="0" presId="urn:microsoft.com/office/officeart/2008/layout/LinedList"/>
    <dgm:cxn modelId="{1542390D-1D1D-4C64-A24C-ABBC5662DD56}" type="presParOf" srcId="{FB9BDD45-69AA-492C-BFC7-B6C72B9A0D25}" destId="{4FCA41BA-9B8B-4DEA-8E9A-4AF6102A2351}" srcOrd="0" destOrd="0" presId="urn:microsoft.com/office/officeart/2008/layout/LinedList"/>
    <dgm:cxn modelId="{9D20CD6B-DA13-40A3-B38F-7F3DEE9AF012}" type="presParOf" srcId="{FB9BDD45-69AA-492C-BFC7-B6C72B9A0D25}" destId="{53F147F7-FAF7-43F7-9D9B-8325A2CE9708}" srcOrd="1" destOrd="0" presId="urn:microsoft.com/office/officeart/2008/layout/LinedList"/>
    <dgm:cxn modelId="{72880090-1EC4-4E1D-8215-81D1301F6014}" type="presParOf" srcId="{FB9BDD45-69AA-492C-BFC7-B6C72B9A0D25}" destId="{CEA1EC22-2D07-4F42-8B44-8C23E370FCFC}" srcOrd="2" destOrd="0" presId="urn:microsoft.com/office/officeart/2008/layout/LinedList"/>
    <dgm:cxn modelId="{88309A99-8148-4271-91C2-2FA86062D3AB}" type="presParOf" srcId="{303C3BD5-FFBC-4F1D-B475-BAD354C30042}" destId="{5CF92C70-0FC9-4AB6-95DC-CC3420471416}" srcOrd="26" destOrd="0" presId="urn:microsoft.com/office/officeart/2008/layout/LinedList"/>
    <dgm:cxn modelId="{63FAA107-27D6-4E11-8FFC-BB0C07942DC8}" type="presParOf" srcId="{303C3BD5-FFBC-4F1D-B475-BAD354C30042}" destId="{6A171605-121C-4166-A0CB-CCD9FD39A99B}" srcOrd="27" destOrd="0" presId="urn:microsoft.com/office/officeart/2008/layout/LinedList"/>
    <dgm:cxn modelId="{C4189873-06B1-432F-A8A2-1B11E8DD4934}" type="presParOf" srcId="{303C3BD5-FFBC-4F1D-B475-BAD354C30042}" destId="{149A433A-C28F-4A2C-B431-F9BE1851D939}" srcOrd="28" destOrd="0" presId="urn:microsoft.com/office/officeart/2008/layout/LinedList"/>
    <dgm:cxn modelId="{C3445C4E-FDBE-423B-A531-0456A5529DAD}" type="presParOf" srcId="{149A433A-C28F-4A2C-B431-F9BE1851D939}" destId="{2C4DFD2E-E3E6-45F2-9C15-F9E0D5E36276}" srcOrd="0" destOrd="0" presId="urn:microsoft.com/office/officeart/2008/layout/LinedList"/>
    <dgm:cxn modelId="{3F274254-90F0-46EC-9DDB-5DD7ED966E53}" type="presParOf" srcId="{149A433A-C28F-4A2C-B431-F9BE1851D939}" destId="{A13A7218-C6BD-46AC-A880-A20F8A6253A9}" srcOrd="1" destOrd="0" presId="urn:microsoft.com/office/officeart/2008/layout/LinedList"/>
    <dgm:cxn modelId="{72D61803-F110-4670-8285-40F8F40BBF3C}" type="presParOf" srcId="{149A433A-C28F-4A2C-B431-F9BE1851D939}" destId="{CF199B04-40B2-4647-B7E7-F7C13AF3AAA7}" srcOrd="2" destOrd="0" presId="urn:microsoft.com/office/officeart/2008/layout/LinedList"/>
    <dgm:cxn modelId="{E285D5C6-01E4-4605-B6D1-E4794FA3ADF2}" type="presParOf" srcId="{303C3BD5-FFBC-4F1D-B475-BAD354C30042}" destId="{6D22F526-6E0B-48C0-B738-FCF9599ED594}" srcOrd="29" destOrd="0" presId="urn:microsoft.com/office/officeart/2008/layout/LinedList"/>
    <dgm:cxn modelId="{907FCEBA-3792-4E9A-A3F8-F277E000B27F}" type="presParOf" srcId="{303C3BD5-FFBC-4F1D-B475-BAD354C30042}" destId="{DA58095E-B3C2-4BCC-A1B4-D64B690FD0BC}" srcOrd="30" destOrd="0" presId="urn:microsoft.com/office/officeart/2008/layout/LinedList"/>
    <dgm:cxn modelId="{A17E239F-F1EC-4006-B1D8-41BA812F8D80}" type="presParOf" srcId="{303C3BD5-FFBC-4F1D-B475-BAD354C30042}" destId="{17ACAA7B-A64E-4439-8747-A22DAF176F42}" srcOrd="31" destOrd="0" presId="urn:microsoft.com/office/officeart/2008/layout/LinedList"/>
    <dgm:cxn modelId="{36DA4860-C0E6-4B3E-B7FF-D36160FC430E}" type="presParOf" srcId="{17ACAA7B-A64E-4439-8747-A22DAF176F42}" destId="{E664899E-FC6B-4589-9863-7A1FC8C0F22A}" srcOrd="0" destOrd="0" presId="urn:microsoft.com/office/officeart/2008/layout/LinedList"/>
    <dgm:cxn modelId="{0785AF17-5271-4F91-9EA9-2A3290E6F18D}" type="presParOf" srcId="{17ACAA7B-A64E-4439-8747-A22DAF176F42}" destId="{753F2362-D470-44FD-BBD9-3975C2F341F9}" srcOrd="1" destOrd="0" presId="urn:microsoft.com/office/officeart/2008/layout/LinedList"/>
    <dgm:cxn modelId="{5982FA08-244E-491C-B026-5F88B31BF649}" type="presParOf" srcId="{17ACAA7B-A64E-4439-8747-A22DAF176F42}" destId="{9B7BEBEC-46A7-4CAF-87B4-2A4A202812AD}" srcOrd="2" destOrd="0" presId="urn:microsoft.com/office/officeart/2008/layout/LinedList"/>
    <dgm:cxn modelId="{0547DA28-F86C-418D-80E1-E558AF79FEAF}" type="presParOf" srcId="{303C3BD5-FFBC-4F1D-B475-BAD354C30042}" destId="{08DDC3FF-8910-49D9-9CFF-8F2EDE3D9052}" srcOrd="32" destOrd="0" presId="urn:microsoft.com/office/officeart/2008/layout/LinedList"/>
    <dgm:cxn modelId="{62102AFA-3F2B-4154-8E53-24EE657D209F}" type="presParOf" srcId="{303C3BD5-FFBC-4F1D-B475-BAD354C30042}" destId="{A25ABE5A-502F-43E5-94F3-FFA729163A2C}" srcOrd="33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FBEAC5-E83F-4286-822E-E483306BB03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95735E6D-05CD-4F18-8999-0705AA69D6F5}">
      <dgm:prSet phldrT="[Text]" custT="1"/>
      <dgm:spPr/>
      <dgm:t>
        <a:bodyPr/>
        <a:lstStyle/>
        <a:p>
          <a:r>
            <a:rPr lang="hr-HR" sz="1200" dirty="0" smtClean="0"/>
            <a:t>Potencijalno ljutitim događajem ili podražajem</a:t>
          </a:r>
          <a:endParaRPr lang="hr-HR" sz="1200" dirty="0"/>
        </a:p>
      </dgm:t>
    </dgm:pt>
    <dgm:pt modelId="{4ED8E1FE-FAFB-4C21-9480-E86046A3A176}" type="parTrans" cxnId="{D00854C3-25B7-4D1B-A822-1CF6FE18C545}">
      <dgm:prSet/>
      <dgm:spPr/>
      <dgm:t>
        <a:bodyPr/>
        <a:lstStyle/>
        <a:p>
          <a:endParaRPr lang="hr-HR"/>
        </a:p>
      </dgm:t>
    </dgm:pt>
    <dgm:pt modelId="{3DED7AF4-A89C-43EC-9865-5C894DA79805}" type="sibTrans" cxnId="{D00854C3-25B7-4D1B-A822-1CF6FE18C545}">
      <dgm:prSet/>
      <dgm:spPr/>
      <dgm:t>
        <a:bodyPr/>
        <a:lstStyle/>
        <a:p>
          <a:endParaRPr lang="hr-HR"/>
        </a:p>
      </dgm:t>
    </dgm:pt>
    <dgm:pt modelId="{50622C4C-6603-49B9-BEE6-06A52FA01F76}">
      <dgm:prSet phldrT="[Text]" custT="1"/>
      <dgm:spPr/>
      <dgm:t>
        <a:bodyPr/>
        <a:lstStyle/>
        <a:p>
          <a:r>
            <a:rPr lang="hr-HR" sz="1200" dirty="0" smtClean="0"/>
            <a:t>Emocionalna i fizička reakcija</a:t>
          </a:r>
          <a:endParaRPr lang="hr-HR" sz="1200" dirty="0"/>
        </a:p>
      </dgm:t>
    </dgm:pt>
    <dgm:pt modelId="{83130FBB-3E87-43A1-92AF-833A252D225B}" type="parTrans" cxnId="{E90A8ECA-8ED6-4AE7-B594-5F193C232BB0}">
      <dgm:prSet/>
      <dgm:spPr/>
      <dgm:t>
        <a:bodyPr/>
        <a:lstStyle/>
        <a:p>
          <a:endParaRPr lang="hr-HR"/>
        </a:p>
      </dgm:t>
    </dgm:pt>
    <dgm:pt modelId="{165B31B5-E973-45E8-9260-1D9B0E3CF6E0}" type="sibTrans" cxnId="{E90A8ECA-8ED6-4AE7-B594-5F193C232BB0}">
      <dgm:prSet/>
      <dgm:spPr/>
      <dgm:t>
        <a:bodyPr/>
        <a:lstStyle/>
        <a:p>
          <a:endParaRPr lang="hr-HR"/>
        </a:p>
      </dgm:t>
    </dgm:pt>
    <dgm:pt modelId="{CE02FE8A-85B9-45F1-B366-D7868E63822E}">
      <dgm:prSet phldrT="[Text]" custT="1"/>
      <dgm:spPr/>
      <dgm:t>
        <a:bodyPr/>
        <a:lstStyle/>
        <a:p>
          <a:r>
            <a:rPr lang="hr-HR" sz="1200" dirty="0" smtClean="0"/>
            <a:t>Kao posljedica djetetove percepcije i procjene događaja, a ne zbog samog događaja</a:t>
          </a:r>
          <a:endParaRPr lang="hr-HR" sz="1200" dirty="0"/>
        </a:p>
      </dgm:t>
    </dgm:pt>
    <dgm:pt modelId="{40F629DD-5493-4B98-82F3-9688D6C98FAD}" type="parTrans" cxnId="{960B16ED-E60A-4A32-9ADE-7C4B42927022}">
      <dgm:prSet/>
      <dgm:spPr/>
      <dgm:t>
        <a:bodyPr/>
        <a:lstStyle/>
        <a:p>
          <a:endParaRPr lang="hr-HR"/>
        </a:p>
      </dgm:t>
    </dgm:pt>
    <dgm:pt modelId="{AC83DA90-5B72-4E9E-94F5-003DCDE58F02}" type="sibTrans" cxnId="{960B16ED-E60A-4A32-9ADE-7C4B42927022}">
      <dgm:prSet/>
      <dgm:spPr/>
      <dgm:t>
        <a:bodyPr/>
        <a:lstStyle/>
        <a:p>
          <a:endParaRPr lang="hr-HR"/>
        </a:p>
      </dgm:t>
    </dgm:pt>
    <dgm:pt modelId="{1DAE6051-2BBA-44F8-B3A2-21C1DD455A77}">
      <dgm:prSet custT="1"/>
      <dgm:spPr/>
      <dgm:t>
        <a:bodyPr/>
        <a:lstStyle/>
        <a:p>
          <a:r>
            <a:rPr lang="hr-HR" sz="1200" dirty="0" smtClean="0"/>
            <a:t>Te percepcije i procjene mogu biti točne ili netočne, a proizlaze iz prethodnih očekivanja koja filtritaju događaj</a:t>
          </a:r>
          <a:endParaRPr lang="hr-HR" sz="1200" dirty="0"/>
        </a:p>
      </dgm:t>
    </dgm:pt>
    <dgm:pt modelId="{A4DEB78A-4934-4731-AE15-93B9506B35ED}" type="parTrans" cxnId="{52F1ED23-0EA0-49DD-85E7-4C77606775A4}">
      <dgm:prSet/>
      <dgm:spPr/>
      <dgm:t>
        <a:bodyPr/>
        <a:lstStyle/>
        <a:p>
          <a:endParaRPr lang="hr-HR"/>
        </a:p>
      </dgm:t>
    </dgm:pt>
    <dgm:pt modelId="{3D189EA1-7747-4A4D-84B6-05DF0DCCE5F3}" type="sibTrans" cxnId="{52F1ED23-0EA0-49DD-85E7-4C77606775A4}">
      <dgm:prSet/>
      <dgm:spPr/>
      <dgm:t>
        <a:bodyPr/>
        <a:lstStyle/>
        <a:p>
          <a:endParaRPr lang="hr-HR"/>
        </a:p>
      </dgm:t>
    </dgm:pt>
    <dgm:pt modelId="{B8A96B7E-12E5-4D8B-AAF1-0574FF26F7DD}" type="pres">
      <dgm:prSet presAssocID="{3CFBEAC5-E83F-4286-822E-E483306BB03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8513A613-57E4-4F7D-A113-7131CCD0DFB5}" type="pres">
      <dgm:prSet presAssocID="{95735E6D-05CD-4F18-8999-0705AA69D6F5}" presName="Accent1" presStyleCnt="0"/>
      <dgm:spPr/>
    </dgm:pt>
    <dgm:pt modelId="{82F9F267-5C7F-4A6C-9898-CA774C7C2B26}" type="pres">
      <dgm:prSet presAssocID="{95735E6D-05CD-4F18-8999-0705AA69D6F5}" presName="Accent" presStyleLbl="node1" presStyleIdx="0" presStyleCnt="4" custLinFactNeighborX="-699" custLinFactNeighborY="806"/>
      <dgm:spPr/>
    </dgm:pt>
    <dgm:pt modelId="{568A1900-74CA-4AA4-974D-FB87C837D85A}" type="pres">
      <dgm:prSet presAssocID="{95735E6D-05CD-4F18-8999-0705AA69D6F5}" presName="Parent1" presStyleLbl="revTx" presStyleIdx="0" presStyleCnt="4" custScaleX="21938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08495F5-4829-4737-9D9D-39FE2765049F}" type="pres">
      <dgm:prSet presAssocID="{50622C4C-6603-49B9-BEE6-06A52FA01F76}" presName="Accent2" presStyleCnt="0"/>
      <dgm:spPr/>
    </dgm:pt>
    <dgm:pt modelId="{39A6B87E-ECE0-4A81-ADDC-AAD8A6A4ED3F}" type="pres">
      <dgm:prSet presAssocID="{50622C4C-6603-49B9-BEE6-06A52FA01F76}" presName="Accent" presStyleLbl="node1" presStyleIdx="1" presStyleCnt="4"/>
      <dgm:spPr/>
    </dgm:pt>
    <dgm:pt modelId="{4FA4AC0F-3FF0-40FB-AD0A-5A2515BB3396}" type="pres">
      <dgm:prSet presAssocID="{50622C4C-6603-49B9-BEE6-06A52FA01F76}" presName="Parent2" presStyleLbl="revTx" presStyleIdx="1" presStyleCnt="4" custScaleX="18462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4009455-0409-4A05-AFE1-4355C0406B78}" type="pres">
      <dgm:prSet presAssocID="{CE02FE8A-85B9-45F1-B366-D7868E63822E}" presName="Accent3" presStyleCnt="0"/>
      <dgm:spPr/>
    </dgm:pt>
    <dgm:pt modelId="{6AE42532-D625-49B4-A61A-0B0E4B33329F}" type="pres">
      <dgm:prSet presAssocID="{CE02FE8A-85B9-45F1-B366-D7868E63822E}" presName="Accent" presStyleLbl="node1" presStyleIdx="2" presStyleCnt="4"/>
      <dgm:spPr/>
    </dgm:pt>
    <dgm:pt modelId="{6159380C-319D-4154-8551-0FE64069898F}" type="pres">
      <dgm:prSet presAssocID="{CE02FE8A-85B9-45F1-B366-D7868E63822E}" presName="Parent3" presStyleLbl="revTx" presStyleIdx="2" presStyleCnt="4" custScaleX="35179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10BD099-BC56-4FE2-9F0F-1E805B264D96}" type="pres">
      <dgm:prSet presAssocID="{1DAE6051-2BBA-44F8-B3A2-21C1DD455A77}" presName="Accent4" presStyleCnt="0"/>
      <dgm:spPr/>
    </dgm:pt>
    <dgm:pt modelId="{FC12F9A8-4ABD-45B6-BCF0-34EB4C6000AF}" type="pres">
      <dgm:prSet presAssocID="{1DAE6051-2BBA-44F8-B3A2-21C1DD455A77}" presName="Accent" presStyleLbl="node1" presStyleIdx="3" presStyleCnt="4"/>
      <dgm:spPr/>
    </dgm:pt>
    <dgm:pt modelId="{937B784A-1F6C-4B1B-A689-E2FF66A786F0}" type="pres">
      <dgm:prSet presAssocID="{1DAE6051-2BBA-44F8-B3A2-21C1DD455A77}" presName="Parent4" presStyleLbl="revTx" presStyleIdx="3" presStyleCnt="4" custScaleX="51545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10CCFC3-0812-45B6-824A-C213B0164031}" type="presOf" srcId="{1DAE6051-2BBA-44F8-B3A2-21C1DD455A77}" destId="{937B784A-1F6C-4B1B-A689-E2FF66A786F0}" srcOrd="0" destOrd="0" presId="urn:microsoft.com/office/officeart/2009/layout/CircleArrowProcess"/>
    <dgm:cxn modelId="{17DBE3FC-797B-4E46-8BE6-C245D13E41EB}" type="presOf" srcId="{3CFBEAC5-E83F-4286-822E-E483306BB039}" destId="{B8A96B7E-12E5-4D8B-AAF1-0574FF26F7DD}" srcOrd="0" destOrd="0" presId="urn:microsoft.com/office/officeart/2009/layout/CircleArrowProcess"/>
    <dgm:cxn modelId="{714B7AE4-BF41-43AF-BBC9-1409929AF6C9}" type="presOf" srcId="{CE02FE8A-85B9-45F1-B366-D7868E63822E}" destId="{6159380C-319D-4154-8551-0FE64069898F}" srcOrd="0" destOrd="0" presId="urn:microsoft.com/office/officeart/2009/layout/CircleArrowProcess"/>
    <dgm:cxn modelId="{960B16ED-E60A-4A32-9ADE-7C4B42927022}" srcId="{3CFBEAC5-E83F-4286-822E-E483306BB039}" destId="{CE02FE8A-85B9-45F1-B366-D7868E63822E}" srcOrd="2" destOrd="0" parTransId="{40F629DD-5493-4B98-82F3-9688D6C98FAD}" sibTransId="{AC83DA90-5B72-4E9E-94F5-003DCDE58F02}"/>
    <dgm:cxn modelId="{D00854C3-25B7-4D1B-A822-1CF6FE18C545}" srcId="{3CFBEAC5-E83F-4286-822E-E483306BB039}" destId="{95735E6D-05CD-4F18-8999-0705AA69D6F5}" srcOrd="0" destOrd="0" parTransId="{4ED8E1FE-FAFB-4C21-9480-E86046A3A176}" sibTransId="{3DED7AF4-A89C-43EC-9865-5C894DA79805}"/>
    <dgm:cxn modelId="{E90A8ECA-8ED6-4AE7-B594-5F193C232BB0}" srcId="{3CFBEAC5-E83F-4286-822E-E483306BB039}" destId="{50622C4C-6603-49B9-BEE6-06A52FA01F76}" srcOrd="1" destOrd="0" parTransId="{83130FBB-3E87-43A1-92AF-833A252D225B}" sibTransId="{165B31B5-E973-45E8-9260-1D9B0E3CF6E0}"/>
    <dgm:cxn modelId="{8FB2BEF5-86B1-455E-884B-BE0510163CE4}" type="presOf" srcId="{95735E6D-05CD-4F18-8999-0705AA69D6F5}" destId="{568A1900-74CA-4AA4-974D-FB87C837D85A}" srcOrd="0" destOrd="0" presId="urn:microsoft.com/office/officeart/2009/layout/CircleArrowProcess"/>
    <dgm:cxn modelId="{1998B7A9-65B2-4EF5-8FF9-98E1DE525BCF}" type="presOf" srcId="{50622C4C-6603-49B9-BEE6-06A52FA01F76}" destId="{4FA4AC0F-3FF0-40FB-AD0A-5A2515BB3396}" srcOrd="0" destOrd="0" presId="urn:microsoft.com/office/officeart/2009/layout/CircleArrowProcess"/>
    <dgm:cxn modelId="{52F1ED23-0EA0-49DD-85E7-4C77606775A4}" srcId="{3CFBEAC5-E83F-4286-822E-E483306BB039}" destId="{1DAE6051-2BBA-44F8-B3A2-21C1DD455A77}" srcOrd="3" destOrd="0" parTransId="{A4DEB78A-4934-4731-AE15-93B9506B35ED}" sibTransId="{3D189EA1-7747-4A4D-84B6-05DF0DCCE5F3}"/>
    <dgm:cxn modelId="{B349F86D-E5B7-4182-8E6A-83ACFFC88064}" type="presParOf" srcId="{B8A96B7E-12E5-4D8B-AAF1-0574FF26F7DD}" destId="{8513A613-57E4-4F7D-A113-7131CCD0DFB5}" srcOrd="0" destOrd="0" presId="urn:microsoft.com/office/officeart/2009/layout/CircleArrowProcess"/>
    <dgm:cxn modelId="{CF9DE5D6-3FD4-487C-9781-B7CD4F0335E5}" type="presParOf" srcId="{8513A613-57E4-4F7D-A113-7131CCD0DFB5}" destId="{82F9F267-5C7F-4A6C-9898-CA774C7C2B26}" srcOrd="0" destOrd="0" presId="urn:microsoft.com/office/officeart/2009/layout/CircleArrowProcess"/>
    <dgm:cxn modelId="{F71422F9-B22B-4671-BE7B-9BBD51CD407A}" type="presParOf" srcId="{B8A96B7E-12E5-4D8B-AAF1-0574FF26F7DD}" destId="{568A1900-74CA-4AA4-974D-FB87C837D85A}" srcOrd="1" destOrd="0" presId="urn:microsoft.com/office/officeart/2009/layout/CircleArrowProcess"/>
    <dgm:cxn modelId="{5316D4BE-6313-45E4-95B2-124DC6E1DDD9}" type="presParOf" srcId="{B8A96B7E-12E5-4D8B-AAF1-0574FF26F7DD}" destId="{308495F5-4829-4737-9D9D-39FE2765049F}" srcOrd="2" destOrd="0" presId="urn:microsoft.com/office/officeart/2009/layout/CircleArrowProcess"/>
    <dgm:cxn modelId="{914FAFAC-DFAE-4041-ADE3-061E320A2682}" type="presParOf" srcId="{308495F5-4829-4737-9D9D-39FE2765049F}" destId="{39A6B87E-ECE0-4A81-ADDC-AAD8A6A4ED3F}" srcOrd="0" destOrd="0" presId="urn:microsoft.com/office/officeart/2009/layout/CircleArrowProcess"/>
    <dgm:cxn modelId="{CAB81C23-5543-4E89-B604-555FBE6D1C8D}" type="presParOf" srcId="{B8A96B7E-12E5-4D8B-AAF1-0574FF26F7DD}" destId="{4FA4AC0F-3FF0-40FB-AD0A-5A2515BB3396}" srcOrd="3" destOrd="0" presId="urn:microsoft.com/office/officeart/2009/layout/CircleArrowProcess"/>
    <dgm:cxn modelId="{029D96DB-1662-487D-AB28-E3CACFD516C2}" type="presParOf" srcId="{B8A96B7E-12E5-4D8B-AAF1-0574FF26F7DD}" destId="{14009455-0409-4A05-AFE1-4355C0406B78}" srcOrd="4" destOrd="0" presId="urn:microsoft.com/office/officeart/2009/layout/CircleArrowProcess"/>
    <dgm:cxn modelId="{64AF0468-F771-4126-B148-8D0882907FC1}" type="presParOf" srcId="{14009455-0409-4A05-AFE1-4355C0406B78}" destId="{6AE42532-D625-49B4-A61A-0B0E4B33329F}" srcOrd="0" destOrd="0" presId="urn:microsoft.com/office/officeart/2009/layout/CircleArrowProcess"/>
    <dgm:cxn modelId="{9B762A03-F628-4065-94BD-DE916123C07C}" type="presParOf" srcId="{B8A96B7E-12E5-4D8B-AAF1-0574FF26F7DD}" destId="{6159380C-319D-4154-8551-0FE64069898F}" srcOrd="5" destOrd="0" presId="urn:microsoft.com/office/officeart/2009/layout/CircleArrowProcess"/>
    <dgm:cxn modelId="{1199ADFE-64FA-4AFD-AFAB-C85FC30A7CE5}" type="presParOf" srcId="{B8A96B7E-12E5-4D8B-AAF1-0574FF26F7DD}" destId="{B10BD099-BC56-4FE2-9F0F-1E805B264D96}" srcOrd="6" destOrd="0" presId="urn:microsoft.com/office/officeart/2009/layout/CircleArrowProcess"/>
    <dgm:cxn modelId="{CDE28894-7D64-4979-AEC1-1AACEF4E4632}" type="presParOf" srcId="{B10BD099-BC56-4FE2-9F0F-1E805B264D96}" destId="{FC12F9A8-4ABD-45B6-BCF0-34EB4C6000AF}" srcOrd="0" destOrd="0" presId="urn:microsoft.com/office/officeart/2009/layout/CircleArrowProcess"/>
    <dgm:cxn modelId="{6AA5FE35-2015-4A74-AA36-D9AC4A806705}" type="presParOf" srcId="{B8A96B7E-12E5-4D8B-AAF1-0574FF26F7DD}" destId="{937B784A-1F6C-4B1B-A689-E2FF66A786F0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C4DE43-55F8-439D-82C1-FA75A2A505F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A725E59-2A77-48A0-B486-4D6145B46DBD}">
      <dgm:prSet phldrT="[Text]"/>
      <dgm:spPr/>
      <dgm:t>
        <a:bodyPr/>
        <a:lstStyle/>
        <a:p>
          <a:r>
            <a:rPr lang="hr-HR" dirty="0" smtClean="0"/>
            <a:t>1. Percepcija i procjena </a:t>
          </a:r>
          <a:endParaRPr lang="hr-HR" dirty="0"/>
        </a:p>
      </dgm:t>
    </dgm:pt>
    <dgm:pt modelId="{53D8C26F-BD45-4871-91B5-780E64E25B33}" type="parTrans" cxnId="{EABACFAF-9F85-40AE-A3C5-5A73813FD9A1}">
      <dgm:prSet/>
      <dgm:spPr/>
      <dgm:t>
        <a:bodyPr/>
        <a:lstStyle/>
        <a:p>
          <a:endParaRPr lang="hr-HR"/>
        </a:p>
      </dgm:t>
    </dgm:pt>
    <dgm:pt modelId="{21E8D44A-0735-4133-ADDC-8F8FBBDFDB47}" type="sibTrans" cxnId="{EABACFAF-9F85-40AE-A3C5-5A73813FD9A1}">
      <dgm:prSet/>
      <dgm:spPr/>
      <dgm:t>
        <a:bodyPr/>
        <a:lstStyle/>
        <a:p>
          <a:endParaRPr lang="hr-HR"/>
        </a:p>
      </dgm:t>
    </dgm:pt>
    <dgm:pt modelId="{E90A7728-3730-4542-B8EB-D1E33E32F21B}">
      <dgm:prSet phldrT="[Text]"/>
      <dgm:spPr/>
      <dgm:t>
        <a:bodyPr/>
        <a:lstStyle/>
        <a:p>
          <a:r>
            <a:rPr lang="hr-HR" dirty="0" smtClean="0"/>
            <a:t>Kodiraju i dohvaćaju više znakova s neprijateljskim konotacijama</a:t>
          </a:r>
          <a:endParaRPr lang="hr-HR" dirty="0"/>
        </a:p>
      </dgm:t>
    </dgm:pt>
    <dgm:pt modelId="{CE5BCE3A-7BA2-4C2C-90B6-744E0FCBE611}" type="parTrans" cxnId="{F57BF615-FCB4-40BB-A107-BC6A49905701}">
      <dgm:prSet/>
      <dgm:spPr/>
      <dgm:t>
        <a:bodyPr/>
        <a:lstStyle/>
        <a:p>
          <a:endParaRPr lang="hr-HR"/>
        </a:p>
      </dgm:t>
    </dgm:pt>
    <dgm:pt modelId="{0AD2D905-FB86-4217-9837-241064E28147}" type="sibTrans" cxnId="{F57BF615-FCB4-40BB-A107-BC6A49905701}">
      <dgm:prSet/>
      <dgm:spPr/>
      <dgm:t>
        <a:bodyPr/>
        <a:lstStyle/>
        <a:p>
          <a:endParaRPr lang="hr-HR"/>
        </a:p>
      </dgm:t>
    </dgm:pt>
    <dgm:pt modelId="{EEC99B58-761C-41F2-8DEE-275EE726DB02}">
      <dgm:prSet phldrT="[Text]"/>
      <dgm:spPr/>
      <dgm:t>
        <a:bodyPr/>
        <a:lstStyle/>
        <a:p>
          <a:r>
            <a:rPr lang="hr-HR" dirty="0" smtClean="0"/>
            <a:t>Teškoće procjena oblikovane ranim socijalizacijskim iskustvima kod kuće i skupini vršnjaka</a:t>
          </a:r>
          <a:endParaRPr lang="hr-HR" dirty="0"/>
        </a:p>
      </dgm:t>
    </dgm:pt>
    <dgm:pt modelId="{971278B4-A640-43B3-B54A-47F2810B7666}" type="parTrans" cxnId="{AB083634-38C1-4A26-BD8A-19B1451847E3}">
      <dgm:prSet/>
      <dgm:spPr/>
      <dgm:t>
        <a:bodyPr/>
        <a:lstStyle/>
        <a:p>
          <a:endParaRPr lang="hr-HR"/>
        </a:p>
      </dgm:t>
    </dgm:pt>
    <dgm:pt modelId="{7486B6EA-B3D0-41AC-960E-B58220A18AC5}" type="sibTrans" cxnId="{AB083634-38C1-4A26-BD8A-19B1451847E3}">
      <dgm:prSet/>
      <dgm:spPr/>
      <dgm:t>
        <a:bodyPr/>
        <a:lstStyle/>
        <a:p>
          <a:endParaRPr lang="hr-HR"/>
        </a:p>
      </dgm:t>
    </dgm:pt>
    <dgm:pt modelId="{2734CD59-B266-4BAF-9115-8F1726900AA1}">
      <dgm:prSet phldrT="[Text]"/>
      <dgm:spPr/>
      <dgm:t>
        <a:bodyPr/>
        <a:lstStyle/>
        <a:p>
          <a:r>
            <a:rPr lang="hr-HR" dirty="0" smtClean="0"/>
            <a:t>2. Fiziološko uzbuđenje</a:t>
          </a:r>
          <a:endParaRPr lang="hr-HR" dirty="0"/>
        </a:p>
      </dgm:t>
    </dgm:pt>
    <dgm:pt modelId="{6DC4AB9E-909A-4C26-A0C6-D00A3AE90BF0}" type="parTrans" cxnId="{AA331AC6-8C83-4956-A5B0-2F9218052C6C}">
      <dgm:prSet/>
      <dgm:spPr/>
      <dgm:t>
        <a:bodyPr/>
        <a:lstStyle/>
        <a:p>
          <a:endParaRPr lang="hr-HR"/>
        </a:p>
      </dgm:t>
    </dgm:pt>
    <dgm:pt modelId="{3D900DBD-A2BE-406E-89D7-A5D054F9B9F9}" type="sibTrans" cxnId="{AA331AC6-8C83-4956-A5B0-2F9218052C6C}">
      <dgm:prSet/>
      <dgm:spPr/>
      <dgm:t>
        <a:bodyPr/>
        <a:lstStyle/>
        <a:p>
          <a:endParaRPr lang="hr-HR"/>
        </a:p>
      </dgm:t>
    </dgm:pt>
    <dgm:pt modelId="{51B78488-51B8-4C0D-86CF-664FB9B93AC8}">
      <dgm:prSet phldrT="[Text]"/>
      <dgm:spPr/>
      <dgm:t>
        <a:bodyPr/>
        <a:lstStyle/>
        <a:p>
          <a:r>
            <a:rPr lang="hr-HR" dirty="0" smtClean="0"/>
            <a:t>Uzbuđenje pripisuju ljutnju, dok druge emocije zanemaruju (tuga, strah)</a:t>
          </a:r>
          <a:endParaRPr lang="hr-HR" dirty="0"/>
        </a:p>
      </dgm:t>
    </dgm:pt>
    <dgm:pt modelId="{23CDD170-C44E-45B2-9290-0D977BB5B0B6}" type="parTrans" cxnId="{FF169A91-71EF-43FF-A105-7CF587CF6285}">
      <dgm:prSet/>
      <dgm:spPr/>
      <dgm:t>
        <a:bodyPr/>
        <a:lstStyle/>
        <a:p>
          <a:endParaRPr lang="hr-HR"/>
        </a:p>
      </dgm:t>
    </dgm:pt>
    <dgm:pt modelId="{1AE3AEAD-F5F9-47C8-BD09-BEF272E0D66A}" type="sibTrans" cxnId="{FF169A91-71EF-43FF-A105-7CF587CF6285}">
      <dgm:prSet/>
      <dgm:spPr/>
      <dgm:t>
        <a:bodyPr/>
        <a:lstStyle/>
        <a:p>
          <a:endParaRPr lang="hr-HR"/>
        </a:p>
      </dgm:t>
    </dgm:pt>
    <dgm:pt modelId="{C3451070-81DC-462B-BE1F-867E7739A8DC}">
      <dgm:prSet phldrT="[Text]"/>
      <dgm:spPr/>
      <dgm:t>
        <a:bodyPr/>
        <a:lstStyle/>
        <a:p>
          <a:r>
            <a:rPr lang="hr-HR" dirty="0" smtClean="0"/>
            <a:t>Pozitivne emocionalne reakcije na zastrašujuće situacije</a:t>
          </a:r>
          <a:endParaRPr lang="hr-HR" dirty="0"/>
        </a:p>
      </dgm:t>
    </dgm:pt>
    <dgm:pt modelId="{D126B857-3382-4E8A-B185-26C471749D35}" type="parTrans" cxnId="{016CBBAC-D7AC-4946-B6D0-70A37254E546}">
      <dgm:prSet/>
      <dgm:spPr/>
      <dgm:t>
        <a:bodyPr/>
        <a:lstStyle/>
        <a:p>
          <a:endParaRPr lang="hr-HR"/>
        </a:p>
      </dgm:t>
    </dgm:pt>
    <dgm:pt modelId="{A45066E2-B0CF-4737-9A2B-26D6FF4AC881}" type="sibTrans" cxnId="{016CBBAC-D7AC-4946-B6D0-70A37254E546}">
      <dgm:prSet/>
      <dgm:spPr/>
      <dgm:t>
        <a:bodyPr/>
        <a:lstStyle/>
        <a:p>
          <a:endParaRPr lang="hr-HR"/>
        </a:p>
      </dgm:t>
    </dgm:pt>
    <dgm:pt modelId="{B1BFB98E-BAEC-4790-B269-9A6554A7BEAC}">
      <dgm:prSet phldrT="[Text]"/>
      <dgm:spPr/>
      <dgm:t>
        <a:bodyPr/>
        <a:lstStyle/>
        <a:p>
          <a:r>
            <a:rPr lang="hr-HR" dirty="0" smtClean="0"/>
            <a:t>3. Rješavanje društvenih problema</a:t>
          </a:r>
          <a:endParaRPr lang="hr-HR" dirty="0"/>
        </a:p>
      </dgm:t>
    </dgm:pt>
    <dgm:pt modelId="{213B75C8-F111-4F39-82C7-FFF3D278F6C7}" type="parTrans" cxnId="{B67F2189-B5CE-417A-BFBF-59F90BA8D943}">
      <dgm:prSet/>
      <dgm:spPr/>
      <dgm:t>
        <a:bodyPr/>
        <a:lstStyle/>
        <a:p>
          <a:endParaRPr lang="hr-HR"/>
        </a:p>
      </dgm:t>
    </dgm:pt>
    <dgm:pt modelId="{33AFEFB9-35AC-403C-889D-81F7A4FA7832}" type="sibTrans" cxnId="{B67F2189-B5CE-417A-BFBF-59F90BA8D943}">
      <dgm:prSet/>
      <dgm:spPr/>
      <dgm:t>
        <a:bodyPr/>
        <a:lstStyle/>
        <a:p>
          <a:endParaRPr lang="hr-HR"/>
        </a:p>
      </dgm:t>
    </dgm:pt>
    <dgm:pt modelId="{54DFA1CD-0D32-4FB6-B94B-ED9BE6690B8E}">
      <dgm:prSet phldrT="[Text]"/>
      <dgm:spPr/>
      <dgm:t>
        <a:bodyPr/>
        <a:lstStyle/>
        <a:p>
          <a:r>
            <a:rPr lang="hr-HR" dirty="0" smtClean="0"/>
            <a:t>Kognitivni nedostaci vidljivi i u rješavanjima problema</a:t>
          </a:r>
          <a:endParaRPr lang="hr-HR" dirty="0"/>
        </a:p>
      </dgm:t>
    </dgm:pt>
    <dgm:pt modelId="{B9845489-20E3-497B-983E-C40BFD1ED13E}" type="parTrans" cxnId="{7035A04F-CC6C-4793-8E0D-74648F7EDCE7}">
      <dgm:prSet/>
      <dgm:spPr/>
      <dgm:t>
        <a:bodyPr/>
        <a:lstStyle/>
        <a:p>
          <a:endParaRPr lang="hr-HR"/>
        </a:p>
      </dgm:t>
    </dgm:pt>
    <dgm:pt modelId="{EEB9F321-4DD7-4272-9BC4-36D6FB938DC4}" type="sibTrans" cxnId="{7035A04F-CC6C-4793-8E0D-74648F7EDCE7}">
      <dgm:prSet/>
      <dgm:spPr/>
      <dgm:t>
        <a:bodyPr/>
        <a:lstStyle/>
        <a:p>
          <a:endParaRPr lang="hr-HR"/>
        </a:p>
      </dgm:t>
    </dgm:pt>
    <dgm:pt modelId="{6263AA14-1866-40BD-BCBC-B0AD8E2C8E5E}">
      <dgm:prSet phldrT="[Text]"/>
      <dgm:spPr/>
      <dgm:t>
        <a:bodyPr/>
        <a:lstStyle/>
        <a:p>
          <a:r>
            <a:rPr lang="hr-HR" dirty="0" smtClean="0"/>
            <a:t>Generiranje alternativnih rješenja – više fizički agresivnijih rješenje, manje verbalnih rješenja</a:t>
          </a:r>
          <a:endParaRPr lang="hr-HR" dirty="0"/>
        </a:p>
      </dgm:t>
    </dgm:pt>
    <dgm:pt modelId="{B01AF282-9495-45AD-BE1D-48A96CCB311C}" type="parTrans" cxnId="{430F2757-471B-49E9-BF8F-E2EC028C1316}">
      <dgm:prSet/>
      <dgm:spPr/>
      <dgm:t>
        <a:bodyPr/>
        <a:lstStyle/>
        <a:p>
          <a:endParaRPr lang="hr-HR"/>
        </a:p>
      </dgm:t>
    </dgm:pt>
    <dgm:pt modelId="{D4AAC6D4-4B33-46D3-AE87-14D9FD0344B0}" type="sibTrans" cxnId="{430F2757-471B-49E9-BF8F-E2EC028C1316}">
      <dgm:prSet/>
      <dgm:spPr/>
      <dgm:t>
        <a:bodyPr/>
        <a:lstStyle/>
        <a:p>
          <a:endParaRPr lang="hr-HR"/>
        </a:p>
      </dgm:t>
    </dgm:pt>
    <dgm:pt modelId="{95036DE2-9E69-4515-BE6B-5D52087C6397}">
      <dgm:prSet/>
      <dgm:spPr/>
      <dgm:t>
        <a:bodyPr/>
        <a:lstStyle/>
        <a:p>
          <a:r>
            <a:rPr lang="hr-HR" dirty="0" smtClean="0"/>
            <a:t>Više primjećuju hostilne znakove, pod utjecajem prijašnjih očekivanja da će drugi biti hostilni prema njima</a:t>
          </a:r>
          <a:endParaRPr lang="hr-HR" dirty="0"/>
        </a:p>
      </dgm:t>
    </dgm:pt>
    <dgm:pt modelId="{C8A6450B-2746-4AB9-B1E2-C44DF2F2B99B}" type="parTrans" cxnId="{CE5D8BE6-B4EF-4AE2-8E4C-59ABABDC3A5C}">
      <dgm:prSet/>
      <dgm:spPr/>
      <dgm:t>
        <a:bodyPr/>
        <a:lstStyle/>
        <a:p>
          <a:endParaRPr lang="hr-HR"/>
        </a:p>
      </dgm:t>
    </dgm:pt>
    <dgm:pt modelId="{802551F7-63AF-40EC-881A-65E8C562E687}" type="sibTrans" cxnId="{CE5D8BE6-B4EF-4AE2-8E4C-59ABABDC3A5C}">
      <dgm:prSet/>
      <dgm:spPr/>
      <dgm:t>
        <a:bodyPr/>
        <a:lstStyle/>
        <a:p>
          <a:endParaRPr lang="hr-HR"/>
        </a:p>
      </dgm:t>
    </dgm:pt>
    <dgm:pt modelId="{08419A3C-11DB-400E-9F0F-BAB752CE6ED4}">
      <dgm:prSet/>
      <dgm:spPr/>
      <dgm:t>
        <a:bodyPr/>
        <a:lstStyle/>
        <a:p>
          <a:r>
            <a:rPr lang="hr-HR" dirty="0" smtClean="0"/>
            <a:t>Nedostatak empatije – teškoće u procjeni tuđeg emoc stanja i zauzimanja tuđe perspektive</a:t>
          </a:r>
          <a:endParaRPr lang="hr-HR" dirty="0"/>
        </a:p>
      </dgm:t>
    </dgm:pt>
    <dgm:pt modelId="{9AD144C9-1F5D-4D35-938B-4E0D5C6BC350}" type="parTrans" cxnId="{7BF535F6-9957-4E20-9949-9465A780347D}">
      <dgm:prSet/>
      <dgm:spPr/>
      <dgm:t>
        <a:bodyPr/>
        <a:lstStyle/>
        <a:p>
          <a:endParaRPr lang="hr-HR"/>
        </a:p>
      </dgm:t>
    </dgm:pt>
    <dgm:pt modelId="{B6ED9BEB-AD34-4560-A8E2-95126CC85C6A}" type="sibTrans" cxnId="{7BF535F6-9957-4E20-9949-9465A780347D}">
      <dgm:prSet/>
      <dgm:spPr/>
      <dgm:t>
        <a:bodyPr/>
        <a:lstStyle/>
        <a:p>
          <a:endParaRPr lang="hr-HR"/>
        </a:p>
      </dgm:t>
    </dgm:pt>
    <dgm:pt modelId="{A36CCBDD-9297-491E-A829-F88DC7FB2412}">
      <dgm:prSet/>
      <dgm:spPr/>
      <dgm:t>
        <a:bodyPr/>
        <a:lstStyle/>
        <a:p>
          <a:r>
            <a:rPr lang="hr-HR" dirty="0" smtClean="0"/>
            <a:t>Razmatranje posljedica rješenja – procjenjuju agresivno ponašanje učinkovitijim od procsocijalnog ponašanja</a:t>
          </a:r>
          <a:endParaRPr lang="hr-HR" dirty="0"/>
        </a:p>
      </dgm:t>
    </dgm:pt>
    <dgm:pt modelId="{6CF3D0E6-7741-472D-B88D-152CCEF374E0}" type="parTrans" cxnId="{6EF52E8A-4EF7-4AFC-9BA7-8DBD76DB59B1}">
      <dgm:prSet/>
      <dgm:spPr/>
      <dgm:t>
        <a:bodyPr/>
        <a:lstStyle/>
        <a:p>
          <a:endParaRPr lang="hr-HR"/>
        </a:p>
      </dgm:t>
    </dgm:pt>
    <dgm:pt modelId="{104E402C-15AD-446F-84D7-502DF75D3A87}" type="sibTrans" cxnId="{6EF52E8A-4EF7-4AFC-9BA7-8DBD76DB59B1}">
      <dgm:prSet/>
      <dgm:spPr/>
      <dgm:t>
        <a:bodyPr/>
        <a:lstStyle/>
        <a:p>
          <a:endParaRPr lang="hr-HR"/>
        </a:p>
      </dgm:t>
    </dgm:pt>
    <dgm:pt modelId="{D3CF70F8-988E-4F26-BDA5-8C94AB5A6806}">
      <dgm:prSet/>
      <dgm:spPr/>
      <dgm:t>
        <a:bodyPr/>
        <a:lstStyle/>
        <a:p>
          <a:r>
            <a:rPr lang="hr-HR" dirty="0" smtClean="0"/>
            <a:t>Agresivno ponašanje će dovesti do opipljivih nagrada i imati pozitivan ishod</a:t>
          </a:r>
          <a:endParaRPr lang="hr-HR" dirty="0"/>
        </a:p>
      </dgm:t>
    </dgm:pt>
    <dgm:pt modelId="{D196B3CB-364F-4E3F-B3D1-132291EA57D6}" type="parTrans" cxnId="{8EFC2CDA-5F75-4B40-852C-6B6BC2E40C9B}">
      <dgm:prSet/>
      <dgm:spPr/>
      <dgm:t>
        <a:bodyPr/>
        <a:lstStyle/>
        <a:p>
          <a:endParaRPr lang="hr-HR"/>
        </a:p>
      </dgm:t>
    </dgm:pt>
    <dgm:pt modelId="{AD295BE6-D136-4918-8DF2-E4D2D6A932BC}" type="sibTrans" cxnId="{8EFC2CDA-5F75-4B40-852C-6B6BC2E40C9B}">
      <dgm:prSet/>
      <dgm:spPr/>
      <dgm:t>
        <a:bodyPr/>
        <a:lstStyle/>
        <a:p>
          <a:endParaRPr lang="hr-HR"/>
        </a:p>
      </dgm:t>
    </dgm:pt>
    <dgm:pt modelId="{FA91C449-060B-45F5-8531-7A9152417A66}">
      <dgm:prSet/>
      <dgm:spPr/>
      <dgm:t>
        <a:bodyPr/>
        <a:lstStyle/>
        <a:p>
          <a:r>
            <a:rPr lang="hr-HR" dirty="0" smtClean="0"/>
            <a:t>Izbjegavaju afektivno izražavanje osjećaja povezanih s ranjivoisti</a:t>
          </a:r>
          <a:endParaRPr lang="hr-HR" dirty="0"/>
        </a:p>
      </dgm:t>
    </dgm:pt>
    <dgm:pt modelId="{ADE14E4F-065E-4ADB-A9FB-7537B6B27D7D}" type="parTrans" cxnId="{F183DC99-AD83-40D6-B806-B4870A792A4C}">
      <dgm:prSet/>
      <dgm:spPr/>
    </dgm:pt>
    <dgm:pt modelId="{6C267F7E-0A67-493C-B5AB-5E5949A08B49}" type="sibTrans" cxnId="{F183DC99-AD83-40D6-B806-B4870A792A4C}">
      <dgm:prSet/>
      <dgm:spPr/>
    </dgm:pt>
    <dgm:pt modelId="{A8091938-E2BB-4B5C-96E1-E2C847F5E781}" type="pres">
      <dgm:prSet presAssocID="{45C4DE43-55F8-439D-82C1-FA75A2A505F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BC824454-189E-4BB0-8009-67797D15FE77}" type="pres">
      <dgm:prSet presAssocID="{0A725E59-2A77-48A0-B486-4D6145B46DBD}" presName="compNode" presStyleCnt="0"/>
      <dgm:spPr/>
    </dgm:pt>
    <dgm:pt modelId="{744A08FE-BC87-4A11-8D1C-D51D5A19E429}" type="pres">
      <dgm:prSet presAssocID="{0A725E59-2A77-48A0-B486-4D6145B46DBD}" presName="aNode" presStyleLbl="bgShp" presStyleIdx="0" presStyleCnt="3"/>
      <dgm:spPr/>
      <dgm:t>
        <a:bodyPr/>
        <a:lstStyle/>
        <a:p>
          <a:endParaRPr lang="hr-HR"/>
        </a:p>
      </dgm:t>
    </dgm:pt>
    <dgm:pt modelId="{D5E57A08-4041-4F00-B638-C9228EEC1B10}" type="pres">
      <dgm:prSet presAssocID="{0A725E59-2A77-48A0-B486-4D6145B46DBD}" presName="textNode" presStyleLbl="bgShp" presStyleIdx="0" presStyleCnt="3"/>
      <dgm:spPr/>
      <dgm:t>
        <a:bodyPr/>
        <a:lstStyle/>
        <a:p>
          <a:endParaRPr lang="hr-HR"/>
        </a:p>
      </dgm:t>
    </dgm:pt>
    <dgm:pt modelId="{5427A8C2-9323-428A-BA93-EAABE5421DF7}" type="pres">
      <dgm:prSet presAssocID="{0A725E59-2A77-48A0-B486-4D6145B46DBD}" presName="compChildNode" presStyleCnt="0"/>
      <dgm:spPr/>
    </dgm:pt>
    <dgm:pt modelId="{8BF71755-1657-42A2-98C1-F58B28A99DB0}" type="pres">
      <dgm:prSet presAssocID="{0A725E59-2A77-48A0-B486-4D6145B46DBD}" presName="theInnerList" presStyleCnt="0"/>
      <dgm:spPr/>
    </dgm:pt>
    <dgm:pt modelId="{EB0E839E-0693-4F21-98CD-BE943BD54A6C}" type="pres">
      <dgm:prSet presAssocID="{E90A7728-3730-4542-B8EB-D1E33E32F21B}" presName="childNode" presStyleLbl="node1" presStyleIdx="0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EE742B7-B543-4B44-9371-1EA39997023E}" type="pres">
      <dgm:prSet presAssocID="{E90A7728-3730-4542-B8EB-D1E33E32F21B}" presName="aSpace2" presStyleCnt="0"/>
      <dgm:spPr/>
    </dgm:pt>
    <dgm:pt modelId="{1A61C384-E318-421F-8325-297FD2CBFE14}" type="pres">
      <dgm:prSet presAssocID="{EEC99B58-761C-41F2-8DEE-275EE726DB02}" presName="childNode" presStyleLbl="node1" presStyleIdx="1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078AABA-ECCA-4BDC-8512-493C81DAB321}" type="pres">
      <dgm:prSet presAssocID="{EEC99B58-761C-41F2-8DEE-275EE726DB02}" presName="aSpace2" presStyleCnt="0"/>
      <dgm:spPr/>
    </dgm:pt>
    <dgm:pt modelId="{EB16BC80-12F3-4C4F-9CFD-BC5E6AA82A7B}" type="pres">
      <dgm:prSet presAssocID="{95036DE2-9E69-4515-BE6B-5D52087C6397}" presName="childNode" presStyleLbl="node1" presStyleIdx="2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7AE43A6-5F5B-4E07-8781-FBDA8E7034C4}" type="pres">
      <dgm:prSet presAssocID="{0A725E59-2A77-48A0-B486-4D6145B46DBD}" presName="aSpace" presStyleCnt="0"/>
      <dgm:spPr/>
    </dgm:pt>
    <dgm:pt modelId="{814817DC-983A-4E86-92EB-E28EB82D2068}" type="pres">
      <dgm:prSet presAssocID="{2734CD59-B266-4BAF-9115-8F1726900AA1}" presName="compNode" presStyleCnt="0"/>
      <dgm:spPr/>
    </dgm:pt>
    <dgm:pt modelId="{6E5BEBA7-7D73-43F1-8748-2880AAFEDD1E}" type="pres">
      <dgm:prSet presAssocID="{2734CD59-B266-4BAF-9115-8F1726900AA1}" presName="aNode" presStyleLbl="bgShp" presStyleIdx="1" presStyleCnt="3"/>
      <dgm:spPr/>
      <dgm:t>
        <a:bodyPr/>
        <a:lstStyle/>
        <a:p>
          <a:endParaRPr lang="hr-HR"/>
        </a:p>
      </dgm:t>
    </dgm:pt>
    <dgm:pt modelId="{8282782D-CF0E-44AD-A128-DA2537A65CF6}" type="pres">
      <dgm:prSet presAssocID="{2734CD59-B266-4BAF-9115-8F1726900AA1}" presName="textNode" presStyleLbl="bgShp" presStyleIdx="1" presStyleCnt="3"/>
      <dgm:spPr/>
      <dgm:t>
        <a:bodyPr/>
        <a:lstStyle/>
        <a:p>
          <a:endParaRPr lang="hr-HR"/>
        </a:p>
      </dgm:t>
    </dgm:pt>
    <dgm:pt modelId="{38F9D82F-8C49-494E-A199-585D1EB90D33}" type="pres">
      <dgm:prSet presAssocID="{2734CD59-B266-4BAF-9115-8F1726900AA1}" presName="compChildNode" presStyleCnt="0"/>
      <dgm:spPr/>
    </dgm:pt>
    <dgm:pt modelId="{903C5C0D-A310-49DD-A9D8-2584CED37A48}" type="pres">
      <dgm:prSet presAssocID="{2734CD59-B266-4BAF-9115-8F1726900AA1}" presName="theInnerList" presStyleCnt="0"/>
      <dgm:spPr/>
    </dgm:pt>
    <dgm:pt modelId="{BE2658AC-9BB4-4A94-9B60-8FDD607E2ECA}" type="pres">
      <dgm:prSet presAssocID="{51B78488-51B8-4C0D-86CF-664FB9B93AC8}" presName="childNode" presStyleLbl="node1" presStyleIdx="3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D90AE45-50E6-4C1F-9B57-7B15C258AEE9}" type="pres">
      <dgm:prSet presAssocID="{51B78488-51B8-4C0D-86CF-664FB9B93AC8}" presName="aSpace2" presStyleCnt="0"/>
      <dgm:spPr/>
    </dgm:pt>
    <dgm:pt modelId="{68E58293-816E-48B8-BB6B-22B018B330AD}" type="pres">
      <dgm:prSet presAssocID="{C3451070-81DC-462B-BE1F-867E7739A8DC}" presName="childNode" presStyleLbl="node1" presStyleIdx="4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D01BA9F-AC5D-4D1D-8514-F09226B8887C}" type="pres">
      <dgm:prSet presAssocID="{C3451070-81DC-462B-BE1F-867E7739A8DC}" presName="aSpace2" presStyleCnt="0"/>
      <dgm:spPr/>
    </dgm:pt>
    <dgm:pt modelId="{B8776954-58B0-4FCB-A3C7-8082F8512A33}" type="pres">
      <dgm:prSet presAssocID="{08419A3C-11DB-400E-9F0F-BAB752CE6ED4}" presName="childNode" presStyleLbl="node1" presStyleIdx="5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845DB9-4240-44DB-AA97-8D7F9200DBE4}" type="pres">
      <dgm:prSet presAssocID="{08419A3C-11DB-400E-9F0F-BAB752CE6ED4}" presName="aSpace2" presStyleCnt="0"/>
      <dgm:spPr/>
    </dgm:pt>
    <dgm:pt modelId="{744CDFD6-3FAA-4469-B92C-FBF612C70FC0}" type="pres">
      <dgm:prSet presAssocID="{FA91C449-060B-45F5-8531-7A9152417A66}" presName="childNode" presStyleLbl="node1" presStyleIdx="6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C19FED3-C45A-49DF-A240-BBAFFDB33E87}" type="pres">
      <dgm:prSet presAssocID="{2734CD59-B266-4BAF-9115-8F1726900AA1}" presName="aSpace" presStyleCnt="0"/>
      <dgm:spPr/>
    </dgm:pt>
    <dgm:pt modelId="{01DF33AD-33A8-4893-A26A-B01823151062}" type="pres">
      <dgm:prSet presAssocID="{B1BFB98E-BAEC-4790-B269-9A6554A7BEAC}" presName="compNode" presStyleCnt="0"/>
      <dgm:spPr/>
    </dgm:pt>
    <dgm:pt modelId="{4787EF8B-219A-4170-88A2-039E6E432349}" type="pres">
      <dgm:prSet presAssocID="{B1BFB98E-BAEC-4790-B269-9A6554A7BEAC}" presName="aNode" presStyleLbl="bgShp" presStyleIdx="2" presStyleCnt="3"/>
      <dgm:spPr/>
      <dgm:t>
        <a:bodyPr/>
        <a:lstStyle/>
        <a:p>
          <a:endParaRPr lang="hr-HR"/>
        </a:p>
      </dgm:t>
    </dgm:pt>
    <dgm:pt modelId="{66F6002D-B4D6-4760-9CAA-DC570A076EB3}" type="pres">
      <dgm:prSet presAssocID="{B1BFB98E-BAEC-4790-B269-9A6554A7BEAC}" presName="textNode" presStyleLbl="bgShp" presStyleIdx="2" presStyleCnt="3"/>
      <dgm:spPr/>
      <dgm:t>
        <a:bodyPr/>
        <a:lstStyle/>
        <a:p>
          <a:endParaRPr lang="hr-HR"/>
        </a:p>
      </dgm:t>
    </dgm:pt>
    <dgm:pt modelId="{0E16EEC0-94BE-4688-BBC8-1C2DCA042981}" type="pres">
      <dgm:prSet presAssocID="{B1BFB98E-BAEC-4790-B269-9A6554A7BEAC}" presName="compChildNode" presStyleCnt="0"/>
      <dgm:spPr/>
    </dgm:pt>
    <dgm:pt modelId="{F7F32F6F-3215-489E-9F4A-69E4364AC507}" type="pres">
      <dgm:prSet presAssocID="{B1BFB98E-BAEC-4790-B269-9A6554A7BEAC}" presName="theInnerList" presStyleCnt="0"/>
      <dgm:spPr/>
    </dgm:pt>
    <dgm:pt modelId="{95A84999-4A72-4FEC-9A3D-E3FBBE10BC5C}" type="pres">
      <dgm:prSet presAssocID="{54DFA1CD-0D32-4FB6-B94B-ED9BE6690B8E}" presName="childNode" presStyleLbl="node1" presStyleIdx="7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047AA66-4F8A-4295-B872-DA50457587AA}" type="pres">
      <dgm:prSet presAssocID="{54DFA1CD-0D32-4FB6-B94B-ED9BE6690B8E}" presName="aSpace2" presStyleCnt="0"/>
      <dgm:spPr/>
    </dgm:pt>
    <dgm:pt modelId="{37FFEDB6-471C-4C5A-800C-3CCFDA398B2A}" type="pres">
      <dgm:prSet presAssocID="{6263AA14-1866-40BD-BCBC-B0AD8E2C8E5E}" presName="childNode" presStyleLbl="node1" presStyleIdx="8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BB074A0-C0C5-4995-BDC0-4D7A40614A4B}" type="pres">
      <dgm:prSet presAssocID="{6263AA14-1866-40BD-BCBC-B0AD8E2C8E5E}" presName="aSpace2" presStyleCnt="0"/>
      <dgm:spPr/>
    </dgm:pt>
    <dgm:pt modelId="{DD79CC22-8C65-461D-AAA1-EF70F206E4ED}" type="pres">
      <dgm:prSet presAssocID="{A36CCBDD-9297-491E-A829-F88DC7FB2412}" presName="childNode" presStyleLbl="node1" presStyleIdx="9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95F892-C1E4-4D0C-A62F-5F26D19FF859}" type="pres">
      <dgm:prSet presAssocID="{A36CCBDD-9297-491E-A829-F88DC7FB2412}" presName="aSpace2" presStyleCnt="0"/>
      <dgm:spPr/>
    </dgm:pt>
    <dgm:pt modelId="{FDA5D630-CFA0-4B6A-AA4A-049F302697EB}" type="pres">
      <dgm:prSet presAssocID="{D3CF70F8-988E-4F26-BDA5-8C94AB5A6806}" presName="childNode" presStyleLbl="node1" presStyleIdx="10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AF14A56-B0BB-4C23-B527-1E3F10913070}" type="presOf" srcId="{54DFA1CD-0D32-4FB6-B94B-ED9BE6690B8E}" destId="{95A84999-4A72-4FEC-9A3D-E3FBBE10BC5C}" srcOrd="0" destOrd="0" presId="urn:microsoft.com/office/officeart/2005/8/layout/lProcess2"/>
    <dgm:cxn modelId="{1E759AEA-EC2B-46C8-A6E9-19ACF2A7792B}" type="presOf" srcId="{D3CF70F8-988E-4F26-BDA5-8C94AB5A6806}" destId="{FDA5D630-CFA0-4B6A-AA4A-049F302697EB}" srcOrd="0" destOrd="0" presId="urn:microsoft.com/office/officeart/2005/8/layout/lProcess2"/>
    <dgm:cxn modelId="{6EF52E8A-4EF7-4AFC-9BA7-8DBD76DB59B1}" srcId="{B1BFB98E-BAEC-4790-B269-9A6554A7BEAC}" destId="{A36CCBDD-9297-491E-A829-F88DC7FB2412}" srcOrd="2" destOrd="0" parTransId="{6CF3D0E6-7741-472D-B88D-152CCEF374E0}" sibTransId="{104E402C-15AD-446F-84D7-502DF75D3A87}"/>
    <dgm:cxn modelId="{1399F958-B76D-46DF-86CB-DF3FA5705379}" type="presOf" srcId="{45C4DE43-55F8-439D-82C1-FA75A2A505FA}" destId="{A8091938-E2BB-4B5C-96E1-E2C847F5E781}" srcOrd="0" destOrd="0" presId="urn:microsoft.com/office/officeart/2005/8/layout/lProcess2"/>
    <dgm:cxn modelId="{016CBBAC-D7AC-4946-B6D0-70A37254E546}" srcId="{2734CD59-B266-4BAF-9115-8F1726900AA1}" destId="{C3451070-81DC-462B-BE1F-867E7739A8DC}" srcOrd="1" destOrd="0" parTransId="{D126B857-3382-4E8A-B185-26C471749D35}" sibTransId="{A45066E2-B0CF-4737-9A2B-26D6FF4AC881}"/>
    <dgm:cxn modelId="{C9E62E5C-E7C5-46CD-ADE9-2F7EA0F9E778}" type="presOf" srcId="{08419A3C-11DB-400E-9F0F-BAB752CE6ED4}" destId="{B8776954-58B0-4FCB-A3C7-8082F8512A33}" srcOrd="0" destOrd="0" presId="urn:microsoft.com/office/officeart/2005/8/layout/lProcess2"/>
    <dgm:cxn modelId="{2607ABE1-3FAC-4CD8-8112-E0E353394DBE}" type="presOf" srcId="{51B78488-51B8-4C0D-86CF-664FB9B93AC8}" destId="{BE2658AC-9BB4-4A94-9B60-8FDD607E2ECA}" srcOrd="0" destOrd="0" presId="urn:microsoft.com/office/officeart/2005/8/layout/lProcess2"/>
    <dgm:cxn modelId="{430F2757-471B-49E9-BF8F-E2EC028C1316}" srcId="{B1BFB98E-BAEC-4790-B269-9A6554A7BEAC}" destId="{6263AA14-1866-40BD-BCBC-B0AD8E2C8E5E}" srcOrd="1" destOrd="0" parTransId="{B01AF282-9495-45AD-BE1D-48A96CCB311C}" sibTransId="{D4AAC6D4-4B33-46D3-AE87-14D9FD0344B0}"/>
    <dgm:cxn modelId="{832B4B46-D322-4702-AA30-C8B7F9B1647E}" type="presOf" srcId="{0A725E59-2A77-48A0-B486-4D6145B46DBD}" destId="{D5E57A08-4041-4F00-B638-C9228EEC1B10}" srcOrd="1" destOrd="0" presId="urn:microsoft.com/office/officeart/2005/8/layout/lProcess2"/>
    <dgm:cxn modelId="{A07A45B9-861A-4098-9331-D557AD041739}" type="presOf" srcId="{2734CD59-B266-4BAF-9115-8F1726900AA1}" destId="{6E5BEBA7-7D73-43F1-8748-2880AAFEDD1E}" srcOrd="0" destOrd="0" presId="urn:microsoft.com/office/officeart/2005/8/layout/lProcess2"/>
    <dgm:cxn modelId="{376BED5B-261E-4D8E-83B5-0F01C6B512B1}" type="presOf" srcId="{0A725E59-2A77-48A0-B486-4D6145B46DBD}" destId="{744A08FE-BC87-4A11-8D1C-D51D5A19E429}" srcOrd="0" destOrd="0" presId="urn:microsoft.com/office/officeart/2005/8/layout/lProcess2"/>
    <dgm:cxn modelId="{EDAFA946-FC5F-4978-94AA-6DCE50B3D19A}" type="presOf" srcId="{A36CCBDD-9297-491E-A829-F88DC7FB2412}" destId="{DD79CC22-8C65-461D-AAA1-EF70F206E4ED}" srcOrd="0" destOrd="0" presId="urn:microsoft.com/office/officeart/2005/8/layout/lProcess2"/>
    <dgm:cxn modelId="{8EFC2CDA-5F75-4B40-852C-6B6BC2E40C9B}" srcId="{B1BFB98E-BAEC-4790-B269-9A6554A7BEAC}" destId="{D3CF70F8-988E-4F26-BDA5-8C94AB5A6806}" srcOrd="3" destOrd="0" parTransId="{D196B3CB-364F-4E3F-B3D1-132291EA57D6}" sibTransId="{AD295BE6-D136-4918-8DF2-E4D2D6A932BC}"/>
    <dgm:cxn modelId="{7BF535F6-9957-4E20-9949-9465A780347D}" srcId="{2734CD59-B266-4BAF-9115-8F1726900AA1}" destId="{08419A3C-11DB-400E-9F0F-BAB752CE6ED4}" srcOrd="2" destOrd="0" parTransId="{9AD144C9-1F5D-4D35-938B-4E0D5C6BC350}" sibTransId="{B6ED9BEB-AD34-4560-A8E2-95126CC85C6A}"/>
    <dgm:cxn modelId="{78737415-BEF3-4B27-8389-E2D197759C3C}" type="presOf" srcId="{E90A7728-3730-4542-B8EB-D1E33E32F21B}" destId="{EB0E839E-0693-4F21-98CD-BE943BD54A6C}" srcOrd="0" destOrd="0" presId="urn:microsoft.com/office/officeart/2005/8/layout/lProcess2"/>
    <dgm:cxn modelId="{AB083634-38C1-4A26-BD8A-19B1451847E3}" srcId="{0A725E59-2A77-48A0-B486-4D6145B46DBD}" destId="{EEC99B58-761C-41F2-8DEE-275EE726DB02}" srcOrd="1" destOrd="0" parTransId="{971278B4-A640-43B3-B54A-47F2810B7666}" sibTransId="{7486B6EA-B3D0-41AC-960E-B58220A18AC5}"/>
    <dgm:cxn modelId="{1F1B31ED-E79E-47F5-9195-3ABF0E2D2322}" type="presOf" srcId="{2734CD59-B266-4BAF-9115-8F1726900AA1}" destId="{8282782D-CF0E-44AD-A128-DA2537A65CF6}" srcOrd="1" destOrd="0" presId="urn:microsoft.com/office/officeart/2005/8/layout/lProcess2"/>
    <dgm:cxn modelId="{FF169A91-71EF-43FF-A105-7CF587CF6285}" srcId="{2734CD59-B266-4BAF-9115-8F1726900AA1}" destId="{51B78488-51B8-4C0D-86CF-664FB9B93AC8}" srcOrd="0" destOrd="0" parTransId="{23CDD170-C44E-45B2-9290-0D977BB5B0B6}" sibTransId="{1AE3AEAD-F5F9-47C8-BD09-BEF272E0D66A}"/>
    <dgm:cxn modelId="{9373516F-3CCF-49D7-8607-61FA5A525200}" type="presOf" srcId="{B1BFB98E-BAEC-4790-B269-9A6554A7BEAC}" destId="{66F6002D-B4D6-4760-9CAA-DC570A076EB3}" srcOrd="1" destOrd="0" presId="urn:microsoft.com/office/officeart/2005/8/layout/lProcess2"/>
    <dgm:cxn modelId="{DB46E92A-D9D5-496C-8802-E92F65A26FEE}" type="presOf" srcId="{FA91C449-060B-45F5-8531-7A9152417A66}" destId="{744CDFD6-3FAA-4469-B92C-FBF612C70FC0}" srcOrd="0" destOrd="0" presId="urn:microsoft.com/office/officeart/2005/8/layout/lProcess2"/>
    <dgm:cxn modelId="{AA331AC6-8C83-4956-A5B0-2F9218052C6C}" srcId="{45C4DE43-55F8-439D-82C1-FA75A2A505FA}" destId="{2734CD59-B266-4BAF-9115-8F1726900AA1}" srcOrd="1" destOrd="0" parTransId="{6DC4AB9E-909A-4C26-A0C6-D00A3AE90BF0}" sibTransId="{3D900DBD-A2BE-406E-89D7-A5D054F9B9F9}"/>
    <dgm:cxn modelId="{F57BF615-FCB4-40BB-A107-BC6A49905701}" srcId="{0A725E59-2A77-48A0-B486-4D6145B46DBD}" destId="{E90A7728-3730-4542-B8EB-D1E33E32F21B}" srcOrd="0" destOrd="0" parTransId="{CE5BCE3A-7BA2-4C2C-90B6-744E0FCBE611}" sibTransId="{0AD2D905-FB86-4217-9837-241064E28147}"/>
    <dgm:cxn modelId="{CE5D8BE6-B4EF-4AE2-8E4C-59ABABDC3A5C}" srcId="{0A725E59-2A77-48A0-B486-4D6145B46DBD}" destId="{95036DE2-9E69-4515-BE6B-5D52087C6397}" srcOrd="2" destOrd="0" parTransId="{C8A6450B-2746-4AB9-B1E2-C44DF2F2B99B}" sibTransId="{802551F7-63AF-40EC-881A-65E8C562E687}"/>
    <dgm:cxn modelId="{3961EF15-DDC5-4E5C-A839-935EA719CD41}" type="presOf" srcId="{C3451070-81DC-462B-BE1F-867E7739A8DC}" destId="{68E58293-816E-48B8-BB6B-22B018B330AD}" srcOrd="0" destOrd="0" presId="urn:microsoft.com/office/officeart/2005/8/layout/lProcess2"/>
    <dgm:cxn modelId="{D359337A-721B-481F-83ED-6C2AFAD7FFFB}" type="presOf" srcId="{6263AA14-1866-40BD-BCBC-B0AD8E2C8E5E}" destId="{37FFEDB6-471C-4C5A-800C-3CCFDA398B2A}" srcOrd="0" destOrd="0" presId="urn:microsoft.com/office/officeart/2005/8/layout/lProcess2"/>
    <dgm:cxn modelId="{7035A04F-CC6C-4793-8E0D-74648F7EDCE7}" srcId="{B1BFB98E-BAEC-4790-B269-9A6554A7BEAC}" destId="{54DFA1CD-0D32-4FB6-B94B-ED9BE6690B8E}" srcOrd="0" destOrd="0" parTransId="{B9845489-20E3-497B-983E-C40BFD1ED13E}" sibTransId="{EEB9F321-4DD7-4272-9BC4-36D6FB938DC4}"/>
    <dgm:cxn modelId="{F183DC99-AD83-40D6-B806-B4870A792A4C}" srcId="{2734CD59-B266-4BAF-9115-8F1726900AA1}" destId="{FA91C449-060B-45F5-8531-7A9152417A66}" srcOrd="3" destOrd="0" parTransId="{ADE14E4F-065E-4ADB-A9FB-7537B6B27D7D}" sibTransId="{6C267F7E-0A67-493C-B5AB-5E5949A08B49}"/>
    <dgm:cxn modelId="{37D6598B-4AC2-48FD-848C-A01E412D9F06}" type="presOf" srcId="{95036DE2-9E69-4515-BE6B-5D52087C6397}" destId="{EB16BC80-12F3-4C4F-9CFD-BC5E6AA82A7B}" srcOrd="0" destOrd="0" presId="urn:microsoft.com/office/officeart/2005/8/layout/lProcess2"/>
    <dgm:cxn modelId="{EABACFAF-9F85-40AE-A3C5-5A73813FD9A1}" srcId="{45C4DE43-55F8-439D-82C1-FA75A2A505FA}" destId="{0A725E59-2A77-48A0-B486-4D6145B46DBD}" srcOrd="0" destOrd="0" parTransId="{53D8C26F-BD45-4871-91B5-780E64E25B33}" sibTransId="{21E8D44A-0735-4133-ADDC-8F8FBBDFDB47}"/>
    <dgm:cxn modelId="{0A36D63E-18C4-4D9A-8BDA-DFE7E1018D1C}" type="presOf" srcId="{B1BFB98E-BAEC-4790-B269-9A6554A7BEAC}" destId="{4787EF8B-219A-4170-88A2-039E6E432349}" srcOrd="0" destOrd="0" presId="urn:microsoft.com/office/officeart/2005/8/layout/lProcess2"/>
    <dgm:cxn modelId="{B67F2189-B5CE-417A-BFBF-59F90BA8D943}" srcId="{45C4DE43-55F8-439D-82C1-FA75A2A505FA}" destId="{B1BFB98E-BAEC-4790-B269-9A6554A7BEAC}" srcOrd="2" destOrd="0" parTransId="{213B75C8-F111-4F39-82C7-FFF3D278F6C7}" sibTransId="{33AFEFB9-35AC-403C-889D-81F7A4FA7832}"/>
    <dgm:cxn modelId="{CF155D77-5E80-499E-858C-21C9BAFC652D}" type="presOf" srcId="{EEC99B58-761C-41F2-8DEE-275EE726DB02}" destId="{1A61C384-E318-421F-8325-297FD2CBFE14}" srcOrd="0" destOrd="0" presId="urn:microsoft.com/office/officeart/2005/8/layout/lProcess2"/>
    <dgm:cxn modelId="{A8BAAD65-B4AE-4BCD-9DE7-E9B2A58E65C3}" type="presParOf" srcId="{A8091938-E2BB-4B5C-96E1-E2C847F5E781}" destId="{BC824454-189E-4BB0-8009-67797D15FE77}" srcOrd="0" destOrd="0" presId="urn:microsoft.com/office/officeart/2005/8/layout/lProcess2"/>
    <dgm:cxn modelId="{F2AE300B-90D5-40E7-BEB3-2937DD7E558B}" type="presParOf" srcId="{BC824454-189E-4BB0-8009-67797D15FE77}" destId="{744A08FE-BC87-4A11-8D1C-D51D5A19E429}" srcOrd="0" destOrd="0" presId="urn:microsoft.com/office/officeart/2005/8/layout/lProcess2"/>
    <dgm:cxn modelId="{A8B428FE-10C7-47A9-92FF-B3045A0B67B8}" type="presParOf" srcId="{BC824454-189E-4BB0-8009-67797D15FE77}" destId="{D5E57A08-4041-4F00-B638-C9228EEC1B10}" srcOrd="1" destOrd="0" presId="urn:microsoft.com/office/officeart/2005/8/layout/lProcess2"/>
    <dgm:cxn modelId="{67110091-E6C2-49E1-958E-BF72182BB5C5}" type="presParOf" srcId="{BC824454-189E-4BB0-8009-67797D15FE77}" destId="{5427A8C2-9323-428A-BA93-EAABE5421DF7}" srcOrd="2" destOrd="0" presId="urn:microsoft.com/office/officeart/2005/8/layout/lProcess2"/>
    <dgm:cxn modelId="{6BE1E4DF-D067-4D81-8460-F37DB407CAC7}" type="presParOf" srcId="{5427A8C2-9323-428A-BA93-EAABE5421DF7}" destId="{8BF71755-1657-42A2-98C1-F58B28A99DB0}" srcOrd="0" destOrd="0" presId="urn:microsoft.com/office/officeart/2005/8/layout/lProcess2"/>
    <dgm:cxn modelId="{62EC5E58-E4C6-4A06-AAF6-64A4F4296E18}" type="presParOf" srcId="{8BF71755-1657-42A2-98C1-F58B28A99DB0}" destId="{EB0E839E-0693-4F21-98CD-BE943BD54A6C}" srcOrd="0" destOrd="0" presId="urn:microsoft.com/office/officeart/2005/8/layout/lProcess2"/>
    <dgm:cxn modelId="{32DF9C8C-9ED3-4D0E-952B-8165B47E6E4A}" type="presParOf" srcId="{8BF71755-1657-42A2-98C1-F58B28A99DB0}" destId="{AEE742B7-B543-4B44-9371-1EA39997023E}" srcOrd="1" destOrd="0" presId="urn:microsoft.com/office/officeart/2005/8/layout/lProcess2"/>
    <dgm:cxn modelId="{31E3E00A-D78A-4259-9101-4202937C83A1}" type="presParOf" srcId="{8BF71755-1657-42A2-98C1-F58B28A99DB0}" destId="{1A61C384-E318-421F-8325-297FD2CBFE14}" srcOrd="2" destOrd="0" presId="urn:microsoft.com/office/officeart/2005/8/layout/lProcess2"/>
    <dgm:cxn modelId="{BC1F8947-434A-4E47-A193-C4C5EFFF2235}" type="presParOf" srcId="{8BF71755-1657-42A2-98C1-F58B28A99DB0}" destId="{9078AABA-ECCA-4BDC-8512-493C81DAB321}" srcOrd="3" destOrd="0" presId="urn:microsoft.com/office/officeart/2005/8/layout/lProcess2"/>
    <dgm:cxn modelId="{3F51960B-DFB6-4F29-AB87-E52B2DD269CB}" type="presParOf" srcId="{8BF71755-1657-42A2-98C1-F58B28A99DB0}" destId="{EB16BC80-12F3-4C4F-9CFD-BC5E6AA82A7B}" srcOrd="4" destOrd="0" presId="urn:microsoft.com/office/officeart/2005/8/layout/lProcess2"/>
    <dgm:cxn modelId="{73EA944B-6357-4004-8A22-CFBAA0B693E8}" type="presParOf" srcId="{A8091938-E2BB-4B5C-96E1-E2C847F5E781}" destId="{57AE43A6-5F5B-4E07-8781-FBDA8E7034C4}" srcOrd="1" destOrd="0" presId="urn:microsoft.com/office/officeart/2005/8/layout/lProcess2"/>
    <dgm:cxn modelId="{2C60E5A6-9E0E-4F8E-B6AC-D81BA5B2E514}" type="presParOf" srcId="{A8091938-E2BB-4B5C-96E1-E2C847F5E781}" destId="{814817DC-983A-4E86-92EB-E28EB82D2068}" srcOrd="2" destOrd="0" presId="urn:microsoft.com/office/officeart/2005/8/layout/lProcess2"/>
    <dgm:cxn modelId="{4B93866F-92EC-425A-BB68-C1333FE6A34A}" type="presParOf" srcId="{814817DC-983A-4E86-92EB-E28EB82D2068}" destId="{6E5BEBA7-7D73-43F1-8748-2880AAFEDD1E}" srcOrd="0" destOrd="0" presId="urn:microsoft.com/office/officeart/2005/8/layout/lProcess2"/>
    <dgm:cxn modelId="{57736539-D7FF-4487-A72C-1E67B5CFC50A}" type="presParOf" srcId="{814817DC-983A-4E86-92EB-E28EB82D2068}" destId="{8282782D-CF0E-44AD-A128-DA2537A65CF6}" srcOrd="1" destOrd="0" presId="urn:microsoft.com/office/officeart/2005/8/layout/lProcess2"/>
    <dgm:cxn modelId="{CAB649B3-D22C-41C3-96E4-BF9DC36B7DB2}" type="presParOf" srcId="{814817DC-983A-4E86-92EB-E28EB82D2068}" destId="{38F9D82F-8C49-494E-A199-585D1EB90D33}" srcOrd="2" destOrd="0" presId="urn:microsoft.com/office/officeart/2005/8/layout/lProcess2"/>
    <dgm:cxn modelId="{8B27504F-5ABF-4ADF-9781-445A77D5ED5E}" type="presParOf" srcId="{38F9D82F-8C49-494E-A199-585D1EB90D33}" destId="{903C5C0D-A310-49DD-A9D8-2584CED37A48}" srcOrd="0" destOrd="0" presId="urn:microsoft.com/office/officeart/2005/8/layout/lProcess2"/>
    <dgm:cxn modelId="{D766CB35-DA65-4156-ADEA-EC246878D390}" type="presParOf" srcId="{903C5C0D-A310-49DD-A9D8-2584CED37A48}" destId="{BE2658AC-9BB4-4A94-9B60-8FDD607E2ECA}" srcOrd="0" destOrd="0" presId="urn:microsoft.com/office/officeart/2005/8/layout/lProcess2"/>
    <dgm:cxn modelId="{6F52B0B3-4724-463F-A611-FE1A839DFF95}" type="presParOf" srcId="{903C5C0D-A310-49DD-A9D8-2584CED37A48}" destId="{ED90AE45-50E6-4C1F-9B57-7B15C258AEE9}" srcOrd="1" destOrd="0" presId="urn:microsoft.com/office/officeart/2005/8/layout/lProcess2"/>
    <dgm:cxn modelId="{F74812F9-7651-426A-8976-7C34AF350D29}" type="presParOf" srcId="{903C5C0D-A310-49DD-A9D8-2584CED37A48}" destId="{68E58293-816E-48B8-BB6B-22B018B330AD}" srcOrd="2" destOrd="0" presId="urn:microsoft.com/office/officeart/2005/8/layout/lProcess2"/>
    <dgm:cxn modelId="{9D5490D3-EE7D-4238-BC71-B5F173AB7DB1}" type="presParOf" srcId="{903C5C0D-A310-49DD-A9D8-2584CED37A48}" destId="{2D01BA9F-AC5D-4D1D-8514-F09226B8887C}" srcOrd="3" destOrd="0" presId="urn:microsoft.com/office/officeart/2005/8/layout/lProcess2"/>
    <dgm:cxn modelId="{E9768F6A-A220-4522-A5EB-5A732CF94DAB}" type="presParOf" srcId="{903C5C0D-A310-49DD-A9D8-2584CED37A48}" destId="{B8776954-58B0-4FCB-A3C7-8082F8512A33}" srcOrd="4" destOrd="0" presId="urn:microsoft.com/office/officeart/2005/8/layout/lProcess2"/>
    <dgm:cxn modelId="{F6626BD3-E8D7-44D4-848E-F221AC4946AD}" type="presParOf" srcId="{903C5C0D-A310-49DD-A9D8-2584CED37A48}" destId="{25845DB9-4240-44DB-AA97-8D7F9200DBE4}" srcOrd="5" destOrd="0" presId="urn:microsoft.com/office/officeart/2005/8/layout/lProcess2"/>
    <dgm:cxn modelId="{DC1CA251-6464-418E-98A4-A8C52F5BE9B5}" type="presParOf" srcId="{903C5C0D-A310-49DD-A9D8-2584CED37A48}" destId="{744CDFD6-3FAA-4469-B92C-FBF612C70FC0}" srcOrd="6" destOrd="0" presId="urn:microsoft.com/office/officeart/2005/8/layout/lProcess2"/>
    <dgm:cxn modelId="{4BAA16CD-FCE4-4CAA-A800-1037F9DC51BF}" type="presParOf" srcId="{A8091938-E2BB-4B5C-96E1-E2C847F5E781}" destId="{DC19FED3-C45A-49DF-A240-BBAFFDB33E87}" srcOrd="3" destOrd="0" presId="urn:microsoft.com/office/officeart/2005/8/layout/lProcess2"/>
    <dgm:cxn modelId="{E771864A-291D-4014-A2F0-9F1CA3237D9F}" type="presParOf" srcId="{A8091938-E2BB-4B5C-96E1-E2C847F5E781}" destId="{01DF33AD-33A8-4893-A26A-B01823151062}" srcOrd="4" destOrd="0" presId="urn:microsoft.com/office/officeart/2005/8/layout/lProcess2"/>
    <dgm:cxn modelId="{70FB3E01-E290-424F-BC79-1AF3736ABEDC}" type="presParOf" srcId="{01DF33AD-33A8-4893-A26A-B01823151062}" destId="{4787EF8B-219A-4170-88A2-039E6E432349}" srcOrd="0" destOrd="0" presId="urn:microsoft.com/office/officeart/2005/8/layout/lProcess2"/>
    <dgm:cxn modelId="{A213C7BD-3169-45D6-96B8-E1E04BA05126}" type="presParOf" srcId="{01DF33AD-33A8-4893-A26A-B01823151062}" destId="{66F6002D-B4D6-4760-9CAA-DC570A076EB3}" srcOrd="1" destOrd="0" presId="urn:microsoft.com/office/officeart/2005/8/layout/lProcess2"/>
    <dgm:cxn modelId="{06F13ADB-C47E-4C44-8D84-A3FE1174751F}" type="presParOf" srcId="{01DF33AD-33A8-4893-A26A-B01823151062}" destId="{0E16EEC0-94BE-4688-BBC8-1C2DCA042981}" srcOrd="2" destOrd="0" presId="urn:microsoft.com/office/officeart/2005/8/layout/lProcess2"/>
    <dgm:cxn modelId="{D30E716C-1E11-4990-A8E5-3898A9A34E49}" type="presParOf" srcId="{0E16EEC0-94BE-4688-BBC8-1C2DCA042981}" destId="{F7F32F6F-3215-489E-9F4A-69E4364AC507}" srcOrd="0" destOrd="0" presId="urn:microsoft.com/office/officeart/2005/8/layout/lProcess2"/>
    <dgm:cxn modelId="{FAEC93B0-8D07-430D-A562-BB7D8ED193E9}" type="presParOf" srcId="{F7F32F6F-3215-489E-9F4A-69E4364AC507}" destId="{95A84999-4A72-4FEC-9A3D-E3FBBE10BC5C}" srcOrd="0" destOrd="0" presId="urn:microsoft.com/office/officeart/2005/8/layout/lProcess2"/>
    <dgm:cxn modelId="{9AC94203-1F37-4EC2-B744-64C84998B04A}" type="presParOf" srcId="{F7F32F6F-3215-489E-9F4A-69E4364AC507}" destId="{7047AA66-4F8A-4295-B872-DA50457587AA}" srcOrd="1" destOrd="0" presId="urn:microsoft.com/office/officeart/2005/8/layout/lProcess2"/>
    <dgm:cxn modelId="{04DE3D26-1378-400A-859E-DE265E3D7B70}" type="presParOf" srcId="{F7F32F6F-3215-489E-9F4A-69E4364AC507}" destId="{37FFEDB6-471C-4C5A-800C-3CCFDA398B2A}" srcOrd="2" destOrd="0" presId="urn:microsoft.com/office/officeart/2005/8/layout/lProcess2"/>
    <dgm:cxn modelId="{0DEA1EAA-C1F4-4379-9C82-CA0B76F9F56B}" type="presParOf" srcId="{F7F32F6F-3215-489E-9F4A-69E4364AC507}" destId="{0BB074A0-C0C5-4995-BDC0-4D7A40614A4B}" srcOrd="3" destOrd="0" presId="urn:microsoft.com/office/officeart/2005/8/layout/lProcess2"/>
    <dgm:cxn modelId="{AEBD4B37-75F0-4A86-B344-693C3455A286}" type="presParOf" srcId="{F7F32F6F-3215-489E-9F4A-69E4364AC507}" destId="{DD79CC22-8C65-461D-AAA1-EF70F206E4ED}" srcOrd="4" destOrd="0" presId="urn:microsoft.com/office/officeart/2005/8/layout/lProcess2"/>
    <dgm:cxn modelId="{71657E15-E6C4-476C-A39A-B9BAAA8C3A64}" type="presParOf" srcId="{F7F32F6F-3215-489E-9F4A-69E4364AC507}" destId="{6195F892-C1E4-4D0C-A62F-5F26D19FF859}" srcOrd="5" destOrd="0" presId="urn:microsoft.com/office/officeart/2005/8/layout/lProcess2"/>
    <dgm:cxn modelId="{AF7EBD28-A907-41D3-9EA2-A140E2A956B2}" type="presParOf" srcId="{F7F32F6F-3215-489E-9F4A-69E4364AC507}" destId="{FDA5D630-CFA0-4B6A-AA4A-049F302697EB}" srcOrd="6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20B5F80-E882-4551-9460-FF9BEEB58689}" type="doc">
      <dgm:prSet loTypeId="urn:microsoft.com/office/officeart/2005/8/layout/rings+Icon" loCatId="officeonline" qsTypeId="urn:microsoft.com/office/officeart/2005/8/quickstyle/simple1" qsCatId="simple" csTypeId="urn:microsoft.com/office/officeart/2005/8/colors/accent1_2" csCatId="accent1" phldr="1"/>
      <dgm:spPr/>
    </dgm:pt>
    <dgm:pt modelId="{D62A43B0-5845-4BB6-82CB-666504F1BAD2}">
      <dgm:prSet phldrT="[Text]"/>
      <dgm:spPr/>
      <dgm:t>
        <a:bodyPr/>
        <a:lstStyle/>
        <a:p>
          <a:r>
            <a:rPr lang="hr-HR" dirty="0" smtClean="0"/>
            <a:t>Psihofiziologija i pobuđivanje: početna procjena proizvodi unutarnje pobuđivanje, klasična uvjetovana reakcija u kojoj podražaj automatski izaziva pobuđeno psihofiziološko stanje u pojedinca.</a:t>
          </a:r>
          <a:endParaRPr lang="hr-HR" dirty="0"/>
        </a:p>
      </dgm:t>
    </dgm:pt>
    <dgm:pt modelId="{8FF8DCEB-FE89-49AE-B30F-D9E9024D99E3}" type="parTrans" cxnId="{C7FD0C84-DEF1-4B07-AF59-47FA3A136868}">
      <dgm:prSet/>
      <dgm:spPr/>
      <dgm:t>
        <a:bodyPr/>
        <a:lstStyle/>
        <a:p>
          <a:endParaRPr lang="hr-HR"/>
        </a:p>
      </dgm:t>
    </dgm:pt>
    <dgm:pt modelId="{E00E09BC-0298-499F-A377-232B47575BB6}" type="sibTrans" cxnId="{C7FD0C84-DEF1-4B07-AF59-47FA3A136868}">
      <dgm:prSet/>
      <dgm:spPr/>
      <dgm:t>
        <a:bodyPr/>
        <a:lstStyle/>
        <a:p>
          <a:endParaRPr lang="hr-HR"/>
        </a:p>
      </dgm:t>
    </dgm:pt>
    <dgm:pt modelId="{39789D64-DCBE-4AED-8D12-64B2DA3574CD}">
      <dgm:prSet phldrT="[Text]"/>
      <dgm:spPr/>
      <dgm:t>
        <a:bodyPr/>
        <a:lstStyle/>
        <a:p>
          <a:r>
            <a:rPr lang="hr-HR" dirty="0" smtClean="0"/>
            <a:t>Brza i automatska reakcija nakon psihofiziološkog uzbuđenja</a:t>
          </a:r>
          <a:endParaRPr lang="hr-HR" dirty="0"/>
        </a:p>
      </dgm:t>
    </dgm:pt>
    <dgm:pt modelId="{A3A26D4C-AB71-4653-802D-50D41027D42F}" type="parTrans" cxnId="{AC6115A0-3994-4E1B-B8FD-322DCDCC2267}">
      <dgm:prSet/>
      <dgm:spPr/>
      <dgm:t>
        <a:bodyPr/>
        <a:lstStyle/>
        <a:p>
          <a:endParaRPr lang="hr-HR"/>
        </a:p>
      </dgm:t>
    </dgm:pt>
    <dgm:pt modelId="{5600EC5B-5BA1-4F2F-925F-95E9340DF1F9}" type="sibTrans" cxnId="{AC6115A0-3994-4E1B-B8FD-322DCDCC2267}">
      <dgm:prSet/>
      <dgm:spPr/>
      <dgm:t>
        <a:bodyPr/>
        <a:lstStyle/>
        <a:p>
          <a:endParaRPr lang="hr-HR"/>
        </a:p>
      </dgm:t>
    </dgm:pt>
    <dgm:pt modelId="{D11EEBEE-2523-463E-9960-69B415BAE21B}">
      <dgm:prSet/>
      <dgm:spPr/>
      <dgm:t>
        <a:bodyPr/>
        <a:lstStyle/>
        <a:p>
          <a:r>
            <a:rPr lang="hr-HR" smtClean="0"/>
            <a:t>Porast broja otkucaja srca tijekom provkacije i frustracije</a:t>
          </a:r>
          <a:endParaRPr lang="hr-HR" dirty="0" smtClean="0"/>
        </a:p>
      </dgm:t>
    </dgm:pt>
    <dgm:pt modelId="{D3219F57-C82A-4369-92F4-D9502449A230}" type="parTrans" cxnId="{5958C007-D2E2-484C-BF8E-52AABBF9F951}">
      <dgm:prSet/>
      <dgm:spPr/>
      <dgm:t>
        <a:bodyPr/>
        <a:lstStyle/>
        <a:p>
          <a:endParaRPr lang="hr-HR"/>
        </a:p>
      </dgm:t>
    </dgm:pt>
    <dgm:pt modelId="{25A74389-61BA-4DE2-B43F-F0A3D134D57A}" type="sibTrans" cxnId="{5958C007-D2E2-484C-BF8E-52AABBF9F951}">
      <dgm:prSet/>
      <dgm:spPr/>
      <dgm:t>
        <a:bodyPr/>
        <a:lstStyle/>
        <a:p>
          <a:endParaRPr lang="hr-HR"/>
        </a:p>
      </dgm:t>
    </dgm:pt>
    <dgm:pt modelId="{6BD063EB-DFCA-4891-B3D9-E2D79CF8A95A}">
      <dgm:prSet/>
      <dgm:spPr/>
      <dgm:t>
        <a:bodyPr/>
        <a:lstStyle/>
        <a:p>
          <a:r>
            <a:rPr lang="hr-HR" dirty="0" smtClean="0"/>
            <a:t>Povećanje kortizola nakon provokacije</a:t>
          </a:r>
        </a:p>
      </dgm:t>
    </dgm:pt>
    <dgm:pt modelId="{5BDE025B-0F9B-4A32-BBB9-AD2730CD2EB2}" type="parTrans" cxnId="{B1543B96-CEC2-4F38-ADB3-CF9754E55394}">
      <dgm:prSet/>
      <dgm:spPr/>
      <dgm:t>
        <a:bodyPr/>
        <a:lstStyle/>
        <a:p>
          <a:endParaRPr lang="hr-HR"/>
        </a:p>
      </dgm:t>
    </dgm:pt>
    <dgm:pt modelId="{2FF8ADFB-602E-4641-8669-0444C7FB61F4}" type="sibTrans" cxnId="{B1543B96-CEC2-4F38-ADB3-CF9754E55394}">
      <dgm:prSet/>
      <dgm:spPr/>
      <dgm:t>
        <a:bodyPr/>
        <a:lstStyle/>
        <a:p>
          <a:endParaRPr lang="hr-HR"/>
        </a:p>
      </dgm:t>
    </dgm:pt>
    <dgm:pt modelId="{374CBAFB-3D04-4673-B230-01CA8163CAF5}">
      <dgm:prSet/>
      <dgm:spPr/>
      <dgm:t>
        <a:bodyPr/>
        <a:lstStyle/>
        <a:p>
          <a:r>
            <a:rPr lang="hr-HR" smtClean="0"/>
            <a:t>Razina testosterona fluktuira kao odgovor na provokacije</a:t>
          </a:r>
          <a:endParaRPr lang="hr-HR" dirty="0" smtClean="0"/>
        </a:p>
      </dgm:t>
    </dgm:pt>
    <dgm:pt modelId="{6FD917CF-CD54-447B-928A-EF194E58A974}" type="parTrans" cxnId="{A4235DCD-99DE-40C2-B825-1DDC0AFF015D}">
      <dgm:prSet/>
      <dgm:spPr/>
      <dgm:t>
        <a:bodyPr/>
        <a:lstStyle/>
        <a:p>
          <a:endParaRPr lang="hr-HR"/>
        </a:p>
      </dgm:t>
    </dgm:pt>
    <dgm:pt modelId="{2BDC7793-3A8B-4943-93D2-4B0A1E722BE1}" type="sibTrans" cxnId="{A4235DCD-99DE-40C2-B825-1DDC0AFF015D}">
      <dgm:prSet/>
      <dgm:spPr/>
      <dgm:t>
        <a:bodyPr/>
        <a:lstStyle/>
        <a:p>
          <a:endParaRPr lang="hr-HR"/>
        </a:p>
      </dgm:t>
    </dgm:pt>
    <dgm:pt modelId="{B2E9E422-4453-4971-91B7-10B87E34DAC1}" type="pres">
      <dgm:prSet presAssocID="{920B5F80-E882-4551-9460-FF9BEEB58689}" presName="Name0" presStyleCnt="0">
        <dgm:presLayoutVars>
          <dgm:chMax val="7"/>
          <dgm:dir/>
          <dgm:resizeHandles val="exact"/>
        </dgm:presLayoutVars>
      </dgm:prSet>
      <dgm:spPr/>
    </dgm:pt>
    <dgm:pt modelId="{B61EA793-B21A-430E-9671-68B3D8B13DD1}" type="pres">
      <dgm:prSet presAssocID="{920B5F80-E882-4551-9460-FF9BEEB58689}" presName="ellipse1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210236E-7306-4EED-A8DB-10A290AD4C9F}" type="pres">
      <dgm:prSet presAssocID="{920B5F80-E882-4551-9460-FF9BEEB58689}" presName="ellipse2" presStyleLbl="vennNode1" presStyleIdx="1" presStyleCnt="5" custLinFactNeighborX="3675" custLinFactNeighborY="242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8BA112D-2D25-45BD-A89E-B6AA51C396FC}" type="pres">
      <dgm:prSet presAssocID="{920B5F80-E882-4551-9460-FF9BEEB58689}" presName="ellipse3" presStyleLbl="vennNode1" presStyleIdx="2" presStyleCnt="5" custLinFactNeighborX="15657" custLinFactNeighborY="2050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DA723CB-D4CD-46D4-AFD2-BA75F41F7947}" type="pres">
      <dgm:prSet presAssocID="{920B5F80-E882-4551-9460-FF9BEEB58689}" presName="ellipse4" presStyleLbl="vennNode1" presStyleIdx="3" presStyleCnt="5" custLinFactNeighborX="46645" custLinFactNeighborY="566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46671AC-7211-47B8-A3F2-E97CC156A82F}" type="pres">
      <dgm:prSet presAssocID="{920B5F80-E882-4551-9460-FF9BEEB58689}" presName="ellipse5" presStyleLbl="vennNode1" presStyleIdx="4" presStyleCnt="5" custLinFactNeighborX="18024" custLinFactNeighborY="-4311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CAB257B-615B-4384-8D99-98C04BEDF27A}" type="presOf" srcId="{D11EEBEE-2523-463E-9960-69B415BAE21B}" destId="{8DA723CB-D4CD-46D4-AFD2-BA75F41F7947}" srcOrd="0" destOrd="0" presId="urn:microsoft.com/office/officeart/2005/8/layout/rings+Icon"/>
    <dgm:cxn modelId="{AC6115A0-3994-4E1B-B8FD-322DCDCC2267}" srcId="{920B5F80-E882-4551-9460-FF9BEEB58689}" destId="{39789D64-DCBE-4AED-8D12-64B2DA3574CD}" srcOrd="4" destOrd="0" parTransId="{A3A26D4C-AB71-4653-802D-50D41027D42F}" sibTransId="{5600EC5B-5BA1-4F2F-925F-95E9340DF1F9}"/>
    <dgm:cxn modelId="{AF9A74E3-8741-4E3D-AD38-CA51677244F5}" type="presOf" srcId="{374CBAFB-3D04-4673-B230-01CA8163CAF5}" destId="{8210236E-7306-4EED-A8DB-10A290AD4C9F}" srcOrd="0" destOrd="0" presId="urn:microsoft.com/office/officeart/2005/8/layout/rings+Icon"/>
    <dgm:cxn modelId="{A4235DCD-99DE-40C2-B825-1DDC0AFF015D}" srcId="{920B5F80-E882-4551-9460-FF9BEEB58689}" destId="{374CBAFB-3D04-4673-B230-01CA8163CAF5}" srcOrd="1" destOrd="0" parTransId="{6FD917CF-CD54-447B-928A-EF194E58A974}" sibTransId="{2BDC7793-3A8B-4943-93D2-4B0A1E722BE1}"/>
    <dgm:cxn modelId="{5958C007-D2E2-484C-BF8E-52AABBF9F951}" srcId="{920B5F80-E882-4551-9460-FF9BEEB58689}" destId="{D11EEBEE-2523-463E-9960-69B415BAE21B}" srcOrd="3" destOrd="0" parTransId="{D3219F57-C82A-4369-92F4-D9502449A230}" sibTransId="{25A74389-61BA-4DE2-B43F-F0A3D134D57A}"/>
    <dgm:cxn modelId="{B1543B96-CEC2-4F38-ADB3-CF9754E55394}" srcId="{920B5F80-E882-4551-9460-FF9BEEB58689}" destId="{6BD063EB-DFCA-4891-B3D9-E2D79CF8A95A}" srcOrd="2" destOrd="0" parTransId="{5BDE025B-0F9B-4A32-BBB9-AD2730CD2EB2}" sibTransId="{2FF8ADFB-602E-4641-8669-0444C7FB61F4}"/>
    <dgm:cxn modelId="{72EAF33B-421B-4B1A-BEE0-1612866392E3}" type="presOf" srcId="{39789D64-DCBE-4AED-8D12-64B2DA3574CD}" destId="{E46671AC-7211-47B8-A3F2-E97CC156A82F}" srcOrd="0" destOrd="0" presId="urn:microsoft.com/office/officeart/2005/8/layout/rings+Icon"/>
    <dgm:cxn modelId="{87932D9F-A3A8-4D77-971F-17040EB4CB8B}" type="presOf" srcId="{920B5F80-E882-4551-9460-FF9BEEB58689}" destId="{B2E9E422-4453-4971-91B7-10B87E34DAC1}" srcOrd="0" destOrd="0" presId="urn:microsoft.com/office/officeart/2005/8/layout/rings+Icon"/>
    <dgm:cxn modelId="{83A14F79-A179-466C-9F75-4746889E6D67}" type="presOf" srcId="{D62A43B0-5845-4BB6-82CB-666504F1BAD2}" destId="{B61EA793-B21A-430E-9671-68B3D8B13DD1}" srcOrd="0" destOrd="0" presId="urn:microsoft.com/office/officeart/2005/8/layout/rings+Icon"/>
    <dgm:cxn modelId="{C7FD0C84-DEF1-4B07-AF59-47FA3A136868}" srcId="{920B5F80-E882-4551-9460-FF9BEEB58689}" destId="{D62A43B0-5845-4BB6-82CB-666504F1BAD2}" srcOrd="0" destOrd="0" parTransId="{8FF8DCEB-FE89-49AE-B30F-D9E9024D99E3}" sibTransId="{E00E09BC-0298-499F-A377-232B47575BB6}"/>
    <dgm:cxn modelId="{68E0834E-6F1F-4D8C-88DD-259E64C612B0}" type="presOf" srcId="{6BD063EB-DFCA-4891-B3D9-E2D79CF8A95A}" destId="{88BA112D-2D25-45BD-A89E-B6AA51C396FC}" srcOrd="0" destOrd="0" presId="urn:microsoft.com/office/officeart/2005/8/layout/rings+Icon"/>
    <dgm:cxn modelId="{2AA2958F-89DE-4045-8CD9-5FD6446DD3D9}" type="presParOf" srcId="{B2E9E422-4453-4971-91B7-10B87E34DAC1}" destId="{B61EA793-B21A-430E-9671-68B3D8B13DD1}" srcOrd="0" destOrd="0" presId="urn:microsoft.com/office/officeart/2005/8/layout/rings+Icon"/>
    <dgm:cxn modelId="{A9F87A29-1CA3-4555-B955-B8437134F91F}" type="presParOf" srcId="{B2E9E422-4453-4971-91B7-10B87E34DAC1}" destId="{8210236E-7306-4EED-A8DB-10A290AD4C9F}" srcOrd="1" destOrd="0" presId="urn:microsoft.com/office/officeart/2005/8/layout/rings+Icon"/>
    <dgm:cxn modelId="{966130C8-51CB-490D-A9C8-945C6096219D}" type="presParOf" srcId="{B2E9E422-4453-4971-91B7-10B87E34DAC1}" destId="{88BA112D-2D25-45BD-A89E-B6AA51C396FC}" srcOrd="2" destOrd="0" presId="urn:microsoft.com/office/officeart/2005/8/layout/rings+Icon"/>
    <dgm:cxn modelId="{CE6C009D-090F-4791-9A44-9624C1A1A2B5}" type="presParOf" srcId="{B2E9E422-4453-4971-91B7-10B87E34DAC1}" destId="{8DA723CB-D4CD-46D4-AFD2-BA75F41F7947}" srcOrd="3" destOrd="0" presId="urn:microsoft.com/office/officeart/2005/8/layout/rings+Icon"/>
    <dgm:cxn modelId="{14439FDB-D016-4188-8E2C-8A9A348B567B}" type="presParOf" srcId="{B2E9E422-4453-4971-91B7-10B87E34DAC1}" destId="{E46671AC-7211-47B8-A3F2-E97CC156A82F}" srcOrd="4" destOrd="0" presId="urn:microsoft.com/office/officeart/2005/8/layout/rings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C74416-E5F4-4036-9D22-212D801CA1DE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01A5876-F4DB-4231-A1E8-A74715BC3E05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Važno je sagledati agresiju u kontekstu svih ostalih vidljivih problema ponašanja, interakcije djeteta i čimbenika okoline</a:t>
          </a:r>
        </a:p>
      </dgm:t>
    </dgm:pt>
    <dgm:pt modelId="{A053505D-03DF-47FD-83D1-EE52E5DB4B00}" type="parTrans" cxnId="{32D7FC4D-A042-48EA-A07B-2FF7FCB2C847}">
      <dgm:prSet/>
      <dgm:spPr/>
      <dgm:t>
        <a:bodyPr/>
        <a:lstStyle/>
        <a:p>
          <a:endParaRPr lang="hr-HR"/>
        </a:p>
      </dgm:t>
    </dgm:pt>
    <dgm:pt modelId="{2DCCE528-BCF9-4FCA-82F4-F4221DB9E960}" type="sibTrans" cxnId="{32D7FC4D-A042-48EA-A07B-2FF7FCB2C847}">
      <dgm:prSet/>
      <dgm:spPr/>
      <dgm:t>
        <a:bodyPr/>
        <a:lstStyle/>
        <a:p>
          <a:endParaRPr lang="hr-HR"/>
        </a:p>
      </dgm:t>
    </dgm:pt>
    <dgm:pt modelId="{2C6B209C-1DED-4417-912D-C9FB33135B92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Skale ponašanja (omogućuje procjenu širokog raspona ponašanja, od niskofrekventnih, percepcije drugih važnih osoba u djetetovom životu)</a:t>
          </a:r>
        </a:p>
      </dgm:t>
    </dgm:pt>
    <dgm:pt modelId="{0BC6B076-07A0-4876-8750-32A3E1AE14B8}" type="parTrans" cxnId="{510A2CB0-6063-44B9-832F-CCAFC3075112}">
      <dgm:prSet/>
      <dgm:spPr/>
      <dgm:t>
        <a:bodyPr/>
        <a:lstStyle/>
        <a:p>
          <a:endParaRPr lang="hr-HR"/>
        </a:p>
      </dgm:t>
    </dgm:pt>
    <dgm:pt modelId="{38BB03D5-F0BA-4E71-89B6-8DE46F513F0E}" type="sibTrans" cxnId="{510A2CB0-6063-44B9-832F-CCAFC3075112}">
      <dgm:prSet/>
      <dgm:spPr/>
      <dgm:t>
        <a:bodyPr/>
        <a:lstStyle/>
        <a:p>
          <a:endParaRPr lang="hr-HR"/>
        </a:p>
      </dgm:t>
    </dgm:pt>
    <dgm:pt modelId="{AD3CDCB9-A338-4EEB-A1F8-940C669B827B}">
      <dgm:prSet phldrT="[Text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Najčešće korištena skala ocjenjivanja ponašanja djece i adolescenata BASC</a:t>
          </a:r>
        </a:p>
      </dgm:t>
    </dgm:pt>
    <dgm:pt modelId="{F58AF4AB-58B0-439B-944C-1E8AE5963D75}" type="parTrans" cxnId="{C1266EB0-4A7B-4179-B8EF-FCF9C0585E76}">
      <dgm:prSet/>
      <dgm:spPr/>
      <dgm:t>
        <a:bodyPr/>
        <a:lstStyle/>
        <a:p>
          <a:endParaRPr lang="hr-HR"/>
        </a:p>
      </dgm:t>
    </dgm:pt>
    <dgm:pt modelId="{DCD2F21C-A642-4124-A45E-DFBA0A1497B0}" type="sibTrans" cxnId="{C1266EB0-4A7B-4179-B8EF-FCF9C0585E76}">
      <dgm:prSet/>
      <dgm:spPr/>
      <dgm:t>
        <a:bodyPr/>
        <a:lstStyle/>
        <a:p>
          <a:endParaRPr lang="hr-HR"/>
        </a:p>
      </dgm:t>
    </dgm:pt>
    <dgm:pt modelId="{9530026A-2963-414A-B6DE-BC2D1B1B5779}">
      <dgm:prSet custT="1"/>
      <dgm:spPr/>
      <dgm:t>
        <a:bodyPr/>
        <a:lstStyle/>
        <a:p>
          <a:r>
            <a:rPr lang="hr-HR" sz="1600" dirty="0" smtClean="0"/>
            <a:t>Intervjui s djecom, roditeljima i nastavnicima</a:t>
          </a:r>
          <a:endParaRPr lang="hr-HR" sz="1600" dirty="0"/>
        </a:p>
      </dgm:t>
    </dgm:pt>
    <dgm:pt modelId="{1BA7B9FC-0FB6-447B-8E4A-C08CE7F1BEE6}" type="parTrans" cxnId="{592B503E-6B0E-49DF-9BD6-1674C7C6BA61}">
      <dgm:prSet/>
      <dgm:spPr/>
      <dgm:t>
        <a:bodyPr/>
        <a:lstStyle/>
        <a:p>
          <a:endParaRPr lang="hr-HR"/>
        </a:p>
      </dgm:t>
    </dgm:pt>
    <dgm:pt modelId="{7E985EFA-5143-47A3-B594-128148914367}" type="sibTrans" cxnId="{592B503E-6B0E-49DF-9BD6-1674C7C6BA61}">
      <dgm:prSet/>
      <dgm:spPr/>
      <dgm:t>
        <a:bodyPr/>
        <a:lstStyle/>
        <a:p>
          <a:endParaRPr lang="hr-HR"/>
        </a:p>
      </dgm:t>
    </dgm:pt>
    <dgm:pt modelId="{0ACEABED-9657-4523-974E-0E4F13A8B96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Promatranje ponašanja</a:t>
          </a:r>
        </a:p>
      </dgm:t>
    </dgm:pt>
    <dgm:pt modelId="{6D2F2161-AE6C-4F42-B1A8-2B75A262D141}" type="parTrans" cxnId="{1C3BC3F5-85CC-418D-9DC1-4734778BB6F3}">
      <dgm:prSet/>
      <dgm:spPr/>
      <dgm:t>
        <a:bodyPr/>
        <a:lstStyle/>
        <a:p>
          <a:endParaRPr lang="hr-HR"/>
        </a:p>
      </dgm:t>
    </dgm:pt>
    <dgm:pt modelId="{447E4A00-50CA-4CA9-8C03-05963D10370A}" type="sibTrans" cxnId="{1C3BC3F5-85CC-418D-9DC1-4734778BB6F3}">
      <dgm:prSet/>
      <dgm:spPr/>
      <dgm:t>
        <a:bodyPr/>
        <a:lstStyle/>
        <a:p>
          <a:endParaRPr lang="hr-HR"/>
        </a:p>
      </dgm:t>
    </dgm:pt>
    <dgm:pt modelId="{1A1A4DC3-AC69-4320-8103-B121DF278E0F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Ocjena vršnjačkih odnosa </a:t>
          </a:r>
        </a:p>
      </dgm:t>
    </dgm:pt>
    <dgm:pt modelId="{F61EC680-98EA-471C-887A-AC705E132EE0}" type="parTrans" cxnId="{806313E3-98F8-4699-8972-7799C750BF90}">
      <dgm:prSet/>
      <dgm:spPr/>
      <dgm:t>
        <a:bodyPr/>
        <a:lstStyle/>
        <a:p>
          <a:endParaRPr lang="hr-HR"/>
        </a:p>
      </dgm:t>
    </dgm:pt>
    <dgm:pt modelId="{E9D085F7-6943-40EB-92E7-DEDFAE1E5509}" type="sibTrans" cxnId="{806313E3-98F8-4699-8972-7799C750BF90}">
      <dgm:prSet/>
      <dgm:spPr/>
      <dgm:t>
        <a:bodyPr/>
        <a:lstStyle/>
        <a:p>
          <a:endParaRPr lang="hr-HR"/>
        </a:p>
      </dgm:t>
    </dgm:pt>
    <dgm:pt modelId="{168A5B59-A0C9-4028-8B1C-1FEC7F46662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dirty="0" smtClean="0"/>
            <a:t>Procjena obiteljskog/roditeljskog funkcioniranja te Evaluacija intelektualnih i akademskih snaga i slabosti</a:t>
          </a:r>
        </a:p>
      </dgm:t>
    </dgm:pt>
    <dgm:pt modelId="{EE652CDD-3314-45C9-A948-66387881864C}" type="parTrans" cxnId="{BF19CF83-C8F1-42C3-B8C5-4427C8509925}">
      <dgm:prSet/>
      <dgm:spPr/>
      <dgm:t>
        <a:bodyPr/>
        <a:lstStyle/>
        <a:p>
          <a:endParaRPr lang="hr-HR"/>
        </a:p>
      </dgm:t>
    </dgm:pt>
    <dgm:pt modelId="{79096FF3-AAFA-4B50-86FF-1B20A416BA33}" type="sibTrans" cxnId="{BF19CF83-C8F1-42C3-B8C5-4427C8509925}">
      <dgm:prSet/>
      <dgm:spPr/>
      <dgm:t>
        <a:bodyPr/>
        <a:lstStyle/>
        <a:p>
          <a:endParaRPr lang="hr-HR"/>
        </a:p>
      </dgm:t>
    </dgm:pt>
    <dgm:pt modelId="{1DB57522-F3BF-4298-AC71-E2D270E239D2}" type="pres">
      <dgm:prSet presAssocID="{C2C74416-E5F4-4036-9D22-212D801CA1DE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hr-HR"/>
        </a:p>
      </dgm:t>
    </dgm:pt>
    <dgm:pt modelId="{80CF90AD-35E9-4510-9467-2FBDEAF03A91}" type="pres">
      <dgm:prSet presAssocID="{C2C74416-E5F4-4036-9D22-212D801CA1DE}" presName="Name1" presStyleCnt="0"/>
      <dgm:spPr/>
    </dgm:pt>
    <dgm:pt modelId="{28434735-D2C2-43DD-8C39-6B593B92922D}" type="pres">
      <dgm:prSet presAssocID="{C2C74416-E5F4-4036-9D22-212D801CA1DE}" presName="cycle" presStyleCnt="0"/>
      <dgm:spPr/>
    </dgm:pt>
    <dgm:pt modelId="{42F24B10-C929-4854-A407-0CF00557DF1E}" type="pres">
      <dgm:prSet presAssocID="{C2C74416-E5F4-4036-9D22-212D801CA1DE}" presName="srcNode" presStyleLbl="node1" presStyleIdx="0" presStyleCnt="7"/>
      <dgm:spPr/>
    </dgm:pt>
    <dgm:pt modelId="{AC085DC1-1D04-402D-89D4-969EEB24DAA9}" type="pres">
      <dgm:prSet presAssocID="{C2C74416-E5F4-4036-9D22-212D801CA1DE}" presName="conn" presStyleLbl="parChTrans1D2" presStyleIdx="0" presStyleCnt="1"/>
      <dgm:spPr/>
      <dgm:t>
        <a:bodyPr/>
        <a:lstStyle/>
        <a:p>
          <a:endParaRPr lang="hr-HR"/>
        </a:p>
      </dgm:t>
    </dgm:pt>
    <dgm:pt modelId="{3E64DB14-76BD-4F5C-9381-CD1B64A41678}" type="pres">
      <dgm:prSet presAssocID="{C2C74416-E5F4-4036-9D22-212D801CA1DE}" presName="extraNode" presStyleLbl="node1" presStyleIdx="0" presStyleCnt="7"/>
      <dgm:spPr/>
    </dgm:pt>
    <dgm:pt modelId="{FBDDE5BC-E598-4C4B-9F0F-9EEDFE5EE8EF}" type="pres">
      <dgm:prSet presAssocID="{C2C74416-E5F4-4036-9D22-212D801CA1DE}" presName="dstNode" presStyleLbl="node1" presStyleIdx="0" presStyleCnt="7"/>
      <dgm:spPr/>
    </dgm:pt>
    <dgm:pt modelId="{BDC40288-35FC-4D49-AFD2-C26AE9F41BF7}" type="pres">
      <dgm:prSet presAssocID="{B01A5876-F4DB-4231-A1E8-A74715BC3E05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6B073C0-6B79-4CC3-82B5-58EDADF5099B}" type="pres">
      <dgm:prSet presAssocID="{B01A5876-F4DB-4231-A1E8-A74715BC3E05}" presName="accent_1" presStyleCnt="0"/>
      <dgm:spPr/>
    </dgm:pt>
    <dgm:pt modelId="{50E3D0AD-628E-436B-B085-968938F2EAEF}" type="pres">
      <dgm:prSet presAssocID="{B01A5876-F4DB-4231-A1E8-A74715BC3E05}" presName="accentRepeatNode" presStyleLbl="solidFgAcc1" presStyleIdx="0" presStyleCnt="7"/>
      <dgm:spPr/>
    </dgm:pt>
    <dgm:pt modelId="{74E6659B-D9E0-4703-8972-9FC9F310AD2C}" type="pres">
      <dgm:prSet presAssocID="{2C6B209C-1DED-4417-912D-C9FB33135B92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51E0C97-3EFF-416E-A922-3D196D29FE73}" type="pres">
      <dgm:prSet presAssocID="{2C6B209C-1DED-4417-912D-C9FB33135B92}" presName="accent_2" presStyleCnt="0"/>
      <dgm:spPr/>
    </dgm:pt>
    <dgm:pt modelId="{7126AA55-5BCF-4027-9F6F-521E7C832866}" type="pres">
      <dgm:prSet presAssocID="{2C6B209C-1DED-4417-912D-C9FB33135B92}" presName="accentRepeatNode" presStyleLbl="solidFgAcc1" presStyleIdx="1" presStyleCnt="7"/>
      <dgm:spPr/>
    </dgm:pt>
    <dgm:pt modelId="{15BD4C60-237D-4013-A50B-B992516055CF}" type="pres">
      <dgm:prSet presAssocID="{AD3CDCB9-A338-4EEB-A1F8-940C669B827B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2C7770F-1FF8-4CFF-80BF-71D8A72CCCCF}" type="pres">
      <dgm:prSet presAssocID="{AD3CDCB9-A338-4EEB-A1F8-940C669B827B}" presName="accent_3" presStyleCnt="0"/>
      <dgm:spPr/>
    </dgm:pt>
    <dgm:pt modelId="{4E5CD039-4513-4A26-80E3-FF30FE2F326C}" type="pres">
      <dgm:prSet presAssocID="{AD3CDCB9-A338-4EEB-A1F8-940C669B827B}" presName="accentRepeatNode" presStyleLbl="solidFgAcc1" presStyleIdx="2" presStyleCnt="7"/>
      <dgm:spPr/>
    </dgm:pt>
    <dgm:pt modelId="{C807600C-83D0-4874-B027-B573B5231662}" type="pres">
      <dgm:prSet presAssocID="{9530026A-2963-414A-B6DE-BC2D1B1B5779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337F53-2A82-4C84-BB77-B355CFA491D1}" type="pres">
      <dgm:prSet presAssocID="{9530026A-2963-414A-B6DE-BC2D1B1B5779}" presName="accent_4" presStyleCnt="0"/>
      <dgm:spPr/>
    </dgm:pt>
    <dgm:pt modelId="{3F1A22B0-DE5C-4014-8459-2A79C7A4019E}" type="pres">
      <dgm:prSet presAssocID="{9530026A-2963-414A-B6DE-BC2D1B1B5779}" presName="accentRepeatNode" presStyleLbl="solidFgAcc1" presStyleIdx="3" presStyleCnt="7"/>
      <dgm:spPr/>
    </dgm:pt>
    <dgm:pt modelId="{A51229C1-37A6-4992-83FD-0B54BA076B64}" type="pres">
      <dgm:prSet presAssocID="{0ACEABED-9657-4523-974E-0E4F13A8B960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90D98F9-D635-4E64-B3D0-EBBECBDAD8C6}" type="pres">
      <dgm:prSet presAssocID="{0ACEABED-9657-4523-974E-0E4F13A8B960}" presName="accent_5" presStyleCnt="0"/>
      <dgm:spPr/>
    </dgm:pt>
    <dgm:pt modelId="{F1132506-A6ED-44F0-A191-C625509A6C7D}" type="pres">
      <dgm:prSet presAssocID="{0ACEABED-9657-4523-974E-0E4F13A8B960}" presName="accentRepeatNode" presStyleLbl="solidFgAcc1" presStyleIdx="4" presStyleCnt="7"/>
      <dgm:spPr/>
    </dgm:pt>
    <dgm:pt modelId="{7B094391-8B41-44D7-AB0F-E51E6EE453B3}" type="pres">
      <dgm:prSet presAssocID="{1A1A4DC3-AC69-4320-8103-B121DF278E0F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EFEF6A0-31A9-4150-8F18-FC26D27F2AC0}" type="pres">
      <dgm:prSet presAssocID="{1A1A4DC3-AC69-4320-8103-B121DF278E0F}" presName="accent_6" presStyleCnt="0"/>
      <dgm:spPr/>
    </dgm:pt>
    <dgm:pt modelId="{74414B25-D777-4372-92E2-2C0C65D64D5B}" type="pres">
      <dgm:prSet presAssocID="{1A1A4DC3-AC69-4320-8103-B121DF278E0F}" presName="accentRepeatNode" presStyleLbl="solidFgAcc1" presStyleIdx="5" presStyleCnt="7"/>
      <dgm:spPr/>
    </dgm:pt>
    <dgm:pt modelId="{4E0612E1-413F-4116-8B36-EBD2FEC2A687}" type="pres">
      <dgm:prSet presAssocID="{168A5B59-A0C9-4028-8B1C-1FEC7F466624}" presName="text_7" presStyleLbl="node1" presStyleIdx="6" presStyleCnt="7" custScaleY="14904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72BF690-9C2A-4D05-98EF-F8A54567B1F0}" type="pres">
      <dgm:prSet presAssocID="{168A5B59-A0C9-4028-8B1C-1FEC7F466624}" presName="accent_7" presStyleCnt="0"/>
      <dgm:spPr/>
    </dgm:pt>
    <dgm:pt modelId="{42D9D42A-74E8-4722-BD8E-A518094D9F7A}" type="pres">
      <dgm:prSet presAssocID="{168A5B59-A0C9-4028-8B1C-1FEC7F466624}" presName="accentRepeatNode" presStyleLbl="solidFgAcc1" presStyleIdx="6" presStyleCnt="7"/>
      <dgm:spPr/>
    </dgm:pt>
  </dgm:ptLst>
  <dgm:cxnLst>
    <dgm:cxn modelId="{D03490C3-AF76-4E99-8637-902D6610E41C}" type="presOf" srcId="{C2C74416-E5F4-4036-9D22-212D801CA1DE}" destId="{1DB57522-F3BF-4298-AC71-E2D270E239D2}" srcOrd="0" destOrd="0" presId="urn:microsoft.com/office/officeart/2008/layout/VerticalCurvedList"/>
    <dgm:cxn modelId="{E3BE3A6E-9193-4A06-8F46-E77DBB195E2C}" type="presOf" srcId="{AD3CDCB9-A338-4EEB-A1F8-940C669B827B}" destId="{15BD4C60-237D-4013-A50B-B992516055CF}" srcOrd="0" destOrd="0" presId="urn:microsoft.com/office/officeart/2008/layout/VerticalCurvedList"/>
    <dgm:cxn modelId="{028FB469-6519-4C60-8202-46E3824FEDB1}" type="presOf" srcId="{1A1A4DC3-AC69-4320-8103-B121DF278E0F}" destId="{7B094391-8B41-44D7-AB0F-E51E6EE453B3}" srcOrd="0" destOrd="0" presId="urn:microsoft.com/office/officeart/2008/layout/VerticalCurvedList"/>
    <dgm:cxn modelId="{5D403E44-81A7-4868-8029-B57E5B5B0EEE}" type="presOf" srcId="{2DCCE528-BCF9-4FCA-82F4-F4221DB9E960}" destId="{AC085DC1-1D04-402D-89D4-969EEB24DAA9}" srcOrd="0" destOrd="0" presId="urn:microsoft.com/office/officeart/2008/layout/VerticalCurvedList"/>
    <dgm:cxn modelId="{FA84624C-A224-4AEA-9C66-66568504703B}" type="presOf" srcId="{2C6B209C-1DED-4417-912D-C9FB33135B92}" destId="{74E6659B-D9E0-4703-8972-9FC9F310AD2C}" srcOrd="0" destOrd="0" presId="urn:microsoft.com/office/officeart/2008/layout/VerticalCurvedList"/>
    <dgm:cxn modelId="{BF19CF83-C8F1-42C3-B8C5-4427C8509925}" srcId="{C2C74416-E5F4-4036-9D22-212D801CA1DE}" destId="{168A5B59-A0C9-4028-8B1C-1FEC7F466624}" srcOrd="6" destOrd="0" parTransId="{EE652CDD-3314-45C9-A948-66387881864C}" sibTransId="{79096FF3-AAFA-4B50-86FF-1B20A416BA33}"/>
    <dgm:cxn modelId="{C1266EB0-4A7B-4179-B8EF-FCF9C0585E76}" srcId="{C2C74416-E5F4-4036-9D22-212D801CA1DE}" destId="{AD3CDCB9-A338-4EEB-A1F8-940C669B827B}" srcOrd="2" destOrd="0" parTransId="{F58AF4AB-58B0-439B-944C-1E8AE5963D75}" sibTransId="{DCD2F21C-A642-4124-A45E-DFBA0A1497B0}"/>
    <dgm:cxn modelId="{806313E3-98F8-4699-8972-7799C750BF90}" srcId="{C2C74416-E5F4-4036-9D22-212D801CA1DE}" destId="{1A1A4DC3-AC69-4320-8103-B121DF278E0F}" srcOrd="5" destOrd="0" parTransId="{F61EC680-98EA-471C-887A-AC705E132EE0}" sibTransId="{E9D085F7-6943-40EB-92E7-DEDFAE1E5509}"/>
    <dgm:cxn modelId="{3ED7906D-E370-4809-BA3B-432EC30328C7}" type="presOf" srcId="{9530026A-2963-414A-B6DE-BC2D1B1B5779}" destId="{C807600C-83D0-4874-B027-B573B5231662}" srcOrd="0" destOrd="0" presId="urn:microsoft.com/office/officeart/2008/layout/VerticalCurvedList"/>
    <dgm:cxn modelId="{1A60EB40-6F59-4CF1-A31B-522E1E0F1512}" type="presOf" srcId="{168A5B59-A0C9-4028-8B1C-1FEC7F466624}" destId="{4E0612E1-413F-4116-8B36-EBD2FEC2A687}" srcOrd="0" destOrd="0" presId="urn:microsoft.com/office/officeart/2008/layout/VerticalCurvedList"/>
    <dgm:cxn modelId="{32D7FC4D-A042-48EA-A07B-2FF7FCB2C847}" srcId="{C2C74416-E5F4-4036-9D22-212D801CA1DE}" destId="{B01A5876-F4DB-4231-A1E8-A74715BC3E05}" srcOrd="0" destOrd="0" parTransId="{A053505D-03DF-47FD-83D1-EE52E5DB4B00}" sibTransId="{2DCCE528-BCF9-4FCA-82F4-F4221DB9E960}"/>
    <dgm:cxn modelId="{DF07A43C-86E3-48FC-B326-F4223C262029}" type="presOf" srcId="{B01A5876-F4DB-4231-A1E8-A74715BC3E05}" destId="{BDC40288-35FC-4D49-AFD2-C26AE9F41BF7}" srcOrd="0" destOrd="0" presId="urn:microsoft.com/office/officeart/2008/layout/VerticalCurvedList"/>
    <dgm:cxn modelId="{9C9A3EE1-4AD0-4F3A-A472-AE106EBC4224}" type="presOf" srcId="{0ACEABED-9657-4523-974E-0E4F13A8B960}" destId="{A51229C1-37A6-4992-83FD-0B54BA076B64}" srcOrd="0" destOrd="0" presId="urn:microsoft.com/office/officeart/2008/layout/VerticalCurvedList"/>
    <dgm:cxn modelId="{510A2CB0-6063-44B9-832F-CCAFC3075112}" srcId="{C2C74416-E5F4-4036-9D22-212D801CA1DE}" destId="{2C6B209C-1DED-4417-912D-C9FB33135B92}" srcOrd="1" destOrd="0" parTransId="{0BC6B076-07A0-4876-8750-32A3E1AE14B8}" sibTransId="{38BB03D5-F0BA-4E71-89B6-8DE46F513F0E}"/>
    <dgm:cxn modelId="{592B503E-6B0E-49DF-9BD6-1674C7C6BA61}" srcId="{C2C74416-E5F4-4036-9D22-212D801CA1DE}" destId="{9530026A-2963-414A-B6DE-BC2D1B1B5779}" srcOrd="3" destOrd="0" parTransId="{1BA7B9FC-0FB6-447B-8E4A-C08CE7F1BEE6}" sibTransId="{7E985EFA-5143-47A3-B594-128148914367}"/>
    <dgm:cxn modelId="{1C3BC3F5-85CC-418D-9DC1-4734778BB6F3}" srcId="{C2C74416-E5F4-4036-9D22-212D801CA1DE}" destId="{0ACEABED-9657-4523-974E-0E4F13A8B960}" srcOrd="4" destOrd="0" parTransId="{6D2F2161-AE6C-4F42-B1A8-2B75A262D141}" sibTransId="{447E4A00-50CA-4CA9-8C03-05963D10370A}"/>
    <dgm:cxn modelId="{0A3C57FE-2259-4A16-B0F6-29DA11E7EA22}" type="presParOf" srcId="{1DB57522-F3BF-4298-AC71-E2D270E239D2}" destId="{80CF90AD-35E9-4510-9467-2FBDEAF03A91}" srcOrd="0" destOrd="0" presId="urn:microsoft.com/office/officeart/2008/layout/VerticalCurvedList"/>
    <dgm:cxn modelId="{310BA5A1-17FE-4D7C-9CBD-3FF0E5D26D34}" type="presParOf" srcId="{80CF90AD-35E9-4510-9467-2FBDEAF03A91}" destId="{28434735-D2C2-43DD-8C39-6B593B92922D}" srcOrd="0" destOrd="0" presId="urn:microsoft.com/office/officeart/2008/layout/VerticalCurvedList"/>
    <dgm:cxn modelId="{EA0A0901-6190-4F3F-94EB-497ACA34F869}" type="presParOf" srcId="{28434735-D2C2-43DD-8C39-6B593B92922D}" destId="{42F24B10-C929-4854-A407-0CF00557DF1E}" srcOrd="0" destOrd="0" presId="urn:microsoft.com/office/officeart/2008/layout/VerticalCurvedList"/>
    <dgm:cxn modelId="{41D8BB56-9E65-4FD1-B963-C1FB6C84118A}" type="presParOf" srcId="{28434735-D2C2-43DD-8C39-6B593B92922D}" destId="{AC085DC1-1D04-402D-89D4-969EEB24DAA9}" srcOrd="1" destOrd="0" presId="urn:microsoft.com/office/officeart/2008/layout/VerticalCurvedList"/>
    <dgm:cxn modelId="{F2EA9C39-325A-413C-8B3A-65CA50B551E6}" type="presParOf" srcId="{28434735-D2C2-43DD-8C39-6B593B92922D}" destId="{3E64DB14-76BD-4F5C-9381-CD1B64A41678}" srcOrd="2" destOrd="0" presId="urn:microsoft.com/office/officeart/2008/layout/VerticalCurvedList"/>
    <dgm:cxn modelId="{C454C0E0-80A0-448A-8958-250ECA5A7AEC}" type="presParOf" srcId="{28434735-D2C2-43DD-8C39-6B593B92922D}" destId="{FBDDE5BC-E598-4C4B-9F0F-9EEDFE5EE8EF}" srcOrd="3" destOrd="0" presId="urn:microsoft.com/office/officeart/2008/layout/VerticalCurvedList"/>
    <dgm:cxn modelId="{20E15D2E-5A5B-443D-9472-53C3B04B2725}" type="presParOf" srcId="{80CF90AD-35E9-4510-9467-2FBDEAF03A91}" destId="{BDC40288-35FC-4D49-AFD2-C26AE9F41BF7}" srcOrd="1" destOrd="0" presId="urn:microsoft.com/office/officeart/2008/layout/VerticalCurvedList"/>
    <dgm:cxn modelId="{10036C6D-FD54-4FD6-8207-6EFB32FBD96B}" type="presParOf" srcId="{80CF90AD-35E9-4510-9467-2FBDEAF03A91}" destId="{96B073C0-6B79-4CC3-82B5-58EDADF5099B}" srcOrd="2" destOrd="0" presId="urn:microsoft.com/office/officeart/2008/layout/VerticalCurvedList"/>
    <dgm:cxn modelId="{BE45815F-D47F-47AA-9387-7F94022A3781}" type="presParOf" srcId="{96B073C0-6B79-4CC3-82B5-58EDADF5099B}" destId="{50E3D0AD-628E-436B-B085-968938F2EAEF}" srcOrd="0" destOrd="0" presId="urn:microsoft.com/office/officeart/2008/layout/VerticalCurvedList"/>
    <dgm:cxn modelId="{8D6C4FAC-4B35-45B1-8C30-CD2DDE92C38B}" type="presParOf" srcId="{80CF90AD-35E9-4510-9467-2FBDEAF03A91}" destId="{74E6659B-D9E0-4703-8972-9FC9F310AD2C}" srcOrd="3" destOrd="0" presId="urn:microsoft.com/office/officeart/2008/layout/VerticalCurvedList"/>
    <dgm:cxn modelId="{1D5569B5-D2E8-40C3-8CBC-65B10B9FF089}" type="presParOf" srcId="{80CF90AD-35E9-4510-9467-2FBDEAF03A91}" destId="{F51E0C97-3EFF-416E-A922-3D196D29FE73}" srcOrd="4" destOrd="0" presId="urn:microsoft.com/office/officeart/2008/layout/VerticalCurvedList"/>
    <dgm:cxn modelId="{562C623F-7E87-48DA-8E0A-67DD6C61B929}" type="presParOf" srcId="{F51E0C97-3EFF-416E-A922-3D196D29FE73}" destId="{7126AA55-5BCF-4027-9F6F-521E7C832866}" srcOrd="0" destOrd="0" presId="urn:microsoft.com/office/officeart/2008/layout/VerticalCurvedList"/>
    <dgm:cxn modelId="{74CB9DF6-BEFB-4A7E-BE14-6DAF7A51518A}" type="presParOf" srcId="{80CF90AD-35E9-4510-9467-2FBDEAF03A91}" destId="{15BD4C60-237D-4013-A50B-B992516055CF}" srcOrd="5" destOrd="0" presId="urn:microsoft.com/office/officeart/2008/layout/VerticalCurvedList"/>
    <dgm:cxn modelId="{094AE78A-4515-4BAC-96E9-7BD4B5699EF3}" type="presParOf" srcId="{80CF90AD-35E9-4510-9467-2FBDEAF03A91}" destId="{42C7770F-1FF8-4CFF-80BF-71D8A72CCCCF}" srcOrd="6" destOrd="0" presId="urn:microsoft.com/office/officeart/2008/layout/VerticalCurvedList"/>
    <dgm:cxn modelId="{BC48B615-80DD-41B9-B82D-9A4CA8AAC3A1}" type="presParOf" srcId="{42C7770F-1FF8-4CFF-80BF-71D8A72CCCCF}" destId="{4E5CD039-4513-4A26-80E3-FF30FE2F326C}" srcOrd="0" destOrd="0" presId="urn:microsoft.com/office/officeart/2008/layout/VerticalCurvedList"/>
    <dgm:cxn modelId="{11CB9F2E-E69A-4DA4-B2DF-BC7B149FBB59}" type="presParOf" srcId="{80CF90AD-35E9-4510-9467-2FBDEAF03A91}" destId="{C807600C-83D0-4874-B027-B573B5231662}" srcOrd="7" destOrd="0" presId="urn:microsoft.com/office/officeart/2008/layout/VerticalCurvedList"/>
    <dgm:cxn modelId="{B5CF4FA8-DE4C-4B79-90C6-4B47601B832A}" type="presParOf" srcId="{80CF90AD-35E9-4510-9467-2FBDEAF03A91}" destId="{61337F53-2A82-4C84-BB77-B355CFA491D1}" srcOrd="8" destOrd="0" presId="urn:microsoft.com/office/officeart/2008/layout/VerticalCurvedList"/>
    <dgm:cxn modelId="{734629CC-AB82-444A-A8AD-3FFA5C4424A1}" type="presParOf" srcId="{61337F53-2A82-4C84-BB77-B355CFA491D1}" destId="{3F1A22B0-DE5C-4014-8459-2A79C7A4019E}" srcOrd="0" destOrd="0" presId="urn:microsoft.com/office/officeart/2008/layout/VerticalCurvedList"/>
    <dgm:cxn modelId="{FEE850D6-5D35-4130-8902-CE50B6AD2FAE}" type="presParOf" srcId="{80CF90AD-35E9-4510-9467-2FBDEAF03A91}" destId="{A51229C1-37A6-4992-83FD-0B54BA076B64}" srcOrd="9" destOrd="0" presId="urn:microsoft.com/office/officeart/2008/layout/VerticalCurvedList"/>
    <dgm:cxn modelId="{FCAD2073-2004-4F6B-ABCE-7672F99620A1}" type="presParOf" srcId="{80CF90AD-35E9-4510-9467-2FBDEAF03A91}" destId="{F90D98F9-D635-4E64-B3D0-EBBECBDAD8C6}" srcOrd="10" destOrd="0" presId="urn:microsoft.com/office/officeart/2008/layout/VerticalCurvedList"/>
    <dgm:cxn modelId="{71BF94BE-8116-43E3-A859-391D9928378D}" type="presParOf" srcId="{F90D98F9-D635-4E64-B3D0-EBBECBDAD8C6}" destId="{F1132506-A6ED-44F0-A191-C625509A6C7D}" srcOrd="0" destOrd="0" presId="urn:microsoft.com/office/officeart/2008/layout/VerticalCurvedList"/>
    <dgm:cxn modelId="{F33A632A-2059-44DF-8B76-CFC0D8640038}" type="presParOf" srcId="{80CF90AD-35E9-4510-9467-2FBDEAF03A91}" destId="{7B094391-8B41-44D7-AB0F-E51E6EE453B3}" srcOrd="11" destOrd="0" presId="urn:microsoft.com/office/officeart/2008/layout/VerticalCurvedList"/>
    <dgm:cxn modelId="{34818D58-0DEC-432A-A0C1-EB4835B0BDDF}" type="presParOf" srcId="{80CF90AD-35E9-4510-9467-2FBDEAF03A91}" destId="{4EFEF6A0-31A9-4150-8F18-FC26D27F2AC0}" srcOrd="12" destOrd="0" presId="urn:microsoft.com/office/officeart/2008/layout/VerticalCurvedList"/>
    <dgm:cxn modelId="{97052F10-6734-4501-9B7B-F7EB35DDDFB2}" type="presParOf" srcId="{4EFEF6A0-31A9-4150-8F18-FC26D27F2AC0}" destId="{74414B25-D777-4372-92E2-2C0C65D64D5B}" srcOrd="0" destOrd="0" presId="urn:microsoft.com/office/officeart/2008/layout/VerticalCurvedList"/>
    <dgm:cxn modelId="{240D9F1C-980C-4259-9C5C-50E663441731}" type="presParOf" srcId="{80CF90AD-35E9-4510-9467-2FBDEAF03A91}" destId="{4E0612E1-413F-4116-8B36-EBD2FEC2A687}" srcOrd="13" destOrd="0" presId="urn:microsoft.com/office/officeart/2008/layout/VerticalCurvedList"/>
    <dgm:cxn modelId="{A5E3ACF8-B0BA-4AD3-A5FF-1CD0C46A80C2}" type="presParOf" srcId="{80CF90AD-35E9-4510-9467-2FBDEAF03A91}" destId="{672BF690-9C2A-4D05-98EF-F8A54567B1F0}" srcOrd="14" destOrd="0" presId="urn:microsoft.com/office/officeart/2008/layout/VerticalCurvedList"/>
    <dgm:cxn modelId="{A738FD00-D9E7-482B-ABEE-01AC83E0C3BC}" type="presParOf" srcId="{672BF690-9C2A-4D05-98EF-F8A54567B1F0}" destId="{42D9D42A-74E8-4722-BD8E-A518094D9F7A}" srcOrd="0" destOrd="0" presId="urn:microsoft.com/office/officeart/2008/layout/VerticalCurvedList"/>
  </dgm:cxnLst>
  <dgm:bg>
    <a:solidFill>
      <a:schemeClr val="accent2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899BC0-00D8-4E90-A8C7-FF0C55220EF9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AD9FA03F-A30A-4039-A5F5-B18D4749A58B}">
      <dgm:prSet phldrT="[Text]" phldr="1"/>
      <dgm:spPr/>
      <dgm:t>
        <a:bodyPr/>
        <a:lstStyle/>
        <a:p>
          <a:endParaRPr lang="hr-HR" dirty="0"/>
        </a:p>
      </dgm:t>
    </dgm:pt>
    <dgm:pt modelId="{7546DBE3-1F28-4899-9A70-6037022CBA63}" type="parTrans" cxnId="{20B0E350-4558-4740-A371-E7C2E01D1DDD}">
      <dgm:prSet/>
      <dgm:spPr/>
      <dgm:t>
        <a:bodyPr/>
        <a:lstStyle/>
        <a:p>
          <a:endParaRPr lang="hr-HR"/>
        </a:p>
      </dgm:t>
    </dgm:pt>
    <dgm:pt modelId="{07662CAD-8965-4083-94AE-A9EBA97C8531}" type="sibTrans" cxnId="{20B0E350-4558-4740-A371-E7C2E01D1DDD}">
      <dgm:prSet/>
      <dgm:spPr/>
      <dgm:t>
        <a:bodyPr/>
        <a:lstStyle/>
        <a:p>
          <a:endParaRPr lang="hr-HR"/>
        </a:p>
      </dgm:t>
    </dgm:pt>
    <dgm:pt modelId="{E03A3B84-227B-4AD1-B8F8-F5E86BB5CF1E}">
      <dgm:prSet phldrT="[Text]" phldr="1"/>
      <dgm:spPr/>
      <dgm:t>
        <a:bodyPr/>
        <a:lstStyle/>
        <a:p>
          <a:endParaRPr lang="hr-HR" dirty="0"/>
        </a:p>
      </dgm:t>
    </dgm:pt>
    <dgm:pt modelId="{9A057F51-28FA-4D34-881F-BC98AC9D28E1}" type="parTrans" cxnId="{917B39E8-3B1F-4B66-93C4-E93E90811D9B}">
      <dgm:prSet/>
      <dgm:spPr/>
      <dgm:t>
        <a:bodyPr/>
        <a:lstStyle/>
        <a:p>
          <a:endParaRPr lang="hr-HR"/>
        </a:p>
      </dgm:t>
    </dgm:pt>
    <dgm:pt modelId="{26164545-C3BF-47AD-AA31-20CF504EED8D}" type="sibTrans" cxnId="{917B39E8-3B1F-4B66-93C4-E93E90811D9B}">
      <dgm:prSet/>
      <dgm:spPr/>
      <dgm:t>
        <a:bodyPr/>
        <a:lstStyle/>
        <a:p>
          <a:endParaRPr lang="hr-HR"/>
        </a:p>
      </dgm:t>
    </dgm:pt>
    <dgm:pt modelId="{6A2FF025-F7A8-4650-847C-2DA5B934CF24}">
      <dgm:prSet custT="1"/>
      <dgm:spPr/>
      <dgm:t>
        <a:bodyPr/>
        <a:lstStyle/>
        <a:p>
          <a:r>
            <a:rPr lang="hr-HR" sz="1200" dirty="0" smtClean="0"/>
            <a:t>Usmjerenost na iskrivljene društveno-kognitivne procese, uključujući distorzije u percepciji drugih i vlastitog ponašanja, pristranosti u atribuiranju neprijateljskih nakana drugih, prekomjerna usmjerenost na neverbalna izravna rješenja problema te podcjenjivanja verbalnih tvrdnji i verbalnih rješenja za pregovaranjem.</a:t>
          </a:r>
          <a:endParaRPr lang="hr-HR" sz="1200" dirty="0"/>
        </a:p>
      </dgm:t>
    </dgm:pt>
    <dgm:pt modelId="{29722023-6904-4670-BF8C-499A5FC6228E}" type="parTrans" cxnId="{6EF1C019-32E4-4140-8BA4-3EB653EF0F27}">
      <dgm:prSet/>
      <dgm:spPr/>
      <dgm:t>
        <a:bodyPr/>
        <a:lstStyle/>
        <a:p>
          <a:endParaRPr lang="hr-HR"/>
        </a:p>
      </dgm:t>
    </dgm:pt>
    <dgm:pt modelId="{F9FA56E1-8F04-4953-A0DF-F76B7F240FE4}" type="sibTrans" cxnId="{6EF1C019-32E4-4140-8BA4-3EB653EF0F27}">
      <dgm:prSet/>
      <dgm:spPr/>
      <dgm:t>
        <a:bodyPr/>
        <a:lstStyle/>
        <a:p>
          <a:endParaRPr lang="hr-HR"/>
        </a:p>
      </dgm:t>
    </dgm:pt>
    <dgm:pt modelId="{76174A72-81B5-4AAA-885C-4D87EF371D3D}">
      <dgm:prSet/>
      <dgm:spPr/>
      <dgm:t>
        <a:bodyPr/>
        <a:lstStyle/>
        <a:p>
          <a:r>
            <a:rPr lang="hr-HR" dirty="0" smtClean="0"/>
            <a:t>Sve tehnike imaju zajednički fokus na dječjim društvenim kognicijama tijekom frustritajućih ili provokativnih situacija.</a:t>
          </a:r>
          <a:endParaRPr lang="hr-HR" dirty="0"/>
        </a:p>
      </dgm:t>
    </dgm:pt>
    <dgm:pt modelId="{2CF5BFB8-D298-4339-8279-0607B29D0D5D}" type="parTrans" cxnId="{2ECA0525-1D99-44D7-9D7E-2891D56DDC51}">
      <dgm:prSet/>
      <dgm:spPr/>
      <dgm:t>
        <a:bodyPr/>
        <a:lstStyle/>
        <a:p>
          <a:endParaRPr lang="hr-HR"/>
        </a:p>
      </dgm:t>
    </dgm:pt>
    <dgm:pt modelId="{21DABD2E-B93E-40A1-AB44-B50A0C14DD61}" type="sibTrans" cxnId="{2ECA0525-1D99-44D7-9D7E-2891D56DDC51}">
      <dgm:prSet/>
      <dgm:spPr/>
      <dgm:t>
        <a:bodyPr/>
        <a:lstStyle/>
        <a:p>
          <a:endParaRPr lang="hr-HR"/>
        </a:p>
      </dgm:t>
    </dgm:pt>
    <dgm:pt modelId="{9263680C-8EA5-44C1-BE33-D252A59C5707}">
      <dgm:prSet/>
      <dgm:spPr/>
      <dgm:t>
        <a:bodyPr/>
        <a:lstStyle/>
        <a:p>
          <a:r>
            <a:rPr lang="hr-HR" dirty="0" smtClean="0"/>
            <a:t>Regulacija emocija, naročito ljutnje</a:t>
          </a:r>
          <a:endParaRPr lang="hr-HR" dirty="0"/>
        </a:p>
      </dgm:t>
    </dgm:pt>
    <dgm:pt modelId="{D3D40CEE-8721-47DF-9206-E5A0D8C8D0ED}" type="parTrans" cxnId="{F43AFF9A-A756-443D-9FAE-B83BF6FED267}">
      <dgm:prSet/>
      <dgm:spPr/>
      <dgm:t>
        <a:bodyPr/>
        <a:lstStyle/>
        <a:p>
          <a:endParaRPr lang="hr-HR"/>
        </a:p>
      </dgm:t>
    </dgm:pt>
    <dgm:pt modelId="{14098332-7AA4-457D-9AC3-E1D867E58184}" type="sibTrans" cxnId="{F43AFF9A-A756-443D-9FAE-B83BF6FED267}">
      <dgm:prSet/>
      <dgm:spPr/>
      <dgm:t>
        <a:bodyPr/>
        <a:lstStyle/>
        <a:p>
          <a:endParaRPr lang="hr-HR"/>
        </a:p>
      </dgm:t>
    </dgm:pt>
    <dgm:pt modelId="{B67CFAE7-A4B2-4980-95B0-BF0BBE85EC7A}">
      <dgm:prSet/>
      <dgm:spPr/>
      <dgm:t>
        <a:bodyPr/>
        <a:lstStyle/>
        <a:p>
          <a:r>
            <a:rPr lang="hr-HR" dirty="0" smtClean="0"/>
            <a:t>Defecit vještina</a:t>
          </a:r>
          <a:endParaRPr lang="hr-HR" dirty="0"/>
        </a:p>
      </dgm:t>
    </dgm:pt>
    <dgm:pt modelId="{C54BD391-A1B0-4F55-B8E0-2526582316FE}" type="parTrans" cxnId="{49663B7A-2E25-4A80-A682-11D386EEC23E}">
      <dgm:prSet/>
      <dgm:spPr/>
      <dgm:t>
        <a:bodyPr/>
        <a:lstStyle/>
        <a:p>
          <a:endParaRPr lang="hr-HR"/>
        </a:p>
      </dgm:t>
    </dgm:pt>
    <dgm:pt modelId="{C05ECE8F-FB4C-407A-9274-999BE6DC3A2E}" type="sibTrans" cxnId="{49663B7A-2E25-4A80-A682-11D386EEC23E}">
      <dgm:prSet/>
      <dgm:spPr/>
      <dgm:t>
        <a:bodyPr/>
        <a:lstStyle/>
        <a:p>
          <a:endParaRPr lang="hr-HR"/>
        </a:p>
      </dgm:t>
    </dgm:pt>
    <dgm:pt modelId="{B5704105-9A39-4158-ADE5-D626788783CD}">
      <dgm:prSet phldrT="[Text]" phldr="1"/>
      <dgm:spPr/>
      <dgm:t>
        <a:bodyPr/>
        <a:lstStyle/>
        <a:p>
          <a:endParaRPr lang="hr-HR" dirty="0"/>
        </a:p>
      </dgm:t>
    </dgm:pt>
    <dgm:pt modelId="{EDF7604E-75F7-4BBF-8476-F7EED0974BD5}" type="sibTrans" cxnId="{BFC7C609-B5D6-436B-B063-59F3105E4B14}">
      <dgm:prSet/>
      <dgm:spPr/>
      <dgm:t>
        <a:bodyPr/>
        <a:lstStyle/>
        <a:p>
          <a:endParaRPr lang="hr-HR"/>
        </a:p>
      </dgm:t>
    </dgm:pt>
    <dgm:pt modelId="{B64EF9EC-B2D3-4365-A22E-7EFC9D7FA5A9}" type="parTrans" cxnId="{BFC7C609-B5D6-436B-B063-59F3105E4B14}">
      <dgm:prSet/>
      <dgm:spPr/>
      <dgm:t>
        <a:bodyPr/>
        <a:lstStyle/>
        <a:p>
          <a:endParaRPr lang="hr-HR"/>
        </a:p>
      </dgm:t>
    </dgm:pt>
    <dgm:pt modelId="{04ECF9C5-A906-495B-93B6-4E6F1780FE90}" type="pres">
      <dgm:prSet presAssocID="{8F899BC0-00D8-4E90-A8C7-FF0C55220EF9}" presName="diagram" presStyleCnt="0">
        <dgm:presLayoutVars>
          <dgm:dir/>
          <dgm:animLvl val="lvl"/>
          <dgm:resizeHandles val="exact"/>
        </dgm:presLayoutVars>
      </dgm:prSet>
      <dgm:spPr/>
    </dgm:pt>
    <dgm:pt modelId="{30E96C87-FA90-4EEE-BF27-6B2F9072078C}" type="pres">
      <dgm:prSet presAssocID="{AD9FA03F-A30A-4039-A5F5-B18D4749A58B}" presName="compNode" presStyleCnt="0"/>
      <dgm:spPr/>
    </dgm:pt>
    <dgm:pt modelId="{A5E4D6D7-C9E8-43FC-8230-858701E2D540}" type="pres">
      <dgm:prSet presAssocID="{AD9FA03F-A30A-4039-A5F5-B18D4749A58B}" presName="childRect" presStyleLbl="bgAcc1" presStyleIdx="0" presStyleCnt="3" custScaleX="15252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180D1EB-34E7-42C3-A6A6-DEA539A12DC6}" type="pres">
      <dgm:prSet presAssocID="{AD9FA03F-A30A-4039-A5F5-B18D4749A58B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EE86C53-6487-4934-888D-EFB67F61396D}" type="pres">
      <dgm:prSet presAssocID="{AD9FA03F-A30A-4039-A5F5-B18D4749A58B}" presName="parentRect" presStyleLbl="alignNode1" presStyleIdx="0" presStyleCnt="3" custScaleX="152521"/>
      <dgm:spPr/>
      <dgm:t>
        <a:bodyPr/>
        <a:lstStyle/>
        <a:p>
          <a:endParaRPr lang="hr-HR"/>
        </a:p>
      </dgm:t>
    </dgm:pt>
    <dgm:pt modelId="{6FC8E481-39A0-41E5-BA0A-EF9B96B081A4}" type="pres">
      <dgm:prSet presAssocID="{AD9FA03F-A30A-4039-A5F5-B18D4749A58B}" presName="adorn" presStyleLbl="fgAccFollowNode1" presStyleIdx="0" presStyleCnt="3"/>
      <dgm:spPr/>
    </dgm:pt>
    <dgm:pt modelId="{0E085DA7-DE11-4A60-87BA-17C1AAF57B91}" type="pres">
      <dgm:prSet presAssocID="{07662CAD-8965-4083-94AE-A9EBA97C8531}" presName="sibTrans" presStyleLbl="sibTrans2D1" presStyleIdx="0" presStyleCnt="0"/>
      <dgm:spPr/>
      <dgm:t>
        <a:bodyPr/>
        <a:lstStyle/>
        <a:p>
          <a:endParaRPr lang="hr-HR"/>
        </a:p>
      </dgm:t>
    </dgm:pt>
    <dgm:pt modelId="{5554E724-B27A-466B-AA1C-EF076D8DF321}" type="pres">
      <dgm:prSet presAssocID="{B5704105-9A39-4158-ADE5-D626788783CD}" presName="compNode" presStyleCnt="0"/>
      <dgm:spPr/>
    </dgm:pt>
    <dgm:pt modelId="{2E225494-F496-48F4-87B3-17FE09F07AD4}" type="pres">
      <dgm:prSet presAssocID="{B5704105-9A39-4158-ADE5-D626788783CD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DA1E976-9444-45C3-BF30-7E6CF01B448F}" type="pres">
      <dgm:prSet presAssocID="{B5704105-9A39-4158-ADE5-D626788783CD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58AC96D-5FED-4842-9DEF-146A8FFD8055}" type="pres">
      <dgm:prSet presAssocID="{B5704105-9A39-4158-ADE5-D626788783CD}" presName="parentRect" presStyleLbl="alignNode1" presStyleIdx="1" presStyleCnt="3"/>
      <dgm:spPr/>
      <dgm:t>
        <a:bodyPr/>
        <a:lstStyle/>
        <a:p>
          <a:endParaRPr lang="hr-HR"/>
        </a:p>
      </dgm:t>
    </dgm:pt>
    <dgm:pt modelId="{4F56A0E1-AAF3-4158-B1CB-178593AE85AD}" type="pres">
      <dgm:prSet presAssocID="{B5704105-9A39-4158-ADE5-D626788783CD}" presName="adorn" presStyleLbl="fgAccFollowNode1" presStyleIdx="1" presStyleCnt="3"/>
      <dgm:spPr/>
    </dgm:pt>
    <dgm:pt modelId="{391A7D41-CFED-431E-ACCD-61DB45816751}" type="pres">
      <dgm:prSet presAssocID="{EDF7604E-75F7-4BBF-8476-F7EED0974BD5}" presName="sibTrans" presStyleLbl="sibTrans2D1" presStyleIdx="0" presStyleCnt="0"/>
      <dgm:spPr/>
      <dgm:t>
        <a:bodyPr/>
        <a:lstStyle/>
        <a:p>
          <a:endParaRPr lang="hr-HR"/>
        </a:p>
      </dgm:t>
    </dgm:pt>
    <dgm:pt modelId="{A9E0B779-607E-4F28-BDE5-1E94B3942E30}" type="pres">
      <dgm:prSet presAssocID="{E03A3B84-227B-4AD1-B8F8-F5E86BB5CF1E}" presName="compNode" presStyleCnt="0"/>
      <dgm:spPr/>
    </dgm:pt>
    <dgm:pt modelId="{B5C96B74-17DF-452E-BF0C-4E57181E3DFA}" type="pres">
      <dgm:prSet presAssocID="{E03A3B84-227B-4AD1-B8F8-F5E86BB5CF1E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B5B48BF-B3AB-4990-AD84-7CAC08ADF703}" type="pres">
      <dgm:prSet presAssocID="{E03A3B84-227B-4AD1-B8F8-F5E86BB5CF1E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66AE096-FC4F-4CE1-83FB-C882D16122E9}" type="pres">
      <dgm:prSet presAssocID="{E03A3B84-227B-4AD1-B8F8-F5E86BB5CF1E}" presName="parentRect" presStyleLbl="alignNode1" presStyleIdx="2" presStyleCnt="3"/>
      <dgm:spPr/>
      <dgm:t>
        <a:bodyPr/>
        <a:lstStyle/>
        <a:p>
          <a:endParaRPr lang="hr-HR"/>
        </a:p>
      </dgm:t>
    </dgm:pt>
    <dgm:pt modelId="{E66EF6B5-3CB9-4C5F-8969-FC48A8D42D83}" type="pres">
      <dgm:prSet presAssocID="{E03A3B84-227B-4AD1-B8F8-F5E86BB5CF1E}" presName="adorn" presStyleLbl="fgAccFollowNode1" presStyleIdx="2" presStyleCnt="3"/>
      <dgm:spPr/>
    </dgm:pt>
  </dgm:ptLst>
  <dgm:cxnLst>
    <dgm:cxn modelId="{49663B7A-2E25-4A80-A682-11D386EEC23E}" srcId="{B5704105-9A39-4158-ADE5-D626788783CD}" destId="{B67CFAE7-A4B2-4980-95B0-BF0BBE85EC7A}" srcOrd="1" destOrd="0" parTransId="{C54BD391-A1B0-4F55-B8E0-2526582316FE}" sibTransId="{C05ECE8F-FB4C-407A-9274-999BE6DC3A2E}"/>
    <dgm:cxn modelId="{ED99ECA5-A160-47CC-BCA4-2333C4E0A22D}" type="presOf" srcId="{6A2FF025-F7A8-4650-847C-2DA5B934CF24}" destId="{A5E4D6D7-C9E8-43FC-8230-858701E2D540}" srcOrd="0" destOrd="0" presId="urn:microsoft.com/office/officeart/2005/8/layout/bList2"/>
    <dgm:cxn modelId="{917B39E8-3B1F-4B66-93C4-E93E90811D9B}" srcId="{8F899BC0-00D8-4E90-A8C7-FF0C55220EF9}" destId="{E03A3B84-227B-4AD1-B8F8-F5E86BB5CF1E}" srcOrd="2" destOrd="0" parTransId="{9A057F51-28FA-4D34-881F-BC98AC9D28E1}" sibTransId="{26164545-C3BF-47AD-AA31-20CF504EED8D}"/>
    <dgm:cxn modelId="{8A6C4630-50FB-47A0-9CF5-BE4CB6783041}" type="presOf" srcId="{EDF7604E-75F7-4BBF-8476-F7EED0974BD5}" destId="{391A7D41-CFED-431E-ACCD-61DB45816751}" srcOrd="0" destOrd="0" presId="urn:microsoft.com/office/officeart/2005/8/layout/bList2"/>
    <dgm:cxn modelId="{CD5199D7-209B-4C4B-98A4-C167FC7FC4F2}" type="presOf" srcId="{B5704105-9A39-4158-ADE5-D626788783CD}" destId="{258AC96D-5FED-4842-9DEF-146A8FFD8055}" srcOrd="1" destOrd="0" presId="urn:microsoft.com/office/officeart/2005/8/layout/bList2"/>
    <dgm:cxn modelId="{95ABB4C1-297A-4B43-B735-212D29570D0B}" type="presOf" srcId="{8F899BC0-00D8-4E90-A8C7-FF0C55220EF9}" destId="{04ECF9C5-A906-495B-93B6-4E6F1780FE90}" srcOrd="0" destOrd="0" presId="urn:microsoft.com/office/officeart/2005/8/layout/bList2"/>
    <dgm:cxn modelId="{51C24416-4A70-4924-AEEB-335861430770}" type="presOf" srcId="{E03A3B84-227B-4AD1-B8F8-F5E86BB5CF1E}" destId="{FB5B48BF-B3AB-4990-AD84-7CAC08ADF703}" srcOrd="0" destOrd="0" presId="urn:microsoft.com/office/officeart/2005/8/layout/bList2"/>
    <dgm:cxn modelId="{E0EAD761-E599-46C5-BBD8-1ABAFF93A2D2}" type="presOf" srcId="{76174A72-81B5-4AAA-885C-4D87EF371D3D}" destId="{B5C96B74-17DF-452E-BF0C-4E57181E3DFA}" srcOrd="0" destOrd="0" presId="urn:microsoft.com/office/officeart/2005/8/layout/bList2"/>
    <dgm:cxn modelId="{48D8D245-DE94-4651-BA86-3630578D3E78}" type="presOf" srcId="{B5704105-9A39-4158-ADE5-D626788783CD}" destId="{3DA1E976-9444-45C3-BF30-7E6CF01B448F}" srcOrd="0" destOrd="0" presId="urn:microsoft.com/office/officeart/2005/8/layout/bList2"/>
    <dgm:cxn modelId="{5F586474-E18F-4129-AE99-CF33CEF5B8A5}" type="presOf" srcId="{07662CAD-8965-4083-94AE-A9EBA97C8531}" destId="{0E085DA7-DE11-4A60-87BA-17C1AAF57B91}" srcOrd="0" destOrd="0" presId="urn:microsoft.com/office/officeart/2005/8/layout/bList2"/>
    <dgm:cxn modelId="{6EF1C019-32E4-4140-8BA4-3EB653EF0F27}" srcId="{AD9FA03F-A30A-4039-A5F5-B18D4749A58B}" destId="{6A2FF025-F7A8-4650-847C-2DA5B934CF24}" srcOrd="0" destOrd="0" parTransId="{29722023-6904-4670-BF8C-499A5FC6228E}" sibTransId="{F9FA56E1-8F04-4953-A0DF-F76B7F240FE4}"/>
    <dgm:cxn modelId="{C967CFB2-A8F8-4560-A346-E5698A593512}" type="presOf" srcId="{9263680C-8EA5-44C1-BE33-D252A59C5707}" destId="{2E225494-F496-48F4-87B3-17FE09F07AD4}" srcOrd="0" destOrd="0" presId="urn:microsoft.com/office/officeart/2005/8/layout/bList2"/>
    <dgm:cxn modelId="{20B0E350-4558-4740-A371-E7C2E01D1DDD}" srcId="{8F899BC0-00D8-4E90-A8C7-FF0C55220EF9}" destId="{AD9FA03F-A30A-4039-A5F5-B18D4749A58B}" srcOrd="0" destOrd="0" parTransId="{7546DBE3-1F28-4899-9A70-6037022CBA63}" sibTransId="{07662CAD-8965-4083-94AE-A9EBA97C8531}"/>
    <dgm:cxn modelId="{F43AFF9A-A756-443D-9FAE-B83BF6FED267}" srcId="{B5704105-9A39-4158-ADE5-D626788783CD}" destId="{9263680C-8EA5-44C1-BE33-D252A59C5707}" srcOrd="0" destOrd="0" parTransId="{D3D40CEE-8721-47DF-9206-E5A0D8C8D0ED}" sibTransId="{14098332-7AA4-457D-9AC3-E1D867E58184}"/>
    <dgm:cxn modelId="{A1A7D78B-D605-4F43-81DD-1D55F55C13AD}" type="presOf" srcId="{E03A3B84-227B-4AD1-B8F8-F5E86BB5CF1E}" destId="{866AE096-FC4F-4CE1-83FB-C882D16122E9}" srcOrd="1" destOrd="0" presId="urn:microsoft.com/office/officeart/2005/8/layout/bList2"/>
    <dgm:cxn modelId="{02006C61-82F7-4FCD-BC14-534E03566B16}" type="presOf" srcId="{B67CFAE7-A4B2-4980-95B0-BF0BBE85EC7A}" destId="{2E225494-F496-48F4-87B3-17FE09F07AD4}" srcOrd="0" destOrd="1" presId="urn:microsoft.com/office/officeart/2005/8/layout/bList2"/>
    <dgm:cxn modelId="{2ECA0525-1D99-44D7-9D7E-2891D56DDC51}" srcId="{E03A3B84-227B-4AD1-B8F8-F5E86BB5CF1E}" destId="{76174A72-81B5-4AAA-885C-4D87EF371D3D}" srcOrd="0" destOrd="0" parTransId="{2CF5BFB8-D298-4339-8279-0607B29D0D5D}" sibTransId="{21DABD2E-B93E-40A1-AB44-B50A0C14DD61}"/>
    <dgm:cxn modelId="{2155E19A-C750-4FF6-A1F0-4FFC5655F156}" type="presOf" srcId="{AD9FA03F-A30A-4039-A5F5-B18D4749A58B}" destId="{6EE86C53-6487-4934-888D-EFB67F61396D}" srcOrd="1" destOrd="0" presId="urn:microsoft.com/office/officeart/2005/8/layout/bList2"/>
    <dgm:cxn modelId="{C4A588E6-FE8F-4379-92F6-18703FA73B8C}" type="presOf" srcId="{AD9FA03F-A30A-4039-A5F5-B18D4749A58B}" destId="{B180D1EB-34E7-42C3-A6A6-DEA539A12DC6}" srcOrd="0" destOrd="0" presId="urn:microsoft.com/office/officeart/2005/8/layout/bList2"/>
    <dgm:cxn modelId="{BFC7C609-B5D6-436B-B063-59F3105E4B14}" srcId="{8F899BC0-00D8-4E90-A8C7-FF0C55220EF9}" destId="{B5704105-9A39-4158-ADE5-D626788783CD}" srcOrd="1" destOrd="0" parTransId="{B64EF9EC-B2D3-4365-A22E-7EFC9D7FA5A9}" sibTransId="{EDF7604E-75F7-4BBF-8476-F7EED0974BD5}"/>
    <dgm:cxn modelId="{C3563395-7405-422D-B626-0847138AC940}" type="presParOf" srcId="{04ECF9C5-A906-495B-93B6-4E6F1780FE90}" destId="{30E96C87-FA90-4EEE-BF27-6B2F9072078C}" srcOrd="0" destOrd="0" presId="urn:microsoft.com/office/officeart/2005/8/layout/bList2"/>
    <dgm:cxn modelId="{A97C28EB-5C31-476F-831B-0D2AAC38CB5F}" type="presParOf" srcId="{30E96C87-FA90-4EEE-BF27-6B2F9072078C}" destId="{A5E4D6D7-C9E8-43FC-8230-858701E2D540}" srcOrd="0" destOrd="0" presId="urn:microsoft.com/office/officeart/2005/8/layout/bList2"/>
    <dgm:cxn modelId="{7AB94CCD-B365-443D-AE2F-3C5B3B26FD96}" type="presParOf" srcId="{30E96C87-FA90-4EEE-BF27-6B2F9072078C}" destId="{B180D1EB-34E7-42C3-A6A6-DEA539A12DC6}" srcOrd="1" destOrd="0" presId="urn:microsoft.com/office/officeart/2005/8/layout/bList2"/>
    <dgm:cxn modelId="{AB2D0B12-3E7B-42D1-97C4-18C3E22CF928}" type="presParOf" srcId="{30E96C87-FA90-4EEE-BF27-6B2F9072078C}" destId="{6EE86C53-6487-4934-888D-EFB67F61396D}" srcOrd="2" destOrd="0" presId="urn:microsoft.com/office/officeart/2005/8/layout/bList2"/>
    <dgm:cxn modelId="{D143A4A8-B6C5-4FFE-B5A5-BA9A3991170F}" type="presParOf" srcId="{30E96C87-FA90-4EEE-BF27-6B2F9072078C}" destId="{6FC8E481-39A0-41E5-BA0A-EF9B96B081A4}" srcOrd="3" destOrd="0" presId="urn:microsoft.com/office/officeart/2005/8/layout/bList2"/>
    <dgm:cxn modelId="{EB93CDEF-99B9-4B02-801E-722BE2E7C284}" type="presParOf" srcId="{04ECF9C5-A906-495B-93B6-4E6F1780FE90}" destId="{0E085DA7-DE11-4A60-87BA-17C1AAF57B91}" srcOrd="1" destOrd="0" presId="urn:microsoft.com/office/officeart/2005/8/layout/bList2"/>
    <dgm:cxn modelId="{EB6DB843-A88A-4FBD-99A4-3C2AD39B1BE8}" type="presParOf" srcId="{04ECF9C5-A906-495B-93B6-4E6F1780FE90}" destId="{5554E724-B27A-466B-AA1C-EF076D8DF321}" srcOrd="2" destOrd="0" presId="urn:microsoft.com/office/officeart/2005/8/layout/bList2"/>
    <dgm:cxn modelId="{4B030E85-505A-4FF9-9DDC-D1EA7132BBE1}" type="presParOf" srcId="{5554E724-B27A-466B-AA1C-EF076D8DF321}" destId="{2E225494-F496-48F4-87B3-17FE09F07AD4}" srcOrd="0" destOrd="0" presId="urn:microsoft.com/office/officeart/2005/8/layout/bList2"/>
    <dgm:cxn modelId="{3366B57A-1E17-43DE-9C85-372F0A6ED0C4}" type="presParOf" srcId="{5554E724-B27A-466B-AA1C-EF076D8DF321}" destId="{3DA1E976-9444-45C3-BF30-7E6CF01B448F}" srcOrd="1" destOrd="0" presId="urn:microsoft.com/office/officeart/2005/8/layout/bList2"/>
    <dgm:cxn modelId="{3A3C5E70-1A7A-4A2C-A9AF-A3CD6A337660}" type="presParOf" srcId="{5554E724-B27A-466B-AA1C-EF076D8DF321}" destId="{258AC96D-5FED-4842-9DEF-146A8FFD8055}" srcOrd="2" destOrd="0" presId="urn:microsoft.com/office/officeart/2005/8/layout/bList2"/>
    <dgm:cxn modelId="{E27A75E2-EC85-4427-BDC1-27351666F094}" type="presParOf" srcId="{5554E724-B27A-466B-AA1C-EF076D8DF321}" destId="{4F56A0E1-AAF3-4158-B1CB-178593AE85AD}" srcOrd="3" destOrd="0" presId="urn:microsoft.com/office/officeart/2005/8/layout/bList2"/>
    <dgm:cxn modelId="{21C60ED2-E789-4D40-8005-A8C9217D204D}" type="presParOf" srcId="{04ECF9C5-A906-495B-93B6-4E6F1780FE90}" destId="{391A7D41-CFED-431E-ACCD-61DB45816751}" srcOrd="3" destOrd="0" presId="urn:microsoft.com/office/officeart/2005/8/layout/bList2"/>
    <dgm:cxn modelId="{820EDC1C-10D4-4AC7-A723-33F28DE7E1A1}" type="presParOf" srcId="{04ECF9C5-A906-495B-93B6-4E6F1780FE90}" destId="{A9E0B779-607E-4F28-BDE5-1E94B3942E30}" srcOrd="4" destOrd="0" presId="urn:microsoft.com/office/officeart/2005/8/layout/bList2"/>
    <dgm:cxn modelId="{F9B0A7D7-C581-4168-A0A4-FD483F45C20A}" type="presParOf" srcId="{A9E0B779-607E-4F28-BDE5-1E94B3942E30}" destId="{B5C96B74-17DF-452E-BF0C-4E57181E3DFA}" srcOrd="0" destOrd="0" presId="urn:microsoft.com/office/officeart/2005/8/layout/bList2"/>
    <dgm:cxn modelId="{9797D66D-9DBC-48C8-829E-2EC5E6D28E3A}" type="presParOf" srcId="{A9E0B779-607E-4F28-BDE5-1E94B3942E30}" destId="{FB5B48BF-B3AB-4990-AD84-7CAC08ADF703}" srcOrd="1" destOrd="0" presId="urn:microsoft.com/office/officeart/2005/8/layout/bList2"/>
    <dgm:cxn modelId="{412A8A37-1B31-4BA9-8FA9-DE1A479DC774}" type="presParOf" srcId="{A9E0B779-607E-4F28-BDE5-1E94B3942E30}" destId="{866AE096-FC4F-4CE1-83FB-C882D16122E9}" srcOrd="2" destOrd="0" presId="urn:microsoft.com/office/officeart/2005/8/layout/bList2"/>
    <dgm:cxn modelId="{935DF53C-6C09-4DAA-BEC8-A529109DCC3E}" type="presParOf" srcId="{A9E0B779-607E-4F28-BDE5-1E94B3942E30}" destId="{E66EF6B5-3CB9-4C5F-8969-FC48A8D42D83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2D2480C-A764-4F81-8F6D-DB5C3BB53F06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4603E6E9-AB1D-4C63-8897-959D44FFBFC0}">
      <dgm:prSet phldrT="[Text]"/>
      <dgm:spPr/>
      <dgm:t>
        <a:bodyPr/>
        <a:lstStyle/>
        <a:p>
          <a:r>
            <a:rPr lang="hr-HR" dirty="0" smtClean="0"/>
            <a:t>Funkcionalna analiza ponašanja</a:t>
          </a:r>
          <a:endParaRPr lang="hr-HR" dirty="0"/>
        </a:p>
      </dgm:t>
    </dgm:pt>
    <dgm:pt modelId="{0C0370DC-3D54-4272-81A8-79623DB57B32}" type="parTrans" cxnId="{62DDA235-473F-475D-99BB-2FE4D40BEB6C}">
      <dgm:prSet/>
      <dgm:spPr/>
      <dgm:t>
        <a:bodyPr/>
        <a:lstStyle/>
        <a:p>
          <a:endParaRPr lang="hr-HR"/>
        </a:p>
      </dgm:t>
    </dgm:pt>
    <dgm:pt modelId="{53B57160-CAAC-4F20-A7FC-00B7D8B706B8}" type="sibTrans" cxnId="{62DDA235-473F-475D-99BB-2FE4D40BEB6C}">
      <dgm:prSet/>
      <dgm:spPr/>
      <dgm:t>
        <a:bodyPr/>
        <a:lstStyle/>
        <a:p>
          <a:endParaRPr lang="hr-HR"/>
        </a:p>
      </dgm:t>
    </dgm:pt>
    <dgm:pt modelId="{E60058AB-6CAE-452A-96F2-FAFB055DB316}">
      <dgm:prSet phldrT="[Text]"/>
      <dgm:spPr/>
      <dgm:t>
        <a:bodyPr/>
        <a:lstStyle/>
        <a:p>
          <a:r>
            <a:rPr lang="hr-HR" dirty="0" smtClean="0"/>
            <a:t>Samoopažanje/samomotrenje</a:t>
          </a:r>
          <a:endParaRPr lang="hr-HR" dirty="0"/>
        </a:p>
      </dgm:t>
    </dgm:pt>
    <dgm:pt modelId="{3EA8B667-F9EC-4553-AEA7-4FDC97957429}" type="parTrans" cxnId="{11AC43BC-D094-4F08-A0D4-6667EB9665D4}">
      <dgm:prSet/>
      <dgm:spPr/>
      <dgm:t>
        <a:bodyPr/>
        <a:lstStyle/>
        <a:p>
          <a:endParaRPr lang="hr-HR"/>
        </a:p>
      </dgm:t>
    </dgm:pt>
    <dgm:pt modelId="{6080C96D-4C92-439C-A313-19EE82D6DB88}" type="sibTrans" cxnId="{11AC43BC-D094-4F08-A0D4-6667EB9665D4}">
      <dgm:prSet/>
      <dgm:spPr/>
      <dgm:t>
        <a:bodyPr/>
        <a:lstStyle/>
        <a:p>
          <a:endParaRPr lang="hr-HR"/>
        </a:p>
      </dgm:t>
    </dgm:pt>
    <dgm:pt modelId="{680B51A0-1C18-4856-8C36-CB58F4235BA0}">
      <dgm:prSet phldrT="[Text]"/>
      <dgm:spPr/>
      <dgm:t>
        <a:bodyPr/>
        <a:lstStyle/>
        <a:p>
          <a:r>
            <a:rPr lang="hr-HR" dirty="0" smtClean="0"/>
            <a:t>Tehnike relaksacije</a:t>
          </a:r>
          <a:endParaRPr lang="hr-HR" dirty="0"/>
        </a:p>
      </dgm:t>
    </dgm:pt>
    <dgm:pt modelId="{2A64E3E5-55B7-4719-8CB0-E8A288776B77}" type="parTrans" cxnId="{40DE8325-E9F0-491D-97FD-E32927660784}">
      <dgm:prSet/>
      <dgm:spPr/>
      <dgm:t>
        <a:bodyPr/>
        <a:lstStyle/>
        <a:p>
          <a:endParaRPr lang="hr-HR"/>
        </a:p>
      </dgm:t>
    </dgm:pt>
    <dgm:pt modelId="{D02B92D6-F1E8-490E-A74D-92E473E997DE}" type="sibTrans" cxnId="{40DE8325-E9F0-491D-97FD-E32927660784}">
      <dgm:prSet/>
      <dgm:spPr/>
      <dgm:t>
        <a:bodyPr/>
        <a:lstStyle/>
        <a:p>
          <a:endParaRPr lang="hr-HR"/>
        </a:p>
      </dgm:t>
    </dgm:pt>
    <dgm:pt modelId="{D55C990E-B60B-47A2-A1DB-BC945CA824D5}">
      <dgm:prSet/>
      <dgm:spPr/>
      <dgm:t>
        <a:bodyPr/>
        <a:lstStyle/>
        <a:p>
          <a:r>
            <a:rPr lang="hr-HR" dirty="0" smtClean="0"/>
            <a:t>Tehnike samokontrole</a:t>
          </a:r>
          <a:endParaRPr lang="hr-HR" dirty="0"/>
        </a:p>
      </dgm:t>
    </dgm:pt>
    <dgm:pt modelId="{0DEF6FD9-F2BD-4197-B6E6-CDC9FBFF0535}" type="parTrans" cxnId="{CF196F05-5D92-4509-89CA-626A61576023}">
      <dgm:prSet/>
      <dgm:spPr/>
      <dgm:t>
        <a:bodyPr/>
        <a:lstStyle/>
        <a:p>
          <a:endParaRPr lang="hr-HR"/>
        </a:p>
      </dgm:t>
    </dgm:pt>
    <dgm:pt modelId="{FAA51B88-C32E-4F46-A4A7-0C19C6AECB9F}" type="sibTrans" cxnId="{CF196F05-5D92-4509-89CA-626A61576023}">
      <dgm:prSet/>
      <dgm:spPr/>
      <dgm:t>
        <a:bodyPr/>
        <a:lstStyle/>
        <a:p>
          <a:endParaRPr lang="hr-HR"/>
        </a:p>
      </dgm:t>
    </dgm:pt>
    <dgm:pt modelId="{5B7AA0A2-8FB8-4210-A734-5C2AC438DBEF}">
      <dgm:prSet/>
      <dgm:spPr/>
      <dgm:t>
        <a:bodyPr/>
        <a:lstStyle/>
        <a:p>
          <a:r>
            <a:rPr lang="hr-HR" dirty="0" smtClean="0"/>
            <a:t>Potkrepljivanje</a:t>
          </a:r>
          <a:endParaRPr lang="hr-HR" dirty="0"/>
        </a:p>
      </dgm:t>
    </dgm:pt>
    <dgm:pt modelId="{A2787E2A-F760-4295-82F7-95020926EBF5}" type="parTrans" cxnId="{2B104900-809F-4A0B-A173-D402AEF772E3}">
      <dgm:prSet/>
      <dgm:spPr/>
      <dgm:t>
        <a:bodyPr/>
        <a:lstStyle/>
        <a:p>
          <a:endParaRPr lang="hr-HR"/>
        </a:p>
      </dgm:t>
    </dgm:pt>
    <dgm:pt modelId="{AF9C57C3-617F-46C3-B6E7-E157030D1203}" type="sibTrans" cxnId="{2B104900-809F-4A0B-A173-D402AEF772E3}">
      <dgm:prSet/>
      <dgm:spPr/>
      <dgm:t>
        <a:bodyPr/>
        <a:lstStyle/>
        <a:p>
          <a:endParaRPr lang="hr-HR"/>
        </a:p>
      </dgm:t>
    </dgm:pt>
    <dgm:pt modelId="{A06A7B7E-59BF-4AFE-B116-C7945A8E14D7}">
      <dgm:prSet/>
      <dgm:spPr/>
      <dgm:t>
        <a:bodyPr/>
        <a:lstStyle/>
        <a:p>
          <a:r>
            <a:rPr lang="hr-HR" dirty="0" smtClean="0"/>
            <a:t>Psihoedukacija</a:t>
          </a:r>
          <a:endParaRPr lang="hr-HR" dirty="0"/>
        </a:p>
      </dgm:t>
    </dgm:pt>
    <dgm:pt modelId="{9F7D46E1-3AC5-444B-A552-923A31551C24}" type="parTrans" cxnId="{BACBE961-0F63-4C8B-90EF-AE3ECB82E57A}">
      <dgm:prSet/>
      <dgm:spPr/>
      <dgm:t>
        <a:bodyPr/>
        <a:lstStyle/>
        <a:p>
          <a:endParaRPr lang="hr-HR"/>
        </a:p>
      </dgm:t>
    </dgm:pt>
    <dgm:pt modelId="{BEB09AFC-3831-4DBC-B6AD-10049B8E54CE}" type="sibTrans" cxnId="{BACBE961-0F63-4C8B-90EF-AE3ECB82E57A}">
      <dgm:prSet/>
      <dgm:spPr/>
      <dgm:t>
        <a:bodyPr/>
        <a:lstStyle/>
        <a:p>
          <a:endParaRPr lang="hr-HR"/>
        </a:p>
      </dgm:t>
    </dgm:pt>
    <dgm:pt modelId="{673E3483-1715-42E5-936E-B522BB9B1E66}">
      <dgm:prSet/>
      <dgm:spPr/>
      <dgm:t>
        <a:bodyPr/>
        <a:lstStyle/>
        <a:p>
          <a:r>
            <a:rPr lang="hr-HR" dirty="0" smtClean="0"/>
            <a:t>Pozitivne samoizjave</a:t>
          </a:r>
          <a:endParaRPr lang="hr-HR" dirty="0"/>
        </a:p>
      </dgm:t>
    </dgm:pt>
    <dgm:pt modelId="{33D385F0-4FF8-44B1-A154-231F076D725C}" type="parTrans" cxnId="{CA92EDC0-5F2F-46FB-9C20-58163F922765}">
      <dgm:prSet/>
      <dgm:spPr/>
      <dgm:t>
        <a:bodyPr/>
        <a:lstStyle/>
        <a:p>
          <a:endParaRPr lang="hr-HR"/>
        </a:p>
      </dgm:t>
    </dgm:pt>
    <dgm:pt modelId="{6E5E1901-4CEE-4CFB-BF3C-529A74B46EC3}" type="sibTrans" cxnId="{CA92EDC0-5F2F-46FB-9C20-58163F922765}">
      <dgm:prSet/>
      <dgm:spPr/>
      <dgm:t>
        <a:bodyPr/>
        <a:lstStyle/>
        <a:p>
          <a:endParaRPr lang="hr-HR"/>
        </a:p>
      </dgm:t>
    </dgm:pt>
    <dgm:pt modelId="{326E51BD-CC1D-462C-B261-5ED278D7AA3B}">
      <dgm:prSet/>
      <dgm:spPr/>
      <dgm:t>
        <a:bodyPr/>
        <a:lstStyle/>
        <a:p>
          <a:r>
            <a:rPr lang="hr-HR" dirty="0" smtClean="0"/>
            <a:t>Trening asertivnosti i komunikacijskih vještina</a:t>
          </a:r>
          <a:endParaRPr lang="hr-HR" dirty="0"/>
        </a:p>
      </dgm:t>
    </dgm:pt>
    <dgm:pt modelId="{604DA577-4ED6-4647-9ACA-693DA4AED178}" type="parTrans" cxnId="{E38C3EC4-71B5-48ED-8616-ED0CACFAC93E}">
      <dgm:prSet/>
      <dgm:spPr/>
      <dgm:t>
        <a:bodyPr/>
        <a:lstStyle/>
        <a:p>
          <a:endParaRPr lang="hr-HR"/>
        </a:p>
      </dgm:t>
    </dgm:pt>
    <dgm:pt modelId="{186A2C9C-C1F3-4C7F-9A55-68416192D6DD}" type="sibTrans" cxnId="{E38C3EC4-71B5-48ED-8616-ED0CACFAC93E}">
      <dgm:prSet/>
      <dgm:spPr/>
      <dgm:t>
        <a:bodyPr/>
        <a:lstStyle/>
        <a:p>
          <a:endParaRPr lang="hr-HR"/>
        </a:p>
      </dgm:t>
    </dgm:pt>
    <dgm:pt modelId="{9D012AD2-C1E1-421E-8D2B-D3E5FB497C1B}">
      <dgm:prSet/>
      <dgm:spPr/>
      <dgm:t>
        <a:bodyPr/>
        <a:lstStyle/>
        <a:p>
          <a:r>
            <a:rPr lang="hr-HR" dirty="0" smtClean="0"/>
            <a:t>Afektivna edukacija</a:t>
          </a:r>
          <a:endParaRPr lang="hr-HR" dirty="0"/>
        </a:p>
      </dgm:t>
    </dgm:pt>
    <dgm:pt modelId="{9873FA38-0369-4A50-A63E-144F54F7FED7}" type="parTrans" cxnId="{4B148B9D-5A76-4CDA-A9D3-034BF0E10F3F}">
      <dgm:prSet/>
      <dgm:spPr/>
      <dgm:t>
        <a:bodyPr/>
        <a:lstStyle/>
        <a:p>
          <a:endParaRPr lang="hr-HR"/>
        </a:p>
      </dgm:t>
    </dgm:pt>
    <dgm:pt modelId="{6CC5555E-F71F-4186-9826-A426C0B5653C}" type="sibTrans" cxnId="{4B148B9D-5A76-4CDA-A9D3-034BF0E10F3F}">
      <dgm:prSet/>
      <dgm:spPr/>
      <dgm:t>
        <a:bodyPr/>
        <a:lstStyle/>
        <a:p>
          <a:endParaRPr lang="hr-HR"/>
        </a:p>
      </dgm:t>
    </dgm:pt>
    <dgm:pt modelId="{ED0984BC-DBF9-4243-93E4-E497541D81FE}">
      <dgm:prSet/>
      <dgm:spPr/>
      <dgm:t>
        <a:bodyPr/>
        <a:lstStyle/>
        <a:p>
          <a:r>
            <a:rPr lang="hr-HR" dirty="0" smtClean="0"/>
            <a:t>Tehnike rješavanja problema</a:t>
          </a:r>
          <a:endParaRPr lang="hr-HR" dirty="0"/>
        </a:p>
      </dgm:t>
    </dgm:pt>
    <dgm:pt modelId="{72799F90-008C-4C03-BDDF-CA73A6050269}" type="parTrans" cxnId="{D354A2A0-5C06-44B9-B212-58C41897D23F}">
      <dgm:prSet/>
      <dgm:spPr/>
      <dgm:t>
        <a:bodyPr/>
        <a:lstStyle/>
        <a:p>
          <a:endParaRPr lang="hr-HR"/>
        </a:p>
      </dgm:t>
    </dgm:pt>
    <dgm:pt modelId="{C9046F61-6AAE-4177-80BA-3CA620FA4CAA}" type="sibTrans" cxnId="{D354A2A0-5C06-44B9-B212-58C41897D23F}">
      <dgm:prSet/>
      <dgm:spPr/>
      <dgm:t>
        <a:bodyPr/>
        <a:lstStyle/>
        <a:p>
          <a:endParaRPr lang="hr-HR"/>
        </a:p>
      </dgm:t>
    </dgm:pt>
    <dgm:pt modelId="{9A61AF19-4E5B-4AC3-8D78-5CD237BB577F}">
      <dgm:prSet/>
      <dgm:spPr/>
      <dgm:t>
        <a:bodyPr/>
        <a:lstStyle/>
        <a:p>
          <a:r>
            <a:rPr lang="hr-HR" dirty="0" smtClean="0"/>
            <a:t>Kognitivna restrukturacija</a:t>
          </a:r>
          <a:endParaRPr lang="hr-HR" dirty="0"/>
        </a:p>
      </dgm:t>
    </dgm:pt>
    <dgm:pt modelId="{09BEED3F-F71D-441F-A4C5-CA0EEA69249E}" type="parTrans" cxnId="{A8132F1D-572C-46A3-87EB-39C487A6A8EC}">
      <dgm:prSet/>
      <dgm:spPr/>
      <dgm:t>
        <a:bodyPr/>
        <a:lstStyle/>
        <a:p>
          <a:endParaRPr lang="hr-HR"/>
        </a:p>
      </dgm:t>
    </dgm:pt>
    <dgm:pt modelId="{0BA230E7-3872-48A2-90DA-6DB40C42DF79}" type="sibTrans" cxnId="{A8132F1D-572C-46A3-87EB-39C487A6A8EC}">
      <dgm:prSet/>
      <dgm:spPr/>
      <dgm:t>
        <a:bodyPr/>
        <a:lstStyle/>
        <a:p>
          <a:endParaRPr lang="hr-HR"/>
        </a:p>
      </dgm:t>
    </dgm:pt>
    <dgm:pt modelId="{721DAFA8-18B4-463D-B2A6-EDDB827BABAF}" type="pres">
      <dgm:prSet presAssocID="{32D2480C-A764-4F81-8F6D-DB5C3BB53F0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7A54C4F-1B94-4950-B764-1BB2FF80B7E2}" type="pres">
      <dgm:prSet presAssocID="{4603E6E9-AB1D-4C63-8897-959D44FFBFC0}" presName="composite" presStyleCnt="0"/>
      <dgm:spPr/>
    </dgm:pt>
    <dgm:pt modelId="{40339C2B-5E3E-4638-85F4-97785BA86F82}" type="pres">
      <dgm:prSet presAssocID="{4603E6E9-AB1D-4C63-8897-959D44FFBFC0}" presName="rect1" presStyleLbl="trAlignAcc1" presStyleIdx="0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FAEF509-8080-4386-8CB9-0A0796125365}" type="pres">
      <dgm:prSet presAssocID="{4603E6E9-AB1D-4C63-8897-959D44FFBFC0}" presName="rect2" presStyleLbl="fgImgPlace1" presStyleIdx="0" presStyleCnt="11"/>
      <dgm:spPr/>
    </dgm:pt>
    <dgm:pt modelId="{D68E9E45-CEB4-4265-80A2-63745884CEDE}" type="pres">
      <dgm:prSet presAssocID="{53B57160-CAAC-4F20-A7FC-00B7D8B706B8}" presName="sibTrans" presStyleCnt="0"/>
      <dgm:spPr/>
    </dgm:pt>
    <dgm:pt modelId="{728EC8C4-E72E-4CA4-9B53-C887D1A8F58E}" type="pres">
      <dgm:prSet presAssocID="{E60058AB-6CAE-452A-96F2-FAFB055DB316}" presName="composite" presStyleCnt="0"/>
      <dgm:spPr/>
    </dgm:pt>
    <dgm:pt modelId="{21A67ABD-DA2C-4EC7-B7B6-D89B469A72ED}" type="pres">
      <dgm:prSet presAssocID="{E60058AB-6CAE-452A-96F2-FAFB055DB316}" presName="rect1" presStyleLbl="trAlignAcc1" presStyleIdx="1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E9FBA5F-03B8-4F4D-A001-6754D7D69EE6}" type="pres">
      <dgm:prSet presAssocID="{E60058AB-6CAE-452A-96F2-FAFB055DB316}" presName="rect2" presStyleLbl="fgImgPlace1" presStyleIdx="1" presStyleCnt="11"/>
      <dgm:spPr/>
    </dgm:pt>
    <dgm:pt modelId="{80ED78FC-2E94-46B1-9940-5EA8002A6D55}" type="pres">
      <dgm:prSet presAssocID="{6080C96D-4C92-439C-A313-19EE82D6DB88}" presName="sibTrans" presStyleCnt="0"/>
      <dgm:spPr/>
    </dgm:pt>
    <dgm:pt modelId="{93DA5C53-B1A8-4242-99E9-591D51BD615D}" type="pres">
      <dgm:prSet presAssocID="{680B51A0-1C18-4856-8C36-CB58F4235BA0}" presName="composite" presStyleCnt="0"/>
      <dgm:spPr/>
    </dgm:pt>
    <dgm:pt modelId="{D658C216-CD4A-413D-AB2D-D19AF628178F}" type="pres">
      <dgm:prSet presAssocID="{680B51A0-1C18-4856-8C36-CB58F4235BA0}" presName="rect1" presStyleLbl="trAlignAcc1" presStyleIdx="2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45C7B83-5825-4766-B34D-8B46C9C7D9D5}" type="pres">
      <dgm:prSet presAssocID="{680B51A0-1C18-4856-8C36-CB58F4235BA0}" presName="rect2" presStyleLbl="fgImgPlace1" presStyleIdx="2" presStyleCnt="11"/>
      <dgm:spPr/>
    </dgm:pt>
    <dgm:pt modelId="{A5F32441-897E-41CC-862B-9F19D3282F41}" type="pres">
      <dgm:prSet presAssocID="{D02B92D6-F1E8-490E-A74D-92E473E997DE}" presName="sibTrans" presStyleCnt="0"/>
      <dgm:spPr/>
    </dgm:pt>
    <dgm:pt modelId="{C2BFADA8-E4B9-4CD6-95FB-82F153389F1C}" type="pres">
      <dgm:prSet presAssocID="{D55C990E-B60B-47A2-A1DB-BC945CA824D5}" presName="composite" presStyleCnt="0"/>
      <dgm:spPr/>
    </dgm:pt>
    <dgm:pt modelId="{86A655D1-2FE2-4AA0-AA40-D60ECA724979}" type="pres">
      <dgm:prSet presAssocID="{D55C990E-B60B-47A2-A1DB-BC945CA824D5}" presName="rect1" presStyleLbl="trAlignAcc1" presStyleIdx="3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A02A52A-9152-4FC1-B2FA-EDB5AF76A12E}" type="pres">
      <dgm:prSet presAssocID="{D55C990E-B60B-47A2-A1DB-BC945CA824D5}" presName="rect2" presStyleLbl="fgImgPlace1" presStyleIdx="3" presStyleCnt="11"/>
      <dgm:spPr/>
    </dgm:pt>
    <dgm:pt modelId="{6A6EF7A8-DA2F-419B-B666-C6C06B28CDBB}" type="pres">
      <dgm:prSet presAssocID="{FAA51B88-C32E-4F46-A4A7-0C19C6AECB9F}" presName="sibTrans" presStyleCnt="0"/>
      <dgm:spPr/>
    </dgm:pt>
    <dgm:pt modelId="{521CBAE9-855E-49AE-9DE9-70162B197640}" type="pres">
      <dgm:prSet presAssocID="{5B7AA0A2-8FB8-4210-A734-5C2AC438DBEF}" presName="composite" presStyleCnt="0"/>
      <dgm:spPr/>
    </dgm:pt>
    <dgm:pt modelId="{7BBC3A1C-4456-4B23-9A80-8C5B4721879F}" type="pres">
      <dgm:prSet presAssocID="{5B7AA0A2-8FB8-4210-A734-5C2AC438DBEF}" presName="rect1" presStyleLbl="trAlignAcc1" presStyleIdx="4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3A0A7D9-1651-4B79-9F9F-3485782A5544}" type="pres">
      <dgm:prSet presAssocID="{5B7AA0A2-8FB8-4210-A734-5C2AC438DBEF}" presName="rect2" presStyleLbl="fgImgPlace1" presStyleIdx="4" presStyleCnt="11"/>
      <dgm:spPr/>
    </dgm:pt>
    <dgm:pt modelId="{58868C8A-BD66-4809-94D2-914838125E75}" type="pres">
      <dgm:prSet presAssocID="{AF9C57C3-617F-46C3-B6E7-E157030D1203}" presName="sibTrans" presStyleCnt="0"/>
      <dgm:spPr/>
    </dgm:pt>
    <dgm:pt modelId="{A55DD206-4344-47DC-B04F-6489A9B4B3AD}" type="pres">
      <dgm:prSet presAssocID="{A06A7B7E-59BF-4AFE-B116-C7945A8E14D7}" presName="composite" presStyleCnt="0"/>
      <dgm:spPr/>
    </dgm:pt>
    <dgm:pt modelId="{2EC71AFB-BA08-4E89-932A-4311D5E77034}" type="pres">
      <dgm:prSet presAssocID="{A06A7B7E-59BF-4AFE-B116-C7945A8E14D7}" presName="rect1" presStyleLbl="trAlignAcc1" presStyleIdx="5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88CF280-6057-401C-ABF5-E29FC66FFB30}" type="pres">
      <dgm:prSet presAssocID="{A06A7B7E-59BF-4AFE-B116-C7945A8E14D7}" presName="rect2" presStyleLbl="fgImgPlace1" presStyleIdx="5" presStyleCnt="11"/>
      <dgm:spPr/>
    </dgm:pt>
    <dgm:pt modelId="{B0E6155C-9490-4866-97B9-CD33755632F5}" type="pres">
      <dgm:prSet presAssocID="{BEB09AFC-3831-4DBC-B6AD-10049B8E54CE}" presName="sibTrans" presStyleCnt="0"/>
      <dgm:spPr/>
    </dgm:pt>
    <dgm:pt modelId="{74E0D394-C4A9-4E9C-AF8A-13F21428C6FB}" type="pres">
      <dgm:prSet presAssocID="{9D012AD2-C1E1-421E-8D2B-D3E5FB497C1B}" presName="composite" presStyleCnt="0"/>
      <dgm:spPr/>
    </dgm:pt>
    <dgm:pt modelId="{358C69CD-3626-4ABC-9241-FDA22B6B0441}" type="pres">
      <dgm:prSet presAssocID="{9D012AD2-C1E1-421E-8D2B-D3E5FB497C1B}" presName="rect1" presStyleLbl="trAlignAcc1" presStyleIdx="6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0659141-9B8E-4EA6-8168-357C444D8DBA}" type="pres">
      <dgm:prSet presAssocID="{9D012AD2-C1E1-421E-8D2B-D3E5FB497C1B}" presName="rect2" presStyleLbl="fgImgPlace1" presStyleIdx="6" presStyleCnt="11"/>
      <dgm:spPr/>
    </dgm:pt>
    <dgm:pt modelId="{7FAE23FA-CDBD-4DEF-A81A-7C9F38A1122D}" type="pres">
      <dgm:prSet presAssocID="{6CC5555E-F71F-4186-9826-A426C0B5653C}" presName="sibTrans" presStyleCnt="0"/>
      <dgm:spPr/>
    </dgm:pt>
    <dgm:pt modelId="{D1779152-57A3-4546-AC46-0D2F04C047AC}" type="pres">
      <dgm:prSet presAssocID="{673E3483-1715-42E5-936E-B522BB9B1E66}" presName="composite" presStyleCnt="0"/>
      <dgm:spPr/>
    </dgm:pt>
    <dgm:pt modelId="{548031FB-12C2-4246-96AB-74E5B873EAEE}" type="pres">
      <dgm:prSet presAssocID="{673E3483-1715-42E5-936E-B522BB9B1E66}" presName="rect1" presStyleLbl="trAlignAcc1" presStyleIdx="7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9C8A35-93B9-441B-B142-B5F29CAAE65B}" type="pres">
      <dgm:prSet presAssocID="{673E3483-1715-42E5-936E-B522BB9B1E66}" presName="rect2" presStyleLbl="fgImgPlace1" presStyleIdx="7" presStyleCnt="11"/>
      <dgm:spPr/>
    </dgm:pt>
    <dgm:pt modelId="{DC46482A-6A7C-4575-91C6-FA0460D6082A}" type="pres">
      <dgm:prSet presAssocID="{6E5E1901-4CEE-4CFB-BF3C-529A74B46EC3}" presName="sibTrans" presStyleCnt="0"/>
      <dgm:spPr/>
    </dgm:pt>
    <dgm:pt modelId="{FF6A9098-435A-4777-8136-A30B3F368539}" type="pres">
      <dgm:prSet presAssocID="{ED0984BC-DBF9-4243-93E4-E497541D81FE}" presName="composite" presStyleCnt="0"/>
      <dgm:spPr/>
    </dgm:pt>
    <dgm:pt modelId="{13D0FF6F-86ED-4ACC-8E50-BEB390116D39}" type="pres">
      <dgm:prSet presAssocID="{ED0984BC-DBF9-4243-93E4-E497541D81FE}" presName="rect1" presStyleLbl="trAlignAcc1" presStyleIdx="8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3BD618-C96C-44EE-9D13-1FEAFC94990C}" type="pres">
      <dgm:prSet presAssocID="{ED0984BC-DBF9-4243-93E4-E497541D81FE}" presName="rect2" presStyleLbl="fgImgPlace1" presStyleIdx="8" presStyleCnt="11"/>
      <dgm:spPr/>
    </dgm:pt>
    <dgm:pt modelId="{EF746100-34AB-42FA-8023-CA8A24389FCA}" type="pres">
      <dgm:prSet presAssocID="{C9046F61-6AAE-4177-80BA-3CA620FA4CAA}" presName="sibTrans" presStyleCnt="0"/>
      <dgm:spPr/>
    </dgm:pt>
    <dgm:pt modelId="{8FCBA7F0-FF44-41BF-B310-2E2B933A9FC9}" type="pres">
      <dgm:prSet presAssocID="{326E51BD-CC1D-462C-B261-5ED278D7AA3B}" presName="composite" presStyleCnt="0"/>
      <dgm:spPr/>
    </dgm:pt>
    <dgm:pt modelId="{4DF1382E-EB67-417E-8318-D1B6A4C87FD7}" type="pres">
      <dgm:prSet presAssocID="{326E51BD-CC1D-462C-B261-5ED278D7AA3B}" presName="rect1" presStyleLbl="trAlignAcc1" presStyleIdx="9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B6B9E64-B31A-46BF-AE42-3294E8B7671D}" type="pres">
      <dgm:prSet presAssocID="{326E51BD-CC1D-462C-B261-5ED278D7AA3B}" presName="rect2" presStyleLbl="fgImgPlace1" presStyleIdx="9" presStyleCnt="11"/>
      <dgm:spPr/>
    </dgm:pt>
    <dgm:pt modelId="{2C8E1C3C-1E5C-4825-A942-2DBBF11024A3}" type="pres">
      <dgm:prSet presAssocID="{186A2C9C-C1F3-4C7F-9A55-68416192D6DD}" presName="sibTrans" presStyleCnt="0"/>
      <dgm:spPr/>
    </dgm:pt>
    <dgm:pt modelId="{362070FE-6C4A-4835-85C6-4EA7B2FAD862}" type="pres">
      <dgm:prSet presAssocID="{9A61AF19-4E5B-4AC3-8D78-5CD237BB577F}" presName="composite" presStyleCnt="0"/>
      <dgm:spPr/>
    </dgm:pt>
    <dgm:pt modelId="{41E5A5CB-F29C-427B-9203-2FD7F4BA1DB3}" type="pres">
      <dgm:prSet presAssocID="{9A61AF19-4E5B-4AC3-8D78-5CD237BB577F}" presName="rect1" presStyleLbl="trAlignAcc1" presStyleIdx="10" presStyleCnt="1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4AD6B17-4DF3-424F-A6A1-936CB178978A}" type="pres">
      <dgm:prSet presAssocID="{9A61AF19-4E5B-4AC3-8D78-5CD237BB577F}" presName="rect2" presStyleLbl="fgImgPlace1" presStyleIdx="10" presStyleCnt="11"/>
      <dgm:spPr/>
    </dgm:pt>
  </dgm:ptLst>
  <dgm:cxnLst>
    <dgm:cxn modelId="{BACBE961-0F63-4C8B-90EF-AE3ECB82E57A}" srcId="{32D2480C-A764-4F81-8F6D-DB5C3BB53F06}" destId="{A06A7B7E-59BF-4AFE-B116-C7945A8E14D7}" srcOrd="5" destOrd="0" parTransId="{9F7D46E1-3AC5-444B-A552-923A31551C24}" sibTransId="{BEB09AFC-3831-4DBC-B6AD-10049B8E54CE}"/>
    <dgm:cxn modelId="{2B104900-809F-4A0B-A173-D402AEF772E3}" srcId="{32D2480C-A764-4F81-8F6D-DB5C3BB53F06}" destId="{5B7AA0A2-8FB8-4210-A734-5C2AC438DBEF}" srcOrd="4" destOrd="0" parTransId="{A2787E2A-F760-4295-82F7-95020926EBF5}" sibTransId="{AF9C57C3-617F-46C3-B6E7-E157030D1203}"/>
    <dgm:cxn modelId="{E38C3EC4-71B5-48ED-8616-ED0CACFAC93E}" srcId="{32D2480C-A764-4F81-8F6D-DB5C3BB53F06}" destId="{326E51BD-CC1D-462C-B261-5ED278D7AA3B}" srcOrd="9" destOrd="0" parTransId="{604DA577-4ED6-4647-9ACA-693DA4AED178}" sibTransId="{186A2C9C-C1F3-4C7F-9A55-68416192D6DD}"/>
    <dgm:cxn modelId="{40DE8325-E9F0-491D-97FD-E32927660784}" srcId="{32D2480C-A764-4F81-8F6D-DB5C3BB53F06}" destId="{680B51A0-1C18-4856-8C36-CB58F4235BA0}" srcOrd="2" destOrd="0" parTransId="{2A64E3E5-55B7-4719-8CB0-E8A288776B77}" sibTransId="{D02B92D6-F1E8-490E-A74D-92E473E997DE}"/>
    <dgm:cxn modelId="{11AC43BC-D094-4F08-A0D4-6667EB9665D4}" srcId="{32D2480C-A764-4F81-8F6D-DB5C3BB53F06}" destId="{E60058AB-6CAE-452A-96F2-FAFB055DB316}" srcOrd="1" destOrd="0" parTransId="{3EA8B667-F9EC-4553-AEA7-4FDC97957429}" sibTransId="{6080C96D-4C92-439C-A313-19EE82D6DB88}"/>
    <dgm:cxn modelId="{D354A2A0-5C06-44B9-B212-58C41897D23F}" srcId="{32D2480C-A764-4F81-8F6D-DB5C3BB53F06}" destId="{ED0984BC-DBF9-4243-93E4-E497541D81FE}" srcOrd="8" destOrd="0" parTransId="{72799F90-008C-4C03-BDDF-CA73A6050269}" sibTransId="{C9046F61-6AAE-4177-80BA-3CA620FA4CAA}"/>
    <dgm:cxn modelId="{CA781CC2-CB1E-4F68-A1EF-E094516DE724}" type="presOf" srcId="{680B51A0-1C18-4856-8C36-CB58F4235BA0}" destId="{D658C216-CD4A-413D-AB2D-D19AF628178F}" srcOrd="0" destOrd="0" presId="urn:microsoft.com/office/officeart/2008/layout/PictureStrips"/>
    <dgm:cxn modelId="{144A8970-41D7-4D30-BD40-7EC423E58B25}" type="presOf" srcId="{D55C990E-B60B-47A2-A1DB-BC945CA824D5}" destId="{86A655D1-2FE2-4AA0-AA40-D60ECA724979}" srcOrd="0" destOrd="0" presId="urn:microsoft.com/office/officeart/2008/layout/PictureStrips"/>
    <dgm:cxn modelId="{7B3BCC0A-D7FE-4E76-9D53-8195D2EB5672}" type="presOf" srcId="{A06A7B7E-59BF-4AFE-B116-C7945A8E14D7}" destId="{2EC71AFB-BA08-4E89-932A-4311D5E77034}" srcOrd="0" destOrd="0" presId="urn:microsoft.com/office/officeart/2008/layout/PictureStrips"/>
    <dgm:cxn modelId="{62DDA235-473F-475D-99BB-2FE4D40BEB6C}" srcId="{32D2480C-A764-4F81-8F6D-DB5C3BB53F06}" destId="{4603E6E9-AB1D-4C63-8897-959D44FFBFC0}" srcOrd="0" destOrd="0" parTransId="{0C0370DC-3D54-4272-81A8-79623DB57B32}" sibTransId="{53B57160-CAAC-4F20-A7FC-00B7D8B706B8}"/>
    <dgm:cxn modelId="{A8132F1D-572C-46A3-87EB-39C487A6A8EC}" srcId="{32D2480C-A764-4F81-8F6D-DB5C3BB53F06}" destId="{9A61AF19-4E5B-4AC3-8D78-5CD237BB577F}" srcOrd="10" destOrd="0" parTransId="{09BEED3F-F71D-441F-A4C5-CA0EEA69249E}" sibTransId="{0BA230E7-3872-48A2-90DA-6DB40C42DF79}"/>
    <dgm:cxn modelId="{44DCF709-3AEE-4839-BFB8-3F66A5287DE7}" type="presOf" srcId="{9D012AD2-C1E1-421E-8D2B-D3E5FB497C1B}" destId="{358C69CD-3626-4ABC-9241-FDA22B6B0441}" srcOrd="0" destOrd="0" presId="urn:microsoft.com/office/officeart/2008/layout/PictureStrips"/>
    <dgm:cxn modelId="{25A1BE8A-7D92-4E10-BA42-31EBDA37FDB4}" type="presOf" srcId="{ED0984BC-DBF9-4243-93E4-E497541D81FE}" destId="{13D0FF6F-86ED-4ACC-8E50-BEB390116D39}" srcOrd="0" destOrd="0" presId="urn:microsoft.com/office/officeart/2008/layout/PictureStrips"/>
    <dgm:cxn modelId="{A5804C8D-3749-437D-8E72-83AED4F2C996}" type="presOf" srcId="{326E51BD-CC1D-462C-B261-5ED278D7AA3B}" destId="{4DF1382E-EB67-417E-8318-D1B6A4C87FD7}" srcOrd="0" destOrd="0" presId="urn:microsoft.com/office/officeart/2008/layout/PictureStrips"/>
    <dgm:cxn modelId="{3B906152-F0B1-42B7-ABBE-8AF9EADF1797}" type="presOf" srcId="{32D2480C-A764-4F81-8F6D-DB5C3BB53F06}" destId="{721DAFA8-18B4-463D-B2A6-EDDB827BABAF}" srcOrd="0" destOrd="0" presId="urn:microsoft.com/office/officeart/2008/layout/PictureStrips"/>
    <dgm:cxn modelId="{4A71DFF4-1DCC-49F0-A8FD-2287ADEAC184}" type="presOf" srcId="{673E3483-1715-42E5-936E-B522BB9B1E66}" destId="{548031FB-12C2-4246-96AB-74E5B873EAEE}" srcOrd="0" destOrd="0" presId="urn:microsoft.com/office/officeart/2008/layout/PictureStrips"/>
    <dgm:cxn modelId="{CF196F05-5D92-4509-89CA-626A61576023}" srcId="{32D2480C-A764-4F81-8F6D-DB5C3BB53F06}" destId="{D55C990E-B60B-47A2-A1DB-BC945CA824D5}" srcOrd="3" destOrd="0" parTransId="{0DEF6FD9-F2BD-4197-B6E6-CDC9FBFF0535}" sibTransId="{FAA51B88-C32E-4F46-A4A7-0C19C6AECB9F}"/>
    <dgm:cxn modelId="{97B2A002-03D7-4BD8-97D5-63401ECD0B76}" type="presOf" srcId="{9A61AF19-4E5B-4AC3-8D78-5CD237BB577F}" destId="{41E5A5CB-F29C-427B-9203-2FD7F4BA1DB3}" srcOrd="0" destOrd="0" presId="urn:microsoft.com/office/officeart/2008/layout/PictureStrips"/>
    <dgm:cxn modelId="{72768797-FFD0-46F5-A9D1-BB7C23BB56C0}" type="presOf" srcId="{E60058AB-6CAE-452A-96F2-FAFB055DB316}" destId="{21A67ABD-DA2C-4EC7-B7B6-D89B469A72ED}" srcOrd="0" destOrd="0" presId="urn:microsoft.com/office/officeart/2008/layout/PictureStrips"/>
    <dgm:cxn modelId="{CA92EDC0-5F2F-46FB-9C20-58163F922765}" srcId="{32D2480C-A764-4F81-8F6D-DB5C3BB53F06}" destId="{673E3483-1715-42E5-936E-B522BB9B1E66}" srcOrd="7" destOrd="0" parTransId="{33D385F0-4FF8-44B1-A154-231F076D725C}" sibTransId="{6E5E1901-4CEE-4CFB-BF3C-529A74B46EC3}"/>
    <dgm:cxn modelId="{4B148B9D-5A76-4CDA-A9D3-034BF0E10F3F}" srcId="{32D2480C-A764-4F81-8F6D-DB5C3BB53F06}" destId="{9D012AD2-C1E1-421E-8D2B-D3E5FB497C1B}" srcOrd="6" destOrd="0" parTransId="{9873FA38-0369-4A50-A63E-144F54F7FED7}" sibTransId="{6CC5555E-F71F-4186-9826-A426C0B5653C}"/>
    <dgm:cxn modelId="{4316DD17-0BF9-44A5-8F6A-ED4D65278FC3}" type="presOf" srcId="{5B7AA0A2-8FB8-4210-A734-5C2AC438DBEF}" destId="{7BBC3A1C-4456-4B23-9A80-8C5B4721879F}" srcOrd="0" destOrd="0" presId="urn:microsoft.com/office/officeart/2008/layout/PictureStrips"/>
    <dgm:cxn modelId="{E603BAD9-A3BE-4269-AEA4-EABF143C89C8}" type="presOf" srcId="{4603E6E9-AB1D-4C63-8897-959D44FFBFC0}" destId="{40339C2B-5E3E-4638-85F4-97785BA86F82}" srcOrd="0" destOrd="0" presId="urn:microsoft.com/office/officeart/2008/layout/PictureStrips"/>
    <dgm:cxn modelId="{9DCA3276-D0E7-478A-91D1-3E741DEC216C}" type="presParOf" srcId="{721DAFA8-18B4-463D-B2A6-EDDB827BABAF}" destId="{87A54C4F-1B94-4950-B764-1BB2FF80B7E2}" srcOrd="0" destOrd="0" presId="urn:microsoft.com/office/officeart/2008/layout/PictureStrips"/>
    <dgm:cxn modelId="{5F423A77-6A4C-4BA0-B412-ABD135020975}" type="presParOf" srcId="{87A54C4F-1B94-4950-B764-1BB2FF80B7E2}" destId="{40339C2B-5E3E-4638-85F4-97785BA86F82}" srcOrd="0" destOrd="0" presId="urn:microsoft.com/office/officeart/2008/layout/PictureStrips"/>
    <dgm:cxn modelId="{936AE6B3-E89A-46A6-AB31-6A1F9B165619}" type="presParOf" srcId="{87A54C4F-1B94-4950-B764-1BB2FF80B7E2}" destId="{FFAEF509-8080-4386-8CB9-0A0796125365}" srcOrd="1" destOrd="0" presId="urn:microsoft.com/office/officeart/2008/layout/PictureStrips"/>
    <dgm:cxn modelId="{FE339659-7186-4937-BA3F-1BE215224080}" type="presParOf" srcId="{721DAFA8-18B4-463D-B2A6-EDDB827BABAF}" destId="{D68E9E45-CEB4-4265-80A2-63745884CEDE}" srcOrd="1" destOrd="0" presId="urn:microsoft.com/office/officeart/2008/layout/PictureStrips"/>
    <dgm:cxn modelId="{DC2A503F-B6F1-4025-8CE0-D051B5B7B0B0}" type="presParOf" srcId="{721DAFA8-18B4-463D-B2A6-EDDB827BABAF}" destId="{728EC8C4-E72E-4CA4-9B53-C887D1A8F58E}" srcOrd="2" destOrd="0" presId="urn:microsoft.com/office/officeart/2008/layout/PictureStrips"/>
    <dgm:cxn modelId="{E045C3B1-19E8-418F-8F58-957DC692B1C6}" type="presParOf" srcId="{728EC8C4-E72E-4CA4-9B53-C887D1A8F58E}" destId="{21A67ABD-DA2C-4EC7-B7B6-D89B469A72ED}" srcOrd="0" destOrd="0" presId="urn:microsoft.com/office/officeart/2008/layout/PictureStrips"/>
    <dgm:cxn modelId="{1E587383-9773-4465-B669-678BE39AE5B1}" type="presParOf" srcId="{728EC8C4-E72E-4CA4-9B53-C887D1A8F58E}" destId="{7E9FBA5F-03B8-4F4D-A001-6754D7D69EE6}" srcOrd="1" destOrd="0" presId="urn:microsoft.com/office/officeart/2008/layout/PictureStrips"/>
    <dgm:cxn modelId="{77E50229-CC8F-41C5-BF61-CEAB6B1B58F6}" type="presParOf" srcId="{721DAFA8-18B4-463D-B2A6-EDDB827BABAF}" destId="{80ED78FC-2E94-46B1-9940-5EA8002A6D55}" srcOrd="3" destOrd="0" presId="urn:microsoft.com/office/officeart/2008/layout/PictureStrips"/>
    <dgm:cxn modelId="{235385A2-B374-4BEA-9AE0-F40ABD266A0B}" type="presParOf" srcId="{721DAFA8-18B4-463D-B2A6-EDDB827BABAF}" destId="{93DA5C53-B1A8-4242-99E9-591D51BD615D}" srcOrd="4" destOrd="0" presId="urn:microsoft.com/office/officeart/2008/layout/PictureStrips"/>
    <dgm:cxn modelId="{2A6E74E6-6241-4F60-8A5B-B0577F7613FD}" type="presParOf" srcId="{93DA5C53-B1A8-4242-99E9-591D51BD615D}" destId="{D658C216-CD4A-413D-AB2D-D19AF628178F}" srcOrd="0" destOrd="0" presId="urn:microsoft.com/office/officeart/2008/layout/PictureStrips"/>
    <dgm:cxn modelId="{B7DC7E82-2456-4E89-A700-AD7BA4D7C228}" type="presParOf" srcId="{93DA5C53-B1A8-4242-99E9-591D51BD615D}" destId="{745C7B83-5825-4766-B34D-8B46C9C7D9D5}" srcOrd="1" destOrd="0" presId="urn:microsoft.com/office/officeart/2008/layout/PictureStrips"/>
    <dgm:cxn modelId="{E22B5596-2DA0-484E-AA64-D07E8F8BD2A1}" type="presParOf" srcId="{721DAFA8-18B4-463D-B2A6-EDDB827BABAF}" destId="{A5F32441-897E-41CC-862B-9F19D3282F41}" srcOrd="5" destOrd="0" presId="urn:microsoft.com/office/officeart/2008/layout/PictureStrips"/>
    <dgm:cxn modelId="{AB3353CB-53C4-4F5A-B4E2-0614D303EDDD}" type="presParOf" srcId="{721DAFA8-18B4-463D-B2A6-EDDB827BABAF}" destId="{C2BFADA8-E4B9-4CD6-95FB-82F153389F1C}" srcOrd="6" destOrd="0" presId="urn:microsoft.com/office/officeart/2008/layout/PictureStrips"/>
    <dgm:cxn modelId="{5B4356CB-61BB-4AE0-88EF-504DFC764781}" type="presParOf" srcId="{C2BFADA8-E4B9-4CD6-95FB-82F153389F1C}" destId="{86A655D1-2FE2-4AA0-AA40-D60ECA724979}" srcOrd="0" destOrd="0" presId="urn:microsoft.com/office/officeart/2008/layout/PictureStrips"/>
    <dgm:cxn modelId="{D45B3A78-6170-4622-AE01-FEE40C5602C4}" type="presParOf" srcId="{C2BFADA8-E4B9-4CD6-95FB-82F153389F1C}" destId="{0A02A52A-9152-4FC1-B2FA-EDB5AF76A12E}" srcOrd="1" destOrd="0" presId="urn:microsoft.com/office/officeart/2008/layout/PictureStrips"/>
    <dgm:cxn modelId="{5A676E90-DDBC-4456-B114-8359B1CCDD12}" type="presParOf" srcId="{721DAFA8-18B4-463D-B2A6-EDDB827BABAF}" destId="{6A6EF7A8-DA2F-419B-B666-C6C06B28CDBB}" srcOrd="7" destOrd="0" presId="urn:microsoft.com/office/officeart/2008/layout/PictureStrips"/>
    <dgm:cxn modelId="{8E99F2D9-A4A6-4688-9A5D-6D7765E1C84E}" type="presParOf" srcId="{721DAFA8-18B4-463D-B2A6-EDDB827BABAF}" destId="{521CBAE9-855E-49AE-9DE9-70162B197640}" srcOrd="8" destOrd="0" presId="urn:microsoft.com/office/officeart/2008/layout/PictureStrips"/>
    <dgm:cxn modelId="{3A6CAF51-C602-48E2-AD45-74FBF501157E}" type="presParOf" srcId="{521CBAE9-855E-49AE-9DE9-70162B197640}" destId="{7BBC3A1C-4456-4B23-9A80-8C5B4721879F}" srcOrd="0" destOrd="0" presId="urn:microsoft.com/office/officeart/2008/layout/PictureStrips"/>
    <dgm:cxn modelId="{B256E669-2EAB-4A4C-A82C-A02C5A5BBDEB}" type="presParOf" srcId="{521CBAE9-855E-49AE-9DE9-70162B197640}" destId="{63A0A7D9-1651-4B79-9F9F-3485782A5544}" srcOrd="1" destOrd="0" presId="urn:microsoft.com/office/officeart/2008/layout/PictureStrips"/>
    <dgm:cxn modelId="{3EB9D203-49D2-4449-AAB2-A2D65EBC1C27}" type="presParOf" srcId="{721DAFA8-18B4-463D-B2A6-EDDB827BABAF}" destId="{58868C8A-BD66-4809-94D2-914838125E75}" srcOrd="9" destOrd="0" presId="urn:microsoft.com/office/officeart/2008/layout/PictureStrips"/>
    <dgm:cxn modelId="{7B09F622-B05C-4CA3-A3DE-4231C56ED662}" type="presParOf" srcId="{721DAFA8-18B4-463D-B2A6-EDDB827BABAF}" destId="{A55DD206-4344-47DC-B04F-6489A9B4B3AD}" srcOrd="10" destOrd="0" presId="urn:microsoft.com/office/officeart/2008/layout/PictureStrips"/>
    <dgm:cxn modelId="{CEE6DDFE-0BC7-441D-B72E-2602D170AC4D}" type="presParOf" srcId="{A55DD206-4344-47DC-B04F-6489A9B4B3AD}" destId="{2EC71AFB-BA08-4E89-932A-4311D5E77034}" srcOrd="0" destOrd="0" presId="urn:microsoft.com/office/officeart/2008/layout/PictureStrips"/>
    <dgm:cxn modelId="{222A5FB1-DB1A-40E0-8C32-8C86A0DC153E}" type="presParOf" srcId="{A55DD206-4344-47DC-B04F-6489A9B4B3AD}" destId="{E88CF280-6057-401C-ABF5-E29FC66FFB30}" srcOrd="1" destOrd="0" presId="urn:microsoft.com/office/officeart/2008/layout/PictureStrips"/>
    <dgm:cxn modelId="{F1A95668-4329-41B9-AF6E-11BE8A02582B}" type="presParOf" srcId="{721DAFA8-18B4-463D-B2A6-EDDB827BABAF}" destId="{B0E6155C-9490-4866-97B9-CD33755632F5}" srcOrd="11" destOrd="0" presId="urn:microsoft.com/office/officeart/2008/layout/PictureStrips"/>
    <dgm:cxn modelId="{D9229D9A-284B-4E45-B0DB-400EAE21855D}" type="presParOf" srcId="{721DAFA8-18B4-463D-B2A6-EDDB827BABAF}" destId="{74E0D394-C4A9-4E9C-AF8A-13F21428C6FB}" srcOrd="12" destOrd="0" presId="urn:microsoft.com/office/officeart/2008/layout/PictureStrips"/>
    <dgm:cxn modelId="{860B2385-87FA-4995-8885-F7D500AA0969}" type="presParOf" srcId="{74E0D394-C4A9-4E9C-AF8A-13F21428C6FB}" destId="{358C69CD-3626-4ABC-9241-FDA22B6B0441}" srcOrd="0" destOrd="0" presId="urn:microsoft.com/office/officeart/2008/layout/PictureStrips"/>
    <dgm:cxn modelId="{2440AEFA-965D-4042-8EE3-1ED73C06DE61}" type="presParOf" srcId="{74E0D394-C4A9-4E9C-AF8A-13F21428C6FB}" destId="{E0659141-9B8E-4EA6-8168-357C444D8DBA}" srcOrd="1" destOrd="0" presId="urn:microsoft.com/office/officeart/2008/layout/PictureStrips"/>
    <dgm:cxn modelId="{AE1579CF-2B17-47FC-9CC8-EE3B60EFB58E}" type="presParOf" srcId="{721DAFA8-18B4-463D-B2A6-EDDB827BABAF}" destId="{7FAE23FA-CDBD-4DEF-A81A-7C9F38A1122D}" srcOrd="13" destOrd="0" presId="urn:microsoft.com/office/officeart/2008/layout/PictureStrips"/>
    <dgm:cxn modelId="{5B711124-C5AF-4096-8100-FE6094009232}" type="presParOf" srcId="{721DAFA8-18B4-463D-B2A6-EDDB827BABAF}" destId="{D1779152-57A3-4546-AC46-0D2F04C047AC}" srcOrd="14" destOrd="0" presId="urn:microsoft.com/office/officeart/2008/layout/PictureStrips"/>
    <dgm:cxn modelId="{073F16B4-AC57-4CC6-8E9A-97B97D126E64}" type="presParOf" srcId="{D1779152-57A3-4546-AC46-0D2F04C047AC}" destId="{548031FB-12C2-4246-96AB-74E5B873EAEE}" srcOrd="0" destOrd="0" presId="urn:microsoft.com/office/officeart/2008/layout/PictureStrips"/>
    <dgm:cxn modelId="{EF9D7DE3-9CA6-4EB2-A466-2A9BAE145C98}" type="presParOf" srcId="{D1779152-57A3-4546-AC46-0D2F04C047AC}" destId="{7C9C8A35-93B9-441B-B142-B5F29CAAE65B}" srcOrd="1" destOrd="0" presId="urn:microsoft.com/office/officeart/2008/layout/PictureStrips"/>
    <dgm:cxn modelId="{C31BCE4E-50EE-496E-B46F-AD7306C0EEDE}" type="presParOf" srcId="{721DAFA8-18B4-463D-B2A6-EDDB827BABAF}" destId="{DC46482A-6A7C-4575-91C6-FA0460D6082A}" srcOrd="15" destOrd="0" presId="urn:microsoft.com/office/officeart/2008/layout/PictureStrips"/>
    <dgm:cxn modelId="{5B40DBE2-E572-41FF-984A-CABC44ADD8B4}" type="presParOf" srcId="{721DAFA8-18B4-463D-B2A6-EDDB827BABAF}" destId="{FF6A9098-435A-4777-8136-A30B3F368539}" srcOrd="16" destOrd="0" presId="urn:microsoft.com/office/officeart/2008/layout/PictureStrips"/>
    <dgm:cxn modelId="{2CBDBC75-F51F-4D2F-8D57-914B4AF695CC}" type="presParOf" srcId="{FF6A9098-435A-4777-8136-A30B3F368539}" destId="{13D0FF6F-86ED-4ACC-8E50-BEB390116D39}" srcOrd="0" destOrd="0" presId="urn:microsoft.com/office/officeart/2008/layout/PictureStrips"/>
    <dgm:cxn modelId="{83110791-4B76-4C7D-AA75-79A9B18B58B4}" type="presParOf" srcId="{FF6A9098-435A-4777-8136-A30B3F368539}" destId="{783BD618-C96C-44EE-9D13-1FEAFC94990C}" srcOrd="1" destOrd="0" presId="urn:microsoft.com/office/officeart/2008/layout/PictureStrips"/>
    <dgm:cxn modelId="{EA45718A-EBCF-4E5C-A957-0028F4EA9D50}" type="presParOf" srcId="{721DAFA8-18B4-463D-B2A6-EDDB827BABAF}" destId="{EF746100-34AB-42FA-8023-CA8A24389FCA}" srcOrd="17" destOrd="0" presId="urn:microsoft.com/office/officeart/2008/layout/PictureStrips"/>
    <dgm:cxn modelId="{521956D8-C3CA-446A-85F8-5C3C97964584}" type="presParOf" srcId="{721DAFA8-18B4-463D-B2A6-EDDB827BABAF}" destId="{8FCBA7F0-FF44-41BF-B310-2E2B933A9FC9}" srcOrd="18" destOrd="0" presId="urn:microsoft.com/office/officeart/2008/layout/PictureStrips"/>
    <dgm:cxn modelId="{15CC2B91-F5E5-4DA3-9E98-94E88FC95F2E}" type="presParOf" srcId="{8FCBA7F0-FF44-41BF-B310-2E2B933A9FC9}" destId="{4DF1382E-EB67-417E-8318-D1B6A4C87FD7}" srcOrd="0" destOrd="0" presId="urn:microsoft.com/office/officeart/2008/layout/PictureStrips"/>
    <dgm:cxn modelId="{CD148799-C1C2-4DAD-BBEB-B020E94C31E2}" type="presParOf" srcId="{8FCBA7F0-FF44-41BF-B310-2E2B933A9FC9}" destId="{4B6B9E64-B31A-46BF-AE42-3294E8B7671D}" srcOrd="1" destOrd="0" presId="urn:microsoft.com/office/officeart/2008/layout/PictureStrips"/>
    <dgm:cxn modelId="{41544106-8697-425B-993B-1842AB038397}" type="presParOf" srcId="{721DAFA8-18B4-463D-B2A6-EDDB827BABAF}" destId="{2C8E1C3C-1E5C-4825-A942-2DBBF11024A3}" srcOrd="19" destOrd="0" presId="urn:microsoft.com/office/officeart/2008/layout/PictureStrips"/>
    <dgm:cxn modelId="{0CB423AB-2FF6-40AA-9914-FF5B3A891026}" type="presParOf" srcId="{721DAFA8-18B4-463D-B2A6-EDDB827BABAF}" destId="{362070FE-6C4A-4835-85C6-4EA7B2FAD862}" srcOrd="20" destOrd="0" presId="urn:microsoft.com/office/officeart/2008/layout/PictureStrips"/>
    <dgm:cxn modelId="{0820927E-50A3-4515-8606-4EC2303FF888}" type="presParOf" srcId="{362070FE-6C4A-4835-85C6-4EA7B2FAD862}" destId="{41E5A5CB-F29C-427B-9203-2FD7F4BA1DB3}" srcOrd="0" destOrd="0" presId="urn:microsoft.com/office/officeart/2008/layout/PictureStrips"/>
    <dgm:cxn modelId="{99F92E5E-4CDF-417D-9F26-A3B9C1B737D6}" type="presParOf" srcId="{362070FE-6C4A-4835-85C6-4EA7B2FAD862}" destId="{A4AD6B17-4DF3-424F-A6A1-936CB178978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C1DACF3-93C8-4364-908D-BFB8398B6EF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08ACF8E-C68A-4ECE-BAA4-507B69845A54}">
      <dgm:prSet phldrT="[Text]"/>
      <dgm:spPr/>
      <dgm:t>
        <a:bodyPr/>
        <a:lstStyle/>
        <a:p>
          <a:r>
            <a:rPr lang="hr-HR" dirty="0" smtClean="0"/>
            <a:t>Program obuhvaća:</a:t>
          </a:r>
          <a:endParaRPr lang="hr-HR" dirty="0"/>
        </a:p>
      </dgm:t>
    </dgm:pt>
    <dgm:pt modelId="{87CF4829-CA92-461F-BBCA-51E0C49D7AEF}" type="parTrans" cxnId="{EEF866CE-CC4F-448C-BD8F-679D11F5F368}">
      <dgm:prSet/>
      <dgm:spPr/>
      <dgm:t>
        <a:bodyPr/>
        <a:lstStyle/>
        <a:p>
          <a:endParaRPr lang="hr-HR"/>
        </a:p>
      </dgm:t>
    </dgm:pt>
    <dgm:pt modelId="{89EB077F-E8A5-4285-BACE-6F94EF26FCD7}" type="sibTrans" cxnId="{EEF866CE-CC4F-448C-BD8F-679D11F5F368}">
      <dgm:prSet/>
      <dgm:spPr/>
      <dgm:t>
        <a:bodyPr/>
        <a:lstStyle/>
        <a:p>
          <a:endParaRPr lang="hr-HR"/>
        </a:p>
      </dgm:t>
    </dgm:pt>
    <dgm:pt modelId="{2E1BD6E8-A8F1-408C-A8CB-BD27632DC7C8}">
      <dgm:prSet phldrT="[Text]"/>
      <dgm:spPr/>
      <dgm:t>
        <a:bodyPr/>
        <a:lstStyle/>
        <a:p>
          <a:r>
            <a:rPr lang="hr-HR" dirty="0" smtClean="0"/>
            <a:t>34 seanse s djetetom i 16 seansi s roditeljima, kroz period od 16 do 18 mjeseci</a:t>
          </a:r>
          <a:endParaRPr lang="hr-HR" dirty="0"/>
        </a:p>
      </dgm:t>
    </dgm:pt>
    <dgm:pt modelId="{62CAB145-BA78-4B43-812A-2D6CA4ACD480}" type="parTrans" cxnId="{8C76B117-6E36-4303-9609-9974D7F9FC02}">
      <dgm:prSet/>
      <dgm:spPr/>
      <dgm:t>
        <a:bodyPr/>
        <a:lstStyle/>
        <a:p>
          <a:endParaRPr lang="hr-HR"/>
        </a:p>
      </dgm:t>
    </dgm:pt>
    <dgm:pt modelId="{FF7CD08D-932A-432C-B733-72979807237F}" type="sibTrans" cxnId="{8C76B117-6E36-4303-9609-9974D7F9FC02}">
      <dgm:prSet/>
      <dgm:spPr/>
      <dgm:t>
        <a:bodyPr/>
        <a:lstStyle/>
        <a:p>
          <a:endParaRPr lang="hr-HR"/>
        </a:p>
      </dgm:t>
    </dgm:pt>
    <dgm:pt modelId="{FC63C183-39CE-440C-B347-F528D09F6D87}">
      <dgm:prSet phldrT="[Text]"/>
      <dgm:spPr/>
      <dgm:t>
        <a:bodyPr/>
        <a:lstStyle/>
        <a:p>
          <a:r>
            <a:rPr lang="hr-HR" dirty="0" smtClean="0"/>
            <a:t>Seanse s djecom traju 45 do 60 min, uključujući 4 do 6 djece u grupi</a:t>
          </a:r>
          <a:endParaRPr lang="hr-HR" dirty="0"/>
        </a:p>
      </dgm:t>
    </dgm:pt>
    <dgm:pt modelId="{4A8E90D1-D780-4C47-A50A-C2FF5EC789A5}" type="parTrans" cxnId="{8BF3F149-CE36-484E-AA1C-D0CBEEAA61CC}">
      <dgm:prSet/>
      <dgm:spPr/>
      <dgm:t>
        <a:bodyPr/>
        <a:lstStyle/>
        <a:p>
          <a:endParaRPr lang="hr-HR"/>
        </a:p>
      </dgm:t>
    </dgm:pt>
    <dgm:pt modelId="{FE579B0D-AEA0-437F-B604-2403DE0CBF3B}" type="sibTrans" cxnId="{8BF3F149-CE36-484E-AA1C-D0CBEEAA61CC}">
      <dgm:prSet/>
      <dgm:spPr/>
      <dgm:t>
        <a:bodyPr/>
        <a:lstStyle/>
        <a:p>
          <a:endParaRPr lang="hr-HR"/>
        </a:p>
      </dgm:t>
    </dgm:pt>
    <dgm:pt modelId="{773E09F9-E79E-42F9-9D04-59F66BBD2A9F}">
      <dgm:prSet phldrT="[Text]"/>
      <dgm:spPr/>
      <dgm:t>
        <a:bodyPr/>
        <a:lstStyle/>
        <a:p>
          <a:r>
            <a:rPr lang="hr-HR" dirty="0" smtClean="0"/>
            <a:t>Seanse s roditeljima mogu trajati do 90 min, a mogu uključivati do 12 roditelja</a:t>
          </a:r>
        </a:p>
      </dgm:t>
    </dgm:pt>
    <dgm:pt modelId="{16BCE447-3068-42B3-8638-A0EFB013A88D}" type="parTrans" cxnId="{9FB1A6AD-3830-49FE-8FEB-49763DB58370}">
      <dgm:prSet/>
      <dgm:spPr/>
      <dgm:t>
        <a:bodyPr/>
        <a:lstStyle/>
        <a:p>
          <a:endParaRPr lang="hr-HR"/>
        </a:p>
      </dgm:t>
    </dgm:pt>
    <dgm:pt modelId="{1D1F3AE3-032E-43C6-944A-2002260A71D2}" type="sibTrans" cxnId="{9FB1A6AD-3830-49FE-8FEB-49763DB58370}">
      <dgm:prSet/>
      <dgm:spPr/>
      <dgm:t>
        <a:bodyPr/>
        <a:lstStyle/>
        <a:p>
          <a:endParaRPr lang="hr-HR"/>
        </a:p>
      </dgm:t>
    </dgm:pt>
    <dgm:pt modelId="{366B267A-E1D3-4F19-BE6A-A16568D9BA8F}">
      <dgm:prSet/>
      <dgm:spPr/>
      <dgm:t>
        <a:bodyPr/>
        <a:lstStyle/>
        <a:p>
          <a:r>
            <a:rPr lang="hr-HR" dirty="0" smtClean="0"/>
            <a:t>Seanse su visoko strukturirane, s jasnim ciljevima i vježbama za svaku seansu</a:t>
          </a:r>
          <a:endParaRPr lang="hr-HR" dirty="0"/>
        </a:p>
      </dgm:t>
    </dgm:pt>
    <dgm:pt modelId="{D8CFF775-45BA-45E7-B789-0D04C7A3C9A5}" type="parTrans" cxnId="{9D5144BD-EEC5-47DA-AB14-E8A7C7BA72C6}">
      <dgm:prSet/>
      <dgm:spPr/>
      <dgm:t>
        <a:bodyPr/>
        <a:lstStyle/>
        <a:p>
          <a:endParaRPr lang="hr-HR"/>
        </a:p>
      </dgm:t>
    </dgm:pt>
    <dgm:pt modelId="{D0537399-7AF2-4B25-9A1C-2E0B2ADAE224}" type="sibTrans" cxnId="{9D5144BD-EEC5-47DA-AB14-E8A7C7BA72C6}">
      <dgm:prSet/>
      <dgm:spPr/>
      <dgm:t>
        <a:bodyPr/>
        <a:lstStyle/>
        <a:p>
          <a:endParaRPr lang="hr-HR"/>
        </a:p>
      </dgm:t>
    </dgm:pt>
    <dgm:pt modelId="{FF6A3AC9-C9AA-4F07-BDD8-DECF7E4D64A5}">
      <dgm:prSet/>
      <dgm:spPr/>
      <dgm:t>
        <a:bodyPr/>
        <a:lstStyle/>
        <a:p>
          <a:r>
            <a:rPr lang="hr-HR" dirty="0" smtClean="0"/>
            <a:t>Osim grupnih seansi, svako dijete ima 6 do 8 individualnih polusatnih seansi, jedanput mjesečno</a:t>
          </a:r>
          <a:endParaRPr lang="hr-HR" dirty="0"/>
        </a:p>
      </dgm:t>
    </dgm:pt>
    <dgm:pt modelId="{0D97C2CB-DC82-4250-B2A5-7DC5E60FEA77}" type="parTrans" cxnId="{A933937F-A3B7-4271-BA53-9D0B8252DF99}">
      <dgm:prSet/>
      <dgm:spPr/>
      <dgm:t>
        <a:bodyPr/>
        <a:lstStyle/>
        <a:p>
          <a:endParaRPr lang="hr-HR"/>
        </a:p>
      </dgm:t>
    </dgm:pt>
    <dgm:pt modelId="{A08189A0-8918-498B-B308-89E32E800757}" type="sibTrans" cxnId="{A933937F-A3B7-4271-BA53-9D0B8252DF99}">
      <dgm:prSet/>
      <dgm:spPr/>
      <dgm:t>
        <a:bodyPr/>
        <a:lstStyle/>
        <a:p>
          <a:endParaRPr lang="hr-HR"/>
        </a:p>
      </dgm:t>
    </dgm:pt>
    <dgm:pt modelId="{000F3D3B-405B-471C-AABD-7957B15C381B}" type="pres">
      <dgm:prSet presAssocID="{3C1DACF3-93C8-4364-908D-BFB8398B6EF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2FB77DC0-6735-4029-98AA-B1C82B845531}" type="pres">
      <dgm:prSet presAssocID="{808ACF8E-C68A-4ECE-BAA4-507B69845A54}" presName="thickLine" presStyleLbl="alignNode1" presStyleIdx="0" presStyleCnt="1"/>
      <dgm:spPr/>
    </dgm:pt>
    <dgm:pt modelId="{39A4C77C-BB0D-4DAD-8DCB-DF96A2936C46}" type="pres">
      <dgm:prSet presAssocID="{808ACF8E-C68A-4ECE-BAA4-507B69845A54}" presName="horz1" presStyleCnt="0"/>
      <dgm:spPr/>
    </dgm:pt>
    <dgm:pt modelId="{B96D7111-AFB2-47F7-ABDC-B625E1A0E8F5}" type="pres">
      <dgm:prSet presAssocID="{808ACF8E-C68A-4ECE-BAA4-507B69845A54}" presName="tx1" presStyleLbl="revTx" presStyleIdx="0" presStyleCnt="6"/>
      <dgm:spPr/>
      <dgm:t>
        <a:bodyPr/>
        <a:lstStyle/>
        <a:p>
          <a:endParaRPr lang="hr-HR"/>
        </a:p>
      </dgm:t>
    </dgm:pt>
    <dgm:pt modelId="{0A93E28F-D9A7-4CB7-9068-3866251CF6D2}" type="pres">
      <dgm:prSet presAssocID="{808ACF8E-C68A-4ECE-BAA4-507B69845A54}" presName="vert1" presStyleCnt="0"/>
      <dgm:spPr/>
    </dgm:pt>
    <dgm:pt modelId="{8C43A27B-3DFB-4AA8-92C7-89637B21FCBD}" type="pres">
      <dgm:prSet presAssocID="{2E1BD6E8-A8F1-408C-A8CB-BD27632DC7C8}" presName="vertSpace2a" presStyleCnt="0"/>
      <dgm:spPr/>
    </dgm:pt>
    <dgm:pt modelId="{9B934262-5E0F-40FA-A266-D80C34CE52E8}" type="pres">
      <dgm:prSet presAssocID="{2E1BD6E8-A8F1-408C-A8CB-BD27632DC7C8}" presName="horz2" presStyleCnt="0"/>
      <dgm:spPr/>
    </dgm:pt>
    <dgm:pt modelId="{A9EA9BC6-1A00-4A79-BBA2-B036169DFC86}" type="pres">
      <dgm:prSet presAssocID="{2E1BD6E8-A8F1-408C-A8CB-BD27632DC7C8}" presName="horzSpace2" presStyleCnt="0"/>
      <dgm:spPr/>
    </dgm:pt>
    <dgm:pt modelId="{F1C552F4-A207-4D25-B48A-FDE95E2C0F20}" type="pres">
      <dgm:prSet presAssocID="{2E1BD6E8-A8F1-408C-A8CB-BD27632DC7C8}" presName="tx2" presStyleLbl="revTx" presStyleIdx="1" presStyleCnt="6"/>
      <dgm:spPr/>
      <dgm:t>
        <a:bodyPr/>
        <a:lstStyle/>
        <a:p>
          <a:endParaRPr lang="hr-HR"/>
        </a:p>
      </dgm:t>
    </dgm:pt>
    <dgm:pt modelId="{051FEED5-2906-4A1F-8790-B00B46A8664E}" type="pres">
      <dgm:prSet presAssocID="{2E1BD6E8-A8F1-408C-A8CB-BD27632DC7C8}" presName="vert2" presStyleCnt="0"/>
      <dgm:spPr/>
    </dgm:pt>
    <dgm:pt modelId="{73D61AC8-08AA-4C63-93D3-736ECC5B8E83}" type="pres">
      <dgm:prSet presAssocID="{2E1BD6E8-A8F1-408C-A8CB-BD27632DC7C8}" presName="thinLine2b" presStyleLbl="callout" presStyleIdx="0" presStyleCnt="5"/>
      <dgm:spPr/>
    </dgm:pt>
    <dgm:pt modelId="{36296F7E-4B58-46AB-B854-E79ACCEEB386}" type="pres">
      <dgm:prSet presAssocID="{2E1BD6E8-A8F1-408C-A8CB-BD27632DC7C8}" presName="vertSpace2b" presStyleCnt="0"/>
      <dgm:spPr/>
    </dgm:pt>
    <dgm:pt modelId="{924C94FB-3EFC-4065-8D3F-A6A3B4A4A3C5}" type="pres">
      <dgm:prSet presAssocID="{FC63C183-39CE-440C-B347-F528D09F6D87}" presName="horz2" presStyleCnt="0"/>
      <dgm:spPr/>
    </dgm:pt>
    <dgm:pt modelId="{F3B7B93F-22C3-4102-8B4F-BFDAD2BF05EA}" type="pres">
      <dgm:prSet presAssocID="{FC63C183-39CE-440C-B347-F528D09F6D87}" presName="horzSpace2" presStyleCnt="0"/>
      <dgm:spPr/>
    </dgm:pt>
    <dgm:pt modelId="{A01AC1B9-210D-4BCC-84D3-6F487B2DADFA}" type="pres">
      <dgm:prSet presAssocID="{FC63C183-39CE-440C-B347-F528D09F6D87}" presName="tx2" presStyleLbl="revTx" presStyleIdx="2" presStyleCnt="6"/>
      <dgm:spPr/>
      <dgm:t>
        <a:bodyPr/>
        <a:lstStyle/>
        <a:p>
          <a:endParaRPr lang="hr-HR"/>
        </a:p>
      </dgm:t>
    </dgm:pt>
    <dgm:pt modelId="{03A08F09-0758-4414-AE43-BB10A464B61A}" type="pres">
      <dgm:prSet presAssocID="{FC63C183-39CE-440C-B347-F528D09F6D87}" presName="vert2" presStyleCnt="0"/>
      <dgm:spPr/>
    </dgm:pt>
    <dgm:pt modelId="{EB837411-773C-4632-81D9-F06A2DF9753C}" type="pres">
      <dgm:prSet presAssocID="{FC63C183-39CE-440C-B347-F528D09F6D87}" presName="thinLine2b" presStyleLbl="callout" presStyleIdx="1" presStyleCnt="5"/>
      <dgm:spPr/>
    </dgm:pt>
    <dgm:pt modelId="{3E5A844A-F8C8-4B02-889D-B7B58B64CAE7}" type="pres">
      <dgm:prSet presAssocID="{FC63C183-39CE-440C-B347-F528D09F6D87}" presName="vertSpace2b" presStyleCnt="0"/>
      <dgm:spPr/>
    </dgm:pt>
    <dgm:pt modelId="{7944BA85-0EB5-4B1B-98E4-624B5E46BDE2}" type="pres">
      <dgm:prSet presAssocID="{773E09F9-E79E-42F9-9D04-59F66BBD2A9F}" presName="horz2" presStyleCnt="0"/>
      <dgm:spPr/>
    </dgm:pt>
    <dgm:pt modelId="{7A64C19A-90DA-47FC-BB5E-3F90A4EDA043}" type="pres">
      <dgm:prSet presAssocID="{773E09F9-E79E-42F9-9D04-59F66BBD2A9F}" presName="horzSpace2" presStyleCnt="0"/>
      <dgm:spPr/>
    </dgm:pt>
    <dgm:pt modelId="{BEA68E13-B5C7-4339-9A56-C957563D8AAA}" type="pres">
      <dgm:prSet presAssocID="{773E09F9-E79E-42F9-9D04-59F66BBD2A9F}" presName="tx2" presStyleLbl="revTx" presStyleIdx="3" presStyleCnt="6"/>
      <dgm:spPr/>
      <dgm:t>
        <a:bodyPr/>
        <a:lstStyle/>
        <a:p>
          <a:endParaRPr lang="hr-HR"/>
        </a:p>
      </dgm:t>
    </dgm:pt>
    <dgm:pt modelId="{00FD9CF2-2976-4B33-988A-26259CED1569}" type="pres">
      <dgm:prSet presAssocID="{773E09F9-E79E-42F9-9D04-59F66BBD2A9F}" presName="vert2" presStyleCnt="0"/>
      <dgm:spPr/>
    </dgm:pt>
    <dgm:pt modelId="{4ABBB167-36E1-480C-B856-BFC32E6FA211}" type="pres">
      <dgm:prSet presAssocID="{773E09F9-E79E-42F9-9D04-59F66BBD2A9F}" presName="thinLine2b" presStyleLbl="callout" presStyleIdx="2" presStyleCnt="5"/>
      <dgm:spPr/>
    </dgm:pt>
    <dgm:pt modelId="{D4EEE96B-8BD0-45CC-8C11-322F867F6E51}" type="pres">
      <dgm:prSet presAssocID="{773E09F9-E79E-42F9-9D04-59F66BBD2A9F}" presName="vertSpace2b" presStyleCnt="0"/>
      <dgm:spPr/>
    </dgm:pt>
    <dgm:pt modelId="{137755D4-28CD-4DC8-962F-833D51AAFED0}" type="pres">
      <dgm:prSet presAssocID="{366B267A-E1D3-4F19-BE6A-A16568D9BA8F}" presName="horz2" presStyleCnt="0"/>
      <dgm:spPr/>
    </dgm:pt>
    <dgm:pt modelId="{22C41D88-8C43-4AE6-9365-70BFE99EA013}" type="pres">
      <dgm:prSet presAssocID="{366B267A-E1D3-4F19-BE6A-A16568D9BA8F}" presName="horzSpace2" presStyleCnt="0"/>
      <dgm:spPr/>
    </dgm:pt>
    <dgm:pt modelId="{67FA45E7-9F4F-4650-8A48-BF532906CB63}" type="pres">
      <dgm:prSet presAssocID="{366B267A-E1D3-4F19-BE6A-A16568D9BA8F}" presName="tx2" presStyleLbl="revTx" presStyleIdx="4" presStyleCnt="6"/>
      <dgm:spPr/>
      <dgm:t>
        <a:bodyPr/>
        <a:lstStyle/>
        <a:p>
          <a:endParaRPr lang="hr-HR"/>
        </a:p>
      </dgm:t>
    </dgm:pt>
    <dgm:pt modelId="{CC5044A4-98D4-4293-95C9-543F9A510A57}" type="pres">
      <dgm:prSet presAssocID="{366B267A-E1D3-4F19-BE6A-A16568D9BA8F}" presName="vert2" presStyleCnt="0"/>
      <dgm:spPr/>
    </dgm:pt>
    <dgm:pt modelId="{BDA02107-6DE3-4ECA-8A29-16FF0FE0B7E0}" type="pres">
      <dgm:prSet presAssocID="{366B267A-E1D3-4F19-BE6A-A16568D9BA8F}" presName="thinLine2b" presStyleLbl="callout" presStyleIdx="3" presStyleCnt="5"/>
      <dgm:spPr/>
    </dgm:pt>
    <dgm:pt modelId="{1BAC152C-8AD7-472B-A267-EC626CC981DF}" type="pres">
      <dgm:prSet presAssocID="{366B267A-E1D3-4F19-BE6A-A16568D9BA8F}" presName="vertSpace2b" presStyleCnt="0"/>
      <dgm:spPr/>
    </dgm:pt>
    <dgm:pt modelId="{D6BA7C43-B7F8-4E39-BBAC-8036CEC3DF04}" type="pres">
      <dgm:prSet presAssocID="{FF6A3AC9-C9AA-4F07-BDD8-DECF7E4D64A5}" presName="horz2" presStyleCnt="0"/>
      <dgm:spPr/>
    </dgm:pt>
    <dgm:pt modelId="{CEA47CA9-97F8-43EF-A729-EE37869DCB86}" type="pres">
      <dgm:prSet presAssocID="{FF6A3AC9-C9AA-4F07-BDD8-DECF7E4D64A5}" presName="horzSpace2" presStyleCnt="0"/>
      <dgm:spPr/>
    </dgm:pt>
    <dgm:pt modelId="{2692DDBA-6D40-4169-A9D8-B80F4B85A4E1}" type="pres">
      <dgm:prSet presAssocID="{FF6A3AC9-C9AA-4F07-BDD8-DECF7E4D64A5}" presName="tx2" presStyleLbl="revTx" presStyleIdx="5" presStyleCnt="6"/>
      <dgm:spPr/>
      <dgm:t>
        <a:bodyPr/>
        <a:lstStyle/>
        <a:p>
          <a:endParaRPr lang="hr-HR"/>
        </a:p>
      </dgm:t>
    </dgm:pt>
    <dgm:pt modelId="{B7966554-0BB9-4B9E-96D3-0419B956BDC7}" type="pres">
      <dgm:prSet presAssocID="{FF6A3AC9-C9AA-4F07-BDD8-DECF7E4D64A5}" presName="vert2" presStyleCnt="0"/>
      <dgm:spPr/>
    </dgm:pt>
    <dgm:pt modelId="{8C2C2B96-89A8-45A9-A677-F51EDF37E5F2}" type="pres">
      <dgm:prSet presAssocID="{FF6A3AC9-C9AA-4F07-BDD8-DECF7E4D64A5}" presName="thinLine2b" presStyleLbl="callout" presStyleIdx="4" presStyleCnt="5"/>
      <dgm:spPr/>
    </dgm:pt>
    <dgm:pt modelId="{03113424-5D3F-4947-A644-217C1AA74B39}" type="pres">
      <dgm:prSet presAssocID="{FF6A3AC9-C9AA-4F07-BDD8-DECF7E4D64A5}" presName="vertSpace2b" presStyleCnt="0"/>
      <dgm:spPr/>
    </dgm:pt>
  </dgm:ptLst>
  <dgm:cxnLst>
    <dgm:cxn modelId="{A933937F-A3B7-4271-BA53-9D0B8252DF99}" srcId="{808ACF8E-C68A-4ECE-BAA4-507B69845A54}" destId="{FF6A3AC9-C9AA-4F07-BDD8-DECF7E4D64A5}" srcOrd="4" destOrd="0" parTransId="{0D97C2CB-DC82-4250-B2A5-7DC5E60FEA77}" sibTransId="{A08189A0-8918-498B-B308-89E32E800757}"/>
    <dgm:cxn modelId="{0F881143-B8F2-4C3B-88DF-3D5D33C3CDEF}" type="presOf" srcId="{FF6A3AC9-C9AA-4F07-BDD8-DECF7E4D64A5}" destId="{2692DDBA-6D40-4169-A9D8-B80F4B85A4E1}" srcOrd="0" destOrd="0" presId="urn:microsoft.com/office/officeart/2008/layout/LinedList"/>
    <dgm:cxn modelId="{23886B4F-363B-4CE7-9634-CFFB78C3D026}" type="presOf" srcId="{2E1BD6E8-A8F1-408C-A8CB-BD27632DC7C8}" destId="{F1C552F4-A207-4D25-B48A-FDE95E2C0F20}" srcOrd="0" destOrd="0" presId="urn:microsoft.com/office/officeart/2008/layout/LinedList"/>
    <dgm:cxn modelId="{9FB1A6AD-3830-49FE-8FEB-49763DB58370}" srcId="{808ACF8E-C68A-4ECE-BAA4-507B69845A54}" destId="{773E09F9-E79E-42F9-9D04-59F66BBD2A9F}" srcOrd="2" destOrd="0" parTransId="{16BCE447-3068-42B3-8638-A0EFB013A88D}" sibTransId="{1D1F3AE3-032E-43C6-944A-2002260A71D2}"/>
    <dgm:cxn modelId="{917A8E3A-D5C8-40EE-B3E2-C0DCC1480BED}" type="presOf" srcId="{773E09F9-E79E-42F9-9D04-59F66BBD2A9F}" destId="{BEA68E13-B5C7-4339-9A56-C957563D8AAA}" srcOrd="0" destOrd="0" presId="urn:microsoft.com/office/officeart/2008/layout/LinedList"/>
    <dgm:cxn modelId="{745D9F24-7761-438B-A10E-F70545688E4E}" type="presOf" srcId="{FC63C183-39CE-440C-B347-F528D09F6D87}" destId="{A01AC1B9-210D-4BCC-84D3-6F487B2DADFA}" srcOrd="0" destOrd="0" presId="urn:microsoft.com/office/officeart/2008/layout/LinedList"/>
    <dgm:cxn modelId="{9D5144BD-EEC5-47DA-AB14-E8A7C7BA72C6}" srcId="{808ACF8E-C68A-4ECE-BAA4-507B69845A54}" destId="{366B267A-E1D3-4F19-BE6A-A16568D9BA8F}" srcOrd="3" destOrd="0" parTransId="{D8CFF775-45BA-45E7-B789-0D04C7A3C9A5}" sibTransId="{D0537399-7AF2-4B25-9A1C-2E0B2ADAE224}"/>
    <dgm:cxn modelId="{EEF866CE-CC4F-448C-BD8F-679D11F5F368}" srcId="{3C1DACF3-93C8-4364-908D-BFB8398B6EF1}" destId="{808ACF8E-C68A-4ECE-BAA4-507B69845A54}" srcOrd="0" destOrd="0" parTransId="{87CF4829-CA92-461F-BBCA-51E0C49D7AEF}" sibTransId="{89EB077F-E8A5-4285-BACE-6F94EF26FCD7}"/>
    <dgm:cxn modelId="{3742F7F2-D48D-4561-86F1-D08814BE9EC8}" type="presOf" srcId="{808ACF8E-C68A-4ECE-BAA4-507B69845A54}" destId="{B96D7111-AFB2-47F7-ABDC-B625E1A0E8F5}" srcOrd="0" destOrd="0" presId="urn:microsoft.com/office/officeart/2008/layout/LinedList"/>
    <dgm:cxn modelId="{8BF3F149-CE36-484E-AA1C-D0CBEEAA61CC}" srcId="{808ACF8E-C68A-4ECE-BAA4-507B69845A54}" destId="{FC63C183-39CE-440C-B347-F528D09F6D87}" srcOrd="1" destOrd="0" parTransId="{4A8E90D1-D780-4C47-A50A-C2FF5EC789A5}" sibTransId="{FE579B0D-AEA0-437F-B604-2403DE0CBF3B}"/>
    <dgm:cxn modelId="{8C76B117-6E36-4303-9609-9974D7F9FC02}" srcId="{808ACF8E-C68A-4ECE-BAA4-507B69845A54}" destId="{2E1BD6E8-A8F1-408C-A8CB-BD27632DC7C8}" srcOrd="0" destOrd="0" parTransId="{62CAB145-BA78-4B43-812A-2D6CA4ACD480}" sibTransId="{FF7CD08D-932A-432C-B733-72979807237F}"/>
    <dgm:cxn modelId="{31875387-408B-49B3-8576-0EABA3A79B5A}" type="presOf" srcId="{366B267A-E1D3-4F19-BE6A-A16568D9BA8F}" destId="{67FA45E7-9F4F-4650-8A48-BF532906CB63}" srcOrd="0" destOrd="0" presId="urn:microsoft.com/office/officeart/2008/layout/LinedList"/>
    <dgm:cxn modelId="{E4ECBCCB-E103-4B44-871D-1F929614C1B3}" type="presOf" srcId="{3C1DACF3-93C8-4364-908D-BFB8398B6EF1}" destId="{000F3D3B-405B-471C-AABD-7957B15C381B}" srcOrd="0" destOrd="0" presId="urn:microsoft.com/office/officeart/2008/layout/LinedList"/>
    <dgm:cxn modelId="{AD552DAF-12F4-4714-951B-337DCBEB862C}" type="presParOf" srcId="{000F3D3B-405B-471C-AABD-7957B15C381B}" destId="{2FB77DC0-6735-4029-98AA-B1C82B845531}" srcOrd="0" destOrd="0" presId="urn:microsoft.com/office/officeart/2008/layout/LinedList"/>
    <dgm:cxn modelId="{493DBF24-DF6B-4B93-A4ED-F0416C4598F3}" type="presParOf" srcId="{000F3D3B-405B-471C-AABD-7957B15C381B}" destId="{39A4C77C-BB0D-4DAD-8DCB-DF96A2936C46}" srcOrd="1" destOrd="0" presId="urn:microsoft.com/office/officeart/2008/layout/LinedList"/>
    <dgm:cxn modelId="{5BD7A6A0-5193-49AA-988E-B7CCE843032E}" type="presParOf" srcId="{39A4C77C-BB0D-4DAD-8DCB-DF96A2936C46}" destId="{B96D7111-AFB2-47F7-ABDC-B625E1A0E8F5}" srcOrd="0" destOrd="0" presId="urn:microsoft.com/office/officeart/2008/layout/LinedList"/>
    <dgm:cxn modelId="{A868FE2C-E0A5-414A-9826-BD11C51E9C7F}" type="presParOf" srcId="{39A4C77C-BB0D-4DAD-8DCB-DF96A2936C46}" destId="{0A93E28F-D9A7-4CB7-9068-3866251CF6D2}" srcOrd="1" destOrd="0" presId="urn:microsoft.com/office/officeart/2008/layout/LinedList"/>
    <dgm:cxn modelId="{7D77856C-BCCC-48BC-A3D1-73AD9403B6A9}" type="presParOf" srcId="{0A93E28F-D9A7-4CB7-9068-3866251CF6D2}" destId="{8C43A27B-3DFB-4AA8-92C7-89637B21FCBD}" srcOrd="0" destOrd="0" presId="urn:microsoft.com/office/officeart/2008/layout/LinedList"/>
    <dgm:cxn modelId="{1A8F5F21-69D0-4266-A52D-AD498D2E2CD1}" type="presParOf" srcId="{0A93E28F-D9A7-4CB7-9068-3866251CF6D2}" destId="{9B934262-5E0F-40FA-A266-D80C34CE52E8}" srcOrd="1" destOrd="0" presId="urn:microsoft.com/office/officeart/2008/layout/LinedList"/>
    <dgm:cxn modelId="{B2A7A43D-59D9-487B-8701-C09E6B3F69F7}" type="presParOf" srcId="{9B934262-5E0F-40FA-A266-D80C34CE52E8}" destId="{A9EA9BC6-1A00-4A79-BBA2-B036169DFC86}" srcOrd="0" destOrd="0" presId="urn:microsoft.com/office/officeart/2008/layout/LinedList"/>
    <dgm:cxn modelId="{D086A458-1D84-45D3-AB89-707FFD3E4E3C}" type="presParOf" srcId="{9B934262-5E0F-40FA-A266-D80C34CE52E8}" destId="{F1C552F4-A207-4D25-B48A-FDE95E2C0F20}" srcOrd="1" destOrd="0" presId="urn:microsoft.com/office/officeart/2008/layout/LinedList"/>
    <dgm:cxn modelId="{D09FEE3B-E3F3-4103-A010-92CD31A9DABC}" type="presParOf" srcId="{9B934262-5E0F-40FA-A266-D80C34CE52E8}" destId="{051FEED5-2906-4A1F-8790-B00B46A8664E}" srcOrd="2" destOrd="0" presId="urn:microsoft.com/office/officeart/2008/layout/LinedList"/>
    <dgm:cxn modelId="{C6A284C2-D12E-491B-8509-6A323E662C2E}" type="presParOf" srcId="{0A93E28F-D9A7-4CB7-9068-3866251CF6D2}" destId="{73D61AC8-08AA-4C63-93D3-736ECC5B8E83}" srcOrd="2" destOrd="0" presId="urn:microsoft.com/office/officeart/2008/layout/LinedList"/>
    <dgm:cxn modelId="{51086EF1-D20A-4737-948D-54D075511025}" type="presParOf" srcId="{0A93E28F-D9A7-4CB7-9068-3866251CF6D2}" destId="{36296F7E-4B58-46AB-B854-E79ACCEEB386}" srcOrd="3" destOrd="0" presId="urn:microsoft.com/office/officeart/2008/layout/LinedList"/>
    <dgm:cxn modelId="{304ABD31-C469-4C1F-8503-3D3DD936080A}" type="presParOf" srcId="{0A93E28F-D9A7-4CB7-9068-3866251CF6D2}" destId="{924C94FB-3EFC-4065-8D3F-A6A3B4A4A3C5}" srcOrd="4" destOrd="0" presId="urn:microsoft.com/office/officeart/2008/layout/LinedList"/>
    <dgm:cxn modelId="{460CDB59-5C99-41FF-AB7A-7931D51A3738}" type="presParOf" srcId="{924C94FB-3EFC-4065-8D3F-A6A3B4A4A3C5}" destId="{F3B7B93F-22C3-4102-8B4F-BFDAD2BF05EA}" srcOrd="0" destOrd="0" presId="urn:microsoft.com/office/officeart/2008/layout/LinedList"/>
    <dgm:cxn modelId="{AC190F6B-DA3E-4804-826B-7B2EF74A987D}" type="presParOf" srcId="{924C94FB-3EFC-4065-8D3F-A6A3B4A4A3C5}" destId="{A01AC1B9-210D-4BCC-84D3-6F487B2DADFA}" srcOrd="1" destOrd="0" presId="urn:microsoft.com/office/officeart/2008/layout/LinedList"/>
    <dgm:cxn modelId="{AC465FC0-269F-4E13-B9B7-84139312DA2A}" type="presParOf" srcId="{924C94FB-3EFC-4065-8D3F-A6A3B4A4A3C5}" destId="{03A08F09-0758-4414-AE43-BB10A464B61A}" srcOrd="2" destOrd="0" presId="urn:microsoft.com/office/officeart/2008/layout/LinedList"/>
    <dgm:cxn modelId="{715A9D5A-4AB4-42B6-AB2B-9A07082659A1}" type="presParOf" srcId="{0A93E28F-D9A7-4CB7-9068-3866251CF6D2}" destId="{EB837411-773C-4632-81D9-F06A2DF9753C}" srcOrd="5" destOrd="0" presId="urn:microsoft.com/office/officeart/2008/layout/LinedList"/>
    <dgm:cxn modelId="{D7DA2D6A-F0BB-4413-9113-FCD9FAF83688}" type="presParOf" srcId="{0A93E28F-D9A7-4CB7-9068-3866251CF6D2}" destId="{3E5A844A-F8C8-4B02-889D-B7B58B64CAE7}" srcOrd="6" destOrd="0" presId="urn:microsoft.com/office/officeart/2008/layout/LinedList"/>
    <dgm:cxn modelId="{FAB9E22C-198A-462C-81FD-25D8172A68B3}" type="presParOf" srcId="{0A93E28F-D9A7-4CB7-9068-3866251CF6D2}" destId="{7944BA85-0EB5-4B1B-98E4-624B5E46BDE2}" srcOrd="7" destOrd="0" presId="urn:microsoft.com/office/officeart/2008/layout/LinedList"/>
    <dgm:cxn modelId="{9A73B272-06B0-4DD0-A292-F568E8BE4A1C}" type="presParOf" srcId="{7944BA85-0EB5-4B1B-98E4-624B5E46BDE2}" destId="{7A64C19A-90DA-47FC-BB5E-3F90A4EDA043}" srcOrd="0" destOrd="0" presId="urn:microsoft.com/office/officeart/2008/layout/LinedList"/>
    <dgm:cxn modelId="{A4E92DFF-38E6-4C93-BD6E-5F322F3E21C1}" type="presParOf" srcId="{7944BA85-0EB5-4B1B-98E4-624B5E46BDE2}" destId="{BEA68E13-B5C7-4339-9A56-C957563D8AAA}" srcOrd="1" destOrd="0" presId="urn:microsoft.com/office/officeart/2008/layout/LinedList"/>
    <dgm:cxn modelId="{F8838257-C64D-44BA-8AAE-65D16ED8F17A}" type="presParOf" srcId="{7944BA85-0EB5-4B1B-98E4-624B5E46BDE2}" destId="{00FD9CF2-2976-4B33-988A-26259CED1569}" srcOrd="2" destOrd="0" presId="urn:microsoft.com/office/officeart/2008/layout/LinedList"/>
    <dgm:cxn modelId="{3AC3C5F7-C7E4-4F75-8CDA-AC9DFC88EF6A}" type="presParOf" srcId="{0A93E28F-D9A7-4CB7-9068-3866251CF6D2}" destId="{4ABBB167-36E1-480C-B856-BFC32E6FA211}" srcOrd="8" destOrd="0" presId="urn:microsoft.com/office/officeart/2008/layout/LinedList"/>
    <dgm:cxn modelId="{EE8228A2-6B29-49A2-930F-C22B87C00BC7}" type="presParOf" srcId="{0A93E28F-D9A7-4CB7-9068-3866251CF6D2}" destId="{D4EEE96B-8BD0-45CC-8C11-322F867F6E51}" srcOrd="9" destOrd="0" presId="urn:microsoft.com/office/officeart/2008/layout/LinedList"/>
    <dgm:cxn modelId="{9EC78E35-8347-4C2B-BB93-0DF88BF442DA}" type="presParOf" srcId="{0A93E28F-D9A7-4CB7-9068-3866251CF6D2}" destId="{137755D4-28CD-4DC8-962F-833D51AAFED0}" srcOrd="10" destOrd="0" presId="urn:microsoft.com/office/officeart/2008/layout/LinedList"/>
    <dgm:cxn modelId="{0EFD907B-EEA3-43D9-AFE0-FC32D2DDA44F}" type="presParOf" srcId="{137755D4-28CD-4DC8-962F-833D51AAFED0}" destId="{22C41D88-8C43-4AE6-9365-70BFE99EA013}" srcOrd="0" destOrd="0" presId="urn:microsoft.com/office/officeart/2008/layout/LinedList"/>
    <dgm:cxn modelId="{FEE9615C-879A-41FC-BE52-A235B651FC57}" type="presParOf" srcId="{137755D4-28CD-4DC8-962F-833D51AAFED0}" destId="{67FA45E7-9F4F-4650-8A48-BF532906CB63}" srcOrd="1" destOrd="0" presId="urn:microsoft.com/office/officeart/2008/layout/LinedList"/>
    <dgm:cxn modelId="{942FAFFC-AAFD-446E-84D7-19A701F7FEEA}" type="presParOf" srcId="{137755D4-28CD-4DC8-962F-833D51AAFED0}" destId="{CC5044A4-98D4-4293-95C9-543F9A510A57}" srcOrd="2" destOrd="0" presId="urn:microsoft.com/office/officeart/2008/layout/LinedList"/>
    <dgm:cxn modelId="{B152023C-F660-4FE7-9202-473D410A08A0}" type="presParOf" srcId="{0A93E28F-D9A7-4CB7-9068-3866251CF6D2}" destId="{BDA02107-6DE3-4ECA-8A29-16FF0FE0B7E0}" srcOrd="11" destOrd="0" presId="urn:microsoft.com/office/officeart/2008/layout/LinedList"/>
    <dgm:cxn modelId="{90CEA24F-5EFB-4472-AEDB-431D1CE98368}" type="presParOf" srcId="{0A93E28F-D9A7-4CB7-9068-3866251CF6D2}" destId="{1BAC152C-8AD7-472B-A267-EC626CC981DF}" srcOrd="12" destOrd="0" presId="urn:microsoft.com/office/officeart/2008/layout/LinedList"/>
    <dgm:cxn modelId="{D72DC316-42E0-4F5C-8B9B-001A9B1025E3}" type="presParOf" srcId="{0A93E28F-D9A7-4CB7-9068-3866251CF6D2}" destId="{D6BA7C43-B7F8-4E39-BBAC-8036CEC3DF04}" srcOrd="13" destOrd="0" presId="urn:microsoft.com/office/officeart/2008/layout/LinedList"/>
    <dgm:cxn modelId="{C410B8C2-4D54-4F28-A6D0-686952B89D8E}" type="presParOf" srcId="{D6BA7C43-B7F8-4E39-BBAC-8036CEC3DF04}" destId="{CEA47CA9-97F8-43EF-A729-EE37869DCB86}" srcOrd="0" destOrd="0" presId="urn:microsoft.com/office/officeart/2008/layout/LinedList"/>
    <dgm:cxn modelId="{345F0622-7375-4962-ABA2-B9795DE35C74}" type="presParOf" srcId="{D6BA7C43-B7F8-4E39-BBAC-8036CEC3DF04}" destId="{2692DDBA-6D40-4169-A9D8-B80F4B85A4E1}" srcOrd="1" destOrd="0" presId="urn:microsoft.com/office/officeart/2008/layout/LinedList"/>
    <dgm:cxn modelId="{3F36CE29-536D-4EAD-A303-D0696B167158}" type="presParOf" srcId="{D6BA7C43-B7F8-4E39-BBAC-8036CEC3DF04}" destId="{B7966554-0BB9-4B9E-96D3-0419B956BDC7}" srcOrd="2" destOrd="0" presId="urn:microsoft.com/office/officeart/2008/layout/LinedList"/>
    <dgm:cxn modelId="{A3DCF19B-B16D-405E-BCC0-287F0C9515E2}" type="presParOf" srcId="{0A93E28F-D9A7-4CB7-9068-3866251CF6D2}" destId="{8C2C2B96-89A8-45A9-A677-F51EDF37E5F2}" srcOrd="14" destOrd="0" presId="urn:microsoft.com/office/officeart/2008/layout/LinedList"/>
    <dgm:cxn modelId="{2B444AB6-DC62-44E9-B0BF-692F5BE7E01F}" type="presParOf" srcId="{0A93E28F-D9A7-4CB7-9068-3866251CF6D2}" destId="{03113424-5D3F-4947-A644-217C1AA74B39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DD95CC0-D90D-4617-A007-B2E77C83FAFA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70125B39-7358-4B6F-992A-2E06A3A464C0}">
      <dgm:prSet phldrT="[Text]"/>
      <dgm:spPr/>
      <dgm:t>
        <a:bodyPr/>
        <a:lstStyle/>
        <a:p>
          <a:r>
            <a:rPr lang="hr-HR" dirty="0" smtClean="0"/>
            <a:t>Rješavanje društvenih problema</a:t>
          </a:r>
          <a:endParaRPr lang="hr-HR" dirty="0"/>
        </a:p>
      </dgm:t>
    </dgm:pt>
    <dgm:pt modelId="{A396A188-164B-47E5-AEA4-AB1BBC627B24}" type="parTrans" cxnId="{20BA7DB5-AD71-4251-BD0C-7D1D8C0763DB}">
      <dgm:prSet/>
      <dgm:spPr/>
      <dgm:t>
        <a:bodyPr/>
        <a:lstStyle/>
        <a:p>
          <a:endParaRPr lang="hr-HR"/>
        </a:p>
      </dgm:t>
    </dgm:pt>
    <dgm:pt modelId="{FAE04852-2A68-4356-8358-FD6A5F833818}" type="sibTrans" cxnId="{20BA7DB5-AD71-4251-BD0C-7D1D8C0763DB}">
      <dgm:prSet/>
      <dgm:spPr/>
      <dgm:t>
        <a:bodyPr/>
        <a:lstStyle/>
        <a:p>
          <a:endParaRPr lang="hr-HR"/>
        </a:p>
      </dgm:t>
    </dgm:pt>
    <dgm:pt modelId="{8E4FC730-5897-4971-9ABB-C7047DFC0B48}">
      <dgm:prSet phldrT="[Text]"/>
      <dgm:spPr/>
      <dgm:t>
        <a:bodyPr/>
        <a:lstStyle/>
        <a:p>
          <a:r>
            <a:rPr lang="hr-HR" dirty="0" smtClean="0"/>
            <a:t>Razvoj organizacijskih i vještina učenja</a:t>
          </a:r>
          <a:endParaRPr lang="hr-HR" dirty="0"/>
        </a:p>
      </dgm:t>
    </dgm:pt>
    <dgm:pt modelId="{D65E3A65-82CF-4981-80AC-2098785302F9}" type="parTrans" cxnId="{5CB8FB13-A9A2-443D-9474-3E35BF8B2E1C}">
      <dgm:prSet/>
      <dgm:spPr/>
      <dgm:t>
        <a:bodyPr/>
        <a:lstStyle/>
        <a:p>
          <a:endParaRPr lang="hr-HR"/>
        </a:p>
      </dgm:t>
    </dgm:pt>
    <dgm:pt modelId="{6FA9F18F-0427-4F05-B3B7-F00DF0F306B2}" type="sibTrans" cxnId="{5CB8FB13-A9A2-443D-9474-3E35BF8B2E1C}">
      <dgm:prSet/>
      <dgm:spPr/>
      <dgm:t>
        <a:bodyPr/>
        <a:lstStyle/>
        <a:p>
          <a:endParaRPr lang="hr-HR"/>
        </a:p>
      </dgm:t>
    </dgm:pt>
    <dgm:pt modelId="{34F8D0A6-F90F-4CCE-8287-1D4407D9D00E}">
      <dgm:prSet phldrT="[Text]"/>
      <dgm:spPr/>
      <dgm:t>
        <a:bodyPr/>
        <a:lstStyle/>
        <a:p>
          <a:r>
            <a:rPr lang="hr-HR" dirty="0" smtClean="0"/>
            <a:t>Postavljanje jasnih ciljeva</a:t>
          </a:r>
          <a:endParaRPr lang="hr-HR" dirty="0"/>
        </a:p>
      </dgm:t>
    </dgm:pt>
    <dgm:pt modelId="{E2A95D1B-0D36-4F76-9114-C2D5C1429DB0}" type="parTrans" cxnId="{5F1AB612-FBE8-438F-8FFB-399EE6122EFE}">
      <dgm:prSet/>
      <dgm:spPr/>
      <dgm:t>
        <a:bodyPr/>
        <a:lstStyle/>
        <a:p>
          <a:endParaRPr lang="hr-HR"/>
        </a:p>
      </dgm:t>
    </dgm:pt>
    <dgm:pt modelId="{17005719-2E21-43ED-A4D7-876E95133B9B}" type="sibTrans" cxnId="{5F1AB612-FBE8-438F-8FFB-399EE6122EFE}">
      <dgm:prSet/>
      <dgm:spPr/>
      <dgm:t>
        <a:bodyPr/>
        <a:lstStyle/>
        <a:p>
          <a:endParaRPr lang="hr-HR"/>
        </a:p>
      </dgm:t>
    </dgm:pt>
    <dgm:pt modelId="{4A72EA13-2080-4748-9B87-B13C512CFA47}">
      <dgm:prSet/>
      <dgm:spPr/>
      <dgm:t>
        <a:bodyPr/>
        <a:lstStyle/>
        <a:p>
          <a:r>
            <a:rPr lang="hr-HR" dirty="0" smtClean="0"/>
            <a:t>Nošenje s pritiskom vršnjaka</a:t>
          </a:r>
          <a:endParaRPr lang="hr-HR" dirty="0"/>
        </a:p>
      </dgm:t>
    </dgm:pt>
    <dgm:pt modelId="{AE67B717-0B8A-434A-8C8F-D690B5765E4F}" type="parTrans" cxnId="{7FD0E588-3169-403C-96DA-51A4B49F3BEC}">
      <dgm:prSet/>
      <dgm:spPr/>
      <dgm:t>
        <a:bodyPr/>
        <a:lstStyle/>
        <a:p>
          <a:endParaRPr lang="hr-HR"/>
        </a:p>
      </dgm:t>
    </dgm:pt>
    <dgm:pt modelId="{AED417A6-8249-4346-B933-7DB998A83C3F}" type="sibTrans" cxnId="{7FD0E588-3169-403C-96DA-51A4B49F3BEC}">
      <dgm:prSet/>
      <dgm:spPr/>
      <dgm:t>
        <a:bodyPr/>
        <a:lstStyle/>
        <a:p>
          <a:endParaRPr lang="hr-HR"/>
        </a:p>
      </dgm:t>
    </dgm:pt>
    <dgm:pt modelId="{143C0EF7-C6D6-41F4-841F-F0A168CE7998}">
      <dgm:prSet/>
      <dgm:spPr/>
      <dgm:t>
        <a:bodyPr/>
        <a:lstStyle/>
        <a:p>
          <a:r>
            <a:rPr lang="hr-HR" smtClean="0"/>
            <a:t>Svijest o vlastitoj pobuđenosti (arousal) i ljutnji</a:t>
          </a:r>
          <a:endParaRPr lang="hr-HR" dirty="0" smtClean="0"/>
        </a:p>
      </dgm:t>
    </dgm:pt>
    <dgm:pt modelId="{752A8159-32D2-4B79-9B9E-D071CA4CF8ED}" type="parTrans" cxnId="{D3DDD8BE-A226-4897-98B1-D3925E1D0E20}">
      <dgm:prSet/>
      <dgm:spPr/>
      <dgm:t>
        <a:bodyPr/>
        <a:lstStyle/>
        <a:p>
          <a:endParaRPr lang="hr-HR"/>
        </a:p>
      </dgm:t>
    </dgm:pt>
    <dgm:pt modelId="{837395E2-4A01-40AE-A2F1-2F9C3038A8B4}" type="sibTrans" cxnId="{D3DDD8BE-A226-4897-98B1-D3925E1D0E20}">
      <dgm:prSet/>
      <dgm:spPr/>
      <dgm:t>
        <a:bodyPr/>
        <a:lstStyle/>
        <a:p>
          <a:endParaRPr lang="hr-HR"/>
        </a:p>
      </dgm:t>
    </dgm:pt>
    <dgm:pt modelId="{74B33FA1-CD92-4073-8BC2-4AF2911C8682}">
      <dgm:prSet/>
      <dgm:spPr/>
      <dgm:t>
        <a:bodyPr/>
        <a:lstStyle/>
        <a:p>
          <a:r>
            <a:rPr lang="hr-HR" smtClean="0"/>
            <a:t>Samoregulacija ljutnje i pobuđenosti</a:t>
          </a:r>
          <a:endParaRPr lang="hr-HR" dirty="0" smtClean="0"/>
        </a:p>
      </dgm:t>
    </dgm:pt>
    <dgm:pt modelId="{6D0759C5-9FF4-4C04-999D-903C0416CA30}" type="parTrans" cxnId="{0501BC61-34B6-44BD-8B21-07CDB6381060}">
      <dgm:prSet/>
      <dgm:spPr/>
      <dgm:t>
        <a:bodyPr/>
        <a:lstStyle/>
        <a:p>
          <a:endParaRPr lang="hr-HR"/>
        </a:p>
      </dgm:t>
    </dgm:pt>
    <dgm:pt modelId="{70471546-641F-45FA-AA88-BCFEDA57BF24}" type="sibTrans" cxnId="{0501BC61-34B6-44BD-8B21-07CDB6381060}">
      <dgm:prSet/>
      <dgm:spPr/>
      <dgm:t>
        <a:bodyPr/>
        <a:lstStyle/>
        <a:p>
          <a:endParaRPr lang="hr-HR"/>
        </a:p>
      </dgm:t>
    </dgm:pt>
    <dgm:pt modelId="{D79E594E-BAFD-4CEC-AF72-9F9733E1C332}" type="pres">
      <dgm:prSet presAssocID="{3DD95CC0-D90D-4617-A007-B2E77C83FAFA}" presName="compositeShape" presStyleCnt="0">
        <dgm:presLayoutVars>
          <dgm:chMax val="7"/>
          <dgm:dir/>
          <dgm:resizeHandles val="exact"/>
        </dgm:presLayoutVars>
      </dgm:prSet>
      <dgm:spPr/>
    </dgm:pt>
    <dgm:pt modelId="{1727C4C4-3568-4138-88CA-812E2ECAAD9A}" type="pres">
      <dgm:prSet presAssocID="{3DD95CC0-D90D-4617-A007-B2E77C83FAFA}" presName="wedge1" presStyleLbl="node1" presStyleIdx="0" presStyleCnt="6" custLinFactNeighborX="-1961" custLinFactNeighborY="5710"/>
      <dgm:spPr/>
      <dgm:t>
        <a:bodyPr/>
        <a:lstStyle/>
        <a:p>
          <a:endParaRPr lang="hr-HR"/>
        </a:p>
      </dgm:t>
    </dgm:pt>
    <dgm:pt modelId="{48AF0684-8A14-47C7-9B67-2428606DC896}" type="pres">
      <dgm:prSet presAssocID="{3DD95CC0-D90D-4617-A007-B2E77C83FAFA}" presName="wedge1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7325A6B-1F6D-4485-9416-A48B0CB91DC9}" type="pres">
      <dgm:prSet presAssocID="{3DD95CC0-D90D-4617-A007-B2E77C83FAFA}" presName="wedge2" presStyleLbl="node1" presStyleIdx="1" presStyleCnt="6"/>
      <dgm:spPr/>
      <dgm:t>
        <a:bodyPr/>
        <a:lstStyle/>
        <a:p>
          <a:endParaRPr lang="hr-HR"/>
        </a:p>
      </dgm:t>
    </dgm:pt>
    <dgm:pt modelId="{F4CA4E2B-FA01-46A5-9DBD-D37B5EF3D03D}" type="pres">
      <dgm:prSet presAssocID="{3DD95CC0-D90D-4617-A007-B2E77C83FAFA}" presName="wedge2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B3F73E-F31C-4103-8B2F-9F9752CA57AB}" type="pres">
      <dgm:prSet presAssocID="{3DD95CC0-D90D-4617-A007-B2E77C83FAFA}" presName="wedge3" presStyleLbl="node1" presStyleIdx="2" presStyleCnt="6"/>
      <dgm:spPr/>
      <dgm:t>
        <a:bodyPr/>
        <a:lstStyle/>
        <a:p>
          <a:endParaRPr lang="hr-HR"/>
        </a:p>
      </dgm:t>
    </dgm:pt>
    <dgm:pt modelId="{E1888DE0-E090-4AD0-88AF-DB3BC4F80199}" type="pres">
      <dgm:prSet presAssocID="{3DD95CC0-D90D-4617-A007-B2E77C83FAFA}" presName="wedge3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AF469910-D9B5-434F-9CD4-5E5683DCBC43}" type="pres">
      <dgm:prSet presAssocID="{3DD95CC0-D90D-4617-A007-B2E77C83FAFA}" presName="wedge4" presStyleLbl="node1" presStyleIdx="3" presStyleCnt="6"/>
      <dgm:spPr/>
      <dgm:t>
        <a:bodyPr/>
        <a:lstStyle/>
        <a:p>
          <a:endParaRPr lang="hr-HR"/>
        </a:p>
      </dgm:t>
    </dgm:pt>
    <dgm:pt modelId="{58345A4B-FD20-4774-9663-A3ABFDE2255C}" type="pres">
      <dgm:prSet presAssocID="{3DD95CC0-D90D-4617-A007-B2E77C83FAFA}" presName="wedge4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79E149D-F72F-4E39-A67B-29840857492E}" type="pres">
      <dgm:prSet presAssocID="{3DD95CC0-D90D-4617-A007-B2E77C83FAFA}" presName="wedge5" presStyleLbl="node1" presStyleIdx="4" presStyleCnt="6"/>
      <dgm:spPr/>
      <dgm:t>
        <a:bodyPr/>
        <a:lstStyle/>
        <a:p>
          <a:endParaRPr lang="hr-HR"/>
        </a:p>
      </dgm:t>
    </dgm:pt>
    <dgm:pt modelId="{F60893B7-EA26-4B0A-83F8-C15CC1089BC2}" type="pres">
      <dgm:prSet presAssocID="{3DD95CC0-D90D-4617-A007-B2E77C83FAFA}" presName="wedge5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52CF943-CE4B-4E1E-8C9A-9F91E0C41D24}" type="pres">
      <dgm:prSet presAssocID="{3DD95CC0-D90D-4617-A007-B2E77C83FAFA}" presName="wedge6" presStyleLbl="node1" presStyleIdx="5" presStyleCnt="6"/>
      <dgm:spPr/>
      <dgm:t>
        <a:bodyPr/>
        <a:lstStyle/>
        <a:p>
          <a:endParaRPr lang="hr-HR"/>
        </a:p>
      </dgm:t>
    </dgm:pt>
    <dgm:pt modelId="{F8F031F1-189D-4A5A-868A-C136385F8895}" type="pres">
      <dgm:prSet presAssocID="{3DD95CC0-D90D-4617-A007-B2E77C83FAFA}" presName="wedge6Tx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B26F69F-87E0-43F8-82BF-C7F0115FB72F}" type="presOf" srcId="{3DD95CC0-D90D-4617-A007-B2E77C83FAFA}" destId="{D79E594E-BAFD-4CEC-AF72-9F9733E1C332}" srcOrd="0" destOrd="0" presId="urn:microsoft.com/office/officeart/2005/8/layout/chart3"/>
    <dgm:cxn modelId="{EF6B66BC-44C7-4400-A9CA-5DA3AF851B09}" type="presOf" srcId="{4A72EA13-2080-4748-9B87-B13C512CFA47}" destId="{E1888DE0-E090-4AD0-88AF-DB3BC4F80199}" srcOrd="1" destOrd="0" presId="urn:microsoft.com/office/officeart/2005/8/layout/chart3"/>
    <dgm:cxn modelId="{38B24389-41FB-4E52-AE3C-951F93D8E473}" type="presOf" srcId="{34F8D0A6-F90F-4CCE-8287-1D4407D9D00E}" destId="{852CF943-CE4B-4E1E-8C9A-9F91E0C41D24}" srcOrd="0" destOrd="0" presId="urn:microsoft.com/office/officeart/2005/8/layout/chart3"/>
    <dgm:cxn modelId="{7FD0E588-3169-403C-96DA-51A4B49F3BEC}" srcId="{3DD95CC0-D90D-4617-A007-B2E77C83FAFA}" destId="{4A72EA13-2080-4748-9B87-B13C512CFA47}" srcOrd="2" destOrd="0" parTransId="{AE67B717-0B8A-434A-8C8F-D690B5765E4F}" sibTransId="{AED417A6-8249-4346-B933-7DB998A83C3F}"/>
    <dgm:cxn modelId="{0BC586E4-AE7A-43E1-AD03-C5892F7EBECA}" type="presOf" srcId="{34F8D0A6-F90F-4CCE-8287-1D4407D9D00E}" destId="{F8F031F1-189D-4A5A-868A-C136385F8895}" srcOrd="1" destOrd="0" presId="urn:microsoft.com/office/officeart/2005/8/layout/chart3"/>
    <dgm:cxn modelId="{07125B0D-DBFF-437F-BDBC-F88A3A3781C2}" type="presOf" srcId="{143C0EF7-C6D6-41F4-841F-F0A168CE7998}" destId="{979E149D-F72F-4E39-A67B-29840857492E}" srcOrd="0" destOrd="0" presId="urn:microsoft.com/office/officeart/2005/8/layout/chart3"/>
    <dgm:cxn modelId="{7EDEF4C8-5F1C-4845-A0DB-1A5BDE9CDB6A}" type="presOf" srcId="{143C0EF7-C6D6-41F4-841F-F0A168CE7998}" destId="{F60893B7-EA26-4B0A-83F8-C15CC1089BC2}" srcOrd="1" destOrd="0" presId="urn:microsoft.com/office/officeart/2005/8/layout/chart3"/>
    <dgm:cxn modelId="{24F2997A-7E2F-49F5-A134-F60824617485}" type="presOf" srcId="{74B33FA1-CD92-4073-8BC2-4AF2911C8682}" destId="{AF469910-D9B5-434F-9CD4-5E5683DCBC43}" srcOrd="0" destOrd="0" presId="urn:microsoft.com/office/officeart/2005/8/layout/chart3"/>
    <dgm:cxn modelId="{92E37584-429C-4EDE-BDD9-0D4D9B05F756}" type="presOf" srcId="{70125B39-7358-4B6F-992A-2E06A3A464C0}" destId="{48AF0684-8A14-47C7-9B67-2428606DC896}" srcOrd="1" destOrd="0" presId="urn:microsoft.com/office/officeart/2005/8/layout/chart3"/>
    <dgm:cxn modelId="{E50A66AC-EF7E-4324-9CE1-8D5DD3AF6B6A}" type="presOf" srcId="{70125B39-7358-4B6F-992A-2E06A3A464C0}" destId="{1727C4C4-3568-4138-88CA-812E2ECAAD9A}" srcOrd="0" destOrd="0" presId="urn:microsoft.com/office/officeart/2005/8/layout/chart3"/>
    <dgm:cxn modelId="{E7E9F002-CD93-41DB-9138-AEE683C2FF47}" type="presOf" srcId="{8E4FC730-5897-4971-9ABB-C7047DFC0B48}" destId="{17325A6B-1F6D-4485-9416-A48B0CB91DC9}" srcOrd="0" destOrd="0" presId="urn:microsoft.com/office/officeart/2005/8/layout/chart3"/>
    <dgm:cxn modelId="{0501BC61-34B6-44BD-8B21-07CDB6381060}" srcId="{3DD95CC0-D90D-4617-A007-B2E77C83FAFA}" destId="{74B33FA1-CD92-4073-8BC2-4AF2911C8682}" srcOrd="3" destOrd="0" parTransId="{6D0759C5-9FF4-4C04-999D-903C0416CA30}" sibTransId="{70471546-641F-45FA-AA88-BCFEDA57BF24}"/>
    <dgm:cxn modelId="{D3DDD8BE-A226-4897-98B1-D3925E1D0E20}" srcId="{3DD95CC0-D90D-4617-A007-B2E77C83FAFA}" destId="{143C0EF7-C6D6-41F4-841F-F0A168CE7998}" srcOrd="4" destOrd="0" parTransId="{752A8159-32D2-4B79-9B9E-D071CA4CF8ED}" sibTransId="{837395E2-4A01-40AE-A2F1-2F9C3038A8B4}"/>
    <dgm:cxn modelId="{5F1AB612-FBE8-438F-8FFB-399EE6122EFE}" srcId="{3DD95CC0-D90D-4617-A007-B2E77C83FAFA}" destId="{34F8D0A6-F90F-4CCE-8287-1D4407D9D00E}" srcOrd="5" destOrd="0" parTransId="{E2A95D1B-0D36-4F76-9114-C2D5C1429DB0}" sibTransId="{17005719-2E21-43ED-A4D7-876E95133B9B}"/>
    <dgm:cxn modelId="{69BD9397-A46D-4BE6-B2BF-5C1755099E66}" type="presOf" srcId="{4A72EA13-2080-4748-9B87-B13C512CFA47}" destId="{94B3F73E-F31C-4103-8B2F-9F9752CA57AB}" srcOrd="0" destOrd="0" presId="urn:microsoft.com/office/officeart/2005/8/layout/chart3"/>
    <dgm:cxn modelId="{20BA7DB5-AD71-4251-BD0C-7D1D8C0763DB}" srcId="{3DD95CC0-D90D-4617-A007-B2E77C83FAFA}" destId="{70125B39-7358-4B6F-992A-2E06A3A464C0}" srcOrd="0" destOrd="0" parTransId="{A396A188-164B-47E5-AEA4-AB1BBC627B24}" sibTransId="{FAE04852-2A68-4356-8358-FD6A5F833818}"/>
    <dgm:cxn modelId="{5CB8FB13-A9A2-443D-9474-3E35BF8B2E1C}" srcId="{3DD95CC0-D90D-4617-A007-B2E77C83FAFA}" destId="{8E4FC730-5897-4971-9ABB-C7047DFC0B48}" srcOrd="1" destOrd="0" parTransId="{D65E3A65-82CF-4981-80AC-2098785302F9}" sibTransId="{6FA9F18F-0427-4F05-B3B7-F00DF0F306B2}"/>
    <dgm:cxn modelId="{5F58B87C-53A5-4740-B95C-32A74D21C1C0}" type="presOf" srcId="{8E4FC730-5897-4971-9ABB-C7047DFC0B48}" destId="{F4CA4E2B-FA01-46A5-9DBD-D37B5EF3D03D}" srcOrd="1" destOrd="0" presId="urn:microsoft.com/office/officeart/2005/8/layout/chart3"/>
    <dgm:cxn modelId="{8C25F09E-5542-4C73-BDCF-EA1B59B35886}" type="presOf" srcId="{74B33FA1-CD92-4073-8BC2-4AF2911C8682}" destId="{58345A4B-FD20-4774-9663-A3ABFDE2255C}" srcOrd="1" destOrd="0" presId="urn:microsoft.com/office/officeart/2005/8/layout/chart3"/>
    <dgm:cxn modelId="{11AB2256-885A-449C-831E-53E4C3F96FBC}" type="presParOf" srcId="{D79E594E-BAFD-4CEC-AF72-9F9733E1C332}" destId="{1727C4C4-3568-4138-88CA-812E2ECAAD9A}" srcOrd="0" destOrd="0" presId="urn:microsoft.com/office/officeart/2005/8/layout/chart3"/>
    <dgm:cxn modelId="{57BEBB80-F311-4CE2-8DB4-BD96F2B610EF}" type="presParOf" srcId="{D79E594E-BAFD-4CEC-AF72-9F9733E1C332}" destId="{48AF0684-8A14-47C7-9B67-2428606DC896}" srcOrd="1" destOrd="0" presId="urn:microsoft.com/office/officeart/2005/8/layout/chart3"/>
    <dgm:cxn modelId="{ECB52544-85ED-423A-BE26-5413580BEC49}" type="presParOf" srcId="{D79E594E-BAFD-4CEC-AF72-9F9733E1C332}" destId="{17325A6B-1F6D-4485-9416-A48B0CB91DC9}" srcOrd="2" destOrd="0" presId="urn:microsoft.com/office/officeart/2005/8/layout/chart3"/>
    <dgm:cxn modelId="{3379276D-AC14-47C6-9D73-75A3D9E32E98}" type="presParOf" srcId="{D79E594E-BAFD-4CEC-AF72-9F9733E1C332}" destId="{F4CA4E2B-FA01-46A5-9DBD-D37B5EF3D03D}" srcOrd="3" destOrd="0" presId="urn:microsoft.com/office/officeart/2005/8/layout/chart3"/>
    <dgm:cxn modelId="{7BC50940-4410-4E62-8225-95C9DFB53764}" type="presParOf" srcId="{D79E594E-BAFD-4CEC-AF72-9F9733E1C332}" destId="{94B3F73E-F31C-4103-8B2F-9F9752CA57AB}" srcOrd="4" destOrd="0" presId="urn:microsoft.com/office/officeart/2005/8/layout/chart3"/>
    <dgm:cxn modelId="{3C912374-CC20-4344-8323-47FE5042B084}" type="presParOf" srcId="{D79E594E-BAFD-4CEC-AF72-9F9733E1C332}" destId="{E1888DE0-E090-4AD0-88AF-DB3BC4F80199}" srcOrd="5" destOrd="0" presId="urn:microsoft.com/office/officeart/2005/8/layout/chart3"/>
    <dgm:cxn modelId="{B8849BAA-EE5B-4B20-A4C1-757260711B45}" type="presParOf" srcId="{D79E594E-BAFD-4CEC-AF72-9F9733E1C332}" destId="{AF469910-D9B5-434F-9CD4-5E5683DCBC43}" srcOrd="6" destOrd="0" presId="urn:microsoft.com/office/officeart/2005/8/layout/chart3"/>
    <dgm:cxn modelId="{00F09F1D-6605-4412-BF9A-80215C03262F}" type="presParOf" srcId="{D79E594E-BAFD-4CEC-AF72-9F9733E1C332}" destId="{58345A4B-FD20-4774-9663-A3ABFDE2255C}" srcOrd="7" destOrd="0" presId="urn:microsoft.com/office/officeart/2005/8/layout/chart3"/>
    <dgm:cxn modelId="{E24BC96F-3B3A-4D95-AC5E-C3D2022F99B1}" type="presParOf" srcId="{D79E594E-BAFD-4CEC-AF72-9F9733E1C332}" destId="{979E149D-F72F-4E39-A67B-29840857492E}" srcOrd="8" destOrd="0" presId="urn:microsoft.com/office/officeart/2005/8/layout/chart3"/>
    <dgm:cxn modelId="{912EEA4E-7CF3-4A67-9136-594639526250}" type="presParOf" srcId="{D79E594E-BAFD-4CEC-AF72-9F9733E1C332}" destId="{F60893B7-EA26-4B0A-83F8-C15CC1089BC2}" srcOrd="9" destOrd="0" presId="urn:microsoft.com/office/officeart/2005/8/layout/chart3"/>
    <dgm:cxn modelId="{F0CB7A8F-57C2-4BF3-B4B6-A1BDBB980A66}" type="presParOf" srcId="{D79E594E-BAFD-4CEC-AF72-9F9733E1C332}" destId="{852CF943-CE4B-4E1E-8C9A-9F91E0C41D24}" srcOrd="10" destOrd="0" presId="urn:microsoft.com/office/officeart/2005/8/layout/chart3"/>
    <dgm:cxn modelId="{5A923E4E-788E-41F1-B4E1-4332A665B3C9}" type="presParOf" srcId="{D79E594E-BAFD-4CEC-AF72-9F9733E1C332}" destId="{F8F031F1-189D-4A5A-868A-C136385F8895}" srcOrd="11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3DB133-9450-45F7-AC63-8037BF62AC22}">
      <dsp:nvSpPr>
        <dsp:cNvPr id="0" name=""/>
        <dsp:cNvSpPr/>
      </dsp:nvSpPr>
      <dsp:spPr>
        <a:xfrm>
          <a:off x="3197155" y="1368"/>
          <a:ext cx="4795732" cy="10859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hr-HR" sz="1600" kern="1200" dirty="0" smtClean="0"/>
            <a:t>percepcija i misli o prijetnjama i frustracijama</a:t>
          </a:r>
        </a:p>
      </dsp:txBody>
      <dsp:txXfrm>
        <a:off x="3197155" y="137107"/>
        <a:ext cx="4388514" cy="814437"/>
      </dsp:txXfrm>
    </dsp:sp>
    <dsp:sp modelId="{40E046AA-A17B-48D2-8E68-2900BA76683E}">
      <dsp:nvSpPr>
        <dsp:cNvPr id="0" name=""/>
        <dsp:cNvSpPr/>
      </dsp:nvSpPr>
      <dsp:spPr>
        <a:xfrm>
          <a:off x="0" y="1368"/>
          <a:ext cx="3197155" cy="1085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BKT fokus: </a:t>
          </a:r>
          <a:endParaRPr lang="hr-HR" sz="1600" kern="1200" dirty="0"/>
        </a:p>
      </dsp:txBody>
      <dsp:txXfrm>
        <a:off x="53010" y="54378"/>
        <a:ext cx="3091135" cy="979895"/>
      </dsp:txXfrm>
    </dsp:sp>
    <dsp:sp modelId="{783D552E-97C0-4807-964A-1889863B4F1B}">
      <dsp:nvSpPr>
        <dsp:cNvPr id="0" name=""/>
        <dsp:cNvSpPr/>
      </dsp:nvSpPr>
      <dsp:spPr>
        <a:xfrm>
          <a:off x="3197155" y="1195876"/>
          <a:ext cx="4795732" cy="10859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hr-HR" sz="1600" kern="1200" dirty="0" smtClean="0"/>
            <a:t>deficiti i distorzije u kognitivnoj obradi događaja, regulacija emocija (ljutnja)</a:t>
          </a:r>
        </a:p>
        <a:p>
          <a:pPr marL="285750" lvl="1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600" kern="1200" dirty="0"/>
        </a:p>
      </dsp:txBody>
      <dsp:txXfrm>
        <a:off x="3197155" y="1331615"/>
        <a:ext cx="4388514" cy="814437"/>
      </dsp:txXfrm>
    </dsp:sp>
    <dsp:sp modelId="{6DEE0D96-FA86-4021-85FC-E01815648631}">
      <dsp:nvSpPr>
        <dsp:cNvPr id="0" name=""/>
        <dsp:cNvSpPr/>
      </dsp:nvSpPr>
      <dsp:spPr>
        <a:xfrm>
          <a:off x="0" y="1195876"/>
          <a:ext cx="3197155" cy="1085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Tehnike i ciljevi BKT: </a:t>
          </a:r>
          <a:endParaRPr lang="hr-HR" sz="1600" kern="1200" dirty="0"/>
        </a:p>
      </dsp:txBody>
      <dsp:txXfrm>
        <a:off x="53010" y="1248886"/>
        <a:ext cx="3091135" cy="979895"/>
      </dsp:txXfrm>
    </dsp:sp>
    <dsp:sp modelId="{9137985F-E1FF-4919-99E5-52922D309E80}">
      <dsp:nvSpPr>
        <dsp:cNvPr id="0" name=""/>
        <dsp:cNvSpPr/>
      </dsp:nvSpPr>
      <dsp:spPr>
        <a:xfrm>
          <a:off x="3197155" y="2390383"/>
          <a:ext cx="4795732" cy="10859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hr-HR" sz="1400" kern="1200" dirty="0" smtClean="0"/>
            <a:t>na nedostatak dječje samoregulacije, obradi društvenih sukoba te uključivanje roditeljskih i ostalih društvenih čimbenika koji utječu na disfunkcionalne kognitivno-afektivne procese.</a:t>
          </a:r>
        </a:p>
        <a:p>
          <a:pPr marL="285750" lvl="1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600" kern="1200" dirty="0"/>
        </a:p>
      </dsp:txBody>
      <dsp:txXfrm>
        <a:off x="3197155" y="2526122"/>
        <a:ext cx="4388514" cy="814437"/>
      </dsp:txXfrm>
    </dsp:sp>
    <dsp:sp modelId="{8235C04C-8A90-451C-B9C8-6166544DA821}">
      <dsp:nvSpPr>
        <dsp:cNvPr id="0" name=""/>
        <dsp:cNvSpPr/>
      </dsp:nvSpPr>
      <dsp:spPr>
        <a:xfrm>
          <a:off x="0" y="2390383"/>
          <a:ext cx="3197155" cy="1085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Usmjerenost u tehnikama BKT: </a:t>
          </a:r>
          <a:endParaRPr lang="hr-HR" sz="1600" kern="1200" dirty="0"/>
        </a:p>
      </dsp:txBody>
      <dsp:txXfrm>
        <a:off x="53010" y="2443393"/>
        <a:ext cx="3091135" cy="979895"/>
      </dsp:txXfrm>
    </dsp:sp>
    <dsp:sp modelId="{0DC30E3E-4803-4B87-811F-EA6AE43E3A7E}">
      <dsp:nvSpPr>
        <dsp:cNvPr id="0" name=""/>
        <dsp:cNvSpPr/>
      </dsp:nvSpPr>
      <dsp:spPr>
        <a:xfrm>
          <a:off x="3197155" y="3584891"/>
          <a:ext cx="4795732" cy="108591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hr-HR" sz="1600" kern="1200" dirty="0" smtClean="0"/>
            <a:t>s agresivnom djecom je u </a:t>
          </a:r>
          <a:r>
            <a:rPr lang="hr-HR" sz="1600" i="1" kern="1200" dirty="0" smtClean="0"/>
            <a:t>socijalno-kognitivnom modelu</a:t>
          </a:r>
          <a:r>
            <a:rPr lang="hr-HR" sz="1600" kern="1200" dirty="0" smtClean="0"/>
            <a:t>, a koji se temelji na teorijama socijalnog učenja i razvoju dječjih samoregulacijskih procesa</a:t>
          </a:r>
        </a:p>
        <a:p>
          <a:pPr marL="57150" lvl="1" indent="0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1600" kern="1200" dirty="0"/>
        </a:p>
      </dsp:txBody>
      <dsp:txXfrm>
        <a:off x="3197155" y="3720630"/>
        <a:ext cx="4388514" cy="814437"/>
      </dsp:txXfrm>
    </dsp:sp>
    <dsp:sp modelId="{23F6D070-6770-4302-B3AC-A3610E798364}">
      <dsp:nvSpPr>
        <dsp:cNvPr id="0" name=""/>
        <dsp:cNvSpPr/>
      </dsp:nvSpPr>
      <dsp:spPr>
        <a:xfrm>
          <a:off x="0" y="3584891"/>
          <a:ext cx="3197155" cy="10859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Uporište BKT tehnika</a:t>
          </a:r>
          <a:endParaRPr lang="hr-HR" sz="1600" kern="1200" dirty="0"/>
        </a:p>
      </dsp:txBody>
      <dsp:txXfrm>
        <a:off x="53010" y="3637901"/>
        <a:ext cx="3091135" cy="97989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C94936-993F-4DF9-80C3-AC34679E1978}">
      <dsp:nvSpPr>
        <dsp:cNvPr id="0" name=""/>
        <dsp:cNvSpPr/>
      </dsp:nvSpPr>
      <dsp:spPr>
        <a:xfrm>
          <a:off x="0" y="0"/>
          <a:ext cx="7704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55EFC0-6113-4252-9715-74B796CC415C}">
      <dsp:nvSpPr>
        <dsp:cNvPr id="0" name=""/>
        <dsp:cNvSpPr/>
      </dsp:nvSpPr>
      <dsp:spPr>
        <a:xfrm>
          <a:off x="0" y="0"/>
          <a:ext cx="1540971" cy="4836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700" kern="1200" dirty="0" smtClean="0"/>
            <a:t>Vještine samoupravljanja se uvježbavaju:</a:t>
          </a:r>
          <a:endParaRPr lang="hr-HR" sz="1700" kern="1200" dirty="0"/>
        </a:p>
      </dsp:txBody>
      <dsp:txXfrm>
        <a:off x="0" y="0"/>
        <a:ext cx="1540971" cy="4836160"/>
      </dsp:txXfrm>
    </dsp:sp>
    <dsp:sp modelId="{B3853675-F235-41FC-92FA-E8F7851DD0D3}">
      <dsp:nvSpPr>
        <dsp:cNvPr id="0" name=""/>
        <dsp:cNvSpPr/>
      </dsp:nvSpPr>
      <dsp:spPr>
        <a:xfrm>
          <a:off x="1656544" y="20839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Modeliranjem, promatranjem, strukturiranim vježbama i grupnim diskusijama djeca se poučavaju identificirati fiziološke i afektivne znakove pobuđenosti i ljutnje.</a:t>
          </a:r>
          <a:endParaRPr lang="hr-HR" sz="1200" kern="1200" dirty="0"/>
        </a:p>
      </dsp:txBody>
      <dsp:txXfrm>
        <a:off x="1656544" y="20839"/>
        <a:ext cx="6048311" cy="416788"/>
      </dsp:txXfrm>
    </dsp:sp>
    <dsp:sp modelId="{C0578129-AA9D-48FB-B6B2-C87F13B6A7A1}">
      <dsp:nvSpPr>
        <dsp:cNvPr id="0" name=""/>
        <dsp:cNvSpPr/>
      </dsp:nvSpPr>
      <dsp:spPr>
        <a:xfrm>
          <a:off x="1540971" y="437627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5DBA2-FC29-491E-9A79-3918366B52BD}">
      <dsp:nvSpPr>
        <dsp:cNvPr id="0" name=""/>
        <dsp:cNvSpPr/>
      </dsp:nvSpPr>
      <dsp:spPr>
        <a:xfrm>
          <a:off x="1656544" y="458467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Definira se pojam ljutnje: afektivne i ponašajne komponente</a:t>
          </a:r>
          <a:endParaRPr lang="hr-HR" sz="1200" kern="1200" dirty="0"/>
        </a:p>
      </dsp:txBody>
      <dsp:txXfrm>
        <a:off x="1656544" y="458467"/>
        <a:ext cx="6048311" cy="416788"/>
      </dsp:txXfrm>
    </dsp:sp>
    <dsp:sp modelId="{6D16FF96-BD59-45C6-9588-D3A6D1C3C7F6}">
      <dsp:nvSpPr>
        <dsp:cNvPr id="0" name=""/>
        <dsp:cNvSpPr/>
      </dsp:nvSpPr>
      <dsp:spPr>
        <a:xfrm>
          <a:off x="1540971" y="875255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006890-A738-4AEB-B3B3-C20D292CE4F4}">
      <dsp:nvSpPr>
        <dsp:cNvPr id="0" name=""/>
        <dsp:cNvSpPr/>
      </dsp:nvSpPr>
      <dsp:spPr>
        <a:xfrm>
          <a:off x="1656544" y="896094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Traži se od djece da identificiraju stimulanse ljutnje</a:t>
          </a:r>
          <a:endParaRPr lang="hr-HR" sz="1200" kern="1200" dirty="0"/>
        </a:p>
      </dsp:txBody>
      <dsp:txXfrm>
        <a:off x="1656544" y="896094"/>
        <a:ext cx="6048311" cy="416788"/>
      </dsp:txXfrm>
    </dsp:sp>
    <dsp:sp modelId="{85E670A9-656A-4315-B4F7-E242BE1B883D}">
      <dsp:nvSpPr>
        <dsp:cNvPr id="0" name=""/>
        <dsp:cNvSpPr/>
      </dsp:nvSpPr>
      <dsp:spPr>
        <a:xfrm>
          <a:off x="1540971" y="1312882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676C2C-A604-4D41-876D-6966944DF610}">
      <dsp:nvSpPr>
        <dsp:cNvPr id="0" name=""/>
        <dsp:cNvSpPr/>
      </dsp:nvSpPr>
      <dsp:spPr>
        <a:xfrm>
          <a:off x="1656544" y="1333722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Obrada fizioloških aspekata ljutnje</a:t>
          </a:r>
          <a:endParaRPr lang="hr-HR" sz="1200" kern="1200" dirty="0"/>
        </a:p>
      </dsp:txBody>
      <dsp:txXfrm>
        <a:off x="1656544" y="1333722"/>
        <a:ext cx="6048311" cy="416788"/>
      </dsp:txXfrm>
    </dsp:sp>
    <dsp:sp modelId="{F5D920D7-D082-4D37-AEE7-622798AD1636}">
      <dsp:nvSpPr>
        <dsp:cNvPr id="0" name=""/>
        <dsp:cNvSpPr/>
      </dsp:nvSpPr>
      <dsp:spPr>
        <a:xfrm>
          <a:off x="1540971" y="1750510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1611A6-6980-4389-9741-C91FB4C29D27}">
      <dsp:nvSpPr>
        <dsp:cNvPr id="0" name=""/>
        <dsp:cNvSpPr/>
      </dsp:nvSpPr>
      <dsp:spPr>
        <a:xfrm>
          <a:off x="1656544" y="1771349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Pomoć pri </a:t>
          </a:r>
          <a:r>
            <a:rPr lang="hr-HR" sz="1200" kern="1200" dirty="0" smtClean="0"/>
            <a:t>boljem promatranju znakova </a:t>
          </a:r>
          <a:r>
            <a:rPr lang="hr-HR" sz="1200" kern="1200" dirty="0" smtClean="0"/>
            <a:t>ljutnje kod sebe i drugih</a:t>
          </a:r>
          <a:endParaRPr lang="hr-HR" sz="1200" kern="1200" dirty="0"/>
        </a:p>
      </dsp:txBody>
      <dsp:txXfrm>
        <a:off x="1656544" y="1771349"/>
        <a:ext cx="6048311" cy="416788"/>
      </dsp:txXfrm>
    </dsp:sp>
    <dsp:sp modelId="{A9A08C0F-6768-4B4D-AE87-11AED4743E0F}">
      <dsp:nvSpPr>
        <dsp:cNvPr id="0" name=""/>
        <dsp:cNvSpPr/>
      </dsp:nvSpPr>
      <dsp:spPr>
        <a:xfrm>
          <a:off x="1540971" y="2188138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2527B0-1321-41A6-8376-90BF4B8B0917}">
      <dsp:nvSpPr>
        <dsp:cNvPr id="0" name=""/>
        <dsp:cNvSpPr/>
      </dsp:nvSpPr>
      <dsp:spPr>
        <a:xfrm>
          <a:off x="1656544" y="2208977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Poticanje djece da diferenciraju svoje iskustvo prekomjerne ljutnje na dimenziji intenziteta</a:t>
          </a:r>
          <a:endParaRPr lang="hr-HR" sz="1200" kern="1200" dirty="0"/>
        </a:p>
      </dsp:txBody>
      <dsp:txXfrm>
        <a:off x="1656544" y="2208977"/>
        <a:ext cx="6048311" cy="416788"/>
      </dsp:txXfrm>
    </dsp:sp>
    <dsp:sp modelId="{0CA48C5D-7DE4-447F-8323-F0C56E9AAC3A}">
      <dsp:nvSpPr>
        <dsp:cNvPr id="0" name=""/>
        <dsp:cNvSpPr/>
      </dsp:nvSpPr>
      <dsp:spPr>
        <a:xfrm>
          <a:off x="1540971" y="2625765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F00C69-EA56-4DCB-B396-EFA0A97E6A19}">
      <dsp:nvSpPr>
        <dsp:cNvPr id="0" name=""/>
        <dsp:cNvSpPr/>
      </dsp:nvSpPr>
      <dsp:spPr>
        <a:xfrm>
          <a:off x="1656544" y="2646605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“troškovi odgovornosti i sustavi nagrađivanja”</a:t>
          </a:r>
          <a:endParaRPr lang="hr-HR" sz="1200" kern="1200" dirty="0"/>
        </a:p>
      </dsp:txBody>
      <dsp:txXfrm>
        <a:off x="1656544" y="2646605"/>
        <a:ext cx="6048311" cy="416788"/>
      </dsp:txXfrm>
    </dsp:sp>
    <dsp:sp modelId="{20C7B786-DB1F-4F74-8606-9808C719FA21}">
      <dsp:nvSpPr>
        <dsp:cNvPr id="0" name=""/>
        <dsp:cNvSpPr/>
      </dsp:nvSpPr>
      <dsp:spPr>
        <a:xfrm>
          <a:off x="1540971" y="3063393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54F1F0-71A4-4E2A-823B-B3D57714D3CF}">
      <dsp:nvSpPr>
        <dsp:cNvPr id="0" name=""/>
        <dsp:cNvSpPr/>
      </dsp:nvSpPr>
      <dsp:spPr>
        <a:xfrm>
          <a:off x="1656544" y="3084232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Podučavanje o vlastitim okidačima za ljutnju</a:t>
          </a:r>
          <a:endParaRPr lang="hr-HR" sz="1200" kern="1200" dirty="0"/>
        </a:p>
      </dsp:txBody>
      <dsp:txXfrm>
        <a:off x="1656544" y="3084232"/>
        <a:ext cx="6048311" cy="416788"/>
      </dsp:txXfrm>
    </dsp:sp>
    <dsp:sp modelId="{8DD33307-CF81-4F46-AB53-87E09DB3E472}">
      <dsp:nvSpPr>
        <dsp:cNvPr id="0" name=""/>
        <dsp:cNvSpPr/>
      </dsp:nvSpPr>
      <dsp:spPr>
        <a:xfrm>
          <a:off x="1540971" y="3501020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F147F7-FAF7-43F7-9D9B-8325A2CE9708}">
      <dsp:nvSpPr>
        <dsp:cNvPr id="0" name=""/>
        <dsp:cNvSpPr/>
      </dsp:nvSpPr>
      <dsp:spPr>
        <a:xfrm>
          <a:off x="1656544" y="3521860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Primjena vizualizacije, distrakcija, opuštanja</a:t>
          </a:r>
          <a:endParaRPr lang="hr-HR" sz="1200" kern="1200" dirty="0"/>
        </a:p>
      </dsp:txBody>
      <dsp:txXfrm>
        <a:off x="1656544" y="3521860"/>
        <a:ext cx="6048311" cy="416788"/>
      </dsp:txXfrm>
    </dsp:sp>
    <dsp:sp modelId="{5CF92C70-0FC9-4AB6-95DC-CC3420471416}">
      <dsp:nvSpPr>
        <dsp:cNvPr id="0" name=""/>
        <dsp:cNvSpPr/>
      </dsp:nvSpPr>
      <dsp:spPr>
        <a:xfrm>
          <a:off x="1540971" y="3938648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3A7218-C6BD-46AC-A880-A20F8A6253A9}">
      <dsp:nvSpPr>
        <dsp:cNvPr id="0" name=""/>
        <dsp:cNvSpPr/>
      </dsp:nvSpPr>
      <dsp:spPr>
        <a:xfrm>
          <a:off x="1656544" y="3959487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Razvoj unutarnjeg dijaloga</a:t>
          </a:r>
          <a:endParaRPr lang="hr-HR" sz="1200" kern="1200" dirty="0"/>
        </a:p>
      </dsp:txBody>
      <dsp:txXfrm>
        <a:off x="1656544" y="3959487"/>
        <a:ext cx="6048311" cy="416788"/>
      </dsp:txXfrm>
    </dsp:sp>
    <dsp:sp modelId="{6D22F526-6E0B-48C0-B738-FCF9599ED594}">
      <dsp:nvSpPr>
        <dsp:cNvPr id="0" name=""/>
        <dsp:cNvSpPr/>
      </dsp:nvSpPr>
      <dsp:spPr>
        <a:xfrm>
          <a:off x="1540971" y="4376276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3F2362-D470-44FD-BBD9-3975C2F341F9}">
      <dsp:nvSpPr>
        <dsp:cNvPr id="0" name=""/>
        <dsp:cNvSpPr/>
      </dsp:nvSpPr>
      <dsp:spPr>
        <a:xfrm>
          <a:off x="1656544" y="4397115"/>
          <a:ext cx="6048311" cy="416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Igra uloga</a:t>
          </a:r>
          <a:endParaRPr lang="hr-HR" sz="1200" kern="1200" dirty="0"/>
        </a:p>
      </dsp:txBody>
      <dsp:txXfrm>
        <a:off x="1656544" y="4397115"/>
        <a:ext cx="6048311" cy="416788"/>
      </dsp:txXfrm>
    </dsp:sp>
    <dsp:sp modelId="{08DDC3FF-8910-49D9-9CFF-8F2EDE3D9052}">
      <dsp:nvSpPr>
        <dsp:cNvPr id="0" name=""/>
        <dsp:cNvSpPr/>
      </dsp:nvSpPr>
      <dsp:spPr>
        <a:xfrm>
          <a:off x="1540971" y="4813903"/>
          <a:ext cx="6163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F9F267-5C7F-4A6C-9898-CA774C7C2B26}">
      <dsp:nvSpPr>
        <dsp:cNvPr id="0" name=""/>
        <dsp:cNvSpPr/>
      </dsp:nvSpPr>
      <dsp:spPr>
        <a:xfrm>
          <a:off x="2698820" y="12352"/>
          <a:ext cx="1532378" cy="153253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8A1900-74CA-4AA4-974D-FB87C837D85A}">
      <dsp:nvSpPr>
        <dsp:cNvPr id="0" name=""/>
        <dsp:cNvSpPr/>
      </dsp:nvSpPr>
      <dsp:spPr>
        <a:xfrm>
          <a:off x="2537397" y="554735"/>
          <a:ext cx="1876071" cy="427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Potencijalno ljutitim događajem ili podražajem</a:t>
          </a:r>
          <a:endParaRPr lang="hr-HR" sz="1200" kern="1200" dirty="0"/>
        </a:p>
      </dsp:txBody>
      <dsp:txXfrm>
        <a:off x="2537397" y="554735"/>
        <a:ext cx="1876071" cy="427532"/>
      </dsp:txXfrm>
    </dsp:sp>
    <dsp:sp modelId="{39A6B87E-ECE0-4A81-ADDC-AAD8A6A4ED3F}">
      <dsp:nvSpPr>
        <dsp:cNvPr id="0" name=""/>
        <dsp:cNvSpPr/>
      </dsp:nvSpPr>
      <dsp:spPr>
        <a:xfrm>
          <a:off x="2283822" y="880668"/>
          <a:ext cx="1532378" cy="153253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A4AC0F-3FF0-40FB-AD0A-5A2515BB3396}">
      <dsp:nvSpPr>
        <dsp:cNvPr id="0" name=""/>
        <dsp:cNvSpPr/>
      </dsp:nvSpPr>
      <dsp:spPr>
        <a:xfrm>
          <a:off x="2258594" y="1437030"/>
          <a:ext cx="1578810" cy="427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Emocionalna i fizička reakcija</a:t>
          </a:r>
          <a:endParaRPr lang="hr-HR" sz="1200" kern="1200" dirty="0"/>
        </a:p>
      </dsp:txBody>
      <dsp:txXfrm>
        <a:off x="2258594" y="1437030"/>
        <a:ext cx="1578810" cy="427532"/>
      </dsp:txXfrm>
    </dsp:sp>
    <dsp:sp modelId="{6AE42532-D625-49B4-A61A-0B0E4B33329F}">
      <dsp:nvSpPr>
        <dsp:cNvPr id="0" name=""/>
        <dsp:cNvSpPr/>
      </dsp:nvSpPr>
      <dsp:spPr>
        <a:xfrm>
          <a:off x="2709531" y="1764588"/>
          <a:ext cx="1532378" cy="1532534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59380C-319D-4154-8551-0FE64069898F}">
      <dsp:nvSpPr>
        <dsp:cNvPr id="0" name=""/>
        <dsp:cNvSpPr/>
      </dsp:nvSpPr>
      <dsp:spPr>
        <a:xfrm>
          <a:off x="1971247" y="2319324"/>
          <a:ext cx="3008371" cy="427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Kao posljedica djetetove percepcije i procjene događaja, a ne zbog samog događaja</a:t>
          </a:r>
          <a:endParaRPr lang="hr-HR" sz="1200" kern="1200" dirty="0"/>
        </a:p>
      </dsp:txBody>
      <dsp:txXfrm>
        <a:off x="1971247" y="2319324"/>
        <a:ext cx="3008371" cy="427532"/>
      </dsp:txXfrm>
    </dsp:sp>
    <dsp:sp modelId="{FC12F9A8-4ABD-45B6-BCF0-34EB4C6000AF}">
      <dsp:nvSpPr>
        <dsp:cNvPr id="0" name=""/>
        <dsp:cNvSpPr/>
      </dsp:nvSpPr>
      <dsp:spPr>
        <a:xfrm>
          <a:off x="2393052" y="2746857"/>
          <a:ext cx="1316505" cy="1317142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7B784A-1F6C-4B1B-A689-E2FF66A786F0}">
      <dsp:nvSpPr>
        <dsp:cNvPr id="0" name=""/>
        <dsp:cNvSpPr/>
      </dsp:nvSpPr>
      <dsp:spPr>
        <a:xfrm>
          <a:off x="844028" y="3201619"/>
          <a:ext cx="4407942" cy="4275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Te percepcije i procjene mogu biti točne ili netočne, a proizlaze iz prethodnih očekivanja koja filtritaju događaj</a:t>
          </a:r>
          <a:endParaRPr lang="hr-HR" sz="1200" kern="1200" dirty="0"/>
        </a:p>
      </dsp:txBody>
      <dsp:txXfrm>
        <a:off x="844028" y="3201619"/>
        <a:ext cx="4407942" cy="4275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4A08FE-BC87-4A11-8D1C-D51D5A19E429}">
      <dsp:nvSpPr>
        <dsp:cNvPr id="0" name=""/>
        <dsp:cNvSpPr/>
      </dsp:nvSpPr>
      <dsp:spPr>
        <a:xfrm>
          <a:off x="791" y="0"/>
          <a:ext cx="2056869" cy="46805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1. Percepcija i procjena </a:t>
          </a:r>
          <a:endParaRPr lang="hr-HR" sz="2800" kern="1200" dirty="0"/>
        </a:p>
      </dsp:txBody>
      <dsp:txXfrm>
        <a:off x="791" y="0"/>
        <a:ext cx="2056869" cy="1404156"/>
      </dsp:txXfrm>
    </dsp:sp>
    <dsp:sp modelId="{EB0E839E-0693-4F21-98CD-BE943BD54A6C}">
      <dsp:nvSpPr>
        <dsp:cNvPr id="0" name=""/>
        <dsp:cNvSpPr/>
      </dsp:nvSpPr>
      <dsp:spPr>
        <a:xfrm>
          <a:off x="206478" y="1404555"/>
          <a:ext cx="1645495" cy="9195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Kodiraju i dohvaćaju više znakova s neprijateljskim konotacijama</a:t>
          </a:r>
          <a:endParaRPr lang="hr-HR" sz="900" kern="1200" dirty="0"/>
        </a:p>
      </dsp:txBody>
      <dsp:txXfrm>
        <a:off x="233410" y="1431487"/>
        <a:ext cx="1591631" cy="865670"/>
      </dsp:txXfrm>
    </dsp:sp>
    <dsp:sp modelId="{1A61C384-E318-421F-8325-297FD2CBFE14}">
      <dsp:nvSpPr>
        <dsp:cNvPr id="0" name=""/>
        <dsp:cNvSpPr/>
      </dsp:nvSpPr>
      <dsp:spPr>
        <a:xfrm>
          <a:off x="206478" y="2465557"/>
          <a:ext cx="1645495" cy="9195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Teškoće procjena oblikovane ranim socijalizacijskim iskustvima kod kuće i skupini vršnjaka</a:t>
          </a:r>
          <a:endParaRPr lang="hr-HR" sz="900" kern="1200" dirty="0"/>
        </a:p>
      </dsp:txBody>
      <dsp:txXfrm>
        <a:off x="233410" y="2492489"/>
        <a:ext cx="1591631" cy="865670"/>
      </dsp:txXfrm>
    </dsp:sp>
    <dsp:sp modelId="{EB16BC80-12F3-4C4F-9CFD-BC5E6AA82A7B}">
      <dsp:nvSpPr>
        <dsp:cNvPr id="0" name=""/>
        <dsp:cNvSpPr/>
      </dsp:nvSpPr>
      <dsp:spPr>
        <a:xfrm>
          <a:off x="206478" y="3526559"/>
          <a:ext cx="1645495" cy="9195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Više primjećuju hostilne znakove, pod utjecajem prijašnjih očekivanja da će drugi biti hostilni prema njima</a:t>
          </a:r>
          <a:endParaRPr lang="hr-HR" sz="900" kern="1200" dirty="0"/>
        </a:p>
      </dsp:txBody>
      <dsp:txXfrm>
        <a:off x="233410" y="3553491"/>
        <a:ext cx="1591631" cy="865670"/>
      </dsp:txXfrm>
    </dsp:sp>
    <dsp:sp modelId="{6E5BEBA7-7D73-43F1-8748-2880AAFEDD1E}">
      <dsp:nvSpPr>
        <dsp:cNvPr id="0" name=""/>
        <dsp:cNvSpPr/>
      </dsp:nvSpPr>
      <dsp:spPr>
        <a:xfrm>
          <a:off x="2211925" y="0"/>
          <a:ext cx="2056869" cy="46805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2. Fiziološko uzbuđenje</a:t>
          </a:r>
          <a:endParaRPr lang="hr-HR" sz="2800" kern="1200" dirty="0"/>
        </a:p>
      </dsp:txBody>
      <dsp:txXfrm>
        <a:off x="2211925" y="0"/>
        <a:ext cx="2056869" cy="1404156"/>
      </dsp:txXfrm>
    </dsp:sp>
    <dsp:sp modelId="{BE2658AC-9BB4-4A94-9B60-8FDD607E2ECA}">
      <dsp:nvSpPr>
        <dsp:cNvPr id="0" name=""/>
        <dsp:cNvSpPr/>
      </dsp:nvSpPr>
      <dsp:spPr>
        <a:xfrm>
          <a:off x="2417612" y="1404270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Uzbuđenje pripisuju ljutnju, dok druge emocije zanemaruju (tuga, strah)</a:t>
          </a:r>
          <a:endParaRPr lang="hr-HR" sz="900" kern="1200" dirty="0"/>
        </a:p>
      </dsp:txBody>
      <dsp:txXfrm>
        <a:off x="2437583" y="1424241"/>
        <a:ext cx="1605553" cy="641910"/>
      </dsp:txXfrm>
    </dsp:sp>
    <dsp:sp modelId="{68E58293-816E-48B8-BB6B-22B018B330AD}">
      <dsp:nvSpPr>
        <dsp:cNvPr id="0" name=""/>
        <dsp:cNvSpPr/>
      </dsp:nvSpPr>
      <dsp:spPr>
        <a:xfrm>
          <a:off x="2417612" y="2191022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Pozitivne emocionalne reakcije na zastrašujuće situacije</a:t>
          </a:r>
          <a:endParaRPr lang="hr-HR" sz="900" kern="1200" dirty="0"/>
        </a:p>
      </dsp:txBody>
      <dsp:txXfrm>
        <a:off x="2437583" y="2210993"/>
        <a:ext cx="1605553" cy="641910"/>
      </dsp:txXfrm>
    </dsp:sp>
    <dsp:sp modelId="{B8776954-58B0-4FCB-A3C7-8082F8512A33}">
      <dsp:nvSpPr>
        <dsp:cNvPr id="0" name=""/>
        <dsp:cNvSpPr/>
      </dsp:nvSpPr>
      <dsp:spPr>
        <a:xfrm>
          <a:off x="2417612" y="2977775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Nedostatak empatije – teškoće u procjeni tuđeg emoc stanja i zauzimanja tuđe perspektive</a:t>
          </a:r>
          <a:endParaRPr lang="hr-HR" sz="900" kern="1200" dirty="0"/>
        </a:p>
      </dsp:txBody>
      <dsp:txXfrm>
        <a:off x="2437583" y="2997746"/>
        <a:ext cx="1605553" cy="641910"/>
      </dsp:txXfrm>
    </dsp:sp>
    <dsp:sp modelId="{744CDFD6-3FAA-4469-B92C-FBF612C70FC0}">
      <dsp:nvSpPr>
        <dsp:cNvPr id="0" name=""/>
        <dsp:cNvSpPr/>
      </dsp:nvSpPr>
      <dsp:spPr>
        <a:xfrm>
          <a:off x="2417612" y="3764527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Izbjegavaju afektivno izražavanje osjećaja povezanih s ranjivoisti</a:t>
          </a:r>
          <a:endParaRPr lang="hr-HR" sz="900" kern="1200" dirty="0"/>
        </a:p>
      </dsp:txBody>
      <dsp:txXfrm>
        <a:off x="2437583" y="3784498"/>
        <a:ext cx="1605553" cy="641910"/>
      </dsp:txXfrm>
    </dsp:sp>
    <dsp:sp modelId="{4787EF8B-219A-4170-88A2-039E6E432349}">
      <dsp:nvSpPr>
        <dsp:cNvPr id="0" name=""/>
        <dsp:cNvSpPr/>
      </dsp:nvSpPr>
      <dsp:spPr>
        <a:xfrm>
          <a:off x="4423059" y="0"/>
          <a:ext cx="2056869" cy="46805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 smtClean="0"/>
            <a:t>3. Rješavanje društvenih problema</a:t>
          </a:r>
          <a:endParaRPr lang="hr-HR" sz="2800" kern="1200" dirty="0"/>
        </a:p>
      </dsp:txBody>
      <dsp:txXfrm>
        <a:off x="4423059" y="0"/>
        <a:ext cx="2056869" cy="1404156"/>
      </dsp:txXfrm>
    </dsp:sp>
    <dsp:sp modelId="{95A84999-4A72-4FEC-9A3D-E3FBBE10BC5C}">
      <dsp:nvSpPr>
        <dsp:cNvPr id="0" name=""/>
        <dsp:cNvSpPr/>
      </dsp:nvSpPr>
      <dsp:spPr>
        <a:xfrm>
          <a:off x="4628746" y="1404270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Kognitivni nedostaci vidljivi i u rješavanjima problema</a:t>
          </a:r>
          <a:endParaRPr lang="hr-HR" sz="900" kern="1200" dirty="0"/>
        </a:p>
      </dsp:txBody>
      <dsp:txXfrm>
        <a:off x="4648717" y="1424241"/>
        <a:ext cx="1605553" cy="641910"/>
      </dsp:txXfrm>
    </dsp:sp>
    <dsp:sp modelId="{37FFEDB6-471C-4C5A-800C-3CCFDA398B2A}">
      <dsp:nvSpPr>
        <dsp:cNvPr id="0" name=""/>
        <dsp:cNvSpPr/>
      </dsp:nvSpPr>
      <dsp:spPr>
        <a:xfrm>
          <a:off x="4628746" y="2191022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Generiranje alternativnih rješenja – više fizički agresivnijih rješenje, manje verbalnih rješenja</a:t>
          </a:r>
          <a:endParaRPr lang="hr-HR" sz="900" kern="1200" dirty="0"/>
        </a:p>
      </dsp:txBody>
      <dsp:txXfrm>
        <a:off x="4648717" y="2210993"/>
        <a:ext cx="1605553" cy="641910"/>
      </dsp:txXfrm>
    </dsp:sp>
    <dsp:sp modelId="{DD79CC22-8C65-461D-AAA1-EF70F206E4ED}">
      <dsp:nvSpPr>
        <dsp:cNvPr id="0" name=""/>
        <dsp:cNvSpPr/>
      </dsp:nvSpPr>
      <dsp:spPr>
        <a:xfrm>
          <a:off x="4628746" y="2977775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Razmatranje posljedica rješenja – procjenjuju agresivno ponašanje učinkovitijim od procsocijalnog ponašanja</a:t>
          </a:r>
          <a:endParaRPr lang="hr-HR" sz="900" kern="1200" dirty="0"/>
        </a:p>
      </dsp:txBody>
      <dsp:txXfrm>
        <a:off x="4648717" y="2997746"/>
        <a:ext cx="1605553" cy="641910"/>
      </dsp:txXfrm>
    </dsp:sp>
    <dsp:sp modelId="{FDA5D630-CFA0-4B6A-AA4A-049F302697EB}">
      <dsp:nvSpPr>
        <dsp:cNvPr id="0" name=""/>
        <dsp:cNvSpPr/>
      </dsp:nvSpPr>
      <dsp:spPr>
        <a:xfrm>
          <a:off x="4628746" y="3764527"/>
          <a:ext cx="1645495" cy="6818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7145" rIns="22860" bIns="1714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Agresivno ponašanje će dovesti do opipljivih nagrada i imati pozitivan ishod</a:t>
          </a:r>
          <a:endParaRPr lang="hr-HR" sz="900" kern="1200" dirty="0"/>
        </a:p>
      </dsp:txBody>
      <dsp:txXfrm>
        <a:off x="4648717" y="3784498"/>
        <a:ext cx="1605553" cy="6419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1EA793-B21A-430E-9671-68B3D8B13DD1}">
      <dsp:nvSpPr>
        <dsp:cNvPr id="0" name=""/>
        <dsp:cNvSpPr/>
      </dsp:nvSpPr>
      <dsp:spPr>
        <a:xfrm>
          <a:off x="0" y="424336"/>
          <a:ext cx="2221799" cy="22217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Psihofiziologija i pobuđivanje: početna procjena proizvodi unutarnje pobuđivanje, klasična uvjetovana reakcija u kojoj podražaj automatski izaziva pobuđeno psihofiziološko stanje u pojedinca.</a:t>
          </a:r>
          <a:endParaRPr lang="hr-HR" sz="1100" kern="1200" dirty="0"/>
        </a:p>
      </dsp:txBody>
      <dsp:txXfrm>
        <a:off x="325375" y="749710"/>
        <a:ext cx="1571049" cy="1571046"/>
      </dsp:txXfrm>
    </dsp:sp>
    <dsp:sp modelId="{8210236E-7306-4EED-A8DB-10A290AD4C9F}">
      <dsp:nvSpPr>
        <dsp:cNvPr id="0" name=""/>
        <dsp:cNvSpPr/>
      </dsp:nvSpPr>
      <dsp:spPr>
        <a:xfrm>
          <a:off x="1224135" y="1959983"/>
          <a:ext cx="2221799" cy="22217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smtClean="0"/>
            <a:t>Razina testosterona fluktuira kao odgovor na provokacije</a:t>
          </a:r>
          <a:endParaRPr lang="hr-HR" sz="1100" kern="1200" dirty="0" smtClean="0"/>
        </a:p>
      </dsp:txBody>
      <dsp:txXfrm>
        <a:off x="1549510" y="2285357"/>
        <a:ext cx="1571049" cy="1571046"/>
      </dsp:txXfrm>
    </dsp:sp>
    <dsp:sp modelId="{88BA112D-2D25-45BD-A89E-B6AA51C396FC}">
      <dsp:nvSpPr>
        <dsp:cNvPr id="0" name=""/>
        <dsp:cNvSpPr/>
      </dsp:nvSpPr>
      <dsp:spPr>
        <a:xfrm>
          <a:off x="2633515" y="879870"/>
          <a:ext cx="2221799" cy="22217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Povećanje kortizola nakon provokacije</a:t>
          </a:r>
        </a:p>
      </dsp:txBody>
      <dsp:txXfrm>
        <a:off x="2958890" y="1205244"/>
        <a:ext cx="1571049" cy="1571046"/>
      </dsp:txXfrm>
    </dsp:sp>
    <dsp:sp modelId="{8DA723CB-D4CD-46D4-AFD2-BA75F41F7947}">
      <dsp:nvSpPr>
        <dsp:cNvPr id="0" name=""/>
        <dsp:cNvSpPr/>
      </dsp:nvSpPr>
      <dsp:spPr>
        <a:xfrm>
          <a:off x="4464490" y="2031992"/>
          <a:ext cx="2221799" cy="22217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smtClean="0"/>
            <a:t>Porast broja otkucaja srca tijekom provkacije i frustracije</a:t>
          </a:r>
          <a:endParaRPr lang="hr-HR" sz="1100" kern="1200" dirty="0" smtClean="0"/>
        </a:p>
      </dsp:txBody>
      <dsp:txXfrm>
        <a:off x="4789865" y="2357366"/>
        <a:ext cx="1571049" cy="1571046"/>
      </dsp:txXfrm>
    </dsp:sp>
    <dsp:sp modelId="{E46671AC-7211-47B8-A3F2-E97CC156A82F}">
      <dsp:nvSpPr>
        <dsp:cNvPr id="0" name=""/>
        <dsp:cNvSpPr/>
      </dsp:nvSpPr>
      <dsp:spPr>
        <a:xfrm>
          <a:off x="4570616" y="0"/>
          <a:ext cx="2221799" cy="2221794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Brza i automatska reakcija nakon psihofiziološkog uzbuđenja</a:t>
          </a:r>
          <a:endParaRPr lang="hr-HR" sz="1100" kern="1200" dirty="0"/>
        </a:p>
      </dsp:txBody>
      <dsp:txXfrm>
        <a:off x="4895991" y="325374"/>
        <a:ext cx="1571049" cy="15710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085DC1-1D04-402D-89D4-969EEB24DAA9}">
      <dsp:nvSpPr>
        <dsp:cNvPr id="0" name=""/>
        <dsp:cNvSpPr/>
      </dsp:nvSpPr>
      <dsp:spPr>
        <a:xfrm>
          <a:off x="-5675803" y="-869317"/>
          <a:ext cx="6761412" cy="6761412"/>
        </a:xfrm>
        <a:prstGeom prst="blockArc">
          <a:avLst>
            <a:gd name="adj1" fmla="val 18900000"/>
            <a:gd name="adj2" fmla="val 2700000"/>
            <a:gd name="adj3" fmla="val 319"/>
          </a:avLst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C40288-35FC-4D49-AFD2-C26AE9F41BF7}">
      <dsp:nvSpPr>
        <dsp:cNvPr id="0" name=""/>
        <dsp:cNvSpPr/>
      </dsp:nvSpPr>
      <dsp:spPr>
        <a:xfrm>
          <a:off x="352347" y="228335"/>
          <a:ext cx="7501478" cy="456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323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kern="1200" dirty="0" smtClean="0"/>
            <a:t>Važno je sagledati agresiju u kontekstu svih ostalih vidljivih problema ponašanja, interakcije djeteta i čimbenika okoline</a:t>
          </a:r>
        </a:p>
      </dsp:txBody>
      <dsp:txXfrm>
        <a:off x="352347" y="228335"/>
        <a:ext cx="7501478" cy="456469"/>
      </dsp:txXfrm>
    </dsp:sp>
    <dsp:sp modelId="{50E3D0AD-628E-436B-B085-968938F2EAEF}">
      <dsp:nvSpPr>
        <dsp:cNvPr id="0" name=""/>
        <dsp:cNvSpPr/>
      </dsp:nvSpPr>
      <dsp:spPr>
        <a:xfrm>
          <a:off x="67054" y="171276"/>
          <a:ext cx="570587" cy="570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E6659B-D9E0-4703-8972-9FC9F310AD2C}">
      <dsp:nvSpPr>
        <dsp:cNvPr id="0" name=""/>
        <dsp:cNvSpPr/>
      </dsp:nvSpPr>
      <dsp:spPr>
        <a:xfrm>
          <a:off x="765722" y="913442"/>
          <a:ext cx="7088103" cy="456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323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kern="1200" dirty="0" smtClean="0"/>
            <a:t>Skale ponašanja (omogućuje procjenu širokog raspona ponašanja, od niskofrekventnih, percepcije drugih važnih osoba u djetetovom životu)</a:t>
          </a:r>
        </a:p>
      </dsp:txBody>
      <dsp:txXfrm>
        <a:off x="765722" y="913442"/>
        <a:ext cx="7088103" cy="456469"/>
      </dsp:txXfrm>
    </dsp:sp>
    <dsp:sp modelId="{7126AA55-5BCF-4027-9F6F-521E7C832866}">
      <dsp:nvSpPr>
        <dsp:cNvPr id="0" name=""/>
        <dsp:cNvSpPr/>
      </dsp:nvSpPr>
      <dsp:spPr>
        <a:xfrm>
          <a:off x="480428" y="856383"/>
          <a:ext cx="570587" cy="570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BD4C60-237D-4013-A50B-B992516055CF}">
      <dsp:nvSpPr>
        <dsp:cNvPr id="0" name=""/>
        <dsp:cNvSpPr/>
      </dsp:nvSpPr>
      <dsp:spPr>
        <a:xfrm>
          <a:off x="992249" y="1598046"/>
          <a:ext cx="6861576" cy="456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323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kern="1200" dirty="0" smtClean="0"/>
            <a:t>Najčešće korištena skala ocjenjivanja ponašanja djece i adolescenata BASC</a:t>
          </a:r>
        </a:p>
      </dsp:txBody>
      <dsp:txXfrm>
        <a:off x="992249" y="1598046"/>
        <a:ext cx="6861576" cy="456469"/>
      </dsp:txXfrm>
    </dsp:sp>
    <dsp:sp modelId="{4E5CD039-4513-4A26-80E3-FF30FE2F326C}">
      <dsp:nvSpPr>
        <dsp:cNvPr id="0" name=""/>
        <dsp:cNvSpPr/>
      </dsp:nvSpPr>
      <dsp:spPr>
        <a:xfrm>
          <a:off x="706955" y="1540987"/>
          <a:ext cx="570587" cy="570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07600C-83D0-4874-B027-B573B5231662}">
      <dsp:nvSpPr>
        <dsp:cNvPr id="0" name=""/>
        <dsp:cNvSpPr/>
      </dsp:nvSpPr>
      <dsp:spPr>
        <a:xfrm>
          <a:off x="1064577" y="2283153"/>
          <a:ext cx="6789248" cy="456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323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Intervjui s djecom, roditeljima i nastavnicima</a:t>
          </a:r>
          <a:endParaRPr lang="hr-HR" sz="1600" kern="1200" dirty="0"/>
        </a:p>
      </dsp:txBody>
      <dsp:txXfrm>
        <a:off x="1064577" y="2283153"/>
        <a:ext cx="6789248" cy="456469"/>
      </dsp:txXfrm>
    </dsp:sp>
    <dsp:sp modelId="{3F1A22B0-DE5C-4014-8459-2A79C7A4019E}">
      <dsp:nvSpPr>
        <dsp:cNvPr id="0" name=""/>
        <dsp:cNvSpPr/>
      </dsp:nvSpPr>
      <dsp:spPr>
        <a:xfrm>
          <a:off x="779283" y="2226094"/>
          <a:ext cx="570587" cy="570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1229C1-37A6-4992-83FD-0B54BA076B64}">
      <dsp:nvSpPr>
        <dsp:cNvPr id="0" name=""/>
        <dsp:cNvSpPr/>
      </dsp:nvSpPr>
      <dsp:spPr>
        <a:xfrm>
          <a:off x="992249" y="2968260"/>
          <a:ext cx="6861576" cy="456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323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kern="1200" dirty="0" smtClean="0"/>
            <a:t>Promatranje ponašanja</a:t>
          </a:r>
        </a:p>
      </dsp:txBody>
      <dsp:txXfrm>
        <a:off x="992249" y="2968260"/>
        <a:ext cx="6861576" cy="456469"/>
      </dsp:txXfrm>
    </dsp:sp>
    <dsp:sp modelId="{F1132506-A6ED-44F0-A191-C625509A6C7D}">
      <dsp:nvSpPr>
        <dsp:cNvPr id="0" name=""/>
        <dsp:cNvSpPr/>
      </dsp:nvSpPr>
      <dsp:spPr>
        <a:xfrm>
          <a:off x="706955" y="2911201"/>
          <a:ext cx="570587" cy="570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094391-8B41-44D7-AB0F-E51E6EE453B3}">
      <dsp:nvSpPr>
        <dsp:cNvPr id="0" name=""/>
        <dsp:cNvSpPr/>
      </dsp:nvSpPr>
      <dsp:spPr>
        <a:xfrm>
          <a:off x="765722" y="3652864"/>
          <a:ext cx="7088103" cy="4564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323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kern="1200" dirty="0" smtClean="0"/>
            <a:t>Ocjena vršnjačkih odnosa </a:t>
          </a:r>
        </a:p>
      </dsp:txBody>
      <dsp:txXfrm>
        <a:off x="765722" y="3652864"/>
        <a:ext cx="7088103" cy="456469"/>
      </dsp:txXfrm>
    </dsp:sp>
    <dsp:sp modelId="{74414B25-D777-4372-92E2-2C0C65D64D5B}">
      <dsp:nvSpPr>
        <dsp:cNvPr id="0" name=""/>
        <dsp:cNvSpPr/>
      </dsp:nvSpPr>
      <dsp:spPr>
        <a:xfrm>
          <a:off x="480428" y="3595806"/>
          <a:ext cx="570587" cy="570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612E1-413F-4116-8B36-EBD2FEC2A687}">
      <dsp:nvSpPr>
        <dsp:cNvPr id="0" name=""/>
        <dsp:cNvSpPr/>
      </dsp:nvSpPr>
      <dsp:spPr>
        <a:xfrm>
          <a:off x="352347" y="4226024"/>
          <a:ext cx="7501478" cy="6803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2323" tIns="40640" rIns="40640" bIns="406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hr-HR" sz="1600" kern="1200" dirty="0" smtClean="0"/>
            <a:t>Procjena obiteljskog/roditeljskog funkcioniranja te Evaluacija intelektualnih i akademskih snaga i slabosti</a:t>
          </a:r>
        </a:p>
      </dsp:txBody>
      <dsp:txXfrm>
        <a:off x="352347" y="4226024"/>
        <a:ext cx="7501478" cy="680363"/>
      </dsp:txXfrm>
    </dsp:sp>
    <dsp:sp modelId="{42D9D42A-74E8-4722-BD8E-A518094D9F7A}">
      <dsp:nvSpPr>
        <dsp:cNvPr id="0" name=""/>
        <dsp:cNvSpPr/>
      </dsp:nvSpPr>
      <dsp:spPr>
        <a:xfrm>
          <a:off x="67054" y="4280912"/>
          <a:ext cx="570587" cy="5705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4D6D7-C9E8-43FC-8230-858701E2D540}">
      <dsp:nvSpPr>
        <dsp:cNvPr id="0" name=""/>
        <dsp:cNvSpPr/>
      </dsp:nvSpPr>
      <dsp:spPr>
        <a:xfrm>
          <a:off x="454478" y="4145"/>
          <a:ext cx="2936174" cy="143704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45720" rIns="15240" bIns="1524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200" kern="1200" dirty="0" smtClean="0"/>
            <a:t>Usmjerenost na iskrivljene društveno-kognitivne procese, uključujući distorzije u percepciji drugih i vlastitog ponašanja, pristranosti u atribuiranju neprijateljskih nakana drugih, prekomjerna usmjerenost na neverbalna izravna rješenja problema te podcjenjivanja verbalnih tvrdnji i verbalnih rješenja za pregovaranjem.</a:t>
          </a:r>
          <a:endParaRPr lang="hr-HR" sz="1200" kern="1200" dirty="0"/>
        </a:p>
      </dsp:txBody>
      <dsp:txXfrm>
        <a:off x="488150" y="37817"/>
        <a:ext cx="2868830" cy="1403371"/>
      </dsp:txXfrm>
    </dsp:sp>
    <dsp:sp modelId="{6EE86C53-6487-4934-888D-EFB67F61396D}">
      <dsp:nvSpPr>
        <dsp:cNvPr id="0" name=""/>
        <dsp:cNvSpPr/>
      </dsp:nvSpPr>
      <dsp:spPr>
        <a:xfrm>
          <a:off x="454478" y="1441188"/>
          <a:ext cx="2936174" cy="61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0" rIns="58420" bIns="0" numCol="1" spcCol="1270" anchor="ctr" anchorCtr="0">
          <a:noAutofit/>
        </a:bodyPr>
        <a:lstStyle/>
        <a:p>
          <a:pPr lvl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4600" kern="1200" dirty="0"/>
        </a:p>
      </dsp:txBody>
      <dsp:txXfrm>
        <a:off x="454478" y="1441188"/>
        <a:ext cx="2067728" cy="617928"/>
      </dsp:txXfrm>
    </dsp:sp>
    <dsp:sp modelId="{6FC8E481-39A0-41E5-BA0A-EF9B96B081A4}">
      <dsp:nvSpPr>
        <dsp:cNvPr id="0" name=""/>
        <dsp:cNvSpPr/>
      </dsp:nvSpPr>
      <dsp:spPr>
        <a:xfrm>
          <a:off x="2370177" y="1539341"/>
          <a:ext cx="673783" cy="673783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225494-F496-48F4-87B3-17FE09F07AD4}">
      <dsp:nvSpPr>
        <dsp:cNvPr id="0" name=""/>
        <dsp:cNvSpPr/>
      </dsp:nvSpPr>
      <dsp:spPr>
        <a:xfrm>
          <a:off x="3557579" y="4145"/>
          <a:ext cx="1925095" cy="143704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Regulacija emocija, naročito ljutnje</a:t>
          </a:r>
          <a:endParaRPr lang="hr-H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Defecit vještina</a:t>
          </a:r>
          <a:endParaRPr lang="hr-HR" sz="1400" kern="1200" dirty="0"/>
        </a:p>
      </dsp:txBody>
      <dsp:txXfrm>
        <a:off x="3591251" y="37817"/>
        <a:ext cx="1857751" cy="1403371"/>
      </dsp:txXfrm>
    </dsp:sp>
    <dsp:sp modelId="{258AC96D-5FED-4842-9DEF-146A8FFD8055}">
      <dsp:nvSpPr>
        <dsp:cNvPr id="0" name=""/>
        <dsp:cNvSpPr/>
      </dsp:nvSpPr>
      <dsp:spPr>
        <a:xfrm>
          <a:off x="3557579" y="1441188"/>
          <a:ext cx="1925095" cy="61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700" kern="1200" dirty="0"/>
        </a:p>
      </dsp:txBody>
      <dsp:txXfrm>
        <a:off x="3557579" y="1441188"/>
        <a:ext cx="1355701" cy="617928"/>
      </dsp:txXfrm>
    </dsp:sp>
    <dsp:sp modelId="{4F56A0E1-AAF3-4158-B1CB-178593AE85AD}">
      <dsp:nvSpPr>
        <dsp:cNvPr id="0" name=""/>
        <dsp:cNvSpPr/>
      </dsp:nvSpPr>
      <dsp:spPr>
        <a:xfrm>
          <a:off x="4967738" y="1539341"/>
          <a:ext cx="673783" cy="673783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C96B74-17DF-452E-BF0C-4E57181E3DFA}">
      <dsp:nvSpPr>
        <dsp:cNvPr id="0" name=""/>
        <dsp:cNvSpPr/>
      </dsp:nvSpPr>
      <dsp:spPr>
        <a:xfrm>
          <a:off x="2006028" y="2546835"/>
          <a:ext cx="1925095" cy="1437043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53340" rIns="17780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Sve tehnike imaju zajednički fokus na dječjim društvenim kognicijama tijekom frustritajućih ili provokativnih situacija.</a:t>
          </a:r>
          <a:endParaRPr lang="hr-HR" sz="1400" kern="1200" dirty="0"/>
        </a:p>
      </dsp:txBody>
      <dsp:txXfrm>
        <a:off x="2039700" y="2580507"/>
        <a:ext cx="1857751" cy="1403371"/>
      </dsp:txXfrm>
    </dsp:sp>
    <dsp:sp modelId="{866AE096-FC4F-4CE1-83FB-C882D16122E9}">
      <dsp:nvSpPr>
        <dsp:cNvPr id="0" name=""/>
        <dsp:cNvSpPr/>
      </dsp:nvSpPr>
      <dsp:spPr>
        <a:xfrm>
          <a:off x="2006028" y="3983878"/>
          <a:ext cx="1925095" cy="6179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700" kern="1200" dirty="0"/>
        </a:p>
      </dsp:txBody>
      <dsp:txXfrm>
        <a:off x="2006028" y="3983878"/>
        <a:ext cx="1355701" cy="617928"/>
      </dsp:txXfrm>
    </dsp:sp>
    <dsp:sp modelId="{E66EF6B5-3CB9-4C5F-8969-FC48A8D42D83}">
      <dsp:nvSpPr>
        <dsp:cNvPr id="0" name=""/>
        <dsp:cNvSpPr/>
      </dsp:nvSpPr>
      <dsp:spPr>
        <a:xfrm>
          <a:off x="3416187" y="4082030"/>
          <a:ext cx="673783" cy="673783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339C2B-5E3E-4638-85F4-97785BA86F82}">
      <dsp:nvSpPr>
        <dsp:cNvPr id="0" name=""/>
        <dsp:cNvSpPr/>
      </dsp:nvSpPr>
      <dsp:spPr>
        <a:xfrm>
          <a:off x="108033" y="636951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Funkcionalna analiza ponašanja</a:t>
          </a:r>
          <a:endParaRPr lang="hr-HR" sz="1200" kern="1200" dirty="0"/>
        </a:p>
      </dsp:txBody>
      <dsp:txXfrm>
        <a:off x="108033" y="636951"/>
        <a:ext cx="2530602" cy="790813"/>
      </dsp:txXfrm>
    </dsp:sp>
    <dsp:sp modelId="{FFAEF509-8080-4386-8CB9-0A0796125365}">
      <dsp:nvSpPr>
        <dsp:cNvPr id="0" name=""/>
        <dsp:cNvSpPr/>
      </dsp:nvSpPr>
      <dsp:spPr>
        <a:xfrm>
          <a:off x="2592" y="522722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A67ABD-DA2C-4EC7-B7B6-D89B469A72ED}">
      <dsp:nvSpPr>
        <dsp:cNvPr id="0" name=""/>
        <dsp:cNvSpPr/>
      </dsp:nvSpPr>
      <dsp:spPr>
        <a:xfrm>
          <a:off x="2902219" y="636951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Samoopažanje/samomotrenje</a:t>
          </a:r>
          <a:endParaRPr lang="hr-HR" sz="1200" kern="1200" dirty="0"/>
        </a:p>
      </dsp:txBody>
      <dsp:txXfrm>
        <a:off x="2902219" y="636951"/>
        <a:ext cx="2530602" cy="790813"/>
      </dsp:txXfrm>
    </dsp:sp>
    <dsp:sp modelId="{7E9FBA5F-03B8-4F4D-A001-6754D7D69EE6}">
      <dsp:nvSpPr>
        <dsp:cNvPr id="0" name=""/>
        <dsp:cNvSpPr/>
      </dsp:nvSpPr>
      <dsp:spPr>
        <a:xfrm>
          <a:off x="2796778" y="522722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58C216-CD4A-413D-AB2D-D19AF628178F}">
      <dsp:nvSpPr>
        <dsp:cNvPr id="0" name=""/>
        <dsp:cNvSpPr/>
      </dsp:nvSpPr>
      <dsp:spPr>
        <a:xfrm>
          <a:off x="5696405" y="636951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Tehnike relaksacije</a:t>
          </a:r>
          <a:endParaRPr lang="hr-HR" sz="1200" kern="1200" dirty="0"/>
        </a:p>
      </dsp:txBody>
      <dsp:txXfrm>
        <a:off x="5696405" y="636951"/>
        <a:ext cx="2530602" cy="790813"/>
      </dsp:txXfrm>
    </dsp:sp>
    <dsp:sp modelId="{745C7B83-5825-4766-B34D-8B46C9C7D9D5}">
      <dsp:nvSpPr>
        <dsp:cNvPr id="0" name=""/>
        <dsp:cNvSpPr/>
      </dsp:nvSpPr>
      <dsp:spPr>
        <a:xfrm>
          <a:off x="5590964" y="522722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A655D1-2FE2-4AA0-AA40-D60ECA724979}">
      <dsp:nvSpPr>
        <dsp:cNvPr id="0" name=""/>
        <dsp:cNvSpPr/>
      </dsp:nvSpPr>
      <dsp:spPr>
        <a:xfrm>
          <a:off x="108033" y="1632497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Tehnike samokontrole</a:t>
          </a:r>
          <a:endParaRPr lang="hr-HR" sz="1200" kern="1200" dirty="0"/>
        </a:p>
      </dsp:txBody>
      <dsp:txXfrm>
        <a:off x="108033" y="1632497"/>
        <a:ext cx="2530602" cy="790813"/>
      </dsp:txXfrm>
    </dsp:sp>
    <dsp:sp modelId="{0A02A52A-9152-4FC1-B2FA-EDB5AF76A12E}">
      <dsp:nvSpPr>
        <dsp:cNvPr id="0" name=""/>
        <dsp:cNvSpPr/>
      </dsp:nvSpPr>
      <dsp:spPr>
        <a:xfrm>
          <a:off x="2592" y="1518268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BC3A1C-4456-4B23-9A80-8C5B4721879F}">
      <dsp:nvSpPr>
        <dsp:cNvPr id="0" name=""/>
        <dsp:cNvSpPr/>
      </dsp:nvSpPr>
      <dsp:spPr>
        <a:xfrm>
          <a:off x="2902219" y="1632497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Potkrepljivanje</a:t>
          </a:r>
          <a:endParaRPr lang="hr-HR" sz="1200" kern="1200" dirty="0"/>
        </a:p>
      </dsp:txBody>
      <dsp:txXfrm>
        <a:off x="2902219" y="1632497"/>
        <a:ext cx="2530602" cy="790813"/>
      </dsp:txXfrm>
    </dsp:sp>
    <dsp:sp modelId="{63A0A7D9-1651-4B79-9F9F-3485782A5544}">
      <dsp:nvSpPr>
        <dsp:cNvPr id="0" name=""/>
        <dsp:cNvSpPr/>
      </dsp:nvSpPr>
      <dsp:spPr>
        <a:xfrm>
          <a:off x="2796778" y="1518268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C71AFB-BA08-4E89-932A-4311D5E77034}">
      <dsp:nvSpPr>
        <dsp:cNvPr id="0" name=""/>
        <dsp:cNvSpPr/>
      </dsp:nvSpPr>
      <dsp:spPr>
        <a:xfrm>
          <a:off x="5696405" y="1632497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Psihoedukacija</a:t>
          </a:r>
          <a:endParaRPr lang="hr-HR" sz="1200" kern="1200" dirty="0"/>
        </a:p>
      </dsp:txBody>
      <dsp:txXfrm>
        <a:off x="5696405" y="1632497"/>
        <a:ext cx="2530602" cy="790813"/>
      </dsp:txXfrm>
    </dsp:sp>
    <dsp:sp modelId="{E88CF280-6057-401C-ABF5-E29FC66FFB30}">
      <dsp:nvSpPr>
        <dsp:cNvPr id="0" name=""/>
        <dsp:cNvSpPr/>
      </dsp:nvSpPr>
      <dsp:spPr>
        <a:xfrm>
          <a:off x="5590964" y="1518268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C69CD-3626-4ABC-9241-FDA22B6B0441}">
      <dsp:nvSpPr>
        <dsp:cNvPr id="0" name=""/>
        <dsp:cNvSpPr/>
      </dsp:nvSpPr>
      <dsp:spPr>
        <a:xfrm>
          <a:off x="108033" y="2628043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Afektivna edukacija</a:t>
          </a:r>
          <a:endParaRPr lang="hr-HR" sz="1200" kern="1200" dirty="0"/>
        </a:p>
      </dsp:txBody>
      <dsp:txXfrm>
        <a:off x="108033" y="2628043"/>
        <a:ext cx="2530602" cy="790813"/>
      </dsp:txXfrm>
    </dsp:sp>
    <dsp:sp modelId="{E0659141-9B8E-4EA6-8168-357C444D8DBA}">
      <dsp:nvSpPr>
        <dsp:cNvPr id="0" name=""/>
        <dsp:cNvSpPr/>
      </dsp:nvSpPr>
      <dsp:spPr>
        <a:xfrm>
          <a:off x="2592" y="2513814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8031FB-12C2-4246-96AB-74E5B873EAEE}">
      <dsp:nvSpPr>
        <dsp:cNvPr id="0" name=""/>
        <dsp:cNvSpPr/>
      </dsp:nvSpPr>
      <dsp:spPr>
        <a:xfrm>
          <a:off x="2902219" y="2628043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Pozitivne samoizjave</a:t>
          </a:r>
          <a:endParaRPr lang="hr-HR" sz="1200" kern="1200" dirty="0"/>
        </a:p>
      </dsp:txBody>
      <dsp:txXfrm>
        <a:off x="2902219" y="2628043"/>
        <a:ext cx="2530602" cy="790813"/>
      </dsp:txXfrm>
    </dsp:sp>
    <dsp:sp modelId="{7C9C8A35-93B9-441B-B142-B5F29CAAE65B}">
      <dsp:nvSpPr>
        <dsp:cNvPr id="0" name=""/>
        <dsp:cNvSpPr/>
      </dsp:nvSpPr>
      <dsp:spPr>
        <a:xfrm>
          <a:off x="2796778" y="2513814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D0FF6F-86ED-4ACC-8E50-BEB390116D39}">
      <dsp:nvSpPr>
        <dsp:cNvPr id="0" name=""/>
        <dsp:cNvSpPr/>
      </dsp:nvSpPr>
      <dsp:spPr>
        <a:xfrm>
          <a:off x="5696405" y="2628043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Tehnike rješavanja problema</a:t>
          </a:r>
          <a:endParaRPr lang="hr-HR" sz="1200" kern="1200" dirty="0"/>
        </a:p>
      </dsp:txBody>
      <dsp:txXfrm>
        <a:off x="5696405" y="2628043"/>
        <a:ext cx="2530602" cy="790813"/>
      </dsp:txXfrm>
    </dsp:sp>
    <dsp:sp modelId="{783BD618-C96C-44EE-9D13-1FEAFC94990C}">
      <dsp:nvSpPr>
        <dsp:cNvPr id="0" name=""/>
        <dsp:cNvSpPr/>
      </dsp:nvSpPr>
      <dsp:spPr>
        <a:xfrm>
          <a:off x="5590964" y="2513814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F1382E-EB67-417E-8318-D1B6A4C87FD7}">
      <dsp:nvSpPr>
        <dsp:cNvPr id="0" name=""/>
        <dsp:cNvSpPr/>
      </dsp:nvSpPr>
      <dsp:spPr>
        <a:xfrm>
          <a:off x="1505126" y="3623589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Trening asertivnosti i komunikacijskih vještina</a:t>
          </a:r>
          <a:endParaRPr lang="hr-HR" sz="1200" kern="1200" dirty="0"/>
        </a:p>
      </dsp:txBody>
      <dsp:txXfrm>
        <a:off x="1505126" y="3623589"/>
        <a:ext cx="2530602" cy="790813"/>
      </dsp:txXfrm>
    </dsp:sp>
    <dsp:sp modelId="{4B6B9E64-B31A-46BF-AE42-3294E8B7671D}">
      <dsp:nvSpPr>
        <dsp:cNvPr id="0" name=""/>
        <dsp:cNvSpPr/>
      </dsp:nvSpPr>
      <dsp:spPr>
        <a:xfrm>
          <a:off x="1399685" y="3509360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E5A5CB-F29C-427B-9203-2FD7F4BA1DB3}">
      <dsp:nvSpPr>
        <dsp:cNvPr id="0" name=""/>
        <dsp:cNvSpPr/>
      </dsp:nvSpPr>
      <dsp:spPr>
        <a:xfrm>
          <a:off x="4299312" y="3623589"/>
          <a:ext cx="2530602" cy="79081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5644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Kognitivna restrukturacija</a:t>
          </a:r>
          <a:endParaRPr lang="hr-HR" sz="1200" kern="1200" dirty="0"/>
        </a:p>
      </dsp:txBody>
      <dsp:txXfrm>
        <a:off x="4299312" y="3623589"/>
        <a:ext cx="2530602" cy="790813"/>
      </dsp:txXfrm>
    </dsp:sp>
    <dsp:sp modelId="{A4AD6B17-4DF3-424F-A6A1-936CB178978A}">
      <dsp:nvSpPr>
        <dsp:cNvPr id="0" name=""/>
        <dsp:cNvSpPr/>
      </dsp:nvSpPr>
      <dsp:spPr>
        <a:xfrm>
          <a:off x="4193871" y="3509360"/>
          <a:ext cx="553569" cy="83035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77DC0-6735-4029-98AA-B1C82B845531}">
      <dsp:nvSpPr>
        <dsp:cNvPr id="0" name=""/>
        <dsp:cNvSpPr/>
      </dsp:nvSpPr>
      <dsp:spPr>
        <a:xfrm>
          <a:off x="0" y="0"/>
          <a:ext cx="60960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6D7111-AFB2-47F7-ABDC-B625E1A0E8F5}">
      <dsp:nvSpPr>
        <dsp:cNvPr id="0" name=""/>
        <dsp:cNvSpPr/>
      </dsp:nvSpPr>
      <dsp:spPr>
        <a:xfrm>
          <a:off x="0" y="0"/>
          <a:ext cx="1219200" cy="406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Program obuhvaća:</a:t>
          </a:r>
          <a:endParaRPr lang="hr-HR" sz="2000" kern="1200" dirty="0"/>
        </a:p>
      </dsp:txBody>
      <dsp:txXfrm>
        <a:off x="0" y="0"/>
        <a:ext cx="1219200" cy="4064000"/>
      </dsp:txXfrm>
    </dsp:sp>
    <dsp:sp modelId="{F1C552F4-A207-4D25-B48A-FDE95E2C0F20}">
      <dsp:nvSpPr>
        <dsp:cNvPr id="0" name=""/>
        <dsp:cNvSpPr/>
      </dsp:nvSpPr>
      <dsp:spPr>
        <a:xfrm>
          <a:off x="1310640" y="38298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34 seanse s djetetom i 16 seansi s roditeljima, kroz period od 16 do 18 mjeseci</a:t>
          </a:r>
          <a:endParaRPr lang="hr-HR" sz="1800" kern="1200" dirty="0"/>
        </a:p>
      </dsp:txBody>
      <dsp:txXfrm>
        <a:off x="1310640" y="38298"/>
        <a:ext cx="4785360" cy="765968"/>
      </dsp:txXfrm>
    </dsp:sp>
    <dsp:sp modelId="{73D61AC8-08AA-4C63-93D3-736ECC5B8E83}">
      <dsp:nvSpPr>
        <dsp:cNvPr id="0" name=""/>
        <dsp:cNvSpPr/>
      </dsp:nvSpPr>
      <dsp:spPr>
        <a:xfrm>
          <a:off x="1219200" y="804267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AC1B9-210D-4BCC-84D3-6F487B2DADFA}">
      <dsp:nvSpPr>
        <dsp:cNvPr id="0" name=""/>
        <dsp:cNvSpPr/>
      </dsp:nvSpPr>
      <dsp:spPr>
        <a:xfrm>
          <a:off x="1310640" y="842565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Seanse s djecom traju 45 do 60 min, uključujući 4 do 6 djece u grupi</a:t>
          </a:r>
          <a:endParaRPr lang="hr-HR" sz="1800" kern="1200" dirty="0"/>
        </a:p>
      </dsp:txBody>
      <dsp:txXfrm>
        <a:off x="1310640" y="842565"/>
        <a:ext cx="4785360" cy="765968"/>
      </dsp:txXfrm>
    </dsp:sp>
    <dsp:sp modelId="{EB837411-773C-4632-81D9-F06A2DF9753C}">
      <dsp:nvSpPr>
        <dsp:cNvPr id="0" name=""/>
        <dsp:cNvSpPr/>
      </dsp:nvSpPr>
      <dsp:spPr>
        <a:xfrm>
          <a:off x="1219200" y="1608534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A68E13-B5C7-4339-9A56-C957563D8AAA}">
      <dsp:nvSpPr>
        <dsp:cNvPr id="0" name=""/>
        <dsp:cNvSpPr/>
      </dsp:nvSpPr>
      <dsp:spPr>
        <a:xfrm>
          <a:off x="1310640" y="1646832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Seanse s roditeljima mogu trajati do 90 min, a mogu uključivati do 12 roditelja</a:t>
          </a:r>
        </a:p>
      </dsp:txBody>
      <dsp:txXfrm>
        <a:off x="1310640" y="1646832"/>
        <a:ext cx="4785360" cy="765968"/>
      </dsp:txXfrm>
    </dsp:sp>
    <dsp:sp modelId="{4ABBB167-36E1-480C-B856-BFC32E6FA211}">
      <dsp:nvSpPr>
        <dsp:cNvPr id="0" name=""/>
        <dsp:cNvSpPr/>
      </dsp:nvSpPr>
      <dsp:spPr>
        <a:xfrm>
          <a:off x="1219200" y="2412801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FA45E7-9F4F-4650-8A48-BF532906CB63}">
      <dsp:nvSpPr>
        <dsp:cNvPr id="0" name=""/>
        <dsp:cNvSpPr/>
      </dsp:nvSpPr>
      <dsp:spPr>
        <a:xfrm>
          <a:off x="1310640" y="2451099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Seanse su visoko strukturirane, s jasnim ciljevima i vježbama za svaku seansu</a:t>
          </a:r>
          <a:endParaRPr lang="hr-HR" sz="1800" kern="1200" dirty="0"/>
        </a:p>
      </dsp:txBody>
      <dsp:txXfrm>
        <a:off x="1310640" y="2451099"/>
        <a:ext cx="4785360" cy="765968"/>
      </dsp:txXfrm>
    </dsp:sp>
    <dsp:sp modelId="{BDA02107-6DE3-4ECA-8A29-16FF0FE0B7E0}">
      <dsp:nvSpPr>
        <dsp:cNvPr id="0" name=""/>
        <dsp:cNvSpPr/>
      </dsp:nvSpPr>
      <dsp:spPr>
        <a:xfrm>
          <a:off x="1219200" y="3217068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92DDBA-6D40-4169-A9D8-B80F4B85A4E1}">
      <dsp:nvSpPr>
        <dsp:cNvPr id="0" name=""/>
        <dsp:cNvSpPr/>
      </dsp:nvSpPr>
      <dsp:spPr>
        <a:xfrm>
          <a:off x="1310640" y="3255367"/>
          <a:ext cx="4785360" cy="7659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Osim grupnih seansi, svako dijete ima 6 do 8 individualnih polusatnih seansi, jedanput mjesečno</a:t>
          </a:r>
          <a:endParaRPr lang="hr-HR" sz="1800" kern="1200" dirty="0"/>
        </a:p>
      </dsp:txBody>
      <dsp:txXfrm>
        <a:off x="1310640" y="3255367"/>
        <a:ext cx="4785360" cy="765968"/>
      </dsp:txXfrm>
    </dsp:sp>
    <dsp:sp modelId="{8C2C2B96-89A8-45A9-A677-F51EDF37E5F2}">
      <dsp:nvSpPr>
        <dsp:cNvPr id="0" name=""/>
        <dsp:cNvSpPr/>
      </dsp:nvSpPr>
      <dsp:spPr>
        <a:xfrm>
          <a:off x="1219200" y="4021335"/>
          <a:ext cx="4876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7C4C4-3568-4138-88CA-812E2ECAAD9A}">
      <dsp:nvSpPr>
        <dsp:cNvPr id="0" name=""/>
        <dsp:cNvSpPr/>
      </dsp:nvSpPr>
      <dsp:spPr>
        <a:xfrm>
          <a:off x="1162468" y="432060"/>
          <a:ext cx="3413760" cy="3413760"/>
        </a:xfrm>
        <a:prstGeom prst="pie">
          <a:avLst>
            <a:gd name="adj1" fmla="val 16200000"/>
            <a:gd name="adj2" fmla="val 19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Rješavanje društvenih problema</a:t>
          </a:r>
          <a:endParaRPr lang="hr-HR" sz="1200" kern="1200" dirty="0"/>
        </a:p>
      </dsp:txBody>
      <dsp:txXfrm>
        <a:off x="2905924" y="797820"/>
        <a:ext cx="995680" cy="731520"/>
      </dsp:txXfrm>
    </dsp:sp>
    <dsp:sp modelId="{17325A6B-1F6D-4485-9416-A48B0CB91DC9}">
      <dsp:nvSpPr>
        <dsp:cNvPr id="0" name=""/>
        <dsp:cNvSpPr/>
      </dsp:nvSpPr>
      <dsp:spPr>
        <a:xfrm>
          <a:off x="1127811" y="413105"/>
          <a:ext cx="3413760" cy="3413760"/>
        </a:xfrm>
        <a:prstGeom prst="pie">
          <a:avLst>
            <a:gd name="adj1" fmla="val 198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Razvoj organizacijskih i vještina učenja</a:t>
          </a:r>
          <a:endParaRPr lang="hr-HR" sz="1200" kern="1200" dirty="0"/>
        </a:p>
      </dsp:txBody>
      <dsp:txXfrm>
        <a:off x="3464612" y="1774545"/>
        <a:ext cx="1032256" cy="690880"/>
      </dsp:txXfrm>
    </dsp:sp>
    <dsp:sp modelId="{94B3F73E-F31C-4103-8B2F-9F9752CA57AB}">
      <dsp:nvSpPr>
        <dsp:cNvPr id="0" name=""/>
        <dsp:cNvSpPr/>
      </dsp:nvSpPr>
      <dsp:spPr>
        <a:xfrm>
          <a:off x="1127811" y="413105"/>
          <a:ext cx="3413760" cy="3413760"/>
        </a:xfrm>
        <a:prstGeom prst="pie">
          <a:avLst>
            <a:gd name="adj1" fmla="val 1800000"/>
            <a:gd name="adj2" fmla="val 54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Nošenje s pritiskom vršnjaka</a:t>
          </a:r>
          <a:endParaRPr lang="hr-HR" sz="1200" kern="1200" dirty="0"/>
        </a:p>
      </dsp:txBody>
      <dsp:txXfrm>
        <a:off x="2871267" y="2729585"/>
        <a:ext cx="995680" cy="731520"/>
      </dsp:txXfrm>
    </dsp:sp>
    <dsp:sp modelId="{AF469910-D9B5-434F-9CD4-5E5683DCBC43}">
      <dsp:nvSpPr>
        <dsp:cNvPr id="0" name=""/>
        <dsp:cNvSpPr/>
      </dsp:nvSpPr>
      <dsp:spPr>
        <a:xfrm>
          <a:off x="1127811" y="413105"/>
          <a:ext cx="3413760" cy="3413760"/>
        </a:xfrm>
        <a:prstGeom prst="pie">
          <a:avLst>
            <a:gd name="adj1" fmla="val 54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smtClean="0"/>
            <a:t>Samoregulacija ljutnje i pobuđenosti</a:t>
          </a:r>
          <a:endParaRPr lang="hr-HR" sz="1200" kern="1200" dirty="0" smtClean="0"/>
        </a:p>
      </dsp:txBody>
      <dsp:txXfrm>
        <a:off x="1802435" y="2729585"/>
        <a:ext cx="995680" cy="731520"/>
      </dsp:txXfrm>
    </dsp:sp>
    <dsp:sp modelId="{979E149D-F72F-4E39-A67B-29840857492E}">
      <dsp:nvSpPr>
        <dsp:cNvPr id="0" name=""/>
        <dsp:cNvSpPr/>
      </dsp:nvSpPr>
      <dsp:spPr>
        <a:xfrm>
          <a:off x="1127811" y="413105"/>
          <a:ext cx="3413760" cy="3413760"/>
        </a:xfrm>
        <a:prstGeom prst="pie">
          <a:avLst>
            <a:gd name="adj1" fmla="val 9000000"/>
            <a:gd name="adj2" fmla="val 126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smtClean="0"/>
            <a:t>Svijest o vlastitoj pobuđenosti (arousal) i ljutnji</a:t>
          </a:r>
          <a:endParaRPr lang="hr-HR" sz="1200" kern="1200" dirty="0" smtClean="0"/>
        </a:p>
      </dsp:txBody>
      <dsp:txXfrm>
        <a:off x="1180643" y="1774545"/>
        <a:ext cx="1032256" cy="690880"/>
      </dsp:txXfrm>
    </dsp:sp>
    <dsp:sp modelId="{852CF943-CE4B-4E1E-8C9A-9F91E0C41D24}">
      <dsp:nvSpPr>
        <dsp:cNvPr id="0" name=""/>
        <dsp:cNvSpPr/>
      </dsp:nvSpPr>
      <dsp:spPr>
        <a:xfrm>
          <a:off x="1127811" y="413105"/>
          <a:ext cx="3413760" cy="3413760"/>
        </a:xfrm>
        <a:prstGeom prst="pie">
          <a:avLst>
            <a:gd name="adj1" fmla="val 126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Postavljanje jasnih ciljeva</a:t>
          </a:r>
          <a:endParaRPr lang="hr-HR" sz="1200" kern="1200" dirty="0"/>
        </a:p>
      </dsp:txBody>
      <dsp:txXfrm>
        <a:off x="1802435" y="778865"/>
        <a:ext cx="995680" cy="731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ings+Icon">
  <dgm:title val="Interconnected Rings"/>
  <dgm:desc val="Use to show overlapping or interconnected ideas or concepts. The first seven lines of Level 1 text correspond with a circle. Unused text does not appear, but remains available if you switch layouts.  "/>
  <dgm:catLst>
    <dgm:cat type="relationship" pri="32000"/>
    <dgm:cat type="officeonline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0"/>
        <dgm:pt modelId="20"/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/>
        <dgm:pt modelId="20"/>
        <dgm:pt modelId="30"/>
        <dgm:pt modelId="40"/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2" destOrd="0"/>
      </dgm:cxnLst>
      <dgm:bg/>
      <dgm:whole/>
    </dgm:dataModel>
  </dgm:clrData>
  <dgm:layoutNode name="Name0">
    <dgm:varLst>
      <dgm:chMax val="7"/>
      <dgm:dir/>
      <dgm:resizeHandles val="exact"/>
    </dgm:varLst>
    <dgm:choose name="Name1">
      <dgm:if name="Name2" axis="ch" ptType="node" func="cnt" op="lt" val="1">
        <dgm:alg type="composite"/>
        <dgm:shape xmlns:r="http://schemas.openxmlformats.org/officeDocument/2006/relationships" r:blip="">
          <dgm:adjLst/>
        </dgm:shape>
        <dgm:presOf/>
        <dgm:constrLst/>
        <dgm:ruleLst/>
      </dgm:if>
      <dgm:if name="Name3" axis="ch" ptType="node" func="cnt" op="equ" val="1">
        <dgm:alg type="composite">
          <dgm:param type="ar" val="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/>
          <dgm:constr type="h" for="ch" forName="ellipse1" refType="h"/>
        </dgm:constrLst>
      </dgm:if>
      <dgm:if name="Name4" axis="ch" ptType="node" func="cnt" op="equ" val="2">
        <dgm:alg type="composite">
          <dgm:param type="ar" val="0.908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6602"/>
          <dgm:constr type="h" for="ch" forName="ellipse1" refType="h" fact="0.5999"/>
          <dgm:constr type="l" for="ch" forName="ellipse2" refType="w" fact="0.3398"/>
          <dgm:constr type="t" for="ch" forName="ellipse2" refType="h" fact="0.4001"/>
          <dgm:constr type="w" for="ch" forName="ellipse2" refType="w" fact="0.6602"/>
          <dgm:constr type="h" for="ch" forName="ellipse2" refType="h" fact="0.5999"/>
        </dgm:constrLst>
      </dgm:if>
      <dgm:if name="Name5" axis="ch" ptType="node" func="cnt" op="equ" val="3">
        <dgm:alg type="composite">
          <dgm:param type="ar" val="1.2171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4929"/>
          <dgm:constr type="h" for="ch" forName="ellipse1" refType="h" fact="0.5999"/>
          <dgm:constr type="l" for="ch" forName="ellipse2" refType="w" fact="0.2537"/>
          <dgm:constr type="t" for="ch" forName="ellipse2" refType="h" fact="0.4001"/>
          <dgm:constr type="w" for="ch" forName="ellipse2" refType="w" fact="0.4929"/>
          <dgm:constr type="h" for="ch" forName="ellipse2" refType="h" fact="0.5999"/>
          <dgm:constr type="l" for="ch" forName="ellipse3" refType="w" fact="0.5071"/>
          <dgm:constr type="t" for="ch" forName="ellipse3" refType="h" fact="0"/>
          <dgm:constr type="w" for="ch" forName="ellipse3" refType="w" fact="0.4929"/>
          <dgm:constr type="h" for="ch" forName="ellipse3" refType="h" fact="0.5999"/>
        </dgm:constrLst>
      </dgm:if>
      <dgm:if name="Name6" axis="ch" ptType="node" func="cnt" op="equ" val="4">
        <dgm:alg type="composite">
          <dgm:param type="ar" val="1.5255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932"/>
          <dgm:constr type="h" for="ch" forName="ellipse1" refType="h" fact="0.5999"/>
          <dgm:constr type="l" for="ch" forName="ellipse2" refType="w" fact="0.2023"/>
          <dgm:constr type="t" for="ch" forName="ellipse2" refType="h" fact="0.4001"/>
          <dgm:constr type="w" for="ch" forName="ellipse2" refType="w" fact="0.3932"/>
          <dgm:constr type="h" for="ch" forName="ellipse2" refType="h" fact="0.5999"/>
          <dgm:constr type="l" for="ch" forName="ellipse3" refType="w" fact="0.4045"/>
          <dgm:constr type="t" for="ch" forName="ellipse3" refType="h" fact="0"/>
          <dgm:constr type="w" for="ch" forName="ellipse3" refType="w" fact="0.3932"/>
          <dgm:constr type="h" for="ch" forName="ellipse3" refType="h" fact="0.5999"/>
          <dgm:constr type="l" for="ch" forName="ellipse4" refType="w" fact="0.6068"/>
          <dgm:constr type="t" for="ch" forName="ellipse4" refType="h" fact="0.4001"/>
          <dgm:constr type="w" for="ch" forName="ellipse4" refType="w" fact="0.3932"/>
          <dgm:constr type="h" for="ch" forName="ellipse4" refType="h" fact="0.5999"/>
        </dgm:constrLst>
      </dgm:if>
      <dgm:if name="Name7" axis="ch" ptType="node" func="cnt" op="equ" val="5">
        <dgm:alg type="composite">
          <dgm:param type="ar" val="1.834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3271"/>
          <dgm:constr type="h" for="ch" forName="ellipse1" refType="h" fact="0.5999"/>
          <dgm:constr type="l" for="ch" forName="ellipse2" refType="w" fact="0.1682"/>
          <dgm:constr type="t" for="ch" forName="ellipse2" refType="h" fact="0.4001"/>
          <dgm:constr type="w" for="ch" forName="ellipse2" refType="w" fact="0.3271"/>
          <dgm:constr type="h" for="ch" forName="ellipse2" refType="h" fact="0.5999"/>
          <dgm:constr type="l" for="ch" forName="ellipse3" refType="w" fact="0.3365"/>
          <dgm:constr type="t" for="ch" forName="ellipse3" refType="h" fact="0"/>
          <dgm:constr type="w" for="ch" forName="ellipse3" refType="w" fact="0.3271"/>
          <dgm:constr type="h" for="ch" forName="ellipse3" refType="h" fact="0.5999"/>
          <dgm:constr type="l" for="ch" forName="ellipse4" refType="w" fact="0.5047"/>
          <dgm:constr type="t" for="ch" forName="ellipse4" refType="h" fact="0.4001"/>
          <dgm:constr type="w" for="ch" forName="ellipse4" refType="w" fact="0.3271"/>
          <dgm:constr type="h" for="ch" forName="ellipse4" refType="h" fact="0.5999"/>
          <dgm:constr type="l" for="ch" forName="ellipse5" refType="w" fact="0.6729"/>
          <dgm:constr type="t" for="ch" forName="ellipse5" refType="h" fact="0"/>
          <dgm:constr type="w" for="ch" forName="ellipse5" refType="w" fact="0.3271"/>
          <dgm:constr type="h" for="ch" forName="ellipse5" refType="h" fact="0.5999"/>
        </dgm:constrLst>
      </dgm:if>
      <dgm:if name="Name8" axis="ch" ptType="node" func="cnt" op="equ" val="6">
        <dgm:alg type="composite">
          <dgm:param type="ar" val="2.1873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78"/>
          <dgm:constr type="h" for="ch" forName="ellipse1" refType="h" fact="0.6081"/>
          <dgm:constr type="l" for="ch" forName="ellipse2" refType="w" fact="0.1444"/>
          <dgm:constr type="t" for="ch" forName="ellipse2" refType="h" fact="0.3919"/>
          <dgm:constr type="w" for="ch" forName="ellipse2" refType="w" fact="0.278"/>
          <dgm:constr type="h" for="ch" forName="ellipse2" refType="h" fact="0.6081"/>
          <dgm:constr type="l" for="ch" forName="ellipse3" refType="w" fact="0.2888"/>
          <dgm:constr type="t" for="ch" forName="ellipse3" refType="h" fact="0"/>
          <dgm:constr type="w" for="ch" forName="ellipse3" refType="w" fact="0.278"/>
          <dgm:constr type="h" for="ch" forName="ellipse3" refType="h" fact="0.6081"/>
          <dgm:constr type="l" for="ch" forName="ellipse4" refType="w" fact="0.4332"/>
          <dgm:constr type="t" for="ch" forName="ellipse4" refType="h" fact="0.3919"/>
          <dgm:constr type="w" for="ch" forName="ellipse4" refType="w" fact="0.278"/>
          <dgm:constr type="h" for="ch" forName="ellipse4" refType="h" fact="0.6081"/>
          <dgm:constr type="l" for="ch" forName="ellipse5" refType="w" fact="0.5776"/>
          <dgm:constr type="t" for="ch" forName="ellipse5" refType="h" fact="0"/>
          <dgm:constr type="w" for="ch" forName="ellipse5" refType="w" fact="0.278"/>
          <dgm:constr type="h" for="ch" forName="ellipse5" refType="h" fact="0.6081"/>
          <dgm:constr type="l" for="ch" forName="ellipse6" refType="w" fact="0.722"/>
          <dgm:constr type="t" for="ch" forName="ellipse6" refType="h" fact="0.3919"/>
          <dgm:constr type="w" for="ch" forName="ellipse6" refType="w" fact="0.278"/>
          <dgm:constr type="h" for="ch" forName="ellipse6" refType="h" fact="0.6081"/>
        </dgm:constrLst>
      </dgm:if>
      <dgm:else name="Name9">
        <dgm:alg type="composite">
          <dgm:param type="ar" val="2.3466"/>
        </dgm:alg>
        <dgm:shape xmlns:r="http://schemas.openxmlformats.org/officeDocument/2006/relationships" r:blip="">
          <dgm:adjLst/>
        </dgm:shape>
        <dgm:presOf/>
        <dgm:constrLst>
          <dgm:constr type="primFontSz" for="des" ptType="node" op="equ" val="65"/>
          <dgm:constr type="l" for="ch" forName="ellipse1" refType="w" fact="0"/>
          <dgm:constr type="t" for="ch" forName="ellipse1" refType="h" fact="0"/>
          <dgm:constr type="w" for="ch" forName="ellipse1" refType="w" fact="0.2455"/>
          <dgm:constr type="h" for="ch" forName="ellipse1" refType="h" fact="0.5761"/>
          <dgm:constr type="l" for="ch" forName="ellipse2" refType="w" fact="0.1257"/>
          <dgm:constr type="t" for="ch" forName="ellipse2" refType="h" fact="0.4239"/>
          <dgm:constr type="w" for="ch" forName="ellipse2" refType="w" fact="0.2455"/>
          <dgm:constr type="h" for="ch" forName="ellipse2" refType="h" fact="0.5761"/>
          <dgm:constr type="l" for="ch" forName="ellipse3" refType="w" fact="0.2515"/>
          <dgm:constr type="t" for="ch" forName="ellipse3" refType="h" fact="0"/>
          <dgm:constr type="w" for="ch" forName="ellipse3" refType="w" fact="0.2455"/>
          <dgm:constr type="h" for="ch" forName="ellipse3" refType="h" fact="0.5761"/>
          <dgm:constr type="l" for="ch" forName="ellipse4" refType="w" fact="0.3772"/>
          <dgm:constr type="t" for="ch" forName="ellipse4" refType="h" fact="0.4239"/>
          <dgm:constr type="w" for="ch" forName="ellipse4" refType="w" fact="0.2455"/>
          <dgm:constr type="h" for="ch" forName="ellipse4" refType="h" fact="0.5761"/>
          <dgm:constr type="l" for="ch" forName="ellipse5" refType="w" fact="0.503"/>
          <dgm:constr type="t" for="ch" forName="ellipse5" refType="h" fact="0"/>
          <dgm:constr type="w" for="ch" forName="ellipse5" refType="w" fact="0.2455"/>
          <dgm:constr type="h" for="ch" forName="ellipse5" refType="h" fact="0.5761"/>
          <dgm:constr type="l" for="ch" forName="ellipse6" refType="w" fact="0.6287"/>
          <dgm:constr type="t" for="ch" forName="ellipse6" refType="h" fact="0.4239"/>
          <dgm:constr type="w" for="ch" forName="ellipse6" refType="w" fact="0.2455"/>
          <dgm:constr type="h" for="ch" forName="ellipse6" refType="h" fact="0.5761"/>
          <dgm:constr type="l" for="ch" forName="ellipse7" refType="w" fact="0.7545"/>
          <dgm:constr type="t" for="ch" forName="ellipse7" refType="h" fact="0"/>
          <dgm:constr type="w" for="ch" forName="ellipse7" refType="w" fact="0.2455"/>
          <dgm:constr type="h" for="ch" forName="ellipse7" refType="h" fact="0.5761"/>
        </dgm:constrLst>
      </dgm:else>
    </dgm:choose>
    <dgm:choose name="Name10">
      <dgm:if name="Name11" axis="ch" ptType="node" func="cnt" op="gte" val="1">
        <dgm:layoutNode name="ellipse1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12">
            <dgm:if name="Name13" func="var" arg="dir" op="equ" val="norm">
              <dgm:presOf axis="ch desOrSelf" ptType="node node" st="1 1" cnt="1 0"/>
            </dgm:if>
            <dgm:else name="Name14">
              <dgm:choose name="Name15">
                <dgm:if name="Name16" axis="ch" ptType="node" func="cnt" op="equ" val="1">
                  <dgm:presOf axis="ch desOrSelf" ptType="node node" st="1 1" cnt="1 0"/>
                </dgm:if>
                <dgm:if name="Name17" axis="ch" ptType="node" func="cnt" op="equ" val="2">
                  <dgm:presOf axis="ch desOrSelf" ptType="node node" st="2 1" cnt="1 0"/>
                </dgm:if>
                <dgm:if name="Name18" axis="ch" ptType="node" func="cnt" op="equ" val="3">
                  <dgm:presOf axis="ch desOrSelf" ptType="node node" st="3 1" cnt="1 0"/>
                </dgm:if>
                <dgm:if name="Name19" axis="ch" ptType="node" func="cnt" op="equ" val="4">
                  <dgm:presOf axis="ch desOrSelf" ptType="node node" st="4 1" cnt="1 0"/>
                </dgm:if>
                <dgm:if name="Name20" axis="ch" ptType="node" func="cnt" op="equ" val="5">
                  <dgm:presOf axis="ch desOrSelf" ptType="node node" st="5 1" cnt="1 0"/>
                </dgm:if>
                <dgm:if name="Name21" axis="ch" ptType="node" func="cnt" op="equ" val="6">
                  <dgm:presOf axis="ch desOrSelf" ptType="node node" st="6 1" cnt="1 0"/>
                </dgm:if>
                <dgm:if name="Name22" axis="ch" ptType="node" func="cnt" op="gte" val="7">
                  <dgm:presOf axis="ch desOrSelf" ptType="node node" st="7 1" cnt="1 0"/>
                </dgm:if>
                <dgm:else name="Name2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24"/>
    </dgm:choose>
    <dgm:choose name="Name25">
      <dgm:if name="Name26" axis="ch" ptType="node" func="cnt" op="gte" val="2">
        <dgm:layoutNode name="ellipse2" styleLbl="vennNode1">
          <dgm:varLst>
            <dgm:bulletEnabled val="1"/>
          </dgm:varLst>
          <dgm:alg type="tx"/>
          <dgm:choose name="Name27">
            <dgm:if name="Name2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2 1" cnt="1 0"/>
            </dgm:if>
            <dgm:else name="Name29">
              <dgm:shape xmlns:r="http://schemas.openxmlformats.org/officeDocument/2006/relationships" type="ellipse" r:blip="" zOrderOff="-2">
                <dgm:adjLst/>
              </dgm:shape>
              <dgm:choose name="Name30">
                <dgm:if name="Name31" axis="ch" ptType="node" func="cnt" op="equ" val="2">
                  <dgm:presOf axis="ch desOrSelf" ptType="node node" st="1 1" cnt="1 0"/>
                </dgm:if>
                <dgm:if name="Name32" axis="ch" ptType="node" func="cnt" op="equ" val="3">
                  <dgm:presOf axis="ch desOrSelf" ptType="node node" st="2 1" cnt="1 0"/>
                </dgm:if>
                <dgm:if name="Name33" axis="ch" ptType="node" func="cnt" op="equ" val="4">
                  <dgm:presOf axis="ch desOrSelf" ptType="node node" st="3 1" cnt="1 0"/>
                </dgm:if>
                <dgm:if name="Name34" axis="ch" ptType="node" func="cnt" op="equ" val="5">
                  <dgm:presOf axis="ch desOrSelf" ptType="node node" st="4 1" cnt="1 0"/>
                </dgm:if>
                <dgm:if name="Name35" axis="ch" ptType="node" func="cnt" op="equ" val="6">
                  <dgm:presOf axis="ch desOrSelf" ptType="node node" st="5 1" cnt="1 0"/>
                </dgm:if>
                <dgm:if name="Name36" axis="ch" ptType="node" func="cnt" op="gte" val="7">
                  <dgm:presOf axis="ch desOrSelf" ptType="node node" st="6 1" cnt="1 0"/>
                </dgm:if>
                <dgm:else name="Name37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  <dgm:choose name="Name39">
      <dgm:if name="Name40" axis="ch" ptType="node" func="cnt" op="gte" val="3">
        <dgm:layoutNode name="ellipse3" styleLbl="vennNode1">
          <dgm:varLst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choose name="Name41">
            <dgm:if name="Name42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3 1" cnt="1 0"/>
            </dgm:if>
            <dgm:else name="Name43">
              <dgm:shape xmlns:r="http://schemas.openxmlformats.org/officeDocument/2006/relationships" type="ellipse" r:blip="" zOrderOff="-4">
                <dgm:adjLst/>
              </dgm:shape>
              <dgm:choose name="Name44">
                <dgm:if name="Name45" axis="ch" ptType="node" func="cnt" op="equ" val="3">
                  <dgm:presOf axis="ch desOrSelf" ptType="node node" st="1 1" cnt="1 0"/>
                </dgm:if>
                <dgm:if name="Name46" axis="ch" ptType="node" func="cnt" op="equ" val="4">
                  <dgm:presOf axis="ch desOrSelf" ptType="node node" st="2 1" cnt="1 0"/>
                </dgm:if>
                <dgm:if name="Name47" axis="ch" ptType="node" func="cnt" op="equ" val="5">
                  <dgm:presOf axis="ch desOrSelf" ptType="node node" st="3 1" cnt="1 0"/>
                </dgm:if>
                <dgm:if name="Name48" axis="ch" ptType="node" func="cnt" op="equ" val="6">
                  <dgm:presOf axis="ch desOrSelf" ptType="node node" st="4 1" cnt="1 0"/>
                </dgm:if>
                <dgm:if name="Name49" axis="ch" ptType="node" func="cnt" op="gte" val="7">
                  <dgm:presOf axis="ch desOrSelf" ptType="node node" st="5 1" cnt="1 0"/>
                </dgm:if>
                <dgm:else name="Name50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1"/>
    </dgm:choose>
    <dgm:choose name="Name52">
      <dgm:if name="Name53" axis="ch" ptType="node" func="cnt" op="gte" val="4">
        <dgm:layoutNode name="ellipse4" styleLbl="vennNode1">
          <dgm:varLst>
            <dgm:bulletEnabled val="1"/>
          </dgm:varLst>
          <dgm:alg type="tx"/>
          <dgm:choose name="Name54">
            <dgm:if name="Name55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4 1" cnt="1 0"/>
            </dgm:if>
            <dgm:else name="Name56">
              <dgm:shape xmlns:r="http://schemas.openxmlformats.org/officeDocument/2006/relationships" type="ellipse" r:blip="" zOrderOff="-6">
                <dgm:adjLst/>
              </dgm:shape>
              <dgm:choose name="Name57">
                <dgm:if name="Name58" axis="ch" ptType="node" func="cnt" op="equ" val="4">
                  <dgm:presOf axis="ch desOrSelf" ptType="node node" st="1 1" cnt="1 0"/>
                </dgm:if>
                <dgm:if name="Name59" axis="ch" ptType="node" func="cnt" op="equ" val="5">
                  <dgm:presOf axis="ch desOrSelf" ptType="node node" st="2 1" cnt="1 0"/>
                </dgm:if>
                <dgm:if name="Name60" axis="ch" ptType="node" func="cnt" op="equ" val="6">
                  <dgm:presOf axis="ch desOrSelf" ptType="node node" st="3 1" cnt="1 0"/>
                </dgm:if>
                <dgm:if name="Name61" axis="ch" ptType="node" func="cnt" op="gte" val="7">
                  <dgm:presOf axis="ch desOrSelf" ptType="node node" st="4 1" cnt="1 0"/>
                </dgm:if>
                <dgm:else name="Name62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63"/>
    </dgm:choose>
    <dgm:choose name="Name64">
      <dgm:if name="Name65" axis="ch" ptType="node" func="cnt" op="gte" val="5">
        <dgm:layoutNode name="ellipse5" styleLbl="vennNode1">
          <dgm:varLst>
            <dgm:bulletEnabled val="1"/>
          </dgm:varLst>
          <dgm:alg type="tx"/>
          <dgm:choose name="Name66">
            <dgm:if name="Name67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5 1" cnt="1 0"/>
            </dgm:if>
            <dgm:else name="Name68">
              <dgm:shape xmlns:r="http://schemas.openxmlformats.org/officeDocument/2006/relationships" type="ellipse" r:blip="" zOrderOff="-8">
                <dgm:adjLst/>
              </dgm:shape>
              <dgm:choose name="Name69">
                <dgm:if name="Name70" axis="ch" ptType="node" func="cnt" op="equ" val="5">
                  <dgm:presOf axis="ch desOrSelf" ptType="node node" st="1 1" cnt="1 0"/>
                </dgm:if>
                <dgm:if name="Name71" axis="ch" ptType="node" func="cnt" op="equ" val="6">
                  <dgm:presOf axis="ch desOrSelf" ptType="node node" st="2 1" cnt="1 0"/>
                </dgm:if>
                <dgm:if name="Name72" axis="ch" ptType="node" func="cnt" op="gte" val="7">
                  <dgm:presOf axis="ch desOrSelf" ptType="node node" st="3 1" cnt="1 0"/>
                </dgm:if>
                <dgm:else name="Name7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74"/>
    </dgm:choose>
    <dgm:choose name="Name75">
      <dgm:if name="Name76" axis="ch" ptType="node" func="cnt" op="gte" val="6">
        <dgm:layoutNode name="ellipse6" styleLbl="vennNode1">
          <dgm:varLst>
            <dgm:bulletEnabled val="1"/>
          </dgm:varLst>
          <dgm:alg type="tx"/>
          <dgm:choose name="Name77">
            <dgm:if name="Name7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6 1" cnt="1 0"/>
            </dgm:if>
            <dgm:else name="Name79">
              <dgm:shape xmlns:r="http://schemas.openxmlformats.org/officeDocument/2006/relationships" type="ellipse" r:blip="" zOrderOff="-10">
                <dgm:adjLst/>
              </dgm:shape>
              <dgm:choose name="Name80">
                <dgm:if name="Name81" axis="ch" ptType="node" func="cnt" op="equ" val="6">
                  <dgm:presOf axis="ch desOrSelf" ptType="node node" st="1 1" cnt="1 0"/>
                </dgm:if>
                <dgm:if name="Name82" axis="ch" ptType="node" func="cnt" op="gte" val="7">
                  <dgm:presOf axis="ch desOrSelf" ptType="node node" st="2 1" cnt="1 0"/>
                </dgm:if>
                <dgm:else name="Name83"/>
              </dgm:choose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84"/>
    </dgm:choose>
    <dgm:choose name="Name85">
      <dgm:if name="Name86" axis="ch" ptType="node" func="cnt" op="gte" val="7">
        <dgm:layoutNode name="ellipse7" styleLbl="vennNode1">
          <dgm:varLst>
            <dgm:bulletEnabled val="1"/>
          </dgm:varLst>
          <dgm:alg type="tx"/>
          <dgm:choose name="Name87">
            <dgm:if name="Name88" func="var" arg="dir" op="equ" val="norm">
              <dgm:shape xmlns:r="http://schemas.openxmlformats.org/officeDocument/2006/relationships" type="ellipse" r:blip="">
                <dgm:adjLst/>
              </dgm:shape>
              <dgm:presOf axis="ch desOrSelf" ptType="node node" st="7 1" cnt="1 0"/>
            </dgm:if>
            <dgm:else name="Name89">
              <dgm:shape xmlns:r="http://schemas.openxmlformats.org/officeDocument/2006/relationships" type="ellipse" r:blip="" zOrderOff="-12">
                <dgm:adjLst/>
              </dgm:shape>
              <dgm:presOf axis="ch desOrSelf" ptType="node node" st="1 1" cnt="1 0"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90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06DCD-62DA-44C6-B410-3D3C6434AAAD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2EC24-C966-4780-B87E-F057F1192EA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238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2EC24-C966-4780-B87E-F057F1192EA1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4267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F73254D-699F-40F3-B475-BB898AEF129B}" type="datetimeFigureOut">
              <a:rPr lang="sr-Latn-CS" smtClean="0"/>
              <a:t>13.11.2018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BB88EF0-6934-4766-B5A6-F417D59DC701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5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r-HR" dirty="0" smtClean="0"/>
              <a:t>Agresivnost kod djece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069" y="5013176"/>
            <a:ext cx="6858000" cy="533400"/>
          </a:xfrm>
        </p:spPr>
        <p:txBody>
          <a:bodyPr>
            <a:noAutofit/>
          </a:bodyPr>
          <a:lstStyle/>
          <a:p>
            <a:r>
              <a:rPr lang="hr-HR" sz="1000" dirty="0" smtClean="0"/>
              <a:t>Praktikum II </a:t>
            </a:r>
          </a:p>
          <a:p>
            <a:r>
              <a:rPr lang="hr-HR" sz="1000" dirty="0" smtClean="0"/>
              <a:t>BKT</a:t>
            </a:r>
          </a:p>
          <a:p>
            <a:r>
              <a:rPr lang="hr-HR" sz="1000" dirty="0" smtClean="0"/>
              <a:t>Ružica Bakula</a:t>
            </a:r>
          </a:p>
          <a:p>
            <a:r>
              <a:rPr lang="hr-HR" sz="1000" dirty="0" smtClean="0"/>
              <a:t>Split, 17.11.2018.</a:t>
            </a:r>
          </a:p>
        </p:txBody>
      </p:sp>
      <p:pic>
        <p:nvPicPr>
          <p:cNvPr id="4" name="Picture 3" descr="angry-child-boy-600x4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980728"/>
            <a:ext cx="3399472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617" y="16252"/>
            <a:ext cx="8229600" cy="990600"/>
          </a:xfrm>
        </p:spPr>
        <p:txBody>
          <a:bodyPr/>
          <a:lstStyle/>
          <a:p>
            <a:r>
              <a:rPr lang="hr-HR" b="1" dirty="0" smtClean="0"/>
              <a:t>Analiza agresivnosti kod djece 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4683" y="1695872"/>
            <a:ext cx="8229600" cy="5162128"/>
          </a:xfrm>
        </p:spPr>
        <p:txBody>
          <a:bodyPr>
            <a:normAutofit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676766108"/>
              </p:ext>
            </p:extLst>
          </p:nvPr>
        </p:nvGraphicFramePr>
        <p:xfrm>
          <a:off x="539552" y="1219200"/>
          <a:ext cx="7920880" cy="5022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Slikovni rezultat za cek lis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08614"/>
            <a:ext cx="792088" cy="98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BKT s agresivnom djecom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hr-HR" dirty="0" smtClean="0"/>
          </a:p>
          <a:p>
            <a:pPr algn="just"/>
            <a:endParaRPr lang="hr-HR" dirty="0"/>
          </a:p>
          <a:p>
            <a:pPr algn="just"/>
            <a:endParaRPr lang="hr-HR" dirty="0" smtClean="0"/>
          </a:p>
          <a:p>
            <a:pPr algn="just"/>
            <a:endParaRPr lang="hr-HR" dirty="0"/>
          </a:p>
          <a:p>
            <a:pPr algn="just"/>
            <a:endParaRPr lang="hr-HR" dirty="0" smtClean="0"/>
          </a:p>
          <a:p>
            <a:pPr algn="just"/>
            <a:endParaRPr lang="hr-HR" dirty="0"/>
          </a:p>
          <a:p>
            <a:pPr algn="just"/>
            <a:endParaRPr lang="hr-HR" dirty="0" smtClean="0"/>
          </a:p>
          <a:p>
            <a:pPr algn="just"/>
            <a:endParaRPr lang="hr-HR" dirty="0"/>
          </a:p>
          <a:p>
            <a:pPr algn="just"/>
            <a:endParaRPr lang="hr-HR" dirty="0" smtClean="0"/>
          </a:p>
          <a:p>
            <a:pPr algn="just"/>
            <a:endParaRPr lang="hr-HR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54322354"/>
              </p:ext>
            </p:extLst>
          </p:nvPr>
        </p:nvGraphicFramePr>
        <p:xfrm>
          <a:off x="1524000" y="1397000"/>
          <a:ext cx="6096000" cy="4759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– BKT tehnike</a:t>
            </a:r>
            <a:endParaRPr lang="hr-H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72584100"/>
              </p:ext>
            </p:extLst>
          </p:nvPr>
        </p:nvGraphicFramePr>
        <p:xfrm>
          <a:off x="457200" y="1219200"/>
          <a:ext cx="8229600" cy="4937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14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Coping Power program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endParaRPr lang="hr-HR" dirty="0"/>
          </a:p>
          <a:p>
            <a:pPr lvl="1"/>
            <a:endParaRPr lang="hr-HR" dirty="0" smtClean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35149565"/>
              </p:ext>
            </p:extLst>
          </p:nvPr>
        </p:nvGraphicFramePr>
        <p:xfrm>
          <a:off x="899592" y="14847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Prednosti grupnog tretmana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Vršnjačka i grupna pripadnost često je učinkovitija u radu s djecom negoli u diadskom odnosu ili s odraslom osobom. </a:t>
            </a:r>
          </a:p>
          <a:p>
            <a:r>
              <a:rPr lang="hr-HR" sz="2000" dirty="0" smtClean="0"/>
              <a:t>Kontekst grupe omogućuje “in vivo” mogućnosti za učenje i razvoj društvenih vještina</a:t>
            </a:r>
          </a:p>
          <a:p>
            <a:pPr>
              <a:buNone/>
            </a:pPr>
            <a:endParaRPr lang="hr-HR" sz="2000" dirty="0"/>
          </a:p>
        </p:txBody>
      </p:sp>
      <p:pic>
        <p:nvPicPr>
          <p:cNvPr id="1026" name="Picture 2" descr="http://os-vnazor-dj.skole.hr/upload/os-vnazor-dj/images/newsimg/864/Image/WP_20161026_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795220"/>
            <a:ext cx="7096302" cy="3328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Strategije i aktivnosti Coping Power programa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endParaRPr lang="hr-HR" i="1" u="sng" dirty="0" smtClean="0"/>
          </a:p>
          <a:p>
            <a:endParaRPr lang="hr-HR" i="1" u="sng" dirty="0"/>
          </a:p>
          <a:p>
            <a:endParaRPr lang="hr-HR" i="1" u="sng" dirty="0" smtClean="0"/>
          </a:p>
          <a:p>
            <a:endParaRPr lang="hr-HR" i="1" u="sng" dirty="0"/>
          </a:p>
          <a:p>
            <a:endParaRPr lang="hr-HR" i="1" u="sng" dirty="0" smtClean="0"/>
          </a:p>
          <a:p>
            <a:endParaRPr lang="hr-HR" i="1" u="sng" dirty="0"/>
          </a:p>
          <a:p>
            <a:endParaRPr lang="hr-HR" i="1" u="sng" dirty="0" smtClean="0"/>
          </a:p>
          <a:p>
            <a:endParaRPr lang="hr-HR" i="1" u="sng" dirty="0" smtClean="0"/>
          </a:p>
          <a:p>
            <a:endParaRPr lang="hr-HR" i="1" u="sng" dirty="0"/>
          </a:p>
          <a:p>
            <a:endParaRPr lang="hr-HR" i="1" u="sng" dirty="0" smtClean="0"/>
          </a:p>
          <a:p>
            <a:endParaRPr lang="hr-HR" i="1" u="sng" dirty="0"/>
          </a:p>
          <a:p>
            <a:endParaRPr lang="hr-HR" i="1" u="sng" dirty="0" smtClean="0"/>
          </a:p>
          <a:p>
            <a:endParaRPr lang="hr-HR" i="1" u="sng" dirty="0"/>
          </a:p>
          <a:p>
            <a:endParaRPr lang="hr-HR" i="1" u="sng" dirty="0" smtClean="0"/>
          </a:p>
          <a:p>
            <a:endParaRPr lang="hr-HR" i="1" u="sng" dirty="0"/>
          </a:p>
          <a:p>
            <a:r>
              <a:rPr lang="hr-HR" b="1" i="1" u="sng" dirty="0" smtClean="0"/>
              <a:t>Komponenta roditelji: </a:t>
            </a:r>
            <a:r>
              <a:rPr lang="hr-HR" dirty="0" smtClean="0"/>
              <a:t>poboljšati odnos roditelj-dijete, nagrađivanje primjerenog ponašanja djeteta, primjena jasnih uputa i pravila ponašanja, stvaranje konstruktivne međusobne komunikacije, upoznavanje s vještinama koja djeca uče kako bi im bila potpora</a:t>
            </a:r>
          </a:p>
          <a:p>
            <a:endParaRPr lang="hr-HR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86585160"/>
              </p:ext>
            </p:extLst>
          </p:nvPr>
        </p:nvGraphicFramePr>
        <p:xfrm>
          <a:off x="1686508" y="908720"/>
          <a:ext cx="57709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Coping Power program: vještine samoupravljanja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736680758"/>
              </p:ext>
            </p:extLst>
          </p:nvPr>
        </p:nvGraphicFramePr>
        <p:xfrm>
          <a:off x="539552" y="1545168"/>
          <a:ext cx="7704856" cy="483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u="sng" dirty="0" smtClean="0"/>
              <a:t>Hvala vam na pažnji!</a:t>
            </a:r>
          </a:p>
          <a:p>
            <a:endParaRPr lang="hr-HR" dirty="0" smtClean="0"/>
          </a:p>
          <a:p>
            <a:pPr marL="0" indent="0">
              <a:buNone/>
            </a:pPr>
            <a:r>
              <a:rPr lang="hr-HR" i="1" dirty="0" smtClean="0"/>
              <a:t>Ružica</a:t>
            </a: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Teorijski okvir agresije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r-HR" i="1" dirty="0" smtClean="0"/>
              <a:t>Bandura: </a:t>
            </a:r>
            <a:r>
              <a:rPr lang="hr-HR" dirty="0" smtClean="0"/>
              <a:t> Agresija je skup prvenstveno intepersonalnih radnji koja se sastoje od verbalnih i fizičkih ponašanja koja su destruktivna ili štetna za druge osobe ili objekte.</a:t>
            </a:r>
          </a:p>
          <a:p>
            <a:pPr algn="just"/>
            <a:r>
              <a:rPr lang="hr-HR" dirty="0" smtClean="0"/>
              <a:t>Djeca s visokom razinom agresivnog ponašanja se najčešće dijagnosticiraju kao </a:t>
            </a:r>
            <a:r>
              <a:rPr lang="hr-HR" i="1" dirty="0" smtClean="0"/>
              <a:t>poremećaji u ponašanju </a:t>
            </a:r>
            <a:r>
              <a:rPr lang="hr-HR" dirty="0" smtClean="0"/>
              <a:t>ili ODD, ali agresivno ponašanje može biti u komorbiditetu s drugim dijagnostičkim kategorijama (</a:t>
            </a:r>
            <a:r>
              <a:rPr lang="hr-HR" i="1" dirty="0" smtClean="0"/>
              <a:t>Hiperaktivnost/deficit pažnje, dystimia, PTSP</a:t>
            </a:r>
            <a:r>
              <a:rPr lang="hr-HR" dirty="0" smtClean="0"/>
              <a:t>).</a:t>
            </a:r>
          </a:p>
          <a:p>
            <a:pPr algn="just"/>
            <a:r>
              <a:rPr lang="hr-HR" i="1" dirty="0" smtClean="0"/>
              <a:t>Zajednička karakteristika i poveznica agresivne djece: </a:t>
            </a:r>
            <a:r>
              <a:rPr lang="hr-HR" dirty="0" smtClean="0"/>
              <a:t>snažni negativni učinci na ljude s kojima su u interakciji (vršnjaci, učitelji, roditelji).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Istraživanja su pokazala...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hr-HR" sz="1000" dirty="0"/>
          </a:p>
        </p:txBody>
      </p:sp>
      <p:sp>
        <p:nvSpPr>
          <p:cNvPr id="7" name="Flowchart: Alternate Process 6"/>
          <p:cNvSpPr/>
          <p:nvPr/>
        </p:nvSpPr>
        <p:spPr>
          <a:xfrm>
            <a:off x="755576" y="1628800"/>
            <a:ext cx="2304256" cy="1224136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1600" dirty="0" smtClean="0">
              <a:solidFill>
                <a:srgbClr val="0070C0"/>
              </a:solidFill>
            </a:endParaRPr>
          </a:p>
          <a:p>
            <a:pPr algn="ctr"/>
            <a:r>
              <a:rPr lang="hr-HR" sz="1600" dirty="0" smtClean="0">
                <a:solidFill>
                  <a:srgbClr val="0070C0"/>
                </a:solidFill>
              </a:rPr>
              <a:t>Stabilnost </a:t>
            </a:r>
            <a:r>
              <a:rPr lang="hr-HR" sz="1600" dirty="0">
                <a:solidFill>
                  <a:srgbClr val="0070C0"/>
                </a:solidFill>
              </a:rPr>
              <a:t>agresivnosti tijekom djetinjstva i adolescencije</a:t>
            </a:r>
          </a:p>
          <a:p>
            <a:pPr algn="ctr"/>
            <a:endParaRPr lang="hr-HR" sz="1600" dirty="0">
              <a:solidFill>
                <a:srgbClr val="0070C0"/>
              </a:solidFill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3995936" y="2204864"/>
            <a:ext cx="1728192" cy="79208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1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hr-HR" sz="1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Konzistentnost </a:t>
            </a:r>
            <a:r>
              <a:rPr lang="hr-H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tijekom vremena</a:t>
            </a:r>
          </a:p>
          <a:p>
            <a:pPr algn="ctr"/>
            <a:endParaRPr lang="hr-HR" sz="1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Flowchart: Alternate Process 8"/>
          <p:cNvSpPr/>
          <p:nvPr/>
        </p:nvSpPr>
        <p:spPr>
          <a:xfrm>
            <a:off x="6300192" y="1628800"/>
            <a:ext cx="2088232" cy="3456384"/>
          </a:xfrm>
          <a:prstGeom prst="flowChartAlternateProcess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/>
              <a:t>Opasnost za širok raspon negativnih ishoda ponašanja (adolescenta uporaba droga i alkohola, pušenje cigareta, rijeđe odlaženje u školu, odustajanje od školovanja, rano roditeljstvo, delikvencija, nasilje)</a:t>
            </a:r>
          </a:p>
          <a:p>
            <a:pPr algn="ctr"/>
            <a:endParaRPr lang="hr-HR" sz="1600" dirty="0"/>
          </a:p>
        </p:txBody>
      </p:sp>
      <p:sp>
        <p:nvSpPr>
          <p:cNvPr id="10" name="Flowchart: Alternate Process 9"/>
          <p:cNvSpPr/>
          <p:nvPr/>
        </p:nvSpPr>
        <p:spPr>
          <a:xfrm>
            <a:off x="1212370" y="3262536"/>
            <a:ext cx="2448272" cy="2758752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Poteškoće s vlasitiom kontrolom – može biti rezultat deficita u dječjem </a:t>
            </a:r>
            <a:r>
              <a:rPr lang="hr-H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izvršnoam </a:t>
            </a:r>
            <a:r>
              <a:rPr lang="hr-HR" sz="16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kognitivnom funkcioniranju koje kontrolira samoregulaciju ciljanog ponašanja</a:t>
            </a:r>
          </a:p>
          <a:p>
            <a:pPr algn="ctr"/>
            <a:endParaRPr lang="hr-HR" sz="16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Flowchart: Alternate Process 10"/>
          <p:cNvSpPr/>
          <p:nvPr/>
        </p:nvSpPr>
        <p:spPr>
          <a:xfrm>
            <a:off x="3840561" y="3284984"/>
            <a:ext cx="2232248" cy="1800200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dirty="0">
                <a:solidFill>
                  <a:srgbClr val="0070C0"/>
                </a:solidFill>
              </a:rPr>
              <a:t>Akumulacija većeg broja rizičnih ponašanja do 14 godine je snažan prediktor kasnijeg nasilja.</a:t>
            </a:r>
          </a:p>
          <a:p>
            <a:pPr algn="ctr"/>
            <a:endParaRPr lang="hr-HR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Konceptualni okvir BKT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219200"/>
            <a:ext cx="8640960" cy="4937760"/>
          </a:xfrm>
        </p:spPr>
        <p:txBody>
          <a:bodyPr>
            <a:normAutofit/>
          </a:bodyPr>
          <a:lstStyle/>
          <a:p>
            <a:pPr algn="just"/>
            <a:endParaRPr lang="hr-HR" sz="1000" dirty="0" smtClean="0"/>
          </a:p>
          <a:p>
            <a:pPr algn="just"/>
            <a:endParaRPr lang="hr-HR" sz="1000" dirty="0"/>
          </a:p>
          <a:p>
            <a:pPr algn="just"/>
            <a:endParaRPr lang="hr-HR" sz="1000" dirty="0" smtClean="0"/>
          </a:p>
          <a:p>
            <a:pPr algn="just"/>
            <a:endParaRPr lang="hr-HR" sz="1000" dirty="0"/>
          </a:p>
          <a:p>
            <a:pPr algn="just"/>
            <a:endParaRPr lang="hr-HR" sz="1000" dirty="0" smtClean="0"/>
          </a:p>
          <a:p>
            <a:pPr algn="just"/>
            <a:endParaRPr lang="hr-HR" sz="1000" dirty="0"/>
          </a:p>
          <a:p>
            <a:pPr algn="just"/>
            <a:endParaRPr lang="hr-HR" sz="1000" dirty="0" smtClean="0"/>
          </a:p>
          <a:p>
            <a:pPr algn="just"/>
            <a:endParaRPr lang="hr-HR" sz="1000" dirty="0" smtClean="0"/>
          </a:p>
          <a:p>
            <a:pPr algn="just"/>
            <a:endParaRPr lang="hr-HR" sz="1000" dirty="0"/>
          </a:p>
          <a:p>
            <a:pPr algn="just"/>
            <a:endParaRPr lang="hr-HR" sz="1000" dirty="0" smtClean="0"/>
          </a:p>
          <a:p>
            <a:pPr algn="just"/>
            <a:endParaRPr lang="hr-HR" sz="1000" dirty="0"/>
          </a:p>
          <a:p>
            <a:pPr algn="just"/>
            <a:endParaRPr lang="hr-HR" sz="1000" dirty="0" smtClean="0"/>
          </a:p>
          <a:p>
            <a:pPr algn="just"/>
            <a:endParaRPr lang="hr-HR" sz="1000" dirty="0"/>
          </a:p>
          <a:p>
            <a:pPr algn="just"/>
            <a:endParaRPr lang="hr-HR" sz="1000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96701772"/>
              </p:ext>
            </p:extLst>
          </p:nvPr>
        </p:nvGraphicFramePr>
        <p:xfrm>
          <a:off x="539552" y="1484784"/>
          <a:ext cx="7992888" cy="4672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Socijalno kognitivni model ljutnje i agresivnosti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sz="2000" dirty="0" smtClean="0"/>
              <a:t>Uključuje: nedovoljnu razinu kognitivne aktivnosti te kognitivne distorzije koje uključuju pogrešne percepcije</a:t>
            </a:r>
          </a:p>
          <a:p>
            <a:r>
              <a:rPr lang="hr-HR" sz="1800" dirty="0" smtClean="0"/>
              <a:t>Dijete se susreće s</a:t>
            </a:r>
          </a:p>
          <a:p>
            <a:endParaRPr lang="hr-HR" sz="1800" dirty="0" smtClean="0"/>
          </a:p>
          <a:p>
            <a:pPr>
              <a:buNone/>
            </a:pPr>
            <a:r>
              <a:rPr lang="hr-HR" sz="1800" dirty="0" smtClean="0"/>
              <a:t>                                                        </a:t>
            </a:r>
            <a:endParaRPr lang="hr-HR" sz="18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968493919"/>
              </p:ext>
            </p:extLst>
          </p:nvPr>
        </p:nvGraphicFramePr>
        <p:xfrm>
          <a:off x="899592" y="21691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Socijalno – kognitivni model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57196154"/>
              </p:ext>
            </p:extLst>
          </p:nvPr>
        </p:nvGraphicFramePr>
        <p:xfrm>
          <a:off x="1403648" y="1268760"/>
          <a:ext cx="648072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741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756" y="678430"/>
            <a:ext cx="5443436" cy="42884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Kognitivne značajke agresivne djece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sz="800" dirty="0" smtClean="0"/>
          </a:p>
          <a:p>
            <a:endParaRPr lang="hr-HR" sz="800" dirty="0" smtClean="0"/>
          </a:p>
          <a:p>
            <a:endParaRPr lang="hr-HR" sz="800" dirty="0"/>
          </a:p>
          <a:p>
            <a:endParaRPr lang="hr-HR" sz="800" dirty="0" smtClean="0"/>
          </a:p>
          <a:p>
            <a:endParaRPr lang="hr-HR" sz="800" dirty="0"/>
          </a:p>
          <a:p>
            <a:endParaRPr lang="hr-HR" sz="800" dirty="0" smtClean="0"/>
          </a:p>
          <a:p>
            <a:endParaRPr lang="hr-HR" sz="800" dirty="0"/>
          </a:p>
          <a:p>
            <a:endParaRPr lang="hr-HR" sz="800" dirty="0" smtClean="0"/>
          </a:p>
          <a:p>
            <a:endParaRPr lang="hr-HR" sz="800" dirty="0"/>
          </a:p>
          <a:p>
            <a:endParaRPr lang="hr-HR" sz="800" dirty="0" smtClean="0"/>
          </a:p>
          <a:p>
            <a:endParaRPr lang="hr-HR" sz="800" dirty="0"/>
          </a:p>
          <a:p>
            <a:endParaRPr lang="hr-HR" sz="800" dirty="0" smtClean="0"/>
          </a:p>
          <a:p>
            <a:endParaRPr lang="hr-HR" sz="800" dirty="0"/>
          </a:p>
          <a:p>
            <a:endParaRPr lang="hr-HR" sz="800" dirty="0" smtClean="0"/>
          </a:p>
          <a:p>
            <a:pPr lvl="1">
              <a:buNone/>
            </a:pPr>
            <a:endParaRPr lang="hr-HR" sz="800" dirty="0" smtClean="0"/>
          </a:p>
          <a:p>
            <a:pPr lvl="1">
              <a:buNone/>
            </a:pPr>
            <a:endParaRPr lang="hr-HR" sz="800" dirty="0" smtClean="0"/>
          </a:p>
          <a:p>
            <a:pPr lvl="1">
              <a:buNone/>
            </a:pPr>
            <a:endParaRPr lang="hr-HR" sz="8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248598"/>
              </p:ext>
            </p:extLst>
          </p:nvPr>
        </p:nvGraphicFramePr>
        <p:xfrm>
          <a:off x="422514" y="1364128"/>
          <a:ext cx="2903984" cy="4535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3984"/>
              </a:tblGrid>
              <a:tr h="6497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/>
                        <a:t>Društveno kognitivni kontekst:</a:t>
                      </a:r>
                    </a:p>
                  </a:txBody>
                  <a:tcPr/>
                </a:tc>
              </a:tr>
              <a:tr h="2516679">
                <a:tc>
                  <a:txBody>
                    <a:bodyPr/>
                    <a:lstStyle/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Previše osjetljivi na neprijateljske znakove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Pripisivanje neprijateljskih namjera drugima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Podcjenjivanje vlastite agresivnosti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Rješavanje društvenih problema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Malo verbalnih tvrdnji, više izravno djelovanje na probleme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Sigurnosna agresivna ponašanja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2323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Niska razina empatije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290184"/>
              </p:ext>
            </p:extLst>
          </p:nvPr>
        </p:nvGraphicFramePr>
        <p:xfrm>
          <a:off x="3557362" y="1364128"/>
          <a:ext cx="2630288" cy="37964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30288"/>
              </a:tblGrid>
              <a:tr h="6247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/>
                        <a:t>Kognitivne opreacije:</a:t>
                      </a:r>
                    </a:p>
                    <a:p>
                      <a:endParaRPr lang="hr-HR" dirty="0"/>
                    </a:p>
                  </a:txBody>
                  <a:tcPr/>
                </a:tc>
              </a:tr>
              <a:tr h="3156407">
                <a:tc>
                  <a:txBody>
                    <a:bodyPr/>
                    <a:lstStyle/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Teškoće u održavanju pažnje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Wingdings 3"/>
                        <a:buChar char=""/>
                        <a:tabLst/>
                        <a:defRPr/>
                      </a:pPr>
                      <a:r>
                        <a:rPr kumimoji="0" lang="hr-HR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Korištenje manje kompetentnih rješenja pri njihovom preuzimanju iz dugotrajne memorije</a:t>
                      </a:r>
                    </a:p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578185"/>
              </p:ext>
            </p:extLst>
          </p:nvPr>
        </p:nvGraphicFramePr>
        <p:xfrm>
          <a:off x="6418514" y="1364128"/>
          <a:ext cx="2687960" cy="427916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687960"/>
              </a:tblGrid>
              <a:tr h="6247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800" dirty="0" smtClean="0"/>
                        <a:t>Shematski prijedlozi:</a:t>
                      </a:r>
                    </a:p>
                    <a:p>
                      <a:endParaRPr lang="hr-HR" dirty="0"/>
                    </a:p>
                  </a:txBody>
                  <a:tcPr/>
                </a:tc>
              </a:tr>
              <a:tr h="3639081">
                <a:tc>
                  <a:txBody>
                    <a:bodyPr/>
                    <a:lstStyle/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hr-HR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veću vrijednost pripisuju dominaciji i osveti nego pripadnosti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hr-HR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manja vrijednost o patnji žrtve ili odbijanju vršnjaka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hr-HR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očekivanje o tuđoj agresivnosti</a:t>
                      </a:r>
                    </a:p>
                    <a:p>
                      <a:pPr marL="548640" marR="0" lvl="1" indent="-27432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Clr>
                          <a:srgbClr val="9F2936"/>
                        </a:buClr>
                        <a:buSzPct val="76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hr-HR" sz="16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nisko samopoštovanje</a:t>
                      </a:r>
                    </a:p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Povezana slik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89587"/>
            <a:ext cx="1803040" cy="90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Ne-kognitivni utjecaji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31344480"/>
              </p:ext>
            </p:extLst>
          </p:nvPr>
        </p:nvGraphicFramePr>
        <p:xfrm>
          <a:off x="827584" y="1397000"/>
          <a:ext cx="6792416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Roditeljski, vršnjački i učiteljski utjecaji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3212976"/>
            <a:ext cx="8229600" cy="3240360"/>
          </a:xfrm>
        </p:spPr>
        <p:txBody>
          <a:bodyPr>
            <a:normAutofit/>
          </a:bodyPr>
          <a:lstStyle/>
          <a:p>
            <a:r>
              <a:rPr lang="hr-HR" sz="1800" dirty="0" smtClean="0"/>
              <a:t>Obitelji agresivne djece:</a:t>
            </a:r>
          </a:p>
          <a:p>
            <a:pPr lvl="1"/>
            <a:r>
              <a:rPr lang="hr-HR" sz="1800" dirty="0" smtClean="0"/>
              <a:t>Visoka razina averzivnog ponašanja kao i ostali neadekvatni obrasci ponašanja roditelja</a:t>
            </a:r>
          </a:p>
          <a:p>
            <a:pPr lvl="1"/>
            <a:r>
              <a:rPr lang="hr-HR" sz="1800" dirty="0" smtClean="0"/>
              <a:t>“beta” zapovijedi</a:t>
            </a:r>
          </a:p>
          <a:p>
            <a:pPr lvl="1"/>
            <a:r>
              <a:rPr lang="hr-HR" sz="1800" dirty="0" smtClean="0"/>
              <a:t>Neadekvatno praćenje ponašanja djeteta</a:t>
            </a:r>
          </a:p>
          <a:p>
            <a:pPr lvl="1"/>
            <a:r>
              <a:rPr lang="hr-HR" sz="1800" dirty="0" smtClean="0"/>
              <a:t>Niska kohezija unutar obitelji</a:t>
            </a:r>
          </a:p>
          <a:p>
            <a:pPr lvl="1"/>
            <a:r>
              <a:rPr lang="hr-HR" sz="1800" dirty="0" smtClean="0"/>
              <a:t>Krut i kaotičan odnos</a:t>
            </a:r>
          </a:p>
          <a:p>
            <a:pPr lvl="1"/>
            <a:endParaRPr lang="hr-HR" sz="1800" dirty="0" smtClean="0"/>
          </a:p>
          <a:p>
            <a:pPr lvl="1">
              <a:buNone/>
            </a:pPr>
            <a:r>
              <a:rPr lang="hr-HR" sz="1800" dirty="0" smtClean="0"/>
              <a:t>Vršnjački pritisak, odbijanja od strane vršnjaka</a:t>
            </a:r>
          </a:p>
          <a:p>
            <a:pPr lvl="1"/>
            <a:endParaRPr lang="hr-HR" sz="1800" dirty="0" smtClean="0"/>
          </a:p>
          <a:p>
            <a:pPr lvl="1"/>
            <a:endParaRPr lang="hr-HR" sz="1800" dirty="0" smtClean="0"/>
          </a:p>
          <a:p>
            <a:pPr lvl="1">
              <a:buNone/>
            </a:pPr>
            <a:endParaRPr lang="hr-HR" sz="1800" dirty="0" smtClean="0"/>
          </a:p>
        </p:txBody>
      </p:sp>
      <p:pic>
        <p:nvPicPr>
          <p:cNvPr id="3074" name="Picture 2" descr="Povezana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91845"/>
            <a:ext cx="2952328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796</TotalTime>
  <Words>1095</Words>
  <Application>Microsoft Office PowerPoint</Application>
  <PresentationFormat>On-screen Show (4:3)</PresentationFormat>
  <Paragraphs>251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Bookman Old Style</vt:lpstr>
      <vt:lpstr>Calibri</vt:lpstr>
      <vt:lpstr>Gill Sans MT</vt:lpstr>
      <vt:lpstr>Wingdings</vt:lpstr>
      <vt:lpstr>Wingdings 3</vt:lpstr>
      <vt:lpstr>Origin</vt:lpstr>
      <vt:lpstr>Agresivnost kod djece    </vt:lpstr>
      <vt:lpstr>Teorijski okvir agresije</vt:lpstr>
      <vt:lpstr>Istraživanja su pokazala...</vt:lpstr>
      <vt:lpstr>Konceptualni okvir BKT</vt:lpstr>
      <vt:lpstr>Socijalno kognitivni model ljutnje i agresivnosti</vt:lpstr>
      <vt:lpstr>Socijalno – kognitivni model</vt:lpstr>
      <vt:lpstr>Kognitivne značajke agresivne djece </vt:lpstr>
      <vt:lpstr>Ne-kognitivni utjecaji</vt:lpstr>
      <vt:lpstr>Roditeljski, vršnjački i učiteljski utjecaji</vt:lpstr>
      <vt:lpstr>Analiza agresivnosti kod djece </vt:lpstr>
      <vt:lpstr>BKT s agresivnom djecom</vt:lpstr>
      <vt:lpstr>Pregled – BKT tehnike</vt:lpstr>
      <vt:lpstr>Coping Power program</vt:lpstr>
      <vt:lpstr>Prednosti grupnog tretmana</vt:lpstr>
      <vt:lpstr>Strategije i aktivnosti Coping Power programa</vt:lpstr>
      <vt:lpstr>Coping Power program: vještine samoupravljanja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Agresivnost kod djece</dc:title>
  <dc:creator>korisnik</dc:creator>
  <cp:lastModifiedBy>MB</cp:lastModifiedBy>
  <cp:revision>77</cp:revision>
  <dcterms:created xsi:type="dcterms:W3CDTF">2018-11-01T08:24:29Z</dcterms:created>
  <dcterms:modified xsi:type="dcterms:W3CDTF">2018-11-13T15:17:26Z</dcterms:modified>
</cp:coreProperties>
</file>