
<file path=[Content_Types].xml><?xml version="1.0" encoding="utf-8"?>
<Types xmlns="http://schemas.openxmlformats.org/package/2006/content-types">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diagrams/layout13.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diagrams/drawing10.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diagrams/colors1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quickStyle12.xml" ContentType="application/vnd.openxmlformats-officedocument.drawingml.diagramStyle+xml"/>
  <Override PartName="/ppt/diagrams/drawing13.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diagrams/layout12.xml" ContentType="application/vnd.openxmlformats-officedocument.drawingml.diagramLayou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diagrams/data11.xml" ContentType="application/vnd.openxmlformats-officedocument.drawingml.diagramData+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9" r:id="rId5"/>
    <p:sldId id="281" r:id="rId6"/>
    <p:sldId id="282" r:id="rId7"/>
    <p:sldId id="278" r:id="rId8"/>
    <p:sldId id="261" r:id="rId9"/>
    <p:sldId id="262" r:id="rId10"/>
    <p:sldId id="283" r:id="rId11"/>
    <p:sldId id="284" r:id="rId12"/>
    <p:sldId id="285" r:id="rId13"/>
    <p:sldId id="269" r:id="rId14"/>
    <p:sldId id="288" r:id="rId15"/>
    <p:sldId id="289" r:id="rId16"/>
    <p:sldId id="290" r:id="rId17"/>
    <p:sldId id="286" r:id="rId18"/>
    <p:sldId id="287" r:id="rId19"/>
    <p:sldId id="276" r:id="rId20"/>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9FE3D8-3043-4601-8254-166863D37929}"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hr-HR"/>
        </a:p>
      </dgm:t>
    </dgm:pt>
    <dgm:pt modelId="{3C909A99-D0B1-4B3C-AB6C-1B0FB7DBAA63}">
      <dgm:prSet phldrT="[Text]" custT="1"/>
      <dgm:spPr/>
      <dgm:t>
        <a:bodyPr/>
        <a:lstStyle/>
        <a:p>
          <a:r>
            <a:rPr lang="hr-HR" sz="2800" dirty="0" smtClean="0"/>
            <a:t>= integrirani, OBVEZNI dio kognitivne terapije</a:t>
          </a:r>
          <a:endParaRPr lang="hr-HR" sz="2800" dirty="0"/>
        </a:p>
      </dgm:t>
    </dgm:pt>
    <dgm:pt modelId="{E1BF4525-972B-49BD-9EE2-48A0E4FE2117}" type="parTrans" cxnId="{575A7EF7-D155-453E-B2D8-A3239AC48557}">
      <dgm:prSet/>
      <dgm:spPr/>
      <dgm:t>
        <a:bodyPr/>
        <a:lstStyle/>
        <a:p>
          <a:endParaRPr lang="hr-HR" sz="2000"/>
        </a:p>
      </dgm:t>
    </dgm:pt>
    <dgm:pt modelId="{EFEB5537-BD73-42A0-B729-5E4BA9CD717D}" type="sibTrans" cxnId="{575A7EF7-D155-453E-B2D8-A3239AC48557}">
      <dgm:prSet/>
      <dgm:spPr/>
      <dgm:t>
        <a:bodyPr/>
        <a:lstStyle/>
        <a:p>
          <a:endParaRPr lang="hr-HR" sz="2000"/>
        </a:p>
      </dgm:t>
    </dgm:pt>
    <dgm:pt modelId="{2C0CA2B6-059E-4E3F-8861-3BF1FC7F5471}">
      <dgm:prSet phldrT="[Text]" custT="1"/>
      <dgm:spPr/>
      <dgm:t>
        <a:bodyPr/>
        <a:lstStyle/>
        <a:p>
          <a:r>
            <a:rPr lang="hr-HR" sz="2000" i="1" dirty="0" smtClean="0"/>
            <a:t>Pomoću nje se proširuje mogućnost kognitivne i bihevioralne promjene u tijeku jednog pacijentovog tjedna</a:t>
          </a:r>
          <a:endParaRPr lang="hr-HR" sz="2000" i="1" dirty="0"/>
        </a:p>
      </dgm:t>
    </dgm:pt>
    <dgm:pt modelId="{DB5F4B33-98BD-4C1C-AB42-64C51EAA2C3C}" type="parTrans" cxnId="{710AF7E4-48B3-41B3-848A-6507692229A3}">
      <dgm:prSet/>
      <dgm:spPr/>
      <dgm:t>
        <a:bodyPr/>
        <a:lstStyle/>
        <a:p>
          <a:endParaRPr lang="hr-HR" sz="2000"/>
        </a:p>
      </dgm:t>
    </dgm:pt>
    <dgm:pt modelId="{3D954F0D-18BF-4215-AB7B-93EE3CC80858}" type="sibTrans" cxnId="{710AF7E4-48B3-41B3-848A-6507692229A3}">
      <dgm:prSet/>
      <dgm:spPr/>
      <dgm:t>
        <a:bodyPr/>
        <a:lstStyle/>
        <a:p>
          <a:endParaRPr lang="hr-HR" sz="2000"/>
        </a:p>
      </dgm:t>
    </dgm:pt>
    <dgm:pt modelId="{0F13F55E-C54A-4845-AB28-6B98CB5EAFAD}" type="pres">
      <dgm:prSet presAssocID="{CE9FE3D8-3043-4601-8254-166863D37929}" presName="linear" presStyleCnt="0">
        <dgm:presLayoutVars>
          <dgm:animLvl val="lvl"/>
          <dgm:resizeHandles val="exact"/>
        </dgm:presLayoutVars>
      </dgm:prSet>
      <dgm:spPr/>
    </dgm:pt>
    <dgm:pt modelId="{46A6AE14-9BF4-4446-89F7-22D279932E63}" type="pres">
      <dgm:prSet presAssocID="{3C909A99-D0B1-4B3C-AB6C-1B0FB7DBAA63}" presName="parentText" presStyleLbl="node1" presStyleIdx="0" presStyleCnt="2" custScaleY="168224">
        <dgm:presLayoutVars>
          <dgm:chMax val="0"/>
          <dgm:bulletEnabled val="1"/>
        </dgm:presLayoutVars>
      </dgm:prSet>
      <dgm:spPr/>
      <dgm:t>
        <a:bodyPr/>
        <a:lstStyle/>
        <a:p>
          <a:endParaRPr lang="hr-HR"/>
        </a:p>
      </dgm:t>
    </dgm:pt>
    <dgm:pt modelId="{0249132D-F8D5-45D8-B969-D35C85F21D35}" type="pres">
      <dgm:prSet presAssocID="{EFEB5537-BD73-42A0-B729-5E4BA9CD717D}" presName="spacer" presStyleCnt="0"/>
      <dgm:spPr/>
    </dgm:pt>
    <dgm:pt modelId="{CB5CDACB-1B21-4B6B-91B3-90CED54657C2}" type="pres">
      <dgm:prSet presAssocID="{2C0CA2B6-059E-4E3F-8861-3BF1FC7F5471}" presName="parentText" presStyleLbl="node1" presStyleIdx="1" presStyleCnt="2" custLinFactY="139095" custLinFactNeighborX="47115" custLinFactNeighborY="200000">
        <dgm:presLayoutVars>
          <dgm:chMax val="0"/>
          <dgm:bulletEnabled val="1"/>
        </dgm:presLayoutVars>
      </dgm:prSet>
      <dgm:spPr/>
    </dgm:pt>
  </dgm:ptLst>
  <dgm:cxnLst>
    <dgm:cxn modelId="{E2F79CC9-2038-4582-90A4-867E6C28EBB3}" type="presOf" srcId="{CE9FE3D8-3043-4601-8254-166863D37929}" destId="{0F13F55E-C54A-4845-AB28-6B98CB5EAFAD}" srcOrd="0" destOrd="0" presId="urn:microsoft.com/office/officeart/2005/8/layout/vList2"/>
    <dgm:cxn modelId="{791919A4-AE1D-4165-8AE8-ADDB862B9F7E}" type="presOf" srcId="{2C0CA2B6-059E-4E3F-8861-3BF1FC7F5471}" destId="{CB5CDACB-1B21-4B6B-91B3-90CED54657C2}" srcOrd="0" destOrd="0" presId="urn:microsoft.com/office/officeart/2005/8/layout/vList2"/>
    <dgm:cxn modelId="{95FE20FC-A7F7-4D6F-908B-98FFDA0DC00E}" type="presOf" srcId="{3C909A99-D0B1-4B3C-AB6C-1B0FB7DBAA63}" destId="{46A6AE14-9BF4-4446-89F7-22D279932E63}" srcOrd="0" destOrd="0" presId="urn:microsoft.com/office/officeart/2005/8/layout/vList2"/>
    <dgm:cxn modelId="{575A7EF7-D155-453E-B2D8-A3239AC48557}" srcId="{CE9FE3D8-3043-4601-8254-166863D37929}" destId="{3C909A99-D0B1-4B3C-AB6C-1B0FB7DBAA63}" srcOrd="0" destOrd="0" parTransId="{E1BF4525-972B-49BD-9EE2-48A0E4FE2117}" sibTransId="{EFEB5537-BD73-42A0-B729-5E4BA9CD717D}"/>
    <dgm:cxn modelId="{710AF7E4-48B3-41B3-848A-6507692229A3}" srcId="{CE9FE3D8-3043-4601-8254-166863D37929}" destId="{2C0CA2B6-059E-4E3F-8861-3BF1FC7F5471}" srcOrd="1" destOrd="0" parTransId="{DB5F4B33-98BD-4C1C-AB42-64C51EAA2C3C}" sibTransId="{3D954F0D-18BF-4215-AB7B-93EE3CC80858}"/>
    <dgm:cxn modelId="{48AEF773-0992-4F48-8BB2-80E5F611A2CD}" type="presParOf" srcId="{0F13F55E-C54A-4845-AB28-6B98CB5EAFAD}" destId="{46A6AE14-9BF4-4446-89F7-22D279932E63}" srcOrd="0" destOrd="0" presId="urn:microsoft.com/office/officeart/2005/8/layout/vList2"/>
    <dgm:cxn modelId="{BAD6D333-4E39-4949-92B0-DDF726114B17}" type="presParOf" srcId="{0F13F55E-C54A-4845-AB28-6B98CB5EAFAD}" destId="{0249132D-F8D5-45D8-B969-D35C85F21D35}" srcOrd="1" destOrd="0" presId="urn:microsoft.com/office/officeart/2005/8/layout/vList2"/>
    <dgm:cxn modelId="{89BA6D97-707C-428E-87E3-7C08811EEF9F}" type="presParOf" srcId="{0F13F55E-C54A-4845-AB28-6B98CB5EAFAD}" destId="{CB5CDACB-1B21-4B6B-91B3-90CED54657C2}" srcOrd="2"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39B3B2F-3F6B-4B42-810F-FC7CB973742B}"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hr-HR"/>
        </a:p>
      </dgm:t>
    </dgm:pt>
    <dgm:pt modelId="{5DE62482-13B3-4C80-93C3-963CD52F2577}">
      <dgm:prSet phldrT="[Text]" custT="1"/>
      <dgm:spPr/>
      <dgm:t>
        <a:bodyPr/>
        <a:lstStyle/>
        <a:p>
          <a:r>
            <a:rPr lang="hr-HR" sz="2400" dirty="0" smtClean="0"/>
            <a:t>Izvršavanje DZ u posljednjem trenutku</a:t>
          </a:r>
          <a:endParaRPr lang="hr-HR" sz="2400" dirty="0"/>
        </a:p>
      </dgm:t>
    </dgm:pt>
    <dgm:pt modelId="{9B322171-C341-47C2-9993-4A0AADC70BE0}" type="parTrans" cxnId="{A2816FB8-BF43-47BF-A0A0-D38F3B9CA8E0}">
      <dgm:prSet/>
      <dgm:spPr/>
      <dgm:t>
        <a:bodyPr/>
        <a:lstStyle/>
        <a:p>
          <a:endParaRPr lang="hr-HR" sz="2400"/>
        </a:p>
      </dgm:t>
    </dgm:pt>
    <dgm:pt modelId="{A68B4A47-505E-4160-81AE-D3F95893EE22}" type="sibTrans" cxnId="{A2816FB8-BF43-47BF-A0A0-D38F3B9CA8E0}">
      <dgm:prSet/>
      <dgm:spPr/>
      <dgm:t>
        <a:bodyPr/>
        <a:lstStyle/>
        <a:p>
          <a:endParaRPr lang="hr-HR" sz="2400"/>
        </a:p>
      </dgm:t>
    </dgm:pt>
    <dgm:pt modelId="{505D8234-AE89-4C57-A749-434113615954}">
      <dgm:prSet phldrT="[Text]" custT="1"/>
      <dgm:spPr/>
      <dgm:t>
        <a:bodyPr/>
        <a:lstStyle/>
        <a:p>
          <a:r>
            <a:rPr lang="hr-HR" sz="1800" dirty="0" smtClean="0"/>
            <a:t>Trebalo bi: postepeno između 2 seanse</a:t>
          </a:r>
          <a:endParaRPr lang="hr-HR" sz="1800" dirty="0"/>
        </a:p>
      </dgm:t>
    </dgm:pt>
    <dgm:pt modelId="{40311BBA-731F-4D6F-8BE2-5592ADF6852C}" type="parTrans" cxnId="{36DAFDED-E082-4D36-9002-47F1F7EEEDB7}">
      <dgm:prSet/>
      <dgm:spPr/>
      <dgm:t>
        <a:bodyPr/>
        <a:lstStyle/>
        <a:p>
          <a:endParaRPr lang="hr-HR" sz="2400"/>
        </a:p>
      </dgm:t>
    </dgm:pt>
    <dgm:pt modelId="{B49C7D07-3485-4AA4-8C6B-2D217FE8B953}" type="sibTrans" cxnId="{36DAFDED-E082-4D36-9002-47F1F7EEEDB7}">
      <dgm:prSet/>
      <dgm:spPr/>
      <dgm:t>
        <a:bodyPr/>
        <a:lstStyle/>
        <a:p>
          <a:endParaRPr lang="hr-HR" sz="2400"/>
        </a:p>
      </dgm:t>
    </dgm:pt>
    <dgm:pt modelId="{9B84BF01-E869-4268-AD09-D7B41D83B6EF}">
      <dgm:prSet phldrT="[Text]" custT="1"/>
      <dgm:spPr/>
      <dgm:t>
        <a:bodyPr/>
        <a:lstStyle/>
        <a:p>
          <a:r>
            <a:rPr lang="hr-HR" sz="2400" dirty="0" smtClean="0"/>
            <a:t>Zaboravljanje objašnjenja za DZ</a:t>
          </a:r>
          <a:endParaRPr lang="hr-HR" sz="2400" dirty="0"/>
        </a:p>
      </dgm:t>
    </dgm:pt>
    <dgm:pt modelId="{C8A04CA4-1BCF-4B4E-8452-D3D509425F5D}" type="parTrans" cxnId="{889CB862-A6BD-49B1-8D15-BFCAE78E7B11}">
      <dgm:prSet/>
      <dgm:spPr/>
      <dgm:t>
        <a:bodyPr/>
        <a:lstStyle/>
        <a:p>
          <a:endParaRPr lang="hr-HR" sz="2400"/>
        </a:p>
      </dgm:t>
    </dgm:pt>
    <dgm:pt modelId="{D33D83D9-8B68-4856-BCDA-780699239392}" type="sibTrans" cxnId="{889CB862-A6BD-49B1-8D15-BFCAE78E7B11}">
      <dgm:prSet/>
      <dgm:spPr/>
      <dgm:t>
        <a:bodyPr/>
        <a:lstStyle/>
        <a:p>
          <a:endParaRPr lang="hr-HR" sz="2400"/>
        </a:p>
      </dgm:t>
    </dgm:pt>
    <dgm:pt modelId="{94EFF8B7-D741-4972-B58D-3B5405BE7EEB}">
      <dgm:prSet phldrT="[Text]" custT="1"/>
      <dgm:spPr/>
      <dgm:t>
        <a:bodyPr/>
        <a:lstStyle/>
        <a:p>
          <a:r>
            <a:rPr lang="hr-HR" sz="1800" dirty="0" smtClean="0"/>
            <a:t>Neposredno uz zadatak upisati i objašnjenje</a:t>
          </a:r>
          <a:endParaRPr lang="hr-HR" sz="1800" dirty="0"/>
        </a:p>
      </dgm:t>
    </dgm:pt>
    <dgm:pt modelId="{7A60C077-B6F4-4008-8868-3210D3E705B8}" type="parTrans" cxnId="{9D9054DE-FEAB-43B1-A0DA-78FEB86D3A52}">
      <dgm:prSet/>
      <dgm:spPr/>
      <dgm:t>
        <a:bodyPr/>
        <a:lstStyle/>
        <a:p>
          <a:endParaRPr lang="hr-HR" sz="2400"/>
        </a:p>
      </dgm:t>
    </dgm:pt>
    <dgm:pt modelId="{456F3941-544C-4693-9998-F058B0564608}" type="sibTrans" cxnId="{9D9054DE-FEAB-43B1-A0DA-78FEB86D3A52}">
      <dgm:prSet/>
      <dgm:spPr/>
      <dgm:t>
        <a:bodyPr/>
        <a:lstStyle/>
        <a:p>
          <a:endParaRPr lang="hr-HR" sz="2400"/>
        </a:p>
      </dgm:t>
    </dgm:pt>
    <dgm:pt modelId="{E4FC5E0F-3543-4144-8B02-5E9F622E791A}">
      <dgm:prSet phldrT="[Text]" custT="1"/>
      <dgm:spPr/>
      <dgm:t>
        <a:bodyPr/>
        <a:lstStyle/>
        <a:p>
          <a:r>
            <a:rPr lang="hr-HR" sz="2400" dirty="0" smtClean="0"/>
            <a:t>Neorganiziranost</a:t>
          </a:r>
          <a:endParaRPr lang="hr-HR" sz="2400" dirty="0"/>
        </a:p>
      </dgm:t>
    </dgm:pt>
    <dgm:pt modelId="{29F2F420-7C33-428B-8F10-24245E3BDE38}" type="parTrans" cxnId="{7449575C-B389-45F6-A018-89C10C6AD9EF}">
      <dgm:prSet/>
      <dgm:spPr/>
      <dgm:t>
        <a:bodyPr/>
        <a:lstStyle/>
        <a:p>
          <a:endParaRPr lang="hr-HR" sz="2400"/>
        </a:p>
      </dgm:t>
    </dgm:pt>
    <dgm:pt modelId="{A6055D91-91FB-41D2-B279-53EDB66378CB}" type="sibTrans" cxnId="{7449575C-B389-45F6-A018-89C10C6AD9EF}">
      <dgm:prSet/>
      <dgm:spPr/>
      <dgm:t>
        <a:bodyPr/>
        <a:lstStyle/>
        <a:p>
          <a:endParaRPr lang="hr-HR" sz="2400"/>
        </a:p>
      </dgm:t>
    </dgm:pt>
    <dgm:pt modelId="{4FA9C65B-17FE-462A-8327-59101071BE6A}">
      <dgm:prSet phldrT="[Text]" custT="1"/>
      <dgm:spPr/>
      <dgm:t>
        <a:bodyPr/>
        <a:lstStyle/>
        <a:p>
          <a:r>
            <a:rPr lang="hr-HR" sz="2400" dirty="0" smtClean="0"/>
            <a:t>Teškoće sa zadaćom</a:t>
          </a:r>
          <a:endParaRPr lang="hr-HR" sz="2400" dirty="0"/>
        </a:p>
      </dgm:t>
    </dgm:pt>
    <dgm:pt modelId="{BD259337-31E1-46A4-A145-E2E15CD691CD}" type="parTrans" cxnId="{AAE3ED2F-E9A6-488E-B5E9-BE3BFDE18015}">
      <dgm:prSet/>
      <dgm:spPr/>
      <dgm:t>
        <a:bodyPr/>
        <a:lstStyle/>
        <a:p>
          <a:endParaRPr lang="hr-HR" sz="2400"/>
        </a:p>
      </dgm:t>
    </dgm:pt>
    <dgm:pt modelId="{B74A731F-415D-4B7C-9397-B00F45432821}" type="sibTrans" cxnId="{AAE3ED2F-E9A6-488E-B5E9-BE3BFDE18015}">
      <dgm:prSet/>
      <dgm:spPr/>
      <dgm:t>
        <a:bodyPr/>
        <a:lstStyle/>
        <a:p>
          <a:endParaRPr lang="hr-HR" sz="2400"/>
        </a:p>
      </dgm:t>
    </dgm:pt>
    <dgm:pt modelId="{1F7D46A9-3BAE-44F0-8F94-3B54AB9FBA90}">
      <dgm:prSet phldrT="[Text]" custT="1"/>
      <dgm:spPr/>
      <dgm:t>
        <a:bodyPr/>
        <a:lstStyle/>
        <a:p>
          <a:r>
            <a:rPr lang="hr-HR" sz="1800" dirty="0" smtClean="0"/>
            <a:t>Sastavljanje određene strukture/podsjetnika (dijagram, kalendar/rokovnik, poziv telefonom)</a:t>
          </a:r>
          <a:endParaRPr lang="hr-HR" sz="1800" dirty="0"/>
        </a:p>
      </dgm:t>
    </dgm:pt>
    <dgm:pt modelId="{50B0E1D7-A2F3-4EEA-B2DF-63631F4C8AEA}" type="parTrans" cxnId="{0BD9ACB3-DED0-4E4E-AFBF-03B9FA251AFA}">
      <dgm:prSet/>
      <dgm:spPr/>
      <dgm:t>
        <a:bodyPr/>
        <a:lstStyle/>
        <a:p>
          <a:endParaRPr lang="hr-HR" sz="2400"/>
        </a:p>
      </dgm:t>
    </dgm:pt>
    <dgm:pt modelId="{D27A9ECC-0761-49A9-865B-515615FA902B}" type="sibTrans" cxnId="{0BD9ACB3-DED0-4E4E-AFBF-03B9FA251AFA}">
      <dgm:prSet/>
      <dgm:spPr/>
      <dgm:t>
        <a:bodyPr/>
        <a:lstStyle/>
        <a:p>
          <a:endParaRPr lang="hr-HR" sz="2400"/>
        </a:p>
      </dgm:t>
    </dgm:pt>
    <dgm:pt modelId="{8B8663FB-60D9-4FB7-9AC1-3AA517A6217D}">
      <dgm:prSet custT="1"/>
      <dgm:spPr/>
      <dgm:t>
        <a:bodyPr/>
        <a:lstStyle/>
        <a:p>
          <a:r>
            <a:rPr lang="hr-HR" sz="1800" dirty="0" smtClean="0"/>
            <a:t>Ako je zbog izbjegavanja problema – razgovor o tomu;  ili samo podsjetnik o važnosti redovite i postepene DZ</a:t>
          </a:r>
          <a:endParaRPr lang="hr-HR" sz="1800" dirty="0" smtClean="0"/>
        </a:p>
      </dgm:t>
    </dgm:pt>
    <dgm:pt modelId="{FBAFD828-0E16-49CA-9EF7-1F3E4D216D13}" type="parTrans" cxnId="{CC0DECC0-71F5-44B2-9FD9-EF7C4856874B}">
      <dgm:prSet/>
      <dgm:spPr/>
      <dgm:t>
        <a:bodyPr/>
        <a:lstStyle/>
        <a:p>
          <a:endParaRPr lang="hr-HR"/>
        </a:p>
      </dgm:t>
    </dgm:pt>
    <dgm:pt modelId="{BCCEE845-8BF7-4295-8418-B450E3E6EF66}" type="sibTrans" cxnId="{CC0DECC0-71F5-44B2-9FD9-EF7C4856874B}">
      <dgm:prSet/>
      <dgm:spPr/>
      <dgm:t>
        <a:bodyPr/>
        <a:lstStyle/>
        <a:p>
          <a:endParaRPr lang="hr-HR"/>
        </a:p>
      </dgm:t>
    </dgm:pt>
    <dgm:pt modelId="{CBC2C685-DE76-4AA6-B12A-8701FDBC6675}">
      <dgm:prSet phldrT="[Text]" custT="1"/>
      <dgm:spPr/>
      <dgm:t>
        <a:bodyPr/>
        <a:lstStyle/>
        <a:p>
          <a:r>
            <a:rPr lang="hr-HR" sz="1800" dirty="0" smtClean="0"/>
            <a:t>Ako je DZ bila preteška ili loše osmišljena treba to objasniti pacijentu</a:t>
          </a:r>
          <a:endParaRPr lang="hr-HR" sz="1800" dirty="0"/>
        </a:p>
      </dgm:t>
    </dgm:pt>
    <dgm:pt modelId="{0F2E3465-6E04-4E44-9D93-646F7BB1A244}" type="parTrans" cxnId="{6A35D1C3-DAF1-4E7D-92EF-2B98B7742149}">
      <dgm:prSet/>
      <dgm:spPr/>
      <dgm:t>
        <a:bodyPr/>
        <a:lstStyle/>
        <a:p>
          <a:endParaRPr lang="hr-HR"/>
        </a:p>
      </dgm:t>
    </dgm:pt>
    <dgm:pt modelId="{D7207410-8ED1-4250-81DC-85AD06A22C01}" type="sibTrans" cxnId="{6A35D1C3-DAF1-4E7D-92EF-2B98B7742149}">
      <dgm:prSet/>
      <dgm:spPr/>
      <dgm:t>
        <a:bodyPr/>
        <a:lstStyle/>
        <a:p>
          <a:endParaRPr lang="hr-HR"/>
        </a:p>
      </dgm:t>
    </dgm:pt>
    <dgm:pt modelId="{19DF194D-2175-443A-90BF-8497D19AE943}">
      <dgm:prSet custT="1"/>
      <dgm:spPr/>
      <dgm:t>
        <a:bodyPr/>
        <a:lstStyle/>
        <a:p>
          <a:r>
            <a:rPr lang="hr-HR" sz="1800" dirty="0" smtClean="0"/>
            <a:t>   Model za normalizaciju i ispravljanje pogreške </a:t>
          </a:r>
          <a:endParaRPr lang="hr-HR" sz="1800" dirty="0" smtClean="0"/>
        </a:p>
      </dgm:t>
    </dgm:pt>
    <dgm:pt modelId="{1DF73CB0-F66C-456C-BD94-FA647719564A}" type="parTrans" cxnId="{B13C740F-F2BE-47F7-A127-C9F5B7668CD5}">
      <dgm:prSet/>
      <dgm:spPr/>
      <dgm:t>
        <a:bodyPr/>
        <a:lstStyle/>
        <a:p>
          <a:endParaRPr lang="hr-HR"/>
        </a:p>
      </dgm:t>
    </dgm:pt>
    <dgm:pt modelId="{18D88010-CF18-43B4-92F1-4D8EDF80B5CA}" type="sibTrans" cxnId="{B13C740F-F2BE-47F7-A127-C9F5B7668CD5}">
      <dgm:prSet/>
      <dgm:spPr/>
      <dgm:t>
        <a:bodyPr/>
        <a:lstStyle/>
        <a:p>
          <a:endParaRPr lang="hr-HR"/>
        </a:p>
      </dgm:t>
    </dgm:pt>
    <dgm:pt modelId="{D745B59C-CA6B-4429-8367-EBDE091A8CA9}">
      <dgm:prSet custT="1"/>
      <dgm:spPr/>
      <dgm:t>
        <a:bodyPr/>
        <a:lstStyle/>
        <a:p>
          <a:r>
            <a:rPr lang="hr-HR" sz="1800" dirty="0" smtClean="0"/>
            <a:t>   Izgrađivanje odnosa</a:t>
          </a:r>
          <a:endParaRPr lang="hr-HR" sz="1800" dirty="0" smtClean="0"/>
        </a:p>
      </dgm:t>
    </dgm:pt>
    <dgm:pt modelId="{60687C0F-3A17-4E59-8191-57ECB2513D85}" type="parTrans" cxnId="{40EDDB48-5AB9-4D0E-9CAB-FF74A56C4ED6}">
      <dgm:prSet/>
      <dgm:spPr/>
      <dgm:t>
        <a:bodyPr/>
        <a:lstStyle/>
        <a:p>
          <a:endParaRPr lang="hr-HR"/>
        </a:p>
      </dgm:t>
    </dgm:pt>
    <dgm:pt modelId="{62B9EEA8-7529-4FBF-80BF-D9D23FBBD35C}" type="sibTrans" cxnId="{40EDDB48-5AB9-4D0E-9CAB-FF74A56C4ED6}">
      <dgm:prSet/>
      <dgm:spPr/>
      <dgm:t>
        <a:bodyPr/>
        <a:lstStyle/>
        <a:p>
          <a:endParaRPr lang="hr-HR"/>
        </a:p>
      </dgm:t>
    </dgm:pt>
    <dgm:pt modelId="{D8A3C449-7539-429A-912D-FA4BB23650AD}">
      <dgm:prSet custT="1"/>
      <dgm:spPr/>
      <dgm:t>
        <a:bodyPr/>
        <a:lstStyle/>
        <a:p>
          <a:r>
            <a:rPr lang="hr-HR" sz="1800" dirty="0" smtClean="0"/>
            <a:t>   Demonstracija svoje zainteresiranosti za dobro osmišljenu terapiju i DZ</a:t>
          </a:r>
          <a:endParaRPr lang="hr-HR" sz="1800" dirty="0" smtClean="0"/>
        </a:p>
      </dgm:t>
    </dgm:pt>
    <dgm:pt modelId="{7E629EFE-0146-4E39-9950-FF270BA54840}" type="parTrans" cxnId="{1A5F3DD9-7195-4949-8D05-A842B5A49BDE}">
      <dgm:prSet/>
      <dgm:spPr/>
      <dgm:t>
        <a:bodyPr/>
        <a:lstStyle/>
        <a:p>
          <a:endParaRPr lang="hr-HR"/>
        </a:p>
      </dgm:t>
    </dgm:pt>
    <dgm:pt modelId="{6AE20115-DE6C-42B8-95D1-C441EFC96B1C}" type="sibTrans" cxnId="{1A5F3DD9-7195-4949-8D05-A842B5A49BDE}">
      <dgm:prSet/>
      <dgm:spPr/>
      <dgm:t>
        <a:bodyPr/>
        <a:lstStyle/>
        <a:p>
          <a:endParaRPr lang="hr-HR"/>
        </a:p>
      </dgm:t>
    </dgm:pt>
    <dgm:pt modelId="{545703B0-2C22-4451-8B97-04580DF6FEB4}">
      <dgm:prSet custT="1"/>
      <dgm:spPr/>
      <dgm:t>
        <a:bodyPr/>
        <a:lstStyle/>
        <a:p>
          <a:r>
            <a:rPr lang="hr-HR" sz="1800" dirty="0" smtClean="0"/>
            <a:t>   Pomaganje pacijentu da uvidi alternativno objašnjenje za svoj nedostatak         uspjeha</a:t>
          </a:r>
          <a:endParaRPr lang="hr-HR" sz="1800" dirty="0" smtClean="0"/>
        </a:p>
      </dgm:t>
    </dgm:pt>
    <dgm:pt modelId="{942F59D1-9ABC-4351-9E96-8EA816445B84}" type="parTrans" cxnId="{D4234100-35E6-4EE1-B4D6-4553A3D3889E}">
      <dgm:prSet/>
      <dgm:spPr/>
      <dgm:t>
        <a:bodyPr/>
        <a:lstStyle/>
        <a:p>
          <a:endParaRPr lang="hr-HR"/>
        </a:p>
      </dgm:t>
    </dgm:pt>
    <dgm:pt modelId="{CE8D4B89-71DC-41E5-997E-8A9CC107274B}" type="sibTrans" cxnId="{D4234100-35E6-4EE1-B4D6-4553A3D3889E}">
      <dgm:prSet/>
      <dgm:spPr/>
      <dgm:t>
        <a:bodyPr/>
        <a:lstStyle/>
        <a:p>
          <a:endParaRPr lang="hr-HR"/>
        </a:p>
      </dgm:t>
    </dgm:pt>
    <dgm:pt modelId="{EDC300BF-F5C6-4D93-A83E-B829D2908A6F}" type="pres">
      <dgm:prSet presAssocID="{939B3B2F-3F6B-4B42-810F-FC7CB973742B}" presName="linear" presStyleCnt="0">
        <dgm:presLayoutVars>
          <dgm:animLvl val="lvl"/>
          <dgm:resizeHandles val="exact"/>
        </dgm:presLayoutVars>
      </dgm:prSet>
      <dgm:spPr/>
    </dgm:pt>
    <dgm:pt modelId="{7BC0EEB6-4C9A-483F-B204-961AB0B4D641}" type="pres">
      <dgm:prSet presAssocID="{5DE62482-13B3-4C80-93C3-963CD52F2577}" presName="parentText" presStyleLbl="node1" presStyleIdx="0" presStyleCnt="4">
        <dgm:presLayoutVars>
          <dgm:chMax val="0"/>
          <dgm:bulletEnabled val="1"/>
        </dgm:presLayoutVars>
      </dgm:prSet>
      <dgm:spPr/>
      <dgm:t>
        <a:bodyPr/>
        <a:lstStyle/>
        <a:p>
          <a:endParaRPr lang="hr-HR"/>
        </a:p>
      </dgm:t>
    </dgm:pt>
    <dgm:pt modelId="{F38545EE-A0AC-4EBB-8A6F-5DC7930F288F}" type="pres">
      <dgm:prSet presAssocID="{5DE62482-13B3-4C80-93C3-963CD52F2577}" presName="childText" presStyleLbl="revTx" presStyleIdx="0" presStyleCnt="4">
        <dgm:presLayoutVars>
          <dgm:bulletEnabled val="1"/>
        </dgm:presLayoutVars>
      </dgm:prSet>
      <dgm:spPr/>
      <dgm:t>
        <a:bodyPr/>
        <a:lstStyle/>
        <a:p>
          <a:endParaRPr lang="hr-HR"/>
        </a:p>
      </dgm:t>
    </dgm:pt>
    <dgm:pt modelId="{A3CAF4D3-5E02-4797-96E1-9E641A236DBD}" type="pres">
      <dgm:prSet presAssocID="{9B84BF01-E869-4268-AD09-D7B41D83B6EF}" presName="parentText" presStyleLbl="node1" presStyleIdx="1" presStyleCnt="4">
        <dgm:presLayoutVars>
          <dgm:chMax val="0"/>
          <dgm:bulletEnabled val="1"/>
        </dgm:presLayoutVars>
      </dgm:prSet>
      <dgm:spPr/>
      <dgm:t>
        <a:bodyPr/>
        <a:lstStyle/>
        <a:p>
          <a:endParaRPr lang="hr-HR"/>
        </a:p>
      </dgm:t>
    </dgm:pt>
    <dgm:pt modelId="{8F47EE5A-CFAF-437C-AC24-386589B5787E}" type="pres">
      <dgm:prSet presAssocID="{9B84BF01-E869-4268-AD09-D7B41D83B6EF}" presName="childText" presStyleLbl="revTx" presStyleIdx="1" presStyleCnt="4">
        <dgm:presLayoutVars>
          <dgm:bulletEnabled val="1"/>
        </dgm:presLayoutVars>
      </dgm:prSet>
      <dgm:spPr/>
      <dgm:t>
        <a:bodyPr/>
        <a:lstStyle/>
        <a:p>
          <a:endParaRPr lang="hr-HR"/>
        </a:p>
      </dgm:t>
    </dgm:pt>
    <dgm:pt modelId="{6FB07B86-5900-440A-9E67-6C6887FEBBD4}" type="pres">
      <dgm:prSet presAssocID="{E4FC5E0F-3543-4144-8B02-5E9F622E791A}" presName="parentText" presStyleLbl="node1" presStyleIdx="2" presStyleCnt="4">
        <dgm:presLayoutVars>
          <dgm:chMax val="0"/>
          <dgm:bulletEnabled val="1"/>
        </dgm:presLayoutVars>
      </dgm:prSet>
      <dgm:spPr/>
    </dgm:pt>
    <dgm:pt modelId="{0D21B86A-8941-4927-9CB0-AC8A38098603}" type="pres">
      <dgm:prSet presAssocID="{E4FC5E0F-3543-4144-8B02-5E9F622E791A}" presName="childText" presStyleLbl="revTx" presStyleIdx="2" presStyleCnt="4">
        <dgm:presLayoutVars>
          <dgm:bulletEnabled val="1"/>
        </dgm:presLayoutVars>
      </dgm:prSet>
      <dgm:spPr/>
      <dgm:t>
        <a:bodyPr/>
        <a:lstStyle/>
        <a:p>
          <a:endParaRPr lang="hr-HR"/>
        </a:p>
      </dgm:t>
    </dgm:pt>
    <dgm:pt modelId="{9D2410D9-8B60-40D8-B96C-AA091EE45B51}" type="pres">
      <dgm:prSet presAssocID="{4FA9C65B-17FE-462A-8327-59101071BE6A}" presName="parentText" presStyleLbl="node1" presStyleIdx="3" presStyleCnt="4" custLinFactNeighborY="-1216">
        <dgm:presLayoutVars>
          <dgm:chMax val="0"/>
          <dgm:bulletEnabled val="1"/>
        </dgm:presLayoutVars>
      </dgm:prSet>
      <dgm:spPr/>
      <dgm:t>
        <a:bodyPr/>
        <a:lstStyle/>
        <a:p>
          <a:endParaRPr lang="hr-HR"/>
        </a:p>
      </dgm:t>
    </dgm:pt>
    <dgm:pt modelId="{3AE22F5E-D6A4-494D-84A4-E9024B09B7BA}" type="pres">
      <dgm:prSet presAssocID="{4FA9C65B-17FE-462A-8327-59101071BE6A}" presName="childText" presStyleLbl="revTx" presStyleIdx="3" presStyleCnt="4">
        <dgm:presLayoutVars>
          <dgm:bulletEnabled val="1"/>
        </dgm:presLayoutVars>
      </dgm:prSet>
      <dgm:spPr/>
      <dgm:t>
        <a:bodyPr/>
        <a:lstStyle/>
        <a:p>
          <a:endParaRPr lang="hr-HR"/>
        </a:p>
      </dgm:t>
    </dgm:pt>
  </dgm:ptLst>
  <dgm:cxnLst>
    <dgm:cxn modelId="{CC148888-C3B7-4FC3-AC61-C5622FE10756}" type="presOf" srcId="{D8A3C449-7539-429A-912D-FA4BB23650AD}" destId="{3AE22F5E-D6A4-494D-84A4-E9024B09B7BA}" srcOrd="0" destOrd="3" presId="urn:microsoft.com/office/officeart/2005/8/layout/vList2"/>
    <dgm:cxn modelId="{D05C526C-5E72-458E-8FE9-FEC133712699}" type="presOf" srcId="{1F7D46A9-3BAE-44F0-8F94-3B54AB9FBA90}" destId="{0D21B86A-8941-4927-9CB0-AC8A38098603}" srcOrd="0" destOrd="0" presId="urn:microsoft.com/office/officeart/2005/8/layout/vList2"/>
    <dgm:cxn modelId="{AAE3ED2F-E9A6-488E-B5E9-BE3BFDE18015}" srcId="{939B3B2F-3F6B-4B42-810F-FC7CB973742B}" destId="{4FA9C65B-17FE-462A-8327-59101071BE6A}" srcOrd="3" destOrd="0" parTransId="{BD259337-31E1-46A4-A145-E2E15CD691CD}" sibTransId="{B74A731F-415D-4B7C-9397-B00F45432821}"/>
    <dgm:cxn modelId="{702C7FDE-4FF9-4D6A-8E05-755A316F9205}" type="presOf" srcId="{505D8234-AE89-4C57-A749-434113615954}" destId="{F38545EE-A0AC-4EBB-8A6F-5DC7930F288F}" srcOrd="0" destOrd="0" presId="urn:microsoft.com/office/officeart/2005/8/layout/vList2"/>
    <dgm:cxn modelId="{9D9054DE-FEAB-43B1-A0DA-78FEB86D3A52}" srcId="{9B84BF01-E869-4268-AD09-D7B41D83B6EF}" destId="{94EFF8B7-D741-4972-B58D-3B5405BE7EEB}" srcOrd="0" destOrd="0" parTransId="{7A60C077-B6F4-4008-8868-3210D3E705B8}" sibTransId="{456F3941-544C-4693-9998-F058B0564608}"/>
    <dgm:cxn modelId="{CC0DECC0-71F5-44B2-9FD9-EF7C4856874B}" srcId="{5DE62482-13B3-4C80-93C3-963CD52F2577}" destId="{8B8663FB-60D9-4FB7-9AC1-3AA517A6217D}" srcOrd="1" destOrd="0" parTransId="{FBAFD828-0E16-49CA-9EF7-1F3E4D216D13}" sibTransId="{BCCEE845-8BF7-4295-8418-B450E3E6EF66}"/>
    <dgm:cxn modelId="{0BD9ACB3-DED0-4E4E-AFBF-03B9FA251AFA}" srcId="{E4FC5E0F-3543-4144-8B02-5E9F622E791A}" destId="{1F7D46A9-3BAE-44F0-8F94-3B54AB9FBA90}" srcOrd="0" destOrd="0" parTransId="{50B0E1D7-A2F3-4EEA-B2DF-63631F4C8AEA}" sibTransId="{D27A9ECC-0761-49A9-865B-515615FA902B}"/>
    <dgm:cxn modelId="{51DB0AA3-317A-444A-8F45-F4485663D489}" type="presOf" srcId="{4FA9C65B-17FE-462A-8327-59101071BE6A}" destId="{9D2410D9-8B60-40D8-B96C-AA091EE45B51}" srcOrd="0" destOrd="0" presId="urn:microsoft.com/office/officeart/2005/8/layout/vList2"/>
    <dgm:cxn modelId="{1B92CF82-A761-493E-8801-41328A1927F0}" type="presOf" srcId="{5DE62482-13B3-4C80-93C3-963CD52F2577}" destId="{7BC0EEB6-4C9A-483F-B204-961AB0B4D641}" srcOrd="0" destOrd="0" presId="urn:microsoft.com/office/officeart/2005/8/layout/vList2"/>
    <dgm:cxn modelId="{6A35D1C3-DAF1-4E7D-92EF-2B98B7742149}" srcId="{4FA9C65B-17FE-462A-8327-59101071BE6A}" destId="{CBC2C685-DE76-4AA6-B12A-8701FDBC6675}" srcOrd="0" destOrd="0" parTransId="{0F2E3465-6E04-4E44-9D93-646F7BB1A244}" sibTransId="{D7207410-8ED1-4250-81DC-85AD06A22C01}"/>
    <dgm:cxn modelId="{1A5F3DD9-7195-4949-8D05-A842B5A49BDE}" srcId="{CBC2C685-DE76-4AA6-B12A-8701FDBC6675}" destId="{D8A3C449-7539-429A-912D-FA4BB23650AD}" srcOrd="2" destOrd="0" parTransId="{7E629EFE-0146-4E39-9950-FF270BA54840}" sibTransId="{6AE20115-DE6C-42B8-95D1-C441EFC96B1C}"/>
    <dgm:cxn modelId="{FB5D0A1D-CE74-46F5-ABB9-316F8C84D398}" type="presOf" srcId="{9B84BF01-E869-4268-AD09-D7B41D83B6EF}" destId="{A3CAF4D3-5E02-4797-96E1-9E641A236DBD}" srcOrd="0" destOrd="0" presId="urn:microsoft.com/office/officeart/2005/8/layout/vList2"/>
    <dgm:cxn modelId="{D4234100-35E6-4EE1-B4D6-4553A3D3889E}" srcId="{CBC2C685-DE76-4AA6-B12A-8701FDBC6675}" destId="{545703B0-2C22-4451-8B97-04580DF6FEB4}" srcOrd="3" destOrd="0" parTransId="{942F59D1-9ABC-4351-9E96-8EA816445B84}" sibTransId="{CE8D4B89-71DC-41E5-997E-8A9CC107274B}"/>
    <dgm:cxn modelId="{6019B503-47CA-4C98-A013-862D57BE1159}" type="presOf" srcId="{D745B59C-CA6B-4429-8367-EBDE091A8CA9}" destId="{3AE22F5E-D6A4-494D-84A4-E9024B09B7BA}" srcOrd="0" destOrd="2" presId="urn:microsoft.com/office/officeart/2005/8/layout/vList2"/>
    <dgm:cxn modelId="{1640834E-4D40-447F-B8AB-224892D26004}" type="presOf" srcId="{E4FC5E0F-3543-4144-8B02-5E9F622E791A}" destId="{6FB07B86-5900-440A-9E67-6C6887FEBBD4}" srcOrd="0" destOrd="0" presId="urn:microsoft.com/office/officeart/2005/8/layout/vList2"/>
    <dgm:cxn modelId="{B3C12430-5F20-4E76-9575-30B0BD6941D4}" type="presOf" srcId="{545703B0-2C22-4451-8B97-04580DF6FEB4}" destId="{3AE22F5E-D6A4-494D-84A4-E9024B09B7BA}" srcOrd="0" destOrd="4" presId="urn:microsoft.com/office/officeart/2005/8/layout/vList2"/>
    <dgm:cxn modelId="{B13C740F-F2BE-47F7-A127-C9F5B7668CD5}" srcId="{CBC2C685-DE76-4AA6-B12A-8701FDBC6675}" destId="{19DF194D-2175-443A-90BF-8497D19AE943}" srcOrd="0" destOrd="0" parTransId="{1DF73CB0-F66C-456C-BD94-FA647719564A}" sibTransId="{18D88010-CF18-43B4-92F1-4D8EDF80B5CA}"/>
    <dgm:cxn modelId="{7449575C-B389-45F6-A018-89C10C6AD9EF}" srcId="{939B3B2F-3F6B-4B42-810F-FC7CB973742B}" destId="{E4FC5E0F-3543-4144-8B02-5E9F622E791A}" srcOrd="2" destOrd="0" parTransId="{29F2F420-7C33-428B-8F10-24245E3BDE38}" sibTransId="{A6055D91-91FB-41D2-B279-53EDB66378CB}"/>
    <dgm:cxn modelId="{A2816FB8-BF43-47BF-A0A0-D38F3B9CA8E0}" srcId="{939B3B2F-3F6B-4B42-810F-FC7CB973742B}" destId="{5DE62482-13B3-4C80-93C3-963CD52F2577}" srcOrd="0" destOrd="0" parTransId="{9B322171-C341-47C2-9993-4A0AADC70BE0}" sibTransId="{A68B4A47-505E-4160-81AE-D3F95893EE22}"/>
    <dgm:cxn modelId="{32C03FBC-E313-494C-9997-5B65CD48E0FD}" type="presOf" srcId="{939B3B2F-3F6B-4B42-810F-FC7CB973742B}" destId="{EDC300BF-F5C6-4D93-A83E-B829D2908A6F}" srcOrd="0" destOrd="0" presId="urn:microsoft.com/office/officeart/2005/8/layout/vList2"/>
    <dgm:cxn modelId="{889CB862-A6BD-49B1-8D15-BFCAE78E7B11}" srcId="{939B3B2F-3F6B-4B42-810F-FC7CB973742B}" destId="{9B84BF01-E869-4268-AD09-D7B41D83B6EF}" srcOrd="1" destOrd="0" parTransId="{C8A04CA4-1BCF-4B4E-8452-D3D509425F5D}" sibTransId="{D33D83D9-8B68-4856-BCDA-780699239392}"/>
    <dgm:cxn modelId="{40EDDB48-5AB9-4D0E-9CAB-FF74A56C4ED6}" srcId="{CBC2C685-DE76-4AA6-B12A-8701FDBC6675}" destId="{D745B59C-CA6B-4429-8367-EBDE091A8CA9}" srcOrd="1" destOrd="0" parTransId="{60687C0F-3A17-4E59-8191-57ECB2513D85}" sibTransId="{62B9EEA8-7529-4FBF-80BF-D9D23FBBD35C}"/>
    <dgm:cxn modelId="{36DAFDED-E082-4D36-9002-47F1F7EEEDB7}" srcId="{5DE62482-13B3-4C80-93C3-963CD52F2577}" destId="{505D8234-AE89-4C57-A749-434113615954}" srcOrd="0" destOrd="0" parTransId="{40311BBA-731F-4D6F-8BE2-5592ADF6852C}" sibTransId="{B49C7D07-3485-4AA4-8C6B-2D217FE8B953}"/>
    <dgm:cxn modelId="{2A874ED5-2E90-4FBF-AB6A-1F4A87F7351B}" type="presOf" srcId="{8B8663FB-60D9-4FB7-9AC1-3AA517A6217D}" destId="{F38545EE-A0AC-4EBB-8A6F-5DC7930F288F}" srcOrd="0" destOrd="1" presId="urn:microsoft.com/office/officeart/2005/8/layout/vList2"/>
    <dgm:cxn modelId="{CFEE8FED-173E-45F7-A96F-8DE1B830F935}" type="presOf" srcId="{CBC2C685-DE76-4AA6-B12A-8701FDBC6675}" destId="{3AE22F5E-D6A4-494D-84A4-E9024B09B7BA}" srcOrd="0" destOrd="0" presId="urn:microsoft.com/office/officeart/2005/8/layout/vList2"/>
    <dgm:cxn modelId="{45349FBE-BF7C-40A7-AB2B-CF5024B33B7F}" type="presOf" srcId="{94EFF8B7-D741-4972-B58D-3B5405BE7EEB}" destId="{8F47EE5A-CFAF-437C-AC24-386589B5787E}" srcOrd="0" destOrd="0" presId="urn:microsoft.com/office/officeart/2005/8/layout/vList2"/>
    <dgm:cxn modelId="{73B9B5FB-7A4A-4709-B828-7F39B1A90CBF}" type="presOf" srcId="{19DF194D-2175-443A-90BF-8497D19AE943}" destId="{3AE22F5E-D6A4-494D-84A4-E9024B09B7BA}" srcOrd="0" destOrd="1" presId="urn:microsoft.com/office/officeart/2005/8/layout/vList2"/>
    <dgm:cxn modelId="{C36656E8-F262-4F39-81DA-9DF83018A2F8}" type="presParOf" srcId="{EDC300BF-F5C6-4D93-A83E-B829D2908A6F}" destId="{7BC0EEB6-4C9A-483F-B204-961AB0B4D641}" srcOrd="0" destOrd="0" presId="urn:microsoft.com/office/officeart/2005/8/layout/vList2"/>
    <dgm:cxn modelId="{AEAF47D5-1A14-41D4-B055-34D499976BA9}" type="presParOf" srcId="{EDC300BF-F5C6-4D93-A83E-B829D2908A6F}" destId="{F38545EE-A0AC-4EBB-8A6F-5DC7930F288F}" srcOrd="1" destOrd="0" presId="urn:microsoft.com/office/officeart/2005/8/layout/vList2"/>
    <dgm:cxn modelId="{1F20A249-2279-42E0-8CD8-D20EF78357B8}" type="presParOf" srcId="{EDC300BF-F5C6-4D93-A83E-B829D2908A6F}" destId="{A3CAF4D3-5E02-4797-96E1-9E641A236DBD}" srcOrd="2" destOrd="0" presId="urn:microsoft.com/office/officeart/2005/8/layout/vList2"/>
    <dgm:cxn modelId="{CA2C3AAF-97E8-4622-B63C-DA54DE6D5CB8}" type="presParOf" srcId="{EDC300BF-F5C6-4D93-A83E-B829D2908A6F}" destId="{8F47EE5A-CFAF-437C-AC24-386589B5787E}" srcOrd="3" destOrd="0" presId="urn:microsoft.com/office/officeart/2005/8/layout/vList2"/>
    <dgm:cxn modelId="{AA7381A0-DD3A-456A-A756-8F1685B635C6}" type="presParOf" srcId="{EDC300BF-F5C6-4D93-A83E-B829D2908A6F}" destId="{6FB07B86-5900-440A-9E67-6C6887FEBBD4}" srcOrd="4" destOrd="0" presId="urn:microsoft.com/office/officeart/2005/8/layout/vList2"/>
    <dgm:cxn modelId="{3A8EAE21-86E1-4B7F-AA82-FF7FE8F7E822}" type="presParOf" srcId="{EDC300BF-F5C6-4D93-A83E-B829D2908A6F}" destId="{0D21B86A-8941-4927-9CB0-AC8A38098603}" srcOrd="5" destOrd="0" presId="urn:microsoft.com/office/officeart/2005/8/layout/vList2"/>
    <dgm:cxn modelId="{D07A66BD-E01C-42B2-B44E-452B24822266}" type="presParOf" srcId="{EDC300BF-F5C6-4D93-A83E-B829D2908A6F}" destId="{9D2410D9-8B60-40D8-B96C-AA091EE45B51}" srcOrd="6" destOrd="0" presId="urn:microsoft.com/office/officeart/2005/8/layout/vList2"/>
    <dgm:cxn modelId="{533E8141-94B1-4CCA-8C31-80629A97F39B}" type="presParOf" srcId="{EDC300BF-F5C6-4D93-A83E-B829D2908A6F}" destId="{3AE22F5E-D6A4-494D-84A4-E9024B09B7BA}" srcOrd="7"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39B3B2F-3F6B-4B42-810F-FC7CB973742B}"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hr-HR"/>
        </a:p>
      </dgm:t>
    </dgm:pt>
    <dgm:pt modelId="{5DE62482-13B3-4C80-93C3-963CD52F2577}">
      <dgm:prSet phldrT="[Text]" custT="1"/>
      <dgm:spPr/>
      <dgm:t>
        <a:bodyPr/>
        <a:lstStyle/>
        <a:p>
          <a:r>
            <a:rPr lang="hr-HR" sz="2400" smtClean="0"/>
            <a:t>Negativna predviđanja</a:t>
          </a:r>
          <a:endParaRPr lang="hr-HR" sz="2400" dirty="0"/>
        </a:p>
      </dgm:t>
    </dgm:pt>
    <dgm:pt modelId="{9B322171-C341-47C2-9993-4A0AADC70BE0}" type="parTrans" cxnId="{A2816FB8-BF43-47BF-A0A0-D38F3B9CA8E0}">
      <dgm:prSet/>
      <dgm:spPr/>
      <dgm:t>
        <a:bodyPr/>
        <a:lstStyle/>
        <a:p>
          <a:endParaRPr lang="hr-HR" sz="2400"/>
        </a:p>
      </dgm:t>
    </dgm:pt>
    <dgm:pt modelId="{A68B4A47-505E-4160-81AE-D3F95893EE22}" type="sibTrans" cxnId="{A2816FB8-BF43-47BF-A0A0-D38F3B9CA8E0}">
      <dgm:prSet/>
      <dgm:spPr/>
      <dgm:t>
        <a:bodyPr/>
        <a:lstStyle/>
        <a:p>
          <a:endParaRPr lang="hr-HR" sz="2400"/>
        </a:p>
      </dgm:t>
    </dgm:pt>
    <dgm:pt modelId="{505D8234-AE89-4C57-A749-434113615954}">
      <dgm:prSet phldrT="[Text]" custT="1"/>
      <dgm:spPr/>
      <dgm:t>
        <a:bodyPr/>
        <a:lstStyle/>
        <a:p>
          <a:r>
            <a:rPr lang="hr-HR" sz="1800" smtClean="0"/>
            <a:t>U stanju uznemirenosti, u depresiji – skloni pretpostavljanju negativnih posljedica.  Prepoznati disfunkcionalne misli koje ometaju izvršavanje DZ!</a:t>
          </a:r>
          <a:endParaRPr lang="hr-HR" sz="1800" dirty="0"/>
        </a:p>
      </dgm:t>
    </dgm:pt>
    <dgm:pt modelId="{40311BBA-731F-4D6F-8BE2-5592ADF6852C}" type="parTrans" cxnId="{36DAFDED-E082-4D36-9002-47F1F7EEEDB7}">
      <dgm:prSet/>
      <dgm:spPr/>
      <dgm:t>
        <a:bodyPr/>
        <a:lstStyle/>
        <a:p>
          <a:endParaRPr lang="hr-HR" sz="2400"/>
        </a:p>
      </dgm:t>
    </dgm:pt>
    <dgm:pt modelId="{B49C7D07-3485-4AA4-8C6B-2D217FE8B953}" type="sibTrans" cxnId="{36DAFDED-E082-4D36-9002-47F1F7EEEDB7}">
      <dgm:prSet/>
      <dgm:spPr/>
      <dgm:t>
        <a:bodyPr/>
        <a:lstStyle/>
        <a:p>
          <a:endParaRPr lang="hr-HR" sz="2400"/>
        </a:p>
      </dgm:t>
    </dgm:pt>
    <dgm:pt modelId="{9B84BF01-E869-4268-AD09-D7B41D83B6EF}">
      <dgm:prSet phldrT="[Text]" custT="1"/>
      <dgm:spPr/>
      <dgm:t>
        <a:bodyPr/>
        <a:lstStyle/>
        <a:p>
          <a:r>
            <a:rPr lang="hr-HR" sz="2400" dirty="0" smtClean="0"/>
            <a:t>Precjenjivanje zahtjeva DZ</a:t>
          </a:r>
          <a:endParaRPr lang="hr-HR" sz="2400" dirty="0"/>
        </a:p>
      </dgm:t>
    </dgm:pt>
    <dgm:pt modelId="{C8A04CA4-1BCF-4B4E-8452-D3D509425F5D}" type="parTrans" cxnId="{889CB862-A6BD-49B1-8D15-BFCAE78E7B11}">
      <dgm:prSet/>
      <dgm:spPr/>
      <dgm:t>
        <a:bodyPr/>
        <a:lstStyle/>
        <a:p>
          <a:endParaRPr lang="hr-HR" sz="2400"/>
        </a:p>
      </dgm:t>
    </dgm:pt>
    <dgm:pt modelId="{D33D83D9-8B68-4856-BCDA-780699239392}" type="sibTrans" cxnId="{889CB862-A6BD-49B1-8D15-BFCAE78E7B11}">
      <dgm:prSet/>
      <dgm:spPr/>
      <dgm:t>
        <a:bodyPr/>
        <a:lstStyle/>
        <a:p>
          <a:endParaRPr lang="hr-HR" sz="2400"/>
        </a:p>
      </dgm:t>
    </dgm:pt>
    <dgm:pt modelId="{94EFF8B7-D741-4972-B58D-3B5405BE7EEB}">
      <dgm:prSet phldrT="[Text]" custT="1"/>
      <dgm:spPr/>
      <dgm:t>
        <a:bodyPr/>
        <a:lstStyle/>
        <a:p>
          <a:r>
            <a:rPr lang="hr-HR" sz="1800" dirty="0" smtClean="0"/>
            <a:t>Precjenjuju neugodnost ili teškoće vezane uz DZ, napor koji trebaju uložiti ili ne shvaćaju da je izvršavanje DZ vremenski ograničeno</a:t>
          </a:r>
          <a:endParaRPr lang="hr-HR" sz="1800" dirty="0"/>
        </a:p>
      </dgm:t>
    </dgm:pt>
    <dgm:pt modelId="{7A60C077-B6F4-4008-8868-3210D3E705B8}" type="parTrans" cxnId="{9D9054DE-FEAB-43B1-A0DA-78FEB86D3A52}">
      <dgm:prSet/>
      <dgm:spPr/>
      <dgm:t>
        <a:bodyPr/>
        <a:lstStyle/>
        <a:p>
          <a:endParaRPr lang="hr-HR" sz="2400"/>
        </a:p>
      </dgm:t>
    </dgm:pt>
    <dgm:pt modelId="{456F3941-544C-4693-9998-F058B0564608}" type="sibTrans" cxnId="{9D9054DE-FEAB-43B1-A0DA-78FEB86D3A52}">
      <dgm:prSet/>
      <dgm:spPr/>
      <dgm:t>
        <a:bodyPr/>
        <a:lstStyle/>
        <a:p>
          <a:endParaRPr lang="hr-HR" sz="2400"/>
        </a:p>
      </dgm:t>
    </dgm:pt>
    <dgm:pt modelId="{E4FC5E0F-3543-4144-8B02-5E9F622E791A}">
      <dgm:prSet phldrT="[Text]" custT="1"/>
      <dgm:spPr/>
      <dgm:t>
        <a:bodyPr/>
        <a:lstStyle/>
        <a:p>
          <a:r>
            <a:rPr lang="hr-HR" sz="2400" dirty="0" err="1" smtClean="0"/>
            <a:t>Perfekcionizam</a:t>
          </a:r>
          <a:endParaRPr lang="hr-HR" sz="2400" dirty="0"/>
        </a:p>
      </dgm:t>
    </dgm:pt>
    <dgm:pt modelId="{29F2F420-7C33-428B-8F10-24245E3BDE38}" type="parTrans" cxnId="{7449575C-B389-45F6-A018-89C10C6AD9EF}">
      <dgm:prSet/>
      <dgm:spPr/>
      <dgm:t>
        <a:bodyPr/>
        <a:lstStyle/>
        <a:p>
          <a:endParaRPr lang="hr-HR" sz="2400"/>
        </a:p>
      </dgm:t>
    </dgm:pt>
    <dgm:pt modelId="{A6055D91-91FB-41D2-B279-53EDB66378CB}" type="sibTrans" cxnId="{7449575C-B389-45F6-A018-89C10C6AD9EF}">
      <dgm:prSet/>
      <dgm:spPr/>
      <dgm:t>
        <a:bodyPr/>
        <a:lstStyle/>
        <a:p>
          <a:endParaRPr lang="hr-HR" sz="2400"/>
        </a:p>
      </dgm:t>
    </dgm:pt>
    <dgm:pt modelId="{1F7D46A9-3BAE-44F0-8F94-3B54AB9FBA90}">
      <dgm:prSet phldrT="[Text]" custT="1"/>
      <dgm:spPr/>
      <dgm:t>
        <a:bodyPr/>
        <a:lstStyle/>
        <a:p>
          <a:r>
            <a:rPr lang="hr-HR" sz="1800" dirty="0" smtClean="0"/>
            <a:t>Težiti boljoj DZ ili smanjivanje </a:t>
          </a:r>
          <a:r>
            <a:rPr lang="hr-HR" sz="1800" dirty="0" err="1" smtClean="0"/>
            <a:t>perfekcionizma</a:t>
          </a:r>
          <a:r>
            <a:rPr lang="hr-HR" sz="1800" dirty="0" smtClean="0"/>
            <a:t> (napraviti DZ s greškama, nedovršen…)</a:t>
          </a:r>
          <a:endParaRPr lang="hr-HR" sz="1800" dirty="0"/>
        </a:p>
      </dgm:t>
    </dgm:pt>
    <dgm:pt modelId="{50B0E1D7-A2F3-4EEA-B2DF-63631F4C8AEA}" type="parTrans" cxnId="{0BD9ACB3-DED0-4E4E-AFBF-03B9FA251AFA}">
      <dgm:prSet/>
      <dgm:spPr/>
      <dgm:t>
        <a:bodyPr/>
        <a:lstStyle/>
        <a:p>
          <a:endParaRPr lang="hr-HR" sz="2400"/>
        </a:p>
      </dgm:t>
    </dgm:pt>
    <dgm:pt modelId="{D27A9ECC-0761-49A9-865B-515615FA902B}" type="sibTrans" cxnId="{0BD9ACB3-DED0-4E4E-AFBF-03B9FA251AFA}">
      <dgm:prSet/>
      <dgm:spPr/>
      <dgm:t>
        <a:bodyPr/>
        <a:lstStyle/>
        <a:p>
          <a:endParaRPr lang="hr-HR" sz="2400"/>
        </a:p>
      </dgm:t>
    </dgm:pt>
    <dgm:pt modelId="{C442397B-CF8F-421F-B16B-3B0AA3DA6393}">
      <dgm:prSet custT="1"/>
      <dgm:spPr/>
      <dgm:t>
        <a:bodyPr/>
        <a:lstStyle/>
        <a:p>
          <a:r>
            <a:rPr lang="hr-HR" sz="1800" dirty="0" smtClean="0"/>
            <a:t>Pronalaženje najpogodnije vremenske trenutke za DZ (rješavanje problema)</a:t>
          </a:r>
          <a:endParaRPr lang="hr-HR" sz="1800" dirty="0" smtClean="0"/>
        </a:p>
      </dgm:t>
    </dgm:pt>
    <dgm:pt modelId="{DE031FA3-5347-4B60-950E-8B76D7EE960A}" type="parTrans" cxnId="{B87D2929-75F1-48AD-89FD-8ADA760D4EB8}">
      <dgm:prSet/>
      <dgm:spPr/>
      <dgm:t>
        <a:bodyPr/>
        <a:lstStyle/>
        <a:p>
          <a:endParaRPr lang="hr-HR"/>
        </a:p>
      </dgm:t>
    </dgm:pt>
    <dgm:pt modelId="{C49B2957-855E-4DD4-A5F5-123A8CD8F242}" type="sibTrans" cxnId="{B87D2929-75F1-48AD-89FD-8ADA760D4EB8}">
      <dgm:prSet/>
      <dgm:spPr/>
      <dgm:t>
        <a:bodyPr/>
        <a:lstStyle/>
        <a:p>
          <a:endParaRPr lang="hr-HR"/>
        </a:p>
      </dgm:t>
    </dgm:pt>
    <dgm:pt modelId="{04433248-9F41-49EB-849B-1234F2E2BF5F}">
      <dgm:prSet custT="1"/>
      <dgm:spPr/>
      <dgm:t>
        <a:bodyPr/>
        <a:lstStyle/>
        <a:p>
          <a:r>
            <a:rPr lang="hr-HR" sz="1800" dirty="0" err="1" smtClean="0"/>
            <a:t>Disfunkcionalne</a:t>
          </a:r>
          <a:r>
            <a:rPr lang="hr-HR" sz="1800" dirty="0" smtClean="0"/>
            <a:t> misli glede ispunjavanja zadataka</a:t>
          </a:r>
          <a:endParaRPr lang="hr-HR" sz="1800" dirty="0" smtClean="0"/>
        </a:p>
      </dgm:t>
    </dgm:pt>
    <dgm:pt modelId="{423F8B9B-2347-4489-9B2E-428C8B17709D}" type="parTrans" cxnId="{F7D65012-C32A-4909-A003-C84B4A73E18F}">
      <dgm:prSet/>
      <dgm:spPr/>
      <dgm:t>
        <a:bodyPr/>
        <a:lstStyle/>
        <a:p>
          <a:endParaRPr lang="hr-HR"/>
        </a:p>
      </dgm:t>
    </dgm:pt>
    <dgm:pt modelId="{8788AC14-8413-4B77-BB31-FFAB3B440CA0}" type="sibTrans" cxnId="{F7D65012-C32A-4909-A003-C84B4A73E18F}">
      <dgm:prSet/>
      <dgm:spPr/>
      <dgm:t>
        <a:bodyPr/>
        <a:lstStyle/>
        <a:p>
          <a:endParaRPr lang="hr-HR"/>
        </a:p>
      </dgm:t>
    </dgm:pt>
    <dgm:pt modelId="{38A3E829-EB09-42CA-960B-954EF4F17C27}">
      <dgm:prSet custT="1"/>
      <dgm:spPr/>
      <dgm:t>
        <a:bodyPr/>
        <a:lstStyle/>
        <a:p>
          <a:r>
            <a:rPr lang="hr-HR" sz="1800" dirty="0" smtClean="0"/>
            <a:t>Proba ponašanja</a:t>
          </a:r>
          <a:endParaRPr lang="hr-HR" sz="1800" dirty="0" smtClean="0"/>
        </a:p>
      </dgm:t>
    </dgm:pt>
    <dgm:pt modelId="{77FFB814-4D50-47CF-B436-14777AAAC0C3}" type="parTrans" cxnId="{9FCEDD48-8294-4AA6-8580-2DC19E322BCF}">
      <dgm:prSet/>
      <dgm:spPr/>
      <dgm:t>
        <a:bodyPr/>
        <a:lstStyle/>
        <a:p>
          <a:endParaRPr lang="hr-HR"/>
        </a:p>
      </dgm:t>
    </dgm:pt>
    <dgm:pt modelId="{1BB29227-544B-4F4F-A73F-60BF29392B02}" type="sibTrans" cxnId="{9FCEDD48-8294-4AA6-8580-2DC19E322BCF}">
      <dgm:prSet/>
      <dgm:spPr/>
      <dgm:t>
        <a:bodyPr/>
        <a:lstStyle/>
        <a:p>
          <a:endParaRPr lang="hr-HR"/>
        </a:p>
      </dgm:t>
    </dgm:pt>
    <dgm:pt modelId="{1F6BA607-154E-450C-B8E4-475F450E69F7}">
      <dgm:prSet custT="1"/>
      <dgm:spPr/>
      <dgm:t>
        <a:bodyPr/>
        <a:lstStyle/>
        <a:p>
          <a:r>
            <a:rPr lang="hr-HR" sz="1800" dirty="0" smtClean="0"/>
            <a:t>Eksperiment</a:t>
          </a:r>
          <a:endParaRPr lang="hr-HR" sz="1800" dirty="0" smtClean="0"/>
        </a:p>
      </dgm:t>
    </dgm:pt>
    <dgm:pt modelId="{9D4AB8F0-7BD5-49D0-AB09-86F84BDE0F33}" type="parTrans" cxnId="{0ABA37AA-73D0-409B-B7EC-A1CFDA5580B3}">
      <dgm:prSet/>
      <dgm:spPr/>
      <dgm:t>
        <a:bodyPr/>
        <a:lstStyle/>
        <a:p>
          <a:endParaRPr lang="hr-HR"/>
        </a:p>
      </dgm:t>
    </dgm:pt>
    <dgm:pt modelId="{E0737E42-6ACE-49E5-8762-711E69404AD7}" type="sibTrans" cxnId="{0ABA37AA-73D0-409B-B7EC-A1CFDA5580B3}">
      <dgm:prSet/>
      <dgm:spPr/>
      <dgm:t>
        <a:bodyPr/>
        <a:lstStyle/>
        <a:p>
          <a:endParaRPr lang="hr-HR"/>
        </a:p>
      </dgm:t>
    </dgm:pt>
    <dgm:pt modelId="{592A653F-79CD-493B-B52A-9AAF6D11C074}">
      <dgm:prSet phldrT="[Text]" custT="1"/>
      <dgm:spPr/>
      <dgm:t>
        <a:bodyPr/>
        <a:lstStyle/>
        <a:p>
          <a:endParaRPr lang="hr-HR" sz="1800" dirty="0"/>
        </a:p>
      </dgm:t>
    </dgm:pt>
    <dgm:pt modelId="{851EFD7A-C28E-4030-B779-5169A317EAB9}" type="parTrans" cxnId="{CD104CE6-4A60-4CBA-B36D-6940F7586D2E}">
      <dgm:prSet/>
      <dgm:spPr/>
      <dgm:t>
        <a:bodyPr/>
        <a:lstStyle/>
        <a:p>
          <a:endParaRPr lang="hr-HR"/>
        </a:p>
      </dgm:t>
    </dgm:pt>
    <dgm:pt modelId="{408A30D2-404B-47A7-A777-F827A3E84B2C}" type="sibTrans" cxnId="{CD104CE6-4A60-4CBA-B36D-6940F7586D2E}">
      <dgm:prSet/>
      <dgm:spPr/>
      <dgm:t>
        <a:bodyPr/>
        <a:lstStyle/>
        <a:p>
          <a:endParaRPr lang="hr-HR"/>
        </a:p>
      </dgm:t>
    </dgm:pt>
    <dgm:pt modelId="{8CD73A92-0744-48CB-ADEF-9A15A12D8A1D}">
      <dgm:prSet phldrT="[Text]" custT="1"/>
      <dgm:spPr/>
      <dgm:t>
        <a:bodyPr/>
        <a:lstStyle/>
        <a:p>
          <a:endParaRPr lang="hr-HR" sz="1800" dirty="0"/>
        </a:p>
      </dgm:t>
    </dgm:pt>
    <dgm:pt modelId="{99ACB564-E5ED-446D-8609-C14C94769B77}" type="parTrans" cxnId="{F5E701E2-D129-47C2-9A37-3676BBBCD232}">
      <dgm:prSet/>
      <dgm:spPr/>
      <dgm:t>
        <a:bodyPr/>
        <a:lstStyle/>
        <a:p>
          <a:endParaRPr lang="hr-HR"/>
        </a:p>
      </dgm:t>
    </dgm:pt>
    <dgm:pt modelId="{E2DF9CB9-624C-4657-B620-F3ACD10A4E9C}" type="sibTrans" cxnId="{F5E701E2-D129-47C2-9A37-3676BBBCD232}">
      <dgm:prSet/>
      <dgm:spPr/>
      <dgm:t>
        <a:bodyPr/>
        <a:lstStyle/>
        <a:p>
          <a:endParaRPr lang="hr-HR"/>
        </a:p>
      </dgm:t>
    </dgm:pt>
    <dgm:pt modelId="{F3D01F0F-8040-4180-8AEA-7F7909E3C955}">
      <dgm:prSet custT="1"/>
      <dgm:spPr/>
      <dgm:t>
        <a:bodyPr/>
        <a:lstStyle/>
        <a:p>
          <a:r>
            <a:rPr lang="hr-HR" sz="1800" dirty="0" smtClean="0"/>
            <a:t>Prisjetiti se trenutka kada je razmišljao o izvršavanju DZ (misli osjećaji)</a:t>
          </a:r>
          <a:endParaRPr lang="hr-HR" sz="1800" dirty="0" smtClean="0"/>
        </a:p>
      </dgm:t>
    </dgm:pt>
    <dgm:pt modelId="{0CD5883D-20CB-4C6C-80E3-71C5F24BDE2C}" type="sibTrans" cxnId="{B9E81FE5-8C30-4863-B221-3E55DA003ABA}">
      <dgm:prSet/>
      <dgm:spPr/>
      <dgm:t>
        <a:bodyPr/>
        <a:lstStyle/>
        <a:p>
          <a:endParaRPr lang="hr-HR"/>
        </a:p>
      </dgm:t>
    </dgm:pt>
    <dgm:pt modelId="{6160F4E3-935E-4B0F-8262-BC115E692687}" type="parTrans" cxnId="{B9E81FE5-8C30-4863-B221-3E55DA003ABA}">
      <dgm:prSet/>
      <dgm:spPr/>
      <dgm:t>
        <a:bodyPr/>
        <a:lstStyle/>
        <a:p>
          <a:endParaRPr lang="hr-HR"/>
        </a:p>
      </dgm:t>
    </dgm:pt>
    <dgm:pt modelId="{EDC300BF-F5C6-4D93-A83E-B829D2908A6F}" type="pres">
      <dgm:prSet presAssocID="{939B3B2F-3F6B-4B42-810F-FC7CB973742B}" presName="linear" presStyleCnt="0">
        <dgm:presLayoutVars>
          <dgm:animLvl val="lvl"/>
          <dgm:resizeHandles val="exact"/>
        </dgm:presLayoutVars>
      </dgm:prSet>
      <dgm:spPr/>
    </dgm:pt>
    <dgm:pt modelId="{7BC0EEB6-4C9A-483F-B204-961AB0B4D641}" type="pres">
      <dgm:prSet presAssocID="{5DE62482-13B3-4C80-93C3-963CD52F2577}" presName="parentText" presStyleLbl="node1" presStyleIdx="0" presStyleCnt="3" custScaleY="54132">
        <dgm:presLayoutVars>
          <dgm:chMax val="0"/>
          <dgm:bulletEnabled val="1"/>
        </dgm:presLayoutVars>
      </dgm:prSet>
      <dgm:spPr/>
      <dgm:t>
        <a:bodyPr/>
        <a:lstStyle/>
        <a:p>
          <a:endParaRPr lang="hr-HR"/>
        </a:p>
      </dgm:t>
    </dgm:pt>
    <dgm:pt modelId="{F38545EE-A0AC-4EBB-8A6F-5DC7930F288F}" type="pres">
      <dgm:prSet presAssocID="{5DE62482-13B3-4C80-93C3-963CD52F2577}" presName="childText" presStyleLbl="revTx" presStyleIdx="0" presStyleCnt="3">
        <dgm:presLayoutVars>
          <dgm:bulletEnabled val="1"/>
        </dgm:presLayoutVars>
      </dgm:prSet>
      <dgm:spPr/>
      <dgm:t>
        <a:bodyPr/>
        <a:lstStyle/>
        <a:p>
          <a:endParaRPr lang="hr-HR"/>
        </a:p>
      </dgm:t>
    </dgm:pt>
    <dgm:pt modelId="{A3CAF4D3-5E02-4797-96E1-9E641A236DBD}" type="pres">
      <dgm:prSet presAssocID="{9B84BF01-E869-4268-AD09-D7B41D83B6EF}" presName="parentText" presStyleLbl="node1" presStyleIdx="1" presStyleCnt="3" custScaleY="45636" custLinFactNeighborY="4726">
        <dgm:presLayoutVars>
          <dgm:chMax val="0"/>
          <dgm:bulletEnabled val="1"/>
        </dgm:presLayoutVars>
      </dgm:prSet>
      <dgm:spPr/>
      <dgm:t>
        <a:bodyPr/>
        <a:lstStyle/>
        <a:p>
          <a:endParaRPr lang="hr-HR"/>
        </a:p>
      </dgm:t>
    </dgm:pt>
    <dgm:pt modelId="{8F47EE5A-CFAF-437C-AC24-386589B5787E}" type="pres">
      <dgm:prSet presAssocID="{9B84BF01-E869-4268-AD09-D7B41D83B6EF}" presName="childText" presStyleLbl="revTx" presStyleIdx="1" presStyleCnt="3">
        <dgm:presLayoutVars>
          <dgm:bulletEnabled val="1"/>
        </dgm:presLayoutVars>
      </dgm:prSet>
      <dgm:spPr/>
      <dgm:t>
        <a:bodyPr/>
        <a:lstStyle/>
        <a:p>
          <a:endParaRPr lang="hr-HR"/>
        </a:p>
      </dgm:t>
    </dgm:pt>
    <dgm:pt modelId="{6FB07B86-5900-440A-9E67-6C6887FEBBD4}" type="pres">
      <dgm:prSet presAssocID="{E4FC5E0F-3543-4144-8B02-5E9F622E791A}" presName="parentText" presStyleLbl="node1" presStyleIdx="2" presStyleCnt="3" custScaleY="50108" custLinFactNeighborY="11329">
        <dgm:presLayoutVars>
          <dgm:chMax val="0"/>
          <dgm:bulletEnabled val="1"/>
        </dgm:presLayoutVars>
      </dgm:prSet>
      <dgm:spPr/>
      <dgm:t>
        <a:bodyPr/>
        <a:lstStyle/>
        <a:p>
          <a:endParaRPr lang="hr-HR"/>
        </a:p>
      </dgm:t>
    </dgm:pt>
    <dgm:pt modelId="{0D21B86A-8941-4927-9CB0-AC8A38098603}" type="pres">
      <dgm:prSet presAssocID="{E4FC5E0F-3543-4144-8B02-5E9F622E791A}" presName="childText" presStyleLbl="revTx" presStyleIdx="2" presStyleCnt="3">
        <dgm:presLayoutVars>
          <dgm:bulletEnabled val="1"/>
        </dgm:presLayoutVars>
      </dgm:prSet>
      <dgm:spPr/>
      <dgm:t>
        <a:bodyPr/>
        <a:lstStyle/>
        <a:p>
          <a:endParaRPr lang="hr-HR"/>
        </a:p>
      </dgm:t>
    </dgm:pt>
  </dgm:ptLst>
  <dgm:cxnLst>
    <dgm:cxn modelId="{0DF05EB0-B489-4B35-9787-D156E7DDEA32}" type="presOf" srcId="{8CD73A92-0744-48CB-ADEF-9A15A12D8A1D}" destId="{0D21B86A-8941-4927-9CB0-AC8A38098603}" srcOrd="0" destOrd="0" presId="urn:microsoft.com/office/officeart/2005/8/layout/vList2"/>
    <dgm:cxn modelId="{7DCEB07F-7A24-44ED-A4FE-B28864B92F0C}" type="presOf" srcId="{C442397B-CF8F-421F-B16B-3B0AA3DA6393}" destId="{8F47EE5A-CFAF-437C-AC24-386589B5787E}" srcOrd="0" destOrd="2" presId="urn:microsoft.com/office/officeart/2005/8/layout/vList2"/>
    <dgm:cxn modelId="{0ABA37AA-73D0-409B-B7EC-A1CFDA5580B3}" srcId="{94EFF8B7-D741-4972-B58D-3B5405BE7EEB}" destId="{1F6BA607-154E-450C-B8E4-475F450E69F7}" srcOrd="3" destOrd="0" parTransId="{9D4AB8F0-7BD5-49D0-AB09-86F84BDE0F33}" sibTransId="{E0737E42-6ACE-49E5-8762-711E69404AD7}"/>
    <dgm:cxn modelId="{297FB1A6-64AF-4255-A9AE-44F44A76150D}" type="presOf" srcId="{38A3E829-EB09-42CA-960B-954EF4F17C27}" destId="{8F47EE5A-CFAF-437C-AC24-386589B5787E}" srcOrd="0" destOrd="4" presId="urn:microsoft.com/office/officeart/2005/8/layout/vList2"/>
    <dgm:cxn modelId="{B9E81FE5-8C30-4863-B221-3E55DA003ABA}" srcId="{5DE62482-13B3-4C80-93C3-963CD52F2577}" destId="{F3D01F0F-8040-4180-8AEA-7F7909E3C955}" srcOrd="1" destOrd="0" parTransId="{6160F4E3-935E-4B0F-8262-BC115E692687}" sibTransId="{0CD5883D-20CB-4C6C-80E3-71C5F24BDE2C}"/>
    <dgm:cxn modelId="{9FCEDD48-8294-4AA6-8580-2DC19E322BCF}" srcId="{94EFF8B7-D741-4972-B58D-3B5405BE7EEB}" destId="{38A3E829-EB09-42CA-960B-954EF4F17C27}" srcOrd="2" destOrd="0" parTransId="{77FFB814-4D50-47CF-B436-14777AAAC0C3}" sibTransId="{1BB29227-544B-4F4F-A73F-60BF29392B02}"/>
    <dgm:cxn modelId="{A2816FB8-BF43-47BF-A0A0-D38F3B9CA8E0}" srcId="{939B3B2F-3F6B-4B42-810F-FC7CB973742B}" destId="{5DE62482-13B3-4C80-93C3-963CD52F2577}" srcOrd="0" destOrd="0" parTransId="{9B322171-C341-47C2-9993-4A0AADC70BE0}" sibTransId="{A68B4A47-505E-4160-81AE-D3F95893EE22}"/>
    <dgm:cxn modelId="{8C2944B4-46DB-457A-A657-12ADD0640B1A}" type="presOf" srcId="{1F7D46A9-3BAE-44F0-8F94-3B54AB9FBA90}" destId="{0D21B86A-8941-4927-9CB0-AC8A38098603}" srcOrd="0" destOrd="1" presId="urn:microsoft.com/office/officeart/2005/8/layout/vList2"/>
    <dgm:cxn modelId="{A6F0FB7A-1437-4823-ACC4-7942CEE57CA2}" type="presOf" srcId="{94EFF8B7-D741-4972-B58D-3B5405BE7EEB}" destId="{8F47EE5A-CFAF-437C-AC24-386589B5787E}" srcOrd="0" destOrd="1" presId="urn:microsoft.com/office/officeart/2005/8/layout/vList2"/>
    <dgm:cxn modelId="{834B67B5-EBAE-4656-BF0B-35EDB602E065}" type="presOf" srcId="{592A653F-79CD-493B-B52A-9AAF6D11C074}" destId="{8F47EE5A-CFAF-437C-AC24-386589B5787E}" srcOrd="0" destOrd="0" presId="urn:microsoft.com/office/officeart/2005/8/layout/vList2"/>
    <dgm:cxn modelId="{70845564-3F66-4BBE-B11F-4E197693212E}" type="presOf" srcId="{505D8234-AE89-4C57-A749-434113615954}" destId="{F38545EE-A0AC-4EBB-8A6F-5DC7930F288F}" srcOrd="0" destOrd="0" presId="urn:microsoft.com/office/officeart/2005/8/layout/vList2"/>
    <dgm:cxn modelId="{EC1E3B01-2609-4B60-B3C6-B0D7F5D2F041}" type="presOf" srcId="{939B3B2F-3F6B-4B42-810F-FC7CB973742B}" destId="{EDC300BF-F5C6-4D93-A83E-B829D2908A6F}" srcOrd="0" destOrd="0" presId="urn:microsoft.com/office/officeart/2005/8/layout/vList2"/>
    <dgm:cxn modelId="{96CC84D9-B981-44A9-865B-F3539B430753}" type="presOf" srcId="{1F6BA607-154E-450C-B8E4-475F450E69F7}" destId="{8F47EE5A-CFAF-437C-AC24-386589B5787E}" srcOrd="0" destOrd="5" presId="urn:microsoft.com/office/officeart/2005/8/layout/vList2"/>
    <dgm:cxn modelId="{6C9DDDFF-6AE6-498B-968D-92568DF47547}" type="presOf" srcId="{E4FC5E0F-3543-4144-8B02-5E9F622E791A}" destId="{6FB07B86-5900-440A-9E67-6C6887FEBBD4}" srcOrd="0" destOrd="0" presId="urn:microsoft.com/office/officeart/2005/8/layout/vList2"/>
    <dgm:cxn modelId="{CD104CE6-4A60-4CBA-B36D-6940F7586D2E}" srcId="{9B84BF01-E869-4268-AD09-D7B41D83B6EF}" destId="{592A653F-79CD-493B-B52A-9AAF6D11C074}" srcOrd="0" destOrd="0" parTransId="{851EFD7A-C28E-4030-B779-5169A317EAB9}" sibTransId="{408A30D2-404B-47A7-A777-F827A3E84B2C}"/>
    <dgm:cxn modelId="{618453D7-5393-48C9-AADF-08C07D48B432}" type="presOf" srcId="{F3D01F0F-8040-4180-8AEA-7F7909E3C955}" destId="{F38545EE-A0AC-4EBB-8A6F-5DC7930F288F}" srcOrd="0" destOrd="1" presId="urn:microsoft.com/office/officeart/2005/8/layout/vList2"/>
    <dgm:cxn modelId="{889CB862-A6BD-49B1-8D15-BFCAE78E7B11}" srcId="{939B3B2F-3F6B-4B42-810F-FC7CB973742B}" destId="{9B84BF01-E869-4268-AD09-D7B41D83B6EF}" srcOrd="1" destOrd="0" parTransId="{C8A04CA4-1BCF-4B4E-8452-D3D509425F5D}" sibTransId="{D33D83D9-8B68-4856-BCDA-780699239392}"/>
    <dgm:cxn modelId="{F5E701E2-D129-47C2-9A37-3676BBBCD232}" srcId="{E4FC5E0F-3543-4144-8B02-5E9F622E791A}" destId="{8CD73A92-0744-48CB-ADEF-9A15A12D8A1D}" srcOrd="0" destOrd="0" parTransId="{99ACB564-E5ED-446D-8609-C14C94769B77}" sibTransId="{E2DF9CB9-624C-4657-B620-F3ACD10A4E9C}"/>
    <dgm:cxn modelId="{36DAFDED-E082-4D36-9002-47F1F7EEEDB7}" srcId="{5DE62482-13B3-4C80-93C3-963CD52F2577}" destId="{505D8234-AE89-4C57-A749-434113615954}" srcOrd="0" destOrd="0" parTransId="{40311BBA-731F-4D6F-8BE2-5592ADF6852C}" sibTransId="{B49C7D07-3485-4AA4-8C6B-2D217FE8B953}"/>
    <dgm:cxn modelId="{7449575C-B389-45F6-A018-89C10C6AD9EF}" srcId="{939B3B2F-3F6B-4B42-810F-FC7CB973742B}" destId="{E4FC5E0F-3543-4144-8B02-5E9F622E791A}" srcOrd="2" destOrd="0" parTransId="{29F2F420-7C33-428B-8F10-24245E3BDE38}" sibTransId="{A6055D91-91FB-41D2-B279-53EDB66378CB}"/>
    <dgm:cxn modelId="{0BD9ACB3-DED0-4E4E-AFBF-03B9FA251AFA}" srcId="{E4FC5E0F-3543-4144-8B02-5E9F622E791A}" destId="{1F7D46A9-3BAE-44F0-8F94-3B54AB9FBA90}" srcOrd="1" destOrd="0" parTransId="{50B0E1D7-A2F3-4EEA-B2DF-63631F4C8AEA}" sibTransId="{D27A9ECC-0761-49A9-865B-515615FA902B}"/>
    <dgm:cxn modelId="{9D9054DE-FEAB-43B1-A0DA-78FEB86D3A52}" srcId="{9B84BF01-E869-4268-AD09-D7B41D83B6EF}" destId="{94EFF8B7-D741-4972-B58D-3B5405BE7EEB}" srcOrd="1" destOrd="0" parTransId="{7A60C077-B6F4-4008-8868-3210D3E705B8}" sibTransId="{456F3941-544C-4693-9998-F058B0564608}"/>
    <dgm:cxn modelId="{BB089DDC-4C49-4124-958F-2F6CAB76A3AE}" type="presOf" srcId="{5DE62482-13B3-4C80-93C3-963CD52F2577}" destId="{7BC0EEB6-4C9A-483F-B204-961AB0B4D641}" srcOrd="0" destOrd="0" presId="urn:microsoft.com/office/officeart/2005/8/layout/vList2"/>
    <dgm:cxn modelId="{F7D65012-C32A-4909-A003-C84B4A73E18F}" srcId="{94EFF8B7-D741-4972-B58D-3B5405BE7EEB}" destId="{04433248-9F41-49EB-849B-1234F2E2BF5F}" srcOrd="1" destOrd="0" parTransId="{423F8B9B-2347-4489-9B2E-428C8B17709D}" sibTransId="{8788AC14-8413-4B77-BB31-FFAB3B440CA0}"/>
    <dgm:cxn modelId="{E0FFEF64-A94A-453A-B71A-2B4D495F0430}" type="presOf" srcId="{9B84BF01-E869-4268-AD09-D7B41D83B6EF}" destId="{A3CAF4D3-5E02-4797-96E1-9E641A236DBD}" srcOrd="0" destOrd="0" presId="urn:microsoft.com/office/officeart/2005/8/layout/vList2"/>
    <dgm:cxn modelId="{B87D2929-75F1-48AD-89FD-8ADA760D4EB8}" srcId="{94EFF8B7-D741-4972-B58D-3B5405BE7EEB}" destId="{C442397B-CF8F-421F-B16B-3B0AA3DA6393}" srcOrd="0" destOrd="0" parTransId="{DE031FA3-5347-4B60-950E-8B76D7EE960A}" sibTransId="{C49B2957-855E-4DD4-A5F5-123A8CD8F242}"/>
    <dgm:cxn modelId="{F6826B83-A863-41D7-A223-3D5B5D2A8872}" type="presOf" srcId="{04433248-9F41-49EB-849B-1234F2E2BF5F}" destId="{8F47EE5A-CFAF-437C-AC24-386589B5787E}" srcOrd="0" destOrd="3" presId="urn:microsoft.com/office/officeart/2005/8/layout/vList2"/>
    <dgm:cxn modelId="{0EB801E7-2D9B-4861-A88C-689819F1187C}" type="presParOf" srcId="{EDC300BF-F5C6-4D93-A83E-B829D2908A6F}" destId="{7BC0EEB6-4C9A-483F-B204-961AB0B4D641}" srcOrd="0" destOrd="0" presId="urn:microsoft.com/office/officeart/2005/8/layout/vList2"/>
    <dgm:cxn modelId="{48187042-DA88-4536-9997-6AAB8FBF21E0}" type="presParOf" srcId="{EDC300BF-F5C6-4D93-A83E-B829D2908A6F}" destId="{F38545EE-A0AC-4EBB-8A6F-5DC7930F288F}" srcOrd="1" destOrd="0" presId="urn:microsoft.com/office/officeart/2005/8/layout/vList2"/>
    <dgm:cxn modelId="{3610F40C-10F3-4C68-86A6-8FA3962465BD}" type="presParOf" srcId="{EDC300BF-F5C6-4D93-A83E-B829D2908A6F}" destId="{A3CAF4D3-5E02-4797-96E1-9E641A236DBD}" srcOrd="2" destOrd="0" presId="urn:microsoft.com/office/officeart/2005/8/layout/vList2"/>
    <dgm:cxn modelId="{B3BDA292-E827-4921-AA76-0EF85A7E0828}" type="presParOf" srcId="{EDC300BF-F5C6-4D93-A83E-B829D2908A6F}" destId="{8F47EE5A-CFAF-437C-AC24-386589B5787E}" srcOrd="3" destOrd="0" presId="urn:microsoft.com/office/officeart/2005/8/layout/vList2"/>
    <dgm:cxn modelId="{5BA6B31E-1E0A-477C-B4C1-EA9DEFA671DF}" type="presParOf" srcId="{EDC300BF-F5C6-4D93-A83E-B829D2908A6F}" destId="{6FB07B86-5900-440A-9E67-6C6887FEBBD4}" srcOrd="4" destOrd="0" presId="urn:microsoft.com/office/officeart/2005/8/layout/vList2"/>
    <dgm:cxn modelId="{5FF59470-AEF2-4D0F-8F7F-B31F851EAAC7}" type="presParOf" srcId="{EDC300BF-F5C6-4D93-A83E-B829D2908A6F}" destId="{0D21B86A-8941-4927-9CB0-AC8A38098603}" srcOrd="5"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39B3B2F-3F6B-4B42-810F-FC7CB973742B}"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hr-HR"/>
        </a:p>
      </dgm:t>
    </dgm:pt>
    <dgm:pt modelId="{5DE62482-13B3-4C80-93C3-963CD52F2577}">
      <dgm:prSet phldrT="[Text]" custT="1"/>
      <dgm:spPr/>
      <dgm:t>
        <a:bodyPr/>
        <a:lstStyle/>
        <a:p>
          <a:r>
            <a:rPr lang="hr-HR" sz="2000" dirty="0" smtClean="0"/>
            <a:t>Pacijenti mogu tvrditi da ih praktični problemi mogu spriječiti u izvršavanju DZ ali ukoliko terapeut smatra da misao ili vjerovanje ometa izvršavanje DZ treba to istražiti. </a:t>
          </a:r>
          <a:endParaRPr lang="hr-HR" sz="2000" dirty="0"/>
        </a:p>
      </dgm:t>
    </dgm:pt>
    <dgm:pt modelId="{9B322171-C341-47C2-9993-4A0AADC70BE0}" type="parTrans" cxnId="{A2816FB8-BF43-47BF-A0A0-D38F3B9CA8E0}">
      <dgm:prSet/>
      <dgm:spPr/>
      <dgm:t>
        <a:bodyPr/>
        <a:lstStyle/>
        <a:p>
          <a:endParaRPr lang="hr-HR" sz="2400"/>
        </a:p>
      </dgm:t>
    </dgm:pt>
    <dgm:pt modelId="{A68B4A47-505E-4160-81AE-D3F95893EE22}" type="sibTrans" cxnId="{A2816FB8-BF43-47BF-A0A0-D38F3B9CA8E0}">
      <dgm:prSet/>
      <dgm:spPr/>
      <dgm:t>
        <a:bodyPr/>
        <a:lstStyle/>
        <a:p>
          <a:endParaRPr lang="hr-HR" sz="2400"/>
        </a:p>
      </dgm:t>
    </dgm:pt>
    <dgm:pt modelId="{EDC300BF-F5C6-4D93-A83E-B829D2908A6F}" type="pres">
      <dgm:prSet presAssocID="{939B3B2F-3F6B-4B42-810F-FC7CB973742B}" presName="linear" presStyleCnt="0">
        <dgm:presLayoutVars>
          <dgm:animLvl val="lvl"/>
          <dgm:resizeHandles val="exact"/>
        </dgm:presLayoutVars>
      </dgm:prSet>
      <dgm:spPr/>
    </dgm:pt>
    <dgm:pt modelId="{7BC0EEB6-4C9A-483F-B204-961AB0B4D641}" type="pres">
      <dgm:prSet presAssocID="{5DE62482-13B3-4C80-93C3-963CD52F2577}" presName="parentText" presStyleLbl="node1" presStyleIdx="0" presStyleCnt="1" custScaleY="99105" custLinFactNeighborY="955">
        <dgm:presLayoutVars>
          <dgm:chMax val="0"/>
          <dgm:bulletEnabled val="1"/>
        </dgm:presLayoutVars>
      </dgm:prSet>
      <dgm:spPr/>
      <dgm:t>
        <a:bodyPr/>
        <a:lstStyle/>
        <a:p>
          <a:endParaRPr lang="hr-HR"/>
        </a:p>
      </dgm:t>
    </dgm:pt>
  </dgm:ptLst>
  <dgm:cxnLst>
    <dgm:cxn modelId="{A2816FB8-BF43-47BF-A0A0-D38F3B9CA8E0}" srcId="{939B3B2F-3F6B-4B42-810F-FC7CB973742B}" destId="{5DE62482-13B3-4C80-93C3-963CD52F2577}" srcOrd="0" destOrd="0" parTransId="{9B322171-C341-47C2-9993-4A0AADC70BE0}" sibTransId="{A68B4A47-505E-4160-81AE-D3F95893EE22}"/>
    <dgm:cxn modelId="{AE92EB65-5DFD-4B83-BA89-FD76DB020439}" type="presOf" srcId="{939B3B2F-3F6B-4B42-810F-FC7CB973742B}" destId="{EDC300BF-F5C6-4D93-A83E-B829D2908A6F}" srcOrd="0" destOrd="0" presId="urn:microsoft.com/office/officeart/2005/8/layout/vList2"/>
    <dgm:cxn modelId="{B26D46F1-1DCA-4B11-A035-4E232D337DFF}" type="presOf" srcId="{5DE62482-13B3-4C80-93C3-963CD52F2577}" destId="{7BC0EEB6-4C9A-483F-B204-961AB0B4D641}" srcOrd="0" destOrd="0" presId="urn:microsoft.com/office/officeart/2005/8/layout/vList2"/>
    <dgm:cxn modelId="{9288D79F-99CE-4634-8F6A-C926CC68F3B6}" type="presParOf" srcId="{EDC300BF-F5C6-4D93-A83E-B829D2908A6F}" destId="{7BC0EEB6-4C9A-483F-B204-961AB0B4D641}"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939B3B2F-3F6B-4B42-810F-FC7CB973742B}"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hr-HR"/>
        </a:p>
      </dgm:t>
    </dgm:pt>
    <dgm:pt modelId="{5DE62482-13B3-4C80-93C3-963CD52F2577}">
      <dgm:prSet phldrT="[Text]" custT="1"/>
      <dgm:spPr/>
      <dgm:t>
        <a:bodyPr/>
        <a:lstStyle/>
        <a:p>
          <a:r>
            <a:rPr lang="hr-HR" sz="2000" dirty="0" err="1" smtClean="0">
              <a:solidFill>
                <a:prstClr val="black"/>
              </a:solidFill>
            </a:rPr>
            <a:t>Disfunkcionalne</a:t>
          </a:r>
          <a:r>
            <a:rPr lang="hr-HR" sz="2000" dirty="0" smtClean="0">
              <a:solidFill>
                <a:prstClr val="black"/>
              </a:solidFill>
            </a:rPr>
            <a:t> pretpostavke</a:t>
          </a:r>
        </a:p>
      </dgm:t>
    </dgm:pt>
    <dgm:pt modelId="{9B322171-C341-47C2-9993-4A0AADC70BE0}" type="parTrans" cxnId="{A2816FB8-BF43-47BF-A0A0-D38F3B9CA8E0}">
      <dgm:prSet/>
      <dgm:spPr/>
      <dgm:t>
        <a:bodyPr/>
        <a:lstStyle/>
        <a:p>
          <a:endParaRPr lang="hr-HR" sz="2400"/>
        </a:p>
      </dgm:t>
    </dgm:pt>
    <dgm:pt modelId="{A68B4A47-505E-4160-81AE-D3F95893EE22}" type="sibTrans" cxnId="{A2816FB8-BF43-47BF-A0A0-D38F3B9CA8E0}">
      <dgm:prSet/>
      <dgm:spPr/>
      <dgm:t>
        <a:bodyPr/>
        <a:lstStyle/>
        <a:p>
          <a:endParaRPr lang="hr-HR" sz="2400"/>
        </a:p>
      </dgm:t>
    </dgm:pt>
    <dgm:pt modelId="{EDC300BF-F5C6-4D93-A83E-B829D2908A6F}" type="pres">
      <dgm:prSet presAssocID="{939B3B2F-3F6B-4B42-810F-FC7CB973742B}" presName="linear" presStyleCnt="0">
        <dgm:presLayoutVars>
          <dgm:animLvl val="lvl"/>
          <dgm:resizeHandles val="exact"/>
        </dgm:presLayoutVars>
      </dgm:prSet>
      <dgm:spPr/>
    </dgm:pt>
    <dgm:pt modelId="{7BC0EEB6-4C9A-483F-B204-961AB0B4D641}" type="pres">
      <dgm:prSet presAssocID="{5DE62482-13B3-4C80-93C3-963CD52F2577}" presName="parentText" presStyleLbl="node1" presStyleIdx="0" presStyleCnt="1" custScaleY="357607" custLinFactNeighborY="955">
        <dgm:presLayoutVars>
          <dgm:chMax val="0"/>
          <dgm:bulletEnabled val="1"/>
        </dgm:presLayoutVars>
      </dgm:prSet>
      <dgm:spPr/>
      <dgm:t>
        <a:bodyPr/>
        <a:lstStyle/>
        <a:p>
          <a:endParaRPr lang="hr-HR"/>
        </a:p>
      </dgm:t>
    </dgm:pt>
  </dgm:ptLst>
  <dgm:cxnLst>
    <dgm:cxn modelId="{D61001E6-F516-4291-893F-1AECC051D83F}" type="presOf" srcId="{5DE62482-13B3-4C80-93C3-963CD52F2577}" destId="{7BC0EEB6-4C9A-483F-B204-961AB0B4D641}" srcOrd="0" destOrd="0" presId="urn:microsoft.com/office/officeart/2005/8/layout/vList2"/>
    <dgm:cxn modelId="{A2816FB8-BF43-47BF-A0A0-D38F3B9CA8E0}" srcId="{939B3B2F-3F6B-4B42-810F-FC7CB973742B}" destId="{5DE62482-13B3-4C80-93C3-963CD52F2577}" srcOrd="0" destOrd="0" parTransId="{9B322171-C341-47C2-9993-4A0AADC70BE0}" sibTransId="{A68B4A47-505E-4160-81AE-D3F95893EE22}"/>
    <dgm:cxn modelId="{9A579CCA-98DC-47DD-BC0E-0B5E6987C6EA}" type="presOf" srcId="{939B3B2F-3F6B-4B42-810F-FC7CB973742B}" destId="{EDC300BF-F5C6-4D93-A83E-B829D2908A6F}" srcOrd="0" destOrd="0" presId="urn:microsoft.com/office/officeart/2005/8/layout/vList2"/>
    <dgm:cxn modelId="{FAC4AE00-DEDF-413A-9379-0D8F81064A6F}" type="presParOf" srcId="{EDC300BF-F5C6-4D93-A83E-B829D2908A6F}" destId="{7BC0EEB6-4C9A-483F-B204-961AB0B4D641}" srcOrd="0" destOrd="0" presId="urn:microsoft.com/office/officeart/2005/8/layout/vList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98A693B0-E3C9-4D92-B883-B8D3DBA29FFE}"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hr-HR"/>
        </a:p>
      </dgm:t>
    </dgm:pt>
    <dgm:pt modelId="{0AB49A31-E8FE-4CDE-8791-19DAC725930F}">
      <dgm:prSet phldrT="[Text]" custT="1"/>
      <dgm:spPr/>
      <dgm:t>
        <a:bodyPr/>
        <a:lstStyle/>
        <a:p>
          <a:r>
            <a:rPr lang="hr-HR" sz="2000" dirty="0" smtClean="0"/>
            <a:t>Uvijek obratiti pozornost na DZ iz prethodne seanse</a:t>
          </a:r>
          <a:endParaRPr lang="hr-HR" sz="2000" dirty="0"/>
        </a:p>
      </dgm:t>
    </dgm:pt>
    <dgm:pt modelId="{425644DA-3262-4C1D-A69F-861CC0F571E6}" type="parTrans" cxnId="{18D6FE0B-F6F3-4371-BF8F-81814D4B09A3}">
      <dgm:prSet/>
      <dgm:spPr/>
      <dgm:t>
        <a:bodyPr/>
        <a:lstStyle/>
        <a:p>
          <a:endParaRPr lang="hr-HR" sz="2000"/>
        </a:p>
      </dgm:t>
    </dgm:pt>
    <dgm:pt modelId="{BE8A6AA3-597F-4F5E-B8F3-F71E6579CD75}" type="sibTrans" cxnId="{18D6FE0B-F6F3-4371-BF8F-81814D4B09A3}">
      <dgm:prSet/>
      <dgm:spPr/>
      <dgm:t>
        <a:bodyPr/>
        <a:lstStyle/>
        <a:p>
          <a:endParaRPr lang="hr-HR" sz="2000"/>
        </a:p>
      </dgm:t>
    </dgm:pt>
    <dgm:pt modelId="{A55F4D33-6B03-41C6-A98A-EC525A1D0230}">
      <dgm:prSet phldrT="[Text]" custT="1"/>
      <dgm:spPr/>
      <dgm:t>
        <a:bodyPr/>
        <a:lstStyle/>
        <a:p>
          <a:r>
            <a:rPr lang="hr-HR" sz="2000" dirty="0" smtClean="0"/>
            <a:t>DZ povezana s temama dnevnog reda ili ciljevima </a:t>
          </a:r>
          <a:endParaRPr lang="hr-HR" sz="2000" dirty="0"/>
        </a:p>
      </dgm:t>
    </dgm:pt>
    <dgm:pt modelId="{81809268-B2C7-4282-846E-84A9DE2D5B8B}" type="parTrans" cxnId="{B51A251C-203D-4868-9B96-04BFF14A45CA}">
      <dgm:prSet/>
      <dgm:spPr/>
      <dgm:t>
        <a:bodyPr/>
        <a:lstStyle/>
        <a:p>
          <a:endParaRPr lang="hr-HR" sz="2000"/>
        </a:p>
      </dgm:t>
    </dgm:pt>
    <dgm:pt modelId="{89F241A3-021D-446A-B9CF-432920E4F9A1}" type="sibTrans" cxnId="{B51A251C-203D-4868-9B96-04BFF14A45CA}">
      <dgm:prSet/>
      <dgm:spPr/>
      <dgm:t>
        <a:bodyPr/>
        <a:lstStyle/>
        <a:p>
          <a:endParaRPr lang="hr-HR" sz="2000"/>
        </a:p>
      </dgm:t>
    </dgm:pt>
    <dgm:pt modelId="{B8F60BFB-A1FD-4240-867F-C6795DAC3235}">
      <dgm:prSet phldrT="[Text]" custT="1"/>
      <dgm:spPr/>
      <dgm:t>
        <a:bodyPr/>
        <a:lstStyle/>
        <a:p>
          <a:r>
            <a:rPr lang="hr-HR" sz="2000" dirty="0" smtClean="0"/>
            <a:t>Trajanje:  5-15 min</a:t>
          </a:r>
          <a:endParaRPr lang="hr-HR" sz="2000" dirty="0"/>
        </a:p>
      </dgm:t>
    </dgm:pt>
    <dgm:pt modelId="{513C36F8-2AE7-45C5-ADBE-49872455CB5D}" type="parTrans" cxnId="{F63BE7B5-5F1D-473C-8F9D-2FAEB8A00F75}">
      <dgm:prSet/>
      <dgm:spPr/>
      <dgm:t>
        <a:bodyPr/>
        <a:lstStyle/>
        <a:p>
          <a:endParaRPr lang="hr-HR" sz="2000"/>
        </a:p>
      </dgm:t>
    </dgm:pt>
    <dgm:pt modelId="{C3AE4344-E888-4B5D-8EB1-3BF0399145D9}" type="sibTrans" cxnId="{F63BE7B5-5F1D-473C-8F9D-2FAEB8A00F75}">
      <dgm:prSet/>
      <dgm:spPr/>
      <dgm:t>
        <a:bodyPr/>
        <a:lstStyle/>
        <a:p>
          <a:endParaRPr lang="hr-HR" sz="2000"/>
        </a:p>
      </dgm:t>
    </dgm:pt>
    <dgm:pt modelId="{92FCF9D4-5DB6-4636-B7D1-3159E29CF5D4}">
      <dgm:prSet phldrT="[Text]" custT="1"/>
      <dgm:spPr/>
      <dgm:t>
        <a:bodyPr/>
        <a:lstStyle/>
        <a:p>
          <a:r>
            <a:rPr lang="hr-HR" sz="2000" dirty="0" smtClean="0"/>
            <a:t>Može voditi prema zadavanju nove DZ za idući tjedan (nastavljanje zadataka, pokušaj nekog novog)</a:t>
          </a:r>
          <a:endParaRPr lang="hr-HR" sz="2000" dirty="0"/>
        </a:p>
      </dgm:t>
    </dgm:pt>
    <dgm:pt modelId="{E494FAAF-79B5-4881-88EB-4F1BD29CE866}" type="parTrans" cxnId="{46712CFC-4385-471B-8E3B-874CCF2D0917}">
      <dgm:prSet/>
      <dgm:spPr/>
      <dgm:t>
        <a:bodyPr/>
        <a:lstStyle/>
        <a:p>
          <a:endParaRPr lang="hr-HR" sz="2000"/>
        </a:p>
      </dgm:t>
    </dgm:pt>
    <dgm:pt modelId="{52A4A9AE-E7B6-4485-9536-BD9120523751}" type="sibTrans" cxnId="{46712CFC-4385-471B-8E3B-874CCF2D0917}">
      <dgm:prSet/>
      <dgm:spPr/>
      <dgm:t>
        <a:bodyPr/>
        <a:lstStyle/>
        <a:p>
          <a:endParaRPr lang="hr-HR" sz="2000"/>
        </a:p>
      </dgm:t>
    </dgm:pt>
    <dgm:pt modelId="{7359DAB0-A004-485C-943C-563C7E0234F9}" type="pres">
      <dgm:prSet presAssocID="{98A693B0-E3C9-4D92-B883-B8D3DBA29FFE}" presName="linear" presStyleCnt="0">
        <dgm:presLayoutVars>
          <dgm:dir/>
          <dgm:animLvl val="lvl"/>
          <dgm:resizeHandles val="exact"/>
        </dgm:presLayoutVars>
      </dgm:prSet>
      <dgm:spPr/>
    </dgm:pt>
    <dgm:pt modelId="{CCC659CA-362D-4747-8498-13F484DAEDF7}" type="pres">
      <dgm:prSet presAssocID="{0AB49A31-E8FE-4CDE-8791-19DAC725930F}" presName="parentLin" presStyleCnt="0"/>
      <dgm:spPr/>
    </dgm:pt>
    <dgm:pt modelId="{8465BE42-12A7-4659-92E5-0367128ABEF9}" type="pres">
      <dgm:prSet presAssocID="{0AB49A31-E8FE-4CDE-8791-19DAC725930F}" presName="parentLeftMargin" presStyleLbl="node1" presStyleIdx="0" presStyleCnt="4"/>
      <dgm:spPr/>
    </dgm:pt>
    <dgm:pt modelId="{25F36AB2-7297-4C8E-8ED2-6A35E848F8B1}" type="pres">
      <dgm:prSet presAssocID="{0AB49A31-E8FE-4CDE-8791-19DAC725930F}" presName="parentText" presStyleLbl="node1" presStyleIdx="0" presStyleCnt="4" custScaleX="122449">
        <dgm:presLayoutVars>
          <dgm:chMax val="0"/>
          <dgm:bulletEnabled val="1"/>
        </dgm:presLayoutVars>
      </dgm:prSet>
      <dgm:spPr/>
      <dgm:t>
        <a:bodyPr/>
        <a:lstStyle/>
        <a:p>
          <a:endParaRPr lang="hr-HR"/>
        </a:p>
      </dgm:t>
    </dgm:pt>
    <dgm:pt modelId="{DB18AD57-074A-4D2A-9B31-617B9D6BDCE2}" type="pres">
      <dgm:prSet presAssocID="{0AB49A31-E8FE-4CDE-8791-19DAC725930F}" presName="negativeSpace" presStyleCnt="0"/>
      <dgm:spPr/>
    </dgm:pt>
    <dgm:pt modelId="{94274690-0D0B-410D-AA23-2E153C9CB02B}" type="pres">
      <dgm:prSet presAssocID="{0AB49A31-E8FE-4CDE-8791-19DAC725930F}" presName="childText" presStyleLbl="conFgAcc1" presStyleIdx="0" presStyleCnt="4">
        <dgm:presLayoutVars>
          <dgm:bulletEnabled val="1"/>
        </dgm:presLayoutVars>
      </dgm:prSet>
      <dgm:spPr/>
    </dgm:pt>
    <dgm:pt modelId="{F95B548B-C64D-43F5-80E7-62D8398C6998}" type="pres">
      <dgm:prSet presAssocID="{BE8A6AA3-597F-4F5E-B8F3-F71E6579CD75}" presName="spaceBetweenRectangles" presStyleCnt="0"/>
      <dgm:spPr/>
    </dgm:pt>
    <dgm:pt modelId="{2B224242-C739-462C-B9EC-001EFB6D490C}" type="pres">
      <dgm:prSet presAssocID="{A55F4D33-6B03-41C6-A98A-EC525A1D0230}" presName="parentLin" presStyleCnt="0"/>
      <dgm:spPr/>
    </dgm:pt>
    <dgm:pt modelId="{D8928D33-38D0-4952-A767-E0744A95F357}" type="pres">
      <dgm:prSet presAssocID="{A55F4D33-6B03-41C6-A98A-EC525A1D0230}" presName="parentLeftMargin" presStyleLbl="node1" presStyleIdx="0" presStyleCnt="4"/>
      <dgm:spPr/>
    </dgm:pt>
    <dgm:pt modelId="{57B6C59E-D7DA-4326-A4DA-A58A503AEE50}" type="pres">
      <dgm:prSet presAssocID="{A55F4D33-6B03-41C6-A98A-EC525A1D0230}" presName="parentText" presStyleLbl="node1" presStyleIdx="1" presStyleCnt="4" custScaleX="122449">
        <dgm:presLayoutVars>
          <dgm:chMax val="0"/>
          <dgm:bulletEnabled val="1"/>
        </dgm:presLayoutVars>
      </dgm:prSet>
      <dgm:spPr/>
      <dgm:t>
        <a:bodyPr/>
        <a:lstStyle/>
        <a:p>
          <a:endParaRPr lang="hr-HR"/>
        </a:p>
      </dgm:t>
    </dgm:pt>
    <dgm:pt modelId="{BE3CA7DB-A6B0-4029-98B6-A491069C9099}" type="pres">
      <dgm:prSet presAssocID="{A55F4D33-6B03-41C6-A98A-EC525A1D0230}" presName="negativeSpace" presStyleCnt="0"/>
      <dgm:spPr/>
    </dgm:pt>
    <dgm:pt modelId="{2A70A69A-BA77-4B06-80AE-4FB6CF490C94}" type="pres">
      <dgm:prSet presAssocID="{A55F4D33-6B03-41C6-A98A-EC525A1D0230}" presName="childText" presStyleLbl="conFgAcc1" presStyleIdx="1" presStyleCnt="4">
        <dgm:presLayoutVars>
          <dgm:bulletEnabled val="1"/>
        </dgm:presLayoutVars>
      </dgm:prSet>
      <dgm:spPr/>
    </dgm:pt>
    <dgm:pt modelId="{10F0F1C7-FD96-4EB1-8F0C-4D7D44899F96}" type="pres">
      <dgm:prSet presAssocID="{89F241A3-021D-446A-B9CF-432920E4F9A1}" presName="spaceBetweenRectangles" presStyleCnt="0"/>
      <dgm:spPr/>
    </dgm:pt>
    <dgm:pt modelId="{9EB721FC-2A22-4A97-9F88-07B066A91E9D}" type="pres">
      <dgm:prSet presAssocID="{B8F60BFB-A1FD-4240-867F-C6795DAC3235}" presName="parentLin" presStyleCnt="0"/>
      <dgm:spPr/>
    </dgm:pt>
    <dgm:pt modelId="{5BEEF45D-4DD2-4C13-879C-1F9716AC2A19}" type="pres">
      <dgm:prSet presAssocID="{B8F60BFB-A1FD-4240-867F-C6795DAC3235}" presName="parentLeftMargin" presStyleLbl="node1" presStyleIdx="1" presStyleCnt="4"/>
      <dgm:spPr/>
    </dgm:pt>
    <dgm:pt modelId="{8FF1C5AE-1BF4-4B27-B81E-36F58480AD2D}" type="pres">
      <dgm:prSet presAssocID="{B8F60BFB-A1FD-4240-867F-C6795DAC3235}" presName="parentText" presStyleLbl="node1" presStyleIdx="2" presStyleCnt="4" custScaleX="124490">
        <dgm:presLayoutVars>
          <dgm:chMax val="0"/>
          <dgm:bulletEnabled val="1"/>
        </dgm:presLayoutVars>
      </dgm:prSet>
      <dgm:spPr/>
      <dgm:t>
        <a:bodyPr/>
        <a:lstStyle/>
        <a:p>
          <a:endParaRPr lang="hr-HR"/>
        </a:p>
      </dgm:t>
    </dgm:pt>
    <dgm:pt modelId="{C044FFE3-357B-4AAA-A13B-F2C0268E2A92}" type="pres">
      <dgm:prSet presAssocID="{B8F60BFB-A1FD-4240-867F-C6795DAC3235}" presName="negativeSpace" presStyleCnt="0"/>
      <dgm:spPr/>
    </dgm:pt>
    <dgm:pt modelId="{57540469-351C-47B8-AD74-8CA0B1D0AE79}" type="pres">
      <dgm:prSet presAssocID="{B8F60BFB-A1FD-4240-867F-C6795DAC3235}" presName="childText" presStyleLbl="conFgAcc1" presStyleIdx="2" presStyleCnt="4">
        <dgm:presLayoutVars>
          <dgm:bulletEnabled val="1"/>
        </dgm:presLayoutVars>
      </dgm:prSet>
      <dgm:spPr/>
    </dgm:pt>
    <dgm:pt modelId="{401DCF85-8D90-4F83-9E42-83260881A348}" type="pres">
      <dgm:prSet presAssocID="{C3AE4344-E888-4B5D-8EB1-3BF0399145D9}" presName="spaceBetweenRectangles" presStyleCnt="0"/>
      <dgm:spPr/>
    </dgm:pt>
    <dgm:pt modelId="{5EDFA31A-2C0E-4A91-84BD-3E42A2164485}" type="pres">
      <dgm:prSet presAssocID="{92FCF9D4-5DB6-4636-B7D1-3159E29CF5D4}" presName="parentLin" presStyleCnt="0"/>
      <dgm:spPr/>
    </dgm:pt>
    <dgm:pt modelId="{FC192C65-53B4-4D08-867D-E13CB16F7DA9}" type="pres">
      <dgm:prSet presAssocID="{92FCF9D4-5DB6-4636-B7D1-3159E29CF5D4}" presName="parentLeftMargin" presStyleLbl="node1" presStyleIdx="2" presStyleCnt="4"/>
      <dgm:spPr/>
    </dgm:pt>
    <dgm:pt modelId="{5EA5C95A-69F7-47C7-9DFD-36ED5F7F22E4}" type="pres">
      <dgm:prSet presAssocID="{92FCF9D4-5DB6-4636-B7D1-3159E29CF5D4}" presName="parentText" presStyleLbl="node1" presStyleIdx="3" presStyleCnt="4" custScaleX="124490">
        <dgm:presLayoutVars>
          <dgm:chMax val="0"/>
          <dgm:bulletEnabled val="1"/>
        </dgm:presLayoutVars>
      </dgm:prSet>
      <dgm:spPr/>
      <dgm:t>
        <a:bodyPr/>
        <a:lstStyle/>
        <a:p>
          <a:endParaRPr lang="hr-HR"/>
        </a:p>
      </dgm:t>
    </dgm:pt>
    <dgm:pt modelId="{833B0E77-7732-41A7-B1D1-4281EE5C46F7}" type="pres">
      <dgm:prSet presAssocID="{92FCF9D4-5DB6-4636-B7D1-3159E29CF5D4}" presName="negativeSpace" presStyleCnt="0"/>
      <dgm:spPr/>
    </dgm:pt>
    <dgm:pt modelId="{DF84AA7F-B0D4-4994-818D-4D1214395C1D}" type="pres">
      <dgm:prSet presAssocID="{92FCF9D4-5DB6-4636-B7D1-3159E29CF5D4}" presName="childText" presStyleLbl="conFgAcc1" presStyleIdx="3" presStyleCnt="4">
        <dgm:presLayoutVars>
          <dgm:bulletEnabled val="1"/>
        </dgm:presLayoutVars>
      </dgm:prSet>
      <dgm:spPr/>
    </dgm:pt>
  </dgm:ptLst>
  <dgm:cxnLst>
    <dgm:cxn modelId="{DDE08529-794C-450E-AF61-6EF092823786}" type="presOf" srcId="{92FCF9D4-5DB6-4636-B7D1-3159E29CF5D4}" destId="{5EA5C95A-69F7-47C7-9DFD-36ED5F7F22E4}" srcOrd="1" destOrd="0" presId="urn:microsoft.com/office/officeart/2005/8/layout/list1"/>
    <dgm:cxn modelId="{B20C651E-1C56-4AD6-9D83-94C85022D0FD}" type="presOf" srcId="{0AB49A31-E8FE-4CDE-8791-19DAC725930F}" destId="{8465BE42-12A7-4659-92E5-0367128ABEF9}" srcOrd="0" destOrd="0" presId="urn:microsoft.com/office/officeart/2005/8/layout/list1"/>
    <dgm:cxn modelId="{27378F26-A1AA-4F33-BFF0-65462F924613}" type="presOf" srcId="{92FCF9D4-5DB6-4636-B7D1-3159E29CF5D4}" destId="{FC192C65-53B4-4D08-867D-E13CB16F7DA9}" srcOrd="0" destOrd="0" presId="urn:microsoft.com/office/officeart/2005/8/layout/list1"/>
    <dgm:cxn modelId="{73F87F19-AAB1-46EB-96CB-05188039F545}" type="presOf" srcId="{98A693B0-E3C9-4D92-B883-B8D3DBA29FFE}" destId="{7359DAB0-A004-485C-943C-563C7E0234F9}" srcOrd="0" destOrd="0" presId="urn:microsoft.com/office/officeart/2005/8/layout/list1"/>
    <dgm:cxn modelId="{18D6FE0B-F6F3-4371-BF8F-81814D4B09A3}" srcId="{98A693B0-E3C9-4D92-B883-B8D3DBA29FFE}" destId="{0AB49A31-E8FE-4CDE-8791-19DAC725930F}" srcOrd="0" destOrd="0" parTransId="{425644DA-3262-4C1D-A69F-861CC0F571E6}" sibTransId="{BE8A6AA3-597F-4F5E-B8F3-F71E6579CD75}"/>
    <dgm:cxn modelId="{F63BE7B5-5F1D-473C-8F9D-2FAEB8A00F75}" srcId="{98A693B0-E3C9-4D92-B883-B8D3DBA29FFE}" destId="{B8F60BFB-A1FD-4240-867F-C6795DAC3235}" srcOrd="2" destOrd="0" parTransId="{513C36F8-2AE7-45C5-ADBE-49872455CB5D}" sibTransId="{C3AE4344-E888-4B5D-8EB1-3BF0399145D9}"/>
    <dgm:cxn modelId="{49EC0A31-A1E7-48E7-9FD2-FEF6904AEFCD}" type="presOf" srcId="{0AB49A31-E8FE-4CDE-8791-19DAC725930F}" destId="{25F36AB2-7297-4C8E-8ED2-6A35E848F8B1}" srcOrd="1" destOrd="0" presId="urn:microsoft.com/office/officeart/2005/8/layout/list1"/>
    <dgm:cxn modelId="{B51A251C-203D-4868-9B96-04BFF14A45CA}" srcId="{98A693B0-E3C9-4D92-B883-B8D3DBA29FFE}" destId="{A55F4D33-6B03-41C6-A98A-EC525A1D0230}" srcOrd="1" destOrd="0" parTransId="{81809268-B2C7-4282-846E-84A9DE2D5B8B}" sibTransId="{89F241A3-021D-446A-B9CF-432920E4F9A1}"/>
    <dgm:cxn modelId="{E0665004-693D-44AA-9749-34B451FC556D}" type="presOf" srcId="{A55F4D33-6B03-41C6-A98A-EC525A1D0230}" destId="{57B6C59E-D7DA-4326-A4DA-A58A503AEE50}" srcOrd="1" destOrd="0" presId="urn:microsoft.com/office/officeart/2005/8/layout/list1"/>
    <dgm:cxn modelId="{46712CFC-4385-471B-8E3B-874CCF2D0917}" srcId="{98A693B0-E3C9-4D92-B883-B8D3DBA29FFE}" destId="{92FCF9D4-5DB6-4636-B7D1-3159E29CF5D4}" srcOrd="3" destOrd="0" parTransId="{E494FAAF-79B5-4881-88EB-4F1BD29CE866}" sibTransId="{52A4A9AE-E7B6-4485-9536-BD9120523751}"/>
    <dgm:cxn modelId="{69D1C3BA-DEBF-42E4-AEDA-3BC04C40A8BD}" type="presOf" srcId="{B8F60BFB-A1FD-4240-867F-C6795DAC3235}" destId="{5BEEF45D-4DD2-4C13-879C-1F9716AC2A19}" srcOrd="0" destOrd="0" presId="urn:microsoft.com/office/officeart/2005/8/layout/list1"/>
    <dgm:cxn modelId="{2E6BAD4A-6D06-411A-9261-7CA02CC4CA06}" type="presOf" srcId="{A55F4D33-6B03-41C6-A98A-EC525A1D0230}" destId="{D8928D33-38D0-4952-A767-E0744A95F357}" srcOrd="0" destOrd="0" presId="urn:microsoft.com/office/officeart/2005/8/layout/list1"/>
    <dgm:cxn modelId="{04314317-97CD-4DB7-8B15-7C2FA6ABDED4}" type="presOf" srcId="{B8F60BFB-A1FD-4240-867F-C6795DAC3235}" destId="{8FF1C5AE-1BF4-4B27-B81E-36F58480AD2D}" srcOrd="1" destOrd="0" presId="urn:microsoft.com/office/officeart/2005/8/layout/list1"/>
    <dgm:cxn modelId="{05404980-5CBB-4A48-8083-AA0FD58B434D}" type="presParOf" srcId="{7359DAB0-A004-485C-943C-563C7E0234F9}" destId="{CCC659CA-362D-4747-8498-13F484DAEDF7}" srcOrd="0" destOrd="0" presId="urn:microsoft.com/office/officeart/2005/8/layout/list1"/>
    <dgm:cxn modelId="{3B8B9133-5275-4198-8C0A-8B9D4B85D3CC}" type="presParOf" srcId="{CCC659CA-362D-4747-8498-13F484DAEDF7}" destId="{8465BE42-12A7-4659-92E5-0367128ABEF9}" srcOrd="0" destOrd="0" presId="urn:microsoft.com/office/officeart/2005/8/layout/list1"/>
    <dgm:cxn modelId="{5FBA4315-414F-473A-8459-0C58AF7CA5B9}" type="presParOf" srcId="{CCC659CA-362D-4747-8498-13F484DAEDF7}" destId="{25F36AB2-7297-4C8E-8ED2-6A35E848F8B1}" srcOrd="1" destOrd="0" presId="urn:microsoft.com/office/officeart/2005/8/layout/list1"/>
    <dgm:cxn modelId="{A037ABDF-E5FF-493F-A7B7-2F25D3B9C57B}" type="presParOf" srcId="{7359DAB0-A004-485C-943C-563C7E0234F9}" destId="{DB18AD57-074A-4D2A-9B31-617B9D6BDCE2}" srcOrd="1" destOrd="0" presId="urn:microsoft.com/office/officeart/2005/8/layout/list1"/>
    <dgm:cxn modelId="{49EAE11C-476C-4EF0-A7F4-355720571B21}" type="presParOf" srcId="{7359DAB0-A004-485C-943C-563C7E0234F9}" destId="{94274690-0D0B-410D-AA23-2E153C9CB02B}" srcOrd="2" destOrd="0" presId="urn:microsoft.com/office/officeart/2005/8/layout/list1"/>
    <dgm:cxn modelId="{4800B0AC-1379-4290-8132-5C2149C9B67A}" type="presParOf" srcId="{7359DAB0-A004-485C-943C-563C7E0234F9}" destId="{F95B548B-C64D-43F5-80E7-62D8398C6998}" srcOrd="3" destOrd="0" presId="urn:microsoft.com/office/officeart/2005/8/layout/list1"/>
    <dgm:cxn modelId="{5900E579-E61D-492C-A619-F71AD9A0FAD1}" type="presParOf" srcId="{7359DAB0-A004-485C-943C-563C7E0234F9}" destId="{2B224242-C739-462C-B9EC-001EFB6D490C}" srcOrd="4" destOrd="0" presId="urn:microsoft.com/office/officeart/2005/8/layout/list1"/>
    <dgm:cxn modelId="{F98907FF-71E4-420E-9DCE-2393C8297F87}" type="presParOf" srcId="{2B224242-C739-462C-B9EC-001EFB6D490C}" destId="{D8928D33-38D0-4952-A767-E0744A95F357}" srcOrd="0" destOrd="0" presId="urn:microsoft.com/office/officeart/2005/8/layout/list1"/>
    <dgm:cxn modelId="{DC0442F7-067B-41E5-BAA1-D0090B68E015}" type="presParOf" srcId="{2B224242-C739-462C-B9EC-001EFB6D490C}" destId="{57B6C59E-D7DA-4326-A4DA-A58A503AEE50}" srcOrd="1" destOrd="0" presId="urn:microsoft.com/office/officeart/2005/8/layout/list1"/>
    <dgm:cxn modelId="{B34E8095-0D7B-4DB3-B7EB-FB0691E682A2}" type="presParOf" srcId="{7359DAB0-A004-485C-943C-563C7E0234F9}" destId="{BE3CA7DB-A6B0-4029-98B6-A491069C9099}" srcOrd="5" destOrd="0" presId="urn:microsoft.com/office/officeart/2005/8/layout/list1"/>
    <dgm:cxn modelId="{64840463-5914-4B62-BAC9-E8ACED265EC7}" type="presParOf" srcId="{7359DAB0-A004-485C-943C-563C7E0234F9}" destId="{2A70A69A-BA77-4B06-80AE-4FB6CF490C94}" srcOrd="6" destOrd="0" presId="urn:microsoft.com/office/officeart/2005/8/layout/list1"/>
    <dgm:cxn modelId="{2932D2AF-9010-4162-A579-F240D05D8561}" type="presParOf" srcId="{7359DAB0-A004-485C-943C-563C7E0234F9}" destId="{10F0F1C7-FD96-4EB1-8F0C-4D7D44899F96}" srcOrd="7" destOrd="0" presId="urn:microsoft.com/office/officeart/2005/8/layout/list1"/>
    <dgm:cxn modelId="{D1D2CC15-7AAA-484B-8A34-D2283420AE88}" type="presParOf" srcId="{7359DAB0-A004-485C-943C-563C7E0234F9}" destId="{9EB721FC-2A22-4A97-9F88-07B066A91E9D}" srcOrd="8" destOrd="0" presId="urn:microsoft.com/office/officeart/2005/8/layout/list1"/>
    <dgm:cxn modelId="{448ED77E-743E-4D4F-9450-37C2B879216C}" type="presParOf" srcId="{9EB721FC-2A22-4A97-9F88-07B066A91E9D}" destId="{5BEEF45D-4DD2-4C13-879C-1F9716AC2A19}" srcOrd="0" destOrd="0" presId="urn:microsoft.com/office/officeart/2005/8/layout/list1"/>
    <dgm:cxn modelId="{8A70EAB1-9EC3-4B72-9372-CE511F7C6EBC}" type="presParOf" srcId="{9EB721FC-2A22-4A97-9F88-07B066A91E9D}" destId="{8FF1C5AE-1BF4-4B27-B81E-36F58480AD2D}" srcOrd="1" destOrd="0" presId="urn:microsoft.com/office/officeart/2005/8/layout/list1"/>
    <dgm:cxn modelId="{13F745C4-0080-45F6-94DF-1E1EBE03FC3E}" type="presParOf" srcId="{7359DAB0-A004-485C-943C-563C7E0234F9}" destId="{C044FFE3-357B-4AAA-A13B-F2C0268E2A92}" srcOrd="9" destOrd="0" presId="urn:microsoft.com/office/officeart/2005/8/layout/list1"/>
    <dgm:cxn modelId="{9B97B654-CA37-4641-A7A8-9C2D83DAFA4F}" type="presParOf" srcId="{7359DAB0-A004-485C-943C-563C7E0234F9}" destId="{57540469-351C-47B8-AD74-8CA0B1D0AE79}" srcOrd="10" destOrd="0" presId="urn:microsoft.com/office/officeart/2005/8/layout/list1"/>
    <dgm:cxn modelId="{BACE8BAC-C96F-4F85-BFA0-8DF6860BA8D8}" type="presParOf" srcId="{7359DAB0-A004-485C-943C-563C7E0234F9}" destId="{401DCF85-8D90-4F83-9E42-83260881A348}" srcOrd="11" destOrd="0" presId="urn:microsoft.com/office/officeart/2005/8/layout/list1"/>
    <dgm:cxn modelId="{76AC7870-72B1-476D-A9CD-FB7FF3506AB6}" type="presParOf" srcId="{7359DAB0-A004-485C-943C-563C7E0234F9}" destId="{5EDFA31A-2C0E-4A91-84BD-3E42A2164485}" srcOrd="12" destOrd="0" presId="urn:microsoft.com/office/officeart/2005/8/layout/list1"/>
    <dgm:cxn modelId="{66DBE052-01F7-4337-88D2-A74145B58ECC}" type="presParOf" srcId="{5EDFA31A-2C0E-4A91-84BD-3E42A2164485}" destId="{FC192C65-53B4-4D08-867D-E13CB16F7DA9}" srcOrd="0" destOrd="0" presId="urn:microsoft.com/office/officeart/2005/8/layout/list1"/>
    <dgm:cxn modelId="{25DD497C-341A-46B3-826D-6037040770AE}" type="presParOf" srcId="{5EDFA31A-2C0E-4A91-84BD-3E42A2164485}" destId="{5EA5C95A-69F7-47C7-9DFD-36ED5F7F22E4}" srcOrd="1" destOrd="0" presId="urn:microsoft.com/office/officeart/2005/8/layout/list1"/>
    <dgm:cxn modelId="{145F8EEF-D75D-4EAA-BB10-4EB49A5F46DC}" type="presParOf" srcId="{7359DAB0-A004-485C-943C-563C7E0234F9}" destId="{833B0E77-7732-41A7-B1D1-4281EE5C46F7}" srcOrd="13" destOrd="0" presId="urn:microsoft.com/office/officeart/2005/8/layout/list1"/>
    <dgm:cxn modelId="{DECB2186-480D-4A7F-A93C-036A631B8DB2}" type="presParOf" srcId="{7359DAB0-A004-485C-943C-563C7E0234F9}" destId="{DF84AA7F-B0D4-4994-818D-4D1214395C1D}" srcOrd="14"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255CC3-9844-4F52-BE63-D2048A908EBB}"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hr-HR"/>
        </a:p>
      </dgm:t>
    </dgm:pt>
    <dgm:pt modelId="{F3E05C91-312A-4B32-AC33-CE39B6BDE933}">
      <dgm:prSet phldrT="[Text]" custT="1"/>
      <dgm:spPr/>
      <dgm:t>
        <a:bodyPr/>
        <a:lstStyle/>
        <a:p>
          <a:r>
            <a:rPr lang="hr-HR" sz="2000" dirty="0" smtClean="0"/>
            <a:t>Daljnje educiranje</a:t>
          </a:r>
          <a:endParaRPr lang="hr-HR" sz="2000" dirty="0"/>
        </a:p>
      </dgm:t>
    </dgm:pt>
    <dgm:pt modelId="{6BD5E4A7-2DD4-48FC-A1BA-9AA582388247}" type="parTrans" cxnId="{00BE32C1-A4BB-4841-AAE0-56D9A1871C98}">
      <dgm:prSet/>
      <dgm:spPr/>
      <dgm:t>
        <a:bodyPr/>
        <a:lstStyle/>
        <a:p>
          <a:endParaRPr lang="hr-HR" sz="2000"/>
        </a:p>
      </dgm:t>
    </dgm:pt>
    <dgm:pt modelId="{B083B5BC-9868-4282-8D9F-17F06A106142}" type="sibTrans" cxnId="{00BE32C1-A4BB-4841-AAE0-56D9A1871C98}">
      <dgm:prSet/>
      <dgm:spPr/>
      <dgm:t>
        <a:bodyPr/>
        <a:lstStyle/>
        <a:p>
          <a:endParaRPr lang="hr-HR" sz="2000"/>
        </a:p>
      </dgm:t>
    </dgm:pt>
    <dgm:pt modelId="{6F8BDA08-9AE9-4F73-87C9-2D3797B4CBAF}">
      <dgm:prSet phldrT="[Text]" custT="1"/>
      <dgm:spPr/>
      <dgm:t>
        <a:bodyPr/>
        <a:lstStyle/>
        <a:p>
          <a:r>
            <a:rPr lang="hr-HR" sz="2000" dirty="0" smtClean="0"/>
            <a:t>Prikupljanje podataka</a:t>
          </a:r>
          <a:endParaRPr lang="hr-HR" sz="2000" dirty="0"/>
        </a:p>
      </dgm:t>
    </dgm:pt>
    <dgm:pt modelId="{9AD60CD9-8519-4062-A86F-DC7C489C90F2}" type="parTrans" cxnId="{607E6F90-29A6-4E5A-9FFF-FD8B6A4C6C2D}">
      <dgm:prSet/>
      <dgm:spPr/>
      <dgm:t>
        <a:bodyPr/>
        <a:lstStyle/>
        <a:p>
          <a:endParaRPr lang="hr-HR" sz="2000"/>
        </a:p>
      </dgm:t>
    </dgm:pt>
    <dgm:pt modelId="{2322F897-06D6-4959-BB1F-3CC51304484B}" type="sibTrans" cxnId="{607E6F90-29A6-4E5A-9FFF-FD8B6A4C6C2D}">
      <dgm:prSet/>
      <dgm:spPr/>
      <dgm:t>
        <a:bodyPr/>
        <a:lstStyle/>
        <a:p>
          <a:endParaRPr lang="hr-HR" sz="2000"/>
        </a:p>
      </dgm:t>
    </dgm:pt>
    <dgm:pt modelId="{2CE8A2C7-388E-4DC8-9E52-9B75AB3416A7}">
      <dgm:prSet phldrT="[Text]" custT="1"/>
      <dgm:spPr/>
      <dgm:t>
        <a:bodyPr/>
        <a:lstStyle/>
        <a:p>
          <a:r>
            <a:rPr lang="hr-HR" sz="2000" dirty="0" smtClean="0"/>
            <a:t>Testiranje misli i djelovanja</a:t>
          </a:r>
          <a:endParaRPr lang="hr-HR" sz="2000" dirty="0"/>
        </a:p>
      </dgm:t>
    </dgm:pt>
    <dgm:pt modelId="{AD19280B-6C4B-4A5B-A809-CFBDC9543179}" type="parTrans" cxnId="{70B47932-CEFB-4C20-9348-057CA4158027}">
      <dgm:prSet/>
      <dgm:spPr/>
      <dgm:t>
        <a:bodyPr/>
        <a:lstStyle/>
        <a:p>
          <a:endParaRPr lang="hr-HR" sz="2000"/>
        </a:p>
      </dgm:t>
    </dgm:pt>
    <dgm:pt modelId="{0A7D9E58-3E23-4F5E-960F-24D99A1D0BA8}" type="sibTrans" cxnId="{70B47932-CEFB-4C20-9348-057CA4158027}">
      <dgm:prSet/>
      <dgm:spPr/>
      <dgm:t>
        <a:bodyPr/>
        <a:lstStyle/>
        <a:p>
          <a:endParaRPr lang="hr-HR" sz="2000"/>
        </a:p>
      </dgm:t>
    </dgm:pt>
    <dgm:pt modelId="{D05AE789-70FB-4B3A-8256-8A039CBF8D0F}">
      <dgm:prSet phldrT="[Text]" custT="1"/>
      <dgm:spPr/>
      <dgm:t>
        <a:bodyPr/>
        <a:lstStyle/>
        <a:p>
          <a:r>
            <a:rPr lang="hr-HR" sz="2000" dirty="0" smtClean="0"/>
            <a:t>Mijenjanje mišljenja</a:t>
          </a:r>
          <a:endParaRPr lang="hr-HR" sz="2000" dirty="0"/>
        </a:p>
      </dgm:t>
    </dgm:pt>
    <dgm:pt modelId="{DAEA83A8-A875-497A-ACA1-CA6610CA30B8}" type="parTrans" cxnId="{9045D7B2-F64D-4B2C-8D8E-E18FAEE3F01D}">
      <dgm:prSet/>
      <dgm:spPr/>
      <dgm:t>
        <a:bodyPr/>
        <a:lstStyle/>
        <a:p>
          <a:endParaRPr lang="hr-HR" sz="2000"/>
        </a:p>
      </dgm:t>
    </dgm:pt>
    <dgm:pt modelId="{E83EFBFC-43BD-476E-B95B-E6C59920CA8F}" type="sibTrans" cxnId="{9045D7B2-F64D-4B2C-8D8E-E18FAEE3F01D}">
      <dgm:prSet/>
      <dgm:spPr/>
      <dgm:t>
        <a:bodyPr/>
        <a:lstStyle/>
        <a:p>
          <a:endParaRPr lang="hr-HR" sz="2000"/>
        </a:p>
      </dgm:t>
    </dgm:pt>
    <dgm:pt modelId="{B4503712-205F-494D-9093-9E24EDC3FF0E}">
      <dgm:prSet phldrT="[Text]" custT="1"/>
      <dgm:spPr/>
      <dgm:t>
        <a:bodyPr/>
        <a:lstStyle/>
        <a:p>
          <a:r>
            <a:rPr lang="hr-HR" sz="2000" dirty="0" smtClean="0"/>
            <a:t>Uvježbavanje BKT tehnika</a:t>
          </a:r>
          <a:endParaRPr lang="hr-HR" sz="2000" dirty="0"/>
        </a:p>
      </dgm:t>
    </dgm:pt>
    <dgm:pt modelId="{9F1B019A-61E5-4B88-A8AD-EBC160423549}" type="parTrans" cxnId="{E75B4986-9D05-493C-BFD4-C05CF76B37A2}">
      <dgm:prSet/>
      <dgm:spPr/>
      <dgm:t>
        <a:bodyPr/>
        <a:lstStyle/>
        <a:p>
          <a:endParaRPr lang="hr-HR" sz="2000"/>
        </a:p>
      </dgm:t>
    </dgm:pt>
    <dgm:pt modelId="{67F85B8A-84B0-42ED-BCB6-2AC1F693C19E}" type="sibTrans" cxnId="{E75B4986-9D05-493C-BFD4-C05CF76B37A2}">
      <dgm:prSet/>
      <dgm:spPr/>
      <dgm:t>
        <a:bodyPr/>
        <a:lstStyle/>
        <a:p>
          <a:endParaRPr lang="hr-HR" sz="2000"/>
        </a:p>
      </dgm:t>
    </dgm:pt>
    <dgm:pt modelId="{64499987-07ED-4FC7-B51B-38CE3DCA550D}">
      <dgm:prSet phldrT="[Text]" custT="1"/>
      <dgm:spPr/>
      <dgm:t>
        <a:bodyPr/>
        <a:lstStyle/>
        <a:p>
          <a:r>
            <a:rPr lang="hr-HR" sz="2000" dirty="0" smtClean="0"/>
            <a:t>Eksperimentiranje novim ponašanjima</a:t>
          </a:r>
          <a:endParaRPr lang="hr-HR" sz="2000" dirty="0"/>
        </a:p>
      </dgm:t>
    </dgm:pt>
    <dgm:pt modelId="{91C98030-F0EF-4145-AB0D-E2658C868E7F}" type="parTrans" cxnId="{DE5524D5-C57C-4575-BB07-99248BC5EB11}">
      <dgm:prSet/>
      <dgm:spPr/>
      <dgm:t>
        <a:bodyPr/>
        <a:lstStyle/>
        <a:p>
          <a:endParaRPr lang="hr-HR" sz="2000"/>
        </a:p>
      </dgm:t>
    </dgm:pt>
    <dgm:pt modelId="{FCFB5DE8-68E8-4A2F-8ABC-EEEA87BE86F2}" type="sibTrans" cxnId="{DE5524D5-C57C-4575-BB07-99248BC5EB11}">
      <dgm:prSet/>
      <dgm:spPr/>
      <dgm:t>
        <a:bodyPr/>
        <a:lstStyle/>
        <a:p>
          <a:endParaRPr lang="hr-HR" sz="2000"/>
        </a:p>
      </dgm:t>
    </dgm:pt>
    <dgm:pt modelId="{B9B1DC1C-A121-426B-AE08-5040BCBD494E}" type="pres">
      <dgm:prSet presAssocID="{F3255CC3-9844-4F52-BE63-D2048A908EBB}" presName="linear" presStyleCnt="0">
        <dgm:presLayoutVars>
          <dgm:dir/>
          <dgm:animLvl val="lvl"/>
          <dgm:resizeHandles val="exact"/>
        </dgm:presLayoutVars>
      </dgm:prSet>
      <dgm:spPr/>
    </dgm:pt>
    <dgm:pt modelId="{F84F99AE-69C3-44C2-B24D-D45D2CB87529}" type="pres">
      <dgm:prSet presAssocID="{F3E05C91-312A-4B32-AC33-CE39B6BDE933}" presName="parentLin" presStyleCnt="0"/>
      <dgm:spPr/>
    </dgm:pt>
    <dgm:pt modelId="{6EC0AB43-6755-4F6D-9364-D037CA158559}" type="pres">
      <dgm:prSet presAssocID="{F3E05C91-312A-4B32-AC33-CE39B6BDE933}" presName="parentLeftMargin" presStyleLbl="node1" presStyleIdx="0" presStyleCnt="6"/>
      <dgm:spPr/>
    </dgm:pt>
    <dgm:pt modelId="{46DEB877-D8B9-4326-91E5-127CDC170E24}" type="pres">
      <dgm:prSet presAssocID="{F3E05C91-312A-4B32-AC33-CE39B6BDE933}" presName="parentText" presStyleLbl="node1" presStyleIdx="0" presStyleCnt="6">
        <dgm:presLayoutVars>
          <dgm:chMax val="0"/>
          <dgm:bulletEnabled val="1"/>
        </dgm:presLayoutVars>
      </dgm:prSet>
      <dgm:spPr/>
    </dgm:pt>
    <dgm:pt modelId="{63D91F0C-0068-4CB5-BE05-8F44E8153E03}" type="pres">
      <dgm:prSet presAssocID="{F3E05C91-312A-4B32-AC33-CE39B6BDE933}" presName="negativeSpace" presStyleCnt="0"/>
      <dgm:spPr/>
    </dgm:pt>
    <dgm:pt modelId="{E57BF2F5-B7FF-49DD-8F1C-6474290A0BD9}" type="pres">
      <dgm:prSet presAssocID="{F3E05C91-312A-4B32-AC33-CE39B6BDE933}" presName="childText" presStyleLbl="conFgAcc1" presStyleIdx="0" presStyleCnt="6">
        <dgm:presLayoutVars>
          <dgm:bulletEnabled val="1"/>
        </dgm:presLayoutVars>
      </dgm:prSet>
      <dgm:spPr/>
    </dgm:pt>
    <dgm:pt modelId="{47F8491F-4457-408B-9872-D643CB69C427}" type="pres">
      <dgm:prSet presAssocID="{B083B5BC-9868-4282-8D9F-17F06A106142}" presName="spaceBetweenRectangles" presStyleCnt="0"/>
      <dgm:spPr/>
    </dgm:pt>
    <dgm:pt modelId="{D9AF4289-9848-41F5-9B09-80144C09A8F4}" type="pres">
      <dgm:prSet presAssocID="{6F8BDA08-9AE9-4F73-87C9-2D3797B4CBAF}" presName="parentLin" presStyleCnt="0"/>
      <dgm:spPr/>
    </dgm:pt>
    <dgm:pt modelId="{973B1E9C-BAC2-402F-81A5-386B6F50A4D0}" type="pres">
      <dgm:prSet presAssocID="{6F8BDA08-9AE9-4F73-87C9-2D3797B4CBAF}" presName="parentLeftMargin" presStyleLbl="node1" presStyleIdx="0" presStyleCnt="6"/>
      <dgm:spPr/>
    </dgm:pt>
    <dgm:pt modelId="{2CA71D51-9129-4535-BBF1-A288BC29F762}" type="pres">
      <dgm:prSet presAssocID="{6F8BDA08-9AE9-4F73-87C9-2D3797B4CBAF}" presName="parentText" presStyleLbl="node1" presStyleIdx="1" presStyleCnt="6">
        <dgm:presLayoutVars>
          <dgm:chMax val="0"/>
          <dgm:bulletEnabled val="1"/>
        </dgm:presLayoutVars>
      </dgm:prSet>
      <dgm:spPr/>
    </dgm:pt>
    <dgm:pt modelId="{42813B83-A116-460E-A50B-30A0040F9DC2}" type="pres">
      <dgm:prSet presAssocID="{6F8BDA08-9AE9-4F73-87C9-2D3797B4CBAF}" presName="negativeSpace" presStyleCnt="0"/>
      <dgm:spPr/>
    </dgm:pt>
    <dgm:pt modelId="{99B64737-E4D5-41F8-A4D4-5D19827DBF18}" type="pres">
      <dgm:prSet presAssocID="{6F8BDA08-9AE9-4F73-87C9-2D3797B4CBAF}" presName="childText" presStyleLbl="conFgAcc1" presStyleIdx="1" presStyleCnt="6">
        <dgm:presLayoutVars>
          <dgm:bulletEnabled val="1"/>
        </dgm:presLayoutVars>
      </dgm:prSet>
      <dgm:spPr/>
    </dgm:pt>
    <dgm:pt modelId="{298FAE3A-2354-43E0-A60E-6C50942BF11B}" type="pres">
      <dgm:prSet presAssocID="{2322F897-06D6-4959-BB1F-3CC51304484B}" presName="spaceBetweenRectangles" presStyleCnt="0"/>
      <dgm:spPr/>
    </dgm:pt>
    <dgm:pt modelId="{C23F8ED0-E016-4F71-AFC2-FC05A2D899AE}" type="pres">
      <dgm:prSet presAssocID="{2CE8A2C7-388E-4DC8-9E52-9B75AB3416A7}" presName="parentLin" presStyleCnt="0"/>
      <dgm:spPr/>
    </dgm:pt>
    <dgm:pt modelId="{1EC701A0-C59D-4DA1-AB85-98E9AF37EF9A}" type="pres">
      <dgm:prSet presAssocID="{2CE8A2C7-388E-4DC8-9E52-9B75AB3416A7}" presName="parentLeftMargin" presStyleLbl="node1" presStyleIdx="1" presStyleCnt="6"/>
      <dgm:spPr/>
    </dgm:pt>
    <dgm:pt modelId="{864F6A0E-D4B0-4685-A81B-29B538DB5731}" type="pres">
      <dgm:prSet presAssocID="{2CE8A2C7-388E-4DC8-9E52-9B75AB3416A7}" presName="parentText" presStyleLbl="node1" presStyleIdx="2" presStyleCnt="6">
        <dgm:presLayoutVars>
          <dgm:chMax val="0"/>
          <dgm:bulletEnabled val="1"/>
        </dgm:presLayoutVars>
      </dgm:prSet>
      <dgm:spPr/>
    </dgm:pt>
    <dgm:pt modelId="{D21C743D-CFB7-4AB8-8745-771E90F33D41}" type="pres">
      <dgm:prSet presAssocID="{2CE8A2C7-388E-4DC8-9E52-9B75AB3416A7}" presName="negativeSpace" presStyleCnt="0"/>
      <dgm:spPr/>
    </dgm:pt>
    <dgm:pt modelId="{4B42A247-73DC-4462-9F26-8310C92D8083}" type="pres">
      <dgm:prSet presAssocID="{2CE8A2C7-388E-4DC8-9E52-9B75AB3416A7}" presName="childText" presStyleLbl="conFgAcc1" presStyleIdx="2" presStyleCnt="6">
        <dgm:presLayoutVars>
          <dgm:bulletEnabled val="1"/>
        </dgm:presLayoutVars>
      </dgm:prSet>
      <dgm:spPr/>
    </dgm:pt>
    <dgm:pt modelId="{5F74E59A-F5B9-42C6-A56E-7970771268E6}" type="pres">
      <dgm:prSet presAssocID="{0A7D9E58-3E23-4F5E-960F-24D99A1D0BA8}" presName="spaceBetweenRectangles" presStyleCnt="0"/>
      <dgm:spPr/>
    </dgm:pt>
    <dgm:pt modelId="{31A9DAE6-8AA0-40AE-87C0-DEE03BD9B262}" type="pres">
      <dgm:prSet presAssocID="{D05AE789-70FB-4B3A-8256-8A039CBF8D0F}" presName="parentLin" presStyleCnt="0"/>
      <dgm:spPr/>
    </dgm:pt>
    <dgm:pt modelId="{1F8B228E-852D-4DA3-B9D1-38EE8EFED947}" type="pres">
      <dgm:prSet presAssocID="{D05AE789-70FB-4B3A-8256-8A039CBF8D0F}" presName="parentLeftMargin" presStyleLbl="node1" presStyleIdx="2" presStyleCnt="6"/>
      <dgm:spPr/>
    </dgm:pt>
    <dgm:pt modelId="{86C58F0B-7D28-4A58-8417-B40CD8AC9FFE}" type="pres">
      <dgm:prSet presAssocID="{D05AE789-70FB-4B3A-8256-8A039CBF8D0F}" presName="parentText" presStyleLbl="node1" presStyleIdx="3" presStyleCnt="6">
        <dgm:presLayoutVars>
          <dgm:chMax val="0"/>
          <dgm:bulletEnabled val="1"/>
        </dgm:presLayoutVars>
      </dgm:prSet>
      <dgm:spPr/>
    </dgm:pt>
    <dgm:pt modelId="{BA7BFE36-A39A-400C-A2D2-6B163E014D55}" type="pres">
      <dgm:prSet presAssocID="{D05AE789-70FB-4B3A-8256-8A039CBF8D0F}" presName="negativeSpace" presStyleCnt="0"/>
      <dgm:spPr/>
    </dgm:pt>
    <dgm:pt modelId="{02350B11-1A76-4039-86A9-CA1AFC9E6548}" type="pres">
      <dgm:prSet presAssocID="{D05AE789-70FB-4B3A-8256-8A039CBF8D0F}" presName="childText" presStyleLbl="conFgAcc1" presStyleIdx="3" presStyleCnt="6">
        <dgm:presLayoutVars>
          <dgm:bulletEnabled val="1"/>
        </dgm:presLayoutVars>
      </dgm:prSet>
      <dgm:spPr/>
    </dgm:pt>
    <dgm:pt modelId="{C211339A-FFC9-446C-8693-E105A55C5395}" type="pres">
      <dgm:prSet presAssocID="{E83EFBFC-43BD-476E-B95B-E6C59920CA8F}" presName="spaceBetweenRectangles" presStyleCnt="0"/>
      <dgm:spPr/>
    </dgm:pt>
    <dgm:pt modelId="{2B38A567-6724-4646-A55A-1E5EFC7E9E4F}" type="pres">
      <dgm:prSet presAssocID="{B4503712-205F-494D-9093-9E24EDC3FF0E}" presName="parentLin" presStyleCnt="0"/>
      <dgm:spPr/>
    </dgm:pt>
    <dgm:pt modelId="{88295863-2DE6-4BDC-AE27-29607A10E45D}" type="pres">
      <dgm:prSet presAssocID="{B4503712-205F-494D-9093-9E24EDC3FF0E}" presName="parentLeftMargin" presStyleLbl="node1" presStyleIdx="3" presStyleCnt="6"/>
      <dgm:spPr/>
    </dgm:pt>
    <dgm:pt modelId="{2F659AC1-8C1D-41F0-B868-0A5C87D8AB35}" type="pres">
      <dgm:prSet presAssocID="{B4503712-205F-494D-9093-9E24EDC3FF0E}" presName="parentText" presStyleLbl="node1" presStyleIdx="4" presStyleCnt="6">
        <dgm:presLayoutVars>
          <dgm:chMax val="0"/>
          <dgm:bulletEnabled val="1"/>
        </dgm:presLayoutVars>
      </dgm:prSet>
      <dgm:spPr/>
    </dgm:pt>
    <dgm:pt modelId="{26B2960F-3B09-43C8-B15F-D11BB16F6FD1}" type="pres">
      <dgm:prSet presAssocID="{B4503712-205F-494D-9093-9E24EDC3FF0E}" presName="negativeSpace" presStyleCnt="0"/>
      <dgm:spPr/>
    </dgm:pt>
    <dgm:pt modelId="{179CD58F-9259-40E8-B54A-46AA209493CC}" type="pres">
      <dgm:prSet presAssocID="{B4503712-205F-494D-9093-9E24EDC3FF0E}" presName="childText" presStyleLbl="conFgAcc1" presStyleIdx="4" presStyleCnt="6">
        <dgm:presLayoutVars>
          <dgm:bulletEnabled val="1"/>
        </dgm:presLayoutVars>
      </dgm:prSet>
      <dgm:spPr/>
    </dgm:pt>
    <dgm:pt modelId="{AF3AEC61-D665-4F9A-90C1-31743BA82CB7}" type="pres">
      <dgm:prSet presAssocID="{67F85B8A-84B0-42ED-BCB6-2AC1F693C19E}" presName="spaceBetweenRectangles" presStyleCnt="0"/>
      <dgm:spPr/>
    </dgm:pt>
    <dgm:pt modelId="{97B57C27-04B7-4CE7-BA6D-F337054B5AAF}" type="pres">
      <dgm:prSet presAssocID="{64499987-07ED-4FC7-B51B-38CE3DCA550D}" presName="parentLin" presStyleCnt="0"/>
      <dgm:spPr/>
    </dgm:pt>
    <dgm:pt modelId="{F2C68338-E5C4-4159-8A1A-A89F4F7FB3A7}" type="pres">
      <dgm:prSet presAssocID="{64499987-07ED-4FC7-B51B-38CE3DCA550D}" presName="parentLeftMargin" presStyleLbl="node1" presStyleIdx="4" presStyleCnt="6"/>
      <dgm:spPr/>
    </dgm:pt>
    <dgm:pt modelId="{E004E1FE-510C-43F6-89AF-8A9123D2B914}" type="pres">
      <dgm:prSet presAssocID="{64499987-07ED-4FC7-B51B-38CE3DCA550D}" presName="parentText" presStyleLbl="node1" presStyleIdx="5" presStyleCnt="6">
        <dgm:presLayoutVars>
          <dgm:chMax val="0"/>
          <dgm:bulletEnabled val="1"/>
        </dgm:presLayoutVars>
      </dgm:prSet>
      <dgm:spPr/>
    </dgm:pt>
    <dgm:pt modelId="{7075D399-C2C9-4D60-BA24-84B5CB5B5125}" type="pres">
      <dgm:prSet presAssocID="{64499987-07ED-4FC7-B51B-38CE3DCA550D}" presName="negativeSpace" presStyleCnt="0"/>
      <dgm:spPr/>
    </dgm:pt>
    <dgm:pt modelId="{D798BEBE-79C8-4EA9-806C-1C0C732075D3}" type="pres">
      <dgm:prSet presAssocID="{64499987-07ED-4FC7-B51B-38CE3DCA550D}" presName="childText" presStyleLbl="conFgAcc1" presStyleIdx="5" presStyleCnt="6">
        <dgm:presLayoutVars>
          <dgm:bulletEnabled val="1"/>
        </dgm:presLayoutVars>
      </dgm:prSet>
      <dgm:spPr/>
    </dgm:pt>
  </dgm:ptLst>
  <dgm:cxnLst>
    <dgm:cxn modelId="{E75B4986-9D05-493C-BFD4-C05CF76B37A2}" srcId="{F3255CC3-9844-4F52-BE63-D2048A908EBB}" destId="{B4503712-205F-494D-9093-9E24EDC3FF0E}" srcOrd="4" destOrd="0" parTransId="{9F1B019A-61E5-4B88-A8AD-EBC160423549}" sibTransId="{67F85B8A-84B0-42ED-BCB6-2AC1F693C19E}"/>
    <dgm:cxn modelId="{D914F9C1-7AE9-4D19-840E-4E0950F10D85}" type="presOf" srcId="{D05AE789-70FB-4B3A-8256-8A039CBF8D0F}" destId="{86C58F0B-7D28-4A58-8417-B40CD8AC9FFE}" srcOrd="1" destOrd="0" presId="urn:microsoft.com/office/officeart/2005/8/layout/list1"/>
    <dgm:cxn modelId="{130E020A-3608-459D-A5A1-C63BB8983265}" type="presOf" srcId="{B4503712-205F-494D-9093-9E24EDC3FF0E}" destId="{2F659AC1-8C1D-41F0-B868-0A5C87D8AB35}" srcOrd="1" destOrd="0" presId="urn:microsoft.com/office/officeart/2005/8/layout/list1"/>
    <dgm:cxn modelId="{30158880-26AF-49A4-B2F3-D0DBED80A19B}" type="presOf" srcId="{6F8BDA08-9AE9-4F73-87C9-2D3797B4CBAF}" destId="{2CA71D51-9129-4535-BBF1-A288BC29F762}" srcOrd="1" destOrd="0" presId="urn:microsoft.com/office/officeart/2005/8/layout/list1"/>
    <dgm:cxn modelId="{9045D7B2-F64D-4B2C-8D8E-E18FAEE3F01D}" srcId="{F3255CC3-9844-4F52-BE63-D2048A908EBB}" destId="{D05AE789-70FB-4B3A-8256-8A039CBF8D0F}" srcOrd="3" destOrd="0" parTransId="{DAEA83A8-A875-497A-ACA1-CA6610CA30B8}" sibTransId="{E83EFBFC-43BD-476E-B95B-E6C59920CA8F}"/>
    <dgm:cxn modelId="{872D5758-C3A2-4C5A-B12A-A4BBFBC0A8E5}" type="presOf" srcId="{2CE8A2C7-388E-4DC8-9E52-9B75AB3416A7}" destId="{864F6A0E-D4B0-4685-A81B-29B538DB5731}" srcOrd="1" destOrd="0" presId="urn:microsoft.com/office/officeart/2005/8/layout/list1"/>
    <dgm:cxn modelId="{C7F90FE7-8BC2-4971-BEBD-3360B61FDEF9}" type="presOf" srcId="{F3E05C91-312A-4B32-AC33-CE39B6BDE933}" destId="{46DEB877-D8B9-4326-91E5-127CDC170E24}" srcOrd="1" destOrd="0" presId="urn:microsoft.com/office/officeart/2005/8/layout/list1"/>
    <dgm:cxn modelId="{607E6F90-29A6-4E5A-9FFF-FD8B6A4C6C2D}" srcId="{F3255CC3-9844-4F52-BE63-D2048A908EBB}" destId="{6F8BDA08-9AE9-4F73-87C9-2D3797B4CBAF}" srcOrd="1" destOrd="0" parTransId="{9AD60CD9-8519-4062-A86F-DC7C489C90F2}" sibTransId="{2322F897-06D6-4959-BB1F-3CC51304484B}"/>
    <dgm:cxn modelId="{72A8E27C-423C-4B9C-8B6E-091998372D17}" type="presOf" srcId="{2CE8A2C7-388E-4DC8-9E52-9B75AB3416A7}" destId="{1EC701A0-C59D-4DA1-AB85-98E9AF37EF9A}" srcOrd="0" destOrd="0" presId="urn:microsoft.com/office/officeart/2005/8/layout/list1"/>
    <dgm:cxn modelId="{00BE32C1-A4BB-4841-AAE0-56D9A1871C98}" srcId="{F3255CC3-9844-4F52-BE63-D2048A908EBB}" destId="{F3E05C91-312A-4B32-AC33-CE39B6BDE933}" srcOrd="0" destOrd="0" parTransId="{6BD5E4A7-2DD4-48FC-A1BA-9AA582388247}" sibTransId="{B083B5BC-9868-4282-8D9F-17F06A106142}"/>
    <dgm:cxn modelId="{4AD18890-C7F5-48CB-9FA5-F30CE6C4E5AA}" type="presOf" srcId="{B4503712-205F-494D-9093-9E24EDC3FF0E}" destId="{88295863-2DE6-4BDC-AE27-29607A10E45D}" srcOrd="0" destOrd="0" presId="urn:microsoft.com/office/officeart/2005/8/layout/list1"/>
    <dgm:cxn modelId="{13423778-55FA-4BFD-A82C-FF47CCE3E0CE}" type="presOf" srcId="{D05AE789-70FB-4B3A-8256-8A039CBF8D0F}" destId="{1F8B228E-852D-4DA3-B9D1-38EE8EFED947}" srcOrd="0" destOrd="0" presId="urn:microsoft.com/office/officeart/2005/8/layout/list1"/>
    <dgm:cxn modelId="{52152BA6-8AF6-4838-9E06-CD7B81706F2A}" type="presOf" srcId="{64499987-07ED-4FC7-B51B-38CE3DCA550D}" destId="{F2C68338-E5C4-4159-8A1A-A89F4F7FB3A7}" srcOrd="0" destOrd="0" presId="urn:microsoft.com/office/officeart/2005/8/layout/list1"/>
    <dgm:cxn modelId="{4E2335AB-678B-443E-9AA6-65255599A649}" type="presOf" srcId="{64499987-07ED-4FC7-B51B-38CE3DCA550D}" destId="{E004E1FE-510C-43F6-89AF-8A9123D2B914}" srcOrd="1" destOrd="0" presId="urn:microsoft.com/office/officeart/2005/8/layout/list1"/>
    <dgm:cxn modelId="{70B47932-CEFB-4C20-9348-057CA4158027}" srcId="{F3255CC3-9844-4F52-BE63-D2048A908EBB}" destId="{2CE8A2C7-388E-4DC8-9E52-9B75AB3416A7}" srcOrd="2" destOrd="0" parTransId="{AD19280B-6C4B-4A5B-A809-CFBDC9543179}" sibTransId="{0A7D9E58-3E23-4F5E-960F-24D99A1D0BA8}"/>
    <dgm:cxn modelId="{AC7BACCE-AB76-4C82-80BE-295D9284E87F}" type="presOf" srcId="{6F8BDA08-9AE9-4F73-87C9-2D3797B4CBAF}" destId="{973B1E9C-BAC2-402F-81A5-386B6F50A4D0}" srcOrd="0" destOrd="0" presId="urn:microsoft.com/office/officeart/2005/8/layout/list1"/>
    <dgm:cxn modelId="{888EE566-CB86-4B80-ABB8-A6769B63C765}" type="presOf" srcId="{F3E05C91-312A-4B32-AC33-CE39B6BDE933}" destId="{6EC0AB43-6755-4F6D-9364-D037CA158559}" srcOrd="0" destOrd="0" presId="urn:microsoft.com/office/officeart/2005/8/layout/list1"/>
    <dgm:cxn modelId="{DE5524D5-C57C-4575-BB07-99248BC5EB11}" srcId="{F3255CC3-9844-4F52-BE63-D2048A908EBB}" destId="{64499987-07ED-4FC7-B51B-38CE3DCA550D}" srcOrd="5" destOrd="0" parTransId="{91C98030-F0EF-4145-AB0D-E2658C868E7F}" sibTransId="{FCFB5DE8-68E8-4A2F-8ABC-EEEA87BE86F2}"/>
    <dgm:cxn modelId="{611B53F3-9225-429D-B437-88570A9619B6}" type="presOf" srcId="{F3255CC3-9844-4F52-BE63-D2048A908EBB}" destId="{B9B1DC1C-A121-426B-AE08-5040BCBD494E}" srcOrd="0" destOrd="0" presId="urn:microsoft.com/office/officeart/2005/8/layout/list1"/>
    <dgm:cxn modelId="{294C80D1-0660-4A65-8540-81EC29BCDD9C}" type="presParOf" srcId="{B9B1DC1C-A121-426B-AE08-5040BCBD494E}" destId="{F84F99AE-69C3-44C2-B24D-D45D2CB87529}" srcOrd="0" destOrd="0" presId="urn:microsoft.com/office/officeart/2005/8/layout/list1"/>
    <dgm:cxn modelId="{4E5051C1-CBAE-4A1A-9280-1E0F72966E5A}" type="presParOf" srcId="{F84F99AE-69C3-44C2-B24D-D45D2CB87529}" destId="{6EC0AB43-6755-4F6D-9364-D037CA158559}" srcOrd="0" destOrd="0" presId="urn:microsoft.com/office/officeart/2005/8/layout/list1"/>
    <dgm:cxn modelId="{0E1E6930-12F7-4809-B2E3-C78A0F543B89}" type="presParOf" srcId="{F84F99AE-69C3-44C2-B24D-D45D2CB87529}" destId="{46DEB877-D8B9-4326-91E5-127CDC170E24}" srcOrd="1" destOrd="0" presId="urn:microsoft.com/office/officeart/2005/8/layout/list1"/>
    <dgm:cxn modelId="{A5AD7108-2154-4583-98FE-4138AB40060D}" type="presParOf" srcId="{B9B1DC1C-A121-426B-AE08-5040BCBD494E}" destId="{63D91F0C-0068-4CB5-BE05-8F44E8153E03}" srcOrd="1" destOrd="0" presId="urn:microsoft.com/office/officeart/2005/8/layout/list1"/>
    <dgm:cxn modelId="{B56E4571-115A-4925-8040-F8771E9CE8E3}" type="presParOf" srcId="{B9B1DC1C-A121-426B-AE08-5040BCBD494E}" destId="{E57BF2F5-B7FF-49DD-8F1C-6474290A0BD9}" srcOrd="2" destOrd="0" presId="urn:microsoft.com/office/officeart/2005/8/layout/list1"/>
    <dgm:cxn modelId="{A7513604-C9D8-4711-BEF5-3528AF18C3D7}" type="presParOf" srcId="{B9B1DC1C-A121-426B-AE08-5040BCBD494E}" destId="{47F8491F-4457-408B-9872-D643CB69C427}" srcOrd="3" destOrd="0" presId="urn:microsoft.com/office/officeart/2005/8/layout/list1"/>
    <dgm:cxn modelId="{DDBAFB42-69D9-462A-A51E-11A5DD996059}" type="presParOf" srcId="{B9B1DC1C-A121-426B-AE08-5040BCBD494E}" destId="{D9AF4289-9848-41F5-9B09-80144C09A8F4}" srcOrd="4" destOrd="0" presId="urn:microsoft.com/office/officeart/2005/8/layout/list1"/>
    <dgm:cxn modelId="{9C4FAA12-7B86-44A9-A09D-7ABBB7D950DD}" type="presParOf" srcId="{D9AF4289-9848-41F5-9B09-80144C09A8F4}" destId="{973B1E9C-BAC2-402F-81A5-386B6F50A4D0}" srcOrd="0" destOrd="0" presId="urn:microsoft.com/office/officeart/2005/8/layout/list1"/>
    <dgm:cxn modelId="{5EF29647-E03C-436B-A18C-958BE7BC7228}" type="presParOf" srcId="{D9AF4289-9848-41F5-9B09-80144C09A8F4}" destId="{2CA71D51-9129-4535-BBF1-A288BC29F762}" srcOrd="1" destOrd="0" presId="urn:microsoft.com/office/officeart/2005/8/layout/list1"/>
    <dgm:cxn modelId="{6683A6F6-4E0E-4B94-AB58-001CAFA51762}" type="presParOf" srcId="{B9B1DC1C-A121-426B-AE08-5040BCBD494E}" destId="{42813B83-A116-460E-A50B-30A0040F9DC2}" srcOrd="5" destOrd="0" presId="urn:microsoft.com/office/officeart/2005/8/layout/list1"/>
    <dgm:cxn modelId="{0F4D2786-78A0-4D7B-9DD1-4DF4080C6BD8}" type="presParOf" srcId="{B9B1DC1C-A121-426B-AE08-5040BCBD494E}" destId="{99B64737-E4D5-41F8-A4D4-5D19827DBF18}" srcOrd="6" destOrd="0" presId="urn:microsoft.com/office/officeart/2005/8/layout/list1"/>
    <dgm:cxn modelId="{D567F19F-BE6B-41C7-A79D-6739473F716D}" type="presParOf" srcId="{B9B1DC1C-A121-426B-AE08-5040BCBD494E}" destId="{298FAE3A-2354-43E0-A60E-6C50942BF11B}" srcOrd="7" destOrd="0" presId="urn:microsoft.com/office/officeart/2005/8/layout/list1"/>
    <dgm:cxn modelId="{3B308BF6-A26B-4FA4-B752-B78846BC2AA2}" type="presParOf" srcId="{B9B1DC1C-A121-426B-AE08-5040BCBD494E}" destId="{C23F8ED0-E016-4F71-AFC2-FC05A2D899AE}" srcOrd="8" destOrd="0" presId="urn:microsoft.com/office/officeart/2005/8/layout/list1"/>
    <dgm:cxn modelId="{B02A3F26-11AA-4A0A-9A73-EC72C2E1060E}" type="presParOf" srcId="{C23F8ED0-E016-4F71-AFC2-FC05A2D899AE}" destId="{1EC701A0-C59D-4DA1-AB85-98E9AF37EF9A}" srcOrd="0" destOrd="0" presId="urn:microsoft.com/office/officeart/2005/8/layout/list1"/>
    <dgm:cxn modelId="{D8FD94FC-786A-409D-854D-AF8D1961F594}" type="presParOf" srcId="{C23F8ED0-E016-4F71-AFC2-FC05A2D899AE}" destId="{864F6A0E-D4B0-4685-A81B-29B538DB5731}" srcOrd="1" destOrd="0" presId="urn:microsoft.com/office/officeart/2005/8/layout/list1"/>
    <dgm:cxn modelId="{3C083B76-67BB-4299-9EE4-45BD1D12707C}" type="presParOf" srcId="{B9B1DC1C-A121-426B-AE08-5040BCBD494E}" destId="{D21C743D-CFB7-4AB8-8745-771E90F33D41}" srcOrd="9" destOrd="0" presId="urn:microsoft.com/office/officeart/2005/8/layout/list1"/>
    <dgm:cxn modelId="{1591ED14-363F-4F38-8DF3-7A630E258636}" type="presParOf" srcId="{B9B1DC1C-A121-426B-AE08-5040BCBD494E}" destId="{4B42A247-73DC-4462-9F26-8310C92D8083}" srcOrd="10" destOrd="0" presId="urn:microsoft.com/office/officeart/2005/8/layout/list1"/>
    <dgm:cxn modelId="{748E964C-6D14-4D69-9E3D-EF65AF43E40C}" type="presParOf" srcId="{B9B1DC1C-A121-426B-AE08-5040BCBD494E}" destId="{5F74E59A-F5B9-42C6-A56E-7970771268E6}" srcOrd="11" destOrd="0" presId="urn:microsoft.com/office/officeart/2005/8/layout/list1"/>
    <dgm:cxn modelId="{190E4E7E-B531-432B-8D82-A3EF0DB00E29}" type="presParOf" srcId="{B9B1DC1C-A121-426B-AE08-5040BCBD494E}" destId="{31A9DAE6-8AA0-40AE-87C0-DEE03BD9B262}" srcOrd="12" destOrd="0" presId="urn:microsoft.com/office/officeart/2005/8/layout/list1"/>
    <dgm:cxn modelId="{DE9678A4-79E0-411E-AB80-9FDD5786FA55}" type="presParOf" srcId="{31A9DAE6-8AA0-40AE-87C0-DEE03BD9B262}" destId="{1F8B228E-852D-4DA3-B9D1-38EE8EFED947}" srcOrd="0" destOrd="0" presId="urn:microsoft.com/office/officeart/2005/8/layout/list1"/>
    <dgm:cxn modelId="{A7207CA9-44D7-4432-B5AF-60D221E76360}" type="presParOf" srcId="{31A9DAE6-8AA0-40AE-87C0-DEE03BD9B262}" destId="{86C58F0B-7D28-4A58-8417-B40CD8AC9FFE}" srcOrd="1" destOrd="0" presId="urn:microsoft.com/office/officeart/2005/8/layout/list1"/>
    <dgm:cxn modelId="{23D85658-CE3A-4973-8353-713E647D4C8A}" type="presParOf" srcId="{B9B1DC1C-A121-426B-AE08-5040BCBD494E}" destId="{BA7BFE36-A39A-400C-A2D2-6B163E014D55}" srcOrd="13" destOrd="0" presId="urn:microsoft.com/office/officeart/2005/8/layout/list1"/>
    <dgm:cxn modelId="{6F664DA0-79EF-400C-B58D-D4522453BAEB}" type="presParOf" srcId="{B9B1DC1C-A121-426B-AE08-5040BCBD494E}" destId="{02350B11-1A76-4039-86A9-CA1AFC9E6548}" srcOrd="14" destOrd="0" presId="urn:microsoft.com/office/officeart/2005/8/layout/list1"/>
    <dgm:cxn modelId="{5D6C6F6C-4387-4BFE-A864-F072AF64AC59}" type="presParOf" srcId="{B9B1DC1C-A121-426B-AE08-5040BCBD494E}" destId="{C211339A-FFC9-446C-8693-E105A55C5395}" srcOrd="15" destOrd="0" presId="urn:microsoft.com/office/officeart/2005/8/layout/list1"/>
    <dgm:cxn modelId="{BF7B91AF-AEAE-4ABD-9834-FEB7BB163C54}" type="presParOf" srcId="{B9B1DC1C-A121-426B-AE08-5040BCBD494E}" destId="{2B38A567-6724-4646-A55A-1E5EFC7E9E4F}" srcOrd="16" destOrd="0" presId="urn:microsoft.com/office/officeart/2005/8/layout/list1"/>
    <dgm:cxn modelId="{4D303588-F5CA-498D-BE5C-1F2295171E52}" type="presParOf" srcId="{2B38A567-6724-4646-A55A-1E5EFC7E9E4F}" destId="{88295863-2DE6-4BDC-AE27-29607A10E45D}" srcOrd="0" destOrd="0" presId="urn:microsoft.com/office/officeart/2005/8/layout/list1"/>
    <dgm:cxn modelId="{6EF8251E-EC09-45E3-9F35-BD1B8C222F8E}" type="presParOf" srcId="{2B38A567-6724-4646-A55A-1E5EFC7E9E4F}" destId="{2F659AC1-8C1D-41F0-B868-0A5C87D8AB35}" srcOrd="1" destOrd="0" presId="urn:microsoft.com/office/officeart/2005/8/layout/list1"/>
    <dgm:cxn modelId="{52025A44-005F-4B35-83FD-D7CDA40EA18D}" type="presParOf" srcId="{B9B1DC1C-A121-426B-AE08-5040BCBD494E}" destId="{26B2960F-3B09-43C8-B15F-D11BB16F6FD1}" srcOrd="17" destOrd="0" presId="urn:microsoft.com/office/officeart/2005/8/layout/list1"/>
    <dgm:cxn modelId="{7DB31129-DFFE-46F5-9F5D-28BC0F49584A}" type="presParOf" srcId="{B9B1DC1C-A121-426B-AE08-5040BCBD494E}" destId="{179CD58F-9259-40E8-B54A-46AA209493CC}" srcOrd="18" destOrd="0" presId="urn:microsoft.com/office/officeart/2005/8/layout/list1"/>
    <dgm:cxn modelId="{FEEE84DB-86FD-463A-A5E9-639414EE47CD}" type="presParOf" srcId="{B9B1DC1C-A121-426B-AE08-5040BCBD494E}" destId="{AF3AEC61-D665-4F9A-90C1-31743BA82CB7}" srcOrd="19" destOrd="0" presId="urn:microsoft.com/office/officeart/2005/8/layout/list1"/>
    <dgm:cxn modelId="{1FC29DE7-3F3A-46A1-83F8-5E1DBE888ECE}" type="presParOf" srcId="{B9B1DC1C-A121-426B-AE08-5040BCBD494E}" destId="{97B57C27-04B7-4CE7-BA6D-F337054B5AAF}" srcOrd="20" destOrd="0" presId="urn:microsoft.com/office/officeart/2005/8/layout/list1"/>
    <dgm:cxn modelId="{33E8ED8B-F840-4D6F-B8C4-4C414E770AEB}" type="presParOf" srcId="{97B57C27-04B7-4CE7-BA6D-F337054B5AAF}" destId="{F2C68338-E5C4-4159-8A1A-A89F4F7FB3A7}" srcOrd="0" destOrd="0" presId="urn:microsoft.com/office/officeart/2005/8/layout/list1"/>
    <dgm:cxn modelId="{9291D231-CC11-4A9A-8766-8E4FF40E0D13}" type="presParOf" srcId="{97B57C27-04B7-4CE7-BA6D-F337054B5AAF}" destId="{E004E1FE-510C-43F6-89AF-8A9123D2B914}" srcOrd="1" destOrd="0" presId="urn:microsoft.com/office/officeart/2005/8/layout/list1"/>
    <dgm:cxn modelId="{086E4AB3-6A58-430E-A4BD-1D8093CCA9DE}" type="presParOf" srcId="{B9B1DC1C-A121-426B-AE08-5040BCBD494E}" destId="{7075D399-C2C9-4D60-BA24-84B5CB5B5125}" srcOrd="21" destOrd="0" presId="urn:microsoft.com/office/officeart/2005/8/layout/list1"/>
    <dgm:cxn modelId="{4783C264-A34C-4D48-A7E2-5DB94E75D89C}" type="presParOf" srcId="{B9B1DC1C-A121-426B-AE08-5040BCBD494E}" destId="{D798BEBE-79C8-4EA9-806C-1C0C732075D3}" srcOrd="22"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B2E81B2-04FC-440B-80D6-5CDAB3F355CC}" type="doc">
      <dgm:prSet loTypeId="urn:microsoft.com/office/officeart/2005/8/layout/chevron2" loCatId="list" qsTypeId="urn:microsoft.com/office/officeart/2005/8/quickstyle/simple3" qsCatId="simple" csTypeId="urn:microsoft.com/office/officeart/2005/8/colors/accent1_3" csCatId="accent1" phldr="1"/>
      <dgm:spPr/>
      <dgm:t>
        <a:bodyPr/>
        <a:lstStyle/>
        <a:p>
          <a:endParaRPr lang="hr-HR"/>
        </a:p>
      </dgm:t>
    </dgm:pt>
    <dgm:pt modelId="{651308E3-AF30-41A2-89CD-2F707A8D69BE}">
      <dgm:prSet phldrT="[Text]" custT="1"/>
      <dgm:spPr/>
      <dgm:t>
        <a:bodyPr/>
        <a:lstStyle/>
        <a:p>
          <a:r>
            <a:rPr lang="hr-HR" sz="2000" dirty="0" smtClean="0"/>
            <a:t>DZ</a:t>
          </a:r>
          <a:endParaRPr lang="hr-HR" sz="2000" dirty="0"/>
        </a:p>
      </dgm:t>
    </dgm:pt>
    <dgm:pt modelId="{E2D22FDC-B3F9-45BC-A6AD-09C3C91892C0}" type="parTrans" cxnId="{F1AA1805-A683-46C8-9751-00DE85C092E2}">
      <dgm:prSet/>
      <dgm:spPr/>
      <dgm:t>
        <a:bodyPr/>
        <a:lstStyle/>
        <a:p>
          <a:endParaRPr lang="hr-HR"/>
        </a:p>
      </dgm:t>
    </dgm:pt>
    <dgm:pt modelId="{F2B23CE0-7E77-4A0D-9B4F-7D116075D1C1}" type="sibTrans" cxnId="{F1AA1805-A683-46C8-9751-00DE85C092E2}">
      <dgm:prSet/>
      <dgm:spPr/>
      <dgm:t>
        <a:bodyPr/>
        <a:lstStyle/>
        <a:p>
          <a:endParaRPr lang="hr-HR"/>
        </a:p>
      </dgm:t>
    </dgm:pt>
    <dgm:pt modelId="{A76F8DD0-571F-40D1-9E76-513383AC0BC9}">
      <dgm:prSet phldrT="[Text]"/>
      <dgm:spPr/>
      <dgm:t>
        <a:bodyPr/>
        <a:lstStyle/>
        <a:p>
          <a:r>
            <a:rPr lang="hr-HR" i="1" dirty="0" smtClean="0"/>
            <a:t>Pojačava ono što se učilo na seansi, povećava pacijentov osjećaj </a:t>
          </a:r>
          <a:r>
            <a:rPr lang="hr-HR" i="1" dirty="0" err="1" smtClean="0"/>
            <a:t>samoefikasonosti</a:t>
          </a:r>
          <a:endParaRPr lang="hr-HR" i="1" dirty="0"/>
        </a:p>
      </dgm:t>
    </dgm:pt>
    <dgm:pt modelId="{CCA1A140-336F-4966-8BCC-E38F907CA5AC}" type="parTrans" cxnId="{50C365E0-2BF5-4938-9C65-9EBC5C4E07B3}">
      <dgm:prSet/>
      <dgm:spPr/>
      <dgm:t>
        <a:bodyPr/>
        <a:lstStyle/>
        <a:p>
          <a:endParaRPr lang="hr-HR"/>
        </a:p>
      </dgm:t>
    </dgm:pt>
    <dgm:pt modelId="{48A009F2-4F57-4770-A682-D0B8A12BCA31}" type="sibTrans" cxnId="{50C365E0-2BF5-4938-9C65-9EBC5C4E07B3}">
      <dgm:prSet/>
      <dgm:spPr/>
      <dgm:t>
        <a:bodyPr/>
        <a:lstStyle/>
        <a:p>
          <a:endParaRPr lang="hr-HR"/>
        </a:p>
      </dgm:t>
    </dgm:pt>
    <dgm:pt modelId="{0C35D5FF-D89D-47FE-9325-5EA768680364}">
      <dgm:prSet phldrT="[Text]" custT="1"/>
      <dgm:spPr/>
      <dgm:t>
        <a:bodyPr/>
        <a:lstStyle/>
        <a:p>
          <a:r>
            <a:rPr lang="hr-HR" sz="2000" dirty="0" smtClean="0"/>
            <a:t>DZ</a:t>
          </a:r>
          <a:endParaRPr lang="hr-HR" sz="2000" dirty="0"/>
        </a:p>
      </dgm:t>
    </dgm:pt>
    <dgm:pt modelId="{63DCD989-CC4B-462F-8332-4F6112D65E88}" type="parTrans" cxnId="{080FE43E-4A2E-48AC-BE28-43CF8D8415D3}">
      <dgm:prSet/>
      <dgm:spPr/>
      <dgm:t>
        <a:bodyPr/>
        <a:lstStyle/>
        <a:p>
          <a:endParaRPr lang="hr-HR"/>
        </a:p>
      </dgm:t>
    </dgm:pt>
    <dgm:pt modelId="{88C26657-77BB-439E-AEE8-64243D765A08}" type="sibTrans" cxnId="{080FE43E-4A2E-48AC-BE28-43CF8D8415D3}">
      <dgm:prSet/>
      <dgm:spPr/>
      <dgm:t>
        <a:bodyPr/>
        <a:lstStyle/>
        <a:p>
          <a:endParaRPr lang="hr-HR"/>
        </a:p>
      </dgm:t>
    </dgm:pt>
    <dgm:pt modelId="{F24B2D5B-B358-40B7-8BA6-A40E11F1D512}">
      <dgm:prSet phldrT="[Text]"/>
      <dgm:spPr/>
      <dgm:t>
        <a:bodyPr/>
        <a:lstStyle/>
        <a:p>
          <a:r>
            <a:rPr lang="hr-HR" b="1" i="1" dirty="0" smtClean="0"/>
            <a:t>Terapeut </a:t>
          </a:r>
          <a:r>
            <a:rPr lang="hr-HR" i="1" dirty="0" smtClean="0"/>
            <a:t>– nastoji prilagoditi DZ pojedincu, osigurati dobro objašnjenje, otkriti moguće poteškoće i mijenjati relevantna vjerovanja</a:t>
          </a:r>
          <a:endParaRPr lang="hr-HR" i="1" dirty="0"/>
        </a:p>
      </dgm:t>
    </dgm:pt>
    <dgm:pt modelId="{2C166FFB-8EB5-4235-9EBF-9274A6986AE1}" type="parTrans" cxnId="{C0A628B4-7216-4B26-A6F3-A972F8EFFA9B}">
      <dgm:prSet/>
      <dgm:spPr/>
      <dgm:t>
        <a:bodyPr/>
        <a:lstStyle/>
        <a:p>
          <a:endParaRPr lang="hr-HR"/>
        </a:p>
      </dgm:t>
    </dgm:pt>
    <dgm:pt modelId="{5130878F-42B5-4D18-9041-5B1C429E0021}" type="sibTrans" cxnId="{C0A628B4-7216-4B26-A6F3-A972F8EFFA9B}">
      <dgm:prSet/>
      <dgm:spPr/>
      <dgm:t>
        <a:bodyPr/>
        <a:lstStyle/>
        <a:p>
          <a:endParaRPr lang="hr-HR"/>
        </a:p>
      </dgm:t>
    </dgm:pt>
    <dgm:pt modelId="{A5061639-8A58-4E22-814E-28A21D4830B1}">
      <dgm:prSet phldrT="[Text]" custT="1"/>
      <dgm:spPr/>
      <dgm:t>
        <a:bodyPr/>
        <a:lstStyle/>
        <a:p>
          <a:r>
            <a:rPr lang="hr-HR" sz="2000" dirty="0" smtClean="0"/>
            <a:t>DZ</a:t>
          </a:r>
          <a:endParaRPr lang="hr-HR" sz="2000" dirty="0"/>
        </a:p>
      </dgm:t>
    </dgm:pt>
    <dgm:pt modelId="{15170B15-DDAC-402F-8D88-C69F947F543B}" type="parTrans" cxnId="{A695DC12-5886-4D2B-AAC9-10D025263183}">
      <dgm:prSet/>
      <dgm:spPr/>
      <dgm:t>
        <a:bodyPr/>
        <a:lstStyle/>
        <a:p>
          <a:endParaRPr lang="hr-HR"/>
        </a:p>
      </dgm:t>
    </dgm:pt>
    <dgm:pt modelId="{986FC22E-FFB9-4309-8277-F592419CDB20}" type="sibTrans" cxnId="{A695DC12-5886-4D2B-AAC9-10D025263183}">
      <dgm:prSet/>
      <dgm:spPr/>
      <dgm:t>
        <a:bodyPr/>
        <a:lstStyle/>
        <a:p>
          <a:endParaRPr lang="hr-HR"/>
        </a:p>
      </dgm:t>
    </dgm:pt>
    <dgm:pt modelId="{D212D3E4-D63B-4C37-AD55-0ED3D4CF08EB}">
      <dgm:prSet phldrT="[Text]"/>
      <dgm:spPr/>
      <dgm:t>
        <a:bodyPr/>
        <a:lstStyle/>
        <a:p>
          <a:r>
            <a:rPr lang="hr-HR" b="1" i="1" dirty="0" smtClean="0"/>
            <a:t>Pacijenti koji redovito rade DZ </a:t>
          </a:r>
          <a:r>
            <a:rPr lang="hr-HR" b="1" i="1" u="none" dirty="0" smtClean="0"/>
            <a:t>napreduju bolje </a:t>
          </a:r>
          <a:r>
            <a:rPr lang="hr-HR" b="1" i="1" dirty="0" smtClean="0"/>
            <a:t>od onih koji ih ne rade</a:t>
          </a:r>
          <a:endParaRPr lang="hr-HR" b="1" i="1" dirty="0"/>
        </a:p>
      </dgm:t>
    </dgm:pt>
    <dgm:pt modelId="{7E1A5A52-8CCE-4C71-987A-B6E2BE1F8172}" type="parTrans" cxnId="{EADE827E-503A-420F-974F-3B7094F6BFE7}">
      <dgm:prSet/>
      <dgm:spPr/>
      <dgm:t>
        <a:bodyPr/>
        <a:lstStyle/>
        <a:p>
          <a:endParaRPr lang="hr-HR"/>
        </a:p>
      </dgm:t>
    </dgm:pt>
    <dgm:pt modelId="{0C6E0504-1818-4888-8B18-63291152A8B0}" type="sibTrans" cxnId="{EADE827E-503A-420F-974F-3B7094F6BFE7}">
      <dgm:prSet/>
      <dgm:spPr/>
      <dgm:t>
        <a:bodyPr/>
        <a:lstStyle/>
        <a:p>
          <a:endParaRPr lang="hr-HR"/>
        </a:p>
      </dgm:t>
    </dgm:pt>
    <dgm:pt modelId="{99DDBA9E-83B2-4A35-86B8-1F92B5879299}" type="pres">
      <dgm:prSet presAssocID="{FB2E81B2-04FC-440B-80D6-5CDAB3F355CC}" presName="linearFlow" presStyleCnt="0">
        <dgm:presLayoutVars>
          <dgm:dir/>
          <dgm:animLvl val="lvl"/>
          <dgm:resizeHandles val="exact"/>
        </dgm:presLayoutVars>
      </dgm:prSet>
      <dgm:spPr/>
    </dgm:pt>
    <dgm:pt modelId="{A5E6150D-6FC9-4090-BCFF-1F3D1D0C199A}" type="pres">
      <dgm:prSet presAssocID="{651308E3-AF30-41A2-89CD-2F707A8D69BE}" presName="composite" presStyleCnt="0"/>
      <dgm:spPr/>
    </dgm:pt>
    <dgm:pt modelId="{C5EC2A4F-761F-4326-AFBA-AAC243EDF82B}" type="pres">
      <dgm:prSet presAssocID="{651308E3-AF30-41A2-89CD-2F707A8D69BE}" presName="parentText" presStyleLbl="alignNode1" presStyleIdx="0" presStyleCnt="3">
        <dgm:presLayoutVars>
          <dgm:chMax val="1"/>
          <dgm:bulletEnabled val="1"/>
        </dgm:presLayoutVars>
      </dgm:prSet>
      <dgm:spPr/>
    </dgm:pt>
    <dgm:pt modelId="{D0234612-9446-4CA4-8960-98C4897D2C83}" type="pres">
      <dgm:prSet presAssocID="{651308E3-AF30-41A2-89CD-2F707A8D69BE}" presName="descendantText" presStyleLbl="alignAcc1" presStyleIdx="0" presStyleCnt="3">
        <dgm:presLayoutVars>
          <dgm:bulletEnabled val="1"/>
        </dgm:presLayoutVars>
      </dgm:prSet>
      <dgm:spPr/>
      <dgm:t>
        <a:bodyPr/>
        <a:lstStyle/>
        <a:p>
          <a:endParaRPr lang="hr-HR"/>
        </a:p>
      </dgm:t>
    </dgm:pt>
    <dgm:pt modelId="{56F62F22-A0D8-4C34-86FD-F5CAFEC303DF}" type="pres">
      <dgm:prSet presAssocID="{F2B23CE0-7E77-4A0D-9B4F-7D116075D1C1}" presName="sp" presStyleCnt="0"/>
      <dgm:spPr/>
    </dgm:pt>
    <dgm:pt modelId="{B2BAC200-C1AF-4881-9095-F3A441CA22B2}" type="pres">
      <dgm:prSet presAssocID="{0C35D5FF-D89D-47FE-9325-5EA768680364}" presName="composite" presStyleCnt="0"/>
      <dgm:spPr/>
    </dgm:pt>
    <dgm:pt modelId="{EEAEAB1C-39F7-4EAA-8085-66734778FED5}" type="pres">
      <dgm:prSet presAssocID="{0C35D5FF-D89D-47FE-9325-5EA768680364}" presName="parentText" presStyleLbl="alignNode1" presStyleIdx="1" presStyleCnt="3">
        <dgm:presLayoutVars>
          <dgm:chMax val="1"/>
          <dgm:bulletEnabled val="1"/>
        </dgm:presLayoutVars>
      </dgm:prSet>
      <dgm:spPr/>
    </dgm:pt>
    <dgm:pt modelId="{4610F149-2464-4932-989A-1E06C192A3A1}" type="pres">
      <dgm:prSet presAssocID="{0C35D5FF-D89D-47FE-9325-5EA768680364}" presName="descendantText" presStyleLbl="alignAcc1" presStyleIdx="1" presStyleCnt="3">
        <dgm:presLayoutVars>
          <dgm:bulletEnabled val="1"/>
        </dgm:presLayoutVars>
      </dgm:prSet>
      <dgm:spPr/>
      <dgm:t>
        <a:bodyPr/>
        <a:lstStyle/>
        <a:p>
          <a:endParaRPr lang="hr-HR"/>
        </a:p>
      </dgm:t>
    </dgm:pt>
    <dgm:pt modelId="{6D5FB0D6-40D6-4C93-B17F-77C3DB8AF65B}" type="pres">
      <dgm:prSet presAssocID="{88C26657-77BB-439E-AEE8-64243D765A08}" presName="sp" presStyleCnt="0"/>
      <dgm:spPr/>
    </dgm:pt>
    <dgm:pt modelId="{B0D7A6C4-B125-4CCB-B5D4-DDC6030C0DED}" type="pres">
      <dgm:prSet presAssocID="{A5061639-8A58-4E22-814E-28A21D4830B1}" presName="composite" presStyleCnt="0"/>
      <dgm:spPr/>
    </dgm:pt>
    <dgm:pt modelId="{BECB9334-EF9F-41C8-BB4F-AEACEBD1BFCC}" type="pres">
      <dgm:prSet presAssocID="{A5061639-8A58-4E22-814E-28A21D4830B1}" presName="parentText" presStyleLbl="alignNode1" presStyleIdx="2" presStyleCnt="3">
        <dgm:presLayoutVars>
          <dgm:chMax val="1"/>
          <dgm:bulletEnabled val="1"/>
        </dgm:presLayoutVars>
      </dgm:prSet>
      <dgm:spPr/>
    </dgm:pt>
    <dgm:pt modelId="{1F0ED327-B860-4D5D-AD35-EECC25900BB6}" type="pres">
      <dgm:prSet presAssocID="{A5061639-8A58-4E22-814E-28A21D4830B1}" presName="descendantText" presStyleLbl="alignAcc1" presStyleIdx="2" presStyleCnt="3">
        <dgm:presLayoutVars>
          <dgm:bulletEnabled val="1"/>
        </dgm:presLayoutVars>
      </dgm:prSet>
      <dgm:spPr/>
      <dgm:t>
        <a:bodyPr/>
        <a:lstStyle/>
        <a:p>
          <a:endParaRPr lang="hr-HR"/>
        </a:p>
      </dgm:t>
    </dgm:pt>
  </dgm:ptLst>
  <dgm:cxnLst>
    <dgm:cxn modelId="{75572C59-AB00-47E8-958C-820907A9828A}" type="presOf" srcId="{D212D3E4-D63B-4C37-AD55-0ED3D4CF08EB}" destId="{1F0ED327-B860-4D5D-AD35-EECC25900BB6}" srcOrd="0" destOrd="0" presId="urn:microsoft.com/office/officeart/2005/8/layout/chevron2"/>
    <dgm:cxn modelId="{275C1220-9EC7-47CF-AF87-738996B9EE82}" type="presOf" srcId="{A5061639-8A58-4E22-814E-28A21D4830B1}" destId="{BECB9334-EF9F-41C8-BB4F-AEACEBD1BFCC}" srcOrd="0" destOrd="0" presId="urn:microsoft.com/office/officeart/2005/8/layout/chevron2"/>
    <dgm:cxn modelId="{080FE43E-4A2E-48AC-BE28-43CF8D8415D3}" srcId="{FB2E81B2-04FC-440B-80D6-5CDAB3F355CC}" destId="{0C35D5FF-D89D-47FE-9325-5EA768680364}" srcOrd="1" destOrd="0" parTransId="{63DCD989-CC4B-462F-8332-4F6112D65E88}" sibTransId="{88C26657-77BB-439E-AEE8-64243D765A08}"/>
    <dgm:cxn modelId="{011CCDC7-F60C-4726-ABC7-77F70BD370AB}" type="presOf" srcId="{F24B2D5B-B358-40B7-8BA6-A40E11F1D512}" destId="{4610F149-2464-4932-989A-1E06C192A3A1}" srcOrd="0" destOrd="0" presId="urn:microsoft.com/office/officeart/2005/8/layout/chevron2"/>
    <dgm:cxn modelId="{BF9B24D1-B903-4464-AE03-2323AA3F20E5}" type="presOf" srcId="{0C35D5FF-D89D-47FE-9325-5EA768680364}" destId="{EEAEAB1C-39F7-4EAA-8085-66734778FED5}" srcOrd="0" destOrd="0" presId="urn:microsoft.com/office/officeart/2005/8/layout/chevron2"/>
    <dgm:cxn modelId="{F4F4BA19-B5DF-4D81-9806-E0754AAA9449}" type="presOf" srcId="{FB2E81B2-04FC-440B-80D6-5CDAB3F355CC}" destId="{99DDBA9E-83B2-4A35-86B8-1F92B5879299}" srcOrd="0" destOrd="0" presId="urn:microsoft.com/office/officeart/2005/8/layout/chevron2"/>
    <dgm:cxn modelId="{8AF83BFC-6D1A-4B89-AADC-CD298064EA82}" type="presOf" srcId="{651308E3-AF30-41A2-89CD-2F707A8D69BE}" destId="{C5EC2A4F-761F-4326-AFBA-AAC243EDF82B}" srcOrd="0" destOrd="0" presId="urn:microsoft.com/office/officeart/2005/8/layout/chevron2"/>
    <dgm:cxn modelId="{50C365E0-2BF5-4938-9C65-9EBC5C4E07B3}" srcId="{651308E3-AF30-41A2-89CD-2F707A8D69BE}" destId="{A76F8DD0-571F-40D1-9E76-513383AC0BC9}" srcOrd="0" destOrd="0" parTransId="{CCA1A140-336F-4966-8BCC-E38F907CA5AC}" sibTransId="{48A009F2-4F57-4770-A682-D0B8A12BCA31}"/>
    <dgm:cxn modelId="{A695DC12-5886-4D2B-AAC9-10D025263183}" srcId="{FB2E81B2-04FC-440B-80D6-5CDAB3F355CC}" destId="{A5061639-8A58-4E22-814E-28A21D4830B1}" srcOrd="2" destOrd="0" parTransId="{15170B15-DDAC-402F-8D88-C69F947F543B}" sibTransId="{986FC22E-FFB9-4309-8277-F592419CDB20}"/>
    <dgm:cxn modelId="{EADE827E-503A-420F-974F-3B7094F6BFE7}" srcId="{A5061639-8A58-4E22-814E-28A21D4830B1}" destId="{D212D3E4-D63B-4C37-AD55-0ED3D4CF08EB}" srcOrd="0" destOrd="0" parTransId="{7E1A5A52-8CCE-4C71-987A-B6E2BE1F8172}" sibTransId="{0C6E0504-1818-4888-8B18-63291152A8B0}"/>
    <dgm:cxn modelId="{1E295B45-2D96-4AEE-A853-0BF2BE823AE1}" type="presOf" srcId="{A76F8DD0-571F-40D1-9E76-513383AC0BC9}" destId="{D0234612-9446-4CA4-8960-98C4897D2C83}" srcOrd="0" destOrd="0" presId="urn:microsoft.com/office/officeart/2005/8/layout/chevron2"/>
    <dgm:cxn modelId="{F1AA1805-A683-46C8-9751-00DE85C092E2}" srcId="{FB2E81B2-04FC-440B-80D6-5CDAB3F355CC}" destId="{651308E3-AF30-41A2-89CD-2F707A8D69BE}" srcOrd="0" destOrd="0" parTransId="{E2D22FDC-B3F9-45BC-A6AD-09C3C91892C0}" sibTransId="{F2B23CE0-7E77-4A0D-9B4F-7D116075D1C1}"/>
    <dgm:cxn modelId="{C0A628B4-7216-4B26-A6F3-A972F8EFFA9B}" srcId="{0C35D5FF-D89D-47FE-9325-5EA768680364}" destId="{F24B2D5B-B358-40B7-8BA6-A40E11F1D512}" srcOrd="0" destOrd="0" parTransId="{2C166FFB-8EB5-4235-9EBF-9274A6986AE1}" sibTransId="{5130878F-42B5-4D18-9041-5B1C429E0021}"/>
    <dgm:cxn modelId="{BC308051-7AFA-4AD8-A29D-7A7A24C6B9A9}" type="presParOf" srcId="{99DDBA9E-83B2-4A35-86B8-1F92B5879299}" destId="{A5E6150D-6FC9-4090-BCFF-1F3D1D0C199A}" srcOrd="0" destOrd="0" presId="urn:microsoft.com/office/officeart/2005/8/layout/chevron2"/>
    <dgm:cxn modelId="{9161D0B0-7A58-404C-8982-FDC25A3F4F67}" type="presParOf" srcId="{A5E6150D-6FC9-4090-BCFF-1F3D1D0C199A}" destId="{C5EC2A4F-761F-4326-AFBA-AAC243EDF82B}" srcOrd="0" destOrd="0" presId="urn:microsoft.com/office/officeart/2005/8/layout/chevron2"/>
    <dgm:cxn modelId="{27643E9F-D200-41A7-8033-9AE0B7A32CCB}" type="presParOf" srcId="{A5E6150D-6FC9-4090-BCFF-1F3D1D0C199A}" destId="{D0234612-9446-4CA4-8960-98C4897D2C83}" srcOrd="1" destOrd="0" presId="urn:microsoft.com/office/officeart/2005/8/layout/chevron2"/>
    <dgm:cxn modelId="{9C6CF21B-601D-450B-B20E-EC05A247A5F4}" type="presParOf" srcId="{99DDBA9E-83B2-4A35-86B8-1F92B5879299}" destId="{56F62F22-A0D8-4C34-86FD-F5CAFEC303DF}" srcOrd="1" destOrd="0" presId="urn:microsoft.com/office/officeart/2005/8/layout/chevron2"/>
    <dgm:cxn modelId="{00679631-CD80-4A9A-9443-0B6DDF0C8D22}" type="presParOf" srcId="{99DDBA9E-83B2-4A35-86B8-1F92B5879299}" destId="{B2BAC200-C1AF-4881-9095-F3A441CA22B2}" srcOrd="2" destOrd="0" presId="urn:microsoft.com/office/officeart/2005/8/layout/chevron2"/>
    <dgm:cxn modelId="{97CEE95C-0F07-4E75-B436-0788946A4C0C}" type="presParOf" srcId="{B2BAC200-C1AF-4881-9095-F3A441CA22B2}" destId="{EEAEAB1C-39F7-4EAA-8085-66734778FED5}" srcOrd="0" destOrd="0" presId="urn:microsoft.com/office/officeart/2005/8/layout/chevron2"/>
    <dgm:cxn modelId="{17ECA1A0-6825-4155-AEC9-75C2117B2AFC}" type="presParOf" srcId="{B2BAC200-C1AF-4881-9095-F3A441CA22B2}" destId="{4610F149-2464-4932-989A-1E06C192A3A1}" srcOrd="1" destOrd="0" presId="urn:microsoft.com/office/officeart/2005/8/layout/chevron2"/>
    <dgm:cxn modelId="{45DF4EB0-8E8A-4EA3-9184-B38FBBE7A806}" type="presParOf" srcId="{99DDBA9E-83B2-4A35-86B8-1F92B5879299}" destId="{6D5FB0D6-40D6-4C93-B17F-77C3DB8AF65B}" srcOrd="3" destOrd="0" presId="urn:microsoft.com/office/officeart/2005/8/layout/chevron2"/>
    <dgm:cxn modelId="{D06E5235-4DCA-4D07-A05E-49FC94B25D96}" type="presParOf" srcId="{99DDBA9E-83B2-4A35-86B8-1F92B5879299}" destId="{B0D7A6C4-B125-4CCB-B5D4-DDC6030C0DED}" srcOrd="4" destOrd="0" presId="urn:microsoft.com/office/officeart/2005/8/layout/chevron2"/>
    <dgm:cxn modelId="{8F75C4CA-23FB-469D-B1E9-55FE58CF2678}" type="presParOf" srcId="{B0D7A6C4-B125-4CCB-B5D4-DDC6030C0DED}" destId="{BECB9334-EF9F-41C8-BB4F-AEACEBD1BFCC}" srcOrd="0" destOrd="0" presId="urn:microsoft.com/office/officeart/2005/8/layout/chevron2"/>
    <dgm:cxn modelId="{B392A12E-80AF-448C-A9FA-D95D9731FF33}" type="presParOf" srcId="{B0D7A6C4-B125-4CCB-B5D4-DDC6030C0DED}" destId="{1F0ED327-B860-4D5D-AD35-EECC25900BB6}"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E2891EB-46D4-41F8-9E22-99DE70E2B6C2}" type="doc">
      <dgm:prSet loTypeId="urn:microsoft.com/office/officeart/2005/8/layout/arrow2" loCatId="process" qsTypeId="urn:microsoft.com/office/officeart/2005/8/quickstyle/simple1" qsCatId="simple" csTypeId="urn:microsoft.com/office/officeart/2005/8/colors/accent1_2" csCatId="accent1" phldr="1"/>
      <dgm:spPr/>
    </dgm:pt>
    <dgm:pt modelId="{57F9A65B-F18E-4A0A-90E9-68C20C34712A}">
      <dgm:prSet phldrT="[Text]" custT="1"/>
      <dgm:spPr/>
      <dgm:t>
        <a:bodyPr/>
        <a:lstStyle/>
        <a:p>
          <a:r>
            <a:rPr lang="hr-HR" sz="2000" dirty="0" smtClean="0"/>
            <a:t>Terapeut predlaže DZ</a:t>
          </a:r>
          <a:endParaRPr lang="hr-HR" sz="2000" dirty="0"/>
        </a:p>
      </dgm:t>
    </dgm:pt>
    <dgm:pt modelId="{EE288409-9AE3-42D0-918F-B71063021DCF}" type="parTrans" cxnId="{A584C22C-9253-4C17-8347-68F68271ACA1}">
      <dgm:prSet/>
      <dgm:spPr/>
      <dgm:t>
        <a:bodyPr/>
        <a:lstStyle/>
        <a:p>
          <a:endParaRPr lang="hr-HR" sz="2000"/>
        </a:p>
      </dgm:t>
    </dgm:pt>
    <dgm:pt modelId="{20437465-6CAA-4D28-9711-0B32304F8A7C}" type="sibTrans" cxnId="{A584C22C-9253-4C17-8347-68F68271ACA1}">
      <dgm:prSet/>
      <dgm:spPr/>
      <dgm:t>
        <a:bodyPr/>
        <a:lstStyle/>
        <a:p>
          <a:endParaRPr lang="hr-HR" sz="2000"/>
        </a:p>
      </dgm:t>
    </dgm:pt>
    <dgm:pt modelId="{12AC2370-45C8-4614-9711-9837AFD06818}">
      <dgm:prSet phldrT="[Text]" custT="1"/>
      <dgm:spPr/>
      <dgm:t>
        <a:bodyPr/>
        <a:lstStyle/>
        <a:p>
          <a:r>
            <a:rPr lang="hr-HR" sz="2000" dirty="0" smtClean="0"/>
            <a:t>Pacijent postepeno preuzima</a:t>
          </a:r>
          <a:endParaRPr lang="hr-HR" sz="2000" dirty="0"/>
        </a:p>
      </dgm:t>
    </dgm:pt>
    <dgm:pt modelId="{6921335A-6D03-4B3B-BCE7-2903038BD583}" type="parTrans" cxnId="{35580506-9079-4F7F-924C-90A8591CFCD7}">
      <dgm:prSet/>
      <dgm:spPr/>
      <dgm:t>
        <a:bodyPr/>
        <a:lstStyle/>
        <a:p>
          <a:endParaRPr lang="hr-HR" sz="2000"/>
        </a:p>
      </dgm:t>
    </dgm:pt>
    <dgm:pt modelId="{EBB00BA7-B465-403F-B27A-5923E1BB3992}" type="sibTrans" cxnId="{35580506-9079-4F7F-924C-90A8591CFCD7}">
      <dgm:prSet/>
      <dgm:spPr/>
      <dgm:t>
        <a:bodyPr/>
        <a:lstStyle/>
        <a:p>
          <a:endParaRPr lang="hr-HR" sz="2000"/>
        </a:p>
      </dgm:t>
    </dgm:pt>
    <dgm:pt modelId="{F4087FB2-320D-430A-A5B4-0BAEEFBBA456}">
      <dgm:prSet phldrT="[Text]" custT="1"/>
      <dgm:spPr/>
      <dgm:t>
        <a:bodyPr/>
        <a:lstStyle/>
        <a:p>
          <a:r>
            <a:rPr lang="hr-HR" sz="2000" dirty="0" smtClean="0"/>
            <a:t>Pacijent s lakoćom sastavlja DZ</a:t>
          </a:r>
          <a:endParaRPr lang="hr-HR" sz="2000" dirty="0"/>
        </a:p>
      </dgm:t>
    </dgm:pt>
    <dgm:pt modelId="{B59FD1EA-2075-4C22-BE63-D5B2CB1B9141}" type="parTrans" cxnId="{5AFE5639-B922-4BD3-8653-C2E83FC5A421}">
      <dgm:prSet/>
      <dgm:spPr/>
      <dgm:t>
        <a:bodyPr/>
        <a:lstStyle/>
        <a:p>
          <a:endParaRPr lang="hr-HR" sz="2000"/>
        </a:p>
      </dgm:t>
    </dgm:pt>
    <dgm:pt modelId="{91E1A463-399C-49BD-804C-0AE42F2E320C}" type="sibTrans" cxnId="{5AFE5639-B922-4BD3-8653-C2E83FC5A421}">
      <dgm:prSet/>
      <dgm:spPr/>
      <dgm:t>
        <a:bodyPr/>
        <a:lstStyle/>
        <a:p>
          <a:endParaRPr lang="hr-HR" sz="2000"/>
        </a:p>
      </dgm:t>
    </dgm:pt>
    <dgm:pt modelId="{782A2B06-62C2-48E0-974A-4F3C47CBA658}" type="pres">
      <dgm:prSet presAssocID="{3E2891EB-46D4-41F8-9E22-99DE70E2B6C2}" presName="arrowDiagram" presStyleCnt="0">
        <dgm:presLayoutVars>
          <dgm:chMax val="5"/>
          <dgm:dir/>
          <dgm:resizeHandles val="exact"/>
        </dgm:presLayoutVars>
      </dgm:prSet>
      <dgm:spPr/>
    </dgm:pt>
    <dgm:pt modelId="{858F0921-87F2-45DA-AD00-79A1F473732C}" type="pres">
      <dgm:prSet presAssocID="{3E2891EB-46D4-41F8-9E22-99DE70E2B6C2}" presName="arrow" presStyleLbl="bgShp" presStyleIdx="0" presStyleCnt="1"/>
      <dgm:spPr/>
    </dgm:pt>
    <dgm:pt modelId="{0422449F-3379-4AE0-974E-997867CC4715}" type="pres">
      <dgm:prSet presAssocID="{3E2891EB-46D4-41F8-9E22-99DE70E2B6C2}" presName="arrowDiagram3" presStyleCnt="0"/>
      <dgm:spPr/>
    </dgm:pt>
    <dgm:pt modelId="{2D485808-8327-4DC9-BAAC-FD6A8E59B916}" type="pres">
      <dgm:prSet presAssocID="{57F9A65B-F18E-4A0A-90E9-68C20C34712A}" presName="bullet3a" presStyleLbl="node1" presStyleIdx="0" presStyleCnt="3"/>
      <dgm:spPr/>
    </dgm:pt>
    <dgm:pt modelId="{DA46C04E-710E-49B0-909D-2493D14646B1}" type="pres">
      <dgm:prSet presAssocID="{57F9A65B-F18E-4A0A-90E9-68C20C34712A}" presName="textBox3a" presStyleLbl="revTx" presStyleIdx="0" presStyleCnt="3">
        <dgm:presLayoutVars>
          <dgm:bulletEnabled val="1"/>
        </dgm:presLayoutVars>
      </dgm:prSet>
      <dgm:spPr/>
    </dgm:pt>
    <dgm:pt modelId="{52F66FBC-8E33-439E-A353-8849475D503A}" type="pres">
      <dgm:prSet presAssocID="{12AC2370-45C8-4614-9711-9837AFD06818}" presName="bullet3b" presStyleLbl="node1" presStyleIdx="1" presStyleCnt="3"/>
      <dgm:spPr/>
    </dgm:pt>
    <dgm:pt modelId="{7372DA4D-30B3-4165-86C2-0E8BD164D470}" type="pres">
      <dgm:prSet presAssocID="{12AC2370-45C8-4614-9711-9837AFD06818}" presName="textBox3b" presStyleLbl="revTx" presStyleIdx="1" presStyleCnt="3">
        <dgm:presLayoutVars>
          <dgm:bulletEnabled val="1"/>
        </dgm:presLayoutVars>
      </dgm:prSet>
      <dgm:spPr/>
      <dgm:t>
        <a:bodyPr/>
        <a:lstStyle/>
        <a:p>
          <a:endParaRPr lang="hr-HR"/>
        </a:p>
      </dgm:t>
    </dgm:pt>
    <dgm:pt modelId="{5B71A033-F3E5-4B56-9FDF-10A0AA22F959}" type="pres">
      <dgm:prSet presAssocID="{F4087FB2-320D-430A-A5B4-0BAEEFBBA456}" presName="bullet3c" presStyleLbl="node1" presStyleIdx="2" presStyleCnt="3"/>
      <dgm:spPr/>
    </dgm:pt>
    <dgm:pt modelId="{B7571003-9417-4B72-A093-D6107A3D66C1}" type="pres">
      <dgm:prSet presAssocID="{F4087FB2-320D-430A-A5B4-0BAEEFBBA456}" presName="textBox3c" presStyleLbl="revTx" presStyleIdx="2" presStyleCnt="3">
        <dgm:presLayoutVars>
          <dgm:bulletEnabled val="1"/>
        </dgm:presLayoutVars>
      </dgm:prSet>
      <dgm:spPr/>
      <dgm:t>
        <a:bodyPr/>
        <a:lstStyle/>
        <a:p>
          <a:endParaRPr lang="hr-HR"/>
        </a:p>
      </dgm:t>
    </dgm:pt>
  </dgm:ptLst>
  <dgm:cxnLst>
    <dgm:cxn modelId="{E7CD6004-1DF4-4DD3-891D-2A6E7C4547BD}" type="presOf" srcId="{3E2891EB-46D4-41F8-9E22-99DE70E2B6C2}" destId="{782A2B06-62C2-48E0-974A-4F3C47CBA658}" srcOrd="0" destOrd="0" presId="urn:microsoft.com/office/officeart/2005/8/layout/arrow2"/>
    <dgm:cxn modelId="{E2E24DAE-BB17-47A3-8750-0568C938C148}" type="presOf" srcId="{12AC2370-45C8-4614-9711-9837AFD06818}" destId="{7372DA4D-30B3-4165-86C2-0E8BD164D470}" srcOrd="0" destOrd="0" presId="urn:microsoft.com/office/officeart/2005/8/layout/arrow2"/>
    <dgm:cxn modelId="{CC61F13A-1794-4116-B8C4-EFC01BD4265C}" type="presOf" srcId="{57F9A65B-F18E-4A0A-90E9-68C20C34712A}" destId="{DA46C04E-710E-49B0-909D-2493D14646B1}" srcOrd="0" destOrd="0" presId="urn:microsoft.com/office/officeart/2005/8/layout/arrow2"/>
    <dgm:cxn modelId="{A584C22C-9253-4C17-8347-68F68271ACA1}" srcId="{3E2891EB-46D4-41F8-9E22-99DE70E2B6C2}" destId="{57F9A65B-F18E-4A0A-90E9-68C20C34712A}" srcOrd="0" destOrd="0" parTransId="{EE288409-9AE3-42D0-918F-B71063021DCF}" sibTransId="{20437465-6CAA-4D28-9711-0B32304F8A7C}"/>
    <dgm:cxn modelId="{35580506-9079-4F7F-924C-90A8591CFCD7}" srcId="{3E2891EB-46D4-41F8-9E22-99DE70E2B6C2}" destId="{12AC2370-45C8-4614-9711-9837AFD06818}" srcOrd="1" destOrd="0" parTransId="{6921335A-6D03-4B3B-BCE7-2903038BD583}" sibTransId="{EBB00BA7-B465-403F-B27A-5923E1BB3992}"/>
    <dgm:cxn modelId="{9C975C7D-5FDE-4831-8613-19A8DAC36CFA}" type="presOf" srcId="{F4087FB2-320D-430A-A5B4-0BAEEFBBA456}" destId="{B7571003-9417-4B72-A093-D6107A3D66C1}" srcOrd="0" destOrd="0" presId="urn:microsoft.com/office/officeart/2005/8/layout/arrow2"/>
    <dgm:cxn modelId="{5AFE5639-B922-4BD3-8653-C2E83FC5A421}" srcId="{3E2891EB-46D4-41F8-9E22-99DE70E2B6C2}" destId="{F4087FB2-320D-430A-A5B4-0BAEEFBBA456}" srcOrd="2" destOrd="0" parTransId="{B59FD1EA-2075-4C22-BE63-D5B2CB1B9141}" sibTransId="{91E1A463-399C-49BD-804C-0AE42F2E320C}"/>
    <dgm:cxn modelId="{73F1725A-D4BF-4B51-A074-AE6E135A121F}" type="presParOf" srcId="{782A2B06-62C2-48E0-974A-4F3C47CBA658}" destId="{858F0921-87F2-45DA-AD00-79A1F473732C}" srcOrd="0" destOrd="0" presId="urn:microsoft.com/office/officeart/2005/8/layout/arrow2"/>
    <dgm:cxn modelId="{3B924CA6-3859-4A12-A64D-93AC5AA52E05}" type="presParOf" srcId="{782A2B06-62C2-48E0-974A-4F3C47CBA658}" destId="{0422449F-3379-4AE0-974E-997867CC4715}" srcOrd="1" destOrd="0" presId="urn:microsoft.com/office/officeart/2005/8/layout/arrow2"/>
    <dgm:cxn modelId="{5D6A8C28-22F5-4881-A44D-F7364A12B5A9}" type="presParOf" srcId="{0422449F-3379-4AE0-974E-997867CC4715}" destId="{2D485808-8327-4DC9-BAAC-FD6A8E59B916}" srcOrd="0" destOrd="0" presId="urn:microsoft.com/office/officeart/2005/8/layout/arrow2"/>
    <dgm:cxn modelId="{A0D350A1-3CC4-420D-ACDF-2B6DBCEAE5FE}" type="presParOf" srcId="{0422449F-3379-4AE0-974E-997867CC4715}" destId="{DA46C04E-710E-49B0-909D-2493D14646B1}" srcOrd="1" destOrd="0" presId="urn:microsoft.com/office/officeart/2005/8/layout/arrow2"/>
    <dgm:cxn modelId="{115E270D-64A8-463B-B0B7-95DFB90B9936}" type="presParOf" srcId="{0422449F-3379-4AE0-974E-997867CC4715}" destId="{52F66FBC-8E33-439E-A353-8849475D503A}" srcOrd="2" destOrd="0" presId="urn:microsoft.com/office/officeart/2005/8/layout/arrow2"/>
    <dgm:cxn modelId="{84318497-7832-4FA6-8AC8-1ED5F9A74190}" type="presParOf" srcId="{0422449F-3379-4AE0-974E-997867CC4715}" destId="{7372DA4D-30B3-4165-86C2-0E8BD164D470}" srcOrd="3" destOrd="0" presId="urn:microsoft.com/office/officeart/2005/8/layout/arrow2"/>
    <dgm:cxn modelId="{AA6E71A7-DA3C-45C1-85EF-C9E2665F720F}" type="presParOf" srcId="{0422449F-3379-4AE0-974E-997867CC4715}" destId="{5B71A033-F3E5-4B56-9FDF-10A0AA22F959}" srcOrd="4" destOrd="0" presId="urn:microsoft.com/office/officeart/2005/8/layout/arrow2"/>
    <dgm:cxn modelId="{020D62E9-4717-43F9-B1B0-56458C72F63F}" type="presParOf" srcId="{0422449F-3379-4AE0-974E-997867CC4715}" destId="{B7571003-9417-4B72-A093-D6107A3D66C1}" srcOrd="5" destOrd="0" presId="urn:microsoft.com/office/officeart/2005/8/layout/arrow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D72EE6A-E6D2-43FC-A219-01C32F3F1F1B}" type="doc">
      <dgm:prSet loTypeId="urn:microsoft.com/office/officeart/2005/8/layout/hierarchy1" loCatId="hierarchy" qsTypeId="urn:microsoft.com/office/officeart/2005/8/quickstyle/3d6" qsCatId="3D" csTypeId="urn:microsoft.com/office/officeart/2005/8/colors/accent1_5" csCatId="accent1" phldr="1"/>
      <dgm:spPr/>
      <dgm:t>
        <a:bodyPr/>
        <a:lstStyle/>
        <a:p>
          <a:endParaRPr lang="hr-HR"/>
        </a:p>
      </dgm:t>
    </dgm:pt>
    <dgm:pt modelId="{488836B7-EFA7-4976-9916-1CAAD6266D0B}">
      <dgm:prSet phldrT="[Text]" custT="1"/>
      <dgm:spPr/>
      <dgm:t>
        <a:bodyPr/>
        <a:lstStyle/>
        <a:p>
          <a:r>
            <a:rPr lang="hr-HR" sz="3200" dirty="0" smtClean="0"/>
            <a:t>DZ</a:t>
          </a:r>
          <a:endParaRPr lang="hr-HR" sz="3200" dirty="0"/>
        </a:p>
      </dgm:t>
    </dgm:pt>
    <dgm:pt modelId="{99F57E63-119D-42FD-96E3-8BE609914EA3}" type="parTrans" cxnId="{F301F083-7BC2-4726-8A0C-F71BF8852BD9}">
      <dgm:prSet/>
      <dgm:spPr/>
      <dgm:t>
        <a:bodyPr/>
        <a:lstStyle/>
        <a:p>
          <a:endParaRPr lang="hr-HR"/>
        </a:p>
      </dgm:t>
    </dgm:pt>
    <dgm:pt modelId="{81965573-56A3-4950-8F92-E2E69B142EC5}" type="sibTrans" cxnId="{F301F083-7BC2-4726-8A0C-F71BF8852BD9}">
      <dgm:prSet/>
      <dgm:spPr/>
      <dgm:t>
        <a:bodyPr/>
        <a:lstStyle/>
        <a:p>
          <a:endParaRPr lang="hr-HR"/>
        </a:p>
      </dgm:t>
    </dgm:pt>
    <dgm:pt modelId="{23EE19B8-8B46-4ACF-9F68-572D6C88E1EB}">
      <dgm:prSet phldrT="[Text]" custT="1"/>
      <dgm:spPr/>
      <dgm:t>
        <a:bodyPr/>
        <a:lstStyle/>
        <a:p>
          <a:r>
            <a:rPr lang="hr-HR" sz="2800" dirty="0" smtClean="0"/>
            <a:t>Redovite DZ</a:t>
          </a:r>
        </a:p>
        <a:p>
          <a:r>
            <a:rPr lang="hr-HR" sz="2800" dirty="0" smtClean="0"/>
            <a:t>(prikladne za svaku seansu)</a:t>
          </a:r>
          <a:endParaRPr lang="hr-HR" sz="2800" dirty="0"/>
        </a:p>
      </dgm:t>
    </dgm:pt>
    <dgm:pt modelId="{9F82F610-884B-4DA5-9B18-3B971AC26AC0}" type="parTrans" cxnId="{8FC53D37-6854-4331-8C11-2B9F8F3F8207}">
      <dgm:prSet/>
      <dgm:spPr/>
      <dgm:t>
        <a:bodyPr/>
        <a:lstStyle/>
        <a:p>
          <a:endParaRPr lang="hr-HR"/>
        </a:p>
      </dgm:t>
    </dgm:pt>
    <dgm:pt modelId="{3DCD7C37-E1C1-4B97-B7D2-D5BE2B3407E7}" type="sibTrans" cxnId="{8FC53D37-6854-4331-8C11-2B9F8F3F8207}">
      <dgm:prSet/>
      <dgm:spPr/>
      <dgm:t>
        <a:bodyPr/>
        <a:lstStyle/>
        <a:p>
          <a:endParaRPr lang="hr-HR"/>
        </a:p>
      </dgm:t>
    </dgm:pt>
    <dgm:pt modelId="{23C9E86E-E49C-4293-8984-684BAEE65167}">
      <dgm:prSet phldrT="[Text]" custT="1"/>
      <dgm:spPr/>
      <dgm:t>
        <a:bodyPr/>
        <a:lstStyle/>
        <a:p>
          <a:r>
            <a:rPr lang="hr-HR" sz="2800" dirty="0" smtClean="0"/>
            <a:t>Dodatne DZ</a:t>
          </a:r>
        </a:p>
        <a:p>
          <a:r>
            <a:rPr lang="hr-HR" sz="2800" dirty="0" smtClean="0"/>
            <a:t>(prikladne za poneke seanse)</a:t>
          </a:r>
          <a:endParaRPr lang="hr-HR" sz="2800" dirty="0"/>
        </a:p>
      </dgm:t>
    </dgm:pt>
    <dgm:pt modelId="{07B7A56D-DC6D-470A-8DCD-9AB4116CFF9A}" type="parTrans" cxnId="{9FB6C1FE-910A-496A-BECB-1A70F47A0903}">
      <dgm:prSet/>
      <dgm:spPr/>
      <dgm:t>
        <a:bodyPr/>
        <a:lstStyle/>
        <a:p>
          <a:endParaRPr lang="hr-HR"/>
        </a:p>
      </dgm:t>
    </dgm:pt>
    <dgm:pt modelId="{742C2814-F9F9-4412-95D5-D396E6BD56E2}" type="sibTrans" cxnId="{9FB6C1FE-910A-496A-BECB-1A70F47A0903}">
      <dgm:prSet/>
      <dgm:spPr/>
      <dgm:t>
        <a:bodyPr/>
        <a:lstStyle/>
        <a:p>
          <a:endParaRPr lang="hr-HR"/>
        </a:p>
      </dgm:t>
    </dgm:pt>
    <dgm:pt modelId="{E945024E-FD78-4227-8D1F-0A104DFA2C6D}" type="pres">
      <dgm:prSet presAssocID="{3D72EE6A-E6D2-43FC-A219-01C32F3F1F1B}" presName="hierChild1" presStyleCnt="0">
        <dgm:presLayoutVars>
          <dgm:chPref val="1"/>
          <dgm:dir/>
          <dgm:animOne val="branch"/>
          <dgm:animLvl val="lvl"/>
          <dgm:resizeHandles/>
        </dgm:presLayoutVars>
      </dgm:prSet>
      <dgm:spPr/>
    </dgm:pt>
    <dgm:pt modelId="{90FBB13B-8ABD-4698-AA1C-602DE7F88041}" type="pres">
      <dgm:prSet presAssocID="{488836B7-EFA7-4976-9916-1CAAD6266D0B}" presName="hierRoot1" presStyleCnt="0"/>
      <dgm:spPr/>
    </dgm:pt>
    <dgm:pt modelId="{5E1CD27F-AE54-4D64-8869-9619C0ED2A79}" type="pres">
      <dgm:prSet presAssocID="{488836B7-EFA7-4976-9916-1CAAD6266D0B}" presName="composite" presStyleCnt="0"/>
      <dgm:spPr/>
    </dgm:pt>
    <dgm:pt modelId="{4ACD7822-22E9-489D-8207-EDB838815009}" type="pres">
      <dgm:prSet presAssocID="{488836B7-EFA7-4976-9916-1CAAD6266D0B}" presName="background" presStyleLbl="node0" presStyleIdx="0" presStyleCnt="1"/>
      <dgm:spPr>
        <a:solidFill>
          <a:schemeClr val="accent2">
            <a:lumMod val="40000"/>
            <a:lumOff val="60000"/>
            <a:alpha val="80000"/>
          </a:schemeClr>
        </a:solidFill>
      </dgm:spPr>
    </dgm:pt>
    <dgm:pt modelId="{3C448A1A-4714-418A-80CE-41EF4BF7921F}" type="pres">
      <dgm:prSet presAssocID="{488836B7-EFA7-4976-9916-1CAAD6266D0B}" presName="text" presStyleLbl="fgAcc0" presStyleIdx="0" presStyleCnt="1">
        <dgm:presLayoutVars>
          <dgm:chPref val="3"/>
        </dgm:presLayoutVars>
      </dgm:prSet>
      <dgm:spPr/>
    </dgm:pt>
    <dgm:pt modelId="{810D866E-AF91-4262-A5FD-3B1F52E2404A}" type="pres">
      <dgm:prSet presAssocID="{488836B7-EFA7-4976-9916-1CAAD6266D0B}" presName="hierChild2" presStyleCnt="0"/>
      <dgm:spPr/>
    </dgm:pt>
    <dgm:pt modelId="{08FA79E2-0FFC-46BE-9DA8-5C09255E65AD}" type="pres">
      <dgm:prSet presAssocID="{9F82F610-884B-4DA5-9B18-3B971AC26AC0}" presName="Name10" presStyleLbl="parChTrans1D2" presStyleIdx="0" presStyleCnt="2"/>
      <dgm:spPr/>
    </dgm:pt>
    <dgm:pt modelId="{3C2C39DC-2F79-4A28-9C59-4ECBD299E282}" type="pres">
      <dgm:prSet presAssocID="{23EE19B8-8B46-4ACF-9F68-572D6C88E1EB}" presName="hierRoot2" presStyleCnt="0"/>
      <dgm:spPr/>
    </dgm:pt>
    <dgm:pt modelId="{889C689B-93FA-44A2-8F80-7F782935E1B4}" type="pres">
      <dgm:prSet presAssocID="{23EE19B8-8B46-4ACF-9F68-572D6C88E1EB}" presName="composite2" presStyleCnt="0"/>
      <dgm:spPr/>
    </dgm:pt>
    <dgm:pt modelId="{F3D19EF4-D589-41A1-BAFC-F0031F8031DD}" type="pres">
      <dgm:prSet presAssocID="{23EE19B8-8B46-4ACF-9F68-572D6C88E1EB}" presName="background2" presStyleLbl="node2" presStyleIdx="0" presStyleCnt="2"/>
      <dgm:spPr>
        <a:solidFill>
          <a:schemeClr val="accent1">
            <a:lumMod val="60000"/>
            <a:lumOff val="40000"/>
            <a:alpha val="70000"/>
          </a:schemeClr>
        </a:solidFill>
      </dgm:spPr>
    </dgm:pt>
    <dgm:pt modelId="{4A12FFE3-34B6-4E10-B20B-B58186912AFD}" type="pres">
      <dgm:prSet presAssocID="{23EE19B8-8B46-4ACF-9F68-572D6C88E1EB}" presName="text2" presStyleLbl="fgAcc2" presStyleIdx="0" presStyleCnt="2">
        <dgm:presLayoutVars>
          <dgm:chPref val="3"/>
        </dgm:presLayoutVars>
      </dgm:prSet>
      <dgm:spPr/>
      <dgm:t>
        <a:bodyPr/>
        <a:lstStyle/>
        <a:p>
          <a:endParaRPr lang="hr-HR"/>
        </a:p>
      </dgm:t>
    </dgm:pt>
    <dgm:pt modelId="{3E4EE533-9982-4416-AE89-30006C3A1384}" type="pres">
      <dgm:prSet presAssocID="{23EE19B8-8B46-4ACF-9F68-572D6C88E1EB}" presName="hierChild3" presStyleCnt="0"/>
      <dgm:spPr/>
    </dgm:pt>
    <dgm:pt modelId="{80F349BD-9F03-4726-9155-D1F8ADF0F00A}" type="pres">
      <dgm:prSet presAssocID="{07B7A56D-DC6D-470A-8DCD-9AB4116CFF9A}" presName="Name10" presStyleLbl="parChTrans1D2" presStyleIdx="1" presStyleCnt="2"/>
      <dgm:spPr/>
    </dgm:pt>
    <dgm:pt modelId="{9FD9DDDC-C801-46E1-B009-F22CDF6AE9C9}" type="pres">
      <dgm:prSet presAssocID="{23C9E86E-E49C-4293-8984-684BAEE65167}" presName="hierRoot2" presStyleCnt="0"/>
      <dgm:spPr/>
    </dgm:pt>
    <dgm:pt modelId="{73F656C2-6CA4-4623-B9BB-2D8A6BD21D2A}" type="pres">
      <dgm:prSet presAssocID="{23C9E86E-E49C-4293-8984-684BAEE65167}" presName="composite2" presStyleCnt="0"/>
      <dgm:spPr/>
    </dgm:pt>
    <dgm:pt modelId="{85884B17-BE7F-43D0-ADF0-70CE1F114DF4}" type="pres">
      <dgm:prSet presAssocID="{23C9E86E-E49C-4293-8984-684BAEE65167}" presName="background2" presStyleLbl="node2" presStyleIdx="1" presStyleCnt="2"/>
      <dgm:spPr>
        <a:solidFill>
          <a:schemeClr val="accent2">
            <a:lumMod val="40000"/>
            <a:lumOff val="60000"/>
            <a:alpha val="70000"/>
          </a:schemeClr>
        </a:solidFill>
      </dgm:spPr>
    </dgm:pt>
    <dgm:pt modelId="{F666B505-145B-4A17-95F3-9D3AC1A91152}" type="pres">
      <dgm:prSet presAssocID="{23C9E86E-E49C-4293-8984-684BAEE65167}" presName="text2" presStyleLbl="fgAcc2" presStyleIdx="1" presStyleCnt="2">
        <dgm:presLayoutVars>
          <dgm:chPref val="3"/>
        </dgm:presLayoutVars>
      </dgm:prSet>
      <dgm:spPr/>
    </dgm:pt>
    <dgm:pt modelId="{AD556F09-94FA-41C1-91A8-8EACDF4E5502}" type="pres">
      <dgm:prSet presAssocID="{23C9E86E-E49C-4293-8984-684BAEE65167}" presName="hierChild3" presStyleCnt="0"/>
      <dgm:spPr/>
    </dgm:pt>
  </dgm:ptLst>
  <dgm:cxnLst>
    <dgm:cxn modelId="{F301F083-7BC2-4726-8A0C-F71BF8852BD9}" srcId="{3D72EE6A-E6D2-43FC-A219-01C32F3F1F1B}" destId="{488836B7-EFA7-4976-9916-1CAAD6266D0B}" srcOrd="0" destOrd="0" parTransId="{99F57E63-119D-42FD-96E3-8BE609914EA3}" sibTransId="{81965573-56A3-4950-8F92-E2E69B142EC5}"/>
    <dgm:cxn modelId="{8FC53D37-6854-4331-8C11-2B9F8F3F8207}" srcId="{488836B7-EFA7-4976-9916-1CAAD6266D0B}" destId="{23EE19B8-8B46-4ACF-9F68-572D6C88E1EB}" srcOrd="0" destOrd="0" parTransId="{9F82F610-884B-4DA5-9B18-3B971AC26AC0}" sibTransId="{3DCD7C37-E1C1-4B97-B7D2-D5BE2B3407E7}"/>
    <dgm:cxn modelId="{920A7D86-3EB0-4719-AD6D-E8DFB0D33C2E}" type="presOf" srcId="{9F82F610-884B-4DA5-9B18-3B971AC26AC0}" destId="{08FA79E2-0FFC-46BE-9DA8-5C09255E65AD}" srcOrd="0" destOrd="0" presId="urn:microsoft.com/office/officeart/2005/8/layout/hierarchy1"/>
    <dgm:cxn modelId="{4617DE22-E324-4D67-8AF3-B0AE9AC5BC71}" type="presOf" srcId="{3D72EE6A-E6D2-43FC-A219-01C32F3F1F1B}" destId="{E945024E-FD78-4227-8D1F-0A104DFA2C6D}" srcOrd="0" destOrd="0" presId="urn:microsoft.com/office/officeart/2005/8/layout/hierarchy1"/>
    <dgm:cxn modelId="{9FB6C1FE-910A-496A-BECB-1A70F47A0903}" srcId="{488836B7-EFA7-4976-9916-1CAAD6266D0B}" destId="{23C9E86E-E49C-4293-8984-684BAEE65167}" srcOrd="1" destOrd="0" parTransId="{07B7A56D-DC6D-470A-8DCD-9AB4116CFF9A}" sibTransId="{742C2814-F9F9-4412-95D5-D396E6BD56E2}"/>
    <dgm:cxn modelId="{FE652AAE-F314-40EA-B963-2B781B404494}" type="presOf" srcId="{23EE19B8-8B46-4ACF-9F68-572D6C88E1EB}" destId="{4A12FFE3-34B6-4E10-B20B-B58186912AFD}" srcOrd="0" destOrd="0" presId="urn:microsoft.com/office/officeart/2005/8/layout/hierarchy1"/>
    <dgm:cxn modelId="{9A2EC115-2E39-4FF6-AF68-9B52D67B41C0}" type="presOf" srcId="{07B7A56D-DC6D-470A-8DCD-9AB4116CFF9A}" destId="{80F349BD-9F03-4726-9155-D1F8ADF0F00A}" srcOrd="0" destOrd="0" presId="urn:microsoft.com/office/officeart/2005/8/layout/hierarchy1"/>
    <dgm:cxn modelId="{A1125E5D-C9F6-4650-9E0A-715A6BEE659E}" type="presOf" srcId="{488836B7-EFA7-4976-9916-1CAAD6266D0B}" destId="{3C448A1A-4714-418A-80CE-41EF4BF7921F}" srcOrd="0" destOrd="0" presId="urn:microsoft.com/office/officeart/2005/8/layout/hierarchy1"/>
    <dgm:cxn modelId="{D18779A4-CE12-499E-BC83-F8A22DED0EF0}" type="presOf" srcId="{23C9E86E-E49C-4293-8984-684BAEE65167}" destId="{F666B505-145B-4A17-95F3-9D3AC1A91152}" srcOrd="0" destOrd="0" presId="urn:microsoft.com/office/officeart/2005/8/layout/hierarchy1"/>
    <dgm:cxn modelId="{07A6A4F8-723E-4559-AC7A-CCBBD2C58AF8}" type="presParOf" srcId="{E945024E-FD78-4227-8D1F-0A104DFA2C6D}" destId="{90FBB13B-8ABD-4698-AA1C-602DE7F88041}" srcOrd="0" destOrd="0" presId="urn:microsoft.com/office/officeart/2005/8/layout/hierarchy1"/>
    <dgm:cxn modelId="{CE3DD477-6E0E-44E9-A592-9E76C4245A4D}" type="presParOf" srcId="{90FBB13B-8ABD-4698-AA1C-602DE7F88041}" destId="{5E1CD27F-AE54-4D64-8869-9619C0ED2A79}" srcOrd="0" destOrd="0" presId="urn:microsoft.com/office/officeart/2005/8/layout/hierarchy1"/>
    <dgm:cxn modelId="{26BB8A29-D554-4F95-B8A5-58E1D2BBCA3B}" type="presParOf" srcId="{5E1CD27F-AE54-4D64-8869-9619C0ED2A79}" destId="{4ACD7822-22E9-489D-8207-EDB838815009}" srcOrd="0" destOrd="0" presId="urn:microsoft.com/office/officeart/2005/8/layout/hierarchy1"/>
    <dgm:cxn modelId="{2008955B-780B-4137-A0AF-88B5138F8232}" type="presParOf" srcId="{5E1CD27F-AE54-4D64-8869-9619C0ED2A79}" destId="{3C448A1A-4714-418A-80CE-41EF4BF7921F}" srcOrd="1" destOrd="0" presId="urn:microsoft.com/office/officeart/2005/8/layout/hierarchy1"/>
    <dgm:cxn modelId="{0B53CFBA-65B6-4E1D-9A1F-6ECDA81400A2}" type="presParOf" srcId="{90FBB13B-8ABD-4698-AA1C-602DE7F88041}" destId="{810D866E-AF91-4262-A5FD-3B1F52E2404A}" srcOrd="1" destOrd="0" presId="urn:microsoft.com/office/officeart/2005/8/layout/hierarchy1"/>
    <dgm:cxn modelId="{5C4BB233-1EA4-4304-A5FF-BD2CC272FA2F}" type="presParOf" srcId="{810D866E-AF91-4262-A5FD-3B1F52E2404A}" destId="{08FA79E2-0FFC-46BE-9DA8-5C09255E65AD}" srcOrd="0" destOrd="0" presId="urn:microsoft.com/office/officeart/2005/8/layout/hierarchy1"/>
    <dgm:cxn modelId="{7589EEEE-6676-4BE3-87A7-C89911B740A0}" type="presParOf" srcId="{810D866E-AF91-4262-A5FD-3B1F52E2404A}" destId="{3C2C39DC-2F79-4A28-9C59-4ECBD299E282}" srcOrd="1" destOrd="0" presId="urn:microsoft.com/office/officeart/2005/8/layout/hierarchy1"/>
    <dgm:cxn modelId="{5AED0BB2-4EEB-468C-A790-B8E368F4D794}" type="presParOf" srcId="{3C2C39DC-2F79-4A28-9C59-4ECBD299E282}" destId="{889C689B-93FA-44A2-8F80-7F782935E1B4}" srcOrd="0" destOrd="0" presId="urn:microsoft.com/office/officeart/2005/8/layout/hierarchy1"/>
    <dgm:cxn modelId="{BEE77524-1A6B-4371-9199-D7A71227DB24}" type="presParOf" srcId="{889C689B-93FA-44A2-8F80-7F782935E1B4}" destId="{F3D19EF4-D589-41A1-BAFC-F0031F8031DD}" srcOrd="0" destOrd="0" presId="urn:microsoft.com/office/officeart/2005/8/layout/hierarchy1"/>
    <dgm:cxn modelId="{3BB18F59-533E-4D8A-873F-2BB382C51219}" type="presParOf" srcId="{889C689B-93FA-44A2-8F80-7F782935E1B4}" destId="{4A12FFE3-34B6-4E10-B20B-B58186912AFD}" srcOrd="1" destOrd="0" presId="urn:microsoft.com/office/officeart/2005/8/layout/hierarchy1"/>
    <dgm:cxn modelId="{C9EDD71A-E372-423F-9DE5-6628DD048CEE}" type="presParOf" srcId="{3C2C39DC-2F79-4A28-9C59-4ECBD299E282}" destId="{3E4EE533-9982-4416-AE89-30006C3A1384}" srcOrd="1" destOrd="0" presId="urn:microsoft.com/office/officeart/2005/8/layout/hierarchy1"/>
    <dgm:cxn modelId="{97285DC8-AE6E-4C4B-9B67-48EF0D79DA6C}" type="presParOf" srcId="{810D866E-AF91-4262-A5FD-3B1F52E2404A}" destId="{80F349BD-9F03-4726-9155-D1F8ADF0F00A}" srcOrd="2" destOrd="0" presId="urn:microsoft.com/office/officeart/2005/8/layout/hierarchy1"/>
    <dgm:cxn modelId="{DF2E46F2-1731-4EDB-9CB3-DC46F70E1D9C}" type="presParOf" srcId="{810D866E-AF91-4262-A5FD-3B1F52E2404A}" destId="{9FD9DDDC-C801-46E1-B009-F22CDF6AE9C9}" srcOrd="3" destOrd="0" presId="urn:microsoft.com/office/officeart/2005/8/layout/hierarchy1"/>
    <dgm:cxn modelId="{2D3C555D-E4B9-4A45-9284-8A536A32951F}" type="presParOf" srcId="{9FD9DDDC-C801-46E1-B009-F22CDF6AE9C9}" destId="{73F656C2-6CA4-4623-B9BB-2D8A6BD21D2A}" srcOrd="0" destOrd="0" presId="urn:microsoft.com/office/officeart/2005/8/layout/hierarchy1"/>
    <dgm:cxn modelId="{614F67A8-CC38-48EC-8D93-81B54177E9D3}" type="presParOf" srcId="{73F656C2-6CA4-4623-B9BB-2D8A6BD21D2A}" destId="{85884B17-BE7F-43D0-ADF0-70CE1F114DF4}" srcOrd="0" destOrd="0" presId="urn:microsoft.com/office/officeart/2005/8/layout/hierarchy1"/>
    <dgm:cxn modelId="{686EBBB9-6EBE-4F69-AD9C-A7405C733FE9}" type="presParOf" srcId="{73F656C2-6CA4-4623-B9BB-2D8A6BD21D2A}" destId="{F666B505-145B-4A17-95F3-9D3AC1A91152}" srcOrd="1" destOrd="0" presId="urn:microsoft.com/office/officeart/2005/8/layout/hierarchy1"/>
    <dgm:cxn modelId="{E48E83E5-6604-48D1-B343-71F498568354}" type="presParOf" srcId="{9FD9DDDC-C801-46E1-B009-F22CDF6AE9C9}" destId="{AD556F09-94FA-41C1-91A8-8EACDF4E5502}"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46A7421-EEC5-42FA-9B07-14715795C349}"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hr-HR"/>
        </a:p>
      </dgm:t>
    </dgm:pt>
    <dgm:pt modelId="{404BBC04-1D83-41A4-AE20-12846F01F77A}">
      <dgm:prSet phldrT="[Text]" custT="1"/>
      <dgm:spPr>
        <a:solidFill>
          <a:schemeClr val="accent1">
            <a:lumMod val="20000"/>
            <a:lumOff val="80000"/>
          </a:schemeClr>
        </a:solidFill>
      </dgm:spPr>
      <dgm:t>
        <a:bodyPr/>
        <a:lstStyle/>
        <a:p>
          <a:r>
            <a:rPr lang="hr-HR" sz="1800" dirty="0" smtClean="0">
              <a:solidFill>
                <a:schemeClr val="tx1"/>
              </a:solidFill>
            </a:rPr>
            <a:t>Prilagođavanje DZ pacijentu</a:t>
          </a:r>
          <a:endParaRPr lang="hr-HR" sz="1800" dirty="0">
            <a:solidFill>
              <a:schemeClr val="tx1"/>
            </a:solidFill>
          </a:endParaRPr>
        </a:p>
      </dgm:t>
    </dgm:pt>
    <dgm:pt modelId="{2CAAE234-9CFF-4FD3-9954-D770A7EB62FA}" type="parTrans" cxnId="{7E61C650-A58F-4F96-BC33-2AD57F226B4E}">
      <dgm:prSet/>
      <dgm:spPr/>
      <dgm:t>
        <a:bodyPr/>
        <a:lstStyle/>
        <a:p>
          <a:endParaRPr lang="hr-HR"/>
        </a:p>
      </dgm:t>
    </dgm:pt>
    <dgm:pt modelId="{9CFE4A5E-4991-4F7E-85BD-2A9F4521D70D}" type="sibTrans" cxnId="{7E61C650-A58F-4F96-BC33-2AD57F226B4E}">
      <dgm:prSet/>
      <dgm:spPr/>
      <dgm:t>
        <a:bodyPr/>
        <a:lstStyle/>
        <a:p>
          <a:endParaRPr lang="hr-HR"/>
        </a:p>
      </dgm:t>
    </dgm:pt>
    <dgm:pt modelId="{E6FDA889-1A08-49DA-B939-88A10DDD5AC7}">
      <dgm:prSet phldrT="[Text]" custT="1"/>
      <dgm:spPr>
        <a:solidFill>
          <a:schemeClr val="bg1">
            <a:lumMod val="95000"/>
            <a:alpha val="90000"/>
          </a:schemeClr>
        </a:solidFill>
      </dgm:spPr>
      <dgm:t>
        <a:bodyPr/>
        <a:lstStyle/>
        <a:p>
          <a:r>
            <a:rPr lang="hr-HR" sz="1800" dirty="0" smtClean="0"/>
            <a:t>Bolje lakša, nego preteška</a:t>
          </a:r>
          <a:endParaRPr lang="hr-HR" sz="1800" dirty="0"/>
        </a:p>
      </dgm:t>
    </dgm:pt>
    <dgm:pt modelId="{DE7B845B-8E4B-48C3-9D3D-43915AF9DACA}" type="parTrans" cxnId="{B5730BBA-5B5B-429E-937B-D7D71913156B}">
      <dgm:prSet/>
      <dgm:spPr/>
      <dgm:t>
        <a:bodyPr/>
        <a:lstStyle/>
        <a:p>
          <a:endParaRPr lang="hr-HR"/>
        </a:p>
      </dgm:t>
    </dgm:pt>
    <dgm:pt modelId="{93676994-DF9E-473D-9AE4-5CC42FC4B3F1}" type="sibTrans" cxnId="{B5730BBA-5B5B-429E-937B-D7D71913156B}">
      <dgm:prSet/>
      <dgm:spPr/>
      <dgm:t>
        <a:bodyPr/>
        <a:lstStyle/>
        <a:p>
          <a:endParaRPr lang="hr-HR"/>
        </a:p>
      </dgm:t>
    </dgm:pt>
    <dgm:pt modelId="{EEE7AF93-A00F-4FA0-BA10-8EA54357BE5E}">
      <dgm:prSet phldrT="[Text]" custT="1"/>
      <dgm:spPr>
        <a:solidFill>
          <a:schemeClr val="accent1">
            <a:lumMod val="20000"/>
            <a:lumOff val="80000"/>
          </a:schemeClr>
        </a:solidFill>
      </dgm:spPr>
      <dgm:t>
        <a:bodyPr/>
        <a:lstStyle/>
        <a:p>
          <a:r>
            <a:rPr lang="hr-HR" sz="1800" dirty="0" smtClean="0">
              <a:solidFill>
                <a:schemeClr val="tx1"/>
              </a:solidFill>
            </a:rPr>
            <a:t>Osiguravanje objašnjenja</a:t>
          </a:r>
          <a:endParaRPr lang="hr-HR" sz="1800" dirty="0">
            <a:solidFill>
              <a:schemeClr val="tx1"/>
            </a:solidFill>
          </a:endParaRPr>
        </a:p>
      </dgm:t>
    </dgm:pt>
    <dgm:pt modelId="{01E77F81-FE76-475F-A441-69DB4874F6BC}" type="parTrans" cxnId="{182727BD-4013-4393-9BD0-561580C7D415}">
      <dgm:prSet/>
      <dgm:spPr/>
      <dgm:t>
        <a:bodyPr/>
        <a:lstStyle/>
        <a:p>
          <a:endParaRPr lang="hr-HR"/>
        </a:p>
      </dgm:t>
    </dgm:pt>
    <dgm:pt modelId="{DF5197A8-CE25-4CC6-81A8-DE5BFF64ACF8}" type="sibTrans" cxnId="{182727BD-4013-4393-9BD0-561580C7D415}">
      <dgm:prSet/>
      <dgm:spPr/>
      <dgm:t>
        <a:bodyPr/>
        <a:lstStyle/>
        <a:p>
          <a:endParaRPr lang="hr-HR"/>
        </a:p>
      </dgm:t>
    </dgm:pt>
    <dgm:pt modelId="{30F7BE46-F0F4-4104-A499-DC53CA000C5F}">
      <dgm:prSet phldrT="[Text]" custT="1"/>
      <dgm:spPr>
        <a:solidFill>
          <a:schemeClr val="bg1">
            <a:lumMod val="95000"/>
            <a:alpha val="90000"/>
          </a:schemeClr>
        </a:solidFill>
      </dgm:spPr>
      <dgm:t>
        <a:bodyPr/>
        <a:lstStyle/>
        <a:p>
          <a:r>
            <a:rPr lang="hr-HR" sz="1800" dirty="0" smtClean="0"/>
            <a:t>Ako je razumiju, vjerojatnije će je i napraviti</a:t>
          </a:r>
          <a:endParaRPr lang="hr-HR" sz="1800" dirty="0"/>
        </a:p>
      </dgm:t>
    </dgm:pt>
    <dgm:pt modelId="{A789A16A-E361-4E1D-9B3E-D6A0A83DD784}" type="parTrans" cxnId="{1C7B1752-6CD6-447A-90ED-E9158A2AFEBA}">
      <dgm:prSet/>
      <dgm:spPr/>
      <dgm:t>
        <a:bodyPr/>
        <a:lstStyle/>
        <a:p>
          <a:endParaRPr lang="hr-HR"/>
        </a:p>
      </dgm:t>
    </dgm:pt>
    <dgm:pt modelId="{B15975A6-26D6-4A9C-A438-7E9D8CF18CA9}" type="sibTrans" cxnId="{1C7B1752-6CD6-447A-90ED-E9158A2AFEBA}">
      <dgm:prSet/>
      <dgm:spPr/>
      <dgm:t>
        <a:bodyPr/>
        <a:lstStyle/>
        <a:p>
          <a:endParaRPr lang="hr-HR"/>
        </a:p>
      </dgm:t>
    </dgm:pt>
    <dgm:pt modelId="{0E618CA2-0F62-4DEA-8C52-1B6779A9E813}">
      <dgm:prSet custT="1"/>
      <dgm:spPr>
        <a:solidFill>
          <a:schemeClr val="bg1">
            <a:lumMod val="95000"/>
            <a:alpha val="90000"/>
          </a:schemeClr>
        </a:solidFill>
      </dgm:spPr>
      <dgm:t>
        <a:bodyPr/>
        <a:lstStyle/>
        <a:p>
          <a:r>
            <a:rPr lang="hr-HR" sz="1800" dirty="0" smtClean="0"/>
            <a:t>Uzeti u obzir pacijentove karakteristike i želje </a:t>
          </a:r>
          <a:r>
            <a:rPr lang="hr-HR" sz="1800" i="1" dirty="0" smtClean="0"/>
            <a:t>(nema univerzalne</a:t>
          </a:r>
          <a:r>
            <a:rPr lang="hr-HR" sz="1800" dirty="0" smtClean="0"/>
            <a:t>)</a:t>
          </a:r>
          <a:endParaRPr lang="hr-HR" sz="1800" dirty="0" smtClean="0"/>
        </a:p>
      </dgm:t>
    </dgm:pt>
    <dgm:pt modelId="{CF77117A-5275-4200-A32F-F2C03F051C3A}" type="parTrans" cxnId="{59D05719-15CE-4B4B-863D-2E33C688AD5C}">
      <dgm:prSet/>
      <dgm:spPr/>
      <dgm:t>
        <a:bodyPr/>
        <a:lstStyle/>
        <a:p>
          <a:endParaRPr lang="hr-HR"/>
        </a:p>
      </dgm:t>
    </dgm:pt>
    <dgm:pt modelId="{2482A0B8-DEC9-4D58-8C93-7C9642E69623}" type="sibTrans" cxnId="{59D05719-15CE-4B4B-863D-2E33C688AD5C}">
      <dgm:prSet/>
      <dgm:spPr/>
      <dgm:t>
        <a:bodyPr/>
        <a:lstStyle/>
        <a:p>
          <a:endParaRPr lang="hr-HR"/>
        </a:p>
      </dgm:t>
    </dgm:pt>
    <dgm:pt modelId="{E67B5838-D215-4691-8195-52B83612D814}">
      <dgm:prSet custT="1"/>
      <dgm:spPr>
        <a:solidFill>
          <a:schemeClr val="bg1">
            <a:lumMod val="95000"/>
            <a:alpha val="90000"/>
          </a:schemeClr>
        </a:solidFill>
      </dgm:spPr>
      <dgm:t>
        <a:bodyPr/>
        <a:lstStyle/>
        <a:p>
          <a:r>
            <a:rPr lang="hr-HR" sz="1800" dirty="0" smtClean="0"/>
            <a:t>Prilagoditi tip DZ, količinu DZ, prilagodljivi koraci</a:t>
          </a:r>
          <a:endParaRPr lang="hr-HR" sz="1800" dirty="0" smtClean="0"/>
        </a:p>
      </dgm:t>
    </dgm:pt>
    <dgm:pt modelId="{7E6B6F48-3D3F-490D-BD8F-429A9CEE9F7C}" type="parTrans" cxnId="{1453B1DC-BA45-4264-A216-67E5471FD385}">
      <dgm:prSet/>
      <dgm:spPr/>
      <dgm:t>
        <a:bodyPr/>
        <a:lstStyle/>
        <a:p>
          <a:endParaRPr lang="hr-HR"/>
        </a:p>
      </dgm:t>
    </dgm:pt>
    <dgm:pt modelId="{74CA4504-48F4-4EF2-A690-61CA75F5575C}" type="sibTrans" cxnId="{1453B1DC-BA45-4264-A216-67E5471FD385}">
      <dgm:prSet/>
      <dgm:spPr/>
      <dgm:t>
        <a:bodyPr/>
        <a:lstStyle/>
        <a:p>
          <a:endParaRPr lang="hr-HR"/>
        </a:p>
      </dgm:t>
    </dgm:pt>
    <dgm:pt modelId="{1BAE3501-DEC4-4928-A86E-D688B3F593CB}">
      <dgm:prSet custT="1"/>
      <dgm:spPr>
        <a:solidFill>
          <a:schemeClr val="bg1">
            <a:lumMod val="95000"/>
            <a:alpha val="90000"/>
          </a:schemeClr>
        </a:solidFill>
      </dgm:spPr>
      <dgm:t>
        <a:bodyPr/>
        <a:lstStyle/>
        <a:p>
          <a:r>
            <a:rPr lang="hr-HR" sz="1800" dirty="0" smtClean="0"/>
            <a:t>Na početku terapeut objašnjava DZ, a kasnije potiče pacijenta da razmišlja o svrsi DZ</a:t>
          </a:r>
          <a:endParaRPr lang="hr-HR" sz="1800" dirty="0" smtClean="0"/>
        </a:p>
      </dgm:t>
    </dgm:pt>
    <dgm:pt modelId="{0BF34623-11B9-48D6-9C3F-AFA3E76C17A2}" type="parTrans" cxnId="{FF73264A-4344-4C83-A521-8DD7342D05B1}">
      <dgm:prSet/>
      <dgm:spPr/>
      <dgm:t>
        <a:bodyPr/>
        <a:lstStyle/>
        <a:p>
          <a:endParaRPr lang="hr-HR"/>
        </a:p>
      </dgm:t>
    </dgm:pt>
    <dgm:pt modelId="{1774E360-81D8-4082-BEDA-930366565979}" type="sibTrans" cxnId="{FF73264A-4344-4C83-A521-8DD7342D05B1}">
      <dgm:prSet/>
      <dgm:spPr/>
      <dgm:t>
        <a:bodyPr/>
        <a:lstStyle/>
        <a:p>
          <a:endParaRPr lang="hr-HR"/>
        </a:p>
      </dgm:t>
    </dgm:pt>
    <dgm:pt modelId="{3CD6143C-1D8F-4C27-97DC-56E277E035AF}">
      <dgm:prSet custT="1"/>
      <dgm:spPr>
        <a:solidFill>
          <a:schemeClr val="bg1">
            <a:lumMod val="95000"/>
            <a:alpha val="90000"/>
          </a:schemeClr>
        </a:solidFill>
      </dgm:spPr>
      <dgm:t>
        <a:bodyPr/>
        <a:lstStyle/>
        <a:p>
          <a:r>
            <a:rPr lang="hr-HR" sz="1800" dirty="0" smtClean="0"/>
            <a:t>Istaknuti važnost DZ-e </a:t>
          </a:r>
          <a:r>
            <a:rPr lang="hr-HR" sz="1800" i="1" dirty="0" smtClean="0"/>
            <a:t>(bolji i brži napredak, važnost svakodnevne DZ)</a:t>
          </a:r>
          <a:endParaRPr lang="hr-HR" sz="1800" i="1" dirty="0" smtClean="0"/>
        </a:p>
      </dgm:t>
    </dgm:pt>
    <dgm:pt modelId="{698A4F4B-3F55-4E26-B0D9-450E7DD73514}" type="parTrans" cxnId="{3050FDB6-A1AE-4989-BBA4-64EE6B0B7330}">
      <dgm:prSet/>
      <dgm:spPr/>
      <dgm:t>
        <a:bodyPr/>
        <a:lstStyle/>
        <a:p>
          <a:endParaRPr lang="hr-HR"/>
        </a:p>
      </dgm:t>
    </dgm:pt>
    <dgm:pt modelId="{F187BAC4-C739-4DAD-AE22-0BE3B6A7957F}" type="sibTrans" cxnId="{3050FDB6-A1AE-4989-BBA4-64EE6B0B7330}">
      <dgm:prSet/>
      <dgm:spPr/>
      <dgm:t>
        <a:bodyPr/>
        <a:lstStyle/>
        <a:p>
          <a:endParaRPr lang="hr-HR"/>
        </a:p>
      </dgm:t>
    </dgm:pt>
    <dgm:pt modelId="{2DC6AA40-7311-4BFD-BA73-4AA541356E93}">
      <dgm:prSet custT="1"/>
      <dgm:spPr>
        <a:solidFill>
          <a:schemeClr val="accent1">
            <a:lumMod val="20000"/>
            <a:lumOff val="80000"/>
          </a:schemeClr>
        </a:solidFill>
      </dgm:spPr>
      <dgm:t>
        <a:bodyPr/>
        <a:lstStyle/>
        <a:p>
          <a:r>
            <a:rPr lang="hr-HR" sz="1800" dirty="0" smtClean="0">
              <a:solidFill>
                <a:schemeClr val="tx1"/>
              </a:solidFill>
            </a:rPr>
            <a:t>Određivanje DZ u suradnji s pacijentom</a:t>
          </a:r>
          <a:endParaRPr lang="hr-HR" sz="1800" dirty="0" smtClean="0">
            <a:solidFill>
              <a:schemeClr val="tx1"/>
            </a:solidFill>
          </a:endParaRPr>
        </a:p>
      </dgm:t>
    </dgm:pt>
    <dgm:pt modelId="{44A1339C-0517-4453-875E-C4576964D353}" type="parTrans" cxnId="{6456395B-486F-4002-9E28-4F1CD8D3EDE4}">
      <dgm:prSet/>
      <dgm:spPr/>
      <dgm:t>
        <a:bodyPr/>
        <a:lstStyle/>
        <a:p>
          <a:endParaRPr lang="hr-HR"/>
        </a:p>
      </dgm:t>
    </dgm:pt>
    <dgm:pt modelId="{81018234-25A6-4A5C-89E2-1906DB48809E}" type="sibTrans" cxnId="{6456395B-486F-4002-9E28-4F1CD8D3EDE4}">
      <dgm:prSet/>
      <dgm:spPr/>
      <dgm:t>
        <a:bodyPr/>
        <a:lstStyle/>
        <a:p>
          <a:endParaRPr lang="hr-HR"/>
        </a:p>
      </dgm:t>
    </dgm:pt>
    <dgm:pt modelId="{AB8FFECB-0773-4D4A-A568-6E095F7D053B}">
      <dgm:prSet custT="1"/>
      <dgm:spPr>
        <a:solidFill>
          <a:schemeClr val="bg1">
            <a:lumMod val="95000"/>
            <a:alpha val="90000"/>
          </a:schemeClr>
        </a:solidFill>
      </dgm:spPr>
      <dgm:t>
        <a:bodyPr/>
        <a:lstStyle/>
        <a:p>
          <a:r>
            <a:rPr lang="hr-HR" sz="1800" dirty="0" smtClean="0"/>
            <a:t>Osim razumijevanja, bitno da se pacijent složi s DZ</a:t>
          </a:r>
          <a:endParaRPr lang="hr-HR" sz="1800" dirty="0"/>
        </a:p>
      </dgm:t>
    </dgm:pt>
    <dgm:pt modelId="{F0F413C5-4CC5-44E1-9E7C-0AD74F0AB05B}" type="parTrans" cxnId="{9A25832B-3952-4965-A4C1-E2C20BD1EF26}">
      <dgm:prSet/>
      <dgm:spPr/>
      <dgm:t>
        <a:bodyPr/>
        <a:lstStyle/>
        <a:p>
          <a:endParaRPr lang="hr-HR"/>
        </a:p>
      </dgm:t>
    </dgm:pt>
    <dgm:pt modelId="{2502DAA6-D139-46FA-B608-640EDEE5A7A1}" type="sibTrans" cxnId="{9A25832B-3952-4965-A4C1-E2C20BD1EF26}">
      <dgm:prSet/>
      <dgm:spPr/>
      <dgm:t>
        <a:bodyPr/>
        <a:lstStyle/>
        <a:p>
          <a:endParaRPr lang="hr-HR"/>
        </a:p>
      </dgm:t>
    </dgm:pt>
    <dgm:pt modelId="{9E588DD9-70A7-490E-AEDE-7A19656EE78D}">
      <dgm:prSet custT="1"/>
      <dgm:spPr>
        <a:solidFill>
          <a:schemeClr val="bg1">
            <a:lumMod val="95000"/>
            <a:alpha val="90000"/>
          </a:schemeClr>
        </a:solidFill>
      </dgm:spPr>
      <dgm:t>
        <a:bodyPr/>
        <a:lstStyle/>
        <a:p>
          <a:r>
            <a:rPr lang="hr-HR" sz="1800" dirty="0" smtClean="0"/>
            <a:t>Popustljivi pacijenti (slože se s njom, ali je ne uspijevaju ispuniti) – </a:t>
          </a:r>
          <a:r>
            <a:rPr lang="hr-HR" sz="1800" i="1" dirty="0" smtClean="0"/>
            <a:t>Koliko je vjerojatno da ćete to napraviti?,  Mislite li da vam ovo može pomoći?,  Kako bismo to mogli osmisliti da bude vjerojatnije da ćete to napraviti?, Što biste vi voljeli raditi glede ovog problema?</a:t>
          </a:r>
          <a:endParaRPr lang="hr-HR" sz="1800" i="1" dirty="0" smtClean="0"/>
        </a:p>
      </dgm:t>
    </dgm:pt>
    <dgm:pt modelId="{3CFA0636-9B80-439D-83A3-675A8B4774B9}" type="parTrans" cxnId="{4D904572-A421-4A58-83AE-A2F9B590EE54}">
      <dgm:prSet/>
      <dgm:spPr/>
      <dgm:t>
        <a:bodyPr/>
        <a:lstStyle/>
        <a:p>
          <a:endParaRPr lang="hr-HR"/>
        </a:p>
      </dgm:t>
    </dgm:pt>
    <dgm:pt modelId="{CEDEDA60-ABCB-4970-99F2-23C7B6E4105C}" type="sibTrans" cxnId="{4D904572-A421-4A58-83AE-A2F9B590EE54}">
      <dgm:prSet/>
      <dgm:spPr/>
      <dgm:t>
        <a:bodyPr/>
        <a:lstStyle/>
        <a:p>
          <a:endParaRPr lang="hr-HR"/>
        </a:p>
      </dgm:t>
    </dgm:pt>
    <dgm:pt modelId="{2E24CEAE-8864-42FE-BBAB-D68EBAD247F6}" type="pres">
      <dgm:prSet presAssocID="{946A7421-EEC5-42FA-9B07-14715795C349}" presName="Name0" presStyleCnt="0">
        <dgm:presLayoutVars>
          <dgm:dir/>
          <dgm:animLvl val="lvl"/>
          <dgm:resizeHandles/>
        </dgm:presLayoutVars>
      </dgm:prSet>
      <dgm:spPr/>
    </dgm:pt>
    <dgm:pt modelId="{F13D404C-68B6-4523-A059-B5AF77677EEA}" type="pres">
      <dgm:prSet presAssocID="{404BBC04-1D83-41A4-AE20-12846F01F77A}" presName="linNode" presStyleCnt="0"/>
      <dgm:spPr/>
    </dgm:pt>
    <dgm:pt modelId="{1BDA6C03-8980-4014-96E6-1A653CD3A092}" type="pres">
      <dgm:prSet presAssocID="{404BBC04-1D83-41A4-AE20-12846F01F77A}" presName="parentShp" presStyleLbl="node1" presStyleIdx="0" presStyleCnt="3" custScaleX="68067">
        <dgm:presLayoutVars>
          <dgm:bulletEnabled val="1"/>
        </dgm:presLayoutVars>
      </dgm:prSet>
      <dgm:spPr/>
    </dgm:pt>
    <dgm:pt modelId="{6F20109D-FB06-4C78-A869-17FE99EABDCD}" type="pres">
      <dgm:prSet presAssocID="{404BBC04-1D83-41A4-AE20-12846F01F77A}" presName="childShp" presStyleLbl="bgAccFollowNode1" presStyleIdx="0" presStyleCnt="3" custScaleX="118488" custScaleY="112343" custLinFactNeighborY="-5443">
        <dgm:presLayoutVars>
          <dgm:bulletEnabled val="1"/>
        </dgm:presLayoutVars>
      </dgm:prSet>
      <dgm:spPr/>
      <dgm:t>
        <a:bodyPr/>
        <a:lstStyle/>
        <a:p>
          <a:endParaRPr lang="hr-HR"/>
        </a:p>
      </dgm:t>
    </dgm:pt>
    <dgm:pt modelId="{72EC2A2C-00E5-4B6B-AAF6-6DC23D0A05A3}" type="pres">
      <dgm:prSet presAssocID="{9CFE4A5E-4991-4F7E-85BD-2A9F4521D70D}" presName="spacing" presStyleCnt="0"/>
      <dgm:spPr/>
    </dgm:pt>
    <dgm:pt modelId="{FF31621A-F9AA-4479-A59E-FE7278A1C6FD}" type="pres">
      <dgm:prSet presAssocID="{EEE7AF93-A00F-4FA0-BA10-8EA54357BE5E}" presName="linNode" presStyleCnt="0"/>
      <dgm:spPr/>
    </dgm:pt>
    <dgm:pt modelId="{55760397-E208-4FA4-9303-BB86219F132E}" type="pres">
      <dgm:prSet presAssocID="{EEE7AF93-A00F-4FA0-BA10-8EA54357BE5E}" presName="parentShp" presStyleLbl="node1" presStyleIdx="1" presStyleCnt="3" custScaleX="63866" custLinFactNeighborY="-10101">
        <dgm:presLayoutVars>
          <dgm:bulletEnabled val="1"/>
        </dgm:presLayoutVars>
      </dgm:prSet>
      <dgm:spPr/>
      <dgm:t>
        <a:bodyPr/>
        <a:lstStyle/>
        <a:p>
          <a:endParaRPr lang="hr-HR"/>
        </a:p>
      </dgm:t>
    </dgm:pt>
    <dgm:pt modelId="{1F68EFB8-4429-4FF6-A7E8-ABECA09017D3}" type="pres">
      <dgm:prSet presAssocID="{EEE7AF93-A00F-4FA0-BA10-8EA54357BE5E}" presName="childShp" presStyleLbl="bgAccFollowNode1" presStyleIdx="1" presStyleCnt="3" custScaleX="121288" custScaleY="128310" custLinFactNeighborX="2223" custLinFactNeighborY="-11268">
        <dgm:presLayoutVars>
          <dgm:bulletEnabled val="1"/>
        </dgm:presLayoutVars>
      </dgm:prSet>
      <dgm:spPr/>
      <dgm:t>
        <a:bodyPr/>
        <a:lstStyle/>
        <a:p>
          <a:endParaRPr lang="hr-HR"/>
        </a:p>
      </dgm:t>
    </dgm:pt>
    <dgm:pt modelId="{78782E52-1325-4D5D-94CA-5D029A22DA29}" type="pres">
      <dgm:prSet presAssocID="{DF5197A8-CE25-4CC6-81A8-DE5BFF64ACF8}" presName="spacing" presStyleCnt="0"/>
      <dgm:spPr/>
    </dgm:pt>
    <dgm:pt modelId="{C09A98C2-6B70-4252-BEED-488EF92DA377}" type="pres">
      <dgm:prSet presAssocID="{2DC6AA40-7311-4BFD-BA73-4AA541356E93}" presName="linNode" presStyleCnt="0"/>
      <dgm:spPr/>
    </dgm:pt>
    <dgm:pt modelId="{286E782B-B41F-4C70-A45F-26A742ED3327}" type="pres">
      <dgm:prSet presAssocID="{2DC6AA40-7311-4BFD-BA73-4AA541356E93}" presName="parentShp" presStyleLbl="node1" presStyleIdx="2" presStyleCnt="3" custScaleX="63866" custLinFactNeighborX="-80" custLinFactNeighborY="-26198">
        <dgm:presLayoutVars>
          <dgm:bulletEnabled val="1"/>
        </dgm:presLayoutVars>
      </dgm:prSet>
      <dgm:spPr/>
      <dgm:t>
        <a:bodyPr/>
        <a:lstStyle/>
        <a:p>
          <a:endParaRPr lang="hr-HR"/>
        </a:p>
      </dgm:t>
    </dgm:pt>
    <dgm:pt modelId="{5DDFB36C-89C7-4560-B44A-F319736EB930}" type="pres">
      <dgm:prSet presAssocID="{2DC6AA40-7311-4BFD-BA73-4AA541356E93}" presName="childShp" presStyleLbl="bgAccFollowNode1" presStyleIdx="2" presStyleCnt="3" custScaleX="121288" custScaleY="141534" custLinFactNeighborX="2223" custLinFactNeighborY="-27921">
        <dgm:presLayoutVars>
          <dgm:bulletEnabled val="1"/>
        </dgm:presLayoutVars>
      </dgm:prSet>
      <dgm:spPr/>
      <dgm:t>
        <a:bodyPr/>
        <a:lstStyle/>
        <a:p>
          <a:endParaRPr lang="hr-HR"/>
        </a:p>
      </dgm:t>
    </dgm:pt>
  </dgm:ptLst>
  <dgm:cxnLst>
    <dgm:cxn modelId="{7E61C650-A58F-4F96-BC33-2AD57F226B4E}" srcId="{946A7421-EEC5-42FA-9B07-14715795C349}" destId="{404BBC04-1D83-41A4-AE20-12846F01F77A}" srcOrd="0" destOrd="0" parTransId="{2CAAE234-9CFF-4FD3-9954-D770A7EB62FA}" sibTransId="{9CFE4A5E-4991-4F7E-85BD-2A9F4521D70D}"/>
    <dgm:cxn modelId="{3050FDB6-A1AE-4989-BBA4-64EE6B0B7330}" srcId="{EEE7AF93-A00F-4FA0-BA10-8EA54357BE5E}" destId="{3CD6143C-1D8F-4C27-97DC-56E277E035AF}" srcOrd="2" destOrd="0" parTransId="{698A4F4B-3F55-4E26-B0D9-450E7DD73514}" sibTransId="{F187BAC4-C739-4DAD-AE22-0BE3B6A7957F}"/>
    <dgm:cxn modelId="{FD09ACDE-2594-44D7-8AD3-79AFE269DF03}" type="presOf" srcId="{E6FDA889-1A08-49DA-B939-88A10DDD5AC7}" destId="{6F20109D-FB06-4C78-A869-17FE99EABDCD}" srcOrd="0" destOrd="0" presId="urn:microsoft.com/office/officeart/2005/8/layout/vList6"/>
    <dgm:cxn modelId="{FF73264A-4344-4C83-A521-8DD7342D05B1}" srcId="{EEE7AF93-A00F-4FA0-BA10-8EA54357BE5E}" destId="{1BAE3501-DEC4-4928-A86E-D688B3F593CB}" srcOrd="1" destOrd="0" parTransId="{0BF34623-11B9-48D6-9C3F-AFA3E76C17A2}" sibTransId="{1774E360-81D8-4082-BEDA-930366565979}"/>
    <dgm:cxn modelId="{4FB0173B-4287-43CC-8D16-49E9776D0320}" type="presOf" srcId="{946A7421-EEC5-42FA-9B07-14715795C349}" destId="{2E24CEAE-8864-42FE-BBAB-D68EBAD247F6}" srcOrd="0" destOrd="0" presId="urn:microsoft.com/office/officeart/2005/8/layout/vList6"/>
    <dgm:cxn modelId="{5C9F5F5E-AA3E-4C73-B84A-A861DC267D38}" type="presOf" srcId="{0E618CA2-0F62-4DEA-8C52-1B6779A9E813}" destId="{6F20109D-FB06-4C78-A869-17FE99EABDCD}" srcOrd="0" destOrd="1" presId="urn:microsoft.com/office/officeart/2005/8/layout/vList6"/>
    <dgm:cxn modelId="{43FB6894-FA62-462E-862D-368DDC65C931}" type="presOf" srcId="{E67B5838-D215-4691-8195-52B83612D814}" destId="{6F20109D-FB06-4C78-A869-17FE99EABDCD}" srcOrd="0" destOrd="2" presId="urn:microsoft.com/office/officeart/2005/8/layout/vList6"/>
    <dgm:cxn modelId="{B5730BBA-5B5B-429E-937B-D7D71913156B}" srcId="{404BBC04-1D83-41A4-AE20-12846F01F77A}" destId="{E6FDA889-1A08-49DA-B939-88A10DDD5AC7}" srcOrd="0" destOrd="0" parTransId="{DE7B845B-8E4B-48C3-9D3D-43915AF9DACA}" sibTransId="{93676994-DF9E-473D-9AE4-5CC42FC4B3F1}"/>
    <dgm:cxn modelId="{9A25832B-3952-4965-A4C1-E2C20BD1EF26}" srcId="{2DC6AA40-7311-4BFD-BA73-4AA541356E93}" destId="{AB8FFECB-0773-4D4A-A568-6E095F7D053B}" srcOrd="0" destOrd="0" parTransId="{F0F413C5-4CC5-44E1-9E7C-0AD74F0AB05B}" sibTransId="{2502DAA6-D139-46FA-B608-640EDEE5A7A1}"/>
    <dgm:cxn modelId="{B00A6DC1-C140-461C-AC3C-86446E271256}" type="presOf" srcId="{30F7BE46-F0F4-4104-A499-DC53CA000C5F}" destId="{1F68EFB8-4429-4FF6-A7E8-ABECA09017D3}" srcOrd="0" destOrd="0" presId="urn:microsoft.com/office/officeart/2005/8/layout/vList6"/>
    <dgm:cxn modelId="{25AF2E29-F3C0-4473-B746-30EE238EAF5E}" type="presOf" srcId="{3CD6143C-1D8F-4C27-97DC-56E277E035AF}" destId="{1F68EFB8-4429-4FF6-A7E8-ABECA09017D3}" srcOrd="0" destOrd="2" presId="urn:microsoft.com/office/officeart/2005/8/layout/vList6"/>
    <dgm:cxn modelId="{CD24E789-0E29-4DD0-9ED7-2E2BDDCA04E4}" type="presOf" srcId="{9E588DD9-70A7-490E-AEDE-7A19656EE78D}" destId="{5DDFB36C-89C7-4560-B44A-F319736EB930}" srcOrd="0" destOrd="1" presId="urn:microsoft.com/office/officeart/2005/8/layout/vList6"/>
    <dgm:cxn modelId="{1E08E46D-89DD-4BA9-9FEA-AC9C078B3E4B}" type="presOf" srcId="{404BBC04-1D83-41A4-AE20-12846F01F77A}" destId="{1BDA6C03-8980-4014-96E6-1A653CD3A092}" srcOrd="0" destOrd="0" presId="urn:microsoft.com/office/officeart/2005/8/layout/vList6"/>
    <dgm:cxn modelId="{D1B3F238-844D-49A3-801B-B692A16D6BCA}" type="presOf" srcId="{AB8FFECB-0773-4D4A-A568-6E095F7D053B}" destId="{5DDFB36C-89C7-4560-B44A-F319736EB930}" srcOrd="0" destOrd="0" presId="urn:microsoft.com/office/officeart/2005/8/layout/vList6"/>
    <dgm:cxn modelId="{1C7B1752-6CD6-447A-90ED-E9158A2AFEBA}" srcId="{EEE7AF93-A00F-4FA0-BA10-8EA54357BE5E}" destId="{30F7BE46-F0F4-4104-A499-DC53CA000C5F}" srcOrd="0" destOrd="0" parTransId="{A789A16A-E361-4E1D-9B3E-D6A0A83DD784}" sibTransId="{B15975A6-26D6-4A9C-A438-7E9D8CF18CA9}"/>
    <dgm:cxn modelId="{182727BD-4013-4393-9BD0-561580C7D415}" srcId="{946A7421-EEC5-42FA-9B07-14715795C349}" destId="{EEE7AF93-A00F-4FA0-BA10-8EA54357BE5E}" srcOrd="1" destOrd="0" parTransId="{01E77F81-FE76-475F-A441-69DB4874F6BC}" sibTransId="{DF5197A8-CE25-4CC6-81A8-DE5BFF64ACF8}"/>
    <dgm:cxn modelId="{0225A539-4780-4573-9899-F4A3E67C9D62}" type="presOf" srcId="{EEE7AF93-A00F-4FA0-BA10-8EA54357BE5E}" destId="{55760397-E208-4FA4-9303-BB86219F132E}" srcOrd="0" destOrd="0" presId="urn:microsoft.com/office/officeart/2005/8/layout/vList6"/>
    <dgm:cxn modelId="{36498FC2-CB35-4EC8-B926-CEA0C11A5E74}" type="presOf" srcId="{1BAE3501-DEC4-4928-A86E-D688B3F593CB}" destId="{1F68EFB8-4429-4FF6-A7E8-ABECA09017D3}" srcOrd="0" destOrd="1" presId="urn:microsoft.com/office/officeart/2005/8/layout/vList6"/>
    <dgm:cxn modelId="{1453B1DC-BA45-4264-A216-67E5471FD385}" srcId="{404BBC04-1D83-41A4-AE20-12846F01F77A}" destId="{E67B5838-D215-4691-8195-52B83612D814}" srcOrd="2" destOrd="0" parTransId="{7E6B6F48-3D3F-490D-BD8F-429A9CEE9F7C}" sibTransId="{74CA4504-48F4-4EF2-A690-61CA75F5575C}"/>
    <dgm:cxn modelId="{494BE9BA-114F-47A8-922D-5B02A5F20EAC}" type="presOf" srcId="{2DC6AA40-7311-4BFD-BA73-4AA541356E93}" destId="{286E782B-B41F-4C70-A45F-26A742ED3327}" srcOrd="0" destOrd="0" presId="urn:microsoft.com/office/officeart/2005/8/layout/vList6"/>
    <dgm:cxn modelId="{59D05719-15CE-4B4B-863D-2E33C688AD5C}" srcId="{404BBC04-1D83-41A4-AE20-12846F01F77A}" destId="{0E618CA2-0F62-4DEA-8C52-1B6779A9E813}" srcOrd="1" destOrd="0" parTransId="{CF77117A-5275-4200-A32F-F2C03F051C3A}" sibTransId="{2482A0B8-DEC9-4D58-8C93-7C9642E69623}"/>
    <dgm:cxn modelId="{4D904572-A421-4A58-83AE-A2F9B590EE54}" srcId="{2DC6AA40-7311-4BFD-BA73-4AA541356E93}" destId="{9E588DD9-70A7-490E-AEDE-7A19656EE78D}" srcOrd="1" destOrd="0" parTransId="{3CFA0636-9B80-439D-83A3-675A8B4774B9}" sibTransId="{CEDEDA60-ABCB-4970-99F2-23C7B6E4105C}"/>
    <dgm:cxn modelId="{6456395B-486F-4002-9E28-4F1CD8D3EDE4}" srcId="{946A7421-EEC5-42FA-9B07-14715795C349}" destId="{2DC6AA40-7311-4BFD-BA73-4AA541356E93}" srcOrd="2" destOrd="0" parTransId="{44A1339C-0517-4453-875E-C4576964D353}" sibTransId="{81018234-25A6-4A5C-89E2-1906DB48809E}"/>
    <dgm:cxn modelId="{42542CF3-DF6B-4862-AA12-A90AC5C4F1F8}" type="presParOf" srcId="{2E24CEAE-8864-42FE-BBAB-D68EBAD247F6}" destId="{F13D404C-68B6-4523-A059-B5AF77677EEA}" srcOrd="0" destOrd="0" presId="urn:microsoft.com/office/officeart/2005/8/layout/vList6"/>
    <dgm:cxn modelId="{6AC1DA86-0915-43A9-B042-8C79B0C2C348}" type="presParOf" srcId="{F13D404C-68B6-4523-A059-B5AF77677EEA}" destId="{1BDA6C03-8980-4014-96E6-1A653CD3A092}" srcOrd="0" destOrd="0" presId="urn:microsoft.com/office/officeart/2005/8/layout/vList6"/>
    <dgm:cxn modelId="{7507EEA6-7F4C-4357-8694-505AE2053089}" type="presParOf" srcId="{F13D404C-68B6-4523-A059-B5AF77677EEA}" destId="{6F20109D-FB06-4C78-A869-17FE99EABDCD}" srcOrd="1" destOrd="0" presId="urn:microsoft.com/office/officeart/2005/8/layout/vList6"/>
    <dgm:cxn modelId="{6058E806-D04D-4AF0-8D70-32C539685B8B}" type="presParOf" srcId="{2E24CEAE-8864-42FE-BBAB-D68EBAD247F6}" destId="{72EC2A2C-00E5-4B6B-AAF6-6DC23D0A05A3}" srcOrd="1" destOrd="0" presId="urn:microsoft.com/office/officeart/2005/8/layout/vList6"/>
    <dgm:cxn modelId="{37467D16-6435-4D27-9172-28B85E559A1E}" type="presParOf" srcId="{2E24CEAE-8864-42FE-BBAB-D68EBAD247F6}" destId="{FF31621A-F9AA-4479-A59E-FE7278A1C6FD}" srcOrd="2" destOrd="0" presId="urn:microsoft.com/office/officeart/2005/8/layout/vList6"/>
    <dgm:cxn modelId="{24C4AD4B-2D5E-48C4-9DD3-89583CF972C6}" type="presParOf" srcId="{FF31621A-F9AA-4479-A59E-FE7278A1C6FD}" destId="{55760397-E208-4FA4-9303-BB86219F132E}" srcOrd="0" destOrd="0" presId="urn:microsoft.com/office/officeart/2005/8/layout/vList6"/>
    <dgm:cxn modelId="{5479F636-7606-46B2-98F5-A9F0098C05FF}" type="presParOf" srcId="{FF31621A-F9AA-4479-A59E-FE7278A1C6FD}" destId="{1F68EFB8-4429-4FF6-A7E8-ABECA09017D3}" srcOrd="1" destOrd="0" presId="urn:microsoft.com/office/officeart/2005/8/layout/vList6"/>
    <dgm:cxn modelId="{21CF30C5-C276-48A4-AAEA-37276F447055}" type="presParOf" srcId="{2E24CEAE-8864-42FE-BBAB-D68EBAD247F6}" destId="{78782E52-1325-4D5D-94CA-5D029A22DA29}" srcOrd="3" destOrd="0" presId="urn:microsoft.com/office/officeart/2005/8/layout/vList6"/>
    <dgm:cxn modelId="{0930B68C-F652-41C5-8973-D8402B7F2A1A}" type="presParOf" srcId="{2E24CEAE-8864-42FE-BBAB-D68EBAD247F6}" destId="{C09A98C2-6B70-4252-BEED-488EF92DA377}" srcOrd="4" destOrd="0" presId="urn:microsoft.com/office/officeart/2005/8/layout/vList6"/>
    <dgm:cxn modelId="{005A83D4-58E9-413F-8EB9-E57D2453F20D}" type="presParOf" srcId="{C09A98C2-6B70-4252-BEED-488EF92DA377}" destId="{286E782B-B41F-4C70-A45F-26A742ED3327}" srcOrd="0" destOrd="0" presId="urn:microsoft.com/office/officeart/2005/8/layout/vList6"/>
    <dgm:cxn modelId="{8086B1A0-554B-4D4F-B2AD-CFADE80A94E5}" type="presParOf" srcId="{C09A98C2-6B70-4252-BEED-488EF92DA377}" destId="{5DDFB36C-89C7-4560-B44A-F319736EB930}"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46A7421-EEC5-42FA-9B07-14715795C349}"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hr-HR"/>
        </a:p>
      </dgm:t>
    </dgm:pt>
    <dgm:pt modelId="{404BBC04-1D83-41A4-AE20-12846F01F77A}">
      <dgm:prSet phldrT="[Text]" custT="1"/>
      <dgm:spPr>
        <a:solidFill>
          <a:schemeClr val="accent1">
            <a:lumMod val="20000"/>
            <a:lumOff val="80000"/>
          </a:schemeClr>
        </a:solidFill>
      </dgm:spPr>
      <dgm:t>
        <a:bodyPr/>
        <a:lstStyle/>
        <a:p>
          <a:r>
            <a:rPr lang="hr-HR" sz="1800" dirty="0" smtClean="0">
              <a:solidFill>
                <a:schemeClr val="tx1"/>
              </a:solidFill>
            </a:rPr>
            <a:t>Zadavanje DZ “bez gubitka”</a:t>
          </a:r>
          <a:endParaRPr lang="hr-HR" sz="1800" dirty="0">
            <a:solidFill>
              <a:schemeClr val="tx1"/>
            </a:solidFill>
          </a:endParaRPr>
        </a:p>
      </dgm:t>
    </dgm:pt>
    <dgm:pt modelId="{2CAAE234-9CFF-4FD3-9954-D770A7EB62FA}" type="parTrans" cxnId="{7E61C650-A58F-4F96-BC33-2AD57F226B4E}">
      <dgm:prSet/>
      <dgm:spPr/>
      <dgm:t>
        <a:bodyPr/>
        <a:lstStyle/>
        <a:p>
          <a:endParaRPr lang="hr-HR"/>
        </a:p>
      </dgm:t>
    </dgm:pt>
    <dgm:pt modelId="{9CFE4A5E-4991-4F7E-85BD-2A9F4521D70D}" type="sibTrans" cxnId="{7E61C650-A58F-4F96-BC33-2AD57F226B4E}">
      <dgm:prSet/>
      <dgm:spPr/>
      <dgm:t>
        <a:bodyPr/>
        <a:lstStyle/>
        <a:p>
          <a:endParaRPr lang="hr-HR"/>
        </a:p>
      </dgm:t>
    </dgm:pt>
    <dgm:pt modelId="{E6FDA889-1A08-49DA-B939-88A10DDD5AC7}">
      <dgm:prSet phldrT="[Text]" custT="1"/>
      <dgm:spPr>
        <a:solidFill>
          <a:schemeClr val="bg1">
            <a:lumMod val="95000"/>
            <a:alpha val="90000"/>
          </a:schemeClr>
        </a:solidFill>
      </dgm:spPr>
      <dgm:t>
        <a:bodyPr/>
        <a:lstStyle/>
        <a:p>
          <a:r>
            <a:rPr lang="hr-HR" sz="1800" dirty="0" smtClean="0"/>
            <a:t>Istaknuti važnost informacije i kada ne uspiju napraviti DZ.  </a:t>
          </a:r>
          <a:endParaRPr lang="hr-HR" sz="1800" i="1" dirty="0"/>
        </a:p>
      </dgm:t>
    </dgm:pt>
    <dgm:pt modelId="{DE7B845B-8E4B-48C3-9D3D-43915AF9DACA}" type="parTrans" cxnId="{B5730BBA-5B5B-429E-937B-D7D71913156B}">
      <dgm:prSet/>
      <dgm:spPr/>
      <dgm:t>
        <a:bodyPr/>
        <a:lstStyle/>
        <a:p>
          <a:endParaRPr lang="hr-HR"/>
        </a:p>
      </dgm:t>
    </dgm:pt>
    <dgm:pt modelId="{93676994-DF9E-473D-9AE4-5CC42FC4B3F1}" type="sibTrans" cxnId="{B5730BBA-5B5B-429E-937B-D7D71913156B}">
      <dgm:prSet/>
      <dgm:spPr/>
      <dgm:t>
        <a:bodyPr/>
        <a:lstStyle/>
        <a:p>
          <a:endParaRPr lang="hr-HR"/>
        </a:p>
      </dgm:t>
    </dgm:pt>
    <dgm:pt modelId="{EEE7AF93-A00F-4FA0-BA10-8EA54357BE5E}">
      <dgm:prSet phldrT="[Text]" custT="1"/>
      <dgm:spPr>
        <a:solidFill>
          <a:schemeClr val="accent1">
            <a:lumMod val="20000"/>
            <a:lumOff val="80000"/>
          </a:schemeClr>
        </a:solidFill>
      </dgm:spPr>
      <dgm:t>
        <a:bodyPr/>
        <a:lstStyle/>
        <a:p>
          <a:r>
            <a:rPr lang="hr-HR" sz="1800" dirty="0" smtClean="0">
              <a:solidFill>
                <a:schemeClr val="tx1"/>
              </a:solidFill>
            </a:rPr>
            <a:t>Započinjanje DZ na seansi</a:t>
          </a:r>
          <a:endParaRPr lang="hr-HR" sz="1800" dirty="0">
            <a:solidFill>
              <a:schemeClr val="tx1"/>
            </a:solidFill>
          </a:endParaRPr>
        </a:p>
      </dgm:t>
    </dgm:pt>
    <dgm:pt modelId="{01E77F81-FE76-475F-A441-69DB4874F6BC}" type="parTrans" cxnId="{182727BD-4013-4393-9BD0-561580C7D415}">
      <dgm:prSet/>
      <dgm:spPr/>
      <dgm:t>
        <a:bodyPr/>
        <a:lstStyle/>
        <a:p>
          <a:endParaRPr lang="hr-HR"/>
        </a:p>
      </dgm:t>
    </dgm:pt>
    <dgm:pt modelId="{DF5197A8-CE25-4CC6-81A8-DE5BFF64ACF8}" type="sibTrans" cxnId="{182727BD-4013-4393-9BD0-561580C7D415}">
      <dgm:prSet/>
      <dgm:spPr/>
      <dgm:t>
        <a:bodyPr/>
        <a:lstStyle/>
        <a:p>
          <a:endParaRPr lang="hr-HR"/>
        </a:p>
      </dgm:t>
    </dgm:pt>
    <dgm:pt modelId="{30F7BE46-F0F4-4104-A499-DC53CA000C5F}">
      <dgm:prSet phldrT="[Text]" custT="1"/>
      <dgm:spPr>
        <a:solidFill>
          <a:schemeClr val="bg1">
            <a:lumMod val="95000"/>
            <a:alpha val="90000"/>
          </a:schemeClr>
        </a:solidFill>
      </dgm:spPr>
      <dgm:t>
        <a:bodyPr/>
        <a:lstStyle/>
        <a:p>
          <a:r>
            <a:rPr lang="hr-HR" sz="1800" dirty="0" smtClean="0"/>
            <a:t>Provjera prikladnosti DZ za pacijenta</a:t>
          </a:r>
          <a:endParaRPr lang="hr-HR" sz="1800" dirty="0"/>
        </a:p>
      </dgm:t>
    </dgm:pt>
    <dgm:pt modelId="{A789A16A-E361-4E1D-9B3E-D6A0A83DD784}" type="parTrans" cxnId="{1C7B1752-6CD6-447A-90ED-E9158A2AFEBA}">
      <dgm:prSet/>
      <dgm:spPr/>
      <dgm:t>
        <a:bodyPr/>
        <a:lstStyle/>
        <a:p>
          <a:endParaRPr lang="hr-HR"/>
        </a:p>
      </dgm:t>
    </dgm:pt>
    <dgm:pt modelId="{B15975A6-26D6-4A9C-A438-7E9D8CF18CA9}" type="sibTrans" cxnId="{1C7B1752-6CD6-447A-90ED-E9158A2AFEBA}">
      <dgm:prSet/>
      <dgm:spPr/>
      <dgm:t>
        <a:bodyPr/>
        <a:lstStyle/>
        <a:p>
          <a:endParaRPr lang="hr-HR"/>
        </a:p>
      </dgm:t>
    </dgm:pt>
    <dgm:pt modelId="{2DC6AA40-7311-4BFD-BA73-4AA541356E93}">
      <dgm:prSet custT="1"/>
      <dgm:spPr>
        <a:solidFill>
          <a:schemeClr val="accent1">
            <a:lumMod val="20000"/>
            <a:lumOff val="80000"/>
          </a:schemeClr>
        </a:solidFill>
      </dgm:spPr>
      <dgm:t>
        <a:bodyPr/>
        <a:lstStyle/>
        <a:p>
          <a:r>
            <a:rPr lang="hr-HR" sz="1800" dirty="0" smtClean="0">
              <a:solidFill>
                <a:schemeClr val="tx1"/>
              </a:solidFill>
            </a:rPr>
            <a:t>Zapamćivanje izvršavanja DZ</a:t>
          </a:r>
          <a:endParaRPr lang="hr-HR" sz="1800" dirty="0" smtClean="0">
            <a:solidFill>
              <a:schemeClr val="tx1"/>
            </a:solidFill>
          </a:endParaRPr>
        </a:p>
      </dgm:t>
    </dgm:pt>
    <dgm:pt modelId="{44A1339C-0517-4453-875E-C4576964D353}" type="parTrans" cxnId="{6456395B-486F-4002-9E28-4F1CD8D3EDE4}">
      <dgm:prSet/>
      <dgm:spPr/>
      <dgm:t>
        <a:bodyPr/>
        <a:lstStyle/>
        <a:p>
          <a:endParaRPr lang="hr-HR"/>
        </a:p>
      </dgm:t>
    </dgm:pt>
    <dgm:pt modelId="{81018234-25A6-4A5C-89E2-1906DB48809E}" type="sibTrans" cxnId="{6456395B-486F-4002-9E28-4F1CD8D3EDE4}">
      <dgm:prSet/>
      <dgm:spPr/>
      <dgm:t>
        <a:bodyPr/>
        <a:lstStyle/>
        <a:p>
          <a:endParaRPr lang="hr-HR"/>
        </a:p>
      </dgm:t>
    </dgm:pt>
    <dgm:pt modelId="{AB8FFECB-0773-4D4A-A568-6E095F7D053B}">
      <dgm:prSet custT="1"/>
      <dgm:spPr>
        <a:solidFill>
          <a:schemeClr val="bg1">
            <a:lumMod val="95000"/>
            <a:alpha val="90000"/>
          </a:schemeClr>
        </a:solidFill>
      </dgm:spPr>
      <dgm:t>
        <a:bodyPr/>
        <a:lstStyle/>
        <a:p>
          <a:r>
            <a:rPr lang="hr-HR" sz="1800" dirty="0" smtClean="0"/>
            <a:t>Združivanje DZ s nekom drugom aktivnosti (</a:t>
          </a:r>
          <a:r>
            <a:rPr lang="hr-HR" sz="1800" dirty="0" err="1" smtClean="0"/>
            <a:t>npr</a:t>
          </a:r>
          <a:r>
            <a:rPr lang="hr-HR" sz="1800" dirty="0" smtClean="0"/>
            <a:t>. pogledati tablicu svaki put za vrijeme ručka ili prije spavanja) </a:t>
          </a:r>
          <a:endParaRPr lang="hr-HR" sz="1800" dirty="0"/>
        </a:p>
      </dgm:t>
    </dgm:pt>
    <dgm:pt modelId="{F0F413C5-4CC5-44E1-9E7C-0AD74F0AB05B}" type="parTrans" cxnId="{9A25832B-3952-4965-A4C1-E2C20BD1EF26}">
      <dgm:prSet/>
      <dgm:spPr/>
      <dgm:t>
        <a:bodyPr/>
        <a:lstStyle/>
        <a:p>
          <a:endParaRPr lang="hr-HR"/>
        </a:p>
      </dgm:t>
    </dgm:pt>
    <dgm:pt modelId="{2502DAA6-D139-46FA-B608-640EDEE5A7A1}" type="sibTrans" cxnId="{9A25832B-3952-4965-A4C1-E2C20BD1EF26}">
      <dgm:prSet/>
      <dgm:spPr/>
      <dgm:t>
        <a:bodyPr/>
        <a:lstStyle/>
        <a:p>
          <a:endParaRPr lang="hr-HR"/>
        </a:p>
      </dgm:t>
    </dgm:pt>
    <dgm:pt modelId="{022285BB-C4AB-40C8-8A4E-02FF82530F27}">
      <dgm:prSet custT="1"/>
      <dgm:spPr>
        <a:solidFill>
          <a:schemeClr val="bg1">
            <a:lumMod val="95000"/>
            <a:alpha val="90000"/>
          </a:schemeClr>
        </a:solidFill>
      </dgm:spPr>
      <dgm:t>
        <a:bodyPr/>
        <a:lstStyle/>
        <a:p>
          <a:r>
            <a:rPr lang="hr-HR" sz="1800" dirty="0" smtClean="0"/>
            <a:t>Ukoliko ne uspiju napraviti pomaka u DZ ni u nekoliko tjedana ili je rade neposredno prije seanse – važno otkriti psihološke i/ili praktične prepreke i naglasiti važnost DZ</a:t>
          </a:r>
          <a:endParaRPr lang="hr-HR" sz="1800" dirty="0" smtClean="0"/>
        </a:p>
      </dgm:t>
    </dgm:pt>
    <dgm:pt modelId="{5F2D9080-9182-4BB1-838E-AB8984C8E1CF}" type="parTrans" cxnId="{3FCEC357-CB21-4A97-9116-D3E51CC13186}">
      <dgm:prSet/>
      <dgm:spPr/>
      <dgm:t>
        <a:bodyPr/>
        <a:lstStyle/>
        <a:p>
          <a:endParaRPr lang="hr-HR"/>
        </a:p>
      </dgm:t>
    </dgm:pt>
    <dgm:pt modelId="{320F170B-0393-4DF4-A2C4-4138C08BBA99}" type="sibTrans" cxnId="{3FCEC357-CB21-4A97-9116-D3E51CC13186}">
      <dgm:prSet/>
      <dgm:spPr/>
      <dgm:t>
        <a:bodyPr/>
        <a:lstStyle/>
        <a:p>
          <a:endParaRPr lang="hr-HR"/>
        </a:p>
      </dgm:t>
    </dgm:pt>
    <dgm:pt modelId="{C487BD0F-1023-45AB-92E0-358D61644565}">
      <dgm:prSet custT="1"/>
      <dgm:spPr>
        <a:solidFill>
          <a:schemeClr val="bg1">
            <a:lumMod val="95000"/>
            <a:alpha val="90000"/>
          </a:schemeClr>
        </a:solidFill>
      </dgm:spPr>
      <dgm:t>
        <a:bodyPr/>
        <a:lstStyle/>
        <a:p>
          <a:r>
            <a:rPr lang="hr-HR" sz="1800" smtClean="0"/>
            <a:t>Olakšava pacijentu jer je lakše nastaviti DZ nego je započeti</a:t>
          </a:r>
          <a:endParaRPr lang="hr-HR" sz="1800" dirty="0" smtClean="0"/>
        </a:p>
      </dgm:t>
    </dgm:pt>
    <dgm:pt modelId="{D0B3E144-9EAA-4061-9552-E3096BFFF860}" type="parTrans" cxnId="{3CC8389B-3190-4299-8671-238F74CAD5E8}">
      <dgm:prSet/>
      <dgm:spPr/>
      <dgm:t>
        <a:bodyPr/>
        <a:lstStyle/>
        <a:p>
          <a:endParaRPr lang="hr-HR"/>
        </a:p>
      </dgm:t>
    </dgm:pt>
    <dgm:pt modelId="{9DB37FBE-50BD-46CF-9D43-6A7D25EF90B8}" type="sibTrans" cxnId="{3CC8389B-3190-4299-8671-238F74CAD5E8}">
      <dgm:prSet/>
      <dgm:spPr/>
      <dgm:t>
        <a:bodyPr/>
        <a:lstStyle/>
        <a:p>
          <a:endParaRPr lang="hr-HR"/>
        </a:p>
      </dgm:t>
    </dgm:pt>
    <dgm:pt modelId="{46D13785-2324-4903-A14D-9BDBB501611C}">
      <dgm:prSet custT="1"/>
      <dgm:spPr>
        <a:solidFill>
          <a:schemeClr val="bg1">
            <a:lumMod val="95000"/>
            <a:alpha val="90000"/>
          </a:schemeClr>
        </a:solidFill>
      </dgm:spPr>
      <dgm:t>
        <a:bodyPr/>
        <a:lstStyle/>
        <a:p>
          <a:r>
            <a:rPr lang="hr-HR" sz="1800" dirty="0" smtClean="0"/>
            <a:t>Izbjegava (najteži) period prije započinjanja – kada se treba motivirati za početak rada</a:t>
          </a:r>
          <a:endParaRPr lang="hr-HR" sz="1800" dirty="0" smtClean="0"/>
        </a:p>
      </dgm:t>
    </dgm:pt>
    <dgm:pt modelId="{7B0D7F4D-F9BF-47DD-8865-A65EE9C733D4}" type="parTrans" cxnId="{4433F884-B984-4554-9772-D68C05212B23}">
      <dgm:prSet/>
      <dgm:spPr/>
      <dgm:t>
        <a:bodyPr/>
        <a:lstStyle/>
        <a:p>
          <a:endParaRPr lang="hr-HR"/>
        </a:p>
      </dgm:t>
    </dgm:pt>
    <dgm:pt modelId="{2404CB92-2553-4C8C-92CB-45D950807A09}" type="sibTrans" cxnId="{4433F884-B984-4554-9772-D68C05212B23}">
      <dgm:prSet/>
      <dgm:spPr/>
      <dgm:t>
        <a:bodyPr/>
        <a:lstStyle/>
        <a:p>
          <a:endParaRPr lang="hr-HR"/>
        </a:p>
      </dgm:t>
    </dgm:pt>
    <dgm:pt modelId="{C6AE1F37-E044-409F-A20A-421DBB2802BA}">
      <dgm:prSet custT="1"/>
      <dgm:spPr>
        <a:solidFill>
          <a:schemeClr val="bg1">
            <a:lumMod val="95000"/>
            <a:alpha val="90000"/>
          </a:schemeClr>
        </a:solidFill>
      </dgm:spPr>
      <dgm:t>
        <a:bodyPr/>
        <a:lstStyle/>
        <a:p>
          <a:r>
            <a:rPr lang="hr-HR" sz="1800" smtClean="0"/>
            <a:t>Bilješke na vidljivo mjesto</a:t>
          </a:r>
          <a:endParaRPr lang="hr-HR" sz="1800" dirty="0" smtClean="0"/>
        </a:p>
      </dgm:t>
    </dgm:pt>
    <dgm:pt modelId="{913C9111-B91A-48D3-BBB2-02821921D533}" type="parTrans" cxnId="{4AEDBE47-8212-4528-808C-43A47F91AB99}">
      <dgm:prSet/>
      <dgm:spPr/>
      <dgm:t>
        <a:bodyPr/>
        <a:lstStyle/>
        <a:p>
          <a:endParaRPr lang="hr-HR"/>
        </a:p>
      </dgm:t>
    </dgm:pt>
    <dgm:pt modelId="{98A69738-939C-4EF6-AD7C-AF6EDAF409B4}" type="sibTrans" cxnId="{4AEDBE47-8212-4528-808C-43A47F91AB99}">
      <dgm:prSet/>
      <dgm:spPr/>
      <dgm:t>
        <a:bodyPr/>
        <a:lstStyle/>
        <a:p>
          <a:endParaRPr lang="hr-HR"/>
        </a:p>
      </dgm:t>
    </dgm:pt>
    <dgm:pt modelId="{FD8BEF30-9629-4FC6-87F8-6E971E922697}">
      <dgm:prSet custT="1"/>
      <dgm:spPr>
        <a:solidFill>
          <a:schemeClr val="bg1">
            <a:lumMod val="95000"/>
            <a:alpha val="90000"/>
          </a:schemeClr>
        </a:solidFill>
      </dgm:spPr>
      <dgm:t>
        <a:bodyPr/>
        <a:lstStyle/>
        <a:p>
          <a:r>
            <a:rPr lang="hr-HR" sz="1800" smtClean="0"/>
            <a:t>Razgovor o tome kako se prisjećaju ostalih zadataka</a:t>
          </a:r>
          <a:endParaRPr lang="hr-HR" sz="1800" dirty="0" smtClean="0"/>
        </a:p>
      </dgm:t>
    </dgm:pt>
    <dgm:pt modelId="{40CFA490-09E2-4C23-8152-F9301A79A29B}" type="parTrans" cxnId="{8B9F1A5F-5337-459D-9DA1-51EBB7DBEEBA}">
      <dgm:prSet/>
      <dgm:spPr/>
      <dgm:t>
        <a:bodyPr/>
        <a:lstStyle/>
        <a:p>
          <a:endParaRPr lang="hr-HR"/>
        </a:p>
      </dgm:t>
    </dgm:pt>
    <dgm:pt modelId="{C869BBCD-BDA3-430E-BEB3-0AA0F5A2F810}" type="sibTrans" cxnId="{8B9F1A5F-5337-459D-9DA1-51EBB7DBEEBA}">
      <dgm:prSet/>
      <dgm:spPr/>
      <dgm:t>
        <a:bodyPr/>
        <a:lstStyle/>
        <a:p>
          <a:endParaRPr lang="hr-HR"/>
        </a:p>
      </dgm:t>
    </dgm:pt>
    <dgm:pt modelId="{00EFF3D9-1E98-48D5-9364-0F8B243DD438}">
      <dgm:prSet custT="1"/>
      <dgm:spPr>
        <a:solidFill>
          <a:schemeClr val="bg1">
            <a:lumMod val="95000"/>
            <a:alpha val="90000"/>
          </a:schemeClr>
        </a:solidFill>
      </dgm:spPr>
      <dgm:t>
        <a:bodyPr/>
        <a:lstStyle/>
        <a:p>
          <a:r>
            <a:rPr lang="hr-HR" sz="1800" dirty="0" smtClean="0"/>
            <a:t>Zajedničko rješavanje problema – u razgovoru zajedno doći do zaključka kako taj problem riješiti</a:t>
          </a:r>
          <a:endParaRPr lang="hr-HR" sz="1800" dirty="0" smtClean="0"/>
        </a:p>
      </dgm:t>
    </dgm:pt>
    <dgm:pt modelId="{FBC1BCE9-9E72-4ED2-BF1F-EB272C93187D}" type="parTrans" cxnId="{0D667FD1-D7DE-4F01-B2B7-C530AB4B450B}">
      <dgm:prSet/>
      <dgm:spPr/>
      <dgm:t>
        <a:bodyPr/>
        <a:lstStyle/>
        <a:p>
          <a:endParaRPr lang="hr-HR"/>
        </a:p>
      </dgm:t>
    </dgm:pt>
    <dgm:pt modelId="{2C951F74-F371-4ED3-85BA-4396A4C1A238}" type="sibTrans" cxnId="{0D667FD1-D7DE-4F01-B2B7-C530AB4B450B}">
      <dgm:prSet/>
      <dgm:spPr/>
      <dgm:t>
        <a:bodyPr/>
        <a:lstStyle/>
        <a:p>
          <a:endParaRPr lang="hr-HR"/>
        </a:p>
      </dgm:t>
    </dgm:pt>
    <dgm:pt modelId="{A02BC5A9-C758-4BD7-8EF0-95AFBCAAEDC1}">
      <dgm:prSet phldrT="[Text]" custT="1"/>
      <dgm:spPr>
        <a:solidFill>
          <a:schemeClr val="bg1">
            <a:lumMod val="95000"/>
            <a:alpha val="90000"/>
          </a:schemeClr>
        </a:solidFill>
      </dgm:spPr>
      <dgm:t>
        <a:bodyPr/>
        <a:lstStyle/>
        <a:p>
          <a:r>
            <a:rPr lang="hr-HR" sz="1800" i="1" dirty="0" smtClean="0"/>
            <a:t>Što vas ometa?, Povod za razgovor…</a:t>
          </a:r>
          <a:endParaRPr lang="hr-HR" sz="1800" i="1" dirty="0"/>
        </a:p>
      </dgm:t>
    </dgm:pt>
    <dgm:pt modelId="{80D6B3BA-61A0-4C13-A49A-68B496201655}" type="parTrans" cxnId="{E2710BBC-41B7-4A36-B602-8F0E62A9A42F}">
      <dgm:prSet/>
      <dgm:spPr/>
      <dgm:t>
        <a:bodyPr/>
        <a:lstStyle/>
        <a:p>
          <a:endParaRPr lang="hr-HR"/>
        </a:p>
      </dgm:t>
    </dgm:pt>
    <dgm:pt modelId="{AE4785D7-547D-43FA-AAD3-4931995280D6}" type="sibTrans" cxnId="{E2710BBC-41B7-4A36-B602-8F0E62A9A42F}">
      <dgm:prSet/>
      <dgm:spPr/>
      <dgm:t>
        <a:bodyPr/>
        <a:lstStyle/>
        <a:p>
          <a:endParaRPr lang="hr-HR"/>
        </a:p>
      </dgm:t>
    </dgm:pt>
    <dgm:pt modelId="{2E24CEAE-8864-42FE-BBAB-D68EBAD247F6}" type="pres">
      <dgm:prSet presAssocID="{946A7421-EEC5-42FA-9B07-14715795C349}" presName="Name0" presStyleCnt="0">
        <dgm:presLayoutVars>
          <dgm:dir/>
          <dgm:animLvl val="lvl"/>
          <dgm:resizeHandles/>
        </dgm:presLayoutVars>
      </dgm:prSet>
      <dgm:spPr/>
    </dgm:pt>
    <dgm:pt modelId="{F13D404C-68B6-4523-A059-B5AF77677EEA}" type="pres">
      <dgm:prSet presAssocID="{404BBC04-1D83-41A4-AE20-12846F01F77A}" presName="linNode" presStyleCnt="0"/>
      <dgm:spPr/>
    </dgm:pt>
    <dgm:pt modelId="{1BDA6C03-8980-4014-96E6-1A653CD3A092}" type="pres">
      <dgm:prSet presAssocID="{404BBC04-1D83-41A4-AE20-12846F01F77A}" presName="parentShp" presStyleLbl="node1" presStyleIdx="0" presStyleCnt="3" custScaleX="53663">
        <dgm:presLayoutVars>
          <dgm:bulletEnabled val="1"/>
        </dgm:presLayoutVars>
      </dgm:prSet>
      <dgm:spPr/>
      <dgm:t>
        <a:bodyPr/>
        <a:lstStyle/>
        <a:p>
          <a:endParaRPr lang="hr-HR"/>
        </a:p>
      </dgm:t>
    </dgm:pt>
    <dgm:pt modelId="{6F20109D-FB06-4C78-A869-17FE99EABDCD}" type="pres">
      <dgm:prSet presAssocID="{404BBC04-1D83-41A4-AE20-12846F01F77A}" presName="childShp" presStyleLbl="bgAccFollowNode1" presStyleIdx="0" presStyleCnt="3" custScaleX="131054" custScaleY="112343" custLinFactNeighborY="-5443">
        <dgm:presLayoutVars>
          <dgm:bulletEnabled val="1"/>
        </dgm:presLayoutVars>
      </dgm:prSet>
      <dgm:spPr/>
      <dgm:t>
        <a:bodyPr/>
        <a:lstStyle/>
        <a:p>
          <a:endParaRPr lang="hr-HR"/>
        </a:p>
      </dgm:t>
    </dgm:pt>
    <dgm:pt modelId="{72EC2A2C-00E5-4B6B-AAF6-6DC23D0A05A3}" type="pres">
      <dgm:prSet presAssocID="{9CFE4A5E-4991-4F7E-85BD-2A9F4521D70D}" presName="spacing" presStyleCnt="0"/>
      <dgm:spPr/>
    </dgm:pt>
    <dgm:pt modelId="{FF31621A-F9AA-4479-A59E-FE7278A1C6FD}" type="pres">
      <dgm:prSet presAssocID="{EEE7AF93-A00F-4FA0-BA10-8EA54357BE5E}" presName="linNode" presStyleCnt="0"/>
      <dgm:spPr/>
    </dgm:pt>
    <dgm:pt modelId="{55760397-E208-4FA4-9303-BB86219F132E}" type="pres">
      <dgm:prSet presAssocID="{EEE7AF93-A00F-4FA0-BA10-8EA54357BE5E}" presName="parentShp" presStyleLbl="node1" presStyleIdx="1" presStyleCnt="3" custScaleX="53657" custLinFactNeighborY="-10101">
        <dgm:presLayoutVars>
          <dgm:bulletEnabled val="1"/>
        </dgm:presLayoutVars>
      </dgm:prSet>
      <dgm:spPr/>
      <dgm:t>
        <a:bodyPr/>
        <a:lstStyle/>
        <a:p>
          <a:endParaRPr lang="hr-HR"/>
        </a:p>
      </dgm:t>
    </dgm:pt>
    <dgm:pt modelId="{1F68EFB8-4429-4FF6-A7E8-ABECA09017D3}" type="pres">
      <dgm:prSet presAssocID="{EEE7AF93-A00F-4FA0-BA10-8EA54357BE5E}" presName="childShp" presStyleLbl="bgAccFollowNode1" presStyleIdx="1" presStyleCnt="3" custScaleX="132663" custScaleY="102782" custLinFactNeighborX="2223" custLinFactNeighborY="-11268">
        <dgm:presLayoutVars>
          <dgm:bulletEnabled val="1"/>
        </dgm:presLayoutVars>
      </dgm:prSet>
      <dgm:spPr/>
      <dgm:t>
        <a:bodyPr/>
        <a:lstStyle/>
        <a:p>
          <a:endParaRPr lang="hr-HR"/>
        </a:p>
      </dgm:t>
    </dgm:pt>
    <dgm:pt modelId="{78782E52-1325-4D5D-94CA-5D029A22DA29}" type="pres">
      <dgm:prSet presAssocID="{DF5197A8-CE25-4CC6-81A8-DE5BFF64ACF8}" presName="spacing" presStyleCnt="0"/>
      <dgm:spPr/>
    </dgm:pt>
    <dgm:pt modelId="{C09A98C2-6B70-4252-BEED-488EF92DA377}" type="pres">
      <dgm:prSet presAssocID="{2DC6AA40-7311-4BFD-BA73-4AA541356E93}" presName="linNode" presStyleCnt="0"/>
      <dgm:spPr/>
    </dgm:pt>
    <dgm:pt modelId="{286E782B-B41F-4C70-A45F-26A742ED3327}" type="pres">
      <dgm:prSet presAssocID="{2DC6AA40-7311-4BFD-BA73-4AA541356E93}" presName="parentShp" presStyleLbl="node1" presStyleIdx="2" presStyleCnt="3" custScaleX="53897" custLinFactNeighborX="-4804" custLinFactNeighborY="-26198">
        <dgm:presLayoutVars>
          <dgm:bulletEnabled val="1"/>
        </dgm:presLayoutVars>
      </dgm:prSet>
      <dgm:spPr/>
      <dgm:t>
        <a:bodyPr/>
        <a:lstStyle/>
        <a:p>
          <a:endParaRPr lang="hr-HR"/>
        </a:p>
      </dgm:t>
    </dgm:pt>
    <dgm:pt modelId="{5DDFB36C-89C7-4560-B44A-F319736EB930}" type="pres">
      <dgm:prSet presAssocID="{2DC6AA40-7311-4BFD-BA73-4AA541356E93}" presName="childShp" presStyleLbl="bgAccFollowNode1" presStyleIdx="2" presStyleCnt="3" custScaleX="132823" custScaleY="141534" custLinFactNeighborX="2223" custLinFactNeighborY="-27921">
        <dgm:presLayoutVars>
          <dgm:bulletEnabled val="1"/>
        </dgm:presLayoutVars>
      </dgm:prSet>
      <dgm:spPr/>
      <dgm:t>
        <a:bodyPr/>
        <a:lstStyle/>
        <a:p>
          <a:endParaRPr lang="hr-HR"/>
        </a:p>
      </dgm:t>
    </dgm:pt>
  </dgm:ptLst>
  <dgm:cxnLst>
    <dgm:cxn modelId="{7E61C650-A58F-4F96-BC33-2AD57F226B4E}" srcId="{946A7421-EEC5-42FA-9B07-14715795C349}" destId="{404BBC04-1D83-41A4-AE20-12846F01F77A}" srcOrd="0" destOrd="0" parTransId="{2CAAE234-9CFF-4FD3-9954-D770A7EB62FA}" sibTransId="{9CFE4A5E-4991-4F7E-85BD-2A9F4521D70D}"/>
    <dgm:cxn modelId="{4AEDBE47-8212-4528-808C-43A47F91AB99}" srcId="{2DC6AA40-7311-4BFD-BA73-4AA541356E93}" destId="{C6AE1F37-E044-409F-A20A-421DBB2802BA}" srcOrd="1" destOrd="0" parTransId="{913C9111-B91A-48D3-BBB2-02821921D533}" sibTransId="{98A69738-939C-4EF6-AD7C-AF6EDAF409B4}"/>
    <dgm:cxn modelId="{47CCD30B-F7A2-4F87-9561-F08589BFD836}" type="presOf" srcId="{46D13785-2324-4903-A14D-9BDBB501611C}" destId="{1F68EFB8-4429-4FF6-A7E8-ABECA09017D3}" srcOrd="0" destOrd="2" presId="urn:microsoft.com/office/officeart/2005/8/layout/vList6"/>
    <dgm:cxn modelId="{E2710BBC-41B7-4A36-B602-8F0E62A9A42F}" srcId="{E6FDA889-1A08-49DA-B939-88A10DDD5AC7}" destId="{A02BC5A9-C758-4BD7-8EF0-95AFBCAAEDC1}" srcOrd="0" destOrd="0" parTransId="{80D6B3BA-61A0-4C13-A49A-68B496201655}" sibTransId="{AE4785D7-547D-43FA-AAD3-4931995280D6}"/>
    <dgm:cxn modelId="{B126CC18-5A09-42C2-A654-BB474C78E939}" type="presOf" srcId="{FD8BEF30-9629-4FC6-87F8-6E971E922697}" destId="{5DDFB36C-89C7-4560-B44A-F319736EB930}" srcOrd="0" destOrd="2" presId="urn:microsoft.com/office/officeart/2005/8/layout/vList6"/>
    <dgm:cxn modelId="{AD473B2C-8125-4208-9378-411DF9BC47D5}" type="presOf" srcId="{C487BD0F-1023-45AB-92E0-358D61644565}" destId="{1F68EFB8-4429-4FF6-A7E8-ABECA09017D3}" srcOrd="0" destOrd="1" presId="urn:microsoft.com/office/officeart/2005/8/layout/vList6"/>
    <dgm:cxn modelId="{B5730BBA-5B5B-429E-937B-D7D71913156B}" srcId="{404BBC04-1D83-41A4-AE20-12846F01F77A}" destId="{E6FDA889-1A08-49DA-B939-88A10DDD5AC7}" srcOrd="0" destOrd="0" parTransId="{DE7B845B-8E4B-48C3-9D3D-43915AF9DACA}" sibTransId="{93676994-DF9E-473D-9AE4-5CC42FC4B3F1}"/>
    <dgm:cxn modelId="{9A25832B-3952-4965-A4C1-E2C20BD1EF26}" srcId="{2DC6AA40-7311-4BFD-BA73-4AA541356E93}" destId="{AB8FFECB-0773-4D4A-A568-6E095F7D053B}" srcOrd="0" destOrd="0" parTransId="{F0F413C5-4CC5-44E1-9E7C-0AD74F0AB05B}" sibTransId="{2502DAA6-D139-46FA-B608-640EDEE5A7A1}"/>
    <dgm:cxn modelId="{8B0EC3B7-EB19-42F9-B095-40858D31DC80}" type="presOf" srcId="{A02BC5A9-C758-4BD7-8EF0-95AFBCAAEDC1}" destId="{6F20109D-FB06-4C78-A869-17FE99EABDCD}" srcOrd="0" destOrd="1" presId="urn:microsoft.com/office/officeart/2005/8/layout/vList6"/>
    <dgm:cxn modelId="{12C0F3F0-031C-47F6-AC60-69014C7E1227}" type="presOf" srcId="{946A7421-EEC5-42FA-9B07-14715795C349}" destId="{2E24CEAE-8864-42FE-BBAB-D68EBAD247F6}" srcOrd="0" destOrd="0" presId="urn:microsoft.com/office/officeart/2005/8/layout/vList6"/>
    <dgm:cxn modelId="{47873191-B05E-4AF7-8461-B8853611CED0}" type="presOf" srcId="{30F7BE46-F0F4-4104-A499-DC53CA000C5F}" destId="{1F68EFB8-4429-4FF6-A7E8-ABECA09017D3}" srcOrd="0" destOrd="0" presId="urn:microsoft.com/office/officeart/2005/8/layout/vList6"/>
    <dgm:cxn modelId="{1C7B1752-6CD6-447A-90ED-E9158A2AFEBA}" srcId="{EEE7AF93-A00F-4FA0-BA10-8EA54357BE5E}" destId="{30F7BE46-F0F4-4104-A499-DC53CA000C5F}" srcOrd="0" destOrd="0" parTransId="{A789A16A-E361-4E1D-9B3E-D6A0A83DD784}" sibTransId="{B15975A6-26D6-4A9C-A438-7E9D8CF18CA9}"/>
    <dgm:cxn modelId="{CC0699F6-1BC7-47C1-9EA5-A1D25A426AF0}" type="presOf" srcId="{2DC6AA40-7311-4BFD-BA73-4AA541356E93}" destId="{286E782B-B41F-4C70-A45F-26A742ED3327}" srcOrd="0" destOrd="0" presId="urn:microsoft.com/office/officeart/2005/8/layout/vList6"/>
    <dgm:cxn modelId="{E7ABC43F-6242-4AC4-B65C-B18FE21167DD}" type="presOf" srcId="{AB8FFECB-0773-4D4A-A568-6E095F7D053B}" destId="{5DDFB36C-89C7-4560-B44A-F319736EB930}" srcOrd="0" destOrd="0" presId="urn:microsoft.com/office/officeart/2005/8/layout/vList6"/>
    <dgm:cxn modelId="{182727BD-4013-4393-9BD0-561580C7D415}" srcId="{946A7421-EEC5-42FA-9B07-14715795C349}" destId="{EEE7AF93-A00F-4FA0-BA10-8EA54357BE5E}" srcOrd="1" destOrd="0" parTransId="{01E77F81-FE76-475F-A441-69DB4874F6BC}" sibTransId="{DF5197A8-CE25-4CC6-81A8-DE5BFF64ACF8}"/>
    <dgm:cxn modelId="{13745C74-133F-49BF-B046-BD487E5AD1B6}" type="presOf" srcId="{022285BB-C4AB-40C8-8A4E-02FF82530F27}" destId="{6F20109D-FB06-4C78-A869-17FE99EABDCD}" srcOrd="0" destOrd="2" presId="urn:microsoft.com/office/officeart/2005/8/layout/vList6"/>
    <dgm:cxn modelId="{4433F884-B984-4554-9772-D68C05212B23}" srcId="{EEE7AF93-A00F-4FA0-BA10-8EA54357BE5E}" destId="{46D13785-2324-4903-A14D-9BDBB501611C}" srcOrd="2" destOrd="0" parTransId="{7B0D7F4D-F9BF-47DD-8865-A65EE9C733D4}" sibTransId="{2404CB92-2553-4C8C-92CB-45D950807A09}"/>
    <dgm:cxn modelId="{3CC8389B-3190-4299-8671-238F74CAD5E8}" srcId="{EEE7AF93-A00F-4FA0-BA10-8EA54357BE5E}" destId="{C487BD0F-1023-45AB-92E0-358D61644565}" srcOrd="1" destOrd="0" parTransId="{D0B3E144-9EAA-4061-9552-E3096BFFF860}" sibTransId="{9DB37FBE-50BD-46CF-9D43-6A7D25EF90B8}"/>
    <dgm:cxn modelId="{3FCEC357-CB21-4A97-9116-D3E51CC13186}" srcId="{404BBC04-1D83-41A4-AE20-12846F01F77A}" destId="{022285BB-C4AB-40C8-8A4E-02FF82530F27}" srcOrd="1" destOrd="0" parTransId="{5F2D9080-9182-4BB1-838E-AB8984C8E1CF}" sibTransId="{320F170B-0393-4DF4-A2C4-4138C08BBA99}"/>
    <dgm:cxn modelId="{8B9F1A5F-5337-459D-9DA1-51EBB7DBEEBA}" srcId="{2DC6AA40-7311-4BFD-BA73-4AA541356E93}" destId="{FD8BEF30-9629-4FC6-87F8-6E971E922697}" srcOrd="2" destOrd="0" parTransId="{40CFA490-09E2-4C23-8152-F9301A79A29B}" sibTransId="{C869BBCD-BDA3-430E-BEB3-0AA0F5A2F810}"/>
    <dgm:cxn modelId="{B4FBF5BA-C348-4807-AC4C-005D8E245486}" type="presOf" srcId="{404BBC04-1D83-41A4-AE20-12846F01F77A}" destId="{1BDA6C03-8980-4014-96E6-1A653CD3A092}" srcOrd="0" destOrd="0" presId="urn:microsoft.com/office/officeart/2005/8/layout/vList6"/>
    <dgm:cxn modelId="{57B2D35A-E2C3-4987-BB6B-D09610622CCC}" type="presOf" srcId="{E6FDA889-1A08-49DA-B939-88A10DDD5AC7}" destId="{6F20109D-FB06-4C78-A869-17FE99EABDCD}" srcOrd="0" destOrd="0" presId="urn:microsoft.com/office/officeart/2005/8/layout/vList6"/>
    <dgm:cxn modelId="{1782B96A-1F09-4C11-9D4A-8797D6DB2F61}" type="presOf" srcId="{EEE7AF93-A00F-4FA0-BA10-8EA54357BE5E}" destId="{55760397-E208-4FA4-9303-BB86219F132E}" srcOrd="0" destOrd="0" presId="urn:microsoft.com/office/officeart/2005/8/layout/vList6"/>
    <dgm:cxn modelId="{6456395B-486F-4002-9E28-4F1CD8D3EDE4}" srcId="{946A7421-EEC5-42FA-9B07-14715795C349}" destId="{2DC6AA40-7311-4BFD-BA73-4AA541356E93}" srcOrd="2" destOrd="0" parTransId="{44A1339C-0517-4453-875E-C4576964D353}" sibTransId="{81018234-25A6-4A5C-89E2-1906DB48809E}"/>
    <dgm:cxn modelId="{0D667FD1-D7DE-4F01-B2B7-C530AB4B450B}" srcId="{2DC6AA40-7311-4BFD-BA73-4AA541356E93}" destId="{00EFF3D9-1E98-48D5-9364-0F8B243DD438}" srcOrd="3" destOrd="0" parTransId="{FBC1BCE9-9E72-4ED2-BF1F-EB272C93187D}" sibTransId="{2C951F74-F371-4ED3-85BA-4396A4C1A238}"/>
    <dgm:cxn modelId="{06FBE5E3-4CD9-4D6C-A3A9-37E5E1FB6D62}" type="presOf" srcId="{00EFF3D9-1E98-48D5-9364-0F8B243DD438}" destId="{5DDFB36C-89C7-4560-B44A-F319736EB930}" srcOrd="0" destOrd="3" presId="urn:microsoft.com/office/officeart/2005/8/layout/vList6"/>
    <dgm:cxn modelId="{8752DFF2-DEA7-492B-B240-3BC64B7B3396}" type="presOf" srcId="{C6AE1F37-E044-409F-A20A-421DBB2802BA}" destId="{5DDFB36C-89C7-4560-B44A-F319736EB930}" srcOrd="0" destOrd="1" presId="urn:microsoft.com/office/officeart/2005/8/layout/vList6"/>
    <dgm:cxn modelId="{5582A9C8-63DF-46CC-B7C3-9F6B17B144A9}" type="presParOf" srcId="{2E24CEAE-8864-42FE-BBAB-D68EBAD247F6}" destId="{F13D404C-68B6-4523-A059-B5AF77677EEA}" srcOrd="0" destOrd="0" presId="urn:microsoft.com/office/officeart/2005/8/layout/vList6"/>
    <dgm:cxn modelId="{A8E82C23-A88E-4150-8628-97139A97D3FC}" type="presParOf" srcId="{F13D404C-68B6-4523-A059-B5AF77677EEA}" destId="{1BDA6C03-8980-4014-96E6-1A653CD3A092}" srcOrd="0" destOrd="0" presId="urn:microsoft.com/office/officeart/2005/8/layout/vList6"/>
    <dgm:cxn modelId="{EE64164D-DA88-4164-80C6-69F6157C2307}" type="presParOf" srcId="{F13D404C-68B6-4523-A059-B5AF77677EEA}" destId="{6F20109D-FB06-4C78-A869-17FE99EABDCD}" srcOrd="1" destOrd="0" presId="urn:microsoft.com/office/officeart/2005/8/layout/vList6"/>
    <dgm:cxn modelId="{9922177D-6192-4A0E-A07B-D9C7CF1CBCF0}" type="presParOf" srcId="{2E24CEAE-8864-42FE-BBAB-D68EBAD247F6}" destId="{72EC2A2C-00E5-4B6B-AAF6-6DC23D0A05A3}" srcOrd="1" destOrd="0" presId="urn:microsoft.com/office/officeart/2005/8/layout/vList6"/>
    <dgm:cxn modelId="{B849DE0D-12A5-4CEF-BEB8-AAEB2187A4C1}" type="presParOf" srcId="{2E24CEAE-8864-42FE-BBAB-D68EBAD247F6}" destId="{FF31621A-F9AA-4479-A59E-FE7278A1C6FD}" srcOrd="2" destOrd="0" presId="urn:microsoft.com/office/officeart/2005/8/layout/vList6"/>
    <dgm:cxn modelId="{9A79B263-9F17-42BD-8ADA-51652D871E43}" type="presParOf" srcId="{FF31621A-F9AA-4479-A59E-FE7278A1C6FD}" destId="{55760397-E208-4FA4-9303-BB86219F132E}" srcOrd="0" destOrd="0" presId="urn:microsoft.com/office/officeart/2005/8/layout/vList6"/>
    <dgm:cxn modelId="{0F2ED6E3-CF95-4B8D-B389-AAE63C16FB7E}" type="presParOf" srcId="{FF31621A-F9AA-4479-A59E-FE7278A1C6FD}" destId="{1F68EFB8-4429-4FF6-A7E8-ABECA09017D3}" srcOrd="1" destOrd="0" presId="urn:microsoft.com/office/officeart/2005/8/layout/vList6"/>
    <dgm:cxn modelId="{673F64F5-BC5E-4DE9-90BE-0B28670795FF}" type="presParOf" srcId="{2E24CEAE-8864-42FE-BBAB-D68EBAD247F6}" destId="{78782E52-1325-4D5D-94CA-5D029A22DA29}" srcOrd="3" destOrd="0" presId="urn:microsoft.com/office/officeart/2005/8/layout/vList6"/>
    <dgm:cxn modelId="{DF95E43B-C919-48E7-AB43-32233830A57C}" type="presParOf" srcId="{2E24CEAE-8864-42FE-BBAB-D68EBAD247F6}" destId="{C09A98C2-6B70-4252-BEED-488EF92DA377}" srcOrd="4" destOrd="0" presId="urn:microsoft.com/office/officeart/2005/8/layout/vList6"/>
    <dgm:cxn modelId="{29F064F1-B358-4E32-A25F-B1D21A495B06}" type="presParOf" srcId="{C09A98C2-6B70-4252-BEED-488EF92DA377}" destId="{286E782B-B41F-4C70-A45F-26A742ED3327}" srcOrd="0" destOrd="0" presId="urn:microsoft.com/office/officeart/2005/8/layout/vList6"/>
    <dgm:cxn modelId="{4F877966-3979-4F32-84EB-79095C25615C}" type="presParOf" srcId="{C09A98C2-6B70-4252-BEED-488EF92DA377}" destId="{5DDFB36C-89C7-4560-B44A-F319736EB930}"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46A7421-EEC5-42FA-9B07-14715795C349}"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hr-HR"/>
        </a:p>
      </dgm:t>
    </dgm:pt>
    <dgm:pt modelId="{404BBC04-1D83-41A4-AE20-12846F01F77A}">
      <dgm:prSet phldrT="[Text]" custT="1"/>
      <dgm:spPr>
        <a:solidFill>
          <a:schemeClr val="accent1">
            <a:lumMod val="20000"/>
            <a:lumOff val="80000"/>
          </a:schemeClr>
        </a:solidFill>
      </dgm:spPr>
      <dgm:t>
        <a:bodyPr/>
        <a:lstStyle/>
        <a:p>
          <a:r>
            <a:rPr lang="hr-HR" sz="1800" dirty="0" smtClean="0">
              <a:solidFill>
                <a:schemeClr val="tx1"/>
              </a:solidFill>
            </a:rPr>
            <a:t>Predviđanje problema</a:t>
          </a:r>
          <a:endParaRPr lang="hr-HR" sz="1800" dirty="0">
            <a:solidFill>
              <a:schemeClr val="tx1"/>
            </a:solidFill>
          </a:endParaRPr>
        </a:p>
      </dgm:t>
    </dgm:pt>
    <dgm:pt modelId="{2CAAE234-9CFF-4FD3-9954-D770A7EB62FA}" type="parTrans" cxnId="{7E61C650-A58F-4F96-BC33-2AD57F226B4E}">
      <dgm:prSet/>
      <dgm:spPr/>
      <dgm:t>
        <a:bodyPr/>
        <a:lstStyle/>
        <a:p>
          <a:endParaRPr lang="hr-HR" sz="1800"/>
        </a:p>
      </dgm:t>
    </dgm:pt>
    <dgm:pt modelId="{9CFE4A5E-4991-4F7E-85BD-2A9F4521D70D}" type="sibTrans" cxnId="{7E61C650-A58F-4F96-BC33-2AD57F226B4E}">
      <dgm:prSet/>
      <dgm:spPr/>
      <dgm:t>
        <a:bodyPr/>
        <a:lstStyle/>
        <a:p>
          <a:endParaRPr lang="hr-HR" sz="1800"/>
        </a:p>
      </dgm:t>
    </dgm:pt>
    <dgm:pt modelId="{E6FDA889-1A08-49DA-B939-88A10DDD5AC7}">
      <dgm:prSet phldrT="[Text]" custT="1"/>
      <dgm:spPr>
        <a:solidFill>
          <a:schemeClr val="bg1">
            <a:lumMod val="95000"/>
            <a:alpha val="90000"/>
          </a:schemeClr>
        </a:solidFill>
      </dgm:spPr>
      <dgm:t>
        <a:bodyPr/>
        <a:lstStyle/>
        <a:p>
          <a:r>
            <a:rPr lang="hr-HR" sz="1800" dirty="0" smtClean="0"/>
            <a:t>Terapeut treba staviti sebe u ulogu pacijenta i procijeniti vjerojatnost izvršavanja DZ (90-100%!)</a:t>
          </a:r>
          <a:endParaRPr lang="hr-HR" sz="1800" i="1" dirty="0"/>
        </a:p>
      </dgm:t>
    </dgm:pt>
    <dgm:pt modelId="{DE7B845B-8E4B-48C3-9D3D-43915AF9DACA}" type="parTrans" cxnId="{B5730BBA-5B5B-429E-937B-D7D71913156B}">
      <dgm:prSet/>
      <dgm:spPr/>
      <dgm:t>
        <a:bodyPr/>
        <a:lstStyle/>
        <a:p>
          <a:endParaRPr lang="hr-HR" sz="1800"/>
        </a:p>
      </dgm:t>
    </dgm:pt>
    <dgm:pt modelId="{93676994-DF9E-473D-9AE4-5CC42FC4B3F1}" type="sibTrans" cxnId="{B5730BBA-5B5B-429E-937B-D7D71913156B}">
      <dgm:prSet/>
      <dgm:spPr/>
      <dgm:t>
        <a:bodyPr/>
        <a:lstStyle/>
        <a:p>
          <a:endParaRPr lang="hr-HR" sz="1800"/>
        </a:p>
      </dgm:t>
    </dgm:pt>
    <dgm:pt modelId="{EEE7AF93-A00F-4FA0-BA10-8EA54357BE5E}">
      <dgm:prSet phldrT="[Text]" custT="1"/>
      <dgm:spPr>
        <a:solidFill>
          <a:schemeClr val="accent1">
            <a:lumMod val="20000"/>
            <a:lumOff val="80000"/>
          </a:schemeClr>
        </a:solidFill>
      </dgm:spPr>
      <dgm:t>
        <a:bodyPr/>
        <a:lstStyle/>
        <a:p>
          <a:r>
            <a:rPr lang="hr-HR" sz="1800" dirty="0" smtClean="0">
              <a:solidFill>
                <a:schemeClr val="tx1"/>
              </a:solidFill>
            </a:rPr>
            <a:t>Priprema za moguće negativne ishode</a:t>
          </a:r>
          <a:endParaRPr lang="hr-HR" sz="1800" dirty="0">
            <a:solidFill>
              <a:schemeClr val="tx1"/>
            </a:solidFill>
          </a:endParaRPr>
        </a:p>
      </dgm:t>
    </dgm:pt>
    <dgm:pt modelId="{01E77F81-FE76-475F-A441-69DB4874F6BC}" type="parTrans" cxnId="{182727BD-4013-4393-9BD0-561580C7D415}">
      <dgm:prSet/>
      <dgm:spPr/>
      <dgm:t>
        <a:bodyPr/>
        <a:lstStyle/>
        <a:p>
          <a:endParaRPr lang="hr-HR" sz="1800"/>
        </a:p>
      </dgm:t>
    </dgm:pt>
    <dgm:pt modelId="{DF5197A8-CE25-4CC6-81A8-DE5BFF64ACF8}" type="sibTrans" cxnId="{182727BD-4013-4393-9BD0-561580C7D415}">
      <dgm:prSet/>
      <dgm:spPr/>
      <dgm:t>
        <a:bodyPr/>
        <a:lstStyle/>
        <a:p>
          <a:endParaRPr lang="hr-HR" sz="1800"/>
        </a:p>
      </dgm:t>
    </dgm:pt>
    <dgm:pt modelId="{30F7BE46-F0F4-4104-A499-DC53CA000C5F}">
      <dgm:prSet phldrT="[Text]" custT="1"/>
      <dgm:spPr>
        <a:solidFill>
          <a:schemeClr val="bg1">
            <a:lumMod val="95000"/>
            <a:alpha val="90000"/>
          </a:schemeClr>
        </a:solidFill>
      </dgm:spPr>
      <dgm:t>
        <a:bodyPr/>
        <a:lstStyle/>
        <a:p>
          <a:r>
            <a:rPr lang="hr-HR" sz="1800" dirty="0" smtClean="0"/>
            <a:t>Važno je postaviti scenarij koji će biti uspješan, ali …u slučaju da </a:t>
          </a:r>
          <a:r>
            <a:rPr lang="hr-HR" sz="1800" dirty="0" err="1" smtClean="0"/>
            <a:t>npr</a:t>
          </a:r>
          <a:r>
            <a:rPr lang="hr-HR" sz="1800" dirty="0" smtClean="0"/>
            <a:t>.  terapeut misli da bihevioralni eksperiment neće biti uspješan kao što su očekivali, može od pacijenta tražiti da unaprijed odgovori na predviđene automatske misli. </a:t>
          </a:r>
          <a:endParaRPr lang="hr-HR" sz="1800" dirty="0"/>
        </a:p>
      </dgm:t>
    </dgm:pt>
    <dgm:pt modelId="{A789A16A-E361-4E1D-9B3E-D6A0A83DD784}" type="parTrans" cxnId="{1C7B1752-6CD6-447A-90ED-E9158A2AFEBA}">
      <dgm:prSet/>
      <dgm:spPr/>
      <dgm:t>
        <a:bodyPr/>
        <a:lstStyle/>
        <a:p>
          <a:endParaRPr lang="hr-HR" sz="1800"/>
        </a:p>
      </dgm:t>
    </dgm:pt>
    <dgm:pt modelId="{B15975A6-26D6-4A9C-A438-7E9D8CF18CA9}" type="sibTrans" cxnId="{1C7B1752-6CD6-447A-90ED-E9158A2AFEBA}">
      <dgm:prSet/>
      <dgm:spPr/>
      <dgm:t>
        <a:bodyPr/>
        <a:lstStyle/>
        <a:p>
          <a:endParaRPr lang="hr-HR" sz="1800"/>
        </a:p>
      </dgm:t>
    </dgm:pt>
    <dgm:pt modelId="{105E6592-7B0C-4CB2-8938-D24AC85DA6A1}">
      <dgm:prSet custT="1"/>
      <dgm:spPr>
        <a:solidFill>
          <a:schemeClr val="bg1">
            <a:lumMod val="95000"/>
            <a:alpha val="90000"/>
          </a:schemeClr>
        </a:solidFill>
      </dgm:spPr>
      <dgm:t>
        <a:bodyPr/>
        <a:lstStyle/>
        <a:p>
          <a:r>
            <a:rPr lang="hr-HR" sz="1800" dirty="0" smtClean="0"/>
            <a:t>Proba ponašanja, predlaganje drugačije DZ, Racionalno-emocionalno igranje uloga…ili promjena DZ</a:t>
          </a:r>
          <a:endParaRPr lang="hr-HR" sz="1800" dirty="0" smtClean="0"/>
        </a:p>
      </dgm:t>
    </dgm:pt>
    <dgm:pt modelId="{0A6FCB10-5947-42BF-850B-A559B7EC8F0A}" type="parTrans" cxnId="{471E1305-BB46-47A5-A97C-7B4CA583CA30}">
      <dgm:prSet/>
      <dgm:spPr/>
      <dgm:t>
        <a:bodyPr/>
        <a:lstStyle/>
        <a:p>
          <a:endParaRPr lang="hr-HR" sz="1800"/>
        </a:p>
      </dgm:t>
    </dgm:pt>
    <dgm:pt modelId="{0D767772-9974-4AE3-AA60-03AAB5AA61BF}" type="sibTrans" cxnId="{471E1305-BB46-47A5-A97C-7B4CA583CA30}">
      <dgm:prSet/>
      <dgm:spPr/>
      <dgm:t>
        <a:bodyPr/>
        <a:lstStyle/>
        <a:p>
          <a:endParaRPr lang="hr-HR" sz="1800"/>
        </a:p>
      </dgm:t>
    </dgm:pt>
    <dgm:pt modelId="{8A6D01DD-B889-4BAA-A835-0462229E1650}">
      <dgm:prSet custT="1"/>
      <dgm:spPr>
        <a:solidFill>
          <a:schemeClr val="bg1">
            <a:lumMod val="95000"/>
            <a:alpha val="90000"/>
          </a:schemeClr>
        </a:solidFill>
      </dgm:spPr>
      <dgm:t>
        <a:bodyPr/>
        <a:lstStyle/>
        <a:p>
          <a:r>
            <a:rPr lang="hr-HR" sz="1800" dirty="0" smtClean="0"/>
            <a:t>Smanjuje se mogućnost pacijentovog kritiziranja sebe </a:t>
          </a:r>
          <a:endParaRPr lang="hr-HR" sz="1800" dirty="0"/>
        </a:p>
      </dgm:t>
    </dgm:pt>
    <dgm:pt modelId="{A743C778-4CE5-4544-ABCA-52B8FC0F2342}" type="parTrans" cxnId="{F70519AA-6E63-4B1A-BCFC-B41966AF5B06}">
      <dgm:prSet/>
      <dgm:spPr/>
      <dgm:t>
        <a:bodyPr/>
        <a:lstStyle/>
        <a:p>
          <a:endParaRPr lang="hr-HR"/>
        </a:p>
      </dgm:t>
    </dgm:pt>
    <dgm:pt modelId="{05BE5146-119F-4BBF-8071-642E4258B334}" type="sibTrans" cxnId="{F70519AA-6E63-4B1A-BCFC-B41966AF5B06}">
      <dgm:prSet/>
      <dgm:spPr/>
      <dgm:t>
        <a:bodyPr/>
        <a:lstStyle/>
        <a:p>
          <a:endParaRPr lang="hr-HR"/>
        </a:p>
      </dgm:t>
    </dgm:pt>
    <dgm:pt modelId="{2E24CEAE-8864-42FE-BBAB-D68EBAD247F6}" type="pres">
      <dgm:prSet presAssocID="{946A7421-EEC5-42FA-9B07-14715795C349}" presName="Name0" presStyleCnt="0">
        <dgm:presLayoutVars>
          <dgm:dir/>
          <dgm:animLvl val="lvl"/>
          <dgm:resizeHandles/>
        </dgm:presLayoutVars>
      </dgm:prSet>
      <dgm:spPr/>
    </dgm:pt>
    <dgm:pt modelId="{F13D404C-68B6-4523-A059-B5AF77677EEA}" type="pres">
      <dgm:prSet presAssocID="{404BBC04-1D83-41A4-AE20-12846F01F77A}" presName="linNode" presStyleCnt="0"/>
      <dgm:spPr/>
    </dgm:pt>
    <dgm:pt modelId="{1BDA6C03-8980-4014-96E6-1A653CD3A092}" type="pres">
      <dgm:prSet presAssocID="{404BBC04-1D83-41A4-AE20-12846F01F77A}" presName="parentShp" presStyleLbl="node1" presStyleIdx="0" presStyleCnt="2" custScaleX="53663" custScaleY="28358" custLinFactNeighborY="-5733">
        <dgm:presLayoutVars>
          <dgm:bulletEnabled val="1"/>
        </dgm:presLayoutVars>
      </dgm:prSet>
      <dgm:spPr/>
      <dgm:t>
        <a:bodyPr/>
        <a:lstStyle/>
        <a:p>
          <a:endParaRPr lang="hr-HR"/>
        </a:p>
      </dgm:t>
    </dgm:pt>
    <dgm:pt modelId="{6F20109D-FB06-4C78-A869-17FE99EABDCD}" type="pres">
      <dgm:prSet presAssocID="{404BBC04-1D83-41A4-AE20-12846F01F77A}" presName="childShp" presStyleLbl="bgAccFollowNode1" presStyleIdx="0" presStyleCnt="2" custScaleX="131054" custScaleY="25302" custLinFactNeighborY="-5443">
        <dgm:presLayoutVars>
          <dgm:bulletEnabled val="1"/>
        </dgm:presLayoutVars>
      </dgm:prSet>
      <dgm:spPr/>
      <dgm:t>
        <a:bodyPr/>
        <a:lstStyle/>
        <a:p>
          <a:endParaRPr lang="hr-HR"/>
        </a:p>
      </dgm:t>
    </dgm:pt>
    <dgm:pt modelId="{72EC2A2C-00E5-4B6B-AAF6-6DC23D0A05A3}" type="pres">
      <dgm:prSet presAssocID="{9CFE4A5E-4991-4F7E-85BD-2A9F4521D70D}" presName="spacing" presStyleCnt="0"/>
      <dgm:spPr/>
    </dgm:pt>
    <dgm:pt modelId="{FF31621A-F9AA-4479-A59E-FE7278A1C6FD}" type="pres">
      <dgm:prSet presAssocID="{EEE7AF93-A00F-4FA0-BA10-8EA54357BE5E}" presName="linNode" presStyleCnt="0"/>
      <dgm:spPr/>
    </dgm:pt>
    <dgm:pt modelId="{55760397-E208-4FA4-9303-BB86219F132E}" type="pres">
      <dgm:prSet presAssocID="{EEE7AF93-A00F-4FA0-BA10-8EA54357BE5E}" presName="parentShp" presStyleLbl="node1" presStyleIdx="1" presStyleCnt="2" custScaleX="53657" custScaleY="27426" custLinFactNeighborY="-12284">
        <dgm:presLayoutVars>
          <dgm:bulletEnabled val="1"/>
        </dgm:presLayoutVars>
      </dgm:prSet>
      <dgm:spPr/>
      <dgm:t>
        <a:bodyPr/>
        <a:lstStyle/>
        <a:p>
          <a:endParaRPr lang="hr-HR"/>
        </a:p>
      </dgm:t>
    </dgm:pt>
    <dgm:pt modelId="{1F68EFB8-4429-4FF6-A7E8-ABECA09017D3}" type="pres">
      <dgm:prSet presAssocID="{EEE7AF93-A00F-4FA0-BA10-8EA54357BE5E}" presName="childShp" presStyleLbl="bgAccFollowNode1" presStyleIdx="1" presStyleCnt="2" custScaleX="132663" custScaleY="36540" custLinFactNeighborX="32" custLinFactNeighborY="-12273">
        <dgm:presLayoutVars>
          <dgm:bulletEnabled val="1"/>
        </dgm:presLayoutVars>
      </dgm:prSet>
      <dgm:spPr/>
      <dgm:t>
        <a:bodyPr/>
        <a:lstStyle/>
        <a:p>
          <a:endParaRPr lang="hr-HR"/>
        </a:p>
      </dgm:t>
    </dgm:pt>
  </dgm:ptLst>
  <dgm:cxnLst>
    <dgm:cxn modelId="{09123BD9-C5C8-4EDC-A05E-ADE3653EA313}" type="presOf" srcId="{E6FDA889-1A08-49DA-B939-88A10DDD5AC7}" destId="{6F20109D-FB06-4C78-A869-17FE99EABDCD}" srcOrd="0" destOrd="0" presId="urn:microsoft.com/office/officeart/2005/8/layout/vList6"/>
    <dgm:cxn modelId="{13143C1E-1F71-4A86-82BC-8055916D63C5}" type="presOf" srcId="{105E6592-7B0C-4CB2-8938-D24AC85DA6A1}" destId="{6F20109D-FB06-4C78-A869-17FE99EABDCD}" srcOrd="0" destOrd="1" presId="urn:microsoft.com/office/officeart/2005/8/layout/vList6"/>
    <dgm:cxn modelId="{7E61C650-A58F-4F96-BC33-2AD57F226B4E}" srcId="{946A7421-EEC5-42FA-9B07-14715795C349}" destId="{404BBC04-1D83-41A4-AE20-12846F01F77A}" srcOrd="0" destOrd="0" parTransId="{2CAAE234-9CFF-4FD3-9954-D770A7EB62FA}" sibTransId="{9CFE4A5E-4991-4F7E-85BD-2A9F4521D70D}"/>
    <dgm:cxn modelId="{F70519AA-6E63-4B1A-BCFC-B41966AF5B06}" srcId="{EEE7AF93-A00F-4FA0-BA10-8EA54357BE5E}" destId="{8A6D01DD-B889-4BAA-A835-0462229E1650}" srcOrd="1" destOrd="0" parTransId="{A743C778-4CE5-4544-ABCA-52B8FC0F2342}" sibTransId="{05BE5146-119F-4BBF-8071-642E4258B334}"/>
    <dgm:cxn modelId="{1C7B1752-6CD6-447A-90ED-E9158A2AFEBA}" srcId="{EEE7AF93-A00F-4FA0-BA10-8EA54357BE5E}" destId="{30F7BE46-F0F4-4104-A499-DC53CA000C5F}" srcOrd="0" destOrd="0" parTransId="{A789A16A-E361-4E1D-9B3E-D6A0A83DD784}" sibTransId="{B15975A6-26D6-4A9C-A438-7E9D8CF18CA9}"/>
    <dgm:cxn modelId="{9BF5D9BF-B69E-4211-ABDC-9CC4BEF1D3A3}" type="presOf" srcId="{8A6D01DD-B889-4BAA-A835-0462229E1650}" destId="{1F68EFB8-4429-4FF6-A7E8-ABECA09017D3}" srcOrd="0" destOrd="1" presId="urn:microsoft.com/office/officeart/2005/8/layout/vList6"/>
    <dgm:cxn modelId="{D2DA2811-12AB-4F68-9A52-CD5569671355}" type="presOf" srcId="{946A7421-EEC5-42FA-9B07-14715795C349}" destId="{2E24CEAE-8864-42FE-BBAB-D68EBAD247F6}" srcOrd="0" destOrd="0" presId="urn:microsoft.com/office/officeart/2005/8/layout/vList6"/>
    <dgm:cxn modelId="{0B3CCD0E-1C21-4AFC-8741-AEE9BE1C2DB4}" type="presOf" srcId="{404BBC04-1D83-41A4-AE20-12846F01F77A}" destId="{1BDA6C03-8980-4014-96E6-1A653CD3A092}" srcOrd="0" destOrd="0" presId="urn:microsoft.com/office/officeart/2005/8/layout/vList6"/>
    <dgm:cxn modelId="{B5730BBA-5B5B-429E-937B-D7D71913156B}" srcId="{404BBC04-1D83-41A4-AE20-12846F01F77A}" destId="{E6FDA889-1A08-49DA-B939-88A10DDD5AC7}" srcOrd="0" destOrd="0" parTransId="{DE7B845B-8E4B-48C3-9D3D-43915AF9DACA}" sibTransId="{93676994-DF9E-473D-9AE4-5CC42FC4B3F1}"/>
    <dgm:cxn modelId="{471E1305-BB46-47A5-A97C-7B4CA583CA30}" srcId="{E6FDA889-1A08-49DA-B939-88A10DDD5AC7}" destId="{105E6592-7B0C-4CB2-8938-D24AC85DA6A1}" srcOrd="0" destOrd="0" parTransId="{0A6FCB10-5947-42BF-850B-A559B7EC8F0A}" sibTransId="{0D767772-9974-4AE3-AA60-03AAB5AA61BF}"/>
    <dgm:cxn modelId="{9844D6D2-1B37-46DB-9467-A33C365C1D48}" type="presOf" srcId="{EEE7AF93-A00F-4FA0-BA10-8EA54357BE5E}" destId="{55760397-E208-4FA4-9303-BB86219F132E}" srcOrd="0" destOrd="0" presId="urn:microsoft.com/office/officeart/2005/8/layout/vList6"/>
    <dgm:cxn modelId="{CB951848-725C-4A63-9632-7CE179F1FCC8}" type="presOf" srcId="{30F7BE46-F0F4-4104-A499-DC53CA000C5F}" destId="{1F68EFB8-4429-4FF6-A7E8-ABECA09017D3}" srcOrd="0" destOrd="0" presId="urn:microsoft.com/office/officeart/2005/8/layout/vList6"/>
    <dgm:cxn modelId="{182727BD-4013-4393-9BD0-561580C7D415}" srcId="{946A7421-EEC5-42FA-9B07-14715795C349}" destId="{EEE7AF93-A00F-4FA0-BA10-8EA54357BE5E}" srcOrd="1" destOrd="0" parTransId="{01E77F81-FE76-475F-A441-69DB4874F6BC}" sibTransId="{DF5197A8-CE25-4CC6-81A8-DE5BFF64ACF8}"/>
    <dgm:cxn modelId="{8D61E61D-9E78-45CC-A0CF-92F3ED601688}" type="presParOf" srcId="{2E24CEAE-8864-42FE-BBAB-D68EBAD247F6}" destId="{F13D404C-68B6-4523-A059-B5AF77677EEA}" srcOrd="0" destOrd="0" presId="urn:microsoft.com/office/officeart/2005/8/layout/vList6"/>
    <dgm:cxn modelId="{245F44B7-F0B6-468D-97D6-9441028F1F13}" type="presParOf" srcId="{F13D404C-68B6-4523-A059-B5AF77677EEA}" destId="{1BDA6C03-8980-4014-96E6-1A653CD3A092}" srcOrd="0" destOrd="0" presId="urn:microsoft.com/office/officeart/2005/8/layout/vList6"/>
    <dgm:cxn modelId="{A9BEBEB0-6105-4D14-8C17-4A2384A50EA5}" type="presParOf" srcId="{F13D404C-68B6-4523-A059-B5AF77677EEA}" destId="{6F20109D-FB06-4C78-A869-17FE99EABDCD}" srcOrd="1" destOrd="0" presId="urn:microsoft.com/office/officeart/2005/8/layout/vList6"/>
    <dgm:cxn modelId="{C3A5EE67-135A-49A2-B16B-D4970A5E9B82}" type="presParOf" srcId="{2E24CEAE-8864-42FE-BBAB-D68EBAD247F6}" destId="{72EC2A2C-00E5-4B6B-AAF6-6DC23D0A05A3}" srcOrd="1" destOrd="0" presId="urn:microsoft.com/office/officeart/2005/8/layout/vList6"/>
    <dgm:cxn modelId="{D8D1C98C-9E5A-46AB-833F-31E6A4BEC11C}" type="presParOf" srcId="{2E24CEAE-8864-42FE-BBAB-D68EBAD247F6}" destId="{FF31621A-F9AA-4479-A59E-FE7278A1C6FD}" srcOrd="2" destOrd="0" presId="urn:microsoft.com/office/officeart/2005/8/layout/vList6"/>
    <dgm:cxn modelId="{B98751FA-0F22-4049-A87E-787290126026}" type="presParOf" srcId="{FF31621A-F9AA-4479-A59E-FE7278A1C6FD}" destId="{55760397-E208-4FA4-9303-BB86219F132E}" srcOrd="0" destOrd="0" presId="urn:microsoft.com/office/officeart/2005/8/layout/vList6"/>
    <dgm:cxn modelId="{73B391B5-686A-4929-968E-A1441CB9C6F3}" type="presParOf" srcId="{FF31621A-F9AA-4479-A59E-FE7278A1C6FD}" destId="{1F68EFB8-4429-4FF6-A7E8-ABECA09017D3}"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73F27CC-B787-4D50-B10A-4C1E01612CD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hr-HR"/>
        </a:p>
      </dgm:t>
    </dgm:pt>
    <dgm:pt modelId="{5CAB7086-981E-4BCA-94B4-AB24318775C3}">
      <dgm:prSet phldrT="[Text]" custT="1"/>
      <dgm:spPr/>
      <dgm:t>
        <a:bodyPr/>
        <a:lstStyle/>
        <a:p>
          <a:r>
            <a:rPr lang="hr-HR" sz="1800" dirty="0" smtClean="0"/>
            <a:t>PSIHOLOŠKI PROBLEMI</a:t>
          </a:r>
          <a:endParaRPr lang="hr-HR" sz="1800" dirty="0"/>
        </a:p>
      </dgm:t>
    </dgm:pt>
    <dgm:pt modelId="{398D5DBB-EABE-472F-B52A-C6EF15DB45EC}" type="parTrans" cxnId="{94129D55-4D9D-434D-8C08-647D418AB656}">
      <dgm:prSet/>
      <dgm:spPr/>
      <dgm:t>
        <a:bodyPr/>
        <a:lstStyle/>
        <a:p>
          <a:endParaRPr lang="hr-HR" sz="1800"/>
        </a:p>
      </dgm:t>
    </dgm:pt>
    <dgm:pt modelId="{3D808CBE-7329-4AE7-86B0-CB0B28098838}" type="sibTrans" cxnId="{94129D55-4D9D-434D-8C08-647D418AB656}">
      <dgm:prSet/>
      <dgm:spPr/>
      <dgm:t>
        <a:bodyPr/>
        <a:lstStyle/>
        <a:p>
          <a:endParaRPr lang="hr-HR" sz="1800"/>
        </a:p>
      </dgm:t>
    </dgm:pt>
    <dgm:pt modelId="{CF62C2F0-2BFF-4D27-AF0D-537E02E93CA2}">
      <dgm:prSet phldrT="[Text]" custT="1"/>
      <dgm:spPr/>
      <dgm:t>
        <a:bodyPr/>
        <a:lstStyle/>
        <a:p>
          <a:r>
            <a:rPr lang="hr-HR" sz="1600" dirty="0" smtClean="0"/>
            <a:t>PSIHOLOŠKI PROBLEMI MASKIRANI U PRAKTIČNE</a:t>
          </a:r>
          <a:endParaRPr lang="hr-HR" sz="1600" dirty="0"/>
        </a:p>
      </dgm:t>
    </dgm:pt>
    <dgm:pt modelId="{774B60D5-DC1C-4AD3-8DF5-85E14C0E6402}" type="parTrans" cxnId="{94B9871B-5C1C-41DE-997C-6735D3ABE5F6}">
      <dgm:prSet/>
      <dgm:spPr/>
      <dgm:t>
        <a:bodyPr/>
        <a:lstStyle/>
        <a:p>
          <a:endParaRPr lang="hr-HR" sz="1800"/>
        </a:p>
      </dgm:t>
    </dgm:pt>
    <dgm:pt modelId="{FCA2594F-4687-446D-948C-26BA55769352}" type="sibTrans" cxnId="{94B9871B-5C1C-41DE-997C-6735D3ABE5F6}">
      <dgm:prSet/>
      <dgm:spPr/>
      <dgm:t>
        <a:bodyPr/>
        <a:lstStyle/>
        <a:p>
          <a:endParaRPr lang="hr-HR" sz="1800"/>
        </a:p>
      </dgm:t>
    </dgm:pt>
    <dgm:pt modelId="{AA156500-7694-44C7-9C80-DF505F0902D5}">
      <dgm:prSet phldrT="[Text]" custT="1"/>
      <dgm:spPr/>
      <dgm:t>
        <a:bodyPr/>
        <a:lstStyle/>
        <a:p>
          <a:r>
            <a:rPr lang="hr-HR" sz="1600" dirty="0" smtClean="0"/>
            <a:t>PROBLEMI VEZANI UZ TERAPEUTOVE MISLI</a:t>
          </a:r>
          <a:endParaRPr lang="hr-HR" sz="1600" dirty="0"/>
        </a:p>
      </dgm:t>
    </dgm:pt>
    <dgm:pt modelId="{F9975CA5-15DF-431F-B6DE-F7848619F815}" type="parTrans" cxnId="{38368DDA-FF92-4294-9ABA-7636BDB91B5F}">
      <dgm:prSet/>
      <dgm:spPr/>
      <dgm:t>
        <a:bodyPr/>
        <a:lstStyle/>
        <a:p>
          <a:endParaRPr lang="hr-HR" sz="1800"/>
        </a:p>
      </dgm:t>
    </dgm:pt>
    <dgm:pt modelId="{E20076BC-0670-46F3-BB66-430AEEF8F29F}" type="sibTrans" cxnId="{38368DDA-FF92-4294-9ABA-7636BDB91B5F}">
      <dgm:prSet/>
      <dgm:spPr/>
      <dgm:t>
        <a:bodyPr/>
        <a:lstStyle/>
        <a:p>
          <a:endParaRPr lang="hr-HR" sz="1800"/>
        </a:p>
      </dgm:t>
    </dgm:pt>
    <dgm:pt modelId="{94263B81-03D9-42DA-91A5-D8EB7F5AB5A5}">
      <dgm:prSet phldrT="[Text]" custT="1"/>
      <dgm:spPr/>
      <dgm:t>
        <a:bodyPr/>
        <a:lstStyle/>
        <a:p>
          <a:r>
            <a:rPr lang="hr-HR" sz="1800" dirty="0" smtClean="0"/>
            <a:t>PRAKTIČNI PROBLEMI</a:t>
          </a:r>
          <a:endParaRPr lang="hr-HR" sz="1800" dirty="0"/>
        </a:p>
      </dgm:t>
    </dgm:pt>
    <dgm:pt modelId="{878CD078-9D50-4ECE-900C-CD410E8B78C5}" type="sibTrans" cxnId="{14EA3D68-AB00-4D09-9A0D-7CCAA432519C}">
      <dgm:prSet/>
      <dgm:spPr/>
      <dgm:t>
        <a:bodyPr/>
        <a:lstStyle/>
        <a:p>
          <a:endParaRPr lang="hr-HR" sz="1800"/>
        </a:p>
      </dgm:t>
    </dgm:pt>
    <dgm:pt modelId="{7F9AD4CE-A525-4C66-9A2B-5DEAB73881C0}" type="parTrans" cxnId="{14EA3D68-AB00-4D09-9A0D-7CCAA432519C}">
      <dgm:prSet/>
      <dgm:spPr/>
      <dgm:t>
        <a:bodyPr/>
        <a:lstStyle/>
        <a:p>
          <a:endParaRPr lang="hr-HR" sz="1800"/>
        </a:p>
      </dgm:t>
    </dgm:pt>
    <dgm:pt modelId="{FF9845DA-28F4-407E-AAD9-4B2FCE48DCA0}" type="pres">
      <dgm:prSet presAssocID="{A73F27CC-B787-4D50-B10A-4C1E01612CD8}" presName="hierChild1" presStyleCnt="0">
        <dgm:presLayoutVars>
          <dgm:chPref val="1"/>
          <dgm:dir/>
          <dgm:animOne val="branch"/>
          <dgm:animLvl val="lvl"/>
          <dgm:resizeHandles/>
        </dgm:presLayoutVars>
      </dgm:prSet>
      <dgm:spPr/>
    </dgm:pt>
    <dgm:pt modelId="{C00F7351-B491-4163-93B5-01158F4E5624}" type="pres">
      <dgm:prSet presAssocID="{94263B81-03D9-42DA-91A5-D8EB7F5AB5A5}" presName="hierRoot1" presStyleCnt="0"/>
      <dgm:spPr/>
    </dgm:pt>
    <dgm:pt modelId="{33499536-25E3-4920-BE96-4349FD322814}" type="pres">
      <dgm:prSet presAssocID="{94263B81-03D9-42DA-91A5-D8EB7F5AB5A5}" presName="composite" presStyleCnt="0"/>
      <dgm:spPr/>
    </dgm:pt>
    <dgm:pt modelId="{24894BEC-904F-42A2-9C79-B2B55A593F36}" type="pres">
      <dgm:prSet presAssocID="{94263B81-03D9-42DA-91A5-D8EB7F5AB5A5}" presName="background" presStyleLbl="node0" presStyleIdx="0" presStyleCnt="4"/>
      <dgm:spPr>
        <a:solidFill>
          <a:schemeClr val="accent1">
            <a:lumMod val="20000"/>
            <a:lumOff val="80000"/>
          </a:schemeClr>
        </a:solidFill>
      </dgm:spPr>
    </dgm:pt>
    <dgm:pt modelId="{ABFB387A-DF6D-4E1D-9AB1-694CB1E97E49}" type="pres">
      <dgm:prSet presAssocID="{94263B81-03D9-42DA-91A5-D8EB7F5AB5A5}" presName="text" presStyleLbl="fgAcc0" presStyleIdx="0" presStyleCnt="4">
        <dgm:presLayoutVars>
          <dgm:chPref val="3"/>
        </dgm:presLayoutVars>
      </dgm:prSet>
      <dgm:spPr/>
    </dgm:pt>
    <dgm:pt modelId="{E86EE0DF-487B-4004-8EEF-6D9B987200F0}" type="pres">
      <dgm:prSet presAssocID="{94263B81-03D9-42DA-91A5-D8EB7F5AB5A5}" presName="hierChild2" presStyleCnt="0"/>
      <dgm:spPr/>
    </dgm:pt>
    <dgm:pt modelId="{57B5E376-4C1B-4256-A8E1-BF085B7972E0}" type="pres">
      <dgm:prSet presAssocID="{5CAB7086-981E-4BCA-94B4-AB24318775C3}" presName="hierRoot1" presStyleCnt="0"/>
      <dgm:spPr/>
    </dgm:pt>
    <dgm:pt modelId="{7F2681E2-CA8C-4C64-A7CE-948CACB4804C}" type="pres">
      <dgm:prSet presAssocID="{5CAB7086-981E-4BCA-94B4-AB24318775C3}" presName="composite" presStyleCnt="0"/>
      <dgm:spPr/>
    </dgm:pt>
    <dgm:pt modelId="{7022BE17-07F9-450B-862B-B538EA3A59E6}" type="pres">
      <dgm:prSet presAssocID="{5CAB7086-981E-4BCA-94B4-AB24318775C3}" presName="background" presStyleLbl="node0" presStyleIdx="1" presStyleCnt="4"/>
      <dgm:spPr>
        <a:solidFill>
          <a:schemeClr val="accent1">
            <a:lumMod val="20000"/>
            <a:lumOff val="80000"/>
          </a:schemeClr>
        </a:solidFill>
      </dgm:spPr>
    </dgm:pt>
    <dgm:pt modelId="{629C82EA-4F13-4178-84D3-8A8F15B484BC}" type="pres">
      <dgm:prSet presAssocID="{5CAB7086-981E-4BCA-94B4-AB24318775C3}" presName="text" presStyleLbl="fgAcc0" presStyleIdx="1" presStyleCnt="4">
        <dgm:presLayoutVars>
          <dgm:chPref val="3"/>
        </dgm:presLayoutVars>
      </dgm:prSet>
      <dgm:spPr/>
      <dgm:t>
        <a:bodyPr/>
        <a:lstStyle/>
        <a:p>
          <a:endParaRPr lang="hr-HR"/>
        </a:p>
      </dgm:t>
    </dgm:pt>
    <dgm:pt modelId="{76373FFF-38C1-4529-830D-42E30928C71E}" type="pres">
      <dgm:prSet presAssocID="{5CAB7086-981E-4BCA-94B4-AB24318775C3}" presName="hierChild2" presStyleCnt="0"/>
      <dgm:spPr/>
    </dgm:pt>
    <dgm:pt modelId="{8A9B84C6-42A2-4FE5-8C10-455CA2C8A510}" type="pres">
      <dgm:prSet presAssocID="{CF62C2F0-2BFF-4D27-AF0D-537E02E93CA2}" presName="hierRoot1" presStyleCnt="0"/>
      <dgm:spPr/>
    </dgm:pt>
    <dgm:pt modelId="{729F0FB9-BE86-4544-BC4F-AD2F99D6D495}" type="pres">
      <dgm:prSet presAssocID="{CF62C2F0-2BFF-4D27-AF0D-537E02E93CA2}" presName="composite" presStyleCnt="0"/>
      <dgm:spPr/>
    </dgm:pt>
    <dgm:pt modelId="{5FC22833-0A93-4D44-AFD7-2BD9EAB8233A}" type="pres">
      <dgm:prSet presAssocID="{CF62C2F0-2BFF-4D27-AF0D-537E02E93CA2}" presName="background" presStyleLbl="node0" presStyleIdx="2" presStyleCnt="4"/>
      <dgm:spPr>
        <a:solidFill>
          <a:schemeClr val="accent1">
            <a:lumMod val="20000"/>
            <a:lumOff val="80000"/>
          </a:schemeClr>
        </a:solidFill>
      </dgm:spPr>
    </dgm:pt>
    <dgm:pt modelId="{A0AD50E8-5378-4BDF-85A0-D876738333EA}" type="pres">
      <dgm:prSet presAssocID="{CF62C2F0-2BFF-4D27-AF0D-537E02E93CA2}" presName="text" presStyleLbl="fgAcc0" presStyleIdx="2" presStyleCnt="4">
        <dgm:presLayoutVars>
          <dgm:chPref val="3"/>
        </dgm:presLayoutVars>
      </dgm:prSet>
      <dgm:spPr/>
    </dgm:pt>
    <dgm:pt modelId="{AAB741A8-94F8-4DE1-BF43-82A7D8F3ABC1}" type="pres">
      <dgm:prSet presAssocID="{CF62C2F0-2BFF-4D27-AF0D-537E02E93CA2}" presName="hierChild2" presStyleCnt="0"/>
      <dgm:spPr/>
    </dgm:pt>
    <dgm:pt modelId="{532B0C1E-F041-4C83-9CCC-71C5AA085DCB}" type="pres">
      <dgm:prSet presAssocID="{AA156500-7694-44C7-9C80-DF505F0902D5}" presName="hierRoot1" presStyleCnt="0"/>
      <dgm:spPr/>
    </dgm:pt>
    <dgm:pt modelId="{F72A3156-C76C-4E24-B29B-2C3002B7D16A}" type="pres">
      <dgm:prSet presAssocID="{AA156500-7694-44C7-9C80-DF505F0902D5}" presName="composite" presStyleCnt="0"/>
      <dgm:spPr/>
    </dgm:pt>
    <dgm:pt modelId="{65D42D30-08B8-40A8-8C85-5B3E229C2AF5}" type="pres">
      <dgm:prSet presAssocID="{AA156500-7694-44C7-9C80-DF505F0902D5}" presName="background" presStyleLbl="node0" presStyleIdx="3" presStyleCnt="4"/>
      <dgm:spPr>
        <a:solidFill>
          <a:schemeClr val="accent1">
            <a:lumMod val="20000"/>
            <a:lumOff val="80000"/>
          </a:schemeClr>
        </a:solidFill>
      </dgm:spPr>
    </dgm:pt>
    <dgm:pt modelId="{352B43C1-0798-49E1-B253-064CA4D5E417}" type="pres">
      <dgm:prSet presAssocID="{AA156500-7694-44C7-9C80-DF505F0902D5}" presName="text" presStyleLbl="fgAcc0" presStyleIdx="3" presStyleCnt="4">
        <dgm:presLayoutVars>
          <dgm:chPref val="3"/>
        </dgm:presLayoutVars>
      </dgm:prSet>
      <dgm:spPr/>
    </dgm:pt>
    <dgm:pt modelId="{4E9D21FC-D098-47FF-82DC-FFF8AD8FDB74}" type="pres">
      <dgm:prSet presAssocID="{AA156500-7694-44C7-9C80-DF505F0902D5}" presName="hierChild2" presStyleCnt="0"/>
      <dgm:spPr/>
    </dgm:pt>
  </dgm:ptLst>
  <dgm:cxnLst>
    <dgm:cxn modelId="{94B9871B-5C1C-41DE-997C-6735D3ABE5F6}" srcId="{A73F27CC-B787-4D50-B10A-4C1E01612CD8}" destId="{CF62C2F0-2BFF-4D27-AF0D-537E02E93CA2}" srcOrd="2" destOrd="0" parTransId="{774B60D5-DC1C-4AD3-8DF5-85E14C0E6402}" sibTransId="{FCA2594F-4687-446D-948C-26BA55769352}"/>
    <dgm:cxn modelId="{9DBB01D4-DD72-4B5C-8A3D-53D5D6BABFDC}" type="presOf" srcId="{A73F27CC-B787-4D50-B10A-4C1E01612CD8}" destId="{FF9845DA-28F4-407E-AAD9-4B2FCE48DCA0}" srcOrd="0" destOrd="0" presId="urn:microsoft.com/office/officeart/2005/8/layout/hierarchy1"/>
    <dgm:cxn modelId="{9A01CD39-CED8-489F-80BF-897F182B8659}" type="presOf" srcId="{AA156500-7694-44C7-9C80-DF505F0902D5}" destId="{352B43C1-0798-49E1-B253-064CA4D5E417}" srcOrd="0" destOrd="0" presId="urn:microsoft.com/office/officeart/2005/8/layout/hierarchy1"/>
    <dgm:cxn modelId="{14EA3D68-AB00-4D09-9A0D-7CCAA432519C}" srcId="{A73F27CC-B787-4D50-B10A-4C1E01612CD8}" destId="{94263B81-03D9-42DA-91A5-D8EB7F5AB5A5}" srcOrd="0" destOrd="0" parTransId="{7F9AD4CE-A525-4C66-9A2B-5DEAB73881C0}" sibTransId="{878CD078-9D50-4ECE-900C-CD410E8B78C5}"/>
    <dgm:cxn modelId="{912E12BD-8233-408A-979A-B4DD8F4711D5}" type="presOf" srcId="{CF62C2F0-2BFF-4D27-AF0D-537E02E93CA2}" destId="{A0AD50E8-5378-4BDF-85A0-D876738333EA}" srcOrd="0" destOrd="0" presId="urn:microsoft.com/office/officeart/2005/8/layout/hierarchy1"/>
    <dgm:cxn modelId="{392B2231-0CE3-48D3-A6D3-3602BCBB61E8}" type="presOf" srcId="{94263B81-03D9-42DA-91A5-D8EB7F5AB5A5}" destId="{ABFB387A-DF6D-4E1D-9AB1-694CB1E97E49}" srcOrd="0" destOrd="0" presId="urn:microsoft.com/office/officeart/2005/8/layout/hierarchy1"/>
    <dgm:cxn modelId="{38368DDA-FF92-4294-9ABA-7636BDB91B5F}" srcId="{A73F27CC-B787-4D50-B10A-4C1E01612CD8}" destId="{AA156500-7694-44C7-9C80-DF505F0902D5}" srcOrd="3" destOrd="0" parTransId="{F9975CA5-15DF-431F-B6DE-F7848619F815}" sibTransId="{E20076BC-0670-46F3-BB66-430AEEF8F29F}"/>
    <dgm:cxn modelId="{94129D55-4D9D-434D-8C08-647D418AB656}" srcId="{A73F27CC-B787-4D50-B10A-4C1E01612CD8}" destId="{5CAB7086-981E-4BCA-94B4-AB24318775C3}" srcOrd="1" destOrd="0" parTransId="{398D5DBB-EABE-472F-B52A-C6EF15DB45EC}" sibTransId="{3D808CBE-7329-4AE7-86B0-CB0B28098838}"/>
    <dgm:cxn modelId="{19397901-13E7-4DF8-96E9-90B7FA3783EC}" type="presOf" srcId="{5CAB7086-981E-4BCA-94B4-AB24318775C3}" destId="{629C82EA-4F13-4178-84D3-8A8F15B484BC}" srcOrd="0" destOrd="0" presId="urn:microsoft.com/office/officeart/2005/8/layout/hierarchy1"/>
    <dgm:cxn modelId="{65A3E775-8AEF-4CFD-9240-AA193FA4E909}" type="presParOf" srcId="{FF9845DA-28F4-407E-AAD9-4B2FCE48DCA0}" destId="{C00F7351-B491-4163-93B5-01158F4E5624}" srcOrd="0" destOrd="0" presId="urn:microsoft.com/office/officeart/2005/8/layout/hierarchy1"/>
    <dgm:cxn modelId="{7899EFEE-CA68-4312-89A0-2C5016FD88D0}" type="presParOf" srcId="{C00F7351-B491-4163-93B5-01158F4E5624}" destId="{33499536-25E3-4920-BE96-4349FD322814}" srcOrd="0" destOrd="0" presId="urn:microsoft.com/office/officeart/2005/8/layout/hierarchy1"/>
    <dgm:cxn modelId="{66B53A84-84F2-4B2A-BABE-6DDF868C153E}" type="presParOf" srcId="{33499536-25E3-4920-BE96-4349FD322814}" destId="{24894BEC-904F-42A2-9C79-B2B55A593F36}" srcOrd="0" destOrd="0" presId="urn:microsoft.com/office/officeart/2005/8/layout/hierarchy1"/>
    <dgm:cxn modelId="{4390B9DA-2D48-4F75-8E68-303DB2EB37A0}" type="presParOf" srcId="{33499536-25E3-4920-BE96-4349FD322814}" destId="{ABFB387A-DF6D-4E1D-9AB1-694CB1E97E49}" srcOrd="1" destOrd="0" presId="urn:microsoft.com/office/officeart/2005/8/layout/hierarchy1"/>
    <dgm:cxn modelId="{8F9469BD-8339-48C2-A31B-E6409C9EE2DA}" type="presParOf" srcId="{C00F7351-B491-4163-93B5-01158F4E5624}" destId="{E86EE0DF-487B-4004-8EEF-6D9B987200F0}" srcOrd="1" destOrd="0" presId="urn:microsoft.com/office/officeart/2005/8/layout/hierarchy1"/>
    <dgm:cxn modelId="{0A30A7A3-B7E0-44CB-B17C-184914399158}" type="presParOf" srcId="{FF9845DA-28F4-407E-AAD9-4B2FCE48DCA0}" destId="{57B5E376-4C1B-4256-A8E1-BF085B7972E0}" srcOrd="1" destOrd="0" presId="urn:microsoft.com/office/officeart/2005/8/layout/hierarchy1"/>
    <dgm:cxn modelId="{7C918C20-6B7A-4671-86D6-421EF1542BC4}" type="presParOf" srcId="{57B5E376-4C1B-4256-A8E1-BF085B7972E0}" destId="{7F2681E2-CA8C-4C64-A7CE-948CACB4804C}" srcOrd="0" destOrd="0" presId="urn:microsoft.com/office/officeart/2005/8/layout/hierarchy1"/>
    <dgm:cxn modelId="{311ACD3F-7FE6-4C7E-9914-6A919728844D}" type="presParOf" srcId="{7F2681E2-CA8C-4C64-A7CE-948CACB4804C}" destId="{7022BE17-07F9-450B-862B-B538EA3A59E6}" srcOrd="0" destOrd="0" presId="urn:microsoft.com/office/officeart/2005/8/layout/hierarchy1"/>
    <dgm:cxn modelId="{B65E0EDB-8034-4691-9EB6-BD192589420F}" type="presParOf" srcId="{7F2681E2-CA8C-4C64-A7CE-948CACB4804C}" destId="{629C82EA-4F13-4178-84D3-8A8F15B484BC}" srcOrd="1" destOrd="0" presId="urn:microsoft.com/office/officeart/2005/8/layout/hierarchy1"/>
    <dgm:cxn modelId="{1F887FE6-931C-443E-A0AC-D20D11E67C0C}" type="presParOf" srcId="{57B5E376-4C1B-4256-A8E1-BF085B7972E0}" destId="{76373FFF-38C1-4529-830D-42E30928C71E}" srcOrd="1" destOrd="0" presId="urn:microsoft.com/office/officeart/2005/8/layout/hierarchy1"/>
    <dgm:cxn modelId="{E0C581D9-9926-4AF9-B7B8-6C0E7B631549}" type="presParOf" srcId="{FF9845DA-28F4-407E-AAD9-4B2FCE48DCA0}" destId="{8A9B84C6-42A2-4FE5-8C10-455CA2C8A510}" srcOrd="2" destOrd="0" presId="urn:microsoft.com/office/officeart/2005/8/layout/hierarchy1"/>
    <dgm:cxn modelId="{85515ABF-D934-4134-AA3E-2D583D68D689}" type="presParOf" srcId="{8A9B84C6-42A2-4FE5-8C10-455CA2C8A510}" destId="{729F0FB9-BE86-4544-BC4F-AD2F99D6D495}" srcOrd="0" destOrd="0" presId="urn:microsoft.com/office/officeart/2005/8/layout/hierarchy1"/>
    <dgm:cxn modelId="{0A74BA71-8D62-434B-A5E8-0F9C14B90991}" type="presParOf" srcId="{729F0FB9-BE86-4544-BC4F-AD2F99D6D495}" destId="{5FC22833-0A93-4D44-AFD7-2BD9EAB8233A}" srcOrd="0" destOrd="0" presId="urn:microsoft.com/office/officeart/2005/8/layout/hierarchy1"/>
    <dgm:cxn modelId="{297F12B1-7268-492E-B84B-07BC10BA6D0E}" type="presParOf" srcId="{729F0FB9-BE86-4544-BC4F-AD2F99D6D495}" destId="{A0AD50E8-5378-4BDF-85A0-D876738333EA}" srcOrd="1" destOrd="0" presId="urn:microsoft.com/office/officeart/2005/8/layout/hierarchy1"/>
    <dgm:cxn modelId="{4B387E0C-4A53-4183-BE9C-468A7F0ACAEF}" type="presParOf" srcId="{8A9B84C6-42A2-4FE5-8C10-455CA2C8A510}" destId="{AAB741A8-94F8-4DE1-BF43-82A7D8F3ABC1}" srcOrd="1" destOrd="0" presId="urn:microsoft.com/office/officeart/2005/8/layout/hierarchy1"/>
    <dgm:cxn modelId="{1A54325D-A723-46C0-B96F-57474C24224F}" type="presParOf" srcId="{FF9845DA-28F4-407E-AAD9-4B2FCE48DCA0}" destId="{532B0C1E-F041-4C83-9CCC-71C5AA085DCB}" srcOrd="3" destOrd="0" presId="urn:microsoft.com/office/officeart/2005/8/layout/hierarchy1"/>
    <dgm:cxn modelId="{7F058B7D-EE44-4EAA-8F94-67328D006010}" type="presParOf" srcId="{532B0C1E-F041-4C83-9CCC-71C5AA085DCB}" destId="{F72A3156-C76C-4E24-B29B-2C3002B7D16A}" srcOrd="0" destOrd="0" presId="urn:microsoft.com/office/officeart/2005/8/layout/hierarchy1"/>
    <dgm:cxn modelId="{9FA276D3-D0B8-4646-AAD6-A186B1837D41}" type="presParOf" srcId="{F72A3156-C76C-4E24-B29B-2C3002B7D16A}" destId="{65D42D30-08B8-40A8-8C85-5B3E229C2AF5}" srcOrd="0" destOrd="0" presId="urn:microsoft.com/office/officeart/2005/8/layout/hierarchy1"/>
    <dgm:cxn modelId="{054224D8-2040-48CC-B026-40921E2AE8F9}" type="presParOf" srcId="{F72A3156-C76C-4E24-B29B-2C3002B7D16A}" destId="{352B43C1-0798-49E1-B253-064CA4D5E417}" srcOrd="1" destOrd="0" presId="urn:microsoft.com/office/officeart/2005/8/layout/hierarchy1"/>
    <dgm:cxn modelId="{FF058149-FB7A-4E3D-9C08-9436C176F74B}" type="presParOf" srcId="{532B0C1E-F041-4C83-9CCC-71C5AA085DCB}" destId="{4E9D21FC-D098-47FF-82DC-FFF8AD8FDB74}"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6A6AE14-9BF4-4446-89F7-22D279932E63}">
      <dsp:nvSpPr>
        <dsp:cNvPr id="0" name=""/>
        <dsp:cNvSpPr/>
      </dsp:nvSpPr>
      <dsp:spPr>
        <a:xfrm>
          <a:off x="0" y="524822"/>
          <a:ext cx="7429552" cy="2046949"/>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hr-HR" sz="2800" kern="1200" dirty="0" smtClean="0"/>
            <a:t>= integrirani, OBVEZNI dio kognitivne terapije</a:t>
          </a:r>
          <a:endParaRPr lang="hr-HR" sz="2800" kern="1200" dirty="0"/>
        </a:p>
      </dsp:txBody>
      <dsp:txXfrm>
        <a:off x="0" y="524822"/>
        <a:ext cx="7429552" cy="2046949"/>
      </dsp:txXfrm>
    </dsp:sp>
    <dsp:sp modelId="{CB5CDACB-1B21-4B6B-91B3-90CED54657C2}">
      <dsp:nvSpPr>
        <dsp:cNvPr id="0" name=""/>
        <dsp:cNvSpPr/>
      </dsp:nvSpPr>
      <dsp:spPr>
        <a:xfrm>
          <a:off x="0" y="3283793"/>
          <a:ext cx="7429552" cy="1216800"/>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hr-HR" sz="2000" i="1" kern="1200" dirty="0" smtClean="0"/>
            <a:t>Pomoću nje se proširuje mogućnost kognitivne i bihevioralne promjene u tijeku jednog pacijentovog tjedna</a:t>
          </a:r>
          <a:endParaRPr lang="hr-HR" sz="2000" i="1" kern="1200" dirty="0"/>
        </a:p>
      </dsp:txBody>
      <dsp:txXfrm>
        <a:off x="0" y="3283793"/>
        <a:ext cx="7429552" cy="1216800"/>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BC0EEB6-4C9A-483F-B204-961AB0B4D641}">
      <dsp:nvSpPr>
        <dsp:cNvPr id="0" name=""/>
        <dsp:cNvSpPr/>
      </dsp:nvSpPr>
      <dsp:spPr>
        <a:xfrm>
          <a:off x="0" y="6376"/>
          <a:ext cx="8072462" cy="561600"/>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hr-HR" sz="2400" kern="1200" dirty="0" smtClean="0"/>
            <a:t>Izvršavanje DZ u posljednjem trenutku</a:t>
          </a:r>
          <a:endParaRPr lang="hr-HR" sz="2400" kern="1200" dirty="0"/>
        </a:p>
      </dsp:txBody>
      <dsp:txXfrm>
        <a:off x="0" y="6376"/>
        <a:ext cx="8072462" cy="561600"/>
      </dsp:txXfrm>
    </dsp:sp>
    <dsp:sp modelId="{F38545EE-A0AC-4EBB-8A6F-5DC7930F288F}">
      <dsp:nvSpPr>
        <dsp:cNvPr id="0" name=""/>
        <dsp:cNvSpPr/>
      </dsp:nvSpPr>
      <dsp:spPr>
        <a:xfrm>
          <a:off x="0" y="567976"/>
          <a:ext cx="8072462" cy="82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301"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hr-HR" sz="1800" kern="1200" dirty="0" smtClean="0"/>
            <a:t>Trebalo bi: postepeno između 2 seanse</a:t>
          </a:r>
          <a:endParaRPr lang="hr-HR" sz="1800" kern="1200" dirty="0"/>
        </a:p>
        <a:p>
          <a:pPr marL="171450" lvl="1" indent="-171450" algn="l" defTabSz="800100">
            <a:lnSpc>
              <a:spcPct val="90000"/>
            </a:lnSpc>
            <a:spcBef>
              <a:spcPct val="0"/>
            </a:spcBef>
            <a:spcAft>
              <a:spcPct val="20000"/>
            </a:spcAft>
            <a:buChar char="••"/>
          </a:pPr>
          <a:r>
            <a:rPr lang="hr-HR" sz="1800" kern="1200" dirty="0" smtClean="0"/>
            <a:t>Ako je zbog izbjegavanja problema – razgovor o tomu;  ili samo podsjetnik o važnosti redovite i postepene DZ</a:t>
          </a:r>
          <a:endParaRPr lang="hr-HR" sz="1800" kern="1200" dirty="0" smtClean="0"/>
        </a:p>
      </dsp:txBody>
      <dsp:txXfrm>
        <a:off x="0" y="567976"/>
        <a:ext cx="8072462" cy="828000"/>
      </dsp:txXfrm>
    </dsp:sp>
    <dsp:sp modelId="{A3CAF4D3-5E02-4797-96E1-9E641A236DBD}">
      <dsp:nvSpPr>
        <dsp:cNvPr id="0" name=""/>
        <dsp:cNvSpPr/>
      </dsp:nvSpPr>
      <dsp:spPr>
        <a:xfrm>
          <a:off x="0" y="1395976"/>
          <a:ext cx="8072462" cy="561600"/>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hr-HR" sz="2400" kern="1200" dirty="0" smtClean="0"/>
            <a:t>Zaboravljanje objašnjenja za DZ</a:t>
          </a:r>
          <a:endParaRPr lang="hr-HR" sz="2400" kern="1200" dirty="0"/>
        </a:p>
      </dsp:txBody>
      <dsp:txXfrm>
        <a:off x="0" y="1395976"/>
        <a:ext cx="8072462" cy="561600"/>
      </dsp:txXfrm>
    </dsp:sp>
    <dsp:sp modelId="{8F47EE5A-CFAF-437C-AC24-386589B5787E}">
      <dsp:nvSpPr>
        <dsp:cNvPr id="0" name=""/>
        <dsp:cNvSpPr/>
      </dsp:nvSpPr>
      <dsp:spPr>
        <a:xfrm>
          <a:off x="0" y="1957576"/>
          <a:ext cx="8072462"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301"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hr-HR" sz="1800" kern="1200" dirty="0" smtClean="0"/>
            <a:t>Neposredno uz zadatak upisati i objašnjenje</a:t>
          </a:r>
          <a:endParaRPr lang="hr-HR" sz="1800" kern="1200" dirty="0"/>
        </a:p>
      </dsp:txBody>
      <dsp:txXfrm>
        <a:off x="0" y="1957576"/>
        <a:ext cx="8072462" cy="331200"/>
      </dsp:txXfrm>
    </dsp:sp>
    <dsp:sp modelId="{6FB07B86-5900-440A-9E67-6C6887FEBBD4}">
      <dsp:nvSpPr>
        <dsp:cNvPr id="0" name=""/>
        <dsp:cNvSpPr/>
      </dsp:nvSpPr>
      <dsp:spPr>
        <a:xfrm>
          <a:off x="0" y="2288776"/>
          <a:ext cx="8072462" cy="561600"/>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hr-HR" sz="2400" kern="1200" dirty="0" smtClean="0"/>
            <a:t>Neorganiziranost</a:t>
          </a:r>
          <a:endParaRPr lang="hr-HR" sz="2400" kern="1200" dirty="0"/>
        </a:p>
      </dsp:txBody>
      <dsp:txXfrm>
        <a:off x="0" y="2288776"/>
        <a:ext cx="8072462" cy="561600"/>
      </dsp:txXfrm>
    </dsp:sp>
    <dsp:sp modelId="{0D21B86A-8941-4927-9CB0-AC8A38098603}">
      <dsp:nvSpPr>
        <dsp:cNvPr id="0" name=""/>
        <dsp:cNvSpPr/>
      </dsp:nvSpPr>
      <dsp:spPr>
        <a:xfrm>
          <a:off x="0" y="2850376"/>
          <a:ext cx="8072462" cy="5278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301"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hr-HR" sz="1800" kern="1200" dirty="0" smtClean="0"/>
            <a:t>Sastavljanje određene strukture/podsjetnika (dijagram, kalendar/rokovnik, poziv telefonom)</a:t>
          </a:r>
          <a:endParaRPr lang="hr-HR" sz="1800" kern="1200" dirty="0"/>
        </a:p>
      </dsp:txBody>
      <dsp:txXfrm>
        <a:off x="0" y="2850376"/>
        <a:ext cx="8072462" cy="527850"/>
      </dsp:txXfrm>
    </dsp:sp>
    <dsp:sp modelId="{9D2410D9-8B60-40D8-B96C-AA091EE45B51}">
      <dsp:nvSpPr>
        <dsp:cNvPr id="0" name=""/>
        <dsp:cNvSpPr/>
      </dsp:nvSpPr>
      <dsp:spPr>
        <a:xfrm>
          <a:off x="0" y="3357585"/>
          <a:ext cx="8072462" cy="561600"/>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hr-HR" sz="2400" kern="1200" dirty="0" smtClean="0"/>
            <a:t>Teškoće sa zadaćom</a:t>
          </a:r>
          <a:endParaRPr lang="hr-HR" sz="2400" kern="1200" dirty="0"/>
        </a:p>
      </dsp:txBody>
      <dsp:txXfrm>
        <a:off x="0" y="3357585"/>
        <a:ext cx="8072462" cy="561600"/>
      </dsp:txXfrm>
    </dsp:sp>
    <dsp:sp modelId="{3AE22F5E-D6A4-494D-84A4-E9024B09B7BA}">
      <dsp:nvSpPr>
        <dsp:cNvPr id="0" name=""/>
        <dsp:cNvSpPr/>
      </dsp:nvSpPr>
      <dsp:spPr>
        <a:xfrm>
          <a:off x="0" y="3939826"/>
          <a:ext cx="8072462" cy="1697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301"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hr-HR" sz="1800" kern="1200" dirty="0" smtClean="0"/>
            <a:t>Ako je DZ bila preteška ili loše osmišljena treba to objasniti pacijentu</a:t>
          </a:r>
          <a:endParaRPr lang="hr-HR" sz="1800" kern="1200" dirty="0"/>
        </a:p>
        <a:p>
          <a:pPr marL="342900" lvl="2" indent="-171450" algn="l" defTabSz="800100">
            <a:lnSpc>
              <a:spcPct val="90000"/>
            </a:lnSpc>
            <a:spcBef>
              <a:spcPct val="0"/>
            </a:spcBef>
            <a:spcAft>
              <a:spcPct val="20000"/>
            </a:spcAft>
            <a:buChar char="••"/>
          </a:pPr>
          <a:r>
            <a:rPr lang="hr-HR" sz="1800" kern="1200" dirty="0" smtClean="0"/>
            <a:t>   Model za normalizaciju i ispravljanje pogreške </a:t>
          </a:r>
          <a:endParaRPr lang="hr-HR" sz="1800" kern="1200" dirty="0" smtClean="0"/>
        </a:p>
        <a:p>
          <a:pPr marL="342900" lvl="2" indent="-171450" algn="l" defTabSz="800100">
            <a:lnSpc>
              <a:spcPct val="90000"/>
            </a:lnSpc>
            <a:spcBef>
              <a:spcPct val="0"/>
            </a:spcBef>
            <a:spcAft>
              <a:spcPct val="20000"/>
            </a:spcAft>
            <a:buChar char="••"/>
          </a:pPr>
          <a:r>
            <a:rPr lang="hr-HR" sz="1800" kern="1200" dirty="0" smtClean="0"/>
            <a:t>   Izgrađivanje odnosa</a:t>
          </a:r>
          <a:endParaRPr lang="hr-HR" sz="1800" kern="1200" dirty="0" smtClean="0"/>
        </a:p>
        <a:p>
          <a:pPr marL="342900" lvl="2" indent="-171450" algn="l" defTabSz="800100">
            <a:lnSpc>
              <a:spcPct val="90000"/>
            </a:lnSpc>
            <a:spcBef>
              <a:spcPct val="0"/>
            </a:spcBef>
            <a:spcAft>
              <a:spcPct val="20000"/>
            </a:spcAft>
            <a:buChar char="••"/>
          </a:pPr>
          <a:r>
            <a:rPr lang="hr-HR" sz="1800" kern="1200" dirty="0" smtClean="0"/>
            <a:t>   Demonstracija svoje zainteresiranosti za dobro osmišljenu terapiju i DZ</a:t>
          </a:r>
          <a:endParaRPr lang="hr-HR" sz="1800" kern="1200" dirty="0" smtClean="0"/>
        </a:p>
        <a:p>
          <a:pPr marL="342900" lvl="2" indent="-171450" algn="l" defTabSz="800100">
            <a:lnSpc>
              <a:spcPct val="90000"/>
            </a:lnSpc>
            <a:spcBef>
              <a:spcPct val="0"/>
            </a:spcBef>
            <a:spcAft>
              <a:spcPct val="20000"/>
            </a:spcAft>
            <a:buChar char="••"/>
          </a:pPr>
          <a:r>
            <a:rPr lang="hr-HR" sz="1800" kern="1200" dirty="0" smtClean="0"/>
            <a:t>   Pomaganje pacijentu da uvidi alternativno objašnjenje za svoj nedostatak         uspjeha</a:t>
          </a:r>
          <a:endParaRPr lang="hr-HR" sz="1800" kern="1200" dirty="0" smtClean="0"/>
        </a:p>
      </dsp:txBody>
      <dsp:txXfrm>
        <a:off x="0" y="3939826"/>
        <a:ext cx="8072462" cy="1697400"/>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BC0EEB6-4C9A-483F-B204-961AB0B4D641}">
      <dsp:nvSpPr>
        <dsp:cNvPr id="0" name=""/>
        <dsp:cNvSpPr/>
      </dsp:nvSpPr>
      <dsp:spPr>
        <a:xfrm>
          <a:off x="0" y="9513"/>
          <a:ext cx="8072462" cy="597877"/>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hr-HR" sz="2400" kern="1200" smtClean="0"/>
            <a:t>Negativna predviđanja</a:t>
          </a:r>
          <a:endParaRPr lang="hr-HR" sz="2400" kern="1200" dirty="0"/>
        </a:p>
      </dsp:txBody>
      <dsp:txXfrm>
        <a:off x="0" y="9513"/>
        <a:ext cx="8072462" cy="597877"/>
      </dsp:txXfrm>
    </dsp:sp>
    <dsp:sp modelId="{F38545EE-A0AC-4EBB-8A6F-5DC7930F288F}">
      <dsp:nvSpPr>
        <dsp:cNvPr id="0" name=""/>
        <dsp:cNvSpPr/>
      </dsp:nvSpPr>
      <dsp:spPr>
        <a:xfrm>
          <a:off x="0" y="607390"/>
          <a:ext cx="8072462" cy="977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301"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hr-HR" sz="1800" kern="1200" smtClean="0"/>
            <a:t>U stanju uznemirenosti, u depresiji – skloni pretpostavljanju negativnih posljedica.  Prepoznati disfunkcionalne misli koje ometaju izvršavanje DZ!</a:t>
          </a:r>
          <a:endParaRPr lang="hr-HR" sz="1800" kern="1200" dirty="0"/>
        </a:p>
        <a:p>
          <a:pPr marL="171450" lvl="1" indent="-171450" algn="l" defTabSz="800100">
            <a:lnSpc>
              <a:spcPct val="90000"/>
            </a:lnSpc>
            <a:spcBef>
              <a:spcPct val="0"/>
            </a:spcBef>
            <a:spcAft>
              <a:spcPct val="20000"/>
            </a:spcAft>
            <a:buChar char="••"/>
          </a:pPr>
          <a:r>
            <a:rPr lang="hr-HR" sz="1800" kern="1200" dirty="0" smtClean="0"/>
            <a:t>Prisjetiti se trenutka kada je razmišljao o izvršavanju DZ (misli osjećaji)</a:t>
          </a:r>
          <a:endParaRPr lang="hr-HR" sz="1800" kern="1200" dirty="0" smtClean="0"/>
        </a:p>
      </dsp:txBody>
      <dsp:txXfrm>
        <a:off x="0" y="607390"/>
        <a:ext cx="8072462" cy="977040"/>
      </dsp:txXfrm>
    </dsp:sp>
    <dsp:sp modelId="{A3CAF4D3-5E02-4797-96E1-9E641A236DBD}">
      <dsp:nvSpPr>
        <dsp:cNvPr id="0" name=""/>
        <dsp:cNvSpPr/>
      </dsp:nvSpPr>
      <dsp:spPr>
        <a:xfrm>
          <a:off x="0" y="1679666"/>
          <a:ext cx="8072462" cy="504040"/>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hr-HR" sz="2400" kern="1200" dirty="0" smtClean="0"/>
            <a:t>Precjenjivanje zahtjeva DZ</a:t>
          </a:r>
          <a:endParaRPr lang="hr-HR" sz="2400" kern="1200" dirty="0"/>
        </a:p>
      </dsp:txBody>
      <dsp:txXfrm>
        <a:off x="0" y="1679666"/>
        <a:ext cx="8072462" cy="504040"/>
      </dsp:txXfrm>
    </dsp:sp>
    <dsp:sp modelId="{8F47EE5A-CFAF-437C-AC24-386589B5787E}">
      <dsp:nvSpPr>
        <dsp:cNvPr id="0" name=""/>
        <dsp:cNvSpPr/>
      </dsp:nvSpPr>
      <dsp:spPr>
        <a:xfrm>
          <a:off x="0" y="2088470"/>
          <a:ext cx="8072462" cy="20151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301" tIns="22860" rIns="128016" bIns="22860" numCol="1" spcCol="1270" anchor="t" anchorCtr="0">
          <a:noAutofit/>
        </a:bodyPr>
        <a:lstStyle/>
        <a:p>
          <a:pPr marL="171450" lvl="1" indent="-171450" algn="l" defTabSz="800100">
            <a:lnSpc>
              <a:spcPct val="90000"/>
            </a:lnSpc>
            <a:spcBef>
              <a:spcPct val="0"/>
            </a:spcBef>
            <a:spcAft>
              <a:spcPct val="20000"/>
            </a:spcAft>
            <a:buChar char="••"/>
          </a:pPr>
          <a:endParaRPr lang="hr-HR" sz="1800" kern="1200" dirty="0"/>
        </a:p>
        <a:p>
          <a:pPr marL="171450" lvl="1" indent="-171450" algn="l" defTabSz="800100">
            <a:lnSpc>
              <a:spcPct val="90000"/>
            </a:lnSpc>
            <a:spcBef>
              <a:spcPct val="0"/>
            </a:spcBef>
            <a:spcAft>
              <a:spcPct val="20000"/>
            </a:spcAft>
            <a:buChar char="••"/>
          </a:pPr>
          <a:r>
            <a:rPr lang="hr-HR" sz="1800" kern="1200" dirty="0" smtClean="0"/>
            <a:t>Precjenjuju neugodnost ili teškoće vezane uz DZ, napor koji trebaju uložiti ili ne shvaćaju da je izvršavanje DZ vremenski ograničeno</a:t>
          </a:r>
          <a:endParaRPr lang="hr-HR" sz="1800" kern="1200" dirty="0"/>
        </a:p>
        <a:p>
          <a:pPr marL="342900" lvl="2" indent="-171450" algn="l" defTabSz="800100">
            <a:lnSpc>
              <a:spcPct val="90000"/>
            </a:lnSpc>
            <a:spcBef>
              <a:spcPct val="0"/>
            </a:spcBef>
            <a:spcAft>
              <a:spcPct val="20000"/>
            </a:spcAft>
            <a:buChar char="••"/>
          </a:pPr>
          <a:r>
            <a:rPr lang="hr-HR" sz="1800" kern="1200" dirty="0" smtClean="0"/>
            <a:t>Pronalaženje najpogodnije vremenske trenutke za DZ (rješavanje problema)</a:t>
          </a:r>
          <a:endParaRPr lang="hr-HR" sz="1800" kern="1200" dirty="0" smtClean="0"/>
        </a:p>
        <a:p>
          <a:pPr marL="342900" lvl="2" indent="-171450" algn="l" defTabSz="800100">
            <a:lnSpc>
              <a:spcPct val="90000"/>
            </a:lnSpc>
            <a:spcBef>
              <a:spcPct val="0"/>
            </a:spcBef>
            <a:spcAft>
              <a:spcPct val="20000"/>
            </a:spcAft>
            <a:buChar char="••"/>
          </a:pPr>
          <a:r>
            <a:rPr lang="hr-HR" sz="1800" kern="1200" dirty="0" err="1" smtClean="0"/>
            <a:t>Disfunkcionalne</a:t>
          </a:r>
          <a:r>
            <a:rPr lang="hr-HR" sz="1800" kern="1200" dirty="0" smtClean="0"/>
            <a:t> misli glede ispunjavanja zadataka</a:t>
          </a:r>
          <a:endParaRPr lang="hr-HR" sz="1800" kern="1200" dirty="0" smtClean="0"/>
        </a:p>
        <a:p>
          <a:pPr marL="342900" lvl="2" indent="-171450" algn="l" defTabSz="800100">
            <a:lnSpc>
              <a:spcPct val="90000"/>
            </a:lnSpc>
            <a:spcBef>
              <a:spcPct val="0"/>
            </a:spcBef>
            <a:spcAft>
              <a:spcPct val="20000"/>
            </a:spcAft>
            <a:buChar char="••"/>
          </a:pPr>
          <a:r>
            <a:rPr lang="hr-HR" sz="1800" kern="1200" dirty="0" smtClean="0"/>
            <a:t>Proba ponašanja</a:t>
          </a:r>
          <a:endParaRPr lang="hr-HR" sz="1800" kern="1200" dirty="0" smtClean="0"/>
        </a:p>
        <a:p>
          <a:pPr marL="342900" lvl="2" indent="-171450" algn="l" defTabSz="800100">
            <a:lnSpc>
              <a:spcPct val="90000"/>
            </a:lnSpc>
            <a:spcBef>
              <a:spcPct val="0"/>
            </a:spcBef>
            <a:spcAft>
              <a:spcPct val="20000"/>
            </a:spcAft>
            <a:buChar char="••"/>
          </a:pPr>
          <a:r>
            <a:rPr lang="hr-HR" sz="1800" kern="1200" dirty="0" smtClean="0"/>
            <a:t>Eksperiment</a:t>
          </a:r>
          <a:endParaRPr lang="hr-HR" sz="1800" kern="1200" dirty="0" smtClean="0"/>
        </a:p>
      </dsp:txBody>
      <dsp:txXfrm>
        <a:off x="0" y="2088470"/>
        <a:ext cx="8072462" cy="2015145"/>
      </dsp:txXfrm>
    </dsp:sp>
    <dsp:sp modelId="{6FB07B86-5900-440A-9E67-6C6887FEBBD4}">
      <dsp:nvSpPr>
        <dsp:cNvPr id="0" name=""/>
        <dsp:cNvSpPr/>
      </dsp:nvSpPr>
      <dsp:spPr>
        <a:xfrm>
          <a:off x="0" y="4214304"/>
          <a:ext cx="8072462" cy="553432"/>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hr-HR" sz="2400" kern="1200" dirty="0" err="1" smtClean="0"/>
            <a:t>Perfekcionizam</a:t>
          </a:r>
          <a:endParaRPr lang="hr-HR" sz="2400" kern="1200" dirty="0"/>
        </a:p>
      </dsp:txBody>
      <dsp:txXfrm>
        <a:off x="0" y="4214304"/>
        <a:ext cx="8072462" cy="553432"/>
      </dsp:txXfrm>
    </dsp:sp>
    <dsp:sp modelId="{0D21B86A-8941-4927-9CB0-AC8A38098603}">
      <dsp:nvSpPr>
        <dsp:cNvPr id="0" name=""/>
        <dsp:cNvSpPr/>
      </dsp:nvSpPr>
      <dsp:spPr>
        <a:xfrm>
          <a:off x="0" y="4657048"/>
          <a:ext cx="8072462" cy="977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301" tIns="22860" rIns="128016" bIns="22860" numCol="1" spcCol="1270" anchor="t" anchorCtr="0">
          <a:noAutofit/>
        </a:bodyPr>
        <a:lstStyle/>
        <a:p>
          <a:pPr marL="171450" lvl="1" indent="-171450" algn="l" defTabSz="800100">
            <a:lnSpc>
              <a:spcPct val="90000"/>
            </a:lnSpc>
            <a:spcBef>
              <a:spcPct val="0"/>
            </a:spcBef>
            <a:spcAft>
              <a:spcPct val="20000"/>
            </a:spcAft>
            <a:buChar char="••"/>
          </a:pPr>
          <a:endParaRPr lang="hr-HR" sz="1800" kern="1200" dirty="0"/>
        </a:p>
        <a:p>
          <a:pPr marL="171450" lvl="1" indent="-171450" algn="l" defTabSz="800100">
            <a:lnSpc>
              <a:spcPct val="90000"/>
            </a:lnSpc>
            <a:spcBef>
              <a:spcPct val="0"/>
            </a:spcBef>
            <a:spcAft>
              <a:spcPct val="20000"/>
            </a:spcAft>
            <a:buChar char="••"/>
          </a:pPr>
          <a:r>
            <a:rPr lang="hr-HR" sz="1800" kern="1200" dirty="0" smtClean="0"/>
            <a:t>Težiti boljoj DZ ili smanjivanje </a:t>
          </a:r>
          <a:r>
            <a:rPr lang="hr-HR" sz="1800" kern="1200" dirty="0" err="1" smtClean="0"/>
            <a:t>perfekcionizma</a:t>
          </a:r>
          <a:r>
            <a:rPr lang="hr-HR" sz="1800" kern="1200" dirty="0" smtClean="0"/>
            <a:t> (napraviti DZ s greškama, nedovršen…)</a:t>
          </a:r>
          <a:endParaRPr lang="hr-HR" sz="1800" kern="1200" dirty="0"/>
        </a:p>
      </dsp:txBody>
      <dsp:txXfrm>
        <a:off x="0" y="4657048"/>
        <a:ext cx="8072462" cy="977040"/>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BC0EEB6-4C9A-483F-B204-961AB0B4D641}">
      <dsp:nvSpPr>
        <dsp:cNvPr id="0" name=""/>
        <dsp:cNvSpPr/>
      </dsp:nvSpPr>
      <dsp:spPr>
        <a:xfrm>
          <a:off x="0" y="837425"/>
          <a:ext cx="8072462" cy="1205909"/>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hr-HR" sz="2000" kern="1200" dirty="0" smtClean="0"/>
            <a:t>Pacijenti mogu tvrditi da ih praktični problemi mogu spriječiti u izvršavanju DZ ali ukoliko terapeut smatra da misao ili vjerovanje ometa izvršavanje DZ treba to istražiti. </a:t>
          </a:r>
          <a:endParaRPr lang="hr-HR" sz="2000" kern="1200" dirty="0"/>
        </a:p>
      </dsp:txBody>
      <dsp:txXfrm>
        <a:off x="0" y="837425"/>
        <a:ext cx="8072462" cy="1205909"/>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BC0EEB6-4C9A-483F-B204-961AB0B4D641}">
      <dsp:nvSpPr>
        <dsp:cNvPr id="0" name=""/>
        <dsp:cNvSpPr/>
      </dsp:nvSpPr>
      <dsp:spPr>
        <a:xfrm>
          <a:off x="0" y="558"/>
          <a:ext cx="8072462" cy="570945"/>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hr-HR" sz="2000" kern="1200" dirty="0" err="1" smtClean="0">
              <a:solidFill>
                <a:prstClr val="black"/>
              </a:solidFill>
            </a:rPr>
            <a:t>Disfunkcionalne</a:t>
          </a:r>
          <a:r>
            <a:rPr lang="hr-HR" sz="2000" kern="1200" dirty="0" smtClean="0">
              <a:solidFill>
                <a:prstClr val="black"/>
              </a:solidFill>
            </a:rPr>
            <a:t> pretpostavke</a:t>
          </a:r>
        </a:p>
      </dsp:txBody>
      <dsp:txXfrm>
        <a:off x="0" y="558"/>
        <a:ext cx="8072462" cy="570945"/>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274690-0D0B-410D-AA23-2E153C9CB02B}">
      <dsp:nvSpPr>
        <dsp:cNvPr id="0" name=""/>
        <dsp:cNvSpPr/>
      </dsp:nvSpPr>
      <dsp:spPr>
        <a:xfrm>
          <a:off x="0" y="452693"/>
          <a:ext cx="7500990" cy="6552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25F36AB2-7297-4C8E-8ED2-6A35E848F8B1}">
      <dsp:nvSpPr>
        <dsp:cNvPr id="0" name=""/>
        <dsp:cNvSpPr/>
      </dsp:nvSpPr>
      <dsp:spPr>
        <a:xfrm>
          <a:off x="375049" y="68933"/>
          <a:ext cx="6429421" cy="767520"/>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8464" tIns="0" rIns="198464" bIns="0" numCol="1" spcCol="1270" anchor="ctr" anchorCtr="0">
          <a:noAutofit/>
        </a:bodyPr>
        <a:lstStyle/>
        <a:p>
          <a:pPr lvl="0" algn="l" defTabSz="889000">
            <a:lnSpc>
              <a:spcPct val="90000"/>
            </a:lnSpc>
            <a:spcBef>
              <a:spcPct val="0"/>
            </a:spcBef>
            <a:spcAft>
              <a:spcPct val="35000"/>
            </a:spcAft>
          </a:pPr>
          <a:r>
            <a:rPr lang="hr-HR" sz="2000" kern="1200" dirty="0" smtClean="0"/>
            <a:t>Uvijek obratiti pozornost na DZ iz prethodne seanse</a:t>
          </a:r>
          <a:endParaRPr lang="hr-HR" sz="2000" kern="1200" dirty="0"/>
        </a:p>
      </dsp:txBody>
      <dsp:txXfrm>
        <a:off x="375049" y="68933"/>
        <a:ext cx="6429421" cy="767520"/>
      </dsp:txXfrm>
    </dsp:sp>
    <dsp:sp modelId="{2A70A69A-BA77-4B06-80AE-4FB6CF490C94}">
      <dsp:nvSpPr>
        <dsp:cNvPr id="0" name=""/>
        <dsp:cNvSpPr/>
      </dsp:nvSpPr>
      <dsp:spPr>
        <a:xfrm>
          <a:off x="0" y="1632053"/>
          <a:ext cx="7500990" cy="6552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57B6C59E-D7DA-4326-A4DA-A58A503AEE50}">
      <dsp:nvSpPr>
        <dsp:cNvPr id="0" name=""/>
        <dsp:cNvSpPr/>
      </dsp:nvSpPr>
      <dsp:spPr>
        <a:xfrm>
          <a:off x="375049" y="1248293"/>
          <a:ext cx="6429421" cy="767520"/>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8464" tIns="0" rIns="198464" bIns="0" numCol="1" spcCol="1270" anchor="ctr" anchorCtr="0">
          <a:noAutofit/>
        </a:bodyPr>
        <a:lstStyle/>
        <a:p>
          <a:pPr lvl="0" algn="l" defTabSz="889000">
            <a:lnSpc>
              <a:spcPct val="90000"/>
            </a:lnSpc>
            <a:spcBef>
              <a:spcPct val="0"/>
            </a:spcBef>
            <a:spcAft>
              <a:spcPct val="35000"/>
            </a:spcAft>
          </a:pPr>
          <a:r>
            <a:rPr lang="hr-HR" sz="2000" kern="1200" dirty="0" smtClean="0"/>
            <a:t>DZ povezana s temama dnevnog reda ili ciljevima </a:t>
          </a:r>
          <a:endParaRPr lang="hr-HR" sz="2000" kern="1200" dirty="0"/>
        </a:p>
      </dsp:txBody>
      <dsp:txXfrm>
        <a:off x="375049" y="1248293"/>
        <a:ext cx="6429421" cy="767520"/>
      </dsp:txXfrm>
    </dsp:sp>
    <dsp:sp modelId="{57540469-351C-47B8-AD74-8CA0B1D0AE79}">
      <dsp:nvSpPr>
        <dsp:cNvPr id="0" name=""/>
        <dsp:cNvSpPr/>
      </dsp:nvSpPr>
      <dsp:spPr>
        <a:xfrm>
          <a:off x="0" y="2811413"/>
          <a:ext cx="7500990" cy="6552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FF1C5AE-1BF4-4B27-B81E-36F58480AD2D}">
      <dsp:nvSpPr>
        <dsp:cNvPr id="0" name=""/>
        <dsp:cNvSpPr/>
      </dsp:nvSpPr>
      <dsp:spPr>
        <a:xfrm>
          <a:off x="375049" y="2427654"/>
          <a:ext cx="6536587" cy="767520"/>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8464" tIns="0" rIns="198464" bIns="0" numCol="1" spcCol="1270" anchor="ctr" anchorCtr="0">
          <a:noAutofit/>
        </a:bodyPr>
        <a:lstStyle/>
        <a:p>
          <a:pPr lvl="0" algn="l" defTabSz="889000">
            <a:lnSpc>
              <a:spcPct val="90000"/>
            </a:lnSpc>
            <a:spcBef>
              <a:spcPct val="0"/>
            </a:spcBef>
            <a:spcAft>
              <a:spcPct val="35000"/>
            </a:spcAft>
          </a:pPr>
          <a:r>
            <a:rPr lang="hr-HR" sz="2000" kern="1200" dirty="0" smtClean="0"/>
            <a:t>Trajanje:  5-15 min</a:t>
          </a:r>
          <a:endParaRPr lang="hr-HR" sz="2000" kern="1200" dirty="0"/>
        </a:p>
      </dsp:txBody>
      <dsp:txXfrm>
        <a:off x="375049" y="2427654"/>
        <a:ext cx="6536587" cy="767520"/>
      </dsp:txXfrm>
    </dsp:sp>
    <dsp:sp modelId="{DF84AA7F-B0D4-4994-818D-4D1214395C1D}">
      <dsp:nvSpPr>
        <dsp:cNvPr id="0" name=""/>
        <dsp:cNvSpPr/>
      </dsp:nvSpPr>
      <dsp:spPr>
        <a:xfrm>
          <a:off x="0" y="3990774"/>
          <a:ext cx="7500990" cy="6552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5EA5C95A-69F7-47C7-9DFD-36ED5F7F22E4}">
      <dsp:nvSpPr>
        <dsp:cNvPr id="0" name=""/>
        <dsp:cNvSpPr/>
      </dsp:nvSpPr>
      <dsp:spPr>
        <a:xfrm>
          <a:off x="375049" y="3607013"/>
          <a:ext cx="6536587" cy="767520"/>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8464" tIns="0" rIns="198464" bIns="0" numCol="1" spcCol="1270" anchor="ctr" anchorCtr="0">
          <a:noAutofit/>
        </a:bodyPr>
        <a:lstStyle/>
        <a:p>
          <a:pPr lvl="0" algn="l" defTabSz="889000">
            <a:lnSpc>
              <a:spcPct val="90000"/>
            </a:lnSpc>
            <a:spcBef>
              <a:spcPct val="0"/>
            </a:spcBef>
            <a:spcAft>
              <a:spcPct val="35000"/>
            </a:spcAft>
          </a:pPr>
          <a:r>
            <a:rPr lang="hr-HR" sz="2000" kern="1200" dirty="0" smtClean="0"/>
            <a:t>Može voditi prema zadavanju nove DZ za idući tjedan (nastavljanje zadataka, pokušaj nekog novog)</a:t>
          </a:r>
          <a:endParaRPr lang="hr-HR" sz="2000" kern="1200" dirty="0"/>
        </a:p>
      </dsp:txBody>
      <dsp:txXfrm>
        <a:off x="375049" y="3607013"/>
        <a:ext cx="6536587" cy="76752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57BF2F5-B7FF-49DD-8F1C-6474290A0BD9}">
      <dsp:nvSpPr>
        <dsp:cNvPr id="0" name=""/>
        <dsp:cNvSpPr/>
      </dsp:nvSpPr>
      <dsp:spPr>
        <a:xfrm>
          <a:off x="0" y="252699"/>
          <a:ext cx="6096000" cy="378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6DEB877-D8B9-4326-91E5-127CDC170E24}">
      <dsp:nvSpPr>
        <dsp:cNvPr id="0" name=""/>
        <dsp:cNvSpPr/>
      </dsp:nvSpPr>
      <dsp:spPr>
        <a:xfrm>
          <a:off x="304800" y="31299"/>
          <a:ext cx="4267200" cy="442800"/>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1290" tIns="0" rIns="161290" bIns="0" numCol="1" spcCol="1270" anchor="ctr" anchorCtr="0">
          <a:noAutofit/>
        </a:bodyPr>
        <a:lstStyle/>
        <a:p>
          <a:pPr lvl="0" algn="l" defTabSz="889000">
            <a:lnSpc>
              <a:spcPct val="90000"/>
            </a:lnSpc>
            <a:spcBef>
              <a:spcPct val="0"/>
            </a:spcBef>
            <a:spcAft>
              <a:spcPct val="35000"/>
            </a:spcAft>
          </a:pPr>
          <a:r>
            <a:rPr lang="hr-HR" sz="2000" kern="1200" dirty="0" smtClean="0"/>
            <a:t>Daljnje educiranje</a:t>
          </a:r>
          <a:endParaRPr lang="hr-HR" sz="2000" kern="1200" dirty="0"/>
        </a:p>
      </dsp:txBody>
      <dsp:txXfrm>
        <a:off x="304800" y="31299"/>
        <a:ext cx="4267200" cy="442800"/>
      </dsp:txXfrm>
    </dsp:sp>
    <dsp:sp modelId="{99B64737-E4D5-41F8-A4D4-5D19827DBF18}">
      <dsp:nvSpPr>
        <dsp:cNvPr id="0" name=""/>
        <dsp:cNvSpPr/>
      </dsp:nvSpPr>
      <dsp:spPr>
        <a:xfrm>
          <a:off x="0" y="933100"/>
          <a:ext cx="6096000" cy="378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2CA71D51-9129-4535-BBF1-A288BC29F762}">
      <dsp:nvSpPr>
        <dsp:cNvPr id="0" name=""/>
        <dsp:cNvSpPr/>
      </dsp:nvSpPr>
      <dsp:spPr>
        <a:xfrm>
          <a:off x="304800" y="711699"/>
          <a:ext cx="4267200" cy="442800"/>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1290" tIns="0" rIns="161290" bIns="0" numCol="1" spcCol="1270" anchor="ctr" anchorCtr="0">
          <a:noAutofit/>
        </a:bodyPr>
        <a:lstStyle/>
        <a:p>
          <a:pPr lvl="0" algn="l" defTabSz="889000">
            <a:lnSpc>
              <a:spcPct val="90000"/>
            </a:lnSpc>
            <a:spcBef>
              <a:spcPct val="0"/>
            </a:spcBef>
            <a:spcAft>
              <a:spcPct val="35000"/>
            </a:spcAft>
          </a:pPr>
          <a:r>
            <a:rPr lang="hr-HR" sz="2000" kern="1200" dirty="0" smtClean="0"/>
            <a:t>Prikupljanje podataka</a:t>
          </a:r>
          <a:endParaRPr lang="hr-HR" sz="2000" kern="1200" dirty="0"/>
        </a:p>
      </dsp:txBody>
      <dsp:txXfrm>
        <a:off x="304800" y="711699"/>
        <a:ext cx="4267200" cy="442800"/>
      </dsp:txXfrm>
    </dsp:sp>
    <dsp:sp modelId="{4B42A247-73DC-4462-9F26-8310C92D8083}">
      <dsp:nvSpPr>
        <dsp:cNvPr id="0" name=""/>
        <dsp:cNvSpPr/>
      </dsp:nvSpPr>
      <dsp:spPr>
        <a:xfrm>
          <a:off x="0" y="1613500"/>
          <a:ext cx="6096000" cy="378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64F6A0E-D4B0-4685-A81B-29B538DB5731}">
      <dsp:nvSpPr>
        <dsp:cNvPr id="0" name=""/>
        <dsp:cNvSpPr/>
      </dsp:nvSpPr>
      <dsp:spPr>
        <a:xfrm>
          <a:off x="304800" y="1392100"/>
          <a:ext cx="4267200" cy="442800"/>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1290" tIns="0" rIns="161290" bIns="0" numCol="1" spcCol="1270" anchor="ctr" anchorCtr="0">
          <a:noAutofit/>
        </a:bodyPr>
        <a:lstStyle/>
        <a:p>
          <a:pPr lvl="0" algn="l" defTabSz="889000">
            <a:lnSpc>
              <a:spcPct val="90000"/>
            </a:lnSpc>
            <a:spcBef>
              <a:spcPct val="0"/>
            </a:spcBef>
            <a:spcAft>
              <a:spcPct val="35000"/>
            </a:spcAft>
          </a:pPr>
          <a:r>
            <a:rPr lang="hr-HR" sz="2000" kern="1200" dirty="0" smtClean="0"/>
            <a:t>Testiranje misli i djelovanja</a:t>
          </a:r>
          <a:endParaRPr lang="hr-HR" sz="2000" kern="1200" dirty="0"/>
        </a:p>
      </dsp:txBody>
      <dsp:txXfrm>
        <a:off x="304800" y="1392100"/>
        <a:ext cx="4267200" cy="442800"/>
      </dsp:txXfrm>
    </dsp:sp>
    <dsp:sp modelId="{02350B11-1A76-4039-86A9-CA1AFC9E6548}">
      <dsp:nvSpPr>
        <dsp:cNvPr id="0" name=""/>
        <dsp:cNvSpPr/>
      </dsp:nvSpPr>
      <dsp:spPr>
        <a:xfrm>
          <a:off x="0" y="2293900"/>
          <a:ext cx="6096000" cy="378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6C58F0B-7D28-4A58-8417-B40CD8AC9FFE}">
      <dsp:nvSpPr>
        <dsp:cNvPr id="0" name=""/>
        <dsp:cNvSpPr/>
      </dsp:nvSpPr>
      <dsp:spPr>
        <a:xfrm>
          <a:off x="304800" y="2072500"/>
          <a:ext cx="4267200" cy="442800"/>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1290" tIns="0" rIns="161290" bIns="0" numCol="1" spcCol="1270" anchor="ctr" anchorCtr="0">
          <a:noAutofit/>
        </a:bodyPr>
        <a:lstStyle/>
        <a:p>
          <a:pPr lvl="0" algn="l" defTabSz="889000">
            <a:lnSpc>
              <a:spcPct val="90000"/>
            </a:lnSpc>
            <a:spcBef>
              <a:spcPct val="0"/>
            </a:spcBef>
            <a:spcAft>
              <a:spcPct val="35000"/>
            </a:spcAft>
          </a:pPr>
          <a:r>
            <a:rPr lang="hr-HR" sz="2000" kern="1200" dirty="0" smtClean="0"/>
            <a:t>Mijenjanje mišljenja</a:t>
          </a:r>
          <a:endParaRPr lang="hr-HR" sz="2000" kern="1200" dirty="0"/>
        </a:p>
      </dsp:txBody>
      <dsp:txXfrm>
        <a:off x="304800" y="2072500"/>
        <a:ext cx="4267200" cy="442800"/>
      </dsp:txXfrm>
    </dsp:sp>
    <dsp:sp modelId="{179CD58F-9259-40E8-B54A-46AA209493CC}">
      <dsp:nvSpPr>
        <dsp:cNvPr id="0" name=""/>
        <dsp:cNvSpPr/>
      </dsp:nvSpPr>
      <dsp:spPr>
        <a:xfrm>
          <a:off x="0" y="2974300"/>
          <a:ext cx="6096000" cy="378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2F659AC1-8C1D-41F0-B868-0A5C87D8AB35}">
      <dsp:nvSpPr>
        <dsp:cNvPr id="0" name=""/>
        <dsp:cNvSpPr/>
      </dsp:nvSpPr>
      <dsp:spPr>
        <a:xfrm>
          <a:off x="304800" y="2752900"/>
          <a:ext cx="4267200" cy="442800"/>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1290" tIns="0" rIns="161290" bIns="0" numCol="1" spcCol="1270" anchor="ctr" anchorCtr="0">
          <a:noAutofit/>
        </a:bodyPr>
        <a:lstStyle/>
        <a:p>
          <a:pPr lvl="0" algn="l" defTabSz="889000">
            <a:lnSpc>
              <a:spcPct val="90000"/>
            </a:lnSpc>
            <a:spcBef>
              <a:spcPct val="0"/>
            </a:spcBef>
            <a:spcAft>
              <a:spcPct val="35000"/>
            </a:spcAft>
          </a:pPr>
          <a:r>
            <a:rPr lang="hr-HR" sz="2000" kern="1200" dirty="0" smtClean="0"/>
            <a:t>Uvježbavanje BKT tehnika</a:t>
          </a:r>
          <a:endParaRPr lang="hr-HR" sz="2000" kern="1200" dirty="0"/>
        </a:p>
      </dsp:txBody>
      <dsp:txXfrm>
        <a:off x="304800" y="2752900"/>
        <a:ext cx="4267200" cy="442800"/>
      </dsp:txXfrm>
    </dsp:sp>
    <dsp:sp modelId="{D798BEBE-79C8-4EA9-806C-1C0C732075D3}">
      <dsp:nvSpPr>
        <dsp:cNvPr id="0" name=""/>
        <dsp:cNvSpPr/>
      </dsp:nvSpPr>
      <dsp:spPr>
        <a:xfrm>
          <a:off x="0" y="3654700"/>
          <a:ext cx="6096000" cy="378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E004E1FE-510C-43F6-89AF-8A9123D2B914}">
      <dsp:nvSpPr>
        <dsp:cNvPr id="0" name=""/>
        <dsp:cNvSpPr/>
      </dsp:nvSpPr>
      <dsp:spPr>
        <a:xfrm>
          <a:off x="304800" y="3433300"/>
          <a:ext cx="4267200" cy="442800"/>
        </a:xfrm>
        <a:prstGeom prst="roundRect">
          <a:avLst/>
        </a:prstGeom>
        <a:gradFill rotWithShape="0">
          <a:gsLst>
            <a:gs pos="0">
              <a:schemeClr val="accent1">
                <a:hueOff val="0"/>
                <a:satOff val="0"/>
                <a:lumOff val="0"/>
                <a:alphaOff val="0"/>
                <a:tint val="35000"/>
                <a:satMod val="253000"/>
              </a:schemeClr>
            </a:gs>
            <a:gs pos="50000">
              <a:schemeClr val="accent1">
                <a:hueOff val="0"/>
                <a:satOff val="0"/>
                <a:lumOff val="0"/>
                <a:alphaOff val="0"/>
                <a:tint val="42000"/>
                <a:satMod val="255000"/>
              </a:schemeClr>
            </a:gs>
            <a:gs pos="97000">
              <a:schemeClr val="accent1">
                <a:hueOff val="0"/>
                <a:satOff val="0"/>
                <a:lumOff val="0"/>
                <a:alphaOff val="0"/>
                <a:tint val="53000"/>
                <a:satMod val="260000"/>
              </a:schemeClr>
            </a:gs>
            <a:gs pos="100000">
              <a:schemeClr val="accent1">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1290" tIns="0" rIns="161290" bIns="0" numCol="1" spcCol="1270" anchor="ctr" anchorCtr="0">
          <a:noAutofit/>
        </a:bodyPr>
        <a:lstStyle/>
        <a:p>
          <a:pPr lvl="0" algn="l" defTabSz="889000">
            <a:lnSpc>
              <a:spcPct val="90000"/>
            </a:lnSpc>
            <a:spcBef>
              <a:spcPct val="0"/>
            </a:spcBef>
            <a:spcAft>
              <a:spcPct val="35000"/>
            </a:spcAft>
          </a:pPr>
          <a:r>
            <a:rPr lang="hr-HR" sz="2000" kern="1200" dirty="0" smtClean="0"/>
            <a:t>Eksperimentiranje novim ponašanjima</a:t>
          </a:r>
          <a:endParaRPr lang="hr-HR" sz="2000" kern="1200" dirty="0"/>
        </a:p>
      </dsp:txBody>
      <dsp:txXfrm>
        <a:off x="304800" y="3433300"/>
        <a:ext cx="4267200" cy="44280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5EC2A4F-761F-4326-AFBA-AAC243EDF82B}">
      <dsp:nvSpPr>
        <dsp:cNvPr id="0" name=""/>
        <dsp:cNvSpPr/>
      </dsp:nvSpPr>
      <dsp:spPr>
        <a:xfrm rot="5400000">
          <a:off x="-259133" y="260866"/>
          <a:ext cx="1727559" cy="1209291"/>
        </a:xfrm>
        <a:prstGeom prst="chevron">
          <a:avLst/>
        </a:prstGeom>
        <a:gradFill rotWithShape="0">
          <a:gsLst>
            <a:gs pos="0">
              <a:schemeClr val="accent1">
                <a:shade val="80000"/>
                <a:hueOff val="0"/>
                <a:satOff val="0"/>
                <a:lumOff val="0"/>
                <a:alphaOff val="0"/>
                <a:tint val="35000"/>
                <a:satMod val="253000"/>
              </a:schemeClr>
            </a:gs>
            <a:gs pos="50000">
              <a:schemeClr val="accent1">
                <a:shade val="80000"/>
                <a:hueOff val="0"/>
                <a:satOff val="0"/>
                <a:lumOff val="0"/>
                <a:alphaOff val="0"/>
                <a:tint val="42000"/>
                <a:satMod val="255000"/>
              </a:schemeClr>
            </a:gs>
            <a:gs pos="97000">
              <a:schemeClr val="accent1">
                <a:shade val="80000"/>
                <a:hueOff val="0"/>
                <a:satOff val="0"/>
                <a:lumOff val="0"/>
                <a:alphaOff val="0"/>
                <a:tint val="53000"/>
                <a:satMod val="260000"/>
              </a:schemeClr>
            </a:gs>
            <a:gs pos="100000">
              <a:schemeClr val="accent1">
                <a:shade val="80000"/>
                <a:hueOff val="0"/>
                <a:satOff val="0"/>
                <a:lumOff val="0"/>
                <a:alphaOff val="0"/>
                <a:tint val="56000"/>
                <a:satMod val="275000"/>
              </a:schemeClr>
            </a:gs>
          </a:gsLst>
          <a:path path="circle">
            <a:fillToRect l="50000" t="50000" r="50000" b="50000"/>
          </a:path>
        </a:gradFill>
        <a:ln w="9525" cap="flat" cmpd="sng" algn="ctr">
          <a:solidFill>
            <a:schemeClr val="accent1">
              <a:shade val="80000"/>
              <a:hueOff val="0"/>
              <a:satOff val="0"/>
              <a:lumOff val="0"/>
              <a:alphaOff val="0"/>
            </a:schemeClr>
          </a:solidFill>
          <a:prstDash val="solid"/>
        </a:ln>
        <a:effectLst>
          <a:outerShdw blurRad="63500" dist="25400" dir="5400000" rotWithShape="0">
            <a:srgbClr val="000000">
              <a:alpha val="43137"/>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hr-HR" sz="2000" kern="1200" dirty="0" smtClean="0"/>
            <a:t>DZ</a:t>
          </a:r>
          <a:endParaRPr lang="hr-HR" sz="2000" kern="1200" dirty="0"/>
        </a:p>
      </dsp:txBody>
      <dsp:txXfrm rot="5400000">
        <a:off x="-259133" y="260866"/>
        <a:ext cx="1727559" cy="1209291"/>
      </dsp:txXfrm>
    </dsp:sp>
    <dsp:sp modelId="{D0234612-9446-4CA4-8960-98C4897D2C83}">
      <dsp:nvSpPr>
        <dsp:cNvPr id="0" name=""/>
        <dsp:cNvSpPr/>
      </dsp:nvSpPr>
      <dsp:spPr>
        <a:xfrm rot="5400000">
          <a:off x="4010363" y="-2799340"/>
          <a:ext cx="1122913" cy="6725058"/>
        </a:xfrm>
        <a:prstGeom prst="round2SameRect">
          <a:avLst/>
        </a:prstGeom>
        <a:solidFill>
          <a:schemeClr val="lt1">
            <a:alpha val="90000"/>
            <a:hueOff val="0"/>
            <a:satOff val="0"/>
            <a:lumOff val="0"/>
            <a:alphaOff val="0"/>
          </a:schemeClr>
        </a:solidFill>
        <a:ln w="9525" cap="flat" cmpd="sng" algn="ctr">
          <a:solidFill>
            <a:schemeClr val="accent1">
              <a:shade val="8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hr-HR" sz="2400" i="1" kern="1200" dirty="0" smtClean="0"/>
            <a:t>Pojačava ono što se učilo na seansi, povećava pacijentov osjećaj </a:t>
          </a:r>
          <a:r>
            <a:rPr lang="hr-HR" sz="2400" i="1" kern="1200" dirty="0" err="1" smtClean="0"/>
            <a:t>samoefikasonosti</a:t>
          </a:r>
          <a:endParaRPr lang="hr-HR" sz="2400" i="1" kern="1200" dirty="0"/>
        </a:p>
      </dsp:txBody>
      <dsp:txXfrm rot="5400000">
        <a:off x="4010363" y="-2799340"/>
        <a:ext cx="1122913" cy="6725058"/>
      </dsp:txXfrm>
    </dsp:sp>
    <dsp:sp modelId="{EEAEAB1C-39F7-4EAA-8085-66734778FED5}">
      <dsp:nvSpPr>
        <dsp:cNvPr id="0" name=""/>
        <dsp:cNvSpPr/>
      </dsp:nvSpPr>
      <dsp:spPr>
        <a:xfrm rot="5400000">
          <a:off x="-259133" y="1795654"/>
          <a:ext cx="1727559" cy="1209291"/>
        </a:xfrm>
        <a:prstGeom prst="chevron">
          <a:avLst/>
        </a:prstGeom>
        <a:gradFill rotWithShape="0">
          <a:gsLst>
            <a:gs pos="0">
              <a:schemeClr val="accent1">
                <a:shade val="80000"/>
                <a:hueOff val="224352"/>
                <a:satOff val="10426"/>
                <a:lumOff val="12655"/>
                <a:alphaOff val="0"/>
                <a:tint val="35000"/>
                <a:satMod val="253000"/>
              </a:schemeClr>
            </a:gs>
            <a:gs pos="50000">
              <a:schemeClr val="accent1">
                <a:shade val="80000"/>
                <a:hueOff val="224352"/>
                <a:satOff val="10426"/>
                <a:lumOff val="12655"/>
                <a:alphaOff val="0"/>
                <a:tint val="42000"/>
                <a:satMod val="255000"/>
              </a:schemeClr>
            </a:gs>
            <a:gs pos="97000">
              <a:schemeClr val="accent1">
                <a:shade val="80000"/>
                <a:hueOff val="224352"/>
                <a:satOff val="10426"/>
                <a:lumOff val="12655"/>
                <a:alphaOff val="0"/>
                <a:tint val="53000"/>
                <a:satMod val="260000"/>
              </a:schemeClr>
            </a:gs>
            <a:gs pos="100000">
              <a:schemeClr val="accent1">
                <a:shade val="80000"/>
                <a:hueOff val="224352"/>
                <a:satOff val="10426"/>
                <a:lumOff val="12655"/>
                <a:alphaOff val="0"/>
                <a:tint val="56000"/>
                <a:satMod val="275000"/>
              </a:schemeClr>
            </a:gs>
          </a:gsLst>
          <a:path path="circle">
            <a:fillToRect l="50000" t="50000" r="50000" b="50000"/>
          </a:path>
        </a:gradFill>
        <a:ln w="9525" cap="flat" cmpd="sng" algn="ctr">
          <a:solidFill>
            <a:schemeClr val="accent1">
              <a:shade val="80000"/>
              <a:hueOff val="224352"/>
              <a:satOff val="10426"/>
              <a:lumOff val="12655"/>
              <a:alphaOff val="0"/>
            </a:schemeClr>
          </a:solidFill>
          <a:prstDash val="solid"/>
        </a:ln>
        <a:effectLst>
          <a:outerShdw blurRad="63500" dist="25400" dir="5400000" rotWithShape="0">
            <a:srgbClr val="000000">
              <a:alpha val="43137"/>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hr-HR" sz="2000" kern="1200" dirty="0" smtClean="0"/>
            <a:t>DZ</a:t>
          </a:r>
          <a:endParaRPr lang="hr-HR" sz="2000" kern="1200" dirty="0"/>
        </a:p>
      </dsp:txBody>
      <dsp:txXfrm rot="5400000">
        <a:off x="-259133" y="1795654"/>
        <a:ext cx="1727559" cy="1209291"/>
      </dsp:txXfrm>
    </dsp:sp>
    <dsp:sp modelId="{4610F149-2464-4932-989A-1E06C192A3A1}">
      <dsp:nvSpPr>
        <dsp:cNvPr id="0" name=""/>
        <dsp:cNvSpPr/>
      </dsp:nvSpPr>
      <dsp:spPr>
        <a:xfrm rot="5400000">
          <a:off x="4010363" y="-1264552"/>
          <a:ext cx="1122913" cy="6725058"/>
        </a:xfrm>
        <a:prstGeom prst="round2SameRect">
          <a:avLst/>
        </a:prstGeom>
        <a:solidFill>
          <a:schemeClr val="lt1">
            <a:alpha val="90000"/>
            <a:hueOff val="0"/>
            <a:satOff val="0"/>
            <a:lumOff val="0"/>
            <a:alphaOff val="0"/>
          </a:schemeClr>
        </a:solidFill>
        <a:ln w="9525" cap="flat" cmpd="sng" algn="ctr">
          <a:solidFill>
            <a:schemeClr val="accent1">
              <a:shade val="80000"/>
              <a:hueOff val="224352"/>
              <a:satOff val="10426"/>
              <a:lumOff val="1265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hr-HR" sz="2400" b="1" i="1" kern="1200" dirty="0" smtClean="0"/>
            <a:t>Terapeut </a:t>
          </a:r>
          <a:r>
            <a:rPr lang="hr-HR" sz="2400" i="1" kern="1200" dirty="0" smtClean="0"/>
            <a:t>– nastoji prilagoditi DZ pojedincu, osigurati dobro objašnjenje, otkriti moguće poteškoće i mijenjati relevantna vjerovanja</a:t>
          </a:r>
          <a:endParaRPr lang="hr-HR" sz="2400" i="1" kern="1200" dirty="0"/>
        </a:p>
      </dsp:txBody>
      <dsp:txXfrm rot="5400000">
        <a:off x="4010363" y="-1264552"/>
        <a:ext cx="1122913" cy="6725058"/>
      </dsp:txXfrm>
    </dsp:sp>
    <dsp:sp modelId="{BECB9334-EF9F-41C8-BB4F-AEACEBD1BFCC}">
      <dsp:nvSpPr>
        <dsp:cNvPr id="0" name=""/>
        <dsp:cNvSpPr/>
      </dsp:nvSpPr>
      <dsp:spPr>
        <a:xfrm rot="5400000">
          <a:off x="-259133" y="3330442"/>
          <a:ext cx="1727559" cy="1209291"/>
        </a:xfrm>
        <a:prstGeom prst="chevron">
          <a:avLst/>
        </a:prstGeom>
        <a:gradFill rotWithShape="0">
          <a:gsLst>
            <a:gs pos="0">
              <a:schemeClr val="accent1">
                <a:shade val="80000"/>
                <a:hueOff val="448704"/>
                <a:satOff val="20852"/>
                <a:lumOff val="25310"/>
                <a:alphaOff val="0"/>
                <a:tint val="35000"/>
                <a:satMod val="253000"/>
              </a:schemeClr>
            </a:gs>
            <a:gs pos="50000">
              <a:schemeClr val="accent1">
                <a:shade val="80000"/>
                <a:hueOff val="448704"/>
                <a:satOff val="20852"/>
                <a:lumOff val="25310"/>
                <a:alphaOff val="0"/>
                <a:tint val="42000"/>
                <a:satMod val="255000"/>
              </a:schemeClr>
            </a:gs>
            <a:gs pos="97000">
              <a:schemeClr val="accent1">
                <a:shade val="80000"/>
                <a:hueOff val="448704"/>
                <a:satOff val="20852"/>
                <a:lumOff val="25310"/>
                <a:alphaOff val="0"/>
                <a:tint val="53000"/>
                <a:satMod val="260000"/>
              </a:schemeClr>
            </a:gs>
            <a:gs pos="100000">
              <a:schemeClr val="accent1">
                <a:shade val="80000"/>
                <a:hueOff val="448704"/>
                <a:satOff val="20852"/>
                <a:lumOff val="25310"/>
                <a:alphaOff val="0"/>
                <a:tint val="56000"/>
                <a:satMod val="275000"/>
              </a:schemeClr>
            </a:gs>
          </a:gsLst>
          <a:path path="circle">
            <a:fillToRect l="50000" t="50000" r="50000" b="50000"/>
          </a:path>
        </a:gradFill>
        <a:ln w="9525" cap="flat" cmpd="sng" algn="ctr">
          <a:solidFill>
            <a:schemeClr val="accent1">
              <a:shade val="80000"/>
              <a:hueOff val="448704"/>
              <a:satOff val="20852"/>
              <a:lumOff val="25310"/>
              <a:alphaOff val="0"/>
            </a:schemeClr>
          </a:solidFill>
          <a:prstDash val="solid"/>
        </a:ln>
        <a:effectLst>
          <a:outerShdw blurRad="63500" dist="25400" dir="5400000" rotWithShape="0">
            <a:srgbClr val="000000">
              <a:alpha val="43137"/>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hr-HR" sz="2000" kern="1200" dirty="0" smtClean="0"/>
            <a:t>DZ</a:t>
          </a:r>
          <a:endParaRPr lang="hr-HR" sz="2000" kern="1200" dirty="0"/>
        </a:p>
      </dsp:txBody>
      <dsp:txXfrm rot="5400000">
        <a:off x="-259133" y="3330442"/>
        <a:ext cx="1727559" cy="1209291"/>
      </dsp:txXfrm>
    </dsp:sp>
    <dsp:sp modelId="{1F0ED327-B860-4D5D-AD35-EECC25900BB6}">
      <dsp:nvSpPr>
        <dsp:cNvPr id="0" name=""/>
        <dsp:cNvSpPr/>
      </dsp:nvSpPr>
      <dsp:spPr>
        <a:xfrm rot="5400000">
          <a:off x="4010363" y="270236"/>
          <a:ext cx="1122913" cy="6725058"/>
        </a:xfrm>
        <a:prstGeom prst="round2SameRect">
          <a:avLst/>
        </a:prstGeom>
        <a:solidFill>
          <a:schemeClr val="lt1">
            <a:alpha val="90000"/>
            <a:hueOff val="0"/>
            <a:satOff val="0"/>
            <a:lumOff val="0"/>
            <a:alphaOff val="0"/>
          </a:schemeClr>
        </a:solidFill>
        <a:ln w="9525" cap="flat" cmpd="sng" algn="ctr">
          <a:solidFill>
            <a:schemeClr val="accent1">
              <a:shade val="80000"/>
              <a:hueOff val="448704"/>
              <a:satOff val="20852"/>
              <a:lumOff val="2531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hr-HR" sz="2400" b="1" i="1" kern="1200" dirty="0" smtClean="0"/>
            <a:t>Pacijenti koji redovito rade DZ </a:t>
          </a:r>
          <a:r>
            <a:rPr lang="hr-HR" sz="2400" b="1" i="1" u="none" kern="1200" dirty="0" smtClean="0"/>
            <a:t>napreduju bolje </a:t>
          </a:r>
          <a:r>
            <a:rPr lang="hr-HR" sz="2400" b="1" i="1" kern="1200" dirty="0" smtClean="0"/>
            <a:t>od onih koji ih ne rade</a:t>
          </a:r>
          <a:endParaRPr lang="hr-HR" sz="2400" b="1" i="1" kern="1200" dirty="0"/>
        </a:p>
      </dsp:txBody>
      <dsp:txXfrm rot="5400000">
        <a:off x="4010363" y="270236"/>
        <a:ext cx="1122913" cy="672505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58F0921-87F2-45DA-AD00-79A1F473732C}">
      <dsp:nvSpPr>
        <dsp:cNvPr id="0" name=""/>
        <dsp:cNvSpPr/>
      </dsp:nvSpPr>
      <dsp:spPr>
        <a:xfrm>
          <a:off x="577382" y="0"/>
          <a:ext cx="5196844" cy="3248028"/>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485808-8327-4DC9-BAAC-FD6A8E59B916}">
      <dsp:nvSpPr>
        <dsp:cNvPr id="0" name=""/>
        <dsp:cNvSpPr/>
      </dsp:nvSpPr>
      <dsp:spPr>
        <a:xfrm>
          <a:off x="1237381" y="2241788"/>
          <a:ext cx="135117" cy="13511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46C04E-710E-49B0-909D-2493D14646B1}">
      <dsp:nvSpPr>
        <dsp:cNvPr id="0" name=""/>
        <dsp:cNvSpPr/>
      </dsp:nvSpPr>
      <dsp:spPr>
        <a:xfrm>
          <a:off x="1304940" y="2309347"/>
          <a:ext cx="1210864" cy="93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596" tIns="0" rIns="0" bIns="0" numCol="1" spcCol="1270" anchor="t" anchorCtr="0">
          <a:noAutofit/>
        </a:bodyPr>
        <a:lstStyle/>
        <a:p>
          <a:pPr lvl="0" algn="l" defTabSz="889000">
            <a:lnSpc>
              <a:spcPct val="90000"/>
            </a:lnSpc>
            <a:spcBef>
              <a:spcPct val="0"/>
            </a:spcBef>
            <a:spcAft>
              <a:spcPct val="35000"/>
            </a:spcAft>
          </a:pPr>
          <a:r>
            <a:rPr lang="hr-HR" sz="2000" kern="1200" dirty="0" smtClean="0"/>
            <a:t>Terapeut predlaže DZ</a:t>
          </a:r>
          <a:endParaRPr lang="hr-HR" sz="2000" kern="1200" dirty="0"/>
        </a:p>
      </dsp:txBody>
      <dsp:txXfrm>
        <a:off x="1304940" y="2309347"/>
        <a:ext cx="1210864" cy="938680"/>
      </dsp:txXfrm>
    </dsp:sp>
    <dsp:sp modelId="{52F66FBC-8E33-439E-A353-8849475D503A}">
      <dsp:nvSpPr>
        <dsp:cNvPr id="0" name=""/>
        <dsp:cNvSpPr/>
      </dsp:nvSpPr>
      <dsp:spPr>
        <a:xfrm>
          <a:off x="2430057" y="1358974"/>
          <a:ext cx="244251" cy="24425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72DA4D-30B3-4165-86C2-0E8BD164D470}">
      <dsp:nvSpPr>
        <dsp:cNvPr id="0" name=""/>
        <dsp:cNvSpPr/>
      </dsp:nvSpPr>
      <dsp:spPr>
        <a:xfrm>
          <a:off x="2552183" y="1481100"/>
          <a:ext cx="1247242" cy="1766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424" tIns="0" rIns="0" bIns="0" numCol="1" spcCol="1270" anchor="t" anchorCtr="0">
          <a:noAutofit/>
        </a:bodyPr>
        <a:lstStyle/>
        <a:p>
          <a:pPr lvl="0" algn="l" defTabSz="889000">
            <a:lnSpc>
              <a:spcPct val="90000"/>
            </a:lnSpc>
            <a:spcBef>
              <a:spcPct val="0"/>
            </a:spcBef>
            <a:spcAft>
              <a:spcPct val="35000"/>
            </a:spcAft>
          </a:pPr>
          <a:r>
            <a:rPr lang="hr-HR" sz="2000" kern="1200" dirty="0" smtClean="0"/>
            <a:t>Pacijent postepeno preuzima</a:t>
          </a:r>
          <a:endParaRPr lang="hr-HR" sz="2000" kern="1200" dirty="0"/>
        </a:p>
      </dsp:txBody>
      <dsp:txXfrm>
        <a:off x="2552183" y="1481100"/>
        <a:ext cx="1247242" cy="1766927"/>
      </dsp:txXfrm>
    </dsp:sp>
    <dsp:sp modelId="{5B71A033-F3E5-4B56-9FDF-10A0AA22F959}">
      <dsp:nvSpPr>
        <dsp:cNvPr id="0" name=""/>
        <dsp:cNvSpPr/>
      </dsp:nvSpPr>
      <dsp:spPr>
        <a:xfrm>
          <a:off x="3864386" y="821751"/>
          <a:ext cx="337794" cy="33779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571003-9417-4B72-A093-D6107A3D66C1}">
      <dsp:nvSpPr>
        <dsp:cNvPr id="0" name=""/>
        <dsp:cNvSpPr/>
      </dsp:nvSpPr>
      <dsp:spPr>
        <a:xfrm>
          <a:off x="4033284" y="990648"/>
          <a:ext cx="1247242" cy="22573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991" tIns="0" rIns="0" bIns="0" numCol="1" spcCol="1270" anchor="t" anchorCtr="0">
          <a:noAutofit/>
        </a:bodyPr>
        <a:lstStyle/>
        <a:p>
          <a:pPr lvl="0" algn="l" defTabSz="889000">
            <a:lnSpc>
              <a:spcPct val="90000"/>
            </a:lnSpc>
            <a:spcBef>
              <a:spcPct val="0"/>
            </a:spcBef>
            <a:spcAft>
              <a:spcPct val="35000"/>
            </a:spcAft>
          </a:pPr>
          <a:r>
            <a:rPr lang="hr-HR" sz="2000" kern="1200" dirty="0" smtClean="0"/>
            <a:t>Pacijent s lakoćom sastavlja DZ</a:t>
          </a:r>
          <a:endParaRPr lang="hr-HR" sz="2000" kern="1200" dirty="0"/>
        </a:p>
      </dsp:txBody>
      <dsp:txXfrm>
        <a:off x="4033284" y="990648"/>
        <a:ext cx="1247242" cy="2257379"/>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0F349BD-9F03-4726-9155-D1F8ADF0F00A}">
      <dsp:nvSpPr>
        <dsp:cNvPr id="0" name=""/>
        <dsp:cNvSpPr/>
      </dsp:nvSpPr>
      <dsp:spPr>
        <a:xfrm>
          <a:off x="3589654" y="1829427"/>
          <a:ext cx="1760223" cy="837706"/>
        </a:xfrm>
        <a:custGeom>
          <a:avLst/>
          <a:gdLst/>
          <a:ahLst/>
          <a:cxnLst/>
          <a:rect l="0" t="0" r="0" b="0"/>
          <a:pathLst>
            <a:path>
              <a:moveTo>
                <a:pt x="0" y="0"/>
              </a:moveTo>
              <a:lnTo>
                <a:pt x="0" y="570872"/>
              </a:lnTo>
              <a:lnTo>
                <a:pt x="1760223" y="570872"/>
              </a:lnTo>
              <a:lnTo>
                <a:pt x="1760223" y="837706"/>
              </a:lnTo>
            </a:path>
          </a:pathLst>
        </a:custGeom>
        <a:noFill/>
        <a:ln w="25400" cap="flat" cmpd="sng" algn="ctr">
          <a:solidFill>
            <a:schemeClr val="accent1">
              <a:tint val="9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sp>
    <dsp:sp modelId="{08FA79E2-0FFC-46BE-9DA8-5C09255E65AD}">
      <dsp:nvSpPr>
        <dsp:cNvPr id="0" name=""/>
        <dsp:cNvSpPr/>
      </dsp:nvSpPr>
      <dsp:spPr>
        <a:xfrm>
          <a:off x="1829431" y="1829427"/>
          <a:ext cx="1760223" cy="837706"/>
        </a:xfrm>
        <a:custGeom>
          <a:avLst/>
          <a:gdLst/>
          <a:ahLst/>
          <a:cxnLst/>
          <a:rect l="0" t="0" r="0" b="0"/>
          <a:pathLst>
            <a:path>
              <a:moveTo>
                <a:pt x="1760223" y="0"/>
              </a:moveTo>
              <a:lnTo>
                <a:pt x="1760223" y="570872"/>
              </a:lnTo>
              <a:lnTo>
                <a:pt x="0" y="570872"/>
              </a:lnTo>
              <a:lnTo>
                <a:pt x="0" y="837706"/>
              </a:lnTo>
            </a:path>
          </a:pathLst>
        </a:custGeom>
        <a:noFill/>
        <a:ln w="25400" cap="flat" cmpd="sng" algn="ctr">
          <a:solidFill>
            <a:schemeClr val="accent1">
              <a:tint val="9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sp>
    <dsp:sp modelId="{4ACD7822-22E9-489D-8207-EDB838815009}">
      <dsp:nvSpPr>
        <dsp:cNvPr id="0" name=""/>
        <dsp:cNvSpPr/>
      </dsp:nvSpPr>
      <dsp:spPr>
        <a:xfrm>
          <a:off x="2149471" y="395"/>
          <a:ext cx="2880365" cy="1829032"/>
        </a:xfrm>
        <a:prstGeom prst="roundRect">
          <a:avLst>
            <a:gd name="adj" fmla="val 10000"/>
          </a:avLst>
        </a:prstGeom>
        <a:solidFill>
          <a:schemeClr val="accent2">
            <a:lumMod val="40000"/>
            <a:lumOff val="60000"/>
            <a:alpha val="80000"/>
          </a:schemeClr>
        </a:solidFill>
        <a:ln>
          <a:noFill/>
        </a:ln>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prstMaterial="plastic">
          <a:bevelT w="50800" h="50800"/>
          <a:bevelB w="50800" h="50800"/>
        </a:sp3d>
      </dsp:spPr>
      <dsp:style>
        <a:lnRef idx="0">
          <a:scrgbClr r="0" g="0" b="0"/>
        </a:lnRef>
        <a:fillRef idx="1">
          <a:scrgbClr r="0" g="0" b="0"/>
        </a:fillRef>
        <a:effectRef idx="2">
          <a:scrgbClr r="0" g="0" b="0"/>
        </a:effectRef>
        <a:fontRef idx="minor">
          <a:schemeClr val="lt1"/>
        </a:fontRef>
      </dsp:style>
    </dsp:sp>
    <dsp:sp modelId="{3C448A1A-4714-418A-80CE-41EF4BF7921F}">
      <dsp:nvSpPr>
        <dsp:cNvPr id="0" name=""/>
        <dsp:cNvSpPr/>
      </dsp:nvSpPr>
      <dsp:spPr>
        <a:xfrm>
          <a:off x="2469512" y="304433"/>
          <a:ext cx="2880365" cy="1829032"/>
        </a:xfrm>
        <a:prstGeom prst="roundRect">
          <a:avLst>
            <a:gd name="adj" fmla="val 10000"/>
          </a:avLst>
        </a:prstGeom>
        <a:solidFill>
          <a:schemeClr val="lt1">
            <a:alpha val="90000"/>
            <a:hueOff val="0"/>
            <a:satOff val="0"/>
            <a:lumOff val="0"/>
            <a:alphaOff val="0"/>
          </a:schemeClr>
        </a:solidFill>
        <a:ln w="9525" cap="flat" cmpd="sng" algn="ctr">
          <a:solidFill>
            <a:schemeClr val="accent1">
              <a:shade val="80000"/>
              <a:hueOff val="0"/>
              <a:satOff val="0"/>
              <a:lumOff val="0"/>
              <a:alphaOff val="0"/>
            </a:schemeClr>
          </a:solidFill>
          <a:prstDash val="solid"/>
        </a:ln>
        <a:effectLst/>
        <a:sp3d z="50080" prstMaterial="plastic">
          <a:bevelT w="25400" h="25400"/>
          <a:bevelB w="25400" h="25400"/>
        </a:sp3d>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hr-HR" sz="3200" kern="1200" dirty="0" smtClean="0"/>
            <a:t>DZ</a:t>
          </a:r>
          <a:endParaRPr lang="hr-HR" sz="3200" kern="1200" dirty="0"/>
        </a:p>
      </dsp:txBody>
      <dsp:txXfrm>
        <a:off x="2469512" y="304433"/>
        <a:ext cx="2880365" cy="1829032"/>
      </dsp:txXfrm>
    </dsp:sp>
    <dsp:sp modelId="{F3D19EF4-D589-41A1-BAFC-F0031F8031DD}">
      <dsp:nvSpPr>
        <dsp:cNvPr id="0" name=""/>
        <dsp:cNvSpPr/>
      </dsp:nvSpPr>
      <dsp:spPr>
        <a:xfrm>
          <a:off x="389248" y="2667133"/>
          <a:ext cx="2880365" cy="1829032"/>
        </a:xfrm>
        <a:prstGeom prst="roundRect">
          <a:avLst>
            <a:gd name="adj" fmla="val 10000"/>
          </a:avLst>
        </a:prstGeom>
        <a:solidFill>
          <a:schemeClr val="accent1">
            <a:lumMod val="60000"/>
            <a:lumOff val="40000"/>
            <a:alpha val="70000"/>
          </a:schemeClr>
        </a:solidFill>
        <a:ln>
          <a:noFill/>
        </a:ln>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prstMaterial="plastic">
          <a:bevelT w="50800" h="50800"/>
          <a:bevelB w="50800" h="50800"/>
        </a:sp3d>
      </dsp:spPr>
      <dsp:style>
        <a:lnRef idx="0">
          <a:scrgbClr r="0" g="0" b="0"/>
        </a:lnRef>
        <a:fillRef idx="1">
          <a:scrgbClr r="0" g="0" b="0"/>
        </a:fillRef>
        <a:effectRef idx="2">
          <a:scrgbClr r="0" g="0" b="0"/>
        </a:effectRef>
        <a:fontRef idx="minor">
          <a:schemeClr val="lt1"/>
        </a:fontRef>
      </dsp:style>
    </dsp:sp>
    <dsp:sp modelId="{4A12FFE3-34B6-4E10-B20B-B58186912AFD}">
      <dsp:nvSpPr>
        <dsp:cNvPr id="0" name=""/>
        <dsp:cNvSpPr/>
      </dsp:nvSpPr>
      <dsp:spPr>
        <a:xfrm>
          <a:off x="709289" y="2971172"/>
          <a:ext cx="2880365" cy="1829032"/>
        </a:xfrm>
        <a:prstGeom prst="roundRect">
          <a:avLst>
            <a:gd name="adj" fmla="val 10000"/>
          </a:avLst>
        </a:prstGeom>
        <a:solidFill>
          <a:schemeClr val="lt1">
            <a:alpha val="90000"/>
            <a:hueOff val="0"/>
            <a:satOff val="0"/>
            <a:lumOff val="0"/>
            <a:alphaOff val="0"/>
          </a:schemeClr>
        </a:solidFill>
        <a:ln w="9525" cap="flat" cmpd="sng" algn="ctr">
          <a:solidFill>
            <a:schemeClr val="accent1">
              <a:tint val="90000"/>
              <a:hueOff val="0"/>
              <a:satOff val="0"/>
              <a:lumOff val="0"/>
              <a:alphaOff val="0"/>
            </a:schemeClr>
          </a:solidFill>
          <a:prstDash val="solid"/>
        </a:ln>
        <a:effectLst/>
        <a:sp3d z="50080" prstMaterial="plastic">
          <a:bevelT w="25400" h="25400"/>
          <a:bevelB w="25400" h="25400"/>
        </a:sp3d>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hr-HR" sz="2800" kern="1200" dirty="0" smtClean="0"/>
            <a:t>Redovite DZ</a:t>
          </a:r>
        </a:p>
        <a:p>
          <a:pPr lvl="0" algn="ctr" defTabSz="1244600">
            <a:lnSpc>
              <a:spcPct val="90000"/>
            </a:lnSpc>
            <a:spcBef>
              <a:spcPct val="0"/>
            </a:spcBef>
            <a:spcAft>
              <a:spcPct val="35000"/>
            </a:spcAft>
          </a:pPr>
          <a:r>
            <a:rPr lang="hr-HR" sz="2800" kern="1200" dirty="0" smtClean="0"/>
            <a:t>(prikladne za svaku seansu)</a:t>
          </a:r>
          <a:endParaRPr lang="hr-HR" sz="2800" kern="1200" dirty="0"/>
        </a:p>
      </dsp:txBody>
      <dsp:txXfrm>
        <a:off x="709289" y="2971172"/>
        <a:ext cx="2880365" cy="1829032"/>
      </dsp:txXfrm>
    </dsp:sp>
    <dsp:sp modelId="{85884B17-BE7F-43D0-ADF0-70CE1F114DF4}">
      <dsp:nvSpPr>
        <dsp:cNvPr id="0" name=""/>
        <dsp:cNvSpPr/>
      </dsp:nvSpPr>
      <dsp:spPr>
        <a:xfrm>
          <a:off x="3909695" y="2667133"/>
          <a:ext cx="2880365" cy="1829032"/>
        </a:xfrm>
        <a:prstGeom prst="roundRect">
          <a:avLst>
            <a:gd name="adj" fmla="val 10000"/>
          </a:avLst>
        </a:prstGeom>
        <a:solidFill>
          <a:schemeClr val="accent2">
            <a:lumMod val="40000"/>
            <a:lumOff val="60000"/>
            <a:alpha val="70000"/>
          </a:schemeClr>
        </a:solidFill>
        <a:ln>
          <a:noFill/>
        </a:ln>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prstMaterial="plastic">
          <a:bevelT w="50800" h="50800"/>
          <a:bevelB w="50800" h="50800"/>
        </a:sp3d>
      </dsp:spPr>
      <dsp:style>
        <a:lnRef idx="0">
          <a:scrgbClr r="0" g="0" b="0"/>
        </a:lnRef>
        <a:fillRef idx="1">
          <a:scrgbClr r="0" g="0" b="0"/>
        </a:fillRef>
        <a:effectRef idx="2">
          <a:scrgbClr r="0" g="0" b="0"/>
        </a:effectRef>
        <a:fontRef idx="minor">
          <a:schemeClr val="lt1"/>
        </a:fontRef>
      </dsp:style>
    </dsp:sp>
    <dsp:sp modelId="{F666B505-145B-4A17-95F3-9D3AC1A91152}">
      <dsp:nvSpPr>
        <dsp:cNvPr id="0" name=""/>
        <dsp:cNvSpPr/>
      </dsp:nvSpPr>
      <dsp:spPr>
        <a:xfrm>
          <a:off x="4229735" y="2971172"/>
          <a:ext cx="2880365" cy="1829032"/>
        </a:xfrm>
        <a:prstGeom prst="roundRect">
          <a:avLst>
            <a:gd name="adj" fmla="val 10000"/>
          </a:avLst>
        </a:prstGeom>
        <a:solidFill>
          <a:schemeClr val="lt1">
            <a:alpha val="90000"/>
            <a:hueOff val="0"/>
            <a:satOff val="0"/>
            <a:lumOff val="0"/>
            <a:alphaOff val="0"/>
          </a:schemeClr>
        </a:solidFill>
        <a:ln w="9525" cap="flat" cmpd="sng" algn="ctr">
          <a:solidFill>
            <a:schemeClr val="accent1">
              <a:tint val="90000"/>
              <a:hueOff val="0"/>
              <a:satOff val="0"/>
              <a:lumOff val="0"/>
              <a:alphaOff val="0"/>
            </a:schemeClr>
          </a:solidFill>
          <a:prstDash val="solid"/>
        </a:ln>
        <a:effectLst/>
        <a:sp3d z="50080" prstMaterial="plastic">
          <a:bevelT w="25400" h="25400"/>
          <a:bevelB w="25400" h="25400"/>
        </a:sp3d>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hr-HR" sz="2800" kern="1200" dirty="0" smtClean="0"/>
            <a:t>Dodatne DZ</a:t>
          </a:r>
        </a:p>
        <a:p>
          <a:pPr lvl="0" algn="ctr" defTabSz="1244600">
            <a:lnSpc>
              <a:spcPct val="90000"/>
            </a:lnSpc>
            <a:spcBef>
              <a:spcPct val="0"/>
            </a:spcBef>
            <a:spcAft>
              <a:spcPct val="35000"/>
            </a:spcAft>
          </a:pPr>
          <a:r>
            <a:rPr lang="hr-HR" sz="2800" kern="1200" dirty="0" smtClean="0"/>
            <a:t>(prikladne za poneke seanse)</a:t>
          </a:r>
          <a:endParaRPr lang="hr-HR" sz="2800" kern="1200" dirty="0"/>
        </a:p>
      </dsp:txBody>
      <dsp:txXfrm>
        <a:off x="4229735" y="2971172"/>
        <a:ext cx="2880365" cy="1829032"/>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F20109D-FB06-4C78-A869-17FE99EABDCD}">
      <dsp:nvSpPr>
        <dsp:cNvPr id="0" name=""/>
        <dsp:cNvSpPr/>
      </dsp:nvSpPr>
      <dsp:spPr>
        <a:xfrm>
          <a:off x="2387830" y="0"/>
          <a:ext cx="6037783" cy="1755277"/>
        </a:xfrm>
        <a:prstGeom prst="rightArrow">
          <a:avLst>
            <a:gd name="adj1" fmla="val 75000"/>
            <a:gd name="adj2" fmla="val 50000"/>
          </a:avLst>
        </a:prstGeom>
        <a:solidFill>
          <a:schemeClr val="bg1">
            <a:lumMod val="9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hr-HR" sz="1800" kern="1200" dirty="0" smtClean="0"/>
            <a:t>Bolje lakša, nego preteška</a:t>
          </a:r>
          <a:endParaRPr lang="hr-HR" sz="1800" kern="1200" dirty="0"/>
        </a:p>
        <a:p>
          <a:pPr marL="171450" lvl="1" indent="-171450" algn="l" defTabSz="800100">
            <a:lnSpc>
              <a:spcPct val="90000"/>
            </a:lnSpc>
            <a:spcBef>
              <a:spcPct val="0"/>
            </a:spcBef>
            <a:spcAft>
              <a:spcPct val="15000"/>
            </a:spcAft>
            <a:buChar char="••"/>
          </a:pPr>
          <a:r>
            <a:rPr lang="hr-HR" sz="1800" kern="1200" dirty="0" smtClean="0"/>
            <a:t>Uzeti u obzir pacijentove karakteristike i želje </a:t>
          </a:r>
          <a:r>
            <a:rPr lang="hr-HR" sz="1800" i="1" kern="1200" dirty="0" smtClean="0"/>
            <a:t>(nema univerzalne</a:t>
          </a:r>
          <a:r>
            <a:rPr lang="hr-HR" sz="1800" kern="1200" dirty="0" smtClean="0"/>
            <a:t>)</a:t>
          </a:r>
          <a:endParaRPr lang="hr-HR" sz="1800" kern="1200" dirty="0" smtClean="0"/>
        </a:p>
        <a:p>
          <a:pPr marL="171450" lvl="1" indent="-171450" algn="l" defTabSz="800100">
            <a:lnSpc>
              <a:spcPct val="90000"/>
            </a:lnSpc>
            <a:spcBef>
              <a:spcPct val="0"/>
            </a:spcBef>
            <a:spcAft>
              <a:spcPct val="15000"/>
            </a:spcAft>
            <a:buChar char="••"/>
          </a:pPr>
          <a:r>
            <a:rPr lang="hr-HR" sz="1800" kern="1200" dirty="0" smtClean="0"/>
            <a:t>Prilagoditi tip DZ, količinu DZ, prilagodljivi koraci</a:t>
          </a:r>
          <a:endParaRPr lang="hr-HR" sz="1800" kern="1200" dirty="0" smtClean="0"/>
        </a:p>
      </dsp:txBody>
      <dsp:txXfrm>
        <a:off x="2387830" y="0"/>
        <a:ext cx="6037783" cy="1755277"/>
      </dsp:txXfrm>
    </dsp:sp>
    <dsp:sp modelId="{1BDA6C03-8980-4014-96E6-1A653CD3A092}">
      <dsp:nvSpPr>
        <dsp:cNvPr id="0" name=""/>
        <dsp:cNvSpPr/>
      </dsp:nvSpPr>
      <dsp:spPr>
        <a:xfrm>
          <a:off x="75507" y="97757"/>
          <a:ext cx="2312323" cy="1562427"/>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solidFill>
            </a:rPr>
            <a:t>Prilagođavanje DZ pacijentu</a:t>
          </a:r>
          <a:endParaRPr lang="hr-HR" sz="1800" kern="1200" dirty="0">
            <a:solidFill>
              <a:schemeClr val="tx1"/>
            </a:solidFill>
          </a:endParaRPr>
        </a:p>
      </dsp:txBody>
      <dsp:txXfrm>
        <a:off x="75507" y="97757"/>
        <a:ext cx="2312323" cy="1562427"/>
      </dsp:txXfrm>
    </dsp:sp>
    <dsp:sp modelId="{1F68EFB8-4429-4FF6-A7E8-ABECA09017D3}">
      <dsp:nvSpPr>
        <dsp:cNvPr id="0" name=""/>
        <dsp:cNvSpPr/>
      </dsp:nvSpPr>
      <dsp:spPr>
        <a:xfrm>
          <a:off x="2320652" y="1736798"/>
          <a:ext cx="6180463" cy="2004750"/>
        </a:xfrm>
        <a:prstGeom prst="rightArrow">
          <a:avLst>
            <a:gd name="adj1" fmla="val 75000"/>
            <a:gd name="adj2" fmla="val 50000"/>
          </a:avLst>
        </a:prstGeom>
        <a:solidFill>
          <a:schemeClr val="bg1">
            <a:lumMod val="9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hr-HR" sz="1800" kern="1200" dirty="0" smtClean="0"/>
            <a:t>Ako je razumiju, vjerojatnije će je i napraviti</a:t>
          </a:r>
          <a:endParaRPr lang="hr-HR" sz="1800" kern="1200" dirty="0"/>
        </a:p>
        <a:p>
          <a:pPr marL="171450" lvl="1" indent="-171450" algn="l" defTabSz="800100">
            <a:lnSpc>
              <a:spcPct val="90000"/>
            </a:lnSpc>
            <a:spcBef>
              <a:spcPct val="0"/>
            </a:spcBef>
            <a:spcAft>
              <a:spcPct val="15000"/>
            </a:spcAft>
            <a:buChar char="••"/>
          </a:pPr>
          <a:r>
            <a:rPr lang="hr-HR" sz="1800" kern="1200" dirty="0" smtClean="0"/>
            <a:t>Na početku terapeut objašnjava DZ, a kasnije potiče pacijenta da razmišlja o svrsi DZ</a:t>
          </a:r>
          <a:endParaRPr lang="hr-HR" sz="1800" kern="1200" dirty="0" smtClean="0"/>
        </a:p>
        <a:p>
          <a:pPr marL="171450" lvl="1" indent="-171450" algn="l" defTabSz="800100">
            <a:lnSpc>
              <a:spcPct val="90000"/>
            </a:lnSpc>
            <a:spcBef>
              <a:spcPct val="0"/>
            </a:spcBef>
            <a:spcAft>
              <a:spcPct val="15000"/>
            </a:spcAft>
            <a:buChar char="••"/>
          </a:pPr>
          <a:r>
            <a:rPr lang="hr-HR" sz="1800" kern="1200" dirty="0" smtClean="0"/>
            <a:t>Istaknuti važnost DZ-e </a:t>
          </a:r>
          <a:r>
            <a:rPr lang="hr-HR" sz="1800" i="1" kern="1200" dirty="0" smtClean="0"/>
            <a:t>(bolji i brži napredak, važnost svakodnevne DZ)</a:t>
          </a:r>
          <a:endParaRPr lang="hr-HR" sz="1800" i="1" kern="1200" dirty="0" smtClean="0"/>
        </a:p>
      </dsp:txBody>
      <dsp:txXfrm>
        <a:off x="2320652" y="1736798"/>
        <a:ext cx="6180463" cy="2004750"/>
      </dsp:txXfrm>
    </dsp:sp>
    <dsp:sp modelId="{55760397-E208-4FA4-9303-BB86219F132E}">
      <dsp:nvSpPr>
        <dsp:cNvPr id="0" name=""/>
        <dsp:cNvSpPr/>
      </dsp:nvSpPr>
      <dsp:spPr>
        <a:xfrm>
          <a:off x="75524" y="1976193"/>
          <a:ext cx="2169609" cy="1562427"/>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solidFill>
            </a:rPr>
            <a:t>Osiguravanje objašnjenja</a:t>
          </a:r>
          <a:endParaRPr lang="hr-HR" sz="1800" kern="1200" dirty="0">
            <a:solidFill>
              <a:schemeClr val="tx1"/>
            </a:solidFill>
          </a:endParaRPr>
        </a:p>
      </dsp:txBody>
      <dsp:txXfrm>
        <a:off x="75524" y="1976193"/>
        <a:ext cx="2169609" cy="1562427"/>
      </dsp:txXfrm>
    </dsp:sp>
    <dsp:sp modelId="{5DDFB36C-89C7-4560-B44A-F319736EB930}">
      <dsp:nvSpPr>
        <dsp:cNvPr id="0" name=""/>
        <dsp:cNvSpPr/>
      </dsp:nvSpPr>
      <dsp:spPr>
        <a:xfrm>
          <a:off x="2320652" y="3637600"/>
          <a:ext cx="6180463" cy="2211365"/>
        </a:xfrm>
        <a:prstGeom prst="rightArrow">
          <a:avLst>
            <a:gd name="adj1" fmla="val 75000"/>
            <a:gd name="adj2" fmla="val 50000"/>
          </a:avLst>
        </a:prstGeom>
        <a:solidFill>
          <a:schemeClr val="bg1">
            <a:lumMod val="9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hr-HR" sz="1800" kern="1200" dirty="0" smtClean="0"/>
            <a:t>Osim razumijevanja, bitno da se pacijent složi s DZ</a:t>
          </a:r>
          <a:endParaRPr lang="hr-HR" sz="1800" kern="1200" dirty="0"/>
        </a:p>
        <a:p>
          <a:pPr marL="171450" lvl="1" indent="-171450" algn="l" defTabSz="800100">
            <a:lnSpc>
              <a:spcPct val="90000"/>
            </a:lnSpc>
            <a:spcBef>
              <a:spcPct val="0"/>
            </a:spcBef>
            <a:spcAft>
              <a:spcPct val="15000"/>
            </a:spcAft>
            <a:buChar char="••"/>
          </a:pPr>
          <a:r>
            <a:rPr lang="hr-HR" sz="1800" kern="1200" dirty="0" smtClean="0"/>
            <a:t>Popustljivi pacijenti (slože se s njom, ali je ne uspijevaju ispuniti) – </a:t>
          </a:r>
          <a:r>
            <a:rPr lang="hr-HR" sz="1800" i="1" kern="1200" dirty="0" smtClean="0"/>
            <a:t>Koliko je vjerojatno da ćete to napraviti?,  Mislite li da vam ovo može pomoći?,  Kako bismo to mogli osmisliti da bude vjerojatnije da ćete to napraviti?, Što biste vi voljeli raditi glede ovog problema?</a:t>
          </a:r>
          <a:endParaRPr lang="hr-HR" sz="1800" i="1" kern="1200" dirty="0" smtClean="0"/>
        </a:p>
      </dsp:txBody>
      <dsp:txXfrm>
        <a:off x="2320652" y="3637600"/>
        <a:ext cx="6180463" cy="2211365"/>
      </dsp:txXfrm>
    </dsp:sp>
    <dsp:sp modelId="{286E782B-B41F-4C70-A45F-26A742ED3327}">
      <dsp:nvSpPr>
        <dsp:cNvPr id="0" name=""/>
        <dsp:cNvSpPr/>
      </dsp:nvSpPr>
      <dsp:spPr>
        <a:xfrm>
          <a:off x="71448" y="3988990"/>
          <a:ext cx="2169609" cy="1562427"/>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solidFill>
            </a:rPr>
            <a:t>Određivanje DZ u suradnji s pacijentom</a:t>
          </a:r>
          <a:endParaRPr lang="hr-HR" sz="1800" kern="1200" dirty="0" smtClean="0">
            <a:solidFill>
              <a:schemeClr val="tx1"/>
            </a:solidFill>
          </a:endParaRPr>
        </a:p>
      </dsp:txBody>
      <dsp:txXfrm>
        <a:off x="71448" y="3988990"/>
        <a:ext cx="2169609" cy="1562427"/>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F20109D-FB06-4C78-A869-17FE99EABDCD}">
      <dsp:nvSpPr>
        <dsp:cNvPr id="0" name=""/>
        <dsp:cNvSpPr/>
      </dsp:nvSpPr>
      <dsp:spPr>
        <a:xfrm>
          <a:off x="1823007" y="0"/>
          <a:ext cx="6678108" cy="1872525"/>
        </a:xfrm>
        <a:prstGeom prst="rightArrow">
          <a:avLst>
            <a:gd name="adj1" fmla="val 75000"/>
            <a:gd name="adj2" fmla="val 50000"/>
          </a:avLst>
        </a:prstGeom>
        <a:solidFill>
          <a:schemeClr val="bg1">
            <a:lumMod val="9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hr-HR" sz="1800" kern="1200" dirty="0" smtClean="0"/>
            <a:t>Istaknuti važnost informacije i kada ne uspiju napraviti DZ.  </a:t>
          </a:r>
          <a:endParaRPr lang="hr-HR" sz="1800" i="1" kern="1200" dirty="0"/>
        </a:p>
        <a:p>
          <a:pPr marL="342900" lvl="2" indent="-171450" algn="l" defTabSz="800100">
            <a:lnSpc>
              <a:spcPct val="90000"/>
            </a:lnSpc>
            <a:spcBef>
              <a:spcPct val="0"/>
            </a:spcBef>
            <a:spcAft>
              <a:spcPct val="15000"/>
            </a:spcAft>
            <a:buChar char="••"/>
          </a:pPr>
          <a:r>
            <a:rPr lang="hr-HR" sz="1800" i="1" kern="1200" dirty="0" smtClean="0"/>
            <a:t>Što vas ometa?, Povod za razgovor…</a:t>
          </a:r>
          <a:endParaRPr lang="hr-HR" sz="1800" i="1" kern="1200" dirty="0"/>
        </a:p>
        <a:p>
          <a:pPr marL="171450" lvl="1" indent="-171450" algn="l" defTabSz="800100">
            <a:lnSpc>
              <a:spcPct val="90000"/>
            </a:lnSpc>
            <a:spcBef>
              <a:spcPct val="0"/>
            </a:spcBef>
            <a:spcAft>
              <a:spcPct val="15000"/>
            </a:spcAft>
            <a:buChar char="••"/>
          </a:pPr>
          <a:r>
            <a:rPr lang="hr-HR" sz="1800" kern="1200" dirty="0" smtClean="0"/>
            <a:t>Ukoliko ne uspiju napraviti pomaka u DZ ni u nekoliko tjedana ili je rade neposredno prije seanse – važno otkriti psihološke i/ili praktične prepreke i naglasiti važnost DZ</a:t>
          </a:r>
          <a:endParaRPr lang="hr-HR" sz="1800" kern="1200" dirty="0" smtClean="0"/>
        </a:p>
      </dsp:txBody>
      <dsp:txXfrm>
        <a:off x="1823007" y="0"/>
        <a:ext cx="6678108" cy="1872525"/>
      </dsp:txXfrm>
    </dsp:sp>
    <dsp:sp modelId="{1BDA6C03-8980-4014-96E6-1A653CD3A092}">
      <dsp:nvSpPr>
        <dsp:cNvPr id="0" name=""/>
        <dsp:cNvSpPr/>
      </dsp:nvSpPr>
      <dsp:spPr>
        <a:xfrm>
          <a:off x="6" y="107074"/>
          <a:ext cx="1823000" cy="1666793"/>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solidFill>
            </a:rPr>
            <a:t>Zadavanje DZ “bez gubitka”</a:t>
          </a:r>
          <a:endParaRPr lang="hr-HR" sz="1800" kern="1200" dirty="0">
            <a:solidFill>
              <a:schemeClr val="tx1"/>
            </a:solidFill>
          </a:endParaRPr>
        </a:p>
      </dsp:txBody>
      <dsp:txXfrm>
        <a:off x="6" y="107074"/>
        <a:ext cx="1823000" cy="1666793"/>
      </dsp:txXfrm>
    </dsp:sp>
    <dsp:sp modelId="{1F68EFB8-4429-4FF6-A7E8-ABECA09017D3}">
      <dsp:nvSpPr>
        <dsp:cNvPr id="0" name=""/>
        <dsp:cNvSpPr/>
      </dsp:nvSpPr>
      <dsp:spPr>
        <a:xfrm>
          <a:off x="1807105" y="1855598"/>
          <a:ext cx="6694016" cy="1713163"/>
        </a:xfrm>
        <a:prstGeom prst="rightArrow">
          <a:avLst>
            <a:gd name="adj1" fmla="val 75000"/>
            <a:gd name="adj2" fmla="val 50000"/>
          </a:avLst>
        </a:prstGeom>
        <a:solidFill>
          <a:schemeClr val="bg1">
            <a:lumMod val="9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hr-HR" sz="1800" kern="1200" dirty="0" smtClean="0"/>
            <a:t>Provjera prikladnosti DZ za pacijenta</a:t>
          </a:r>
          <a:endParaRPr lang="hr-HR" sz="1800" kern="1200" dirty="0"/>
        </a:p>
        <a:p>
          <a:pPr marL="171450" lvl="1" indent="-171450" algn="l" defTabSz="800100">
            <a:lnSpc>
              <a:spcPct val="90000"/>
            </a:lnSpc>
            <a:spcBef>
              <a:spcPct val="0"/>
            </a:spcBef>
            <a:spcAft>
              <a:spcPct val="15000"/>
            </a:spcAft>
            <a:buChar char="••"/>
          </a:pPr>
          <a:r>
            <a:rPr lang="hr-HR" sz="1800" kern="1200" smtClean="0"/>
            <a:t>Olakšava pacijentu jer je lakše nastaviti DZ nego je započeti</a:t>
          </a:r>
          <a:endParaRPr lang="hr-HR" sz="1800" kern="1200" dirty="0" smtClean="0"/>
        </a:p>
        <a:p>
          <a:pPr marL="171450" lvl="1" indent="-171450" algn="l" defTabSz="800100">
            <a:lnSpc>
              <a:spcPct val="90000"/>
            </a:lnSpc>
            <a:spcBef>
              <a:spcPct val="0"/>
            </a:spcBef>
            <a:spcAft>
              <a:spcPct val="15000"/>
            </a:spcAft>
            <a:buChar char="••"/>
          </a:pPr>
          <a:r>
            <a:rPr lang="hr-HR" sz="1800" kern="1200" dirty="0" smtClean="0"/>
            <a:t>Izbjegava (najteži) period prije započinjanja – kada se treba motivirati za početak rada</a:t>
          </a:r>
          <a:endParaRPr lang="hr-HR" sz="1800" kern="1200" dirty="0" smtClean="0"/>
        </a:p>
      </dsp:txBody>
      <dsp:txXfrm>
        <a:off x="1807105" y="1855598"/>
        <a:ext cx="6694016" cy="1713163"/>
      </dsp:txXfrm>
    </dsp:sp>
    <dsp:sp modelId="{55760397-E208-4FA4-9303-BB86219F132E}">
      <dsp:nvSpPr>
        <dsp:cNvPr id="0" name=""/>
        <dsp:cNvSpPr/>
      </dsp:nvSpPr>
      <dsp:spPr>
        <a:xfrm>
          <a:off x="1063" y="1898235"/>
          <a:ext cx="1804978" cy="1666793"/>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solidFill>
            </a:rPr>
            <a:t>Započinjanje DZ na seansi</a:t>
          </a:r>
          <a:endParaRPr lang="hr-HR" sz="1800" kern="1200" dirty="0">
            <a:solidFill>
              <a:schemeClr val="tx1"/>
            </a:solidFill>
          </a:endParaRPr>
        </a:p>
      </dsp:txBody>
      <dsp:txXfrm>
        <a:off x="1063" y="1898235"/>
        <a:ext cx="1804978" cy="1666793"/>
      </dsp:txXfrm>
    </dsp:sp>
    <dsp:sp modelId="{5DDFB36C-89C7-4560-B44A-F319736EB930}">
      <dsp:nvSpPr>
        <dsp:cNvPr id="0" name=""/>
        <dsp:cNvSpPr/>
      </dsp:nvSpPr>
      <dsp:spPr>
        <a:xfrm>
          <a:off x="1812263" y="3457870"/>
          <a:ext cx="6688858" cy="2359079"/>
        </a:xfrm>
        <a:prstGeom prst="rightArrow">
          <a:avLst>
            <a:gd name="adj1" fmla="val 75000"/>
            <a:gd name="adj2" fmla="val 50000"/>
          </a:avLst>
        </a:prstGeom>
        <a:solidFill>
          <a:schemeClr val="bg1">
            <a:lumMod val="9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hr-HR" sz="1800" kern="1200" dirty="0" smtClean="0"/>
            <a:t>Združivanje DZ s nekom drugom aktivnosti (</a:t>
          </a:r>
          <a:r>
            <a:rPr lang="hr-HR" sz="1800" kern="1200" dirty="0" err="1" smtClean="0"/>
            <a:t>npr</a:t>
          </a:r>
          <a:r>
            <a:rPr lang="hr-HR" sz="1800" kern="1200" dirty="0" smtClean="0"/>
            <a:t>. pogledati tablicu svaki put za vrijeme ručka ili prije spavanja) </a:t>
          </a:r>
          <a:endParaRPr lang="hr-HR" sz="1800" kern="1200" dirty="0"/>
        </a:p>
        <a:p>
          <a:pPr marL="171450" lvl="1" indent="-171450" algn="l" defTabSz="800100">
            <a:lnSpc>
              <a:spcPct val="90000"/>
            </a:lnSpc>
            <a:spcBef>
              <a:spcPct val="0"/>
            </a:spcBef>
            <a:spcAft>
              <a:spcPct val="15000"/>
            </a:spcAft>
            <a:buChar char="••"/>
          </a:pPr>
          <a:r>
            <a:rPr lang="hr-HR" sz="1800" kern="1200" smtClean="0"/>
            <a:t>Bilješke na vidljivo mjesto</a:t>
          </a:r>
          <a:endParaRPr lang="hr-HR" sz="1800" kern="1200" dirty="0" smtClean="0"/>
        </a:p>
        <a:p>
          <a:pPr marL="171450" lvl="1" indent="-171450" algn="l" defTabSz="800100">
            <a:lnSpc>
              <a:spcPct val="90000"/>
            </a:lnSpc>
            <a:spcBef>
              <a:spcPct val="0"/>
            </a:spcBef>
            <a:spcAft>
              <a:spcPct val="15000"/>
            </a:spcAft>
            <a:buChar char="••"/>
          </a:pPr>
          <a:r>
            <a:rPr lang="hr-HR" sz="1800" kern="1200" smtClean="0"/>
            <a:t>Razgovor o tome kako se prisjećaju ostalih zadataka</a:t>
          </a:r>
          <a:endParaRPr lang="hr-HR" sz="1800" kern="1200" dirty="0" smtClean="0"/>
        </a:p>
        <a:p>
          <a:pPr marL="171450" lvl="1" indent="-171450" algn="l" defTabSz="800100">
            <a:lnSpc>
              <a:spcPct val="90000"/>
            </a:lnSpc>
            <a:spcBef>
              <a:spcPct val="0"/>
            </a:spcBef>
            <a:spcAft>
              <a:spcPct val="15000"/>
            </a:spcAft>
            <a:buChar char="••"/>
          </a:pPr>
          <a:r>
            <a:rPr lang="hr-HR" sz="1800" kern="1200" dirty="0" smtClean="0"/>
            <a:t>Zajedničko rješavanje problema – u razgovoru zajedno doći do zaključka kako taj problem riješiti</a:t>
          </a:r>
          <a:endParaRPr lang="hr-HR" sz="1800" kern="1200" dirty="0" smtClean="0"/>
        </a:p>
      </dsp:txBody>
      <dsp:txXfrm>
        <a:off x="1812263" y="3457870"/>
        <a:ext cx="6688858" cy="2359079"/>
      </dsp:txXfrm>
    </dsp:sp>
    <dsp:sp modelId="{286E782B-B41F-4C70-A45F-26A742ED3327}">
      <dsp:nvSpPr>
        <dsp:cNvPr id="0" name=""/>
        <dsp:cNvSpPr/>
      </dsp:nvSpPr>
      <dsp:spPr>
        <a:xfrm>
          <a:off x="0" y="3832732"/>
          <a:ext cx="1809472" cy="1666793"/>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solidFill>
            </a:rPr>
            <a:t>Zapamćivanje izvršavanja DZ</a:t>
          </a:r>
          <a:endParaRPr lang="hr-HR" sz="1800" kern="1200" dirty="0" smtClean="0">
            <a:solidFill>
              <a:schemeClr val="tx1"/>
            </a:solidFill>
          </a:endParaRPr>
        </a:p>
      </dsp:txBody>
      <dsp:txXfrm>
        <a:off x="0" y="3832732"/>
        <a:ext cx="1809472" cy="1666793"/>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F20109D-FB06-4C78-A869-17FE99EABDCD}">
      <dsp:nvSpPr>
        <dsp:cNvPr id="0" name=""/>
        <dsp:cNvSpPr/>
      </dsp:nvSpPr>
      <dsp:spPr>
        <a:xfrm>
          <a:off x="1823007" y="542905"/>
          <a:ext cx="6678108" cy="1590621"/>
        </a:xfrm>
        <a:prstGeom prst="rightArrow">
          <a:avLst>
            <a:gd name="adj1" fmla="val 75000"/>
            <a:gd name="adj2" fmla="val 50000"/>
          </a:avLst>
        </a:prstGeom>
        <a:solidFill>
          <a:schemeClr val="bg1">
            <a:lumMod val="9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hr-HR" sz="1800" kern="1200" dirty="0" smtClean="0"/>
            <a:t>Terapeut treba staviti sebe u ulogu pacijenta i procijeniti vjerojatnost izvršavanja DZ (90-100%!)</a:t>
          </a:r>
          <a:endParaRPr lang="hr-HR" sz="1800" i="1" kern="1200" dirty="0"/>
        </a:p>
        <a:p>
          <a:pPr marL="342900" lvl="2" indent="-171450" algn="l" defTabSz="800100">
            <a:lnSpc>
              <a:spcPct val="90000"/>
            </a:lnSpc>
            <a:spcBef>
              <a:spcPct val="0"/>
            </a:spcBef>
            <a:spcAft>
              <a:spcPct val="15000"/>
            </a:spcAft>
            <a:buChar char="••"/>
          </a:pPr>
          <a:r>
            <a:rPr lang="hr-HR" sz="1800" kern="1200" dirty="0" smtClean="0"/>
            <a:t>Proba ponašanja, predlaganje drugačije DZ, Racionalno-emocionalno igranje uloga…ili promjena DZ</a:t>
          </a:r>
          <a:endParaRPr lang="hr-HR" sz="1800" kern="1200" dirty="0" smtClean="0"/>
        </a:p>
      </dsp:txBody>
      <dsp:txXfrm>
        <a:off x="1823007" y="542905"/>
        <a:ext cx="6678108" cy="1590621"/>
      </dsp:txXfrm>
    </dsp:sp>
    <dsp:sp modelId="{1BDA6C03-8980-4014-96E6-1A653CD3A092}">
      <dsp:nvSpPr>
        <dsp:cNvPr id="0" name=""/>
        <dsp:cNvSpPr/>
      </dsp:nvSpPr>
      <dsp:spPr>
        <a:xfrm>
          <a:off x="6" y="428616"/>
          <a:ext cx="1823000" cy="1782738"/>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solidFill>
            </a:rPr>
            <a:t>Predviđanje problema</a:t>
          </a:r>
          <a:endParaRPr lang="hr-HR" sz="1800" kern="1200" dirty="0">
            <a:solidFill>
              <a:schemeClr val="tx1"/>
            </a:solidFill>
          </a:endParaRPr>
        </a:p>
      </dsp:txBody>
      <dsp:txXfrm>
        <a:off x="6" y="428616"/>
        <a:ext cx="1823000" cy="1782738"/>
      </dsp:txXfrm>
    </dsp:sp>
    <dsp:sp modelId="{1F68EFB8-4429-4FF6-A7E8-ABECA09017D3}">
      <dsp:nvSpPr>
        <dsp:cNvPr id="0" name=""/>
        <dsp:cNvSpPr/>
      </dsp:nvSpPr>
      <dsp:spPr>
        <a:xfrm>
          <a:off x="1807105" y="2428869"/>
          <a:ext cx="6694016" cy="2297103"/>
        </a:xfrm>
        <a:prstGeom prst="rightArrow">
          <a:avLst>
            <a:gd name="adj1" fmla="val 75000"/>
            <a:gd name="adj2" fmla="val 50000"/>
          </a:avLst>
        </a:prstGeom>
        <a:solidFill>
          <a:schemeClr val="bg1">
            <a:lumMod val="9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hr-HR" sz="1800" kern="1200" dirty="0" smtClean="0"/>
            <a:t>Važno je postaviti scenarij koji će biti uspješan, ali …u slučaju da </a:t>
          </a:r>
          <a:r>
            <a:rPr lang="hr-HR" sz="1800" kern="1200" dirty="0" err="1" smtClean="0"/>
            <a:t>npr</a:t>
          </a:r>
          <a:r>
            <a:rPr lang="hr-HR" sz="1800" kern="1200" dirty="0" smtClean="0"/>
            <a:t>.  terapeut misli da bihevioralni eksperiment neće biti uspješan kao što su očekivali, može od pacijenta tražiti da unaprijed odgovori na predviđene automatske misli. </a:t>
          </a:r>
          <a:endParaRPr lang="hr-HR" sz="1800" kern="1200" dirty="0"/>
        </a:p>
        <a:p>
          <a:pPr marL="171450" lvl="1" indent="-171450" algn="l" defTabSz="800100">
            <a:lnSpc>
              <a:spcPct val="90000"/>
            </a:lnSpc>
            <a:spcBef>
              <a:spcPct val="0"/>
            </a:spcBef>
            <a:spcAft>
              <a:spcPct val="15000"/>
            </a:spcAft>
            <a:buChar char="••"/>
          </a:pPr>
          <a:r>
            <a:rPr lang="hr-HR" sz="1800" kern="1200" dirty="0" smtClean="0"/>
            <a:t>Smanjuje se mogućnost pacijentovog kritiziranja sebe </a:t>
          </a:r>
          <a:endParaRPr lang="hr-HR" sz="1800" kern="1200" dirty="0"/>
        </a:p>
      </dsp:txBody>
      <dsp:txXfrm>
        <a:off x="1807105" y="2428869"/>
        <a:ext cx="6694016" cy="2297103"/>
      </dsp:txXfrm>
    </dsp:sp>
    <dsp:sp modelId="{55760397-E208-4FA4-9303-BB86219F132E}">
      <dsp:nvSpPr>
        <dsp:cNvPr id="0" name=""/>
        <dsp:cNvSpPr/>
      </dsp:nvSpPr>
      <dsp:spPr>
        <a:xfrm>
          <a:off x="1063" y="2714655"/>
          <a:ext cx="1804978" cy="1724147"/>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solidFill>
            </a:rPr>
            <a:t>Priprema za moguće negativne ishode</a:t>
          </a:r>
          <a:endParaRPr lang="hr-HR" sz="1800" kern="1200" dirty="0">
            <a:solidFill>
              <a:schemeClr val="tx1"/>
            </a:solidFill>
          </a:endParaRPr>
        </a:p>
      </dsp:txBody>
      <dsp:txXfrm>
        <a:off x="1063" y="2714655"/>
        <a:ext cx="1804978" cy="1724147"/>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4894BEC-904F-42A2-9C79-B2B55A593F36}">
      <dsp:nvSpPr>
        <dsp:cNvPr id="0" name=""/>
        <dsp:cNvSpPr/>
      </dsp:nvSpPr>
      <dsp:spPr>
        <a:xfrm>
          <a:off x="2134" y="1467613"/>
          <a:ext cx="1524224" cy="967882"/>
        </a:xfrm>
        <a:prstGeom prst="roundRect">
          <a:avLst>
            <a:gd name="adj" fmla="val 10000"/>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BFB387A-DF6D-4E1D-9AB1-694CB1E97E49}">
      <dsp:nvSpPr>
        <dsp:cNvPr id="0" name=""/>
        <dsp:cNvSpPr/>
      </dsp:nvSpPr>
      <dsp:spPr>
        <a:xfrm>
          <a:off x="171493" y="1628503"/>
          <a:ext cx="1524224" cy="96788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smtClean="0"/>
            <a:t>PRAKTIČNI PROBLEMI</a:t>
          </a:r>
          <a:endParaRPr lang="hr-HR" sz="1800" kern="1200" dirty="0"/>
        </a:p>
      </dsp:txBody>
      <dsp:txXfrm>
        <a:off x="171493" y="1628503"/>
        <a:ext cx="1524224" cy="967882"/>
      </dsp:txXfrm>
    </dsp:sp>
    <dsp:sp modelId="{7022BE17-07F9-450B-862B-B538EA3A59E6}">
      <dsp:nvSpPr>
        <dsp:cNvPr id="0" name=""/>
        <dsp:cNvSpPr/>
      </dsp:nvSpPr>
      <dsp:spPr>
        <a:xfrm>
          <a:off x="1865075" y="1467613"/>
          <a:ext cx="1524224" cy="967882"/>
        </a:xfrm>
        <a:prstGeom prst="roundRect">
          <a:avLst>
            <a:gd name="adj" fmla="val 10000"/>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9C82EA-4F13-4178-84D3-8A8F15B484BC}">
      <dsp:nvSpPr>
        <dsp:cNvPr id="0" name=""/>
        <dsp:cNvSpPr/>
      </dsp:nvSpPr>
      <dsp:spPr>
        <a:xfrm>
          <a:off x="2034434" y="1628503"/>
          <a:ext cx="1524224" cy="96788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smtClean="0"/>
            <a:t>PSIHOLOŠKI PROBLEMI</a:t>
          </a:r>
          <a:endParaRPr lang="hr-HR" sz="1800" kern="1200" dirty="0"/>
        </a:p>
      </dsp:txBody>
      <dsp:txXfrm>
        <a:off x="2034434" y="1628503"/>
        <a:ext cx="1524224" cy="967882"/>
      </dsp:txXfrm>
    </dsp:sp>
    <dsp:sp modelId="{5FC22833-0A93-4D44-AFD7-2BD9EAB8233A}">
      <dsp:nvSpPr>
        <dsp:cNvPr id="0" name=""/>
        <dsp:cNvSpPr/>
      </dsp:nvSpPr>
      <dsp:spPr>
        <a:xfrm>
          <a:off x="3728017" y="1467613"/>
          <a:ext cx="1524224" cy="967882"/>
        </a:xfrm>
        <a:prstGeom prst="roundRect">
          <a:avLst>
            <a:gd name="adj" fmla="val 10000"/>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AD50E8-5378-4BDF-85A0-D876738333EA}">
      <dsp:nvSpPr>
        <dsp:cNvPr id="0" name=""/>
        <dsp:cNvSpPr/>
      </dsp:nvSpPr>
      <dsp:spPr>
        <a:xfrm>
          <a:off x="3897375" y="1628503"/>
          <a:ext cx="1524224" cy="96788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hr-HR" sz="1600" kern="1200" dirty="0" smtClean="0"/>
            <a:t>PSIHOLOŠKI PROBLEMI MASKIRANI U PRAKTIČNE</a:t>
          </a:r>
          <a:endParaRPr lang="hr-HR" sz="1600" kern="1200" dirty="0"/>
        </a:p>
      </dsp:txBody>
      <dsp:txXfrm>
        <a:off x="3897375" y="1628503"/>
        <a:ext cx="1524224" cy="967882"/>
      </dsp:txXfrm>
    </dsp:sp>
    <dsp:sp modelId="{65D42D30-08B8-40A8-8C85-5B3E229C2AF5}">
      <dsp:nvSpPr>
        <dsp:cNvPr id="0" name=""/>
        <dsp:cNvSpPr/>
      </dsp:nvSpPr>
      <dsp:spPr>
        <a:xfrm>
          <a:off x="5590958" y="1467613"/>
          <a:ext cx="1524224" cy="967882"/>
        </a:xfrm>
        <a:prstGeom prst="roundRect">
          <a:avLst>
            <a:gd name="adj" fmla="val 10000"/>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2B43C1-0798-49E1-B253-064CA4D5E417}">
      <dsp:nvSpPr>
        <dsp:cNvPr id="0" name=""/>
        <dsp:cNvSpPr/>
      </dsp:nvSpPr>
      <dsp:spPr>
        <a:xfrm>
          <a:off x="5760316" y="1628503"/>
          <a:ext cx="1524224" cy="96788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hr-HR" sz="1600" kern="1200" dirty="0" smtClean="0"/>
            <a:t>PROBLEMI VEZANI UZ TERAPEUTOVE MISLI</a:t>
          </a:r>
          <a:endParaRPr lang="hr-HR" sz="1600" kern="1200" dirty="0"/>
        </a:p>
      </dsp:txBody>
      <dsp:txXfrm>
        <a:off x="5760316" y="1628503"/>
        <a:ext cx="1524224" cy="96788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2875DB1B-0B9A-42EE-A69A-2E2393940182}" type="datetimeFigureOut">
              <a:rPr lang="sr-Latn-CS" smtClean="0"/>
              <a:t>29.10.2018</a:t>
            </a:fld>
            <a:endParaRPr lang="hr-HR"/>
          </a:p>
        </p:txBody>
      </p:sp>
      <p:sp>
        <p:nvSpPr>
          <p:cNvPr id="20" name="Footer Placeholder 19"/>
          <p:cNvSpPr>
            <a:spLocks noGrp="1"/>
          </p:cNvSpPr>
          <p:nvPr>
            <p:ph type="ftr" sz="quarter" idx="11"/>
          </p:nvPr>
        </p:nvSpPr>
        <p:spPr/>
        <p:txBody>
          <a:bodyPr/>
          <a:lstStyle>
            <a:extLst/>
          </a:lstStyle>
          <a:p>
            <a:endParaRPr lang="hr-HR"/>
          </a:p>
        </p:txBody>
      </p:sp>
      <p:sp>
        <p:nvSpPr>
          <p:cNvPr id="10" name="Slide Number Placeholder 9"/>
          <p:cNvSpPr>
            <a:spLocks noGrp="1"/>
          </p:cNvSpPr>
          <p:nvPr>
            <p:ph type="sldNum" sz="quarter" idx="12"/>
          </p:nvPr>
        </p:nvSpPr>
        <p:spPr/>
        <p:txBody>
          <a:bodyPr/>
          <a:lstStyle>
            <a:extLst/>
          </a:lstStyle>
          <a:p>
            <a:fld id="{9D2C7B05-42CA-4F31-8D2C-E4B37B093383}" type="slidenum">
              <a:rPr lang="hr-HR" smtClean="0"/>
              <a:t>‹#›</a:t>
            </a:fld>
            <a:endParaRPr lang="hr-H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875DB1B-0B9A-42EE-A69A-2E2393940182}" type="datetimeFigureOut">
              <a:rPr lang="sr-Latn-CS" smtClean="0"/>
              <a:t>29.10.2018</a:t>
            </a:fld>
            <a:endParaRPr lang="hr-HR"/>
          </a:p>
        </p:txBody>
      </p:sp>
      <p:sp>
        <p:nvSpPr>
          <p:cNvPr id="5" name="Footer Placeholder 4"/>
          <p:cNvSpPr>
            <a:spLocks noGrp="1"/>
          </p:cNvSpPr>
          <p:nvPr>
            <p:ph type="ftr" sz="quarter" idx="11"/>
          </p:nvPr>
        </p:nvSpPr>
        <p:spPr/>
        <p:txBody>
          <a:bodyPr/>
          <a:lstStyle>
            <a:extLst/>
          </a:lstStyle>
          <a:p>
            <a:endParaRPr lang="hr-HR"/>
          </a:p>
        </p:txBody>
      </p:sp>
      <p:sp>
        <p:nvSpPr>
          <p:cNvPr id="6" name="Slide Number Placeholder 5"/>
          <p:cNvSpPr>
            <a:spLocks noGrp="1"/>
          </p:cNvSpPr>
          <p:nvPr>
            <p:ph type="sldNum" sz="quarter" idx="12"/>
          </p:nvPr>
        </p:nvSpPr>
        <p:spPr/>
        <p:txBody>
          <a:bodyPr/>
          <a:lstStyle>
            <a:extLst/>
          </a:lstStyle>
          <a:p>
            <a:fld id="{9D2C7B05-42CA-4F31-8D2C-E4B37B093383}" type="slidenum">
              <a:rPr lang="hr-HR" smtClean="0"/>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875DB1B-0B9A-42EE-A69A-2E2393940182}" type="datetimeFigureOut">
              <a:rPr lang="sr-Latn-CS" smtClean="0"/>
              <a:t>29.10.2018</a:t>
            </a:fld>
            <a:endParaRPr lang="hr-HR"/>
          </a:p>
        </p:txBody>
      </p:sp>
      <p:sp>
        <p:nvSpPr>
          <p:cNvPr id="5" name="Footer Placeholder 4"/>
          <p:cNvSpPr>
            <a:spLocks noGrp="1"/>
          </p:cNvSpPr>
          <p:nvPr>
            <p:ph type="ftr" sz="quarter" idx="11"/>
          </p:nvPr>
        </p:nvSpPr>
        <p:spPr/>
        <p:txBody>
          <a:bodyPr/>
          <a:lstStyle>
            <a:extLst/>
          </a:lstStyle>
          <a:p>
            <a:endParaRPr lang="hr-HR"/>
          </a:p>
        </p:txBody>
      </p:sp>
      <p:sp>
        <p:nvSpPr>
          <p:cNvPr id="6" name="Slide Number Placeholder 5"/>
          <p:cNvSpPr>
            <a:spLocks noGrp="1"/>
          </p:cNvSpPr>
          <p:nvPr>
            <p:ph type="sldNum" sz="quarter" idx="12"/>
          </p:nvPr>
        </p:nvSpPr>
        <p:spPr/>
        <p:txBody>
          <a:bodyPr/>
          <a:lstStyle>
            <a:extLst/>
          </a:lstStyle>
          <a:p>
            <a:fld id="{9D2C7B05-42CA-4F31-8D2C-E4B37B093383}" type="slidenum">
              <a:rPr lang="hr-HR" smtClean="0"/>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875DB1B-0B9A-42EE-A69A-2E2393940182}" type="datetimeFigureOut">
              <a:rPr lang="sr-Latn-CS" smtClean="0"/>
              <a:t>29.10.2018</a:t>
            </a:fld>
            <a:endParaRPr lang="hr-HR"/>
          </a:p>
        </p:txBody>
      </p:sp>
      <p:sp>
        <p:nvSpPr>
          <p:cNvPr id="5" name="Footer Placeholder 4"/>
          <p:cNvSpPr>
            <a:spLocks noGrp="1"/>
          </p:cNvSpPr>
          <p:nvPr>
            <p:ph type="ftr" sz="quarter" idx="11"/>
          </p:nvPr>
        </p:nvSpPr>
        <p:spPr/>
        <p:txBody>
          <a:bodyPr/>
          <a:lstStyle>
            <a:extLst/>
          </a:lstStyle>
          <a:p>
            <a:endParaRPr lang="hr-HR"/>
          </a:p>
        </p:txBody>
      </p:sp>
      <p:sp>
        <p:nvSpPr>
          <p:cNvPr id="6" name="Slide Number Placeholder 5"/>
          <p:cNvSpPr>
            <a:spLocks noGrp="1"/>
          </p:cNvSpPr>
          <p:nvPr>
            <p:ph type="sldNum" sz="quarter" idx="12"/>
          </p:nvPr>
        </p:nvSpPr>
        <p:spPr/>
        <p:txBody>
          <a:bodyPr/>
          <a:lstStyle>
            <a:extLst/>
          </a:lstStyle>
          <a:p>
            <a:fld id="{9D2C7B05-42CA-4F31-8D2C-E4B37B093383}" type="slidenum">
              <a:rPr lang="hr-HR" smtClean="0"/>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875DB1B-0B9A-42EE-A69A-2E2393940182}" type="datetimeFigureOut">
              <a:rPr lang="sr-Latn-CS" smtClean="0"/>
              <a:t>29.10.2018</a:t>
            </a:fld>
            <a:endParaRPr lang="hr-HR"/>
          </a:p>
        </p:txBody>
      </p:sp>
      <p:sp>
        <p:nvSpPr>
          <p:cNvPr id="5" name="Footer Placeholder 4"/>
          <p:cNvSpPr>
            <a:spLocks noGrp="1"/>
          </p:cNvSpPr>
          <p:nvPr>
            <p:ph type="ftr" sz="quarter" idx="11"/>
          </p:nvPr>
        </p:nvSpPr>
        <p:spPr/>
        <p:txBody>
          <a:bodyPr/>
          <a:lstStyle>
            <a:extLst/>
          </a:lstStyle>
          <a:p>
            <a:endParaRPr lang="hr-HR"/>
          </a:p>
        </p:txBody>
      </p:sp>
      <p:sp>
        <p:nvSpPr>
          <p:cNvPr id="6" name="Slide Number Placeholder 5"/>
          <p:cNvSpPr>
            <a:spLocks noGrp="1"/>
          </p:cNvSpPr>
          <p:nvPr>
            <p:ph type="sldNum" sz="quarter" idx="12"/>
          </p:nvPr>
        </p:nvSpPr>
        <p:spPr/>
        <p:txBody>
          <a:bodyPr/>
          <a:lstStyle>
            <a:extLst/>
          </a:lstStyle>
          <a:p>
            <a:fld id="{9D2C7B05-42CA-4F31-8D2C-E4B37B093383}" type="slidenum">
              <a:rPr lang="hr-HR" smtClean="0"/>
              <a:t>‹#›</a:t>
            </a:fld>
            <a:endParaRPr lang="hr-H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875DB1B-0B9A-42EE-A69A-2E2393940182}" type="datetimeFigureOut">
              <a:rPr lang="sr-Latn-CS" smtClean="0"/>
              <a:t>29.10.2018</a:t>
            </a:fld>
            <a:endParaRPr lang="hr-HR"/>
          </a:p>
        </p:txBody>
      </p:sp>
      <p:sp>
        <p:nvSpPr>
          <p:cNvPr id="6" name="Footer Placeholder 5"/>
          <p:cNvSpPr>
            <a:spLocks noGrp="1"/>
          </p:cNvSpPr>
          <p:nvPr>
            <p:ph type="ftr" sz="quarter" idx="11"/>
          </p:nvPr>
        </p:nvSpPr>
        <p:spPr/>
        <p:txBody>
          <a:bodyPr/>
          <a:lstStyle>
            <a:extLst/>
          </a:lstStyle>
          <a:p>
            <a:endParaRPr lang="hr-HR"/>
          </a:p>
        </p:txBody>
      </p:sp>
      <p:sp>
        <p:nvSpPr>
          <p:cNvPr id="7" name="Slide Number Placeholder 6"/>
          <p:cNvSpPr>
            <a:spLocks noGrp="1"/>
          </p:cNvSpPr>
          <p:nvPr>
            <p:ph type="sldNum" sz="quarter" idx="12"/>
          </p:nvPr>
        </p:nvSpPr>
        <p:spPr/>
        <p:txBody>
          <a:bodyPr/>
          <a:lstStyle>
            <a:extLst/>
          </a:lstStyle>
          <a:p>
            <a:fld id="{9D2C7B05-42CA-4F31-8D2C-E4B37B093383}" type="slidenum">
              <a:rPr lang="hr-HR" smtClean="0"/>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875DB1B-0B9A-42EE-A69A-2E2393940182}" type="datetimeFigureOut">
              <a:rPr lang="sr-Latn-CS" smtClean="0"/>
              <a:t>29.10.2018</a:t>
            </a:fld>
            <a:endParaRPr lang="hr-HR"/>
          </a:p>
        </p:txBody>
      </p:sp>
      <p:sp>
        <p:nvSpPr>
          <p:cNvPr id="8" name="Footer Placeholder 7"/>
          <p:cNvSpPr>
            <a:spLocks noGrp="1"/>
          </p:cNvSpPr>
          <p:nvPr>
            <p:ph type="ftr" sz="quarter" idx="11"/>
          </p:nvPr>
        </p:nvSpPr>
        <p:spPr/>
        <p:txBody>
          <a:bodyPr/>
          <a:lstStyle>
            <a:extLst/>
          </a:lstStyle>
          <a:p>
            <a:endParaRPr lang="hr-HR"/>
          </a:p>
        </p:txBody>
      </p:sp>
      <p:sp>
        <p:nvSpPr>
          <p:cNvPr id="9" name="Slide Number Placeholder 8"/>
          <p:cNvSpPr>
            <a:spLocks noGrp="1"/>
          </p:cNvSpPr>
          <p:nvPr>
            <p:ph type="sldNum" sz="quarter" idx="12"/>
          </p:nvPr>
        </p:nvSpPr>
        <p:spPr/>
        <p:txBody>
          <a:bodyPr/>
          <a:lstStyle>
            <a:extLst/>
          </a:lstStyle>
          <a:p>
            <a:fld id="{9D2C7B05-42CA-4F31-8D2C-E4B37B093383}" type="slidenum">
              <a:rPr lang="hr-HR" smtClean="0"/>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875DB1B-0B9A-42EE-A69A-2E2393940182}" type="datetimeFigureOut">
              <a:rPr lang="sr-Latn-CS" smtClean="0"/>
              <a:t>29.10.2018</a:t>
            </a:fld>
            <a:endParaRPr lang="hr-HR"/>
          </a:p>
        </p:txBody>
      </p:sp>
      <p:sp>
        <p:nvSpPr>
          <p:cNvPr id="4" name="Footer Placeholder 3"/>
          <p:cNvSpPr>
            <a:spLocks noGrp="1"/>
          </p:cNvSpPr>
          <p:nvPr>
            <p:ph type="ftr" sz="quarter" idx="11"/>
          </p:nvPr>
        </p:nvSpPr>
        <p:spPr/>
        <p:txBody>
          <a:bodyPr/>
          <a:lstStyle>
            <a:extLst/>
          </a:lstStyle>
          <a:p>
            <a:endParaRPr lang="hr-HR"/>
          </a:p>
        </p:txBody>
      </p:sp>
      <p:sp>
        <p:nvSpPr>
          <p:cNvPr id="5" name="Slide Number Placeholder 4"/>
          <p:cNvSpPr>
            <a:spLocks noGrp="1"/>
          </p:cNvSpPr>
          <p:nvPr>
            <p:ph type="sldNum" sz="quarter" idx="12"/>
          </p:nvPr>
        </p:nvSpPr>
        <p:spPr/>
        <p:txBody>
          <a:bodyPr/>
          <a:lstStyle>
            <a:extLst/>
          </a:lstStyle>
          <a:p>
            <a:fld id="{9D2C7B05-42CA-4F31-8D2C-E4B37B093383}" type="slidenum">
              <a:rPr lang="hr-HR" smtClean="0"/>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2875DB1B-0B9A-42EE-A69A-2E2393940182}" type="datetimeFigureOut">
              <a:rPr lang="sr-Latn-CS" smtClean="0"/>
              <a:t>29.10.2018</a:t>
            </a:fld>
            <a:endParaRPr lang="hr-HR"/>
          </a:p>
        </p:txBody>
      </p:sp>
      <p:sp>
        <p:nvSpPr>
          <p:cNvPr id="3" name="Footer Placeholder 2"/>
          <p:cNvSpPr>
            <a:spLocks noGrp="1"/>
          </p:cNvSpPr>
          <p:nvPr>
            <p:ph type="ftr" sz="quarter" idx="11"/>
          </p:nvPr>
        </p:nvSpPr>
        <p:spPr/>
        <p:txBody>
          <a:bodyPr/>
          <a:lstStyle>
            <a:extLst/>
          </a:lstStyle>
          <a:p>
            <a:endParaRPr lang="hr-HR"/>
          </a:p>
        </p:txBody>
      </p:sp>
      <p:sp>
        <p:nvSpPr>
          <p:cNvPr id="4" name="Slide Number Placeholder 3"/>
          <p:cNvSpPr>
            <a:spLocks noGrp="1"/>
          </p:cNvSpPr>
          <p:nvPr>
            <p:ph type="sldNum" sz="quarter" idx="12"/>
          </p:nvPr>
        </p:nvSpPr>
        <p:spPr/>
        <p:txBody>
          <a:bodyPr/>
          <a:lstStyle>
            <a:extLst/>
          </a:lstStyle>
          <a:p>
            <a:fld id="{9D2C7B05-42CA-4F31-8D2C-E4B37B093383}" type="slidenum">
              <a:rPr lang="hr-HR" smtClean="0"/>
              <a:t>‹#›</a:t>
            </a:fld>
            <a:endParaRPr lang="hr-H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875DB1B-0B9A-42EE-A69A-2E2393940182}" type="datetimeFigureOut">
              <a:rPr lang="sr-Latn-CS" smtClean="0"/>
              <a:t>29.10.2018</a:t>
            </a:fld>
            <a:endParaRPr lang="hr-HR"/>
          </a:p>
        </p:txBody>
      </p:sp>
      <p:sp>
        <p:nvSpPr>
          <p:cNvPr id="6" name="Footer Placeholder 5"/>
          <p:cNvSpPr>
            <a:spLocks noGrp="1"/>
          </p:cNvSpPr>
          <p:nvPr>
            <p:ph type="ftr" sz="quarter" idx="11"/>
          </p:nvPr>
        </p:nvSpPr>
        <p:spPr/>
        <p:txBody>
          <a:bodyPr/>
          <a:lstStyle>
            <a:extLst/>
          </a:lstStyle>
          <a:p>
            <a:endParaRPr lang="hr-HR"/>
          </a:p>
        </p:txBody>
      </p:sp>
      <p:sp>
        <p:nvSpPr>
          <p:cNvPr id="7" name="Slide Number Placeholder 6"/>
          <p:cNvSpPr>
            <a:spLocks noGrp="1"/>
          </p:cNvSpPr>
          <p:nvPr>
            <p:ph type="sldNum" sz="quarter" idx="12"/>
          </p:nvPr>
        </p:nvSpPr>
        <p:spPr/>
        <p:txBody>
          <a:bodyPr/>
          <a:lstStyle>
            <a:extLst/>
          </a:lstStyle>
          <a:p>
            <a:fld id="{9D2C7B05-42CA-4F31-8D2C-E4B37B093383}" type="slidenum">
              <a:rPr lang="hr-HR" smtClean="0"/>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2875DB1B-0B9A-42EE-A69A-2E2393940182}" type="datetimeFigureOut">
              <a:rPr lang="sr-Latn-CS" smtClean="0"/>
              <a:t>29.10.2018</a:t>
            </a:fld>
            <a:endParaRPr lang="hr-HR"/>
          </a:p>
        </p:txBody>
      </p:sp>
      <p:sp>
        <p:nvSpPr>
          <p:cNvPr id="6" name="Footer Placeholder 5"/>
          <p:cNvSpPr>
            <a:spLocks noGrp="1"/>
          </p:cNvSpPr>
          <p:nvPr>
            <p:ph type="ftr" sz="quarter" idx="11"/>
          </p:nvPr>
        </p:nvSpPr>
        <p:spPr/>
        <p:txBody>
          <a:bodyPr/>
          <a:lstStyle>
            <a:extLst/>
          </a:lstStyle>
          <a:p>
            <a:endParaRPr lang="hr-HR"/>
          </a:p>
        </p:txBody>
      </p:sp>
      <p:sp>
        <p:nvSpPr>
          <p:cNvPr id="7" name="Slide Number Placeholder 6"/>
          <p:cNvSpPr>
            <a:spLocks noGrp="1"/>
          </p:cNvSpPr>
          <p:nvPr>
            <p:ph type="sldNum" sz="quarter" idx="12"/>
          </p:nvPr>
        </p:nvSpPr>
        <p:spPr/>
        <p:txBody>
          <a:bodyPr/>
          <a:lstStyle>
            <a:extLst/>
          </a:lstStyle>
          <a:p>
            <a:fld id="{9D2C7B05-42CA-4F31-8D2C-E4B37B093383}" type="slidenum">
              <a:rPr lang="hr-HR" smtClean="0"/>
              <a:t>‹#›</a:t>
            </a:fld>
            <a:endParaRPr lang="hr-H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875DB1B-0B9A-42EE-A69A-2E2393940182}" type="datetimeFigureOut">
              <a:rPr lang="sr-Latn-CS" smtClean="0"/>
              <a:t>29.10.2018</a:t>
            </a:fld>
            <a:endParaRPr lang="hr-H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hr-H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D2C7B05-42CA-4F31-8D2C-E4B37B093383}" type="slidenum">
              <a:rPr lang="hr-HR" smtClean="0"/>
              <a:t>‹#›</a:t>
            </a:fld>
            <a:endParaRPr lang="hr-H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7290" y="2000240"/>
            <a:ext cx="7406640" cy="1472184"/>
          </a:xfrm>
        </p:spPr>
        <p:txBody>
          <a:bodyPr/>
          <a:lstStyle/>
          <a:p>
            <a:r>
              <a:rPr lang="hr-HR" i="1" dirty="0" smtClean="0"/>
              <a:t>ULOGA DOMAĆE ZADAĆE U  BKT-u</a:t>
            </a:r>
            <a:endParaRPr lang="hr-HR" i="1" dirty="0"/>
          </a:p>
        </p:txBody>
      </p:sp>
      <p:sp>
        <p:nvSpPr>
          <p:cNvPr id="3" name="Subtitle 2"/>
          <p:cNvSpPr>
            <a:spLocks noGrp="1"/>
          </p:cNvSpPr>
          <p:nvPr>
            <p:ph type="subTitle" idx="1"/>
          </p:nvPr>
        </p:nvSpPr>
        <p:spPr>
          <a:xfrm>
            <a:off x="1428728" y="4643446"/>
            <a:ext cx="7406640" cy="1752600"/>
          </a:xfrm>
        </p:spPr>
        <p:txBody>
          <a:bodyPr/>
          <a:lstStyle/>
          <a:p>
            <a:pPr algn="r"/>
            <a:r>
              <a:rPr lang="hr-HR" dirty="0" smtClean="0"/>
              <a:t>Katarina Babić,</a:t>
            </a:r>
          </a:p>
          <a:p>
            <a:pPr algn="r"/>
            <a:r>
              <a:rPr lang="hr-HR" dirty="0" smtClean="0"/>
              <a:t>Studeni, 2018</a:t>
            </a:r>
            <a:endParaRPr lang="hr-H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00" y="0"/>
            <a:ext cx="8143900" cy="1143000"/>
          </a:xfrm>
        </p:spPr>
        <p:txBody>
          <a:bodyPr>
            <a:normAutofit/>
          </a:bodyPr>
          <a:lstStyle/>
          <a:p>
            <a:r>
              <a:rPr lang="hr-HR" sz="3000" i="1" dirty="0" smtClean="0"/>
              <a:t>KAKO POVEĆATI  VJEROJATNOST USPJEŠNE DZ?</a:t>
            </a:r>
            <a:endParaRPr lang="hr-HR" sz="3000" i="1" dirty="0"/>
          </a:p>
        </p:txBody>
      </p:sp>
      <p:graphicFrame>
        <p:nvGraphicFramePr>
          <p:cNvPr id="4" name="Diagram 3"/>
          <p:cNvGraphicFramePr/>
          <p:nvPr/>
        </p:nvGraphicFramePr>
        <p:xfrm>
          <a:off x="642878" y="1000108"/>
          <a:ext cx="8501122" cy="628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00" y="0"/>
            <a:ext cx="8143900" cy="1143000"/>
          </a:xfrm>
        </p:spPr>
        <p:txBody>
          <a:bodyPr>
            <a:normAutofit/>
          </a:bodyPr>
          <a:lstStyle/>
          <a:p>
            <a:r>
              <a:rPr lang="hr-HR" sz="3000" i="1" dirty="0" smtClean="0"/>
              <a:t>KAKO POVEĆATI  VJEROJATNOST USPJEŠNE DZ?</a:t>
            </a:r>
            <a:endParaRPr lang="hr-HR" sz="3000" i="1" dirty="0"/>
          </a:p>
        </p:txBody>
      </p:sp>
      <p:graphicFrame>
        <p:nvGraphicFramePr>
          <p:cNvPr id="4" name="Diagram 3"/>
          <p:cNvGraphicFramePr/>
          <p:nvPr/>
        </p:nvGraphicFramePr>
        <p:xfrm>
          <a:off x="642878" y="1000108"/>
          <a:ext cx="8501122" cy="628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00" y="0"/>
            <a:ext cx="8143900" cy="1143000"/>
          </a:xfrm>
        </p:spPr>
        <p:txBody>
          <a:bodyPr>
            <a:normAutofit/>
          </a:bodyPr>
          <a:lstStyle/>
          <a:p>
            <a:r>
              <a:rPr lang="hr-HR" sz="3000" i="1" dirty="0" smtClean="0"/>
              <a:t>KAKO POVEĆATI  VJEROJATNOST USPJEŠNE DZ?</a:t>
            </a:r>
            <a:endParaRPr lang="hr-HR" sz="3000" i="1" dirty="0"/>
          </a:p>
        </p:txBody>
      </p:sp>
      <p:graphicFrame>
        <p:nvGraphicFramePr>
          <p:cNvPr id="4" name="Diagram 3"/>
          <p:cNvGraphicFramePr/>
          <p:nvPr/>
        </p:nvGraphicFramePr>
        <p:xfrm>
          <a:off x="642878" y="1000108"/>
          <a:ext cx="8501122" cy="628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smtClean="0"/>
              <a:t>KONCEPTUALIZACIJA TEŠKOĆA</a:t>
            </a:r>
            <a:endParaRPr lang="hr-HR" dirty="0"/>
          </a:p>
        </p:txBody>
      </p:sp>
      <p:sp>
        <p:nvSpPr>
          <p:cNvPr id="3" name="Content Placeholder 2"/>
          <p:cNvSpPr>
            <a:spLocks noGrp="1"/>
          </p:cNvSpPr>
          <p:nvPr>
            <p:ph idx="1"/>
          </p:nvPr>
        </p:nvSpPr>
        <p:spPr>
          <a:xfrm>
            <a:off x="1285852" y="1785926"/>
            <a:ext cx="7498080" cy="714380"/>
          </a:xfrm>
        </p:spPr>
        <p:txBody>
          <a:bodyPr>
            <a:normAutofit/>
          </a:bodyPr>
          <a:lstStyle/>
          <a:p>
            <a:r>
              <a:rPr lang="hr-HR" sz="2800" dirty="0" smtClean="0"/>
              <a:t>Mogućnost boljeg razumijevanja pacijenta</a:t>
            </a:r>
          </a:p>
          <a:p>
            <a:pPr>
              <a:buNone/>
            </a:pPr>
            <a:endParaRPr lang="hr-HR" sz="2800" dirty="0" smtClean="0"/>
          </a:p>
        </p:txBody>
      </p:sp>
      <p:graphicFrame>
        <p:nvGraphicFramePr>
          <p:cNvPr id="9" name="Diagram 8"/>
          <p:cNvGraphicFramePr/>
          <p:nvPr/>
        </p:nvGraphicFramePr>
        <p:xfrm>
          <a:off x="1285852" y="1928802"/>
          <a:ext cx="728667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4"/>
            <a:ext cx="7498080" cy="1143000"/>
          </a:xfrm>
        </p:spPr>
        <p:txBody>
          <a:bodyPr>
            <a:normAutofit/>
          </a:bodyPr>
          <a:lstStyle/>
          <a:p>
            <a:r>
              <a:rPr lang="hr-HR" sz="3600" i="1" dirty="0" smtClean="0"/>
              <a:t>PRAKTIČNI PROBLEMI</a:t>
            </a:r>
            <a:endParaRPr lang="hr-HR" sz="3600" i="1" dirty="0"/>
          </a:p>
        </p:txBody>
      </p:sp>
      <p:graphicFrame>
        <p:nvGraphicFramePr>
          <p:cNvPr id="4" name="Content Placeholder 3"/>
          <p:cNvGraphicFramePr>
            <a:graphicFrameLocks noGrp="1"/>
          </p:cNvGraphicFramePr>
          <p:nvPr>
            <p:ph idx="1"/>
          </p:nvPr>
        </p:nvGraphicFramePr>
        <p:xfrm>
          <a:off x="1071538" y="928670"/>
          <a:ext cx="8072462" cy="5643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4"/>
            <a:ext cx="7498080" cy="1143000"/>
          </a:xfrm>
        </p:spPr>
        <p:txBody>
          <a:bodyPr>
            <a:normAutofit/>
          </a:bodyPr>
          <a:lstStyle/>
          <a:p>
            <a:r>
              <a:rPr lang="hr-HR" sz="3600" i="1" dirty="0" smtClean="0"/>
              <a:t>PSIHOLOŠKI  PROBLEMI</a:t>
            </a:r>
            <a:endParaRPr lang="hr-HR" sz="3600" i="1" dirty="0"/>
          </a:p>
        </p:txBody>
      </p:sp>
      <p:graphicFrame>
        <p:nvGraphicFramePr>
          <p:cNvPr id="4" name="Content Placeholder 3"/>
          <p:cNvGraphicFramePr>
            <a:graphicFrameLocks noGrp="1"/>
          </p:cNvGraphicFramePr>
          <p:nvPr>
            <p:ph idx="1"/>
          </p:nvPr>
        </p:nvGraphicFramePr>
        <p:xfrm>
          <a:off x="1071538" y="928670"/>
          <a:ext cx="8072462" cy="5643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4"/>
            <a:ext cx="7498080" cy="1143000"/>
          </a:xfrm>
        </p:spPr>
        <p:txBody>
          <a:bodyPr>
            <a:normAutofit fontScale="90000"/>
          </a:bodyPr>
          <a:lstStyle/>
          <a:p>
            <a:r>
              <a:rPr lang="hr-HR" sz="3600" i="1" dirty="0" smtClean="0"/>
              <a:t>PSIHOLOŠKI  PROBLEMI MASKIRANI U PRAKTIČNE</a:t>
            </a:r>
            <a:endParaRPr lang="hr-HR" sz="3600" i="1" dirty="0"/>
          </a:p>
        </p:txBody>
      </p:sp>
      <p:graphicFrame>
        <p:nvGraphicFramePr>
          <p:cNvPr id="4" name="Content Placeholder 3"/>
          <p:cNvGraphicFramePr>
            <a:graphicFrameLocks noGrp="1"/>
          </p:cNvGraphicFramePr>
          <p:nvPr>
            <p:ph idx="1"/>
          </p:nvPr>
        </p:nvGraphicFramePr>
        <p:xfrm>
          <a:off x="1071538" y="500042"/>
          <a:ext cx="8072462" cy="2857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le 1"/>
          <p:cNvSpPr txBox="1">
            <a:spLocks/>
          </p:cNvSpPr>
          <p:nvPr/>
        </p:nvSpPr>
        <p:spPr>
          <a:xfrm>
            <a:off x="1142976" y="3000372"/>
            <a:ext cx="8001024" cy="1143000"/>
          </a:xfrm>
          <a:prstGeom prst="rect">
            <a:avLst/>
          </a:prstGeom>
        </p:spPr>
        <p:txBody>
          <a:bodyPr anchor="ctr">
            <a:normAutofit fontScale="97500"/>
          </a:bodyPr>
          <a:lstStyle/>
          <a:p>
            <a:pPr>
              <a:spcBef>
                <a:spcPct val="0"/>
              </a:spcBef>
            </a:pPr>
            <a:r>
              <a:rPr kumimoji="0" lang="hr-HR" sz="3200" b="0" i="1"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PROBLEMI</a:t>
            </a:r>
            <a:r>
              <a:rPr kumimoji="0" lang="hr-HR" sz="3200" b="0" i="1"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VEZANI UZ TERAPEUTOVE MISLI</a:t>
            </a:r>
            <a:endParaRPr lang="hr-HR" sz="3200" dirty="0">
              <a:solidFill>
                <a:prstClr val="black"/>
              </a:solidFill>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hr-HR" sz="3200" b="0" i="1"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graphicFrame>
        <p:nvGraphicFramePr>
          <p:cNvPr id="7" name="Content Placeholder 3"/>
          <p:cNvGraphicFramePr>
            <a:graphicFrameLocks/>
          </p:cNvGraphicFramePr>
          <p:nvPr/>
        </p:nvGraphicFramePr>
        <p:xfrm>
          <a:off x="1071538" y="3714752"/>
          <a:ext cx="8072462" cy="571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Rectangle 7"/>
          <p:cNvSpPr/>
          <p:nvPr/>
        </p:nvSpPr>
        <p:spPr>
          <a:xfrm>
            <a:off x="428596" y="4357694"/>
            <a:ext cx="8501090" cy="2092881"/>
          </a:xfrm>
          <a:prstGeom prst="rect">
            <a:avLst/>
          </a:prstGeom>
        </p:spPr>
        <p:txBody>
          <a:bodyPr wrap="square">
            <a:spAutoFit/>
          </a:bodyPr>
          <a:lstStyle/>
          <a:p>
            <a:pPr lvl="2">
              <a:buClr>
                <a:srgbClr val="FF388C"/>
              </a:buClr>
            </a:pPr>
            <a:r>
              <a:rPr lang="hr-HR" dirty="0">
                <a:solidFill>
                  <a:prstClr val="black"/>
                </a:solidFill>
              </a:rPr>
              <a:t>“Povrijedit ću ga istražujući razloge neizvršavanja DZ”</a:t>
            </a:r>
          </a:p>
          <a:p>
            <a:pPr lvl="2">
              <a:buClr>
                <a:srgbClr val="FF388C"/>
              </a:buClr>
            </a:pPr>
            <a:r>
              <a:rPr lang="hr-HR" dirty="0">
                <a:solidFill>
                  <a:prstClr val="black"/>
                </a:solidFill>
              </a:rPr>
              <a:t>“Naljutit će se, uvrijedit će se”</a:t>
            </a:r>
          </a:p>
          <a:p>
            <a:pPr lvl="2">
              <a:buClr>
                <a:srgbClr val="FF388C"/>
              </a:buClr>
            </a:pPr>
            <a:r>
              <a:rPr lang="hr-HR" dirty="0">
                <a:solidFill>
                  <a:prstClr val="black"/>
                </a:solidFill>
              </a:rPr>
              <a:t>“Pacijent niti ne treba raditi DZ da bi se osjećao bolje”</a:t>
            </a:r>
          </a:p>
          <a:p>
            <a:pPr lvl="2">
              <a:buClr>
                <a:srgbClr val="FF388C"/>
              </a:buClr>
            </a:pPr>
            <a:r>
              <a:rPr lang="hr-HR" dirty="0">
                <a:solidFill>
                  <a:prstClr val="black"/>
                </a:solidFill>
              </a:rPr>
              <a:t>“Preopterećen je, previše je pasivno-agresivan, nježan je</a:t>
            </a:r>
            <a:r>
              <a:rPr lang="hr-HR" dirty="0" smtClean="0">
                <a:solidFill>
                  <a:prstClr val="black"/>
                </a:solidFill>
              </a:rPr>
              <a:t>”</a:t>
            </a:r>
          </a:p>
          <a:p>
            <a:pPr lvl="1">
              <a:buFont typeface="Arial" pitchFamily="34" charset="0"/>
              <a:buChar char="•"/>
            </a:pPr>
            <a:endParaRPr lang="hr-HR" sz="2000" dirty="0">
              <a:solidFill>
                <a:prstClr val="black"/>
              </a:solidFill>
            </a:endParaRPr>
          </a:p>
          <a:p>
            <a:pPr lvl="1">
              <a:buFont typeface="Arial" pitchFamily="34" charset="0"/>
              <a:buChar char="•"/>
            </a:pPr>
            <a:r>
              <a:rPr lang="hr-HR" sz="2000" dirty="0" smtClean="0"/>
              <a:t> 	</a:t>
            </a:r>
            <a:r>
              <a:rPr lang="hr-HR" dirty="0" smtClean="0"/>
              <a:t>Preispitivati se, ZDM-i, bihevioralni eksperiment, supervizija, 	osvještavanje da ne ispunjavanje DZ pacijentu smanjuje izglede za dostizanje cilja</a:t>
            </a:r>
            <a:endParaRPr lang="hr-H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428728" y="1714488"/>
          <a:ext cx="7500990" cy="47149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le 1"/>
          <p:cNvSpPr>
            <a:spLocks noGrp="1"/>
          </p:cNvSpPr>
          <p:nvPr>
            <p:ph type="title"/>
          </p:nvPr>
        </p:nvSpPr>
        <p:spPr>
          <a:xfrm>
            <a:off x="1435608" y="274638"/>
            <a:ext cx="7498080" cy="1143000"/>
          </a:xfrm>
        </p:spPr>
        <p:txBody>
          <a:bodyPr/>
          <a:lstStyle/>
          <a:p>
            <a:r>
              <a:rPr lang="hr-HR" i="1" dirty="0" smtClean="0"/>
              <a:t>PREGLED DZ</a:t>
            </a:r>
            <a:endParaRPr lang="hr-HR" i="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dirty="0"/>
          </a:p>
        </p:txBody>
      </p:sp>
      <p:sp>
        <p:nvSpPr>
          <p:cNvPr id="3" name="Content Placeholder 2"/>
          <p:cNvSpPr>
            <a:spLocks noGrp="1"/>
          </p:cNvSpPr>
          <p:nvPr>
            <p:ph idx="1"/>
          </p:nvPr>
        </p:nvSpPr>
        <p:spPr>
          <a:xfrm>
            <a:off x="1435608" y="1590676"/>
            <a:ext cx="7498080" cy="1338258"/>
          </a:xfrm>
          <a:solidFill>
            <a:schemeClr val="accent1">
              <a:lumMod val="20000"/>
              <a:lumOff val="80000"/>
            </a:schemeClr>
          </a:solidFill>
          <a:ln w="38100">
            <a:solidFill>
              <a:schemeClr val="tx2">
                <a:lumMod val="40000"/>
                <a:lumOff val="60000"/>
              </a:schemeClr>
            </a:solidFill>
          </a:ln>
        </p:spPr>
        <p:txBody>
          <a:bodyPr/>
          <a:lstStyle/>
          <a:p>
            <a:pPr algn="ctr"/>
            <a:r>
              <a:rPr lang="hr-HR" i="1" dirty="0" smtClean="0"/>
              <a:t>I za terapeuta i za pacijenta DZ mora biti bitan dio terapije!</a:t>
            </a:r>
          </a:p>
          <a:p>
            <a:pPr algn="ctr"/>
            <a:endParaRPr lang="hr-HR" dirty="0" smtClean="0"/>
          </a:p>
        </p:txBody>
      </p:sp>
      <p:sp>
        <p:nvSpPr>
          <p:cNvPr id="4" name="Rectangle 3"/>
          <p:cNvSpPr/>
          <p:nvPr/>
        </p:nvSpPr>
        <p:spPr>
          <a:xfrm>
            <a:off x="1428728" y="3438599"/>
            <a:ext cx="7286676" cy="2062103"/>
          </a:xfrm>
          <a:prstGeom prst="rect">
            <a:avLst/>
          </a:prstGeom>
        </p:spPr>
        <p:txBody>
          <a:bodyPr wrap="square">
            <a:spAutoFit/>
          </a:bodyPr>
          <a:lstStyle/>
          <a:p>
            <a:pPr marL="365760" lvl="0" indent="-283464">
              <a:spcBef>
                <a:spcPts val="600"/>
              </a:spcBef>
              <a:buClr>
                <a:srgbClr val="FF388C"/>
              </a:buClr>
              <a:buSzPct val="80000"/>
              <a:buFont typeface="Wingdings 2"/>
              <a:buChar char=""/>
            </a:pPr>
            <a:r>
              <a:rPr lang="hr-HR" sz="3200" i="1" dirty="0">
                <a:solidFill>
                  <a:prstClr val="black"/>
                </a:solidFill>
              </a:rPr>
              <a:t>Ako je DZ pravilno zadana i urađena, ubrzava napredak o omogućava napredak i uvježbavanje terapijskih tehnika koje će mu trebati kada terapija završi!</a:t>
            </a:r>
            <a:endParaRPr lang="hr-HR" sz="3200" i="1" dirty="0">
              <a:solidFill>
                <a:prstClr val="black"/>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142976" y="1447800"/>
            <a:ext cx="7790712" cy="4800600"/>
          </a:xfrm>
        </p:spPr>
        <p:txBody>
          <a:bodyPr/>
          <a:lstStyle/>
          <a:p>
            <a:pPr algn="ctr">
              <a:buNone/>
            </a:pPr>
            <a:r>
              <a:rPr lang="hr-HR" dirty="0" smtClean="0"/>
              <a:t>KRAJ!!</a:t>
            </a:r>
          </a:p>
          <a:p>
            <a:pPr>
              <a:buNone/>
            </a:pPr>
            <a:endParaRPr lang="hr-HR" dirty="0" smtClean="0"/>
          </a:p>
          <a:p>
            <a:pPr>
              <a:buNone/>
            </a:pPr>
            <a:r>
              <a:rPr lang="hr-HR" i="1" dirty="0" err="1" smtClean="0"/>
              <a:t>p.s</a:t>
            </a:r>
            <a:r>
              <a:rPr lang="hr-HR" i="1" dirty="0" smtClean="0"/>
              <a:t>. Radite domaće zadaće iz edukacije BKT-a …sve ovo vrijedi i za njih!</a:t>
            </a:r>
          </a:p>
          <a:p>
            <a:pPr>
              <a:buNone/>
            </a:pPr>
            <a:endParaRPr lang="hr-HR" dirty="0" smtClean="0"/>
          </a:p>
          <a:p>
            <a:pPr algn="ctr">
              <a:buNone/>
            </a:pPr>
            <a:r>
              <a:rPr lang="hr-HR" dirty="0" smtClean="0">
                <a:sym typeface="Wingdings" pitchFamily="2" charset="2"/>
              </a:rPr>
              <a:t>  </a:t>
            </a:r>
            <a:endParaRPr lang="hr-H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i="1" dirty="0" smtClean="0"/>
              <a:t>DOMAĆA ZADAĆA</a:t>
            </a:r>
            <a:endParaRPr lang="hr-HR" i="1" dirty="0"/>
          </a:p>
        </p:txBody>
      </p:sp>
      <p:graphicFrame>
        <p:nvGraphicFramePr>
          <p:cNvPr id="5" name="Diagram 4"/>
          <p:cNvGraphicFramePr/>
          <p:nvPr/>
        </p:nvGraphicFramePr>
        <p:xfrm>
          <a:off x="1214414" y="1357298"/>
          <a:ext cx="7429552" cy="45005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i="1" dirty="0" smtClean="0"/>
              <a:t>DZ omogućava:</a:t>
            </a:r>
            <a:endParaRPr lang="hr-HR" i="1" dirty="0"/>
          </a:p>
        </p:txBody>
      </p:sp>
      <p:graphicFrame>
        <p:nvGraphicFramePr>
          <p:cNvPr id="4" name="Diagram 3"/>
          <p:cNvGraphicFramePr/>
          <p:nvPr/>
        </p:nvGraphicFramePr>
        <p:xfrm>
          <a:off x="2071670" y="171448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000100" y="1447800"/>
          <a:ext cx="7934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1"/>
          <p:cNvSpPr>
            <a:spLocks noGrp="1"/>
          </p:cNvSpPr>
          <p:nvPr>
            <p:ph type="title"/>
          </p:nvPr>
        </p:nvSpPr>
        <p:spPr>
          <a:xfrm>
            <a:off x="1435608" y="274638"/>
            <a:ext cx="7498080" cy="1143000"/>
          </a:xfrm>
        </p:spPr>
        <p:txBody>
          <a:bodyPr/>
          <a:lstStyle/>
          <a:p>
            <a:r>
              <a:rPr lang="hr-HR" i="1" dirty="0" smtClean="0"/>
              <a:t>DZ</a:t>
            </a:r>
            <a:endParaRPr lang="hr-HR"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71462"/>
            <a:ext cx="7498080" cy="1143000"/>
          </a:xfrm>
        </p:spPr>
        <p:txBody>
          <a:bodyPr/>
          <a:lstStyle/>
          <a:p>
            <a:r>
              <a:rPr lang="hr-HR" i="1" dirty="0" smtClean="0"/>
              <a:t>ZADAVANJE DZ</a:t>
            </a:r>
            <a:endParaRPr lang="hr-HR" i="1" dirty="0"/>
          </a:p>
        </p:txBody>
      </p:sp>
      <p:sp>
        <p:nvSpPr>
          <p:cNvPr id="3" name="Content Placeholder 2"/>
          <p:cNvSpPr>
            <a:spLocks noGrp="1"/>
          </p:cNvSpPr>
          <p:nvPr>
            <p:ph idx="1"/>
          </p:nvPr>
        </p:nvSpPr>
        <p:spPr>
          <a:xfrm>
            <a:off x="1357290" y="2000240"/>
            <a:ext cx="7072362" cy="1785950"/>
          </a:xfrm>
          <a:solidFill>
            <a:schemeClr val="accent1">
              <a:lumMod val="20000"/>
              <a:lumOff val="80000"/>
            </a:schemeClr>
          </a:solidFill>
          <a:ln w="57150">
            <a:solidFill>
              <a:schemeClr val="bg2">
                <a:lumMod val="90000"/>
              </a:schemeClr>
            </a:solidFill>
          </a:ln>
        </p:spPr>
        <p:txBody>
          <a:bodyPr>
            <a:noAutofit/>
          </a:bodyPr>
          <a:lstStyle/>
          <a:p>
            <a:r>
              <a:rPr lang="hr-HR" sz="2400" b="1" dirty="0" smtClean="0"/>
              <a:t>Zajednički se dogovara…</a:t>
            </a:r>
            <a:r>
              <a:rPr lang="hr-HR" sz="2400" dirty="0" smtClean="0"/>
              <a:t>.</a:t>
            </a:r>
          </a:p>
          <a:p>
            <a:pPr lvl="2"/>
            <a:r>
              <a:rPr lang="hr-HR" sz="2200" dirty="0" smtClean="0"/>
              <a:t>U skladu sa sadržajem i ciljevima seanse, krajnjim terapijskim ciljevima, (</a:t>
            </a:r>
            <a:r>
              <a:rPr lang="hr-HR" sz="2200" dirty="0" err="1" smtClean="0"/>
              <a:t>terapeutovom</a:t>
            </a:r>
            <a:r>
              <a:rPr lang="hr-HR" sz="2200" dirty="0" smtClean="0"/>
              <a:t>) konceptualizacijom, pacijentovim stanjem na terapiji</a:t>
            </a:r>
            <a:endParaRPr lang="hr-HR" sz="2200" dirty="0" smtClean="0"/>
          </a:p>
        </p:txBody>
      </p:sp>
      <p:sp>
        <p:nvSpPr>
          <p:cNvPr id="4" name="Content Placeholder 2"/>
          <p:cNvSpPr txBox="1">
            <a:spLocks/>
          </p:cNvSpPr>
          <p:nvPr/>
        </p:nvSpPr>
        <p:spPr>
          <a:xfrm>
            <a:off x="1071538" y="4071942"/>
            <a:ext cx="7786742" cy="1766886"/>
          </a:xfrm>
          <a:prstGeom prst="rect">
            <a:avLst/>
          </a:prstGeom>
          <a:solidFill>
            <a:schemeClr val="accent1">
              <a:lumMod val="20000"/>
              <a:lumOff val="80000"/>
            </a:schemeClr>
          </a:solidFill>
          <a:ln w="57150">
            <a:solidFill>
              <a:schemeClr val="bg2">
                <a:lumMod val="90000"/>
              </a:schemeClr>
            </a:solidFill>
          </a:ln>
        </p:spPr>
        <p:txBody>
          <a:bodyPr>
            <a:normAutofit/>
          </a:bodyPr>
          <a:lstStyle/>
          <a:p>
            <a:pPr marL="365760" lvl="0" indent="-283464">
              <a:spcBef>
                <a:spcPts val="600"/>
              </a:spcBef>
              <a:buClr>
                <a:schemeClr val="accent1"/>
              </a:buClr>
              <a:buSzPct val="80000"/>
              <a:buFont typeface="Wingdings 2"/>
              <a:buChar char=""/>
            </a:pPr>
            <a:r>
              <a:rPr kumimoji="0" lang="hr-HR" sz="2400" b="1" i="0" u="none" strike="noStrike" kern="1200" cap="none" spc="0" normalizeH="0" baseline="0" noProof="0" dirty="0" smtClean="0">
                <a:ln>
                  <a:noFill/>
                </a:ln>
                <a:solidFill>
                  <a:schemeClr val="tx1"/>
                </a:solidFill>
                <a:effectLst/>
                <a:uLnTx/>
                <a:uFillTx/>
                <a:latin typeface="+mn-lt"/>
                <a:ea typeface="+mn-ea"/>
                <a:cs typeface="+mn-cs"/>
              </a:rPr>
              <a:t>Uzeti</a:t>
            </a:r>
            <a:r>
              <a:rPr kumimoji="0" lang="hr-HR" sz="2400" b="1" i="0" u="none" strike="noStrike" kern="1200" cap="none" spc="0" normalizeH="0" noProof="0" dirty="0" smtClean="0">
                <a:ln>
                  <a:noFill/>
                </a:ln>
                <a:solidFill>
                  <a:schemeClr val="tx1"/>
                </a:solidFill>
                <a:effectLst/>
                <a:uLnTx/>
                <a:uFillTx/>
                <a:latin typeface="+mn-lt"/>
                <a:ea typeface="+mn-ea"/>
                <a:cs typeface="+mn-cs"/>
              </a:rPr>
              <a:t> u obzir individualne karakteristike pacijenta </a:t>
            </a:r>
          </a:p>
          <a:p>
            <a:pPr marL="822960" lvl="1" indent="-283464">
              <a:spcBef>
                <a:spcPts val="600"/>
              </a:spcBef>
              <a:buClr>
                <a:schemeClr val="accent1"/>
              </a:buClr>
              <a:buSzPct val="80000"/>
              <a:buFont typeface="Wingdings 2"/>
              <a:buChar char=""/>
            </a:pPr>
            <a:r>
              <a:rPr kumimoji="0" lang="hr-HR" sz="2200" b="0" i="0" u="none" strike="noStrike" kern="1200" cap="none" spc="0" normalizeH="0" noProof="0" dirty="0" smtClean="0">
                <a:ln>
                  <a:noFill/>
                </a:ln>
                <a:solidFill>
                  <a:schemeClr val="tx1"/>
                </a:solidFill>
                <a:effectLst/>
                <a:uLnTx/>
                <a:uFillTx/>
                <a:latin typeface="+mn-lt"/>
                <a:ea typeface="+mn-ea"/>
                <a:cs typeface="+mn-cs"/>
              </a:rPr>
              <a:t>pismenost,  želju za DZ, </a:t>
            </a:r>
            <a:r>
              <a:rPr lang="hr-HR" sz="2200" dirty="0" smtClean="0"/>
              <a:t>motivaciju</a:t>
            </a:r>
            <a:r>
              <a:rPr lang="hr-HR" sz="2200" dirty="0"/>
              <a:t>, nivo </a:t>
            </a:r>
            <a:r>
              <a:rPr lang="hr-HR" sz="2200" dirty="0" smtClean="0"/>
              <a:t>uznemirenosti, </a:t>
            </a:r>
            <a:r>
              <a:rPr lang="hr-HR" sz="2200" dirty="0" err="1" smtClean="0"/>
              <a:t>kogn</a:t>
            </a:r>
            <a:r>
              <a:rPr lang="hr-HR" sz="2200" dirty="0" smtClean="0"/>
              <a:t>. </a:t>
            </a:r>
            <a:r>
              <a:rPr lang="hr-HR" sz="2200" dirty="0"/>
              <a:t>f</a:t>
            </a:r>
            <a:r>
              <a:rPr lang="hr-HR" sz="2200" dirty="0" smtClean="0"/>
              <a:t>unkcioniranje,  praktična ograničenja (</a:t>
            </a:r>
            <a:r>
              <a:rPr lang="hr-HR" sz="2200" dirty="0" err="1" smtClean="0"/>
              <a:t>npr</a:t>
            </a:r>
            <a:r>
              <a:rPr lang="hr-HR" sz="2200" dirty="0" smtClean="0"/>
              <a:t>. vrijeme)…</a:t>
            </a:r>
            <a:endParaRPr kumimoji="0" lang="hr-HR" sz="2200" b="0" i="0" u="none" strike="noStrike" kern="1200" cap="none" spc="0" normalizeH="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tabLst/>
              <a:defRPr/>
            </a:pPr>
            <a:endParaRPr kumimoji="0" lang="hr-HR" sz="24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Content Placeholder 2"/>
          <p:cNvSpPr txBox="1">
            <a:spLocks/>
          </p:cNvSpPr>
          <p:nvPr/>
        </p:nvSpPr>
        <p:spPr>
          <a:xfrm>
            <a:off x="2000232" y="1142984"/>
            <a:ext cx="6000792" cy="571504"/>
          </a:xfrm>
          <a:prstGeom prst="rect">
            <a:avLst/>
          </a:prstGeom>
          <a:solidFill>
            <a:schemeClr val="accent1">
              <a:lumMod val="20000"/>
              <a:lumOff val="80000"/>
            </a:schemeClr>
          </a:solidFill>
          <a:ln w="57150">
            <a:solidFill>
              <a:schemeClr val="bg2">
                <a:lumMod val="90000"/>
              </a:schemeClr>
            </a:solidFill>
          </a:ln>
        </p:spPr>
        <p:txBody>
          <a:bodyPr>
            <a:normAutofit/>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hr-HR" sz="2400" b="0" i="0" u="none" strike="noStrike" kern="1200" cap="none" spc="0" normalizeH="0" baseline="0" noProof="0" dirty="0" smtClean="0">
                <a:ln>
                  <a:noFill/>
                </a:ln>
                <a:solidFill>
                  <a:schemeClr val="tx1"/>
                </a:solidFill>
                <a:effectLst/>
                <a:uLnTx/>
                <a:uFillTx/>
                <a:latin typeface="+mn-lt"/>
                <a:ea typeface="+mn-ea"/>
                <a:cs typeface="+mn-cs"/>
              </a:rPr>
              <a:t>Planira se </a:t>
            </a:r>
            <a:r>
              <a:rPr kumimoji="0" lang="hr-HR" sz="2400" b="1" i="0" u="none" strike="noStrike" kern="1200" cap="none" spc="0" normalizeH="0" baseline="0" noProof="0" dirty="0" smtClean="0">
                <a:ln>
                  <a:noFill/>
                </a:ln>
                <a:solidFill>
                  <a:schemeClr val="tx1"/>
                </a:solidFill>
                <a:effectLst/>
                <a:uLnTx/>
                <a:uFillTx/>
                <a:latin typeface="+mn-lt"/>
                <a:ea typeface="+mn-ea"/>
                <a:cs typeface="+mn-cs"/>
              </a:rPr>
              <a:t>za svakog pojedinca posebno</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785786" y="928670"/>
          <a:ext cx="6351610" cy="32480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2"/>
          <p:cNvSpPr txBox="1">
            <a:spLocks/>
          </p:cNvSpPr>
          <p:nvPr/>
        </p:nvSpPr>
        <p:spPr>
          <a:xfrm>
            <a:off x="1357290" y="4714884"/>
            <a:ext cx="7498080" cy="1643050"/>
          </a:xfrm>
          <a:prstGeom prst="rect">
            <a:avLst/>
          </a:prstGeom>
        </p:spPr>
        <p:txBody>
          <a:bodyPr>
            <a:normAutofit/>
          </a:bodyPr>
          <a:lstStyle/>
          <a:p>
            <a:pPr marL="365760" marR="0" lvl="0" indent="-283464"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hr-HR" sz="2400" b="0" i="1"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hr-HR" sz="2400" b="0" i="1" u="none" strike="noStrike" kern="1200" cap="none" spc="0" normalizeH="0" baseline="0" noProof="0" dirty="0" smtClean="0">
                <a:ln>
                  <a:noFill/>
                </a:ln>
                <a:solidFill>
                  <a:schemeClr val="tx1"/>
                </a:solidFill>
                <a:effectLst/>
                <a:uLnTx/>
                <a:uFillTx/>
                <a:latin typeface="+mn-lt"/>
                <a:ea typeface="+mn-ea"/>
                <a:cs typeface="+mn-cs"/>
              </a:rPr>
              <a:t>Pri kraju terapije, pacijent bi s lakoćom trebao sastavljati svoje DZ</a:t>
            </a:r>
          </a:p>
        </p:txBody>
      </p:sp>
      <p:sp>
        <p:nvSpPr>
          <p:cNvPr id="6" name="Rectangle 5"/>
          <p:cNvSpPr/>
          <p:nvPr/>
        </p:nvSpPr>
        <p:spPr>
          <a:xfrm>
            <a:off x="3214678" y="3286124"/>
            <a:ext cx="5715040" cy="707886"/>
          </a:xfrm>
          <a:prstGeom prst="rect">
            <a:avLst/>
          </a:prstGeom>
          <a:solidFill>
            <a:schemeClr val="bg1">
              <a:lumMod val="95000"/>
            </a:schemeClr>
          </a:solidFill>
          <a:ln>
            <a:solidFill>
              <a:schemeClr val="tx2">
                <a:lumMod val="20000"/>
                <a:lumOff val="80000"/>
              </a:schemeClr>
            </a:solidFill>
          </a:ln>
        </p:spPr>
        <p:txBody>
          <a:bodyPr wrap="square">
            <a:spAutoFit/>
          </a:bodyPr>
          <a:lstStyle/>
          <a:p>
            <a:pPr marL="640080" lvl="1" indent="-237744">
              <a:spcBef>
                <a:spcPts val="550"/>
              </a:spcBef>
              <a:buClr>
                <a:schemeClr val="accent1"/>
              </a:buClr>
              <a:defRPr/>
            </a:pPr>
            <a:r>
              <a:rPr lang="hr-HR" sz="2000" i="1" dirty="0"/>
              <a:t>(</a:t>
            </a:r>
            <a:r>
              <a:rPr lang="hr-HR" sz="2000" i="1" dirty="0" err="1"/>
              <a:t>npr</a:t>
            </a:r>
            <a:r>
              <a:rPr lang="hr-HR" sz="2000" i="1" dirty="0"/>
              <a:t>. Sada smo razgovarali o problemu XX, što mislite što bi za Vas bilo korisno raditi ovaj tjedan?)</a:t>
            </a:r>
          </a:p>
        </p:txBody>
      </p:sp>
      <p:sp>
        <p:nvSpPr>
          <p:cNvPr id="7" name="Title 1"/>
          <p:cNvSpPr>
            <a:spLocks noGrp="1"/>
          </p:cNvSpPr>
          <p:nvPr>
            <p:ph type="title"/>
          </p:nvPr>
        </p:nvSpPr>
        <p:spPr>
          <a:xfrm>
            <a:off x="1435608" y="274638"/>
            <a:ext cx="7498080" cy="1143000"/>
          </a:xfrm>
        </p:spPr>
        <p:txBody>
          <a:bodyPr/>
          <a:lstStyle/>
          <a:p>
            <a:r>
              <a:rPr lang="hr-HR" i="1" dirty="0" smtClean="0"/>
              <a:t>ZADAVANJE DZ</a:t>
            </a:r>
            <a:endParaRPr lang="hr-HR" i="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071538" y="985854"/>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1"/>
          <p:cNvSpPr>
            <a:spLocks noGrp="1"/>
          </p:cNvSpPr>
          <p:nvPr>
            <p:ph type="title"/>
          </p:nvPr>
        </p:nvSpPr>
        <p:spPr>
          <a:xfrm>
            <a:off x="1435608" y="274638"/>
            <a:ext cx="7498080" cy="1143000"/>
          </a:xfrm>
        </p:spPr>
        <p:txBody>
          <a:bodyPr/>
          <a:lstStyle/>
          <a:p>
            <a:r>
              <a:rPr lang="hr-HR" i="1" dirty="0" smtClean="0"/>
              <a:t>VRSTE DZ</a:t>
            </a:r>
            <a:endParaRPr lang="hr-HR"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8794" y="1000108"/>
            <a:ext cx="3214710" cy="785818"/>
          </a:xfrm>
          <a:solidFill>
            <a:schemeClr val="accent1">
              <a:lumMod val="20000"/>
              <a:lumOff val="80000"/>
            </a:schemeClr>
          </a:solidFill>
          <a:ln w="38100">
            <a:solidFill>
              <a:schemeClr val="tx2">
                <a:lumMod val="20000"/>
                <a:lumOff val="80000"/>
              </a:schemeClr>
            </a:solidFill>
          </a:ln>
        </p:spPr>
        <p:txBody>
          <a:bodyPr>
            <a:normAutofit/>
          </a:bodyPr>
          <a:lstStyle/>
          <a:p>
            <a:r>
              <a:rPr lang="hr-HR" sz="3600" dirty="0" smtClean="0"/>
              <a:t>REDOVITE  DZ</a:t>
            </a:r>
            <a:endParaRPr lang="hr-HR" sz="3600" dirty="0"/>
          </a:p>
        </p:txBody>
      </p:sp>
      <p:sp>
        <p:nvSpPr>
          <p:cNvPr id="3" name="Content Placeholder 2"/>
          <p:cNvSpPr>
            <a:spLocks noGrp="1"/>
          </p:cNvSpPr>
          <p:nvPr>
            <p:ph idx="1"/>
          </p:nvPr>
        </p:nvSpPr>
        <p:spPr>
          <a:xfrm>
            <a:off x="1435608" y="2000240"/>
            <a:ext cx="7498080" cy="3429024"/>
          </a:xfrm>
        </p:spPr>
        <p:txBody>
          <a:bodyPr/>
          <a:lstStyle/>
          <a:p>
            <a:r>
              <a:rPr lang="hr-HR" dirty="0" smtClean="0"/>
              <a:t>Bihevioralna aktivacija</a:t>
            </a:r>
          </a:p>
          <a:p>
            <a:r>
              <a:rPr lang="hr-HR" dirty="0" smtClean="0"/>
              <a:t>Motrenje  AM</a:t>
            </a:r>
          </a:p>
          <a:p>
            <a:r>
              <a:rPr lang="hr-HR" dirty="0" err="1" smtClean="0"/>
              <a:t>Biblioterapija</a:t>
            </a:r>
            <a:endParaRPr lang="hr-HR" dirty="0" smtClean="0"/>
          </a:p>
          <a:p>
            <a:r>
              <a:rPr lang="hr-HR" dirty="0" smtClean="0"/>
              <a:t>Pregled zadnje terapijske seanse</a:t>
            </a:r>
          </a:p>
          <a:p>
            <a:r>
              <a:rPr lang="hr-HR" dirty="0" smtClean="0"/>
              <a:t>Priprema za sljedeću terapijsku seansu</a:t>
            </a:r>
          </a:p>
          <a:p>
            <a:endParaRPr lang="hr-HR" dirty="0" smtClean="0"/>
          </a:p>
          <a:p>
            <a:endParaRPr lang="hr-HR" dirty="0"/>
          </a:p>
        </p:txBody>
      </p:sp>
      <p:sp>
        <p:nvSpPr>
          <p:cNvPr id="4" name="Content Placeholder 2"/>
          <p:cNvSpPr txBox="1">
            <a:spLocks/>
          </p:cNvSpPr>
          <p:nvPr/>
        </p:nvSpPr>
        <p:spPr>
          <a:xfrm>
            <a:off x="1500166" y="1414482"/>
            <a:ext cx="7498080" cy="4800600"/>
          </a:xfrm>
          <a:prstGeom prst="rect">
            <a:avLst/>
          </a:prstGeom>
        </p:spPr>
        <p:txBody>
          <a:bodyPr>
            <a:normAutofit/>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tabLst/>
              <a:defRPr/>
            </a:pPr>
            <a:endParaRPr kumimoji="0" lang="hr-H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928662" y="2000240"/>
            <a:ext cx="8429684" cy="4071966"/>
          </a:xfrm>
          <a:prstGeom prst="rect">
            <a:avLst/>
          </a:prstGeom>
        </p:spPr>
        <p:txBody>
          <a:bodyPr>
            <a:noAutofit/>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hr-HR" sz="2600" b="0" i="0" u="none" strike="noStrike" kern="1200" cap="none" spc="0" normalizeH="0" baseline="0" noProof="0" dirty="0" smtClean="0">
                <a:ln>
                  <a:noFill/>
                </a:ln>
                <a:solidFill>
                  <a:schemeClr val="tx1"/>
                </a:solidFill>
                <a:effectLst/>
                <a:uLnTx/>
                <a:uFillTx/>
                <a:latin typeface="+mn-lt"/>
                <a:ea typeface="+mn-ea"/>
                <a:cs typeface="+mn-cs"/>
              </a:rPr>
              <a:t>Vrednovanje</a:t>
            </a:r>
            <a:r>
              <a:rPr kumimoji="0" lang="hr-HR" sz="2600" b="0" i="0" u="none" strike="noStrike" kern="1200" cap="none" spc="0" normalizeH="0" noProof="0" dirty="0" smtClean="0">
                <a:ln>
                  <a:noFill/>
                </a:ln>
                <a:solidFill>
                  <a:schemeClr val="tx1"/>
                </a:solidFill>
                <a:effectLst/>
                <a:uLnTx/>
                <a:uFillTx/>
                <a:latin typeface="+mn-lt"/>
                <a:ea typeface="+mn-ea"/>
                <a:cs typeface="+mn-cs"/>
              </a:rPr>
              <a:t> i odgovaranje na  AM</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hr-HR" sz="2600" baseline="0" dirty="0" smtClean="0"/>
              <a:t>Pregled ispunjenog dijagrama</a:t>
            </a:r>
            <a:r>
              <a:rPr lang="hr-HR" sz="2600" dirty="0" smtClean="0"/>
              <a:t> kognitivne konceptualizacije</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hr-HR" sz="2600" b="0" i="0" u="none" strike="noStrike" kern="1200" cap="none" spc="0" normalizeH="0" baseline="0" noProof="0" dirty="0" err="1" smtClean="0">
                <a:ln>
                  <a:noFill/>
                </a:ln>
                <a:solidFill>
                  <a:schemeClr val="tx1"/>
                </a:solidFill>
                <a:effectLst/>
                <a:uLnTx/>
                <a:uFillTx/>
                <a:latin typeface="+mn-lt"/>
                <a:ea typeface="+mn-ea"/>
                <a:cs typeface="+mn-cs"/>
              </a:rPr>
              <a:t>Restrukturacija</a:t>
            </a:r>
            <a:r>
              <a:rPr kumimoji="0" lang="hr-HR" sz="2600" b="0" i="0" u="none" strike="noStrike" kern="1200" cap="none" spc="0" normalizeH="0" noProof="0" dirty="0" smtClean="0">
                <a:ln>
                  <a:noFill/>
                </a:ln>
                <a:solidFill>
                  <a:schemeClr val="tx1"/>
                </a:solidFill>
                <a:effectLst/>
                <a:uLnTx/>
                <a:uFillTx/>
                <a:latin typeface="+mn-lt"/>
                <a:ea typeface="+mn-ea"/>
                <a:cs typeface="+mn-cs"/>
              </a:rPr>
              <a:t> </a:t>
            </a:r>
            <a:r>
              <a:rPr kumimoji="0" lang="hr-HR" sz="2600" b="0" i="0" u="none" strike="noStrike" kern="1200" cap="none" spc="0" normalizeH="0" noProof="0" dirty="0" err="1" smtClean="0">
                <a:ln>
                  <a:noFill/>
                </a:ln>
                <a:solidFill>
                  <a:schemeClr val="tx1"/>
                </a:solidFill>
                <a:effectLst/>
                <a:uLnTx/>
                <a:uFillTx/>
                <a:latin typeface="+mn-lt"/>
                <a:ea typeface="+mn-ea"/>
                <a:cs typeface="+mn-cs"/>
              </a:rPr>
              <a:t>disfunkcionalnih</a:t>
            </a:r>
            <a:r>
              <a:rPr kumimoji="0" lang="hr-HR" sz="2600" b="0" i="0" u="none" strike="noStrike" kern="1200" cap="none" spc="0" normalizeH="0" noProof="0" dirty="0" smtClean="0">
                <a:ln>
                  <a:noFill/>
                </a:ln>
                <a:solidFill>
                  <a:schemeClr val="tx1"/>
                </a:solidFill>
                <a:effectLst/>
                <a:uLnTx/>
                <a:uFillTx/>
                <a:latin typeface="+mn-lt"/>
                <a:ea typeface="+mn-ea"/>
                <a:cs typeface="+mn-cs"/>
              </a:rPr>
              <a:t> vjerovanja</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hr-HR" sz="2600" baseline="0" dirty="0" smtClean="0"/>
              <a:t>Uvježbavanje</a:t>
            </a:r>
            <a:r>
              <a:rPr lang="hr-HR" sz="2600" dirty="0" smtClean="0"/>
              <a:t> </a:t>
            </a:r>
            <a:r>
              <a:rPr lang="hr-HR" sz="2600" dirty="0" err="1" smtClean="0"/>
              <a:t>novonaučenih</a:t>
            </a:r>
            <a:r>
              <a:rPr lang="hr-HR" sz="2600" dirty="0" smtClean="0"/>
              <a:t> vještina</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hr-HR" sz="2600" b="0" i="0" u="none" strike="noStrike" kern="1200" cap="none" spc="0" normalizeH="0" baseline="0" noProof="0" dirty="0" smtClean="0">
                <a:ln>
                  <a:noFill/>
                </a:ln>
                <a:solidFill>
                  <a:schemeClr val="tx1"/>
                </a:solidFill>
                <a:effectLst/>
                <a:uLnTx/>
                <a:uFillTx/>
                <a:latin typeface="+mn-lt"/>
                <a:ea typeface="+mn-ea"/>
                <a:cs typeface="+mn-cs"/>
              </a:rPr>
              <a:t>Testiranje</a:t>
            </a:r>
            <a:r>
              <a:rPr kumimoji="0" lang="hr-HR" sz="2600" b="0" i="0" u="none" strike="noStrike" kern="1200" cap="none" spc="0" normalizeH="0" noProof="0" dirty="0" smtClean="0">
                <a:ln>
                  <a:noFill/>
                </a:ln>
                <a:solidFill>
                  <a:schemeClr val="tx1"/>
                </a:solidFill>
                <a:effectLst/>
                <a:uLnTx/>
                <a:uFillTx/>
                <a:latin typeface="+mn-lt"/>
                <a:ea typeface="+mn-ea"/>
                <a:cs typeface="+mn-cs"/>
              </a:rPr>
              <a:t> misli i vjerovanja pomoću bihevioralnog eksperimenta</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hr-HR" sz="2600" baseline="0" dirty="0" smtClean="0"/>
              <a:t>DZ</a:t>
            </a:r>
            <a:r>
              <a:rPr lang="hr-HR" sz="2600" dirty="0" smtClean="0"/>
              <a:t> usmjerena na završetak i prevenciju povrata simptoma</a:t>
            </a:r>
            <a:endParaRPr kumimoji="0" lang="hr-HR" sz="26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hr-HR"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itle 1"/>
          <p:cNvSpPr txBox="1">
            <a:spLocks/>
          </p:cNvSpPr>
          <p:nvPr/>
        </p:nvSpPr>
        <p:spPr>
          <a:xfrm>
            <a:off x="1928794" y="1000108"/>
            <a:ext cx="3214710" cy="785818"/>
          </a:xfrm>
          <a:prstGeom prst="rect">
            <a:avLst/>
          </a:prstGeom>
          <a:solidFill>
            <a:schemeClr val="accent1">
              <a:lumMod val="20000"/>
              <a:lumOff val="80000"/>
            </a:schemeClr>
          </a:solidFill>
          <a:ln w="38100">
            <a:solidFill>
              <a:schemeClr val="tx2">
                <a:lumMod val="20000"/>
                <a:lumOff val="80000"/>
              </a:schemeClr>
            </a:solidFill>
          </a:ln>
        </p:spPr>
        <p:txBody>
          <a:bodyPr anchor="ctr">
            <a:normAutofit fontScale="92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hr-HR" sz="3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DODATNE  DZ</a:t>
            </a:r>
            <a:endParaRPr kumimoji="0" lang="hr-HR" sz="3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2329</TotalTime>
  <Words>1041</Words>
  <Application>Microsoft Office PowerPoint</Application>
  <PresentationFormat>On-screen Show (4:3)</PresentationFormat>
  <Paragraphs>139</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Solstice</vt:lpstr>
      <vt:lpstr>ULOGA DOMAĆE ZADAĆE U  BKT-u</vt:lpstr>
      <vt:lpstr>DOMAĆA ZADAĆA</vt:lpstr>
      <vt:lpstr>DZ omogućava:</vt:lpstr>
      <vt:lpstr>DZ</vt:lpstr>
      <vt:lpstr>ZADAVANJE DZ</vt:lpstr>
      <vt:lpstr>ZADAVANJE DZ</vt:lpstr>
      <vt:lpstr>VRSTE DZ</vt:lpstr>
      <vt:lpstr>REDOVITE  DZ</vt:lpstr>
      <vt:lpstr>Slide 9</vt:lpstr>
      <vt:lpstr>KAKO POVEĆATI  VJEROJATNOST USPJEŠNE DZ?</vt:lpstr>
      <vt:lpstr>KAKO POVEĆATI  VJEROJATNOST USPJEŠNE DZ?</vt:lpstr>
      <vt:lpstr>KAKO POVEĆATI  VJEROJATNOST USPJEŠNE DZ?</vt:lpstr>
      <vt:lpstr>KONCEPTUALIZACIJA TEŠKOĆA</vt:lpstr>
      <vt:lpstr>PRAKTIČNI PROBLEMI</vt:lpstr>
      <vt:lpstr>PSIHOLOŠKI  PROBLEMI</vt:lpstr>
      <vt:lpstr>PSIHOLOŠKI  PROBLEMI MASKIRANI U PRAKTIČNE</vt:lpstr>
      <vt:lpstr>PREGLED DZ</vt:lpstr>
      <vt:lpstr>Slide 18</vt:lpstr>
      <vt:lpstr>Slide 19</vt:lpstr>
    </vt:vector>
  </TitlesOfParts>
  <Company>Hrvatski Telekom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ULOGA DZ u  BKT-u</dc:title>
  <dc:creator>Zdravka</dc:creator>
  <cp:lastModifiedBy>Zdravka</cp:lastModifiedBy>
  <cp:revision>5</cp:revision>
  <dcterms:created xsi:type="dcterms:W3CDTF">2018-10-29T17:02:09Z</dcterms:created>
  <dcterms:modified xsi:type="dcterms:W3CDTF">2018-10-31T07:51:41Z</dcterms:modified>
</cp:coreProperties>
</file>