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8" r:id="rId1"/>
  </p:sldMasterIdLst>
  <p:handoutMasterIdLst>
    <p:handoutMasterId r:id="rId20"/>
  </p:handoutMasterIdLst>
  <p:sldIdLst>
    <p:sldId id="256" r:id="rId2"/>
    <p:sldId id="257" r:id="rId3"/>
    <p:sldId id="264" r:id="rId4"/>
    <p:sldId id="280" r:id="rId5"/>
    <p:sldId id="260" r:id="rId6"/>
    <p:sldId id="261" r:id="rId7"/>
    <p:sldId id="262" r:id="rId8"/>
    <p:sldId id="263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7" r:id="rId17"/>
    <p:sldId id="278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2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0182AB-97EA-4134-B8D0-00470CE13AB4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4BB3921-A08A-43B2-A912-DD8523D5F84E}">
      <dgm:prSet/>
      <dgm:spPr/>
      <dgm:t>
        <a:bodyPr/>
        <a:lstStyle/>
        <a:p>
          <a:pPr rtl="0"/>
          <a:r>
            <a:rPr lang="hr-HR" dirty="0" smtClean="0"/>
            <a:t>Ponašanje</a:t>
          </a:r>
          <a:endParaRPr lang="en-GB" dirty="0"/>
        </a:p>
      </dgm:t>
    </dgm:pt>
    <dgm:pt modelId="{54F7E7FD-F4EC-4F68-9E8C-E2DA2F42C5CA}" type="parTrans" cxnId="{C7DA61DC-DCB0-4C55-9A49-75815017072A}">
      <dgm:prSet/>
      <dgm:spPr/>
      <dgm:t>
        <a:bodyPr/>
        <a:lstStyle/>
        <a:p>
          <a:endParaRPr lang="en-US"/>
        </a:p>
      </dgm:t>
    </dgm:pt>
    <dgm:pt modelId="{987E265C-D731-4206-9223-83FFA2DBC06C}" type="sibTrans" cxnId="{C7DA61DC-DCB0-4C55-9A49-75815017072A}">
      <dgm:prSet/>
      <dgm:spPr/>
      <dgm:t>
        <a:bodyPr/>
        <a:lstStyle/>
        <a:p>
          <a:endParaRPr lang="en-US"/>
        </a:p>
      </dgm:t>
    </dgm:pt>
    <dgm:pt modelId="{83FD0F6E-927C-4CAE-8A2D-723FAF752A83}">
      <dgm:prSet/>
      <dgm:spPr/>
      <dgm:t>
        <a:bodyPr/>
        <a:lstStyle/>
        <a:p>
          <a:pPr rtl="0"/>
          <a:r>
            <a:rPr lang="hr-HR" smtClean="0"/>
            <a:t>Kognicije</a:t>
          </a:r>
          <a:endParaRPr lang="en-GB"/>
        </a:p>
      </dgm:t>
    </dgm:pt>
    <dgm:pt modelId="{5D448663-28DC-4FF4-AE24-3AD343609FAF}" type="parTrans" cxnId="{870DFB53-3726-48C4-A352-9F6C4F608DE5}">
      <dgm:prSet/>
      <dgm:spPr/>
      <dgm:t>
        <a:bodyPr/>
        <a:lstStyle/>
        <a:p>
          <a:endParaRPr lang="en-US"/>
        </a:p>
      </dgm:t>
    </dgm:pt>
    <dgm:pt modelId="{2EED52AF-5E8A-4FFF-8C58-B7EF59974CAC}" type="sibTrans" cxnId="{870DFB53-3726-48C4-A352-9F6C4F608DE5}">
      <dgm:prSet/>
      <dgm:spPr/>
      <dgm:t>
        <a:bodyPr/>
        <a:lstStyle/>
        <a:p>
          <a:endParaRPr lang="en-US"/>
        </a:p>
      </dgm:t>
    </dgm:pt>
    <dgm:pt modelId="{700C2696-737A-43D5-B642-83D62EE18117}">
      <dgm:prSet/>
      <dgm:spPr/>
      <dgm:t>
        <a:bodyPr/>
        <a:lstStyle/>
        <a:p>
          <a:pPr rtl="0"/>
          <a:r>
            <a:rPr lang="hr-HR" smtClean="0"/>
            <a:t>Emocije</a:t>
          </a:r>
          <a:endParaRPr lang="en-GB"/>
        </a:p>
      </dgm:t>
    </dgm:pt>
    <dgm:pt modelId="{7D47C406-5C61-47E4-B193-DDE0D844BAA3}" type="parTrans" cxnId="{804D01EE-3184-41F3-93E8-747BE23AE725}">
      <dgm:prSet/>
      <dgm:spPr/>
      <dgm:t>
        <a:bodyPr/>
        <a:lstStyle/>
        <a:p>
          <a:endParaRPr lang="en-US"/>
        </a:p>
      </dgm:t>
    </dgm:pt>
    <dgm:pt modelId="{BBE48733-8CA2-4B51-8543-7DF15BEC8BC2}" type="sibTrans" cxnId="{804D01EE-3184-41F3-93E8-747BE23AE725}">
      <dgm:prSet/>
      <dgm:spPr/>
      <dgm:t>
        <a:bodyPr/>
        <a:lstStyle/>
        <a:p>
          <a:endParaRPr lang="en-US"/>
        </a:p>
      </dgm:t>
    </dgm:pt>
    <dgm:pt modelId="{BAA0BF88-8D61-4617-A120-BB5A5FE87B6A}" type="pres">
      <dgm:prSet presAssocID="{770182AB-97EA-4134-B8D0-00470CE13AB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804250-90FC-4C95-B35A-430428DE2A97}" type="pres">
      <dgm:prSet presAssocID="{F4BB3921-A08A-43B2-A912-DD8523D5F84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A1AE13-5E1D-46E6-835E-10FE38530932}" type="pres">
      <dgm:prSet presAssocID="{987E265C-D731-4206-9223-83FFA2DBC06C}" presName="sibTrans" presStyleLbl="sibTrans2D1" presStyleIdx="0" presStyleCnt="3"/>
      <dgm:spPr/>
      <dgm:t>
        <a:bodyPr/>
        <a:lstStyle/>
        <a:p>
          <a:endParaRPr lang="en-US"/>
        </a:p>
      </dgm:t>
    </dgm:pt>
    <dgm:pt modelId="{ADABC656-1BB4-448C-BE3D-F6E114260D71}" type="pres">
      <dgm:prSet presAssocID="{987E265C-D731-4206-9223-83FFA2DBC06C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B3B3905D-DB37-4A17-82B3-2B7279435991}" type="pres">
      <dgm:prSet presAssocID="{83FD0F6E-927C-4CAE-8A2D-723FAF752A8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E9A8D2-4B15-4CCA-9FBC-0707A0132A82}" type="pres">
      <dgm:prSet presAssocID="{2EED52AF-5E8A-4FFF-8C58-B7EF59974CAC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659E657-7363-424D-A9FC-9B7D7991CF27}" type="pres">
      <dgm:prSet presAssocID="{2EED52AF-5E8A-4FFF-8C58-B7EF59974CAC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04F5841D-595A-4780-B3DB-03885DC9ACC6}" type="pres">
      <dgm:prSet presAssocID="{700C2696-737A-43D5-B642-83D62EE1811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02E7D-C687-40B3-80DD-9004CEA9B505}" type="pres">
      <dgm:prSet presAssocID="{BBE48733-8CA2-4B51-8543-7DF15BEC8BC2}" presName="sibTrans" presStyleLbl="sibTrans2D1" presStyleIdx="2" presStyleCnt="3"/>
      <dgm:spPr/>
      <dgm:t>
        <a:bodyPr/>
        <a:lstStyle/>
        <a:p>
          <a:endParaRPr lang="en-US"/>
        </a:p>
      </dgm:t>
    </dgm:pt>
    <dgm:pt modelId="{9AEAB065-8C79-4A39-836F-D0703A27966C}" type="pres">
      <dgm:prSet presAssocID="{BBE48733-8CA2-4B51-8543-7DF15BEC8BC2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5C2FE76C-822A-4F98-A4DF-4D43E32F3490}" type="presOf" srcId="{2EED52AF-5E8A-4FFF-8C58-B7EF59974CAC}" destId="{05E9A8D2-4B15-4CCA-9FBC-0707A0132A82}" srcOrd="0" destOrd="0" presId="urn:microsoft.com/office/officeart/2005/8/layout/cycle7"/>
    <dgm:cxn modelId="{870DFB53-3726-48C4-A352-9F6C4F608DE5}" srcId="{770182AB-97EA-4134-B8D0-00470CE13AB4}" destId="{83FD0F6E-927C-4CAE-8A2D-723FAF752A83}" srcOrd="1" destOrd="0" parTransId="{5D448663-28DC-4FF4-AE24-3AD343609FAF}" sibTransId="{2EED52AF-5E8A-4FFF-8C58-B7EF59974CAC}"/>
    <dgm:cxn modelId="{8B5A6212-54CF-4DD5-896C-F6EBFE3E16C5}" type="presOf" srcId="{700C2696-737A-43D5-B642-83D62EE18117}" destId="{04F5841D-595A-4780-B3DB-03885DC9ACC6}" srcOrd="0" destOrd="0" presId="urn:microsoft.com/office/officeart/2005/8/layout/cycle7"/>
    <dgm:cxn modelId="{9C41ADEE-D932-42D4-9FDE-B855E1467FA7}" type="presOf" srcId="{987E265C-D731-4206-9223-83FFA2DBC06C}" destId="{DAA1AE13-5E1D-46E6-835E-10FE38530932}" srcOrd="0" destOrd="0" presId="urn:microsoft.com/office/officeart/2005/8/layout/cycle7"/>
    <dgm:cxn modelId="{6D1523C1-9F82-4F15-B538-B05B9B1691AE}" type="presOf" srcId="{83FD0F6E-927C-4CAE-8A2D-723FAF752A83}" destId="{B3B3905D-DB37-4A17-82B3-2B7279435991}" srcOrd="0" destOrd="0" presId="urn:microsoft.com/office/officeart/2005/8/layout/cycle7"/>
    <dgm:cxn modelId="{88DB4B2C-7C7B-4536-B2D4-3136EDB362E0}" type="presOf" srcId="{F4BB3921-A08A-43B2-A912-DD8523D5F84E}" destId="{3C804250-90FC-4C95-B35A-430428DE2A97}" srcOrd="0" destOrd="0" presId="urn:microsoft.com/office/officeart/2005/8/layout/cycle7"/>
    <dgm:cxn modelId="{5CEC4989-A2CC-4BFA-AF7F-CD15D73B0848}" type="presOf" srcId="{770182AB-97EA-4134-B8D0-00470CE13AB4}" destId="{BAA0BF88-8D61-4617-A120-BB5A5FE87B6A}" srcOrd="0" destOrd="0" presId="urn:microsoft.com/office/officeart/2005/8/layout/cycle7"/>
    <dgm:cxn modelId="{8804CF0D-FBD1-4E2B-BF11-3C7732EE2DDA}" type="presOf" srcId="{BBE48733-8CA2-4B51-8543-7DF15BEC8BC2}" destId="{6CF02E7D-C687-40B3-80DD-9004CEA9B505}" srcOrd="0" destOrd="0" presId="urn:microsoft.com/office/officeart/2005/8/layout/cycle7"/>
    <dgm:cxn modelId="{60C62B61-AF23-45B4-A8FD-AD030E1DCD40}" type="presOf" srcId="{987E265C-D731-4206-9223-83FFA2DBC06C}" destId="{ADABC656-1BB4-448C-BE3D-F6E114260D71}" srcOrd="1" destOrd="0" presId="urn:microsoft.com/office/officeart/2005/8/layout/cycle7"/>
    <dgm:cxn modelId="{804D01EE-3184-41F3-93E8-747BE23AE725}" srcId="{770182AB-97EA-4134-B8D0-00470CE13AB4}" destId="{700C2696-737A-43D5-B642-83D62EE18117}" srcOrd="2" destOrd="0" parTransId="{7D47C406-5C61-47E4-B193-DDE0D844BAA3}" sibTransId="{BBE48733-8CA2-4B51-8543-7DF15BEC8BC2}"/>
    <dgm:cxn modelId="{C7DA61DC-DCB0-4C55-9A49-75815017072A}" srcId="{770182AB-97EA-4134-B8D0-00470CE13AB4}" destId="{F4BB3921-A08A-43B2-A912-DD8523D5F84E}" srcOrd="0" destOrd="0" parTransId="{54F7E7FD-F4EC-4F68-9E8C-E2DA2F42C5CA}" sibTransId="{987E265C-D731-4206-9223-83FFA2DBC06C}"/>
    <dgm:cxn modelId="{4A383B5D-F602-4B4C-96E9-7C4D61F75CA0}" type="presOf" srcId="{2EED52AF-5E8A-4FFF-8C58-B7EF59974CAC}" destId="{D659E657-7363-424D-A9FC-9B7D7991CF27}" srcOrd="1" destOrd="0" presId="urn:microsoft.com/office/officeart/2005/8/layout/cycle7"/>
    <dgm:cxn modelId="{3354C624-C8BE-4098-BC03-DC8B6DF021FF}" type="presOf" srcId="{BBE48733-8CA2-4B51-8543-7DF15BEC8BC2}" destId="{9AEAB065-8C79-4A39-836F-D0703A27966C}" srcOrd="1" destOrd="0" presId="urn:microsoft.com/office/officeart/2005/8/layout/cycle7"/>
    <dgm:cxn modelId="{5E5ED0A5-AC13-4C20-8F79-EECFDE63E51D}" type="presParOf" srcId="{BAA0BF88-8D61-4617-A120-BB5A5FE87B6A}" destId="{3C804250-90FC-4C95-B35A-430428DE2A97}" srcOrd="0" destOrd="0" presId="urn:microsoft.com/office/officeart/2005/8/layout/cycle7"/>
    <dgm:cxn modelId="{C95AB349-54C7-4112-874B-50C17F592839}" type="presParOf" srcId="{BAA0BF88-8D61-4617-A120-BB5A5FE87B6A}" destId="{DAA1AE13-5E1D-46E6-835E-10FE38530932}" srcOrd="1" destOrd="0" presId="urn:microsoft.com/office/officeart/2005/8/layout/cycle7"/>
    <dgm:cxn modelId="{456148A4-FDC6-4408-B7C7-1C42EA2B6E67}" type="presParOf" srcId="{DAA1AE13-5E1D-46E6-835E-10FE38530932}" destId="{ADABC656-1BB4-448C-BE3D-F6E114260D71}" srcOrd="0" destOrd="0" presId="urn:microsoft.com/office/officeart/2005/8/layout/cycle7"/>
    <dgm:cxn modelId="{B0B9F8CC-5CD6-43BC-8696-9D31EBF93480}" type="presParOf" srcId="{BAA0BF88-8D61-4617-A120-BB5A5FE87B6A}" destId="{B3B3905D-DB37-4A17-82B3-2B7279435991}" srcOrd="2" destOrd="0" presId="urn:microsoft.com/office/officeart/2005/8/layout/cycle7"/>
    <dgm:cxn modelId="{BDAB16CB-F17E-4219-8633-3B40B9F9AD84}" type="presParOf" srcId="{BAA0BF88-8D61-4617-A120-BB5A5FE87B6A}" destId="{05E9A8D2-4B15-4CCA-9FBC-0707A0132A82}" srcOrd="3" destOrd="0" presId="urn:microsoft.com/office/officeart/2005/8/layout/cycle7"/>
    <dgm:cxn modelId="{54A2DB08-0140-439D-A2D8-631D7F381A3D}" type="presParOf" srcId="{05E9A8D2-4B15-4CCA-9FBC-0707A0132A82}" destId="{D659E657-7363-424D-A9FC-9B7D7991CF27}" srcOrd="0" destOrd="0" presId="urn:microsoft.com/office/officeart/2005/8/layout/cycle7"/>
    <dgm:cxn modelId="{2837E2EC-01A3-4603-8DCB-4D1087CB5A06}" type="presParOf" srcId="{BAA0BF88-8D61-4617-A120-BB5A5FE87B6A}" destId="{04F5841D-595A-4780-B3DB-03885DC9ACC6}" srcOrd="4" destOrd="0" presId="urn:microsoft.com/office/officeart/2005/8/layout/cycle7"/>
    <dgm:cxn modelId="{2552E687-3B50-4C66-A22B-E8AE883A81E7}" type="presParOf" srcId="{BAA0BF88-8D61-4617-A120-BB5A5FE87B6A}" destId="{6CF02E7D-C687-40B3-80DD-9004CEA9B505}" srcOrd="5" destOrd="0" presId="urn:microsoft.com/office/officeart/2005/8/layout/cycle7"/>
    <dgm:cxn modelId="{138C249C-B8DA-45D1-9D50-1A79D339A55D}" type="presParOf" srcId="{6CF02E7D-C687-40B3-80DD-9004CEA9B505}" destId="{9AEAB065-8C79-4A39-836F-D0703A27966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1F54D6-C715-4274-B2E9-E085969128D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C62AAD-C90E-4D93-8816-E26857F11A0E}">
      <dgm:prSet custT="1"/>
      <dgm:spPr/>
      <dgm:t>
        <a:bodyPr/>
        <a:lstStyle/>
        <a:p>
          <a:pPr rtl="0"/>
          <a:r>
            <a:rPr lang="hr-HR" sz="1600" dirty="0" smtClean="0"/>
            <a:t>Općeniti, nerealni, nekontrolabilni, moćni (čudovište)</a:t>
          </a:r>
          <a:endParaRPr lang="en-GB" sz="1600" dirty="0"/>
        </a:p>
      </dgm:t>
    </dgm:pt>
    <dgm:pt modelId="{C0AC6115-F014-45A9-8021-0F1FEA293960}" type="parTrans" cxnId="{0EC431DC-A66E-4A50-926C-EB6A58550C8F}">
      <dgm:prSet/>
      <dgm:spPr/>
      <dgm:t>
        <a:bodyPr/>
        <a:lstStyle/>
        <a:p>
          <a:endParaRPr lang="en-US"/>
        </a:p>
      </dgm:t>
    </dgm:pt>
    <dgm:pt modelId="{90D63453-5100-4409-A66B-09EA7908D4ED}" type="sibTrans" cxnId="{0EC431DC-A66E-4A50-926C-EB6A58550C8F}">
      <dgm:prSet/>
      <dgm:spPr/>
      <dgm:t>
        <a:bodyPr/>
        <a:lstStyle/>
        <a:p>
          <a:endParaRPr lang="en-US"/>
        </a:p>
      </dgm:t>
    </dgm:pt>
    <dgm:pt modelId="{5D0D6507-8096-41D1-8EAE-1A3F7A7B063C}">
      <dgm:prSet custT="1"/>
      <dgm:spPr/>
      <dgm:t>
        <a:bodyPr/>
        <a:lstStyle/>
        <a:p>
          <a:pPr rtl="0"/>
          <a:r>
            <a:rPr lang="hr-HR" sz="1600" dirty="0" smtClean="0"/>
            <a:t>Specifični, diferencirani, realistični (neuspjeh u školi)</a:t>
          </a:r>
          <a:endParaRPr lang="en-GB" sz="1600" dirty="0"/>
        </a:p>
      </dgm:t>
    </dgm:pt>
    <dgm:pt modelId="{7DBC8E1D-B2E8-49B8-A17E-0540C4E22A28}" type="parTrans" cxnId="{E8CDFAA6-6204-4EC2-854F-92EDDDD2C344}">
      <dgm:prSet/>
      <dgm:spPr/>
      <dgm:t>
        <a:bodyPr/>
        <a:lstStyle/>
        <a:p>
          <a:endParaRPr lang="en-US"/>
        </a:p>
      </dgm:t>
    </dgm:pt>
    <dgm:pt modelId="{7E97A02F-C05A-40CC-BC35-CD65BDEB438F}" type="sibTrans" cxnId="{E8CDFAA6-6204-4EC2-854F-92EDDDD2C344}">
      <dgm:prSet/>
      <dgm:spPr/>
      <dgm:t>
        <a:bodyPr/>
        <a:lstStyle/>
        <a:p>
          <a:endParaRPr lang="en-US"/>
        </a:p>
      </dgm:t>
    </dgm:pt>
    <dgm:pt modelId="{51535C5F-C8E1-4BBA-ACDF-2969B413D3ED}" type="pres">
      <dgm:prSet presAssocID="{081F54D6-C715-4274-B2E9-E085969128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D0689B-DE94-44FB-9B3E-4DC71D2D3C63}" type="pres">
      <dgm:prSet presAssocID="{8EC62AAD-C90E-4D93-8816-E26857F11A0E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54823F-A336-4E92-A2D6-1160F90F9EE7}" type="pres">
      <dgm:prSet presAssocID="{90D63453-5100-4409-A66B-09EA7908D4ED}" presName="parTxOnlySpace" presStyleCnt="0"/>
      <dgm:spPr/>
    </dgm:pt>
    <dgm:pt modelId="{DEE7007C-FE6E-4F9C-8EAD-00FB73E1582B}" type="pres">
      <dgm:prSet presAssocID="{5D0D6507-8096-41D1-8EAE-1A3F7A7B063C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EC02C9-4014-41AA-B090-09ABF186C542}" type="presOf" srcId="{081F54D6-C715-4274-B2E9-E085969128DA}" destId="{51535C5F-C8E1-4BBA-ACDF-2969B413D3ED}" srcOrd="0" destOrd="0" presId="urn:microsoft.com/office/officeart/2005/8/layout/chevron1"/>
    <dgm:cxn modelId="{E8CDFAA6-6204-4EC2-854F-92EDDDD2C344}" srcId="{081F54D6-C715-4274-B2E9-E085969128DA}" destId="{5D0D6507-8096-41D1-8EAE-1A3F7A7B063C}" srcOrd="1" destOrd="0" parTransId="{7DBC8E1D-B2E8-49B8-A17E-0540C4E22A28}" sibTransId="{7E97A02F-C05A-40CC-BC35-CD65BDEB438F}"/>
    <dgm:cxn modelId="{0EC431DC-A66E-4A50-926C-EB6A58550C8F}" srcId="{081F54D6-C715-4274-B2E9-E085969128DA}" destId="{8EC62AAD-C90E-4D93-8816-E26857F11A0E}" srcOrd="0" destOrd="0" parTransId="{C0AC6115-F014-45A9-8021-0F1FEA293960}" sibTransId="{90D63453-5100-4409-A66B-09EA7908D4ED}"/>
    <dgm:cxn modelId="{22F259F9-BF4E-495C-8CD0-2D4E4BEA7479}" type="presOf" srcId="{5D0D6507-8096-41D1-8EAE-1A3F7A7B063C}" destId="{DEE7007C-FE6E-4F9C-8EAD-00FB73E1582B}" srcOrd="0" destOrd="0" presId="urn:microsoft.com/office/officeart/2005/8/layout/chevron1"/>
    <dgm:cxn modelId="{D96CB8ED-ABFF-47D8-92D3-C2E18990CF18}" type="presOf" srcId="{8EC62AAD-C90E-4D93-8816-E26857F11A0E}" destId="{88D0689B-DE94-44FB-9B3E-4DC71D2D3C63}" srcOrd="0" destOrd="0" presId="urn:microsoft.com/office/officeart/2005/8/layout/chevron1"/>
    <dgm:cxn modelId="{9E0E5DA2-57AE-4DC3-8989-E8C4B80570CE}" type="presParOf" srcId="{51535C5F-C8E1-4BBA-ACDF-2969B413D3ED}" destId="{88D0689B-DE94-44FB-9B3E-4DC71D2D3C63}" srcOrd="0" destOrd="0" presId="urn:microsoft.com/office/officeart/2005/8/layout/chevron1"/>
    <dgm:cxn modelId="{45C9ADA4-58FC-44D7-AF3F-C32F869ACE21}" type="presParOf" srcId="{51535C5F-C8E1-4BBA-ACDF-2969B413D3ED}" destId="{7C54823F-A336-4E92-A2D6-1160F90F9EE7}" srcOrd="1" destOrd="0" presId="urn:microsoft.com/office/officeart/2005/8/layout/chevron1"/>
    <dgm:cxn modelId="{934D50EC-D5F0-40FB-9223-D8A2385901BA}" type="presParOf" srcId="{51535C5F-C8E1-4BBA-ACDF-2969B413D3ED}" destId="{DEE7007C-FE6E-4F9C-8EAD-00FB73E1582B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7A2EB1-9DED-4C5B-A4AE-ED85CA081506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529AA8-A461-4985-B363-03A86497BC7F}">
      <dgm:prSet/>
      <dgm:spPr/>
      <dgm:t>
        <a:bodyPr/>
        <a:lstStyle/>
        <a:p>
          <a:pPr rtl="0"/>
          <a:r>
            <a:rPr lang="hr-HR" dirty="0" smtClean="0"/>
            <a:t>Trening</a:t>
          </a:r>
          <a:endParaRPr lang="en-GB" dirty="0"/>
        </a:p>
      </dgm:t>
    </dgm:pt>
    <dgm:pt modelId="{6964AFB7-129C-47DA-978A-1FAF6EA1943C}" type="parTrans" cxnId="{3B1AADD3-5A7B-480E-83E5-09133A6D505B}">
      <dgm:prSet/>
      <dgm:spPr/>
      <dgm:t>
        <a:bodyPr/>
        <a:lstStyle/>
        <a:p>
          <a:endParaRPr lang="en-US"/>
        </a:p>
      </dgm:t>
    </dgm:pt>
    <dgm:pt modelId="{714FF99E-EA2A-4867-9C87-C8979069754F}" type="sibTrans" cxnId="{3B1AADD3-5A7B-480E-83E5-09133A6D505B}">
      <dgm:prSet/>
      <dgm:spPr/>
      <dgm:t>
        <a:bodyPr/>
        <a:lstStyle/>
        <a:p>
          <a:endParaRPr lang="en-US"/>
        </a:p>
      </dgm:t>
    </dgm:pt>
    <dgm:pt modelId="{34F49EA3-208A-41D5-BD22-FDAE87FDFD24}">
      <dgm:prSet/>
      <dgm:spPr/>
      <dgm:t>
        <a:bodyPr/>
        <a:lstStyle/>
        <a:p>
          <a:pPr rtl="0"/>
          <a:r>
            <a:rPr lang="hr-HR" dirty="0" smtClean="0"/>
            <a:t>Uvježbavanje </a:t>
          </a:r>
        </a:p>
        <a:p>
          <a:pPr rtl="0"/>
          <a:r>
            <a:rPr lang="hr-HR" dirty="0" smtClean="0"/>
            <a:t>vještina</a:t>
          </a:r>
          <a:endParaRPr lang="en-GB" dirty="0"/>
        </a:p>
      </dgm:t>
    </dgm:pt>
    <dgm:pt modelId="{DCE02950-651C-40BF-906E-A3BFB0D3A74B}" type="parTrans" cxnId="{0E8B9C5C-7E4D-45FB-86D0-FC39E91D8D50}">
      <dgm:prSet/>
      <dgm:spPr/>
      <dgm:t>
        <a:bodyPr/>
        <a:lstStyle/>
        <a:p>
          <a:endParaRPr lang="en-US"/>
        </a:p>
      </dgm:t>
    </dgm:pt>
    <dgm:pt modelId="{338B51FF-981F-44EB-9EE3-4DE19611EB48}" type="sibTrans" cxnId="{0E8B9C5C-7E4D-45FB-86D0-FC39E91D8D50}">
      <dgm:prSet/>
      <dgm:spPr/>
      <dgm:t>
        <a:bodyPr/>
        <a:lstStyle/>
        <a:p>
          <a:endParaRPr lang="en-US"/>
        </a:p>
      </dgm:t>
    </dgm:pt>
    <dgm:pt modelId="{667F3EED-A735-4262-9103-5159B9F8502C}">
      <dgm:prSet/>
      <dgm:spPr/>
      <dgm:t>
        <a:bodyPr/>
        <a:lstStyle/>
        <a:p>
          <a:pPr rtl="0"/>
          <a:r>
            <a:rPr lang="hr-HR" smtClean="0"/>
            <a:t>Svjesnost tjelesnih reakcija i simptoma</a:t>
          </a:r>
          <a:endParaRPr lang="en-GB"/>
        </a:p>
      </dgm:t>
    </dgm:pt>
    <dgm:pt modelId="{51D43F6F-BB9E-4132-B437-0E122C69385D}" type="parTrans" cxnId="{DA69A974-22E2-4D95-A54B-74CEC0413061}">
      <dgm:prSet/>
      <dgm:spPr/>
      <dgm:t>
        <a:bodyPr/>
        <a:lstStyle/>
        <a:p>
          <a:endParaRPr lang="en-US"/>
        </a:p>
      </dgm:t>
    </dgm:pt>
    <dgm:pt modelId="{F247A18F-B12F-4B90-B647-8DD8DE4B2658}" type="sibTrans" cxnId="{DA69A974-22E2-4D95-A54B-74CEC0413061}">
      <dgm:prSet/>
      <dgm:spPr/>
      <dgm:t>
        <a:bodyPr/>
        <a:lstStyle/>
        <a:p>
          <a:endParaRPr lang="en-US"/>
        </a:p>
      </dgm:t>
    </dgm:pt>
    <dgm:pt modelId="{DA9B1B05-859A-4CF0-B580-4AF8AF499F4A}">
      <dgm:prSet/>
      <dgm:spPr/>
      <dgm:t>
        <a:bodyPr/>
        <a:lstStyle/>
        <a:p>
          <a:pPr rtl="0"/>
          <a:r>
            <a:rPr lang="hr-HR" dirty="0" smtClean="0"/>
            <a:t>Prepoznavanje i evaluacija unutarnjeg govora</a:t>
          </a:r>
          <a:endParaRPr lang="en-GB" dirty="0"/>
        </a:p>
      </dgm:t>
    </dgm:pt>
    <dgm:pt modelId="{EED9CEA8-CCF7-4223-A948-39DFA147B137}" type="parTrans" cxnId="{68CA451B-86A5-477F-A080-6F5FB61E60D8}">
      <dgm:prSet/>
      <dgm:spPr/>
      <dgm:t>
        <a:bodyPr/>
        <a:lstStyle/>
        <a:p>
          <a:endParaRPr lang="en-US"/>
        </a:p>
      </dgm:t>
    </dgm:pt>
    <dgm:pt modelId="{1ADA78A8-DF61-4E97-8377-6ABC92769E7F}" type="sibTrans" cxnId="{68CA451B-86A5-477F-A080-6F5FB61E60D8}">
      <dgm:prSet/>
      <dgm:spPr/>
      <dgm:t>
        <a:bodyPr/>
        <a:lstStyle/>
        <a:p>
          <a:endParaRPr lang="en-US"/>
        </a:p>
      </dgm:t>
    </dgm:pt>
    <dgm:pt modelId="{FD293F2F-A6E7-4B34-9D17-E56033CB703F}">
      <dgm:prSet/>
      <dgm:spPr/>
      <dgm:t>
        <a:bodyPr/>
        <a:lstStyle/>
        <a:p>
          <a:pPr rtl="0"/>
          <a:r>
            <a:rPr lang="hr-HR" dirty="0" smtClean="0"/>
            <a:t>Vještine rješavanja problema</a:t>
          </a:r>
          <a:endParaRPr lang="en-GB" dirty="0"/>
        </a:p>
      </dgm:t>
    </dgm:pt>
    <dgm:pt modelId="{3B48C2F5-4495-42DE-9172-D849C52DA0F7}" type="parTrans" cxnId="{A9E987D4-F313-43DE-89F4-E23F18A19222}">
      <dgm:prSet/>
      <dgm:spPr/>
      <dgm:t>
        <a:bodyPr/>
        <a:lstStyle/>
        <a:p>
          <a:endParaRPr lang="en-US"/>
        </a:p>
      </dgm:t>
    </dgm:pt>
    <dgm:pt modelId="{5A2497E5-0B73-4731-B950-E73EB0A23310}" type="sibTrans" cxnId="{A9E987D4-F313-43DE-89F4-E23F18A19222}">
      <dgm:prSet/>
      <dgm:spPr/>
      <dgm:t>
        <a:bodyPr/>
        <a:lstStyle/>
        <a:p>
          <a:endParaRPr lang="en-US"/>
        </a:p>
      </dgm:t>
    </dgm:pt>
    <dgm:pt modelId="{C72EE498-0E5D-45D4-AC63-E98DCF2C2CF9}">
      <dgm:prSet/>
      <dgm:spPr/>
      <dgm:t>
        <a:bodyPr/>
        <a:lstStyle/>
        <a:p>
          <a:pPr rtl="0"/>
          <a:r>
            <a:rPr lang="hr-HR" smtClean="0"/>
            <a:t>Samoprocjena i nagrađivanje</a:t>
          </a:r>
          <a:endParaRPr lang="en-GB"/>
        </a:p>
      </dgm:t>
    </dgm:pt>
    <dgm:pt modelId="{DF8691FD-E324-416D-B8B4-885C1AEAEE6A}" type="parTrans" cxnId="{E0B07E57-C0B0-46D7-BCBE-756DEE222AE3}">
      <dgm:prSet/>
      <dgm:spPr/>
      <dgm:t>
        <a:bodyPr/>
        <a:lstStyle/>
        <a:p>
          <a:endParaRPr lang="en-US"/>
        </a:p>
      </dgm:t>
    </dgm:pt>
    <dgm:pt modelId="{AF36DF76-D182-4E1E-8F44-DCF08C822F9A}" type="sibTrans" cxnId="{E0B07E57-C0B0-46D7-BCBE-756DEE222AE3}">
      <dgm:prSet/>
      <dgm:spPr/>
      <dgm:t>
        <a:bodyPr/>
        <a:lstStyle/>
        <a:p>
          <a:endParaRPr lang="en-US"/>
        </a:p>
      </dgm:t>
    </dgm:pt>
    <dgm:pt modelId="{7F20CDD9-C8B2-4C80-8E7F-84CE9B26DF2F}">
      <dgm:prSet/>
      <dgm:spPr/>
      <dgm:t>
        <a:bodyPr/>
        <a:lstStyle/>
        <a:p>
          <a:pPr rtl="0"/>
          <a:r>
            <a:rPr lang="hr-HR" dirty="0" smtClean="0"/>
            <a:t>Primjena vještina – izlaganje</a:t>
          </a:r>
          <a:endParaRPr lang="en-GB" dirty="0"/>
        </a:p>
      </dgm:t>
    </dgm:pt>
    <dgm:pt modelId="{1BCAFD05-A448-4DBF-86A1-95B66493F532}" type="parTrans" cxnId="{182A65DB-9163-4478-AE12-44AA1FC74DB1}">
      <dgm:prSet/>
      <dgm:spPr/>
      <dgm:t>
        <a:bodyPr/>
        <a:lstStyle/>
        <a:p>
          <a:endParaRPr lang="en-US"/>
        </a:p>
      </dgm:t>
    </dgm:pt>
    <dgm:pt modelId="{349EC9A1-EFF3-43B1-BB48-D2414AAFE7CD}" type="sibTrans" cxnId="{182A65DB-9163-4478-AE12-44AA1FC74DB1}">
      <dgm:prSet/>
      <dgm:spPr/>
      <dgm:t>
        <a:bodyPr/>
        <a:lstStyle/>
        <a:p>
          <a:endParaRPr lang="en-US"/>
        </a:p>
      </dgm:t>
    </dgm:pt>
    <dgm:pt modelId="{E5656232-BEF6-43CC-A604-186ABA64F74E}">
      <dgm:prSet/>
      <dgm:spPr/>
      <dgm:t>
        <a:bodyPr/>
        <a:lstStyle/>
        <a:p>
          <a:pPr rtl="0"/>
          <a:r>
            <a:rPr lang="hr-HR" smtClean="0"/>
            <a:t>Postupno</a:t>
          </a:r>
          <a:endParaRPr lang="en-GB"/>
        </a:p>
      </dgm:t>
    </dgm:pt>
    <dgm:pt modelId="{D4785761-E611-4D1D-98D1-E1298321E212}" type="parTrans" cxnId="{2688AD57-BCCB-4EFC-B89F-1BF65F4AD21B}">
      <dgm:prSet/>
      <dgm:spPr/>
      <dgm:t>
        <a:bodyPr/>
        <a:lstStyle/>
        <a:p>
          <a:endParaRPr lang="en-US"/>
        </a:p>
      </dgm:t>
    </dgm:pt>
    <dgm:pt modelId="{937C2E5A-89B4-414B-AACD-B7088FEC2C6A}" type="sibTrans" cxnId="{2688AD57-BCCB-4EFC-B89F-1BF65F4AD21B}">
      <dgm:prSet/>
      <dgm:spPr/>
      <dgm:t>
        <a:bodyPr/>
        <a:lstStyle/>
        <a:p>
          <a:endParaRPr lang="en-US"/>
        </a:p>
      </dgm:t>
    </dgm:pt>
    <dgm:pt modelId="{A1AE0490-98BC-4060-9112-900A88DD218D}">
      <dgm:prSet/>
      <dgm:spPr/>
      <dgm:t>
        <a:bodyPr/>
        <a:lstStyle/>
        <a:p>
          <a:pPr rtl="0"/>
          <a:r>
            <a:rPr lang="hr-HR" dirty="0" smtClean="0"/>
            <a:t>Preplavljivanje</a:t>
          </a:r>
          <a:endParaRPr lang="en-GB" dirty="0"/>
        </a:p>
      </dgm:t>
    </dgm:pt>
    <dgm:pt modelId="{4252BA5A-1FFB-42D6-907C-3BC300F8605E}" type="parTrans" cxnId="{BFB1C32E-4ACC-4B82-BD87-A76F0FE02CF0}">
      <dgm:prSet/>
      <dgm:spPr/>
      <dgm:t>
        <a:bodyPr/>
        <a:lstStyle/>
        <a:p>
          <a:endParaRPr lang="en-US"/>
        </a:p>
      </dgm:t>
    </dgm:pt>
    <dgm:pt modelId="{B3B4F3DD-949D-4A7D-BD4E-351A45543A7C}" type="sibTrans" cxnId="{BFB1C32E-4ACC-4B82-BD87-A76F0FE02CF0}">
      <dgm:prSet/>
      <dgm:spPr/>
      <dgm:t>
        <a:bodyPr/>
        <a:lstStyle/>
        <a:p>
          <a:endParaRPr lang="en-US"/>
        </a:p>
      </dgm:t>
    </dgm:pt>
    <dgm:pt modelId="{1BA8CE24-995F-4EDB-ABFB-ECC8CBD00E54}" type="pres">
      <dgm:prSet presAssocID="{B87A2EB1-9DED-4C5B-A4AE-ED85CA0815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C2C1AD3-359B-4E49-8B66-EC4A7161C4DC}" type="pres">
      <dgm:prSet presAssocID="{07529AA8-A461-4985-B363-03A86497BC7F}" presName="hierRoot1" presStyleCnt="0">
        <dgm:presLayoutVars>
          <dgm:hierBranch val="init"/>
        </dgm:presLayoutVars>
      </dgm:prSet>
      <dgm:spPr/>
    </dgm:pt>
    <dgm:pt modelId="{63D84F62-F58A-40FD-9D2B-26DD23919974}" type="pres">
      <dgm:prSet presAssocID="{07529AA8-A461-4985-B363-03A86497BC7F}" presName="rootComposite1" presStyleCnt="0"/>
      <dgm:spPr/>
    </dgm:pt>
    <dgm:pt modelId="{324E5FA7-CA83-4415-8DDC-10B3ED46B38B}" type="pres">
      <dgm:prSet presAssocID="{07529AA8-A461-4985-B363-03A86497BC7F}" presName="rootText1" presStyleLbl="node0" presStyleIdx="0" presStyleCnt="1" custScaleX="103983" custScaleY="118711" custLinFactNeighborX="566" custLinFactNeighborY="-500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7CE99C-ECD1-41C7-B216-52DB932F7F25}" type="pres">
      <dgm:prSet presAssocID="{07529AA8-A461-4985-B363-03A86497BC7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6791402-66F7-4299-B019-4BA672F7EC20}" type="pres">
      <dgm:prSet presAssocID="{07529AA8-A461-4985-B363-03A86497BC7F}" presName="hierChild2" presStyleCnt="0"/>
      <dgm:spPr/>
    </dgm:pt>
    <dgm:pt modelId="{44C89680-6AD1-4749-9EC5-66700C74A3B4}" type="pres">
      <dgm:prSet presAssocID="{DCE02950-651C-40BF-906E-A3BFB0D3A74B}" presName="Name64" presStyleLbl="parChTrans1D2" presStyleIdx="0" presStyleCnt="2"/>
      <dgm:spPr/>
      <dgm:t>
        <a:bodyPr/>
        <a:lstStyle/>
        <a:p>
          <a:endParaRPr lang="en-US"/>
        </a:p>
      </dgm:t>
    </dgm:pt>
    <dgm:pt modelId="{B5406223-40EF-4816-8FD6-C383624A1D47}" type="pres">
      <dgm:prSet presAssocID="{34F49EA3-208A-41D5-BD22-FDAE87FDFD24}" presName="hierRoot2" presStyleCnt="0">
        <dgm:presLayoutVars>
          <dgm:hierBranch val="init"/>
        </dgm:presLayoutVars>
      </dgm:prSet>
      <dgm:spPr/>
    </dgm:pt>
    <dgm:pt modelId="{E51319CF-99F6-499C-A48E-3CCB3035E653}" type="pres">
      <dgm:prSet presAssocID="{34F49EA3-208A-41D5-BD22-FDAE87FDFD24}" presName="rootComposite" presStyleCnt="0"/>
      <dgm:spPr/>
    </dgm:pt>
    <dgm:pt modelId="{30798C85-5478-43FB-9242-F243836035C3}" type="pres">
      <dgm:prSet presAssocID="{34F49EA3-208A-41D5-BD22-FDAE87FDFD24}" presName="rootText" presStyleLbl="node2" presStyleIdx="0" presStyleCnt="2" custScaleX="102425" custScaleY="1150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561F33-D1EA-46A7-A097-2D8EDF7DEF7D}" type="pres">
      <dgm:prSet presAssocID="{34F49EA3-208A-41D5-BD22-FDAE87FDFD24}" presName="rootConnector" presStyleLbl="node2" presStyleIdx="0" presStyleCnt="2"/>
      <dgm:spPr/>
      <dgm:t>
        <a:bodyPr/>
        <a:lstStyle/>
        <a:p>
          <a:endParaRPr lang="en-US"/>
        </a:p>
      </dgm:t>
    </dgm:pt>
    <dgm:pt modelId="{0E54874B-64BD-4AD6-8798-546B3971E34A}" type="pres">
      <dgm:prSet presAssocID="{34F49EA3-208A-41D5-BD22-FDAE87FDFD24}" presName="hierChild4" presStyleCnt="0"/>
      <dgm:spPr/>
    </dgm:pt>
    <dgm:pt modelId="{DCD24168-4C04-4760-9796-F857DA83A0F0}" type="pres">
      <dgm:prSet presAssocID="{51D43F6F-BB9E-4132-B437-0E122C69385D}" presName="Name64" presStyleLbl="parChTrans1D3" presStyleIdx="0" presStyleCnt="6"/>
      <dgm:spPr/>
      <dgm:t>
        <a:bodyPr/>
        <a:lstStyle/>
        <a:p>
          <a:endParaRPr lang="en-US"/>
        </a:p>
      </dgm:t>
    </dgm:pt>
    <dgm:pt modelId="{B1AC8174-2281-4A98-8F34-1BFB8BF01D7D}" type="pres">
      <dgm:prSet presAssocID="{667F3EED-A735-4262-9103-5159B9F8502C}" presName="hierRoot2" presStyleCnt="0">
        <dgm:presLayoutVars>
          <dgm:hierBranch val="init"/>
        </dgm:presLayoutVars>
      </dgm:prSet>
      <dgm:spPr/>
    </dgm:pt>
    <dgm:pt modelId="{E5CF0B18-485E-4137-9903-7C563BAF681A}" type="pres">
      <dgm:prSet presAssocID="{667F3EED-A735-4262-9103-5159B9F8502C}" presName="rootComposite" presStyleCnt="0"/>
      <dgm:spPr/>
    </dgm:pt>
    <dgm:pt modelId="{72806695-7F0D-4689-8F39-5882A0247C29}" type="pres">
      <dgm:prSet presAssocID="{667F3EED-A735-4262-9103-5159B9F8502C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B14B96-411E-454E-90D1-1DF35BEC7007}" type="pres">
      <dgm:prSet presAssocID="{667F3EED-A735-4262-9103-5159B9F8502C}" presName="rootConnector" presStyleLbl="node3" presStyleIdx="0" presStyleCnt="6"/>
      <dgm:spPr/>
      <dgm:t>
        <a:bodyPr/>
        <a:lstStyle/>
        <a:p>
          <a:endParaRPr lang="en-US"/>
        </a:p>
      </dgm:t>
    </dgm:pt>
    <dgm:pt modelId="{205CA154-E334-450F-BE16-AE63AEA1B67E}" type="pres">
      <dgm:prSet presAssocID="{667F3EED-A735-4262-9103-5159B9F8502C}" presName="hierChild4" presStyleCnt="0"/>
      <dgm:spPr/>
    </dgm:pt>
    <dgm:pt modelId="{562CE2F2-5DA0-421D-81A9-A5B0F00877B2}" type="pres">
      <dgm:prSet presAssocID="{667F3EED-A735-4262-9103-5159B9F8502C}" presName="hierChild5" presStyleCnt="0"/>
      <dgm:spPr/>
    </dgm:pt>
    <dgm:pt modelId="{B067A228-BF99-4BAA-939B-D2FF64DDAA1D}" type="pres">
      <dgm:prSet presAssocID="{EED9CEA8-CCF7-4223-A948-39DFA147B137}" presName="Name64" presStyleLbl="parChTrans1D3" presStyleIdx="1" presStyleCnt="6"/>
      <dgm:spPr/>
      <dgm:t>
        <a:bodyPr/>
        <a:lstStyle/>
        <a:p>
          <a:endParaRPr lang="en-US"/>
        </a:p>
      </dgm:t>
    </dgm:pt>
    <dgm:pt modelId="{61295D2C-2477-4DAC-BD50-DD3B358F8183}" type="pres">
      <dgm:prSet presAssocID="{DA9B1B05-859A-4CF0-B580-4AF8AF499F4A}" presName="hierRoot2" presStyleCnt="0">
        <dgm:presLayoutVars>
          <dgm:hierBranch val="init"/>
        </dgm:presLayoutVars>
      </dgm:prSet>
      <dgm:spPr/>
    </dgm:pt>
    <dgm:pt modelId="{66DCFF58-409B-4E0F-9DCC-007DE73BA715}" type="pres">
      <dgm:prSet presAssocID="{DA9B1B05-859A-4CF0-B580-4AF8AF499F4A}" presName="rootComposite" presStyleCnt="0"/>
      <dgm:spPr/>
    </dgm:pt>
    <dgm:pt modelId="{43DA4EA7-3AE0-4D9F-859C-AA0473525209}" type="pres">
      <dgm:prSet presAssocID="{DA9B1B05-859A-4CF0-B580-4AF8AF499F4A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972E01-1152-425B-9EBB-EBA1943906F7}" type="pres">
      <dgm:prSet presAssocID="{DA9B1B05-859A-4CF0-B580-4AF8AF499F4A}" presName="rootConnector" presStyleLbl="node3" presStyleIdx="1" presStyleCnt="6"/>
      <dgm:spPr/>
      <dgm:t>
        <a:bodyPr/>
        <a:lstStyle/>
        <a:p>
          <a:endParaRPr lang="en-US"/>
        </a:p>
      </dgm:t>
    </dgm:pt>
    <dgm:pt modelId="{AC856386-087B-4144-BF7C-2566F8153457}" type="pres">
      <dgm:prSet presAssocID="{DA9B1B05-859A-4CF0-B580-4AF8AF499F4A}" presName="hierChild4" presStyleCnt="0"/>
      <dgm:spPr/>
    </dgm:pt>
    <dgm:pt modelId="{48EC2F3E-DEA8-4DDE-A041-3ED00A02E6DD}" type="pres">
      <dgm:prSet presAssocID="{DA9B1B05-859A-4CF0-B580-4AF8AF499F4A}" presName="hierChild5" presStyleCnt="0"/>
      <dgm:spPr/>
    </dgm:pt>
    <dgm:pt modelId="{70937B70-865D-4E1B-BDA3-2977CDD72B85}" type="pres">
      <dgm:prSet presAssocID="{3B48C2F5-4495-42DE-9172-D849C52DA0F7}" presName="Name64" presStyleLbl="parChTrans1D3" presStyleIdx="2" presStyleCnt="6"/>
      <dgm:spPr/>
      <dgm:t>
        <a:bodyPr/>
        <a:lstStyle/>
        <a:p>
          <a:endParaRPr lang="en-US"/>
        </a:p>
      </dgm:t>
    </dgm:pt>
    <dgm:pt modelId="{5CF08187-39F6-447B-AFBF-2694F0BE75E1}" type="pres">
      <dgm:prSet presAssocID="{FD293F2F-A6E7-4B34-9D17-E56033CB703F}" presName="hierRoot2" presStyleCnt="0">
        <dgm:presLayoutVars>
          <dgm:hierBranch val="init"/>
        </dgm:presLayoutVars>
      </dgm:prSet>
      <dgm:spPr/>
    </dgm:pt>
    <dgm:pt modelId="{649B1B72-0A8B-4F4C-81BE-E12ECAE9A9B1}" type="pres">
      <dgm:prSet presAssocID="{FD293F2F-A6E7-4B34-9D17-E56033CB703F}" presName="rootComposite" presStyleCnt="0"/>
      <dgm:spPr/>
    </dgm:pt>
    <dgm:pt modelId="{73EA6F80-9EE1-4EF3-A966-CB65A031C1AC}" type="pres">
      <dgm:prSet presAssocID="{FD293F2F-A6E7-4B34-9D17-E56033CB703F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81E68B-56E5-49CB-82FB-0B0FE8226ABD}" type="pres">
      <dgm:prSet presAssocID="{FD293F2F-A6E7-4B34-9D17-E56033CB703F}" presName="rootConnector" presStyleLbl="node3" presStyleIdx="2" presStyleCnt="6"/>
      <dgm:spPr/>
      <dgm:t>
        <a:bodyPr/>
        <a:lstStyle/>
        <a:p>
          <a:endParaRPr lang="en-US"/>
        </a:p>
      </dgm:t>
    </dgm:pt>
    <dgm:pt modelId="{9312C77E-0220-49F5-82CF-718F541CBA2D}" type="pres">
      <dgm:prSet presAssocID="{FD293F2F-A6E7-4B34-9D17-E56033CB703F}" presName="hierChild4" presStyleCnt="0"/>
      <dgm:spPr/>
    </dgm:pt>
    <dgm:pt modelId="{CC541F01-8999-4307-AAF6-C61625FB326D}" type="pres">
      <dgm:prSet presAssocID="{FD293F2F-A6E7-4B34-9D17-E56033CB703F}" presName="hierChild5" presStyleCnt="0"/>
      <dgm:spPr/>
    </dgm:pt>
    <dgm:pt modelId="{0216802F-B7E1-4E68-9651-7B14FA49CEE3}" type="pres">
      <dgm:prSet presAssocID="{DF8691FD-E324-416D-B8B4-885C1AEAEE6A}" presName="Name64" presStyleLbl="parChTrans1D3" presStyleIdx="3" presStyleCnt="6"/>
      <dgm:spPr/>
      <dgm:t>
        <a:bodyPr/>
        <a:lstStyle/>
        <a:p>
          <a:endParaRPr lang="en-US"/>
        </a:p>
      </dgm:t>
    </dgm:pt>
    <dgm:pt modelId="{1282DE68-CBAC-4D7D-BB77-31F2B91A1C3A}" type="pres">
      <dgm:prSet presAssocID="{C72EE498-0E5D-45D4-AC63-E98DCF2C2CF9}" presName="hierRoot2" presStyleCnt="0">
        <dgm:presLayoutVars>
          <dgm:hierBranch val="init"/>
        </dgm:presLayoutVars>
      </dgm:prSet>
      <dgm:spPr/>
    </dgm:pt>
    <dgm:pt modelId="{104A565E-EBB8-4F8E-882A-FB735CDCBED2}" type="pres">
      <dgm:prSet presAssocID="{C72EE498-0E5D-45D4-AC63-E98DCF2C2CF9}" presName="rootComposite" presStyleCnt="0"/>
      <dgm:spPr/>
    </dgm:pt>
    <dgm:pt modelId="{72DB5538-891A-4A01-9069-9A81801A690C}" type="pres">
      <dgm:prSet presAssocID="{C72EE498-0E5D-45D4-AC63-E98DCF2C2CF9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33012B-83A5-4679-A29E-3A21F9E37D12}" type="pres">
      <dgm:prSet presAssocID="{C72EE498-0E5D-45D4-AC63-E98DCF2C2CF9}" presName="rootConnector" presStyleLbl="node3" presStyleIdx="3" presStyleCnt="6"/>
      <dgm:spPr/>
      <dgm:t>
        <a:bodyPr/>
        <a:lstStyle/>
        <a:p>
          <a:endParaRPr lang="en-US"/>
        </a:p>
      </dgm:t>
    </dgm:pt>
    <dgm:pt modelId="{F17045CA-C5B6-4CF5-8E75-23A1000FBE7F}" type="pres">
      <dgm:prSet presAssocID="{C72EE498-0E5D-45D4-AC63-E98DCF2C2CF9}" presName="hierChild4" presStyleCnt="0"/>
      <dgm:spPr/>
    </dgm:pt>
    <dgm:pt modelId="{3C073F98-6AB8-46FF-BBB4-665643815C00}" type="pres">
      <dgm:prSet presAssocID="{C72EE498-0E5D-45D4-AC63-E98DCF2C2CF9}" presName="hierChild5" presStyleCnt="0"/>
      <dgm:spPr/>
    </dgm:pt>
    <dgm:pt modelId="{E1353C05-6124-4614-A2F7-8F01EEA01A49}" type="pres">
      <dgm:prSet presAssocID="{34F49EA3-208A-41D5-BD22-FDAE87FDFD24}" presName="hierChild5" presStyleCnt="0"/>
      <dgm:spPr/>
    </dgm:pt>
    <dgm:pt modelId="{9BFA17DA-D07B-4967-9E75-2CB59B889C1E}" type="pres">
      <dgm:prSet presAssocID="{1BCAFD05-A448-4DBF-86A1-95B66493F532}" presName="Name64" presStyleLbl="parChTrans1D2" presStyleIdx="1" presStyleCnt="2"/>
      <dgm:spPr/>
      <dgm:t>
        <a:bodyPr/>
        <a:lstStyle/>
        <a:p>
          <a:endParaRPr lang="en-US"/>
        </a:p>
      </dgm:t>
    </dgm:pt>
    <dgm:pt modelId="{14E880A0-634D-48F1-95FF-45CA8927B67B}" type="pres">
      <dgm:prSet presAssocID="{7F20CDD9-C8B2-4C80-8E7F-84CE9B26DF2F}" presName="hierRoot2" presStyleCnt="0">
        <dgm:presLayoutVars>
          <dgm:hierBranch val="init"/>
        </dgm:presLayoutVars>
      </dgm:prSet>
      <dgm:spPr/>
    </dgm:pt>
    <dgm:pt modelId="{64401F4C-7389-46E4-B4FD-91FC697BBC05}" type="pres">
      <dgm:prSet presAssocID="{7F20CDD9-C8B2-4C80-8E7F-84CE9B26DF2F}" presName="rootComposite" presStyleCnt="0"/>
      <dgm:spPr/>
    </dgm:pt>
    <dgm:pt modelId="{76BE15AD-21E3-42E0-8F9F-926D0C5799A6}" type="pres">
      <dgm:prSet presAssocID="{7F20CDD9-C8B2-4C80-8E7F-84CE9B26DF2F}" presName="rootText" presStyleLbl="node2" presStyleIdx="1" presStyleCnt="2" custScaleX="104527" custScaleY="1186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7608F5-39BB-4569-8F75-8552769DF531}" type="pres">
      <dgm:prSet presAssocID="{7F20CDD9-C8B2-4C80-8E7F-84CE9B26DF2F}" presName="rootConnector" presStyleLbl="node2" presStyleIdx="1" presStyleCnt="2"/>
      <dgm:spPr/>
      <dgm:t>
        <a:bodyPr/>
        <a:lstStyle/>
        <a:p>
          <a:endParaRPr lang="en-US"/>
        </a:p>
      </dgm:t>
    </dgm:pt>
    <dgm:pt modelId="{6E0A79D9-DF45-4B92-9223-484B6F9CB3FB}" type="pres">
      <dgm:prSet presAssocID="{7F20CDD9-C8B2-4C80-8E7F-84CE9B26DF2F}" presName="hierChild4" presStyleCnt="0"/>
      <dgm:spPr/>
    </dgm:pt>
    <dgm:pt modelId="{9F9F7DF8-BF12-4FE1-9C79-6D1A35EF5D15}" type="pres">
      <dgm:prSet presAssocID="{D4785761-E611-4D1D-98D1-E1298321E212}" presName="Name64" presStyleLbl="parChTrans1D3" presStyleIdx="4" presStyleCnt="6"/>
      <dgm:spPr/>
      <dgm:t>
        <a:bodyPr/>
        <a:lstStyle/>
        <a:p>
          <a:endParaRPr lang="en-US"/>
        </a:p>
      </dgm:t>
    </dgm:pt>
    <dgm:pt modelId="{9D078598-2C1C-4181-AD68-42651D7A7B1F}" type="pres">
      <dgm:prSet presAssocID="{E5656232-BEF6-43CC-A604-186ABA64F74E}" presName="hierRoot2" presStyleCnt="0">
        <dgm:presLayoutVars>
          <dgm:hierBranch val="init"/>
        </dgm:presLayoutVars>
      </dgm:prSet>
      <dgm:spPr/>
    </dgm:pt>
    <dgm:pt modelId="{9D22963E-C1F5-4B5F-A1FE-A0D0E8CA0697}" type="pres">
      <dgm:prSet presAssocID="{E5656232-BEF6-43CC-A604-186ABA64F74E}" presName="rootComposite" presStyleCnt="0"/>
      <dgm:spPr/>
    </dgm:pt>
    <dgm:pt modelId="{289F8FB1-8C5A-46B4-8FE8-2CBE7CB44693}" type="pres">
      <dgm:prSet presAssocID="{E5656232-BEF6-43CC-A604-186ABA64F74E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6BA74E-5226-4DAE-96CB-BAAB38EFDEAD}" type="pres">
      <dgm:prSet presAssocID="{E5656232-BEF6-43CC-A604-186ABA64F74E}" presName="rootConnector" presStyleLbl="node3" presStyleIdx="4" presStyleCnt="6"/>
      <dgm:spPr/>
      <dgm:t>
        <a:bodyPr/>
        <a:lstStyle/>
        <a:p>
          <a:endParaRPr lang="en-US"/>
        </a:p>
      </dgm:t>
    </dgm:pt>
    <dgm:pt modelId="{7455FF08-699A-4BB7-BC7E-A4A6BA73DF50}" type="pres">
      <dgm:prSet presAssocID="{E5656232-BEF6-43CC-A604-186ABA64F74E}" presName="hierChild4" presStyleCnt="0"/>
      <dgm:spPr/>
    </dgm:pt>
    <dgm:pt modelId="{1FBA96D0-ACDB-4CFE-9C4C-9DBBFFBAD0D3}" type="pres">
      <dgm:prSet presAssocID="{E5656232-BEF6-43CC-A604-186ABA64F74E}" presName="hierChild5" presStyleCnt="0"/>
      <dgm:spPr/>
    </dgm:pt>
    <dgm:pt modelId="{6A86D61A-9180-4F0C-BFD0-7AEBB546C5BB}" type="pres">
      <dgm:prSet presAssocID="{4252BA5A-1FFB-42D6-907C-3BC300F8605E}" presName="Name64" presStyleLbl="parChTrans1D3" presStyleIdx="5" presStyleCnt="6"/>
      <dgm:spPr/>
      <dgm:t>
        <a:bodyPr/>
        <a:lstStyle/>
        <a:p>
          <a:endParaRPr lang="en-US"/>
        </a:p>
      </dgm:t>
    </dgm:pt>
    <dgm:pt modelId="{DD6146D5-477F-47EF-9EDF-6E0CEAFB18DA}" type="pres">
      <dgm:prSet presAssocID="{A1AE0490-98BC-4060-9112-900A88DD218D}" presName="hierRoot2" presStyleCnt="0">
        <dgm:presLayoutVars>
          <dgm:hierBranch val="init"/>
        </dgm:presLayoutVars>
      </dgm:prSet>
      <dgm:spPr/>
    </dgm:pt>
    <dgm:pt modelId="{9450D8C4-52BF-4C32-B29B-9D44BDA9492A}" type="pres">
      <dgm:prSet presAssocID="{A1AE0490-98BC-4060-9112-900A88DD218D}" presName="rootComposite" presStyleCnt="0"/>
      <dgm:spPr/>
    </dgm:pt>
    <dgm:pt modelId="{CEF0F52E-2753-44F2-87FD-150ADBC4651A}" type="pres">
      <dgm:prSet presAssocID="{A1AE0490-98BC-4060-9112-900A88DD218D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2E78FE-95FE-4A16-950D-FD415B6EC44D}" type="pres">
      <dgm:prSet presAssocID="{A1AE0490-98BC-4060-9112-900A88DD218D}" presName="rootConnector" presStyleLbl="node3" presStyleIdx="5" presStyleCnt="6"/>
      <dgm:spPr/>
      <dgm:t>
        <a:bodyPr/>
        <a:lstStyle/>
        <a:p>
          <a:endParaRPr lang="en-US"/>
        </a:p>
      </dgm:t>
    </dgm:pt>
    <dgm:pt modelId="{8152A06A-4D1E-4A2B-B5B2-CBF12222B466}" type="pres">
      <dgm:prSet presAssocID="{A1AE0490-98BC-4060-9112-900A88DD218D}" presName="hierChild4" presStyleCnt="0"/>
      <dgm:spPr/>
    </dgm:pt>
    <dgm:pt modelId="{5768011D-954A-4B6A-948E-6C67B3854B2D}" type="pres">
      <dgm:prSet presAssocID="{A1AE0490-98BC-4060-9112-900A88DD218D}" presName="hierChild5" presStyleCnt="0"/>
      <dgm:spPr/>
    </dgm:pt>
    <dgm:pt modelId="{853C7F8E-993D-4380-BBD3-35F2B8732289}" type="pres">
      <dgm:prSet presAssocID="{7F20CDD9-C8B2-4C80-8E7F-84CE9B26DF2F}" presName="hierChild5" presStyleCnt="0"/>
      <dgm:spPr/>
    </dgm:pt>
    <dgm:pt modelId="{AFF5816F-F54A-450D-A1FB-82BEBA340108}" type="pres">
      <dgm:prSet presAssocID="{07529AA8-A461-4985-B363-03A86497BC7F}" presName="hierChild3" presStyleCnt="0"/>
      <dgm:spPr/>
    </dgm:pt>
  </dgm:ptLst>
  <dgm:cxnLst>
    <dgm:cxn modelId="{E0B07E57-C0B0-46D7-BCBE-756DEE222AE3}" srcId="{34F49EA3-208A-41D5-BD22-FDAE87FDFD24}" destId="{C72EE498-0E5D-45D4-AC63-E98DCF2C2CF9}" srcOrd="3" destOrd="0" parTransId="{DF8691FD-E324-416D-B8B4-885C1AEAEE6A}" sibTransId="{AF36DF76-D182-4E1E-8F44-DCF08C822F9A}"/>
    <dgm:cxn modelId="{14A51674-ED11-4872-BA18-A7F405C870CA}" type="presOf" srcId="{EED9CEA8-CCF7-4223-A948-39DFA147B137}" destId="{B067A228-BF99-4BAA-939B-D2FF64DDAA1D}" srcOrd="0" destOrd="0" presId="urn:microsoft.com/office/officeart/2009/3/layout/HorizontalOrganizationChart"/>
    <dgm:cxn modelId="{3B1AADD3-5A7B-480E-83E5-09133A6D505B}" srcId="{B87A2EB1-9DED-4C5B-A4AE-ED85CA081506}" destId="{07529AA8-A461-4985-B363-03A86497BC7F}" srcOrd="0" destOrd="0" parTransId="{6964AFB7-129C-47DA-978A-1FAF6EA1943C}" sibTransId="{714FF99E-EA2A-4867-9C87-C8979069754F}"/>
    <dgm:cxn modelId="{3FE0DA8D-97C9-4C3C-A3C0-133F6410BA77}" type="presOf" srcId="{667F3EED-A735-4262-9103-5159B9F8502C}" destId="{70B14B96-411E-454E-90D1-1DF35BEC7007}" srcOrd="1" destOrd="0" presId="urn:microsoft.com/office/officeart/2009/3/layout/HorizontalOrganizationChart"/>
    <dgm:cxn modelId="{355F9FF3-D0A1-4712-9900-EC365C391A6E}" type="presOf" srcId="{C72EE498-0E5D-45D4-AC63-E98DCF2C2CF9}" destId="{72DB5538-891A-4A01-9069-9A81801A690C}" srcOrd="0" destOrd="0" presId="urn:microsoft.com/office/officeart/2009/3/layout/HorizontalOrganizationChart"/>
    <dgm:cxn modelId="{5C7AE534-AEE3-4140-B5C5-2B1F8980B7B0}" type="presOf" srcId="{DA9B1B05-859A-4CF0-B580-4AF8AF499F4A}" destId="{43DA4EA7-3AE0-4D9F-859C-AA0473525209}" srcOrd="0" destOrd="0" presId="urn:microsoft.com/office/officeart/2009/3/layout/HorizontalOrganizationChart"/>
    <dgm:cxn modelId="{FB97D507-C7E1-4411-8702-B1DB097DB571}" type="presOf" srcId="{E5656232-BEF6-43CC-A604-186ABA64F74E}" destId="{906BA74E-5226-4DAE-96CB-BAAB38EFDEAD}" srcOrd="1" destOrd="0" presId="urn:microsoft.com/office/officeart/2009/3/layout/HorizontalOrganizationChart"/>
    <dgm:cxn modelId="{7FB3395B-10CF-4316-9A02-105235C38DE1}" type="presOf" srcId="{4252BA5A-1FFB-42D6-907C-3BC300F8605E}" destId="{6A86D61A-9180-4F0C-BFD0-7AEBB546C5BB}" srcOrd="0" destOrd="0" presId="urn:microsoft.com/office/officeart/2009/3/layout/HorizontalOrganizationChart"/>
    <dgm:cxn modelId="{883A74FD-E5E5-48DE-AAE6-C77F19AD069B}" type="presOf" srcId="{34F49EA3-208A-41D5-BD22-FDAE87FDFD24}" destId="{30798C85-5478-43FB-9242-F243836035C3}" srcOrd="0" destOrd="0" presId="urn:microsoft.com/office/officeart/2009/3/layout/HorizontalOrganizationChart"/>
    <dgm:cxn modelId="{371BA3A1-D1B8-426B-BFEE-8D18119ABDFB}" type="presOf" srcId="{FD293F2F-A6E7-4B34-9D17-E56033CB703F}" destId="{73EA6F80-9EE1-4EF3-A966-CB65A031C1AC}" srcOrd="0" destOrd="0" presId="urn:microsoft.com/office/officeart/2009/3/layout/HorizontalOrganizationChart"/>
    <dgm:cxn modelId="{0E8B9C5C-7E4D-45FB-86D0-FC39E91D8D50}" srcId="{07529AA8-A461-4985-B363-03A86497BC7F}" destId="{34F49EA3-208A-41D5-BD22-FDAE87FDFD24}" srcOrd="0" destOrd="0" parTransId="{DCE02950-651C-40BF-906E-A3BFB0D3A74B}" sibTransId="{338B51FF-981F-44EB-9EE3-4DE19611EB48}"/>
    <dgm:cxn modelId="{A9E987D4-F313-43DE-89F4-E23F18A19222}" srcId="{34F49EA3-208A-41D5-BD22-FDAE87FDFD24}" destId="{FD293F2F-A6E7-4B34-9D17-E56033CB703F}" srcOrd="2" destOrd="0" parTransId="{3B48C2F5-4495-42DE-9172-D849C52DA0F7}" sibTransId="{5A2497E5-0B73-4731-B950-E73EB0A23310}"/>
    <dgm:cxn modelId="{C64062A2-FB2A-4FA0-B723-D6A4C844E66C}" type="presOf" srcId="{E5656232-BEF6-43CC-A604-186ABA64F74E}" destId="{289F8FB1-8C5A-46B4-8FE8-2CBE7CB44693}" srcOrd="0" destOrd="0" presId="urn:microsoft.com/office/officeart/2009/3/layout/HorizontalOrganizationChart"/>
    <dgm:cxn modelId="{68CA451B-86A5-477F-A080-6F5FB61E60D8}" srcId="{34F49EA3-208A-41D5-BD22-FDAE87FDFD24}" destId="{DA9B1B05-859A-4CF0-B580-4AF8AF499F4A}" srcOrd="1" destOrd="0" parTransId="{EED9CEA8-CCF7-4223-A948-39DFA147B137}" sibTransId="{1ADA78A8-DF61-4E97-8377-6ABC92769E7F}"/>
    <dgm:cxn modelId="{0A14FF99-89C0-4032-82AB-5C18E8A7344B}" type="presOf" srcId="{7F20CDD9-C8B2-4C80-8E7F-84CE9B26DF2F}" destId="{177608F5-39BB-4569-8F75-8552769DF531}" srcOrd="1" destOrd="0" presId="urn:microsoft.com/office/officeart/2009/3/layout/HorizontalOrganizationChart"/>
    <dgm:cxn modelId="{2688AD57-BCCB-4EFC-B89F-1BF65F4AD21B}" srcId="{7F20CDD9-C8B2-4C80-8E7F-84CE9B26DF2F}" destId="{E5656232-BEF6-43CC-A604-186ABA64F74E}" srcOrd="0" destOrd="0" parTransId="{D4785761-E611-4D1D-98D1-E1298321E212}" sibTransId="{937C2E5A-89B4-414B-AACD-B7088FEC2C6A}"/>
    <dgm:cxn modelId="{B2B29505-1453-4D29-B24D-C90686B14E75}" type="presOf" srcId="{1BCAFD05-A448-4DBF-86A1-95B66493F532}" destId="{9BFA17DA-D07B-4967-9E75-2CB59B889C1E}" srcOrd="0" destOrd="0" presId="urn:microsoft.com/office/officeart/2009/3/layout/HorizontalOrganizationChart"/>
    <dgm:cxn modelId="{2F884708-5801-4DD8-AEAB-2DA94C87352E}" type="presOf" srcId="{667F3EED-A735-4262-9103-5159B9F8502C}" destId="{72806695-7F0D-4689-8F39-5882A0247C29}" srcOrd="0" destOrd="0" presId="urn:microsoft.com/office/officeart/2009/3/layout/HorizontalOrganizationChart"/>
    <dgm:cxn modelId="{7EF656C5-2A7E-4C1D-A527-BBFDF2C4C621}" type="presOf" srcId="{DF8691FD-E324-416D-B8B4-885C1AEAEE6A}" destId="{0216802F-B7E1-4E68-9651-7B14FA49CEE3}" srcOrd="0" destOrd="0" presId="urn:microsoft.com/office/officeart/2009/3/layout/HorizontalOrganizationChart"/>
    <dgm:cxn modelId="{182A65DB-9163-4478-AE12-44AA1FC74DB1}" srcId="{07529AA8-A461-4985-B363-03A86497BC7F}" destId="{7F20CDD9-C8B2-4C80-8E7F-84CE9B26DF2F}" srcOrd="1" destOrd="0" parTransId="{1BCAFD05-A448-4DBF-86A1-95B66493F532}" sibTransId="{349EC9A1-EFF3-43B1-BB48-D2414AAFE7CD}"/>
    <dgm:cxn modelId="{1EC1D819-7BE0-4DF7-B7C4-FE3B2297E312}" type="presOf" srcId="{3B48C2F5-4495-42DE-9172-D849C52DA0F7}" destId="{70937B70-865D-4E1B-BDA3-2977CDD72B85}" srcOrd="0" destOrd="0" presId="urn:microsoft.com/office/officeart/2009/3/layout/HorizontalOrganizationChart"/>
    <dgm:cxn modelId="{968F2411-F878-40FC-BBBB-1BBFA7B01DB7}" type="presOf" srcId="{FD293F2F-A6E7-4B34-9D17-E56033CB703F}" destId="{1481E68B-56E5-49CB-82FB-0B0FE8226ABD}" srcOrd="1" destOrd="0" presId="urn:microsoft.com/office/officeart/2009/3/layout/HorizontalOrganizationChart"/>
    <dgm:cxn modelId="{5498DD15-B7B4-4587-8A2C-FC8A0E3E7E8A}" type="presOf" srcId="{D4785761-E611-4D1D-98D1-E1298321E212}" destId="{9F9F7DF8-BF12-4FE1-9C79-6D1A35EF5D15}" srcOrd="0" destOrd="0" presId="urn:microsoft.com/office/officeart/2009/3/layout/HorizontalOrganizationChart"/>
    <dgm:cxn modelId="{901FA5BD-9395-4376-B6DF-E441D5DF600D}" type="presOf" srcId="{34F49EA3-208A-41D5-BD22-FDAE87FDFD24}" destId="{A5561F33-D1EA-46A7-A097-2D8EDF7DEF7D}" srcOrd="1" destOrd="0" presId="urn:microsoft.com/office/officeart/2009/3/layout/HorizontalOrganizationChart"/>
    <dgm:cxn modelId="{624A0F93-5BD6-4B57-B9B9-0F5BC9733CC0}" type="presOf" srcId="{B87A2EB1-9DED-4C5B-A4AE-ED85CA081506}" destId="{1BA8CE24-995F-4EDB-ABFB-ECC8CBD00E54}" srcOrd="0" destOrd="0" presId="urn:microsoft.com/office/officeart/2009/3/layout/HorizontalOrganizationChart"/>
    <dgm:cxn modelId="{40F8DA83-57AC-4130-86A9-22E723CFA70F}" type="presOf" srcId="{51D43F6F-BB9E-4132-B437-0E122C69385D}" destId="{DCD24168-4C04-4760-9796-F857DA83A0F0}" srcOrd="0" destOrd="0" presId="urn:microsoft.com/office/officeart/2009/3/layout/HorizontalOrganizationChart"/>
    <dgm:cxn modelId="{EFDD44AF-598B-4065-B518-0C6C5F069F3B}" type="presOf" srcId="{7F20CDD9-C8B2-4C80-8E7F-84CE9B26DF2F}" destId="{76BE15AD-21E3-42E0-8F9F-926D0C5799A6}" srcOrd="0" destOrd="0" presId="urn:microsoft.com/office/officeart/2009/3/layout/HorizontalOrganizationChart"/>
    <dgm:cxn modelId="{338000B5-5290-4822-88A7-092BEDCFFBD4}" type="presOf" srcId="{DCE02950-651C-40BF-906E-A3BFB0D3A74B}" destId="{44C89680-6AD1-4749-9EC5-66700C74A3B4}" srcOrd="0" destOrd="0" presId="urn:microsoft.com/office/officeart/2009/3/layout/HorizontalOrganizationChart"/>
    <dgm:cxn modelId="{DA69A974-22E2-4D95-A54B-74CEC0413061}" srcId="{34F49EA3-208A-41D5-BD22-FDAE87FDFD24}" destId="{667F3EED-A735-4262-9103-5159B9F8502C}" srcOrd="0" destOrd="0" parTransId="{51D43F6F-BB9E-4132-B437-0E122C69385D}" sibTransId="{F247A18F-B12F-4B90-B647-8DD8DE4B2658}"/>
    <dgm:cxn modelId="{1F9BC14B-9BBB-4DCA-9015-7D269157628D}" type="presOf" srcId="{A1AE0490-98BC-4060-9112-900A88DD218D}" destId="{CEF0F52E-2753-44F2-87FD-150ADBC4651A}" srcOrd="0" destOrd="0" presId="urn:microsoft.com/office/officeart/2009/3/layout/HorizontalOrganizationChart"/>
    <dgm:cxn modelId="{BFB1C32E-4ACC-4B82-BD87-A76F0FE02CF0}" srcId="{7F20CDD9-C8B2-4C80-8E7F-84CE9B26DF2F}" destId="{A1AE0490-98BC-4060-9112-900A88DD218D}" srcOrd="1" destOrd="0" parTransId="{4252BA5A-1FFB-42D6-907C-3BC300F8605E}" sibTransId="{B3B4F3DD-949D-4A7D-BD4E-351A45543A7C}"/>
    <dgm:cxn modelId="{DDF47F97-7B97-454A-833E-B03FF765917E}" type="presOf" srcId="{C72EE498-0E5D-45D4-AC63-E98DCF2C2CF9}" destId="{5833012B-83A5-4679-A29E-3A21F9E37D12}" srcOrd="1" destOrd="0" presId="urn:microsoft.com/office/officeart/2009/3/layout/HorizontalOrganizationChart"/>
    <dgm:cxn modelId="{99D72CFE-F4D3-4062-AE26-D473D3284EFE}" type="presOf" srcId="{A1AE0490-98BC-4060-9112-900A88DD218D}" destId="{142E78FE-95FE-4A16-950D-FD415B6EC44D}" srcOrd="1" destOrd="0" presId="urn:microsoft.com/office/officeart/2009/3/layout/HorizontalOrganizationChart"/>
    <dgm:cxn modelId="{765A8481-AF32-435E-A8EE-D1D81CE4D5A2}" type="presOf" srcId="{07529AA8-A461-4985-B363-03A86497BC7F}" destId="{324E5FA7-CA83-4415-8DDC-10B3ED46B38B}" srcOrd="0" destOrd="0" presId="urn:microsoft.com/office/officeart/2009/3/layout/HorizontalOrganizationChart"/>
    <dgm:cxn modelId="{105F2279-8B6D-4957-AAE6-71655993A646}" type="presOf" srcId="{DA9B1B05-859A-4CF0-B580-4AF8AF499F4A}" destId="{F9972E01-1152-425B-9EBB-EBA1943906F7}" srcOrd="1" destOrd="0" presId="urn:microsoft.com/office/officeart/2009/3/layout/HorizontalOrganizationChart"/>
    <dgm:cxn modelId="{E029D902-C1EA-48C6-BDEE-1A41FE37B165}" type="presOf" srcId="{07529AA8-A461-4985-B363-03A86497BC7F}" destId="{FF7CE99C-ECD1-41C7-B216-52DB932F7F25}" srcOrd="1" destOrd="0" presId="urn:microsoft.com/office/officeart/2009/3/layout/HorizontalOrganizationChart"/>
    <dgm:cxn modelId="{F31F8417-B4A1-4AEC-B581-8D2EEA5B3B4C}" type="presParOf" srcId="{1BA8CE24-995F-4EDB-ABFB-ECC8CBD00E54}" destId="{4C2C1AD3-359B-4E49-8B66-EC4A7161C4DC}" srcOrd="0" destOrd="0" presId="urn:microsoft.com/office/officeart/2009/3/layout/HorizontalOrganizationChart"/>
    <dgm:cxn modelId="{8D2EEB1E-093C-430B-985B-626912DE6099}" type="presParOf" srcId="{4C2C1AD3-359B-4E49-8B66-EC4A7161C4DC}" destId="{63D84F62-F58A-40FD-9D2B-26DD23919974}" srcOrd="0" destOrd="0" presId="urn:microsoft.com/office/officeart/2009/3/layout/HorizontalOrganizationChart"/>
    <dgm:cxn modelId="{F304913A-A66C-49E5-B14A-800AC9B7E20B}" type="presParOf" srcId="{63D84F62-F58A-40FD-9D2B-26DD23919974}" destId="{324E5FA7-CA83-4415-8DDC-10B3ED46B38B}" srcOrd="0" destOrd="0" presId="urn:microsoft.com/office/officeart/2009/3/layout/HorizontalOrganizationChart"/>
    <dgm:cxn modelId="{DB47E72D-2A55-4AE0-9F5E-93A396654939}" type="presParOf" srcId="{63D84F62-F58A-40FD-9D2B-26DD23919974}" destId="{FF7CE99C-ECD1-41C7-B216-52DB932F7F25}" srcOrd="1" destOrd="0" presId="urn:microsoft.com/office/officeart/2009/3/layout/HorizontalOrganizationChart"/>
    <dgm:cxn modelId="{E9BDF6A3-98FF-464A-8F3F-A7ACD4B214A7}" type="presParOf" srcId="{4C2C1AD3-359B-4E49-8B66-EC4A7161C4DC}" destId="{F6791402-66F7-4299-B019-4BA672F7EC20}" srcOrd="1" destOrd="0" presId="urn:microsoft.com/office/officeart/2009/3/layout/HorizontalOrganizationChart"/>
    <dgm:cxn modelId="{73DEB657-26BF-4716-9A6A-56631086D608}" type="presParOf" srcId="{F6791402-66F7-4299-B019-4BA672F7EC20}" destId="{44C89680-6AD1-4749-9EC5-66700C74A3B4}" srcOrd="0" destOrd="0" presId="urn:microsoft.com/office/officeart/2009/3/layout/HorizontalOrganizationChart"/>
    <dgm:cxn modelId="{33F7BAB6-5127-4D67-81B5-5BE04AB12EE4}" type="presParOf" srcId="{F6791402-66F7-4299-B019-4BA672F7EC20}" destId="{B5406223-40EF-4816-8FD6-C383624A1D47}" srcOrd="1" destOrd="0" presId="urn:microsoft.com/office/officeart/2009/3/layout/HorizontalOrganizationChart"/>
    <dgm:cxn modelId="{3D95A4C9-660D-45E2-9E28-4025A8252585}" type="presParOf" srcId="{B5406223-40EF-4816-8FD6-C383624A1D47}" destId="{E51319CF-99F6-499C-A48E-3CCB3035E653}" srcOrd="0" destOrd="0" presId="urn:microsoft.com/office/officeart/2009/3/layout/HorizontalOrganizationChart"/>
    <dgm:cxn modelId="{2CB21B52-BF31-4085-9E5C-C059B09FC254}" type="presParOf" srcId="{E51319CF-99F6-499C-A48E-3CCB3035E653}" destId="{30798C85-5478-43FB-9242-F243836035C3}" srcOrd="0" destOrd="0" presId="urn:microsoft.com/office/officeart/2009/3/layout/HorizontalOrganizationChart"/>
    <dgm:cxn modelId="{13DBDE66-E550-4769-BAB3-B6922545CA00}" type="presParOf" srcId="{E51319CF-99F6-499C-A48E-3CCB3035E653}" destId="{A5561F33-D1EA-46A7-A097-2D8EDF7DEF7D}" srcOrd="1" destOrd="0" presId="urn:microsoft.com/office/officeart/2009/3/layout/HorizontalOrganizationChart"/>
    <dgm:cxn modelId="{04B0C681-54D7-4FA1-BCEC-AE963C4B9F26}" type="presParOf" srcId="{B5406223-40EF-4816-8FD6-C383624A1D47}" destId="{0E54874B-64BD-4AD6-8798-546B3971E34A}" srcOrd="1" destOrd="0" presId="urn:microsoft.com/office/officeart/2009/3/layout/HorizontalOrganizationChart"/>
    <dgm:cxn modelId="{ADE3EA9A-1A03-4842-B822-6EA84D7AF1A7}" type="presParOf" srcId="{0E54874B-64BD-4AD6-8798-546B3971E34A}" destId="{DCD24168-4C04-4760-9796-F857DA83A0F0}" srcOrd="0" destOrd="0" presId="urn:microsoft.com/office/officeart/2009/3/layout/HorizontalOrganizationChart"/>
    <dgm:cxn modelId="{FDFE66AE-D7E5-444C-9684-A01648DBB3E3}" type="presParOf" srcId="{0E54874B-64BD-4AD6-8798-546B3971E34A}" destId="{B1AC8174-2281-4A98-8F34-1BFB8BF01D7D}" srcOrd="1" destOrd="0" presId="urn:microsoft.com/office/officeart/2009/3/layout/HorizontalOrganizationChart"/>
    <dgm:cxn modelId="{0C14C25F-2DED-4152-A6A8-E7D755DD502B}" type="presParOf" srcId="{B1AC8174-2281-4A98-8F34-1BFB8BF01D7D}" destId="{E5CF0B18-485E-4137-9903-7C563BAF681A}" srcOrd="0" destOrd="0" presId="urn:microsoft.com/office/officeart/2009/3/layout/HorizontalOrganizationChart"/>
    <dgm:cxn modelId="{1758905D-01F9-4197-B3C6-DCA78ED1FB49}" type="presParOf" srcId="{E5CF0B18-485E-4137-9903-7C563BAF681A}" destId="{72806695-7F0D-4689-8F39-5882A0247C29}" srcOrd="0" destOrd="0" presId="urn:microsoft.com/office/officeart/2009/3/layout/HorizontalOrganizationChart"/>
    <dgm:cxn modelId="{50A73C66-F4AB-4BFA-85D8-3D4B39D58E4E}" type="presParOf" srcId="{E5CF0B18-485E-4137-9903-7C563BAF681A}" destId="{70B14B96-411E-454E-90D1-1DF35BEC7007}" srcOrd="1" destOrd="0" presId="urn:microsoft.com/office/officeart/2009/3/layout/HorizontalOrganizationChart"/>
    <dgm:cxn modelId="{58FD153C-CAB1-40E0-AB52-31FD0298A3C2}" type="presParOf" srcId="{B1AC8174-2281-4A98-8F34-1BFB8BF01D7D}" destId="{205CA154-E334-450F-BE16-AE63AEA1B67E}" srcOrd="1" destOrd="0" presId="urn:microsoft.com/office/officeart/2009/3/layout/HorizontalOrganizationChart"/>
    <dgm:cxn modelId="{D3E28EBC-C042-439A-B724-4B2E7A5CBA38}" type="presParOf" srcId="{B1AC8174-2281-4A98-8F34-1BFB8BF01D7D}" destId="{562CE2F2-5DA0-421D-81A9-A5B0F00877B2}" srcOrd="2" destOrd="0" presId="urn:microsoft.com/office/officeart/2009/3/layout/HorizontalOrganizationChart"/>
    <dgm:cxn modelId="{873F128E-7060-4BDC-83B8-2EABA81CF752}" type="presParOf" srcId="{0E54874B-64BD-4AD6-8798-546B3971E34A}" destId="{B067A228-BF99-4BAA-939B-D2FF64DDAA1D}" srcOrd="2" destOrd="0" presId="urn:microsoft.com/office/officeart/2009/3/layout/HorizontalOrganizationChart"/>
    <dgm:cxn modelId="{AD68EFEA-8655-41DE-8125-84CF5B78E331}" type="presParOf" srcId="{0E54874B-64BD-4AD6-8798-546B3971E34A}" destId="{61295D2C-2477-4DAC-BD50-DD3B358F8183}" srcOrd="3" destOrd="0" presId="urn:microsoft.com/office/officeart/2009/3/layout/HorizontalOrganizationChart"/>
    <dgm:cxn modelId="{5196C611-F829-4EBC-AC54-80650D6D3B7F}" type="presParOf" srcId="{61295D2C-2477-4DAC-BD50-DD3B358F8183}" destId="{66DCFF58-409B-4E0F-9DCC-007DE73BA715}" srcOrd="0" destOrd="0" presId="urn:microsoft.com/office/officeart/2009/3/layout/HorizontalOrganizationChart"/>
    <dgm:cxn modelId="{1416B16D-3CAD-4636-997E-55A919B96247}" type="presParOf" srcId="{66DCFF58-409B-4E0F-9DCC-007DE73BA715}" destId="{43DA4EA7-3AE0-4D9F-859C-AA0473525209}" srcOrd="0" destOrd="0" presId="urn:microsoft.com/office/officeart/2009/3/layout/HorizontalOrganizationChart"/>
    <dgm:cxn modelId="{14FC3142-9F24-4861-9976-8CFF9B233E93}" type="presParOf" srcId="{66DCFF58-409B-4E0F-9DCC-007DE73BA715}" destId="{F9972E01-1152-425B-9EBB-EBA1943906F7}" srcOrd="1" destOrd="0" presId="urn:microsoft.com/office/officeart/2009/3/layout/HorizontalOrganizationChart"/>
    <dgm:cxn modelId="{22ED5460-7E8C-486A-8DD6-D942E7C62E51}" type="presParOf" srcId="{61295D2C-2477-4DAC-BD50-DD3B358F8183}" destId="{AC856386-087B-4144-BF7C-2566F8153457}" srcOrd="1" destOrd="0" presId="urn:microsoft.com/office/officeart/2009/3/layout/HorizontalOrganizationChart"/>
    <dgm:cxn modelId="{790D3DC5-53AB-4E4C-B3C0-F0FFF01A9B88}" type="presParOf" srcId="{61295D2C-2477-4DAC-BD50-DD3B358F8183}" destId="{48EC2F3E-DEA8-4DDE-A041-3ED00A02E6DD}" srcOrd="2" destOrd="0" presId="urn:microsoft.com/office/officeart/2009/3/layout/HorizontalOrganizationChart"/>
    <dgm:cxn modelId="{448C5957-4E2F-40C7-89EA-660724ADD5A0}" type="presParOf" srcId="{0E54874B-64BD-4AD6-8798-546B3971E34A}" destId="{70937B70-865D-4E1B-BDA3-2977CDD72B85}" srcOrd="4" destOrd="0" presId="urn:microsoft.com/office/officeart/2009/3/layout/HorizontalOrganizationChart"/>
    <dgm:cxn modelId="{88E1E6E6-8842-479F-B45F-649AC634118A}" type="presParOf" srcId="{0E54874B-64BD-4AD6-8798-546B3971E34A}" destId="{5CF08187-39F6-447B-AFBF-2694F0BE75E1}" srcOrd="5" destOrd="0" presId="urn:microsoft.com/office/officeart/2009/3/layout/HorizontalOrganizationChart"/>
    <dgm:cxn modelId="{5B5A2C58-8109-49CE-824A-B270A78B7A08}" type="presParOf" srcId="{5CF08187-39F6-447B-AFBF-2694F0BE75E1}" destId="{649B1B72-0A8B-4F4C-81BE-E12ECAE9A9B1}" srcOrd="0" destOrd="0" presId="urn:microsoft.com/office/officeart/2009/3/layout/HorizontalOrganizationChart"/>
    <dgm:cxn modelId="{041AEFC3-CEEA-4892-A98C-F3C0BEA71830}" type="presParOf" srcId="{649B1B72-0A8B-4F4C-81BE-E12ECAE9A9B1}" destId="{73EA6F80-9EE1-4EF3-A966-CB65A031C1AC}" srcOrd="0" destOrd="0" presId="urn:microsoft.com/office/officeart/2009/3/layout/HorizontalOrganizationChart"/>
    <dgm:cxn modelId="{C53D6995-A37E-40C1-B7BE-25F7077CD986}" type="presParOf" srcId="{649B1B72-0A8B-4F4C-81BE-E12ECAE9A9B1}" destId="{1481E68B-56E5-49CB-82FB-0B0FE8226ABD}" srcOrd="1" destOrd="0" presId="urn:microsoft.com/office/officeart/2009/3/layout/HorizontalOrganizationChart"/>
    <dgm:cxn modelId="{4C4C62F3-66FE-4064-AFE4-9353B845223C}" type="presParOf" srcId="{5CF08187-39F6-447B-AFBF-2694F0BE75E1}" destId="{9312C77E-0220-49F5-82CF-718F541CBA2D}" srcOrd="1" destOrd="0" presId="urn:microsoft.com/office/officeart/2009/3/layout/HorizontalOrganizationChart"/>
    <dgm:cxn modelId="{7D9DBAFB-E1BA-4500-B919-35D239F55537}" type="presParOf" srcId="{5CF08187-39F6-447B-AFBF-2694F0BE75E1}" destId="{CC541F01-8999-4307-AAF6-C61625FB326D}" srcOrd="2" destOrd="0" presId="urn:microsoft.com/office/officeart/2009/3/layout/HorizontalOrganizationChart"/>
    <dgm:cxn modelId="{9277F011-DA6A-4EC6-A73A-9379C4FD6BC3}" type="presParOf" srcId="{0E54874B-64BD-4AD6-8798-546B3971E34A}" destId="{0216802F-B7E1-4E68-9651-7B14FA49CEE3}" srcOrd="6" destOrd="0" presId="urn:microsoft.com/office/officeart/2009/3/layout/HorizontalOrganizationChart"/>
    <dgm:cxn modelId="{F1D088AF-D3EC-4761-B628-38D52E9A55AA}" type="presParOf" srcId="{0E54874B-64BD-4AD6-8798-546B3971E34A}" destId="{1282DE68-CBAC-4D7D-BB77-31F2B91A1C3A}" srcOrd="7" destOrd="0" presId="urn:microsoft.com/office/officeart/2009/3/layout/HorizontalOrganizationChart"/>
    <dgm:cxn modelId="{016D4385-D07C-47E0-B7AE-B7788AF9BEF3}" type="presParOf" srcId="{1282DE68-CBAC-4D7D-BB77-31F2B91A1C3A}" destId="{104A565E-EBB8-4F8E-882A-FB735CDCBED2}" srcOrd="0" destOrd="0" presId="urn:microsoft.com/office/officeart/2009/3/layout/HorizontalOrganizationChart"/>
    <dgm:cxn modelId="{EF9D502E-3E72-440F-B8B2-28F65DDF43F7}" type="presParOf" srcId="{104A565E-EBB8-4F8E-882A-FB735CDCBED2}" destId="{72DB5538-891A-4A01-9069-9A81801A690C}" srcOrd="0" destOrd="0" presId="urn:microsoft.com/office/officeart/2009/3/layout/HorizontalOrganizationChart"/>
    <dgm:cxn modelId="{A64705B9-2126-4EC8-B167-D9506FE4DF18}" type="presParOf" srcId="{104A565E-EBB8-4F8E-882A-FB735CDCBED2}" destId="{5833012B-83A5-4679-A29E-3A21F9E37D12}" srcOrd="1" destOrd="0" presId="urn:microsoft.com/office/officeart/2009/3/layout/HorizontalOrganizationChart"/>
    <dgm:cxn modelId="{B01EAC59-48DF-422E-B191-C875E1C517B1}" type="presParOf" srcId="{1282DE68-CBAC-4D7D-BB77-31F2B91A1C3A}" destId="{F17045CA-C5B6-4CF5-8E75-23A1000FBE7F}" srcOrd="1" destOrd="0" presId="urn:microsoft.com/office/officeart/2009/3/layout/HorizontalOrganizationChart"/>
    <dgm:cxn modelId="{B3E5F50C-8985-4B6D-AC1B-122CE1E1DCCB}" type="presParOf" srcId="{1282DE68-CBAC-4D7D-BB77-31F2B91A1C3A}" destId="{3C073F98-6AB8-46FF-BBB4-665643815C00}" srcOrd="2" destOrd="0" presId="urn:microsoft.com/office/officeart/2009/3/layout/HorizontalOrganizationChart"/>
    <dgm:cxn modelId="{FFD8E0C9-16AD-4325-9AAF-CEF3B22EF70B}" type="presParOf" srcId="{B5406223-40EF-4816-8FD6-C383624A1D47}" destId="{E1353C05-6124-4614-A2F7-8F01EEA01A49}" srcOrd="2" destOrd="0" presId="urn:microsoft.com/office/officeart/2009/3/layout/HorizontalOrganizationChart"/>
    <dgm:cxn modelId="{02E8A64C-2DAD-4262-AE57-3D09C171A9BE}" type="presParOf" srcId="{F6791402-66F7-4299-B019-4BA672F7EC20}" destId="{9BFA17DA-D07B-4967-9E75-2CB59B889C1E}" srcOrd="2" destOrd="0" presId="urn:microsoft.com/office/officeart/2009/3/layout/HorizontalOrganizationChart"/>
    <dgm:cxn modelId="{DE549BED-0EB9-4BEE-81B9-92BC03F29EC4}" type="presParOf" srcId="{F6791402-66F7-4299-B019-4BA672F7EC20}" destId="{14E880A0-634D-48F1-95FF-45CA8927B67B}" srcOrd="3" destOrd="0" presId="urn:microsoft.com/office/officeart/2009/3/layout/HorizontalOrganizationChart"/>
    <dgm:cxn modelId="{0CED5D02-3EE4-45C7-B296-DD961C804EB1}" type="presParOf" srcId="{14E880A0-634D-48F1-95FF-45CA8927B67B}" destId="{64401F4C-7389-46E4-B4FD-91FC697BBC05}" srcOrd="0" destOrd="0" presId="urn:microsoft.com/office/officeart/2009/3/layout/HorizontalOrganizationChart"/>
    <dgm:cxn modelId="{AA46D57F-5239-4944-96FE-228B4E4A1F32}" type="presParOf" srcId="{64401F4C-7389-46E4-B4FD-91FC697BBC05}" destId="{76BE15AD-21E3-42E0-8F9F-926D0C5799A6}" srcOrd="0" destOrd="0" presId="urn:microsoft.com/office/officeart/2009/3/layout/HorizontalOrganizationChart"/>
    <dgm:cxn modelId="{69A64D4F-8527-4941-9335-DAFD294C5CBF}" type="presParOf" srcId="{64401F4C-7389-46E4-B4FD-91FC697BBC05}" destId="{177608F5-39BB-4569-8F75-8552769DF531}" srcOrd="1" destOrd="0" presId="urn:microsoft.com/office/officeart/2009/3/layout/HorizontalOrganizationChart"/>
    <dgm:cxn modelId="{21CD0E68-8AF4-432A-AA36-0BD50E861759}" type="presParOf" srcId="{14E880A0-634D-48F1-95FF-45CA8927B67B}" destId="{6E0A79D9-DF45-4B92-9223-484B6F9CB3FB}" srcOrd="1" destOrd="0" presId="urn:microsoft.com/office/officeart/2009/3/layout/HorizontalOrganizationChart"/>
    <dgm:cxn modelId="{A36A01D9-DDC6-4025-9EAE-6F9A8387221A}" type="presParOf" srcId="{6E0A79D9-DF45-4B92-9223-484B6F9CB3FB}" destId="{9F9F7DF8-BF12-4FE1-9C79-6D1A35EF5D15}" srcOrd="0" destOrd="0" presId="urn:microsoft.com/office/officeart/2009/3/layout/HorizontalOrganizationChart"/>
    <dgm:cxn modelId="{750205DC-98A0-40A0-A9C5-F5A952E4D897}" type="presParOf" srcId="{6E0A79D9-DF45-4B92-9223-484B6F9CB3FB}" destId="{9D078598-2C1C-4181-AD68-42651D7A7B1F}" srcOrd="1" destOrd="0" presId="urn:microsoft.com/office/officeart/2009/3/layout/HorizontalOrganizationChart"/>
    <dgm:cxn modelId="{E6159AA2-4578-4663-A40F-AABDE69383B1}" type="presParOf" srcId="{9D078598-2C1C-4181-AD68-42651D7A7B1F}" destId="{9D22963E-C1F5-4B5F-A1FE-A0D0E8CA0697}" srcOrd="0" destOrd="0" presId="urn:microsoft.com/office/officeart/2009/3/layout/HorizontalOrganizationChart"/>
    <dgm:cxn modelId="{FE962CDE-BFD6-4BEC-A75B-C0A944159965}" type="presParOf" srcId="{9D22963E-C1F5-4B5F-A1FE-A0D0E8CA0697}" destId="{289F8FB1-8C5A-46B4-8FE8-2CBE7CB44693}" srcOrd="0" destOrd="0" presId="urn:microsoft.com/office/officeart/2009/3/layout/HorizontalOrganizationChart"/>
    <dgm:cxn modelId="{58AD1CF9-DDA9-4304-904F-231B4C262820}" type="presParOf" srcId="{9D22963E-C1F5-4B5F-A1FE-A0D0E8CA0697}" destId="{906BA74E-5226-4DAE-96CB-BAAB38EFDEAD}" srcOrd="1" destOrd="0" presId="urn:microsoft.com/office/officeart/2009/3/layout/HorizontalOrganizationChart"/>
    <dgm:cxn modelId="{72042C2A-391B-49F1-BCAC-977260902486}" type="presParOf" srcId="{9D078598-2C1C-4181-AD68-42651D7A7B1F}" destId="{7455FF08-699A-4BB7-BC7E-A4A6BA73DF50}" srcOrd="1" destOrd="0" presId="urn:microsoft.com/office/officeart/2009/3/layout/HorizontalOrganizationChart"/>
    <dgm:cxn modelId="{F5A56B63-7282-4ADA-84B2-56D2EEE90D04}" type="presParOf" srcId="{9D078598-2C1C-4181-AD68-42651D7A7B1F}" destId="{1FBA96D0-ACDB-4CFE-9C4C-9DBBFFBAD0D3}" srcOrd="2" destOrd="0" presId="urn:microsoft.com/office/officeart/2009/3/layout/HorizontalOrganizationChart"/>
    <dgm:cxn modelId="{B63195F7-9A1E-452E-9A79-AAE1AC6DEB4A}" type="presParOf" srcId="{6E0A79D9-DF45-4B92-9223-484B6F9CB3FB}" destId="{6A86D61A-9180-4F0C-BFD0-7AEBB546C5BB}" srcOrd="2" destOrd="0" presId="urn:microsoft.com/office/officeart/2009/3/layout/HorizontalOrganizationChart"/>
    <dgm:cxn modelId="{A6679816-1BAB-4963-8366-1890F509CDA2}" type="presParOf" srcId="{6E0A79D9-DF45-4B92-9223-484B6F9CB3FB}" destId="{DD6146D5-477F-47EF-9EDF-6E0CEAFB18DA}" srcOrd="3" destOrd="0" presId="urn:microsoft.com/office/officeart/2009/3/layout/HorizontalOrganizationChart"/>
    <dgm:cxn modelId="{373BD0B0-267D-4D91-8C7B-4853A0D71513}" type="presParOf" srcId="{DD6146D5-477F-47EF-9EDF-6E0CEAFB18DA}" destId="{9450D8C4-52BF-4C32-B29B-9D44BDA9492A}" srcOrd="0" destOrd="0" presId="urn:microsoft.com/office/officeart/2009/3/layout/HorizontalOrganizationChart"/>
    <dgm:cxn modelId="{E2960A79-4A8B-403C-9BFE-560E203E068A}" type="presParOf" srcId="{9450D8C4-52BF-4C32-B29B-9D44BDA9492A}" destId="{CEF0F52E-2753-44F2-87FD-150ADBC4651A}" srcOrd="0" destOrd="0" presId="urn:microsoft.com/office/officeart/2009/3/layout/HorizontalOrganizationChart"/>
    <dgm:cxn modelId="{7C27A9BF-9D38-431B-BC73-BCB28EBB18D6}" type="presParOf" srcId="{9450D8C4-52BF-4C32-B29B-9D44BDA9492A}" destId="{142E78FE-95FE-4A16-950D-FD415B6EC44D}" srcOrd="1" destOrd="0" presId="urn:microsoft.com/office/officeart/2009/3/layout/HorizontalOrganizationChart"/>
    <dgm:cxn modelId="{D0A14702-4832-4379-A1C4-A7C6EE603996}" type="presParOf" srcId="{DD6146D5-477F-47EF-9EDF-6E0CEAFB18DA}" destId="{8152A06A-4D1E-4A2B-B5B2-CBF12222B466}" srcOrd="1" destOrd="0" presId="urn:microsoft.com/office/officeart/2009/3/layout/HorizontalOrganizationChart"/>
    <dgm:cxn modelId="{9F218EFB-F22A-4005-AF49-B3ADCD0AB8D7}" type="presParOf" srcId="{DD6146D5-477F-47EF-9EDF-6E0CEAFB18DA}" destId="{5768011D-954A-4B6A-948E-6C67B3854B2D}" srcOrd="2" destOrd="0" presId="urn:microsoft.com/office/officeart/2009/3/layout/HorizontalOrganizationChart"/>
    <dgm:cxn modelId="{94685EC6-E8B2-4268-B087-B7A2EDBCF1E6}" type="presParOf" srcId="{14E880A0-634D-48F1-95FF-45CA8927B67B}" destId="{853C7F8E-993D-4380-BBD3-35F2B8732289}" srcOrd="2" destOrd="0" presId="urn:microsoft.com/office/officeart/2009/3/layout/HorizontalOrganizationChart"/>
    <dgm:cxn modelId="{73D28DC0-6B96-4325-AB32-1BE5B092D175}" type="presParOf" srcId="{4C2C1AD3-359B-4E49-8B66-EC4A7161C4DC}" destId="{AFF5816F-F54A-450D-A1FB-82BEBA340108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65C5DC-D18D-4942-8151-01111D75736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0D2CF5-4133-43ED-8D55-4942A8495388}">
      <dgm:prSet/>
      <dgm:spPr/>
      <dgm:t>
        <a:bodyPr/>
        <a:lstStyle/>
        <a:p>
          <a:pPr rtl="0"/>
          <a:r>
            <a:rPr lang="hr-HR" dirty="0" smtClean="0"/>
            <a:t>1. </a:t>
          </a:r>
        </a:p>
        <a:p>
          <a:pPr rtl="0"/>
          <a:r>
            <a:rPr lang="hr-HR" dirty="0" smtClean="0"/>
            <a:t>Opća orijentacija</a:t>
          </a:r>
          <a:endParaRPr lang="en-GB" dirty="0"/>
        </a:p>
      </dgm:t>
    </dgm:pt>
    <dgm:pt modelId="{EA9B80E1-63B3-4843-9BCD-53463E72BB48}" type="parTrans" cxnId="{250BCD47-DAE0-4418-B1CC-0869DA86C5F9}">
      <dgm:prSet/>
      <dgm:spPr/>
      <dgm:t>
        <a:bodyPr/>
        <a:lstStyle/>
        <a:p>
          <a:endParaRPr lang="en-US"/>
        </a:p>
      </dgm:t>
    </dgm:pt>
    <dgm:pt modelId="{4866B645-E68D-4C9B-B506-4DE819482FE1}" type="sibTrans" cxnId="{250BCD47-DAE0-4418-B1CC-0869DA86C5F9}">
      <dgm:prSet/>
      <dgm:spPr/>
      <dgm:t>
        <a:bodyPr/>
        <a:lstStyle/>
        <a:p>
          <a:endParaRPr lang="en-US"/>
        </a:p>
      </dgm:t>
    </dgm:pt>
    <dgm:pt modelId="{CC32CFEF-9822-440E-856C-37686A7FD198}">
      <dgm:prSet/>
      <dgm:spPr/>
      <dgm:t>
        <a:bodyPr/>
        <a:lstStyle/>
        <a:p>
          <a:pPr rtl="0"/>
          <a:r>
            <a:rPr lang="hr-HR" smtClean="0"/>
            <a:t>2. Definiranje problema</a:t>
          </a:r>
          <a:endParaRPr lang="en-GB"/>
        </a:p>
      </dgm:t>
    </dgm:pt>
    <dgm:pt modelId="{E8855D90-BE99-4CE2-BFB2-6ED949A16B26}" type="parTrans" cxnId="{BDCE2FF7-D013-40A2-91D8-DABB9BF4C784}">
      <dgm:prSet/>
      <dgm:spPr/>
      <dgm:t>
        <a:bodyPr/>
        <a:lstStyle/>
        <a:p>
          <a:endParaRPr lang="en-US"/>
        </a:p>
      </dgm:t>
    </dgm:pt>
    <dgm:pt modelId="{AD001D18-E0F0-4DAD-98D8-E51F2D35692B}" type="sibTrans" cxnId="{BDCE2FF7-D013-40A2-91D8-DABB9BF4C784}">
      <dgm:prSet/>
      <dgm:spPr/>
      <dgm:t>
        <a:bodyPr/>
        <a:lstStyle/>
        <a:p>
          <a:endParaRPr lang="en-US"/>
        </a:p>
      </dgm:t>
    </dgm:pt>
    <dgm:pt modelId="{815E2AD4-2FA2-40ED-8D1A-4FE0ED9E9F74}">
      <dgm:prSet/>
      <dgm:spPr/>
      <dgm:t>
        <a:bodyPr/>
        <a:lstStyle/>
        <a:p>
          <a:pPr rtl="0"/>
          <a:r>
            <a:rPr lang="hr-HR" dirty="0" smtClean="0"/>
            <a:t>3. </a:t>
          </a:r>
        </a:p>
        <a:p>
          <a:pPr rtl="0"/>
          <a:r>
            <a:rPr lang="hr-HR" dirty="0" smtClean="0"/>
            <a:t>Smišljanje alternativnih rješenja</a:t>
          </a:r>
          <a:endParaRPr lang="en-GB" dirty="0"/>
        </a:p>
      </dgm:t>
    </dgm:pt>
    <dgm:pt modelId="{9FBB3E1B-62C7-461B-B0E0-039D0DE4DC3C}" type="parTrans" cxnId="{32721148-B2C7-4C08-A824-157183DED154}">
      <dgm:prSet/>
      <dgm:spPr/>
      <dgm:t>
        <a:bodyPr/>
        <a:lstStyle/>
        <a:p>
          <a:endParaRPr lang="en-US"/>
        </a:p>
      </dgm:t>
    </dgm:pt>
    <dgm:pt modelId="{0D923A61-D185-4F60-A349-9322823F0C26}" type="sibTrans" cxnId="{32721148-B2C7-4C08-A824-157183DED154}">
      <dgm:prSet/>
      <dgm:spPr/>
      <dgm:t>
        <a:bodyPr/>
        <a:lstStyle/>
        <a:p>
          <a:endParaRPr lang="en-US"/>
        </a:p>
      </dgm:t>
    </dgm:pt>
    <dgm:pt modelId="{F2891AEC-5DA0-419C-BF1F-A586056C3F4C}">
      <dgm:prSet/>
      <dgm:spPr/>
      <dgm:t>
        <a:bodyPr/>
        <a:lstStyle/>
        <a:p>
          <a:pPr rtl="0"/>
          <a:r>
            <a:rPr lang="hr-HR" smtClean="0"/>
            <a:t>4. Donošenje odluke i djelovanje</a:t>
          </a:r>
          <a:endParaRPr lang="en-GB"/>
        </a:p>
      </dgm:t>
    </dgm:pt>
    <dgm:pt modelId="{8B004914-7B12-4C9A-BFAA-6A184EFD0359}" type="parTrans" cxnId="{159C14BB-7581-44B9-A09D-6BBFCC7B8191}">
      <dgm:prSet/>
      <dgm:spPr/>
      <dgm:t>
        <a:bodyPr/>
        <a:lstStyle/>
        <a:p>
          <a:endParaRPr lang="en-US"/>
        </a:p>
      </dgm:t>
    </dgm:pt>
    <dgm:pt modelId="{45D0B03D-056E-4313-BDBE-A1C9B6BACADC}" type="sibTrans" cxnId="{159C14BB-7581-44B9-A09D-6BBFCC7B8191}">
      <dgm:prSet/>
      <dgm:spPr/>
      <dgm:t>
        <a:bodyPr/>
        <a:lstStyle/>
        <a:p>
          <a:endParaRPr lang="en-US"/>
        </a:p>
      </dgm:t>
    </dgm:pt>
    <dgm:pt modelId="{CC66FF0D-F35B-4FA9-85DA-BE1E02C14CE6}">
      <dgm:prSet/>
      <dgm:spPr/>
      <dgm:t>
        <a:bodyPr/>
        <a:lstStyle/>
        <a:p>
          <a:pPr rtl="0"/>
          <a:r>
            <a:rPr lang="hr-HR" dirty="0" smtClean="0"/>
            <a:t>5. </a:t>
          </a:r>
        </a:p>
        <a:p>
          <a:pPr rtl="0"/>
          <a:r>
            <a:rPr lang="hr-HR" dirty="0" smtClean="0"/>
            <a:t>Evaluacija odabranog rješenja</a:t>
          </a:r>
          <a:endParaRPr lang="en-GB" dirty="0"/>
        </a:p>
      </dgm:t>
    </dgm:pt>
    <dgm:pt modelId="{0DFF855F-9745-4FDC-B483-071E964818D2}" type="parTrans" cxnId="{DCC0142C-627E-415C-BEDD-C7C6210A0954}">
      <dgm:prSet/>
      <dgm:spPr/>
      <dgm:t>
        <a:bodyPr/>
        <a:lstStyle/>
        <a:p>
          <a:endParaRPr lang="en-US"/>
        </a:p>
      </dgm:t>
    </dgm:pt>
    <dgm:pt modelId="{7ED68345-24E3-488D-A6EF-DBCE34C27A62}" type="sibTrans" cxnId="{DCC0142C-627E-415C-BEDD-C7C6210A0954}">
      <dgm:prSet/>
      <dgm:spPr/>
      <dgm:t>
        <a:bodyPr/>
        <a:lstStyle/>
        <a:p>
          <a:endParaRPr lang="en-US"/>
        </a:p>
      </dgm:t>
    </dgm:pt>
    <dgm:pt modelId="{E22247F9-E5A9-4D03-8B6F-322DFCFC4869}" type="pres">
      <dgm:prSet presAssocID="{E165C5DC-D18D-4942-8151-01111D75736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74F30A-8D46-4051-A2A8-E85800033ED8}" type="pres">
      <dgm:prSet presAssocID="{E165C5DC-D18D-4942-8151-01111D757360}" presName="arrow" presStyleLbl="bgShp" presStyleIdx="0" presStyleCnt="1"/>
      <dgm:spPr/>
    </dgm:pt>
    <dgm:pt modelId="{14F9E29C-D322-4BD9-AA21-2CB24CA23586}" type="pres">
      <dgm:prSet presAssocID="{E165C5DC-D18D-4942-8151-01111D757360}" presName="linearProcess" presStyleCnt="0"/>
      <dgm:spPr/>
    </dgm:pt>
    <dgm:pt modelId="{4B82A749-9C3C-4A11-BD48-804BF459C18D}" type="pres">
      <dgm:prSet presAssocID="{5D0D2CF5-4133-43ED-8D55-4942A8495388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872E4F-600F-44EB-9E45-EBAAC44D548A}" type="pres">
      <dgm:prSet presAssocID="{4866B645-E68D-4C9B-B506-4DE819482FE1}" presName="sibTrans" presStyleCnt="0"/>
      <dgm:spPr/>
    </dgm:pt>
    <dgm:pt modelId="{F2BEEE19-5153-4C63-B3E3-94F7A932AB2B}" type="pres">
      <dgm:prSet presAssocID="{CC32CFEF-9822-440E-856C-37686A7FD198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6F207A-746F-4BD9-A8E0-2792B1951C1F}" type="pres">
      <dgm:prSet presAssocID="{AD001D18-E0F0-4DAD-98D8-E51F2D35692B}" presName="sibTrans" presStyleCnt="0"/>
      <dgm:spPr/>
    </dgm:pt>
    <dgm:pt modelId="{76BCE2DF-365E-433A-B552-B383E8930432}" type="pres">
      <dgm:prSet presAssocID="{815E2AD4-2FA2-40ED-8D1A-4FE0ED9E9F74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14F750-6732-4F68-8695-70725D38948B}" type="pres">
      <dgm:prSet presAssocID="{0D923A61-D185-4F60-A349-9322823F0C26}" presName="sibTrans" presStyleCnt="0"/>
      <dgm:spPr/>
    </dgm:pt>
    <dgm:pt modelId="{41321947-9D45-4533-8759-48CBBF428E27}" type="pres">
      <dgm:prSet presAssocID="{F2891AEC-5DA0-419C-BF1F-A586056C3F4C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370E9-BA5D-475E-8EA3-D62CE2F5D2E2}" type="pres">
      <dgm:prSet presAssocID="{45D0B03D-056E-4313-BDBE-A1C9B6BACADC}" presName="sibTrans" presStyleCnt="0"/>
      <dgm:spPr/>
    </dgm:pt>
    <dgm:pt modelId="{81D4953E-3A3C-4BA4-9BCA-68880C0C7659}" type="pres">
      <dgm:prSet presAssocID="{CC66FF0D-F35B-4FA9-85DA-BE1E02C14CE6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C0142C-627E-415C-BEDD-C7C6210A0954}" srcId="{E165C5DC-D18D-4942-8151-01111D757360}" destId="{CC66FF0D-F35B-4FA9-85DA-BE1E02C14CE6}" srcOrd="4" destOrd="0" parTransId="{0DFF855F-9745-4FDC-B483-071E964818D2}" sibTransId="{7ED68345-24E3-488D-A6EF-DBCE34C27A62}"/>
    <dgm:cxn modelId="{159C14BB-7581-44B9-A09D-6BBFCC7B8191}" srcId="{E165C5DC-D18D-4942-8151-01111D757360}" destId="{F2891AEC-5DA0-419C-BF1F-A586056C3F4C}" srcOrd="3" destOrd="0" parTransId="{8B004914-7B12-4C9A-BFAA-6A184EFD0359}" sibTransId="{45D0B03D-056E-4313-BDBE-A1C9B6BACADC}"/>
    <dgm:cxn modelId="{19F7A28C-482E-4494-A871-08D2699F267F}" type="presOf" srcId="{F2891AEC-5DA0-419C-BF1F-A586056C3F4C}" destId="{41321947-9D45-4533-8759-48CBBF428E27}" srcOrd="0" destOrd="0" presId="urn:microsoft.com/office/officeart/2005/8/layout/hProcess9"/>
    <dgm:cxn modelId="{32721148-B2C7-4C08-A824-157183DED154}" srcId="{E165C5DC-D18D-4942-8151-01111D757360}" destId="{815E2AD4-2FA2-40ED-8D1A-4FE0ED9E9F74}" srcOrd="2" destOrd="0" parTransId="{9FBB3E1B-62C7-461B-B0E0-039D0DE4DC3C}" sibTransId="{0D923A61-D185-4F60-A349-9322823F0C26}"/>
    <dgm:cxn modelId="{9F4B233D-F576-4924-A298-00C4DC84D364}" type="presOf" srcId="{CC66FF0D-F35B-4FA9-85DA-BE1E02C14CE6}" destId="{81D4953E-3A3C-4BA4-9BCA-68880C0C7659}" srcOrd="0" destOrd="0" presId="urn:microsoft.com/office/officeart/2005/8/layout/hProcess9"/>
    <dgm:cxn modelId="{250BCD47-DAE0-4418-B1CC-0869DA86C5F9}" srcId="{E165C5DC-D18D-4942-8151-01111D757360}" destId="{5D0D2CF5-4133-43ED-8D55-4942A8495388}" srcOrd="0" destOrd="0" parTransId="{EA9B80E1-63B3-4843-9BCD-53463E72BB48}" sibTransId="{4866B645-E68D-4C9B-B506-4DE819482FE1}"/>
    <dgm:cxn modelId="{8864EB91-7B1A-44F5-8919-135421246C41}" type="presOf" srcId="{5D0D2CF5-4133-43ED-8D55-4942A8495388}" destId="{4B82A749-9C3C-4A11-BD48-804BF459C18D}" srcOrd="0" destOrd="0" presId="urn:microsoft.com/office/officeart/2005/8/layout/hProcess9"/>
    <dgm:cxn modelId="{BDCE2FF7-D013-40A2-91D8-DABB9BF4C784}" srcId="{E165C5DC-D18D-4942-8151-01111D757360}" destId="{CC32CFEF-9822-440E-856C-37686A7FD198}" srcOrd="1" destOrd="0" parTransId="{E8855D90-BE99-4CE2-BFB2-6ED949A16B26}" sibTransId="{AD001D18-E0F0-4DAD-98D8-E51F2D35692B}"/>
    <dgm:cxn modelId="{A41A0A0B-34BC-4032-93C1-9F25DB1D6584}" type="presOf" srcId="{815E2AD4-2FA2-40ED-8D1A-4FE0ED9E9F74}" destId="{76BCE2DF-365E-433A-B552-B383E8930432}" srcOrd="0" destOrd="0" presId="urn:microsoft.com/office/officeart/2005/8/layout/hProcess9"/>
    <dgm:cxn modelId="{83D9E69B-83E4-4469-8736-4760F73FB6B6}" type="presOf" srcId="{CC32CFEF-9822-440E-856C-37686A7FD198}" destId="{F2BEEE19-5153-4C63-B3E3-94F7A932AB2B}" srcOrd="0" destOrd="0" presId="urn:microsoft.com/office/officeart/2005/8/layout/hProcess9"/>
    <dgm:cxn modelId="{9F71FE1B-1777-464F-921C-E3F8C7EDC6DF}" type="presOf" srcId="{E165C5DC-D18D-4942-8151-01111D757360}" destId="{E22247F9-E5A9-4D03-8B6F-322DFCFC4869}" srcOrd="0" destOrd="0" presId="urn:microsoft.com/office/officeart/2005/8/layout/hProcess9"/>
    <dgm:cxn modelId="{FD08EC94-3A06-44A9-9303-20CDF1EF8FF1}" type="presParOf" srcId="{E22247F9-E5A9-4D03-8B6F-322DFCFC4869}" destId="{8D74F30A-8D46-4051-A2A8-E85800033ED8}" srcOrd="0" destOrd="0" presId="urn:microsoft.com/office/officeart/2005/8/layout/hProcess9"/>
    <dgm:cxn modelId="{D8814436-A331-4C9C-A6BC-FF2508CA951A}" type="presParOf" srcId="{E22247F9-E5A9-4D03-8B6F-322DFCFC4869}" destId="{14F9E29C-D322-4BD9-AA21-2CB24CA23586}" srcOrd="1" destOrd="0" presId="urn:microsoft.com/office/officeart/2005/8/layout/hProcess9"/>
    <dgm:cxn modelId="{BC19EA08-3358-4002-91E3-A5CB5627D282}" type="presParOf" srcId="{14F9E29C-D322-4BD9-AA21-2CB24CA23586}" destId="{4B82A749-9C3C-4A11-BD48-804BF459C18D}" srcOrd="0" destOrd="0" presId="urn:microsoft.com/office/officeart/2005/8/layout/hProcess9"/>
    <dgm:cxn modelId="{7B29C3EF-4F1D-41FC-BB4D-8F56DB848A7E}" type="presParOf" srcId="{14F9E29C-D322-4BD9-AA21-2CB24CA23586}" destId="{C7872E4F-600F-44EB-9E45-EBAAC44D548A}" srcOrd="1" destOrd="0" presId="urn:microsoft.com/office/officeart/2005/8/layout/hProcess9"/>
    <dgm:cxn modelId="{4A98891E-0D7F-49EF-9CC2-4EB9C22C2E34}" type="presParOf" srcId="{14F9E29C-D322-4BD9-AA21-2CB24CA23586}" destId="{F2BEEE19-5153-4C63-B3E3-94F7A932AB2B}" srcOrd="2" destOrd="0" presId="urn:microsoft.com/office/officeart/2005/8/layout/hProcess9"/>
    <dgm:cxn modelId="{75A49206-8A4A-442F-90F7-86F1DA2852C5}" type="presParOf" srcId="{14F9E29C-D322-4BD9-AA21-2CB24CA23586}" destId="{C76F207A-746F-4BD9-A8E0-2792B1951C1F}" srcOrd="3" destOrd="0" presId="urn:microsoft.com/office/officeart/2005/8/layout/hProcess9"/>
    <dgm:cxn modelId="{8A74F23F-E6B7-4510-AB11-89361690E96D}" type="presParOf" srcId="{14F9E29C-D322-4BD9-AA21-2CB24CA23586}" destId="{76BCE2DF-365E-433A-B552-B383E8930432}" srcOrd="4" destOrd="0" presId="urn:microsoft.com/office/officeart/2005/8/layout/hProcess9"/>
    <dgm:cxn modelId="{B8F2AA88-1F2D-4ABE-9254-5DCBADC28ED0}" type="presParOf" srcId="{14F9E29C-D322-4BD9-AA21-2CB24CA23586}" destId="{1D14F750-6732-4F68-8695-70725D38948B}" srcOrd="5" destOrd="0" presId="urn:microsoft.com/office/officeart/2005/8/layout/hProcess9"/>
    <dgm:cxn modelId="{867F0FC9-73B1-43C2-A4D5-E5986BAF1F6F}" type="presParOf" srcId="{14F9E29C-D322-4BD9-AA21-2CB24CA23586}" destId="{41321947-9D45-4533-8759-48CBBF428E27}" srcOrd="6" destOrd="0" presId="urn:microsoft.com/office/officeart/2005/8/layout/hProcess9"/>
    <dgm:cxn modelId="{BA34CD45-5F57-4742-8F1C-547C3F507902}" type="presParOf" srcId="{14F9E29C-D322-4BD9-AA21-2CB24CA23586}" destId="{2EA370E9-BA5D-475E-8EA3-D62CE2F5D2E2}" srcOrd="7" destOrd="0" presId="urn:microsoft.com/office/officeart/2005/8/layout/hProcess9"/>
    <dgm:cxn modelId="{345FBBC6-AF9E-46C1-93DA-7CB38EABD2DC}" type="presParOf" srcId="{14F9E29C-D322-4BD9-AA21-2CB24CA23586}" destId="{81D4953E-3A3C-4BA4-9BCA-68880C0C765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4163BA-570E-4669-A1FA-0C13AA71FD8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3B81C9-F0BC-45B6-A488-21D23B5F576D}">
      <dgm:prSet custT="1"/>
      <dgm:spPr/>
      <dgm:t>
        <a:bodyPr/>
        <a:lstStyle/>
        <a:p>
          <a:pPr rtl="0"/>
          <a:r>
            <a:rPr lang="hr-HR" sz="2600" dirty="0" smtClean="0"/>
            <a:t>Modeliranje</a:t>
          </a:r>
          <a:endParaRPr lang="en-GB" sz="2600" dirty="0"/>
        </a:p>
      </dgm:t>
    </dgm:pt>
    <dgm:pt modelId="{5D4B2DAD-D03A-433B-A3E4-4841E55E1F5F}" type="parTrans" cxnId="{FF182604-292C-4A4B-9D9F-88424BF5A396}">
      <dgm:prSet/>
      <dgm:spPr/>
      <dgm:t>
        <a:bodyPr/>
        <a:lstStyle/>
        <a:p>
          <a:endParaRPr lang="en-US"/>
        </a:p>
      </dgm:t>
    </dgm:pt>
    <dgm:pt modelId="{0020564F-A7D9-4ADB-A46D-FBD128257035}" type="sibTrans" cxnId="{FF182604-292C-4A4B-9D9F-88424BF5A396}">
      <dgm:prSet/>
      <dgm:spPr/>
      <dgm:t>
        <a:bodyPr/>
        <a:lstStyle/>
        <a:p>
          <a:endParaRPr lang="en-US"/>
        </a:p>
      </dgm:t>
    </dgm:pt>
    <dgm:pt modelId="{B6700A50-1416-4880-B60E-3C1857A27E16}">
      <dgm:prSet custT="1"/>
      <dgm:spPr/>
      <dgm:t>
        <a:bodyPr/>
        <a:lstStyle/>
        <a:p>
          <a:pPr rtl="0"/>
          <a:r>
            <a:rPr lang="hr-HR" sz="2000" dirty="0" smtClean="0"/>
            <a:t>Snimljeni materijal</a:t>
          </a:r>
          <a:endParaRPr lang="en-GB" sz="2000" dirty="0"/>
        </a:p>
      </dgm:t>
    </dgm:pt>
    <dgm:pt modelId="{BAA4DE48-8FC0-4997-A77F-7432B618112E}" type="parTrans" cxnId="{6D0FECCB-4617-4A40-97CE-32B65A36E168}">
      <dgm:prSet/>
      <dgm:spPr/>
      <dgm:t>
        <a:bodyPr/>
        <a:lstStyle/>
        <a:p>
          <a:endParaRPr lang="en-US"/>
        </a:p>
      </dgm:t>
    </dgm:pt>
    <dgm:pt modelId="{555AD241-BF36-4C02-85E6-E646DF6564B9}" type="sibTrans" cxnId="{6D0FECCB-4617-4A40-97CE-32B65A36E168}">
      <dgm:prSet/>
      <dgm:spPr/>
      <dgm:t>
        <a:bodyPr/>
        <a:lstStyle/>
        <a:p>
          <a:endParaRPr lang="en-US"/>
        </a:p>
      </dgm:t>
    </dgm:pt>
    <dgm:pt modelId="{D2C91DA6-A02E-4C8B-B9E4-6D767A57B74F}">
      <dgm:prSet custT="1"/>
      <dgm:spPr/>
      <dgm:t>
        <a:bodyPr/>
        <a:lstStyle/>
        <a:p>
          <a:pPr rtl="0"/>
          <a:r>
            <a:rPr lang="hr-HR" sz="2000" dirty="0" smtClean="0"/>
            <a:t>Modeliranje uživo</a:t>
          </a:r>
          <a:endParaRPr lang="en-GB" sz="2000" dirty="0"/>
        </a:p>
      </dgm:t>
    </dgm:pt>
    <dgm:pt modelId="{A367F983-D7C2-4AA3-A76B-0B090F7F3B8A}" type="parTrans" cxnId="{262C2388-2746-45B3-BC4F-0C09CB53CA2D}">
      <dgm:prSet/>
      <dgm:spPr/>
      <dgm:t>
        <a:bodyPr/>
        <a:lstStyle/>
        <a:p>
          <a:endParaRPr lang="en-US"/>
        </a:p>
      </dgm:t>
    </dgm:pt>
    <dgm:pt modelId="{EF5079D7-1F3C-4A25-AAEF-C24BD913C805}" type="sibTrans" cxnId="{262C2388-2746-45B3-BC4F-0C09CB53CA2D}">
      <dgm:prSet/>
      <dgm:spPr/>
      <dgm:t>
        <a:bodyPr/>
        <a:lstStyle/>
        <a:p>
          <a:endParaRPr lang="en-US"/>
        </a:p>
      </dgm:t>
    </dgm:pt>
    <dgm:pt modelId="{30DD1E11-FCDE-441B-96B6-3197E71A4B6A}">
      <dgm:prSet custT="1"/>
      <dgm:spPr/>
      <dgm:t>
        <a:bodyPr/>
        <a:lstStyle/>
        <a:p>
          <a:pPr rtl="0"/>
          <a:r>
            <a:rPr lang="hr-HR" sz="2000" dirty="0" smtClean="0"/>
            <a:t>Participirajuće modeliranje               (sudjelovanje djeteta </a:t>
          </a:r>
          <a:r>
            <a:rPr lang="hr-HR" sz="2000" dirty="0" smtClean="0">
              <a:sym typeface="Wingdings" panose="05000000000000000000" pitchFamily="2" charset="2"/>
            </a:rPr>
            <a:t></a:t>
          </a:r>
          <a:r>
            <a:rPr lang="hr-HR" sz="2000" dirty="0" smtClean="0"/>
            <a:t> najučinkovitije)</a:t>
          </a:r>
          <a:endParaRPr lang="en-GB" sz="2000" dirty="0"/>
        </a:p>
      </dgm:t>
    </dgm:pt>
    <dgm:pt modelId="{FB77F966-246C-4EEC-8B22-ECC4B1BA5F64}" type="parTrans" cxnId="{56FEC615-B595-4F44-A2C5-D29DA54922AC}">
      <dgm:prSet/>
      <dgm:spPr/>
      <dgm:t>
        <a:bodyPr/>
        <a:lstStyle/>
        <a:p>
          <a:endParaRPr lang="en-US"/>
        </a:p>
      </dgm:t>
    </dgm:pt>
    <dgm:pt modelId="{CE8C29C3-B355-4B77-8401-8E8479E8D108}" type="sibTrans" cxnId="{56FEC615-B595-4F44-A2C5-D29DA54922AC}">
      <dgm:prSet/>
      <dgm:spPr/>
      <dgm:t>
        <a:bodyPr/>
        <a:lstStyle/>
        <a:p>
          <a:endParaRPr lang="en-US"/>
        </a:p>
      </dgm:t>
    </dgm:pt>
    <dgm:pt modelId="{B5F25B86-D5CB-45A8-ADFD-0080C556A800}">
      <dgm:prSet custT="1"/>
      <dgm:spPr/>
      <dgm:t>
        <a:bodyPr/>
        <a:lstStyle/>
        <a:p>
          <a:pPr rtl="0"/>
          <a:r>
            <a:rPr lang="hr-HR" sz="2600" dirty="0" smtClean="0"/>
            <a:t>Nagrađivanje</a:t>
          </a:r>
          <a:endParaRPr lang="en-GB" sz="2600" dirty="0"/>
        </a:p>
      </dgm:t>
    </dgm:pt>
    <dgm:pt modelId="{AAA7C345-4F8F-4072-AA80-09B8ACDFEE17}" type="parTrans" cxnId="{5103A561-6A92-4C40-A24D-E22344580683}">
      <dgm:prSet/>
      <dgm:spPr/>
      <dgm:t>
        <a:bodyPr/>
        <a:lstStyle/>
        <a:p>
          <a:endParaRPr lang="en-US"/>
        </a:p>
      </dgm:t>
    </dgm:pt>
    <dgm:pt modelId="{974AC2E7-6D7F-4274-855E-2431C78EBBEE}" type="sibTrans" cxnId="{5103A561-6A92-4C40-A24D-E22344580683}">
      <dgm:prSet/>
      <dgm:spPr/>
      <dgm:t>
        <a:bodyPr/>
        <a:lstStyle/>
        <a:p>
          <a:endParaRPr lang="en-US"/>
        </a:p>
      </dgm:t>
    </dgm:pt>
    <dgm:pt modelId="{31DC9645-4910-4A64-968D-88E555D2824B}">
      <dgm:prSet custT="1"/>
      <dgm:spPr/>
      <dgm:t>
        <a:bodyPr/>
        <a:lstStyle/>
        <a:p>
          <a:pPr rtl="0"/>
          <a:r>
            <a:rPr lang="hr-HR" sz="2000" dirty="0" smtClean="0"/>
            <a:t>Anksiozna djeca – negativne samoprocjene i perfekcionistički standardi</a:t>
          </a:r>
          <a:endParaRPr lang="en-GB" sz="2000" dirty="0"/>
        </a:p>
      </dgm:t>
    </dgm:pt>
    <dgm:pt modelId="{54AD55E1-45E0-4D72-A9A9-979A106E3CC6}" type="parTrans" cxnId="{6DBF23A4-AA9E-47E6-AD89-E36806461B89}">
      <dgm:prSet/>
      <dgm:spPr/>
      <dgm:t>
        <a:bodyPr/>
        <a:lstStyle/>
        <a:p>
          <a:endParaRPr lang="en-US"/>
        </a:p>
      </dgm:t>
    </dgm:pt>
    <dgm:pt modelId="{0C1999C3-EBB9-4CB3-B342-C2BDFEBDA411}" type="sibTrans" cxnId="{6DBF23A4-AA9E-47E6-AD89-E36806461B89}">
      <dgm:prSet/>
      <dgm:spPr/>
      <dgm:t>
        <a:bodyPr/>
        <a:lstStyle/>
        <a:p>
          <a:endParaRPr lang="en-US"/>
        </a:p>
      </dgm:t>
    </dgm:pt>
    <dgm:pt modelId="{B33BCFBE-D29A-44F9-97CA-557D32880D6F}">
      <dgm:prSet custT="1"/>
      <dgm:spPr/>
      <dgm:t>
        <a:bodyPr/>
        <a:lstStyle/>
        <a:p>
          <a:pPr rtl="0"/>
          <a:r>
            <a:rPr lang="hr-HR" sz="2000" dirty="0" smtClean="0"/>
            <a:t>Učenje pozitivne samoprocjene i nagrađivanje – važno!</a:t>
          </a:r>
          <a:endParaRPr lang="en-GB" sz="2000" dirty="0"/>
        </a:p>
      </dgm:t>
    </dgm:pt>
    <dgm:pt modelId="{2D79E259-BB60-41C0-A7CF-003667D43596}" type="parTrans" cxnId="{AF60C364-6157-4812-8456-345EB8458FD9}">
      <dgm:prSet/>
      <dgm:spPr/>
      <dgm:t>
        <a:bodyPr/>
        <a:lstStyle/>
        <a:p>
          <a:endParaRPr lang="en-US"/>
        </a:p>
      </dgm:t>
    </dgm:pt>
    <dgm:pt modelId="{73BB664F-3B48-4D6B-BB38-16CD22486513}" type="sibTrans" cxnId="{AF60C364-6157-4812-8456-345EB8458FD9}">
      <dgm:prSet/>
      <dgm:spPr/>
      <dgm:t>
        <a:bodyPr/>
        <a:lstStyle/>
        <a:p>
          <a:endParaRPr lang="en-US"/>
        </a:p>
      </dgm:t>
    </dgm:pt>
    <dgm:pt modelId="{FAF47E50-0D29-4796-A68F-BBB7F318069D}">
      <dgm:prSet custT="1"/>
      <dgm:spPr/>
      <dgm:t>
        <a:bodyPr/>
        <a:lstStyle/>
        <a:p>
          <a:pPr rtl="0"/>
          <a:r>
            <a:rPr lang="hr-HR" sz="2000" dirty="0" smtClean="0"/>
            <a:t>***** Lista samonagrađivanja, restrukturiranje prekritičnih misli o vlastitom radu i napretku</a:t>
          </a:r>
          <a:endParaRPr lang="en-GB" sz="2000" dirty="0"/>
        </a:p>
      </dgm:t>
    </dgm:pt>
    <dgm:pt modelId="{EA22EC74-AFE3-4DC7-91DF-08A3AEACD62B}" type="parTrans" cxnId="{F2DBBB95-8C99-41ED-8742-995E0DEB476E}">
      <dgm:prSet/>
      <dgm:spPr/>
      <dgm:t>
        <a:bodyPr/>
        <a:lstStyle/>
        <a:p>
          <a:endParaRPr lang="en-US"/>
        </a:p>
      </dgm:t>
    </dgm:pt>
    <dgm:pt modelId="{A08ADB0B-F81A-4C21-8972-A063FF2CAB9F}" type="sibTrans" cxnId="{F2DBBB95-8C99-41ED-8742-995E0DEB476E}">
      <dgm:prSet/>
      <dgm:spPr/>
      <dgm:t>
        <a:bodyPr/>
        <a:lstStyle/>
        <a:p>
          <a:endParaRPr lang="en-US"/>
        </a:p>
      </dgm:t>
    </dgm:pt>
    <dgm:pt modelId="{42194EF1-036A-42B5-B198-3B2CCE978753}" type="pres">
      <dgm:prSet presAssocID="{484163BA-570E-4669-A1FA-0C13AA71FD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F8A6CD-E0DF-4BBD-9680-90453AEB0D79}" type="pres">
      <dgm:prSet presAssocID="{F23B81C9-F0BC-45B6-A488-21D23B5F576D}" presName="linNode" presStyleCnt="0"/>
      <dgm:spPr/>
    </dgm:pt>
    <dgm:pt modelId="{F47DC831-8ED6-45A8-924D-F059877AE7DB}" type="pres">
      <dgm:prSet presAssocID="{F23B81C9-F0BC-45B6-A488-21D23B5F576D}" presName="parentText" presStyleLbl="node1" presStyleIdx="0" presStyleCnt="2" custScaleX="84606" custScaleY="6291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22B7E9-50DE-4950-8D5A-E50F0D3B0260}" type="pres">
      <dgm:prSet presAssocID="{F23B81C9-F0BC-45B6-A488-21D23B5F576D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A67BCA-FA69-4C75-A506-ABF1D5234C78}" type="pres">
      <dgm:prSet presAssocID="{0020564F-A7D9-4ADB-A46D-FBD128257035}" presName="sp" presStyleCnt="0"/>
      <dgm:spPr/>
    </dgm:pt>
    <dgm:pt modelId="{6584A1ED-1357-40A9-AE1B-147CCD17F98D}" type="pres">
      <dgm:prSet presAssocID="{B5F25B86-D5CB-45A8-ADFD-0080C556A800}" presName="linNode" presStyleCnt="0"/>
      <dgm:spPr/>
    </dgm:pt>
    <dgm:pt modelId="{42EE7973-DB8A-401D-8F6A-852A3FECA145}" type="pres">
      <dgm:prSet presAssocID="{B5F25B86-D5CB-45A8-ADFD-0080C556A800}" presName="parentText" presStyleLbl="node1" presStyleIdx="1" presStyleCnt="2" custScaleX="83792" custScaleY="635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264D3-BFC8-4A5D-BC11-713FC62C1A0C}" type="pres">
      <dgm:prSet presAssocID="{B5F25B86-D5CB-45A8-ADFD-0080C556A80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182604-292C-4A4B-9D9F-88424BF5A396}" srcId="{484163BA-570E-4669-A1FA-0C13AA71FD83}" destId="{F23B81C9-F0BC-45B6-A488-21D23B5F576D}" srcOrd="0" destOrd="0" parTransId="{5D4B2DAD-D03A-433B-A3E4-4841E55E1F5F}" sibTransId="{0020564F-A7D9-4ADB-A46D-FBD128257035}"/>
    <dgm:cxn modelId="{F2DBBB95-8C99-41ED-8742-995E0DEB476E}" srcId="{B5F25B86-D5CB-45A8-ADFD-0080C556A800}" destId="{FAF47E50-0D29-4796-A68F-BBB7F318069D}" srcOrd="2" destOrd="0" parTransId="{EA22EC74-AFE3-4DC7-91DF-08A3AEACD62B}" sibTransId="{A08ADB0B-F81A-4C21-8972-A063FF2CAB9F}"/>
    <dgm:cxn modelId="{110729F7-9550-4D78-B33B-F5A8A3ED9118}" type="presOf" srcId="{484163BA-570E-4669-A1FA-0C13AA71FD83}" destId="{42194EF1-036A-42B5-B198-3B2CCE978753}" srcOrd="0" destOrd="0" presId="urn:microsoft.com/office/officeart/2005/8/layout/vList5"/>
    <dgm:cxn modelId="{19B95018-365C-417F-BFEC-C5A019B248DA}" type="presOf" srcId="{FAF47E50-0D29-4796-A68F-BBB7F318069D}" destId="{B9B264D3-BFC8-4A5D-BC11-713FC62C1A0C}" srcOrd="0" destOrd="2" presId="urn:microsoft.com/office/officeart/2005/8/layout/vList5"/>
    <dgm:cxn modelId="{58A83E2D-5DEC-4261-B064-2B88BB447958}" type="presOf" srcId="{B33BCFBE-D29A-44F9-97CA-557D32880D6F}" destId="{B9B264D3-BFC8-4A5D-BC11-713FC62C1A0C}" srcOrd="0" destOrd="1" presId="urn:microsoft.com/office/officeart/2005/8/layout/vList5"/>
    <dgm:cxn modelId="{72565D00-2695-4FBB-BC09-F74B23C32ADA}" type="presOf" srcId="{F23B81C9-F0BC-45B6-A488-21D23B5F576D}" destId="{F47DC831-8ED6-45A8-924D-F059877AE7DB}" srcOrd="0" destOrd="0" presId="urn:microsoft.com/office/officeart/2005/8/layout/vList5"/>
    <dgm:cxn modelId="{9677F3F4-4E65-438B-AB9F-7749159A33BF}" type="presOf" srcId="{B5F25B86-D5CB-45A8-ADFD-0080C556A800}" destId="{42EE7973-DB8A-401D-8F6A-852A3FECA145}" srcOrd="0" destOrd="0" presId="urn:microsoft.com/office/officeart/2005/8/layout/vList5"/>
    <dgm:cxn modelId="{262C2388-2746-45B3-BC4F-0C09CB53CA2D}" srcId="{F23B81C9-F0BC-45B6-A488-21D23B5F576D}" destId="{D2C91DA6-A02E-4C8B-B9E4-6D767A57B74F}" srcOrd="1" destOrd="0" parTransId="{A367F983-D7C2-4AA3-A76B-0B090F7F3B8A}" sibTransId="{EF5079D7-1F3C-4A25-AAEF-C24BD913C805}"/>
    <dgm:cxn modelId="{AF60C364-6157-4812-8456-345EB8458FD9}" srcId="{B5F25B86-D5CB-45A8-ADFD-0080C556A800}" destId="{B33BCFBE-D29A-44F9-97CA-557D32880D6F}" srcOrd="1" destOrd="0" parTransId="{2D79E259-BB60-41C0-A7CF-003667D43596}" sibTransId="{73BB664F-3B48-4D6B-BB38-16CD22486513}"/>
    <dgm:cxn modelId="{6DBF23A4-AA9E-47E6-AD89-E36806461B89}" srcId="{B5F25B86-D5CB-45A8-ADFD-0080C556A800}" destId="{31DC9645-4910-4A64-968D-88E555D2824B}" srcOrd="0" destOrd="0" parTransId="{54AD55E1-45E0-4D72-A9A9-979A106E3CC6}" sibTransId="{0C1999C3-EBB9-4CB3-B342-C2BDFEBDA411}"/>
    <dgm:cxn modelId="{5103A561-6A92-4C40-A24D-E22344580683}" srcId="{484163BA-570E-4669-A1FA-0C13AA71FD83}" destId="{B5F25B86-D5CB-45A8-ADFD-0080C556A800}" srcOrd="1" destOrd="0" parTransId="{AAA7C345-4F8F-4072-AA80-09B8ACDFEE17}" sibTransId="{974AC2E7-6D7F-4274-855E-2431C78EBBEE}"/>
    <dgm:cxn modelId="{E8915A49-DDFA-4161-8A87-1FFF22EC452C}" type="presOf" srcId="{30DD1E11-FCDE-441B-96B6-3197E71A4B6A}" destId="{A522B7E9-50DE-4950-8D5A-E50F0D3B0260}" srcOrd="0" destOrd="2" presId="urn:microsoft.com/office/officeart/2005/8/layout/vList5"/>
    <dgm:cxn modelId="{5E6B78AA-F040-47C0-BEDA-86B11840B211}" type="presOf" srcId="{D2C91DA6-A02E-4C8B-B9E4-6D767A57B74F}" destId="{A522B7E9-50DE-4950-8D5A-E50F0D3B0260}" srcOrd="0" destOrd="1" presId="urn:microsoft.com/office/officeart/2005/8/layout/vList5"/>
    <dgm:cxn modelId="{0E7558C8-F968-4F16-BDAE-F7369213B803}" type="presOf" srcId="{31DC9645-4910-4A64-968D-88E555D2824B}" destId="{B9B264D3-BFC8-4A5D-BC11-713FC62C1A0C}" srcOrd="0" destOrd="0" presId="urn:microsoft.com/office/officeart/2005/8/layout/vList5"/>
    <dgm:cxn modelId="{6D0FECCB-4617-4A40-97CE-32B65A36E168}" srcId="{F23B81C9-F0BC-45B6-A488-21D23B5F576D}" destId="{B6700A50-1416-4880-B60E-3C1857A27E16}" srcOrd="0" destOrd="0" parTransId="{BAA4DE48-8FC0-4997-A77F-7432B618112E}" sibTransId="{555AD241-BF36-4C02-85E6-E646DF6564B9}"/>
    <dgm:cxn modelId="{EEE38AEC-A14E-44A0-A3C4-3CAF20241D74}" type="presOf" srcId="{B6700A50-1416-4880-B60E-3C1857A27E16}" destId="{A522B7E9-50DE-4950-8D5A-E50F0D3B0260}" srcOrd="0" destOrd="0" presId="urn:microsoft.com/office/officeart/2005/8/layout/vList5"/>
    <dgm:cxn modelId="{56FEC615-B595-4F44-A2C5-D29DA54922AC}" srcId="{F23B81C9-F0BC-45B6-A488-21D23B5F576D}" destId="{30DD1E11-FCDE-441B-96B6-3197E71A4B6A}" srcOrd="2" destOrd="0" parTransId="{FB77F966-246C-4EEC-8B22-ECC4B1BA5F64}" sibTransId="{CE8C29C3-B355-4B77-8401-8E8479E8D108}"/>
    <dgm:cxn modelId="{0A71718C-3B55-45F0-8EB4-A6B49F239911}" type="presParOf" srcId="{42194EF1-036A-42B5-B198-3B2CCE978753}" destId="{85F8A6CD-E0DF-4BBD-9680-90453AEB0D79}" srcOrd="0" destOrd="0" presId="urn:microsoft.com/office/officeart/2005/8/layout/vList5"/>
    <dgm:cxn modelId="{202506C0-0510-435A-9749-33B0F022ADBA}" type="presParOf" srcId="{85F8A6CD-E0DF-4BBD-9680-90453AEB0D79}" destId="{F47DC831-8ED6-45A8-924D-F059877AE7DB}" srcOrd="0" destOrd="0" presId="urn:microsoft.com/office/officeart/2005/8/layout/vList5"/>
    <dgm:cxn modelId="{35F37B2F-B251-449A-89B1-A925802F65FE}" type="presParOf" srcId="{85F8A6CD-E0DF-4BBD-9680-90453AEB0D79}" destId="{A522B7E9-50DE-4950-8D5A-E50F0D3B0260}" srcOrd="1" destOrd="0" presId="urn:microsoft.com/office/officeart/2005/8/layout/vList5"/>
    <dgm:cxn modelId="{2890B43B-BCC2-4367-A72B-7301D25BD181}" type="presParOf" srcId="{42194EF1-036A-42B5-B198-3B2CCE978753}" destId="{6FA67BCA-FA69-4C75-A506-ABF1D5234C78}" srcOrd="1" destOrd="0" presId="urn:microsoft.com/office/officeart/2005/8/layout/vList5"/>
    <dgm:cxn modelId="{B2315C52-FD8B-4B7A-96A4-D26A988234A9}" type="presParOf" srcId="{42194EF1-036A-42B5-B198-3B2CCE978753}" destId="{6584A1ED-1357-40A9-AE1B-147CCD17F98D}" srcOrd="2" destOrd="0" presId="urn:microsoft.com/office/officeart/2005/8/layout/vList5"/>
    <dgm:cxn modelId="{161BA0BF-ABF5-413B-BCAF-2E25B0E3B237}" type="presParOf" srcId="{6584A1ED-1357-40A9-AE1B-147CCD17F98D}" destId="{42EE7973-DB8A-401D-8F6A-852A3FECA145}" srcOrd="0" destOrd="0" presId="urn:microsoft.com/office/officeart/2005/8/layout/vList5"/>
    <dgm:cxn modelId="{445DAFC5-05C0-4569-8357-2B4FCE4F9F3B}" type="presParOf" srcId="{6584A1ED-1357-40A9-AE1B-147CCD17F98D}" destId="{B9B264D3-BFC8-4A5D-BC11-713FC62C1A0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6A9431A-82ED-49C0-BB69-B1B0773C7FC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48804E-0B7C-449A-818B-45AFACE7E9EE}">
      <dgm:prSet custT="1"/>
      <dgm:spPr/>
      <dgm:t>
        <a:bodyPr/>
        <a:lstStyle/>
        <a:p>
          <a:pPr rtl="0"/>
          <a:r>
            <a:rPr lang="hr-HR" sz="2600" dirty="0" smtClean="0"/>
            <a:t>Postupno</a:t>
          </a:r>
          <a:endParaRPr lang="en-GB" sz="2600" dirty="0"/>
        </a:p>
      </dgm:t>
    </dgm:pt>
    <dgm:pt modelId="{E1308B1A-B2A9-4633-8A54-A295F7511927}" type="parTrans" cxnId="{FD74495F-FA90-4053-BA8E-953495B6A6AC}">
      <dgm:prSet/>
      <dgm:spPr/>
      <dgm:t>
        <a:bodyPr/>
        <a:lstStyle/>
        <a:p>
          <a:endParaRPr lang="en-US"/>
        </a:p>
      </dgm:t>
    </dgm:pt>
    <dgm:pt modelId="{805E4A2B-9694-4B84-8094-0254DE050389}" type="sibTrans" cxnId="{FD74495F-FA90-4053-BA8E-953495B6A6AC}">
      <dgm:prSet/>
      <dgm:spPr/>
      <dgm:t>
        <a:bodyPr/>
        <a:lstStyle/>
        <a:p>
          <a:endParaRPr lang="en-US"/>
        </a:p>
      </dgm:t>
    </dgm:pt>
    <dgm:pt modelId="{458A2526-7DDA-4B6C-BF13-F348C901DAC3}">
      <dgm:prSet custT="1"/>
      <dgm:spPr/>
      <dgm:t>
        <a:bodyPr/>
        <a:lstStyle/>
        <a:p>
          <a:pPr rtl="0"/>
          <a:r>
            <a:rPr lang="hr-HR" sz="2400" dirty="0" smtClean="0"/>
            <a:t>Hijerarhija zastrašujućih situacija</a:t>
          </a:r>
          <a:endParaRPr lang="en-GB" sz="2400" dirty="0"/>
        </a:p>
      </dgm:t>
    </dgm:pt>
    <dgm:pt modelId="{8C04AF49-616F-41F9-92DE-FB491CA9DDAA}" type="parTrans" cxnId="{3E4C956D-CC05-4711-B6A8-BF215DC2B53A}">
      <dgm:prSet/>
      <dgm:spPr/>
      <dgm:t>
        <a:bodyPr/>
        <a:lstStyle/>
        <a:p>
          <a:endParaRPr lang="en-US"/>
        </a:p>
      </dgm:t>
    </dgm:pt>
    <dgm:pt modelId="{1177A90E-1F45-433F-8465-4256DB8CD20D}" type="sibTrans" cxnId="{3E4C956D-CC05-4711-B6A8-BF215DC2B53A}">
      <dgm:prSet/>
      <dgm:spPr/>
      <dgm:t>
        <a:bodyPr/>
        <a:lstStyle/>
        <a:p>
          <a:endParaRPr lang="en-US"/>
        </a:p>
      </dgm:t>
    </dgm:pt>
    <dgm:pt modelId="{79C77B2C-D2F0-47B8-9DFC-813F0A89B38B}">
      <dgm:prSet custT="1"/>
      <dgm:spPr/>
      <dgm:t>
        <a:bodyPr/>
        <a:lstStyle/>
        <a:p>
          <a:pPr rtl="0"/>
          <a:r>
            <a:rPr lang="hr-HR" sz="2600" dirty="0" smtClean="0"/>
            <a:t>Preplavljivanje</a:t>
          </a:r>
          <a:r>
            <a:rPr lang="hr-HR" sz="2900" dirty="0" smtClean="0"/>
            <a:t> </a:t>
          </a:r>
          <a:endParaRPr lang="en-GB" sz="2900" dirty="0"/>
        </a:p>
      </dgm:t>
    </dgm:pt>
    <dgm:pt modelId="{BA50DE7F-0E18-4006-BD54-976D9D05E259}" type="parTrans" cxnId="{2C0077B2-1CD2-429D-925A-75728BC05411}">
      <dgm:prSet/>
      <dgm:spPr/>
      <dgm:t>
        <a:bodyPr/>
        <a:lstStyle/>
        <a:p>
          <a:endParaRPr lang="en-US"/>
        </a:p>
      </dgm:t>
    </dgm:pt>
    <dgm:pt modelId="{4A13905F-9082-4E4B-BDAE-2341BE9F011C}" type="sibTrans" cxnId="{2C0077B2-1CD2-429D-925A-75728BC05411}">
      <dgm:prSet/>
      <dgm:spPr/>
      <dgm:t>
        <a:bodyPr/>
        <a:lstStyle/>
        <a:p>
          <a:endParaRPr lang="en-US"/>
        </a:p>
      </dgm:t>
    </dgm:pt>
    <dgm:pt modelId="{3712754C-94BC-4931-AC20-EA702500873F}">
      <dgm:prSet custT="1"/>
      <dgm:spPr/>
      <dgm:t>
        <a:bodyPr/>
        <a:lstStyle/>
        <a:p>
          <a:pPr rtl="0"/>
          <a:r>
            <a:rPr lang="hr-HR" sz="2400" dirty="0" smtClean="0"/>
            <a:t>Dijete treba razumjeti smisao postupka   (izaziva se viša razina stresa!)</a:t>
          </a:r>
          <a:endParaRPr lang="en-GB" sz="2400" dirty="0"/>
        </a:p>
      </dgm:t>
    </dgm:pt>
    <dgm:pt modelId="{F42238C8-D3CF-422B-9691-9830374ACFDA}" type="parTrans" cxnId="{E96A3733-3892-4B3B-9F88-B2E92D4DDB0D}">
      <dgm:prSet/>
      <dgm:spPr/>
      <dgm:t>
        <a:bodyPr/>
        <a:lstStyle/>
        <a:p>
          <a:endParaRPr lang="en-US"/>
        </a:p>
      </dgm:t>
    </dgm:pt>
    <dgm:pt modelId="{95672896-437B-4487-98FD-489EB17FCF19}" type="sibTrans" cxnId="{E96A3733-3892-4B3B-9F88-B2E92D4DDB0D}">
      <dgm:prSet/>
      <dgm:spPr/>
      <dgm:t>
        <a:bodyPr/>
        <a:lstStyle/>
        <a:p>
          <a:endParaRPr lang="en-US"/>
        </a:p>
      </dgm:t>
    </dgm:pt>
    <dgm:pt modelId="{B973D5D4-17CA-41AC-B77E-B5D2B0CB00FB}">
      <dgm:prSet custT="1"/>
      <dgm:spPr/>
      <dgm:t>
        <a:bodyPr/>
        <a:lstStyle/>
        <a:p>
          <a:pPr rtl="0"/>
          <a:r>
            <a:rPr lang="hr-HR" sz="2400" dirty="0" smtClean="0"/>
            <a:t>Primjena kod mlađe djece??</a:t>
          </a:r>
          <a:endParaRPr lang="en-GB" sz="2400" dirty="0"/>
        </a:p>
      </dgm:t>
    </dgm:pt>
    <dgm:pt modelId="{0B6D82F6-5762-4E5B-91D4-B657E3D50E7A}" type="parTrans" cxnId="{D1E7D75F-852D-4FC2-9708-A9F12CEDC595}">
      <dgm:prSet/>
      <dgm:spPr/>
      <dgm:t>
        <a:bodyPr/>
        <a:lstStyle/>
        <a:p>
          <a:endParaRPr lang="en-US"/>
        </a:p>
      </dgm:t>
    </dgm:pt>
    <dgm:pt modelId="{E5F56127-C07E-48B0-B655-9ED76CA26955}" type="sibTrans" cxnId="{D1E7D75F-852D-4FC2-9708-A9F12CEDC595}">
      <dgm:prSet/>
      <dgm:spPr/>
      <dgm:t>
        <a:bodyPr/>
        <a:lstStyle/>
        <a:p>
          <a:endParaRPr lang="en-US"/>
        </a:p>
      </dgm:t>
    </dgm:pt>
    <dgm:pt modelId="{794B2BEB-DA0B-4153-8930-0BA4ADA9D997}" type="pres">
      <dgm:prSet presAssocID="{66A9431A-82ED-49C0-BB69-B1B0773C7F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64A97B-B6CD-47DB-861D-E81E0ABA4532}" type="pres">
      <dgm:prSet presAssocID="{3F48804E-0B7C-449A-818B-45AFACE7E9EE}" presName="composite" presStyleCnt="0"/>
      <dgm:spPr/>
    </dgm:pt>
    <dgm:pt modelId="{6AC96FB4-BC7E-41B7-B9BE-6717612CEF6C}" type="pres">
      <dgm:prSet presAssocID="{3F48804E-0B7C-449A-818B-45AFACE7E9E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161070-163A-44FD-8594-24B14E98A68D}" type="pres">
      <dgm:prSet presAssocID="{3F48804E-0B7C-449A-818B-45AFACE7E9E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E90AB7-CF1F-4C83-9BCB-B945D2BEB422}" type="pres">
      <dgm:prSet presAssocID="{805E4A2B-9694-4B84-8094-0254DE050389}" presName="space" presStyleCnt="0"/>
      <dgm:spPr/>
    </dgm:pt>
    <dgm:pt modelId="{49951E93-674C-4EF0-85B5-9DF087D55F96}" type="pres">
      <dgm:prSet presAssocID="{79C77B2C-D2F0-47B8-9DFC-813F0A89B38B}" presName="composite" presStyleCnt="0"/>
      <dgm:spPr/>
    </dgm:pt>
    <dgm:pt modelId="{B25896B1-01DB-4214-ABCA-B56170026719}" type="pres">
      <dgm:prSet presAssocID="{79C77B2C-D2F0-47B8-9DFC-813F0A89B38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83EAD5-C848-4CC5-B2CE-34514F52497F}" type="pres">
      <dgm:prSet presAssocID="{79C77B2C-D2F0-47B8-9DFC-813F0A89B38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6A3733-3892-4B3B-9F88-B2E92D4DDB0D}" srcId="{79C77B2C-D2F0-47B8-9DFC-813F0A89B38B}" destId="{3712754C-94BC-4931-AC20-EA702500873F}" srcOrd="0" destOrd="0" parTransId="{F42238C8-D3CF-422B-9691-9830374ACFDA}" sibTransId="{95672896-437B-4487-98FD-489EB17FCF19}"/>
    <dgm:cxn modelId="{3E4C956D-CC05-4711-B6A8-BF215DC2B53A}" srcId="{3F48804E-0B7C-449A-818B-45AFACE7E9EE}" destId="{458A2526-7DDA-4B6C-BF13-F348C901DAC3}" srcOrd="0" destOrd="0" parTransId="{8C04AF49-616F-41F9-92DE-FB491CA9DDAA}" sibTransId="{1177A90E-1F45-433F-8465-4256DB8CD20D}"/>
    <dgm:cxn modelId="{DF6E6BE8-5B37-4BF9-8FFE-78768DB52E05}" type="presOf" srcId="{3712754C-94BC-4931-AC20-EA702500873F}" destId="{A583EAD5-C848-4CC5-B2CE-34514F52497F}" srcOrd="0" destOrd="0" presId="urn:microsoft.com/office/officeart/2005/8/layout/hList1"/>
    <dgm:cxn modelId="{7C6E0BED-9874-4C2B-A619-A2DBB1BA0055}" type="presOf" srcId="{66A9431A-82ED-49C0-BB69-B1B0773C7FC1}" destId="{794B2BEB-DA0B-4153-8930-0BA4ADA9D997}" srcOrd="0" destOrd="0" presId="urn:microsoft.com/office/officeart/2005/8/layout/hList1"/>
    <dgm:cxn modelId="{2C0077B2-1CD2-429D-925A-75728BC05411}" srcId="{66A9431A-82ED-49C0-BB69-B1B0773C7FC1}" destId="{79C77B2C-D2F0-47B8-9DFC-813F0A89B38B}" srcOrd="1" destOrd="0" parTransId="{BA50DE7F-0E18-4006-BD54-976D9D05E259}" sibTransId="{4A13905F-9082-4E4B-BDAE-2341BE9F011C}"/>
    <dgm:cxn modelId="{4D17BAE5-D26B-4C63-845F-152B58252422}" type="presOf" srcId="{3F48804E-0B7C-449A-818B-45AFACE7E9EE}" destId="{6AC96FB4-BC7E-41B7-B9BE-6717612CEF6C}" srcOrd="0" destOrd="0" presId="urn:microsoft.com/office/officeart/2005/8/layout/hList1"/>
    <dgm:cxn modelId="{FD74495F-FA90-4053-BA8E-953495B6A6AC}" srcId="{66A9431A-82ED-49C0-BB69-B1B0773C7FC1}" destId="{3F48804E-0B7C-449A-818B-45AFACE7E9EE}" srcOrd="0" destOrd="0" parTransId="{E1308B1A-B2A9-4633-8A54-A295F7511927}" sibTransId="{805E4A2B-9694-4B84-8094-0254DE050389}"/>
    <dgm:cxn modelId="{1BF00299-51D3-462A-BD23-BCFF55B08D79}" type="presOf" srcId="{B973D5D4-17CA-41AC-B77E-B5D2B0CB00FB}" destId="{A583EAD5-C848-4CC5-B2CE-34514F52497F}" srcOrd="0" destOrd="1" presId="urn:microsoft.com/office/officeart/2005/8/layout/hList1"/>
    <dgm:cxn modelId="{D1E7D75F-852D-4FC2-9708-A9F12CEDC595}" srcId="{79C77B2C-D2F0-47B8-9DFC-813F0A89B38B}" destId="{B973D5D4-17CA-41AC-B77E-B5D2B0CB00FB}" srcOrd="1" destOrd="0" parTransId="{0B6D82F6-5762-4E5B-91D4-B657E3D50E7A}" sibTransId="{E5F56127-C07E-48B0-B655-9ED76CA26955}"/>
    <dgm:cxn modelId="{7D86648E-6355-449A-9319-C0B482DB6440}" type="presOf" srcId="{79C77B2C-D2F0-47B8-9DFC-813F0A89B38B}" destId="{B25896B1-01DB-4214-ABCA-B56170026719}" srcOrd="0" destOrd="0" presId="urn:microsoft.com/office/officeart/2005/8/layout/hList1"/>
    <dgm:cxn modelId="{58270427-E379-4913-BAA2-08B721DAA8B6}" type="presOf" srcId="{458A2526-7DDA-4B6C-BF13-F348C901DAC3}" destId="{66161070-163A-44FD-8594-24B14E98A68D}" srcOrd="0" destOrd="0" presId="urn:microsoft.com/office/officeart/2005/8/layout/hList1"/>
    <dgm:cxn modelId="{7FBAFC36-ECB3-4770-B8F3-247963C93F27}" type="presParOf" srcId="{794B2BEB-DA0B-4153-8930-0BA4ADA9D997}" destId="{0D64A97B-B6CD-47DB-861D-E81E0ABA4532}" srcOrd="0" destOrd="0" presId="urn:microsoft.com/office/officeart/2005/8/layout/hList1"/>
    <dgm:cxn modelId="{57093A3E-0EDD-4113-868A-5A349740D38B}" type="presParOf" srcId="{0D64A97B-B6CD-47DB-861D-E81E0ABA4532}" destId="{6AC96FB4-BC7E-41B7-B9BE-6717612CEF6C}" srcOrd="0" destOrd="0" presId="urn:microsoft.com/office/officeart/2005/8/layout/hList1"/>
    <dgm:cxn modelId="{ED498FEF-982A-40F8-9338-80EE1486C663}" type="presParOf" srcId="{0D64A97B-B6CD-47DB-861D-E81E0ABA4532}" destId="{66161070-163A-44FD-8594-24B14E98A68D}" srcOrd="1" destOrd="0" presId="urn:microsoft.com/office/officeart/2005/8/layout/hList1"/>
    <dgm:cxn modelId="{508D743A-FDD9-4518-844B-98F0DB706D03}" type="presParOf" srcId="{794B2BEB-DA0B-4153-8930-0BA4ADA9D997}" destId="{FFE90AB7-CF1F-4C83-9BCB-B945D2BEB422}" srcOrd="1" destOrd="0" presId="urn:microsoft.com/office/officeart/2005/8/layout/hList1"/>
    <dgm:cxn modelId="{13AAF15C-9238-40BC-88C8-F4D6C92ED6B1}" type="presParOf" srcId="{794B2BEB-DA0B-4153-8930-0BA4ADA9D997}" destId="{49951E93-674C-4EF0-85B5-9DF087D55F96}" srcOrd="2" destOrd="0" presId="urn:microsoft.com/office/officeart/2005/8/layout/hList1"/>
    <dgm:cxn modelId="{8D892FEB-0B0D-4AAC-89CF-023D402DD65A}" type="presParOf" srcId="{49951E93-674C-4EF0-85B5-9DF087D55F96}" destId="{B25896B1-01DB-4214-ABCA-B56170026719}" srcOrd="0" destOrd="0" presId="urn:microsoft.com/office/officeart/2005/8/layout/hList1"/>
    <dgm:cxn modelId="{250C4F8A-BCDA-4665-8D93-FDD6CCA1E3E2}" type="presParOf" srcId="{49951E93-674C-4EF0-85B5-9DF087D55F96}" destId="{A583EAD5-C848-4CC5-B2CE-34514F52497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04250-90FC-4C95-B35A-430428DE2A97}">
      <dsp:nvSpPr>
        <dsp:cNvPr id="0" name=""/>
        <dsp:cNvSpPr/>
      </dsp:nvSpPr>
      <dsp:spPr>
        <a:xfrm>
          <a:off x="1343869" y="873464"/>
          <a:ext cx="1626124" cy="813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Ponašanje</a:t>
          </a:r>
          <a:endParaRPr lang="en-GB" sz="2100" kern="1200" dirty="0"/>
        </a:p>
      </dsp:txBody>
      <dsp:txXfrm>
        <a:off x="1367683" y="897278"/>
        <a:ext cx="1578496" cy="765434"/>
      </dsp:txXfrm>
    </dsp:sp>
    <dsp:sp modelId="{DAA1AE13-5E1D-46E6-835E-10FE38530932}">
      <dsp:nvSpPr>
        <dsp:cNvPr id="0" name=""/>
        <dsp:cNvSpPr/>
      </dsp:nvSpPr>
      <dsp:spPr>
        <a:xfrm rot="3600000">
          <a:off x="2404590" y="2300468"/>
          <a:ext cx="847321" cy="28457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489961" y="2357382"/>
        <a:ext cx="676579" cy="170743"/>
      </dsp:txXfrm>
    </dsp:sp>
    <dsp:sp modelId="{B3B3905D-DB37-4A17-82B3-2B7279435991}">
      <dsp:nvSpPr>
        <dsp:cNvPr id="0" name=""/>
        <dsp:cNvSpPr/>
      </dsp:nvSpPr>
      <dsp:spPr>
        <a:xfrm>
          <a:off x="2686507" y="3198981"/>
          <a:ext cx="1626124" cy="813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smtClean="0"/>
            <a:t>Kognicije</a:t>
          </a:r>
          <a:endParaRPr lang="en-GB" sz="2100" kern="1200"/>
        </a:p>
      </dsp:txBody>
      <dsp:txXfrm>
        <a:off x="2710321" y="3222795"/>
        <a:ext cx="1578496" cy="765434"/>
      </dsp:txXfrm>
    </dsp:sp>
    <dsp:sp modelId="{05E9A8D2-4B15-4CCA-9FBC-0707A0132A82}">
      <dsp:nvSpPr>
        <dsp:cNvPr id="0" name=""/>
        <dsp:cNvSpPr/>
      </dsp:nvSpPr>
      <dsp:spPr>
        <a:xfrm rot="10800000">
          <a:off x="1733271" y="3463226"/>
          <a:ext cx="847321" cy="28457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0800000">
        <a:off x="1818642" y="3520140"/>
        <a:ext cx="676579" cy="170743"/>
      </dsp:txXfrm>
    </dsp:sp>
    <dsp:sp modelId="{04F5841D-595A-4780-B3DB-03885DC9ACC6}">
      <dsp:nvSpPr>
        <dsp:cNvPr id="0" name=""/>
        <dsp:cNvSpPr/>
      </dsp:nvSpPr>
      <dsp:spPr>
        <a:xfrm>
          <a:off x="1231" y="3198981"/>
          <a:ext cx="1626124" cy="813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smtClean="0"/>
            <a:t>Emocije</a:t>
          </a:r>
          <a:endParaRPr lang="en-GB" sz="2100" kern="1200"/>
        </a:p>
      </dsp:txBody>
      <dsp:txXfrm>
        <a:off x="25045" y="3222795"/>
        <a:ext cx="1578496" cy="765434"/>
      </dsp:txXfrm>
    </dsp:sp>
    <dsp:sp modelId="{6CF02E7D-C687-40B3-80DD-9004CEA9B505}">
      <dsp:nvSpPr>
        <dsp:cNvPr id="0" name=""/>
        <dsp:cNvSpPr/>
      </dsp:nvSpPr>
      <dsp:spPr>
        <a:xfrm rot="18000000">
          <a:off x="1061952" y="2300468"/>
          <a:ext cx="847321" cy="28457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147323" y="2357382"/>
        <a:ext cx="676579" cy="1707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0689B-DE94-44FB-9B3E-4DC71D2D3C63}">
      <dsp:nvSpPr>
        <dsp:cNvPr id="0" name=""/>
        <dsp:cNvSpPr/>
      </dsp:nvSpPr>
      <dsp:spPr>
        <a:xfrm>
          <a:off x="6452" y="25421"/>
          <a:ext cx="3857064" cy="15428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Općeniti, nerealni, nekontrolabilni, moćni (čudovište)</a:t>
          </a:r>
          <a:endParaRPr lang="en-GB" sz="1600" kern="1200" dirty="0"/>
        </a:p>
      </dsp:txBody>
      <dsp:txXfrm>
        <a:off x="777865" y="25421"/>
        <a:ext cx="2314239" cy="1542825"/>
      </dsp:txXfrm>
    </dsp:sp>
    <dsp:sp modelId="{DEE7007C-FE6E-4F9C-8EAD-00FB73E1582B}">
      <dsp:nvSpPr>
        <dsp:cNvPr id="0" name=""/>
        <dsp:cNvSpPr/>
      </dsp:nvSpPr>
      <dsp:spPr>
        <a:xfrm>
          <a:off x="3477810" y="25421"/>
          <a:ext cx="3857064" cy="15428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Specifični, diferencirani, realistični (neuspjeh u školi)</a:t>
          </a:r>
          <a:endParaRPr lang="en-GB" sz="1600" kern="1200" dirty="0"/>
        </a:p>
      </dsp:txBody>
      <dsp:txXfrm>
        <a:off x="4249223" y="25421"/>
        <a:ext cx="2314239" cy="15428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6D61A-9180-4F0C-BFD0-7AEBB546C5BB}">
      <dsp:nvSpPr>
        <dsp:cNvPr id="0" name=""/>
        <dsp:cNvSpPr/>
      </dsp:nvSpPr>
      <dsp:spPr>
        <a:xfrm>
          <a:off x="6791343" y="4820292"/>
          <a:ext cx="461779" cy="496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889" y="0"/>
              </a:lnTo>
              <a:lnTo>
                <a:pt x="230889" y="496413"/>
              </a:lnTo>
              <a:lnTo>
                <a:pt x="461779" y="49641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9F7DF8-BF12-4FE1-9C79-6D1A35EF5D15}">
      <dsp:nvSpPr>
        <dsp:cNvPr id="0" name=""/>
        <dsp:cNvSpPr/>
      </dsp:nvSpPr>
      <dsp:spPr>
        <a:xfrm>
          <a:off x="6791343" y="4323879"/>
          <a:ext cx="461779" cy="496413"/>
        </a:xfrm>
        <a:custGeom>
          <a:avLst/>
          <a:gdLst/>
          <a:ahLst/>
          <a:cxnLst/>
          <a:rect l="0" t="0" r="0" b="0"/>
          <a:pathLst>
            <a:path>
              <a:moveTo>
                <a:pt x="0" y="496413"/>
              </a:moveTo>
              <a:lnTo>
                <a:pt x="230889" y="496413"/>
              </a:lnTo>
              <a:lnTo>
                <a:pt x="230889" y="0"/>
              </a:lnTo>
              <a:lnTo>
                <a:pt x="461779" y="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FA17DA-D07B-4967-9E75-2CB59B889C1E}">
      <dsp:nvSpPr>
        <dsp:cNvPr id="0" name=""/>
        <dsp:cNvSpPr/>
      </dsp:nvSpPr>
      <dsp:spPr>
        <a:xfrm>
          <a:off x="3929210" y="2984812"/>
          <a:ext cx="448711" cy="1835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821" y="0"/>
              </a:lnTo>
              <a:lnTo>
                <a:pt x="217821" y="1835480"/>
              </a:lnTo>
              <a:lnTo>
                <a:pt x="448711" y="183548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6802F-B7E1-4E68-9651-7B14FA49CEE3}">
      <dsp:nvSpPr>
        <dsp:cNvPr id="0" name=""/>
        <dsp:cNvSpPr/>
      </dsp:nvSpPr>
      <dsp:spPr>
        <a:xfrm>
          <a:off x="6742810" y="1841813"/>
          <a:ext cx="461779" cy="1489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889" y="0"/>
              </a:lnTo>
              <a:lnTo>
                <a:pt x="230889" y="1489239"/>
              </a:lnTo>
              <a:lnTo>
                <a:pt x="461779" y="148923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37B70-865D-4E1B-BDA3-2977CDD72B85}">
      <dsp:nvSpPr>
        <dsp:cNvPr id="0" name=""/>
        <dsp:cNvSpPr/>
      </dsp:nvSpPr>
      <dsp:spPr>
        <a:xfrm>
          <a:off x="6742810" y="1841813"/>
          <a:ext cx="461779" cy="496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889" y="0"/>
              </a:lnTo>
              <a:lnTo>
                <a:pt x="230889" y="496413"/>
              </a:lnTo>
              <a:lnTo>
                <a:pt x="461779" y="49641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67A228-BF99-4BAA-939B-D2FF64DDAA1D}">
      <dsp:nvSpPr>
        <dsp:cNvPr id="0" name=""/>
        <dsp:cNvSpPr/>
      </dsp:nvSpPr>
      <dsp:spPr>
        <a:xfrm>
          <a:off x="6742810" y="1345400"/>
          <a:ext cx="461779" cy="496413"/>
        </a:xfrm>
        <a:custGeom>
          <a:avLst/>
          <a:gdLst/>
          <a:ahLst/>
          <a:cxnLst/>
          <a:rect l="0" t="0" r="0" b="0"/>
          <a:pathLst>
            <a:path>
              <a:moveTo>
                <a:pt x="0" y="496413"/>
              </a:moveTo>
              <a:lnTo>
                <a:pt x="230889" y="496413"/>
              </a:lnTo>
              <a:lnTo>
                <a:pt x="230889" y="0"/>
              </a:lnTo>
              <a:lnTo>
                <a:pt x="461779" y="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24168-4C04-4760-9796-F857DA83A0F0}">
      <dsp:nvSpPr>
        <dsp:cNvPr id="0" name=""/>
        <dsp:cNvSpPr/>
      </dsp:nvSpPr>
      <dsp:spPr>
        <a:xfrm>
          <a:off x="6742810" y="352574"/>
          <a:ext cx="461779" cy="1489239"/>
        </a:xfrm>
        <a:custGeom>
          <a:avLst/>
          <a:gdLst/>
          <a:ahLst/>
          <a:cxnLst/>
          <a:rect l="0" t="0" r="0" b="0"/>
          <a:pathLst>
            <a:path>
              <a:moveTo>
                <a:pt x="0" y="1489239"/>
              </a:moveTo>
              <a:lnTo>
                <a:pt x="230889" y="1489239"/>
              </a:lnTo>
              <a:lnTo>
                <a:pt x="230889" y="0"/>
              </a:lnTo>
              <a:lnTo>
                <a:pt x="461779" y="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C89680-6AD1-4749-9EC5-66700C74A3B4}">
      <dsp:nvSpPr>
        <dsp:cNvPr id="0" name=""/>
        <dsp:cNvSpPr/>
      </dsp:nvSpPr>
      <dsp:spPr>
        <a:xfrm>
          <a:off x="3929210" y="1841813"/>
          <a:ext cx="448711" cy="1142998"/>
        </a:xfrm>
        <a:custGeom>
          <a:avLst/>
          <a:gdLst/>
          <a:ahLst/>
          <a:cxnLst/>
          <a:rect l="0" t="0" r="0" b="0"/>
          <a:pathLst>
            <a:path>
              <a:moveTo>
                <a:pt x="0" y="1142998"/>
              </a:moveTo>
              <a:lnTo>
                <a:pt x="217821" y="1142998"/>
              </a:lnTo>
              <a:lnTo>
                <a:pt x="217821" y="0"/>
              </a:lnTo>
              <a:lnTo>
                <a:pt x="448711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4E5FA7-CA83-4415-8DDC-10B3ED46B38B}">
      <dsp:nvSpPr>
        <dsp:cNvPr id="0" name=""/>
        <dsp:cNvSpPr/>
      </dsp:nvSpPr>
      <dsp:spPr>
        <a:xfrm>
          <a:off x="1528348" y="2566822"/>
          <a:ext cx="2400861" cy="835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Trening</a:t>
          </a:r>
          <a:endParaRPr lang="en-GB" sz="1600" kern="1200" dirty="0"/>
        </a:p>
      </dsp:txBody>
      <dsp:txXfrm>
        <a:off x="1528348" y="2566822"/>
        <a:ext cx="2400861" cy="835979"/>
      </dsp:txXfrm>
    </dsp:sp>
    <dsp:sp modelId="{30798C85-5478-43FB-9242-F243836035C3}">
      <dsp:nvSpPr>
        <dsp:cNvPr id="0" name=""/>
        <dsp:cNvSpPr/>
      </dsp:nvSpPr>
      <dsp:spPr>
        <a:xfrm>
          <a:off x="4377921" y="1436813"/>
          <a:ext cx="2364888" cy="81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Uvježbavanje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vještina</a:t>
          </a:r>
          <a:endParaRPr lang="en-GB" sz="1600" kern="1200" dirty="0"/>
        </a:p>
      </dsp:txBody>
      <dsp:txXfrm>
        <a:off x="4377921" y="1436813"/>
        <a:ext cx="2364888" cy="810000"/>
      </dsp:txXfrm>
    </dsp:sp>
    <dsp:sp modelId="{72806695-7F0D-4689-8F39-5882A0247C29}">
      <dsp:nvSpPr>
        <dsp:cNvPr id="0" name=""/>
        <dsp:cNvSpPr/>
      </dsp:nvSpPr>
      <dsp:spPr>
        <a:xfrm>
          <a:off x="7204590" y="467"/>
          <a:ext cx="2308898" cy="7042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/>
            <a:t>Svjesnost tjelesnih reakcija i simptoma</a:t>
          </a:r>
          <a:endParaRPr lang="en-GB" sz="1600" kern="1200"/>
        </a:p>
      </dsp:txBody>
      <dsp:txXfrm>
        <a:off x="7204590" y="467"/>
        <a:ext cx="2308898" cy="704213"/>
      </dsp:txXfrm>
    </dsp:sp>
    <dsp:sp modelId="{43DA4EA7-3AE0-4D9F-859C-AA0473525209}">
      <dsp:nvSpPr>
        <dsp:cNvPr id="0" name=""/>
        <dsp:cNvSpPr/>
      </dsp:nvSpPr>
      <dsp:spPr>
        <a:xfrm>
          <a:off x="7204590" y="993293"/>
          <a:ext cx="2308898" cy="7042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Prepoznavanje i evaluacija unutarnjeg govora</a:t>
          </a:r>
          <a:endParaRPr lang="en-GB" sz="1600" kern="1200" dirty="0"/>
        </a:p>
      </dsp:txBody>
      <dsp:txXfrm>
        <a:off x="7204590" y="993293"/>
        <a:ext cx="2308898" cy="704213"/>
      </dsp:txXfrm>
    </dsp:sp>
    <dsp:sp modelId="{73EA6F80-9EE1-4EF3-A966-CB65A031C1AC}">
      <dsp:nvSpPr>
        <dsp:cNvPr id="0" name=""/>
        <dsp:cNvSpPr/>
      </dsp:nvSpPr>
      <dsp:spPr>
        <a:xfrm>
          <a:off x="7204590" y="1986119"/>
          <a:ext cx="2308898" cy="7042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Vještine rješavanja problema</a:t>
          </a:r>
          <a:endParaRPr lang="en-GB" sz="1600" kern="1200" dirty="0"/>
        </a:p>
      </dsp:txBody>
      <dsp:txXfrm>
        <a:off x="7204590" y="1986119"/>
        <a:ext cx="2308898" cy="704213"/>
      </dsp:txXfrm>
    </dsp:sp>
    <dsp:sp modelId="{72DB5538-891A-4A01-9069-9A81801A690C}">
      <dsp:nvSpPr>
        <dsp:cNvPr id="0" name=""/>
        <dsp:cNvSpPr/>
      </dsp:nvSpPr>
      <dsp:spPr>
        <a:xfrm>
          <a:off x="7204590" y="2978946"/>
          <a:ext cx="2308898" cy="7042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/>
            <a:t>Samoprocjena i nagrađivanje</a:t>
          </a:r>
          <a:endParaRPr lang="en-GB" sz="1600" kern="1200"/>
        </a:p>
      </dsp:txBody>
      <dsp:txXfrm>
        <a:off x="7204590" y="2978946"/>
        <a:ext cx="2308898" cy="704213"/>
      </dsp:txXfrm>
    </dsp:sp>
    <dsp:sp modelId="{76BE15AD-21E3-42E0-8F9F-926D0C5799A6}">
      <dsp:nvSpPr>
        <dsp:cNvPr id="0" name=""/>
        <dsp:cNvSpPr/>
      </dsp:nvSpPr>
      <dsp:spPr>
        <a:xfrm>
          <a:off x="4377921" y="4402376"/>
          <a:ext cx="2413421" cy="8358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Primjena vještina – izlaganje</a:t>
          </a:r>
          <a:endParaRPr lang="en-GB" sz="1600" kern="1200" dirty="0"/>
        </a:p>
      </dsp:txBody>
      <dsp:txXfrm>
        <a:off x="4377921" y="4402376"/>
        <a:ext cx="2413421" cy="835831"/>
      </dsp:txXfrm>
    </dsp:sp>
    <dsp:sp modelId="{289F8FB1-8C5A-46B4-8FE8-2CBE7CB44693}">
      <dsp:nvSpPr>
        <dsp:cNvPr id="0" name=""/>
        <dsp:cNvSpPr/>
      </dsp:nvSpPr>
      <dsp:spPr>
        <a:xfrm>
          <a:off x="7253123" y="3971772"/>
          <a:ext cx="2308898" cy="7042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/>
            <a:t>Postupno</a:t>
          </a:r>
          <a:endParaRPr lang="en-GB" sz="1600" kern="1200"/>
        </a:p>
      </dsp:txBody>
      <dsp:txXfrm>
        <a:off x="7253123" y="3971772"/>
        <a:ext cx="2308898" cy="704213"/>
      </dsp:txXfrm>
    </dsp:sp>
    <dsp:sp modelId="{CEF0F52E-2753-44F2-87FD-150ADBC4651A}">
      <dsp:nvSpPr>
        <dsp:cNvPr id="0" name=""/>
        <dsp:cNvSpPr/>
      </dsp:nvSpPr>
      <dsp:spPr>
        <a:xfrm>
          <a:off x="7253123" y="4964598"/>
          <a:ext cx="2308898" cy="7042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Preplavljivanje</a:t>
          </a:r>
          <a:endParaRPr lang="en-GB" sz="1600" kern="1200" dirty="0"/>
        </a:p>
      </dsp:txBody>
      <dsp:txXfrm>
        <a:off x="7253123" y="4964598"/>
        <a:ext cx="2308898" cy="7042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4F30A-8D46-4051-A2A8-E85800033ED8}">
      <dsp:nvSpPr>
        <dsp:cNvPr id="0" name=""/>
        <dsp:cNvSpPr/>
      </dsp:nvSpPr>
      <dsp:spPr>
        <a:xfrm>
          <a:off x="668654" y="0"/>
          <a:ext cx="7578090" cy="424121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2A749-9C3C-4A11-BD48-804BF459C18D}">
      <dsp:nvSpPr>
        <dsp:cNvPr id="0" name=""/>
        <dsp:cNvSpPr/>
      </dsp:nvSpPr>
      <dsp:spPr>
        <a:xfrm>
          <a:off x="2265" y="1272364"/>
          <a:ext cx="1703728" cy="1696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1.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Opća orijentacija</a:t>
          </a:r>
          <a:endParaRPr lang="en-GB" sz="1800" kern="1200" dirty="0"/>
        </a:p>
      </dsp:txBody>
      <dsp:txXfrm>
        <a:off x="85081" y="1355180"/>
        <a:ext cx="1538096" cy="1530853"/>
      </dsp:txXfrm>
    </dsp:sp>
    <dsp:sp modelId="{F2BEEE19-5153-4C63-B3E3-94F7A932AB2B}">
      <dsp:nvSpPr>
        <dsp:cNvPr id="0" name=""/>
        <dsp:cNvSpPr/>
      </dsp:nvSpPr>
      <dsp:spPr>
        <a:xfrm>
          <a:off x="1804050" y="1272364"/>
          <a:ext cx="1703728" cy="1696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smtClean="0"/>
            <a:t>2. Definiranje problema</a:t>
          </a:r>
          <a:endParaRPr lang="en-GB" sz="1800" kern="1200"/>
        </a:p>
      </dsp:txBody>
      <dsp:txXfrm>
        <a:off x="1886866" y="1355180"/>
        <a:ext cx="1538096" cy="1530853"/>
      </dsp:txXfrm>
    </dsp:sp>
    <dsp:sp modelId="{76BCE2DF-365E-433A-B552-B383E8930432}">
      <dsp:nvSpPr>
        <dsp:cNvPr id="0" name=""/>
        <dsp:cNvSpPr/>
      </dsp:nvSpPr>
      <dsp:spPr>
        <a:xfrm>
          <a:off x="3605835" y="1272364"/>
          <a:ext cx="1703728" cy="1696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3.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Smišljanje alternativnih rješenja</a:t>
          </a:r>
          <a:endParaRPr lang="en-GB" sz="1800" kern="1200" dirty="0"/>
        </a:p>
      </dsp:txBody>
      <dsp:txXfrm>
        <a:off x="3688651" y="1355180"/>
        <a:ext cx="1538096" cy="1530853"/>
      </dsp:txXfrm>
    </dsp:sp>
    <dsp:sp modelId="{41321947-9D45-4533-8759-48CBBF428E27}">
      <dsp:nvSpPr>
        <dsp:cNvPr id="0" name=""/>
        <dsp:cNvSpPr/>
      </dsp:nvSpPr>
      <dsp:spPr>
        <a:xfrm>
          <a:off x="5407620" y="1272364"/>
          <a:ext cx="1703728" cy="1696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smtClean="0"/>
            <a:t>4. Donošenje odluke i djelovanje</a:t>
          </a:r>
          <a:endParaRPr lang="en-GB" sz="1800" kern="1200"/>
        </a:p>
      </dsp:txBody>
      <dsp:txXfrm>
        <a:off x="5490436" y="1355180"/>
        <a:ext cx="1538096" cy="1530853"/>
      </dsp:txXfrm>
    </dsp:sp>
    <dsp:sp modelId="{81D4953E-3A3C-4BA4-9BCA-68880C0C7659}">
      <dsp:nvSpPr>
        <dsp:cNvPr id="0" name=""/>
        <dsp:cNvSpPr/>
      </dsp:nvSpPr>
      <dsp:spPr>
        <a:xfrm>
          <a:off x="7209406" y="1272364"/>
          <a:ext cx="1703728" cy="1696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5.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Evaluacija odabranog rješenja</a:t>
          </a:r>
          <a:endParaRPr lang="en-GB" sz="1800" kern="1200" dirty="0"/>
        </a:p>
      </dsp:txBody>
      <dsp:txXfrm>
        <a:off x="7292222" y="1355180"/>
        <a:ext cx="1538096" cy="15308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2B7E9-50DE-4950-8D5A-E50F0D3B0260}">
      <dsp:nvSpPr>
        <dsp:cNvPr id="0" name=""/>
        <dsp:cNvSpPr/>
      </dsp:nvSpPr>
      <dsp:spPr>
        <a:xfrm rot="5400000">
          <a:off x="5371528" y="-1996311"/>
          <a:ext cx="2498237" cy="64958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Snimljeni materijal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Modeliranje uživo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Participirajuće modeliranje               (sudjelovanje djeteta </a:t>
          </a:r>
          <a:r>
            <a:rPr lang="hr-HR" sz="2000" kern="1200" dirty="0" smtClean="0">
              <a:sym typeface="Wingdings" panose="05000000000000000000" pitchFamily="2" charset="2"/>
            </a:rPr>
            <a:t></a:t>
          </a:r>
          <a:r>
            <a:rPr lang="hr-HR" sz="2000" kern="1200" dirty="0" smtClean="0"/>
            <a:t> najučinkovitije)</a:t>
          </a:r>
          <a:endParaRPr lang="en-GB" sz="2000" kern="1200" dirty="0"/>
        </a:p>
      </dsp:txBody>
      <dsp:txXfrm rot="-5400000">
        <a:off x="3372698" y="124473"/>
        <a:ext cx="6373943" cy="2254329"/>
      </dsp:txXfrm>
    </dsp:sp>
    <dsp:sp modelId="{F47DC831-8ED6-45A8-924D-F059877AE7DB}">
      <dsp:nvSpPr>
        <dsp:cNvPr id="0" name=""/>
        <dsp:cNvSpPr/>
      </dsp:nvSpPr>
      <dsp:spPr>
        <a:xfrm>
          <a:off x="281243" y="269220"/>
          <a:ext cx="3091454" cy="1964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Modeliranje</a:t>
          </a:r>
          <a:endParaRPr lang="en-GB" sz="2600" kern="1200" dirty="0"/>
        </a:p>
      </dsp:txBody>
      <dsp:txXfrm>
        <a:off x="377158" y="365135"/>
        <a:ext cx="2899624" cy="1773002"/>
      </dsp:txXfrm>
    </dsp:sp>
    <dsp:sp modelId="{B9B264D3-BFC8-4A5D-BC11-713FC62C1A0C}">
      <dsp:nvSpPr>
        <dsp:cNvPr id="0" name=""/>
        <dsp:cNvSpPr/>
      </dsp:nvSpPr>
      <dsp:spPr>
        <a:xfrm rot="5400000">
          <a:off x="5341785" y="658065"/>
          <a:ext cx="2498237" cy="64958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Anksiozna djeca – negativne samoprocjene i perfekcionistički standardi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Učenje pozitivne samoprocjene i nagrađivanje – važno!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***** Lista samonagrađivanja, restrukturiranje prekritičnih misli o vlastitom radu i napretku</a:t>
          </a:r>
          <a:endParaRPr lang="en-GB" sz="2000" kern="1200" dirty="0"/>
        </a:p>
      </dsp:txBody>
      <dsp:txXfrm rot="-5400000">
        <a:off x="3342955" y="2778849"/>
        <a:ext cx="6373943" cy="2254329"/>
      </dsp:txXfrm>
    </dsp:sp>
    <dsp:sp modelId="{42EE7973-DB8A-401D-8F6A-852A3FECA145}">
      <dsp:nvSpPr>
        <dsp:cNvPr id="0" name=""/>
        <dsp:cNvSpPr/>
      </dsp:nvSpPr>
      <dsp:spPr>
        <a:xfrm>
          <a:off x="281243" y="2913371"/>
          <a:ext cx="3061711" cy="19852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Nagrađivanje</a:t>
          </a:r>
          <a:endParaRPr lang="en-GB" sz="2600" kern="1200" dirty="0"/>
        </a:p>
      </dsp:txBody>
      <dsp:txXfrm>
        <a:off x="378157" y="3010285"/>
        <a:ext cx="2867883" cy="17914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96FB4-BC7E-41B7-B9BE-6717612CEF6C}">
      <dsp:nvSpPr>
        <dsp:cNvPr id="0" name=""/>
        <dsp:cNvSpPr/>
      </dsp:nvSpPr>
      <dsp:spPr>
        <a:xfrm>
          <a:off x="44" y="46438"/>
          <a:ext cx="4289408" cy="17157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Postupno</a:t>
          </a:r>
          <a:endParaRPr lang="en-GB" sz="2600" kern="1200" dirty="0"/>
        </a:p>
      </dsp:txBody>
      <dsp:txXfrm>
        <a:off x="44" y="46438"/>
        <a:ext cx="4289408" cy="1715763"/>
      </dsp:txXfrm>
    </dsp:sp>
    <dsp:sp modelId="{66161070-163A-44FD-8594-24B14E98A68D}">
      <dsp:nvSpPr>
        <dsp:cNvPr id="0" name=""/>
        <dsp:cNvSpPr/>
      </dsp:nvSpPr>
      <dsp:spPr>
        <a:xfrm>
          <a:off x="44" y="1762201"/>
          <a:ext cx="4289408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Hijerarhija zastrašujućih situacija</a:t>
          </a:r>
          <a:endParaRPr lang="en-GB" sz="2400" kern="1200" dirty="0"/>
        </a:p>
      </dsp:txBody>
      <dsp:txXfrm>
        <a:off x="44" y="1762201"/>
        <a:ext cx="4289408" cy="2854800"/>
      </dsp:txXfrm>
    </dsp:sp>
    <dsp:sp modelId="{B25896B1-01DB-4214-ABCA-B56170026719}">
      <dsp:nvSpPr>
        <dsp:cNvPr id="0" name=""/>
        <dsp:cNvSpPr/>
      </dsp:nvSpPr>
      <dsp:spPr>
        <a:xfrm>
          <a:off x="4889970" y="46438"/>
          <a:ext cx="4289408" cy="17157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Preplavljivanje</a:t>
          </a:r>
          <a:r>
            <a:rPr lang="hr-HR" sz="2900" kern="1200" dirty="0" smtClean="0"/>
            <a:t> </a:t>
          </a:r>
          <a:endParaRPr lang="en-GB" sz="2900" kern="1200" dirty="0"/>
        </a:p>
      </dsp:txBody>
      <dsp:txXfrm>
        <a:off x="4889970" y="46438"/>
        <a:ext cx="4289408" cy="1715763"/>
      </dsp:txXfrm>
    </dsp:sp>
    <dsp:sp modelId="{A583EAD5-C848-4CC5-B2CE-34514F52497F}">
      <dsp:nvSpPr>
        <dsp:cNvPr id="0" name=""/>
        <dsp:cNvSpPr/>
      </dsp:nvSpPr>
      <dsp:spPr>
        <a:xfrm>
          <a:off x="4889970" y="1762201"/>
          <a:ext cx="4289408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Dijete treba razumjeti smisao postupka   (izaziva se viša razina stresa!)</a:t>
          </a:r>
          <a:endParaRPr lang="en-GB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Primjena kod mlađe djece??</a:t>
          </a:r>
          <a:endParaRPr lang="en-GB" sz="2400" kern="1200" dirty="0"/>
        </a:p>
      </dsp:txBody>
      <dsp:txXfrm>
        <a:off x="4889970" y="1762201"/>
        <a:ext cx="4289408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BAA74-1945-4BF8-AD18-AF0185302A0D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B40A5-39F0-4034-BE92-F8C0DF4CD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44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2362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9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810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415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345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83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624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538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41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97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59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76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66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2529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1263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6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A0CA-AE62-48E6-BDB5-6DD5D04ED753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BFA93FE-DB2B-46CD-94B0-7E8EF9F43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66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  <p:sldLayoutId id="2147484052" r:id="rId14"/>
    <p:sldLayoutId id="2147484053" r:id="rId15"/>
    <p:sldLayoutId id="21474840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1965960"/>
            <a:ext cx="8915399" cy="2262781"/>
          </a:xfrm>
        </p:spPr>
        <p:txBody>
          <a:bodyPr>
            <a:normAutofit/>
          </a:bodyPr>
          <a:lstStyle/>
          <a:p>
            <a:r>
              <a:rPr lang="hr-HR" dirty="0" smtClean="0"/>
              <a:t>Specifičnosti BK tretmana anksioznosti u djece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hr-HR" dirty="0" smtClean="0"/>
              <a:t>Matea Karlović, mag. psih.</a:t>
            </a:r>
          </a:p>
          <a:p>
            <a:pPr algn="r"/>
            <a:r>
              <a:rPr lang="hr-HR" dirty="0" smtClean="0"/>
              <a:t>Praktikum II</a:t>
            </a:r>
          </a:p>
          <a:p>
            <a:pPr algn="r"/>
            <a:r>
              <a:rPr lang="hr-HR" dirty="0" smtClean="0"/>
              <a:t>26.01.2019., Zagreb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779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Naglasak je na sljedećim glavnim strategijama: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2712720"/>
          </a:xfrm>
        </p:spPr>
        <p:txBody>
          <a:bodyPr>
            <a:normAutofit/>
          </a:bodyPr>
          <a:lstStyle/>
          <a:p>
            <a:r>
              <a:rPr lang="hr-HR" dirty="0"/>
              <a:t>Relaksacija</a:t>
            </a:r>
          </a:p>
          <a:p>
            <a:r>
              <a:rPr lang="hr-HR" dirty="0" smtClean="0"/>
              <a:t>Prepoznavanje </a:t>
            </a:r>
            <a:r>
              <a:rPr lang="hr-HR" dirty="0"/>
              <a:t>preplavljujuće anksioznosti</a:t>
            </a:r>
          </a:p>
          <a:p>
            <a:r>
              <a:rPr lang="hr-HR" dirty="0" smtClean="0"/>
              <a:t>Psihoedukacija</a:t>
            </a:r>
            <a:endParaRPr lang="hr-HR" dirty="0"/>
          </a:p>
          <a:p>
            <a:r>
              <a:rPr lang="hr-HR" dirty="0"/>
              <a:t>Identifikacija i restrukturiranje negativnog unutarnjeg govora</a:t>
            </a:r>
          </a:p>
          <a:p>
            <a:r>
              <a:rPr lang="hr-HR" dirty="0"/>
              <a:t>Tehnika rješavanja </a:t>
            </a:r>
            <a:r>
              <a:rPr lang="hr-HR" dirty="0" smtClean="0"/>
              <a:t>problema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2720098"/>
          </a:xfrm>
        </p:spPr>
        <p:txBody>
          <a:bodyPr>
            <a:normAutofit/>
          </a:bodyPr>
          <a:lstStyle/>
          <a:p>
            <a:r>
              <a:rPr lang="hr-HR" dirty="0"/>
              <a:t>Igranje uloga</a:t>
            </a:r>
          </a:p>
          <a:p>
            <a:r>
              <a:rPr lang="hr-HR" dirty="0" smtClean="0"/>
              <a:t>Modeliranje</a:t>
            </a:r>
            <a:endParaRPr lang="hr-HR" dirty="0"/>
          </a:p>
          <a:p>
            <a:r>
              <a:rPr lang="hr-HR" dirty="0"/>
              <a:t>Nagrađivanje</a:t>
            </a:r>
          </a:p>
          <a:p>
            <a:r>
              <a:rPr lang="hr-HR" dirty="0" smtClean="0"/>
              <a:t>Domaća zadaća</a:t>
            </a:r>
          </a:p>
          <a:p>
            <a:r>
              <a:rPr lang="hr-HR" dirty="0" smtClean="0"/>
              <a:t>Izlaganje</a:t>
            </a:r>
            <a:endParaRPr lang="hr-HR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91067" y="5074920"/>
            <a:ext cx="8915400" cy="1092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 smtClean="0"/>
              <a:t>Terapeut vodi dijete kroz </a:t>
            </a:r>
            <a:r>
              <a:rPr lang="hr-HR" b="1" dirty="0" smtClean="0"/>
              <a:t>progresivno građenje vještina </a:t>
            </a:r>
            <a:r>
              <a:rPr lang="hr-HR" dirty="0" smtClean="0"/>
              <a:t>koje dijete kasnije koristi i učvršćuje u </a:t>
            </a:r>
            <a:r>
              <a:rPr lang="hr-HR" b="1" dirty="0" smtClean="0"/>
              <a:t>izlaganju realnim situacijama </a:t>
            </a:r>
            <a:r>
              <a:rPr lang="hr-HR" dirty="0" smtClean="0"/>
              <a:t>uz </a:t>
            </a:r>
            <a:r>
              <a:rPr lang="hr-HR" b="1" dirty="0" smtClean="0"/>
              <a:t>kognitivnu restrukturaciju</a:t>
            </a:r>
            <a:r>
              <a:rPr lang="hr-HR" dirty="0" smtClean="0"/>
              <a:t>, uz naglasak na razvoj djetetove </a:t>
            </a:r>
            <a:r>
              <a:rPr lang="hr-HR" b="1" dirty="0" smtClean="0"/>
              <a:t>samoefikasnosti</a:t>
            </a:r>
            <a:r>
              <a:rPr lang="hr-HR" dirty="0" smtClean="0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7920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8119"/>
          </a:xfrm>
        </p:spPr>
        <p:txBody>
          <a:bodyPr/>
          <a:lstStyle/>
          <a:p>
            <a:r>
              <a:rPr lang="hr-HR" dirty="0" smtClean="0"/>
              <a:t>Relaksacija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58983"/>
            <a:ext cx="8915400" cy="4820193"/>
          </a:xfrm>
        </p:spPr>
        <p:txBody>
          <a:bodyPr/>
          <a:lstStyle/>
          <a:p>
            <a:r>
              <a:rPr lang="hr-HR" dirty="0" smtClean="0"/>
              <a:t>Dijete uči razviti </a:t>
            </a:r>
            <a:r>
              <a:rPr lang="hr-HR" b="1" dirty="0" smtClean="0"/>
              <a:t>svijest</a:t>
            </a:r>
            <a:r>
              <a:rPr lang="hr-HR" dirty="0" smtClean="0"/>
              <a:t> i </a:t>
            </a:r>
            <a:r>
              <a:rPr lang="hr-HR" b="1" dirty="0" smtClean="0"/>
              <a:t>kontrolu</a:t>
            </a:r>
            <a:r>
              <a:rPr lang="hr-HR" dirty="0" smtClean="0"/>
              <a:t> nad vlastitim fiziološkim i mišićnim reakcijama na anksionost</a:t>
            </a:r>
          </a:p>
          <a:p>
            <a:r>
              <a:rPr lang="hr-HR" dirty="0" smtClean="0"/>
              <a:t>Progresivna mišićna relaksacija</a:t>
            </a:r>
          </a:p>
          <a:p>
            <a:pPr lvl="1"/>
            <a:r>
              <a:rPr lang="hr-HR" dirty="0" smtClean="0"/>
              <a:t>Napetost – opuštanje </a:t>
            </a:r>
            <a:r>
              <a:rPr lang="hr-HR" dirty="0" smtClean="0">
                <a:sym typeface="Wingdings" panose="05000000000000000000" pitchFamily="2" charset="2"/>
              </a:rPr>
              <a:t> dijete uči osvjestiti tjelesnu napetost i koristiti te senzacije kao triger za pokretanje relaksacije</a:t>
            </a:r>
          </a:p>
          <a:p>
            <a:pPr lvl="1"/>
            <a:r>
              <a:rPr lang="hr-HR" dirty="0" smtClean="0">
                <a:sym typeface="Wingdings" panose="05000000000000000000" pitchFamily="2" charset="2"/>
              </a:rPr>
              <a:t>Napetost određenih grupa mišića kao individualni obrazac anksioznog odgovora</a:t>
            </a:r>
          </a:p>
          <a:p>
            <a:r>
              <a:rPr lang="hr-HR" dirty="0" smtClean="0">
                <a:sym typeface="Wingdings" panose="05000000000000000000" pitchFamily="2" charset="2"/>
              </a:rPr>
              <a:t>Relaksacija potaknuta znakom</a:t>
            </a:r>
          </a:p>
          <a:p>
            <a:pPr lvl="1"/>
            <a:r>
              <a:rPr lang="hr-HR" dirty="0" smtClean="0">
                <a:sym typeface="Wingdings" panose="05000000000000000000" pitchFamily="2" charset="2"/>
              </a:rPr>
              <a:t>Dijete asocira opušteno stanje s odgovarajućom riječi (npr. mir)</a:t>
            </a:r>
          </a:p>
          <a:p>
            <a:r>
              <a:rPr lang="hr-HR" dirty="0" smtClean="0"/>
              <a:t>Upute trebaju biti razvojno primjerene</a:t>
            </a:r>
          </a:p>
          <a:p>
            <a:r>
              <a:rPr lang="hr-HR" dirty="0" smtClean="0"/>
              <a:t>***** Psihoedukacija o emocijama – u početku referirati na druge, koristiti igranje uloga (vlastito iskustvo i opis emocije!), relaksacija kao prvi korak kod „zatvorenog” djeteta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8717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467356"/>
            <a:ext cx="8911687" cy="917307"/>
          </a:xfrm>
        </p:spPr>
        <p:txBody>
          <a:bodyPr/>
          <a:lstStyle/>
          <a:p>
            <a:r>
              <a:rPr lang="hr-HR" dirty="0" smtClean="0"/>
              <a:t>Kognitivna stategija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84663"/>
            <a:ext cx="8915400" cy="5212080"/>
          </a:xfrm>
        </p:spPr>
        <p:txBody>
          <a:bodyPr>
            <a:normAutofit lnSpcReduction="10000"/>
          </a:bodyPr>
          <a:lstStyle/>
          <a:p>
            <a:r>
              <a:rPr lang="hr-HR" b="1" dirty="0" smtClean="0"/>
              <a:t>Identificiranje</a:t>
            </a:r>
            <a:r>
              <a:rPr lang="hr-HR" dirty="0" smtClean="0"/>
              <a:t> i </a:t>
            </a:r>
            <a:r>
              <a:rPr lang="hr-HR" b="1" dirty="0" smtClean="0"/>
              <a:t>propitivanje</a:t>
            </a:r>
            <a:r>
              <a:rPr lang="hr-HR" dirty="0" smtClean="0"/>
              <a:t> djetetovih iskrivljenih ili nerealnih kognicija</a:t>
            </a:r>
          </a:p>
          <a:p>
            <a:pPr marL="0" indent="0">
              <a:buNone/>
            </a:pPr>
            <a:endParaRPr lang="hr-HR" sz="300" dirty="0" smtClean="0"/>
          </a:p>
          <a:p>
            <a:r>
              <a:rPr lang="hr-HR" dirty="0" smtClean="0"/>
              <a:t>Unutarnji govor („što si dijete </a:t>
            </a:r>
            <a:r>
              <a:rPr lang="hr-HR" dirty="0"/>
              <a:t>misli i </a:t>
            </a:r>
            <a:r>
              <a:rPr lang="hr-HR" dirty="0" smtClean="0"/>
              <a:t>govori”)</a:t>
            </a:r>
            <a:endParaRPr lang="hr-HR" dirty="0"/>
          </a:p>
          <a:p>
            <a:pPr lvl="1"/>
            <a:r>
              <a:rPr lang="hr-HR" dirty="0"/>
              <a:t>Uključuje djetetova očekivanja i atribucije o sebi, drugima i situacijama</a:t>
            </a:r>
          </a:p>
          <a:p>
            <a:pPr lvl="1"/>
            <a:r>
              <a:rPr lang="hr-HR" dirty="0" smtClean="0"/>
              <a:t>Unutarnji govor </a:t>
            </a:r>
            <a:r>
              <a:rPr lang="hr-HR" dirty="0"/>
              <a:t>anksiozne djece usmjeren je na:</a:t>
            </a:r>
          </a:p>
          <a:p>
            <a:pPr lvl="2"/>
            <a:r>
              <a:rPr lang="hr-HR" dirty="0"/>
              <a:t>Negativne samoprocjene</a:t>
            </a:r>
          </a:p>
          <a:p>
            <a:pPr lvl="2"/>
            <a:r>
              <a:rPr lang="hr-HR" dirty="0"/>
              <a:t>Perfekcionističke standarde</a:t>
            </a:r>
          </a:p>
          <a:p>
            <a:pPr lvl="2"/>
            <a:r>
              <a:rPr lang="hr-HR" dirty="0"/>
              <a:t>Pojačan fokus na sebe ili brigu o tome što drugi misle</a:t>
            </a:r>
          </a:p>
          <a:p>
            <a:pPr lvl="2"/>
            <a:r>
              <a:rPr lang="hr-HR" dirty="0"/>
              <a:t>Brige o neuspjehu ili nemogućnosti </a:t>
            </a:r>
            <a:r>
              <a:rPr lang="hr-HR" dirty="0" smtClean="0"/>
              <a:t>suočavanja</a:t>
            </a:r>
          </a:p>
          <a:p>
            <a:pPr marL="914400" lvl="2" indent="0">
              <a:buNone/>
            </a:pPr>
            <a:endParaRPr lang="hr-HR" sz="200" dirty="0" smtClean="0"/>
          </a:p>
          <a:p>
            <a:r>
              <a:rPr lang="hr-HR" dirty="0" smtClean="0"/>
              <a:t>Testiranje i smanjivanje negativnog unutarnjeg govora</a:t>
            </a:r>
          </a:p>
          <a:p>
            <a:r>
              <a:rPr lang="hr-HR" dirty="0" smtClean="0"/>
              <a:t>Propitivanje nerealističnih  ili disfunkcionalnih negativnih vjerovanja o sebi</a:t>
            </a:r>
          </a:p>
          <a:p>
            <a:r>
              <a:rPr lang="hr-HR" dirty="0" smtClean="0"/>
              <a:t>Razvijanje plana suočavanja sa zastrašujućim situacijama</a:t>
            </a:r>
          </a:p>
          <a:p>
            <a:r>
              <a:rPr lang="hr-HR" dirty="0" smtClean="0"/>
              <a:t>Fenomen „Snaga ne-negativnog mišljenja”</a:t>
            </a:r>
          </a:p>
          <a:p>
            <a:pPr marL="0" indent="0">
              <a:buNone/>
            </a:pPr>
            <a:endParaRPr lang="hr-HR" sz="300" dirty="0" smtClean="0"/>
          </a:p>
          <a:p>
            <a:r>
              <a:rPr lang="hr-HR" dirty="0" smtClean="0"/>
              <a:t>***** Crteži s „oblačićima” </a:t>
            </a:r>
            <a:r>
              <a:rPr lang="hr-HR" smtClean="0"/>
              <a:t>(prepoznavanje misli, cilj: restrukturiranje)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541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Tehnika rješavanja problema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905" y="1811382"/>
            <a:ext cx="8915400" cy="4704806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Osnovni cilj – dijete će razviti </a:t>
            </a:r>
            <a:r>
              <a:rPr lang="hr-HR" b="1" dirty="0" smtClean="0"/>
              <a:t>povjerenje</a:t>
            </a:r>
          </a:p>
          <a:p>
            <a:pPr marL="0" indent="0">
              <a:buNone/>
            </a:pPr>
            <a:r>
              <a:rPr lang="hr-HR" b="1" dirty="0" smtClean="0"/>
              <a:t>u vlastite sposobnosti </a:t>
            </a:r>
            <a:r>
              <a:rPr lang="hr-HR" dirty="0" smtClean="0"/>
              <a:t>nošenja sa svakodnevnim </a:t>
            </a:r>
          </a:p>
          <a:p>
            <a:pPr marL="0" indent="0">
              <a:buNone/>
            </a:pPr>
            <a:r>
              <a:rPr lang="hr-HR" dirty="0" smtClean="0"/>
              <a:t>izazovima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***** Mlađa djeca – zamišljanje omiljenih </a:t>
            </a:r>
          </a:p>
          <a:p>
            <a:pPr marL="0" indent="0">
              <a:buNone/>
            </a:pPr>
            <a:r>
              <a:rPr lang="hr-HR" dirty="0" smtClean="0"/>
              <a:t>junaka u ulogama</a:t>
            </a:r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8803278"/>
              </p:ext>
            </p:extLst>
          </p:nvPr>
        </p:nvGraphicFramePr>
        <p:xfrm>
          <a:off x="1970905" y="2089987"/>
          <a:ext cx="8915400" cy="4241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2680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6496"/>
          </a:xfrm>
        </p:spPr>
        <p:txBody>
          <a:bodyPr/>
          <a:lstStyle/>
          <a:p>
            <a:r>
              <a:rPr lang="hr-HR" dirty="0" smtClean="0"/>
              <a:t>Modeliranje i nagrađivanje</a:t>
            </a:r>
            <a:endParaRPr lang="en-GB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35186"/>
              </p:ext>
            </p:extLst>
          </p:nvPr>
        </p:nvGraphicFramePr>
        <p:xfrm>
          <a:off x="1502228" y="1580606"/>
          <a:ext cx="10149840" cy="5157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4804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Izlaganje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235671"/>
              </p:ext>
            </p:extLst>
          </p:nvPr>
        </p:nvGraphicFramePr>
        <p:xfrm>
          <a:off x="2325189" y="1698171"/>
          <a:ext cx="9179423" cy="4663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7290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1993"/>
          </a:xfrm>
        </p:spPr>
        <p:txBody>
          <a:bodyPr/>
          <a:lstStyle/>
          <a:p>
            <a:r>
              <a:rPr lang="hr-HR" dirty="0" smtClean="0"/>
              <a:t>Fear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58983"/>
            <a:ext cx="8915400" cy="4624251"/>
          </a:xfrm>
        </p:spPr>
        <p:txBody>
          <a:bodyPr>
            <a:normAutofit/>
          </a:bodyPr>
          <a:lstStyle/>
          <a:p>
            <a:r>
              <a:rPr lang="hr-HR" dirty="0" smtClean="0"/>
              <a:t>P – </a:t>
            </a:r>
            <a:r>
              <a:rPr lang="hr-HR" b="1" dirty="0" smtClean="0"/>
              <a:t>P</a:t>
            </a:r>
            <a:r>
              <a:rPr lang="hr-HR" dirty="0" smtClean="0"/>
              <a:t>replašen si?</a:t>
            </a:r>
          </a:p>
          <a:p>
            <a:pPr lvl="1"/>
            <a:r>
              <a:rPr lang="hr-HR" dirty="0" smtClean="0"/>
              <a:t>Prepoznavanje fizioloških simptoma</a:t>
            </a:r>
          </a:p>
          <a:p>
            <a:r>
              <a:rPr lang="hr-HR" dirty="0" smtClean="0"/>
              <a:t>L </a:t>
            </a:r>
            <a:r>
              <a:rPr lang="hr-HR" smtClean="0"/>
              <a:t>– Misliš </a:t>
            </a:r>
            <a:r>
              <a:rPr lang="hr-HR" dirty="0" smtClean="0"/>
              <a:t>da će se dogoditi nešto </a:t>
            </a:r>
            <a:r>
              <a:rPr lang="hr-HR" b="1" dirty="0" smtClean="0"/>
              <a:t>l</a:t>
            </a:r>
            <a:r>
              <a:rPr lang="hr-HR" dirty="0" smtClean="0"/>
              <a:t>oše?</a:t>
            </a:r>
          </a:p>
          <a:p>
            <a:pPr lvl="1"/>
            <a:r>
              <a:rPr lang="hr-HR" dirty="0" smtClean="0"/>
              <a:t>Prepoznavanje negativnog unutarnjeg govora</a:t>
            </a:r>
          </a:p>
          <a:p>
            <a:r>
              <a:rPr lang="hr-HR" dirty="0" smtClean="0"/>
              <a:t>A – </a:t>
            </a:r>
            <a:r>
              <a:rPr lang="hr-HR" b="1" dirty="0" smtClean="0"/>
              <a:t>A</a:t>
            </a:r>
            <a:r>
              <a:rPr lang="hr-HR" dirty="0" smtClean="0"/>
              <a:t>ktivnosti koje će ti pomoći</a:t>
            </a:r>
          </a:p>
          <a:p>
            <a:pPr lvl="1"/>
            <a:r>
              <a:rPr lang="hr-HR" dirty="0" smtClean="0"/>
              <a:t>Suočavanje, upotreba naučenih vještina</a:t>
            </a:r>
          </a:p>
          <a:p>
            <a:r>
              <a:rPr lang="hr-HR" dirty="0" smtClean="0"/>
              <a:t>N – Rezultati i </a:t>
            </a:r>
            <a:r>
              <a:rPr lang="hr-HR" b="1" dirty="0" smtClean="0"/>
              <a:t>n</a:t>
            </a:r>
            <a:r>
              <a:rPr lang="hr-HR" dirty="0" smtClean="0"/>
              <a:t>agrade</a:t>
            </a:r>
          </a:p>
          <a:p>
            <a:pPr lvl="1"/>
            <a:r>
              <a:rPr lang="hr-HR" dirty="0" smtClean="0"/>
              <a:t>Samoprocjena i samonagrađivanje</a:t>
            </a:r>
          </a:p>
          <a:p>
            <a:endParaRPr lang="hr-HR" dirty="0"/>
          </a:p>
          <a:p>
            <a:r>
              <a:rPr lang="hr-HR" dirty="0" smtClean="0"/>
              <a:t>***** Podsjetnik na PLAN, npr. kartica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39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1993"/>
          </a:xfrm>
        </p:spPr>
        <p:txBody>
          <a:bodyPr/>
          <a:lstStyle/>
          <a:p>
            <a:r>
              <a:rPr lang="hr-HR" dirty="0" smtClean="0"/>
              <a:t>Rad s obitelji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32857"/>
            <a:ext cx="8915400" cy="4689566"/>
          </a:xfrm>
        </p:spPr>
        <p:txBody>
          <a:bodyPr>
            <a:normAutofit/>
          </a:bodyPr>
          <a:lstStyle/>
          <a:p>
            <a:r>
              <a:rPr lang="hr-HR" dirty="0" smtClean="0"/>
              <a:t>Roditelji u </a:t>
            </a:r>
            <a:r>
              <a:rPr lang="hr-HR" b="1" dirty="0" smtClean="0"/>
              <a:t>suportivnoj</a:t>
            </a:r>
            <a:r>
              <a:rPr lang="hr-HR" dirty="0" smtClean="0"/>
              <a:t> ulozi</a:t>
            </a:r>
          </a:p>
          <a:p>
            <a:r>
              <a:rPr lang="hr-HR" dirty="0"/>
              <a:t>Aktivno uključeni – mogu izraziti i raspraviti s terapeutom svoju </a:t>
            </a:r>
            <a:r>
              <a:rPr lang="hr-HR" b="1" dirty="0"/>
              <a:t>zabrinutost</a:t>
            </a:r>
            <a:r>
              <a:rPr lang="hr-HR" dirty="0"/>
              <a:t> i </a:t>
            </a:r>
            <a:r>
              <a:rPr lang="hr-HR" b="1" dirty="0"/>
              <a:t>zapažanja</a:t>
            </a:r>
            <a:r>
              <a:rPr lang="hr-HR" dirty="0"/>
              <a:t> o djetetovoj anksioznosti</a:t>
            </a:r>
          </a:p>
          <a:p>
            <a:r>
              <a:rPr lang="hr-HR" dirty="0" smtClean="0"/>
              <a:t>Obično ih se poziva nakon treće seanse</a:t>
            </a:r>
          </a:p>
          <a:p>
            <a:pPr lvl="1"/>
            <a:r>
              <a:rPr lang="hr-HR" dirty="0" smtClean="0"/>
              <a:t>Dogovor oko plana tretmana, suradnja</a:t>
            </a:r>
          </a:p>
          <a:p>
            <a:r>
              <a:rPr lang="hr-HR" dirty="0" smtClean="0"/>
              <a:t>Mogu biti prisutni na dijelu nekih seansi i sudjelovati </a:t>
            </a:r>
            <a:r>
              <a:rPr lang="hr-HR" b="1" dirty="0" smtClean="0"/>
              <a:t>u uvježbavanju vještina </a:t>
            </a:r>
            <a:r>
              <a:rPr lang="hr-HR" dirty="0" smtClean="0"/>
              <a:t>kako bi pomogli djetetu koristiti naučene vještine (npr. tehnike relaksacije)</a:t>
            </a:r>
          </a:p>
          <a:p>
            <a:endParaRPr lang="hr-HR" sz="200" dirty="0" smtClean="0"/>
          </a:p>
          <a:p>
            <a:r>
              <a:rPr lang="hr-HR" dirty="0" smtClean="0"/>
              <a:t>***** Mogući </a:t>
            </a:r>
            <a:r>
              <a:rPr lang="hr-HR" dirty="0" smtClean="0"/>
              <a:t>problemi:</a:t>
            </a:r>
            <a:endParaRPr lang="hr-HR" dirty="0" smtClean="0"/>
          </a:p>
          <a:p>
            <a:pPr lvl="1"/>
            <a:r>
              <a:rPr lang="hr-HR" dirty="0"/>
              <a:t>N</a:t>
            </a:r>
            <a:r>
              <a:rPr lang="hr-HR" dirty="0" smtClean="0"/>
              <a:t>edovoljna uključenost (neredovitost)</a:t>
            </a:r>
          </a:p>
          <a:p>
            <a:pPr lvl="1"/>
            <a:r>
              <a:rPr lang="hr-HR" dirty="0" smtClean="0"/>
              <a:t>Prezaštićivanje (ometanje zadataka koji razvijaju djetetovo samopouzdanje)</a:t>
            </a:r>
          </a:p>
          <a:p>
            <a:pPr lvl="1"/>
            <a:r>
              <a:rPr lang="hr-HR" dirty="0" smtClean="0"/>
              <a:t>Osjećaj krivnje</a:t>
            </a:r>
          </a:p>
          <a:p>
            <a:pPr lvl="1"/>
            <a:r>
              <a:rPr lang="hr-HR" dirty="0" smtClean="0"/>
              <a:t>Očekivanja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439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 </a:t>
            </a:r>
            <a:r>
              <a:rPr lang="hr-HR" dirty="0" smtClean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4" y="1905000"/>
            <a:ext cx="4323806" cy="461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04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0370"/>
          </a:xfrm>
        </p:spPr>
        <p:txBody>
          <a:bodyPr/>
          <a:lstStyle/>
          <a:p>
            <a:r>
              <a:rPr lang="hr-HR" dirty="0" smtClean="0"/>
              <a:t>Anksiozni poremećaji kod djece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89611"/>
            <a:ext cx="8915400" cy="4121611"/>
          </a:xfrm>
        </p:spPr>
        <p:txBody>
          <a:bodyPr>
            <a:normAutofit/>
          </a:bodyPr>
          <a:lstStyle/>
          <a:p>
            <a:r>
              <a:rPr lang="hr-HR" dirty="0" smtClean="0"/>
              <a:t>Najčešće zastupljena skupina poremećaja kod djece i adolescenata</a:t>
            </a:r>
          </a:p>
          <a:p>
            <a:r>
              <a:rPr lang="hr-HR" dirty="0" smtClean="0"/>
              <a:t>10-20% mladih – anksioznost i simptomi povezani s anksioznošću</a:t>
            </a:r>
          </a:p>
          <a:p>
            <a:r>
              <a:rPr lang="hr-HR" dirty="0" smtClean="0"/>
              <a:t>Izbjegavajuća ponašanja </a:t>
            </a:r>
            <a:r>
              <a:rPr lang="hr-HR" dirty="0" smtClean="0">
                <a:sym typeface="Wingdings" panose="05000000000000000000" pitchFamily="2" charset="2"/>
              </a:rPr>
              <a:t> niz daljnjih promjena </a:t>
            </a:r>
            <a:r>
              <a:rPr lang="hr-HR" smtClean="0">
                <a:sym typeface="Wingdings" panose="05000000000000000000" pitchFamily="2" charset="2"/>
              </a:rPr>
              <a:t>u funkcioniranju</a:t>
            </a:r>
            <a:endParaRPr lang="hr-HR" dirty="0" smtClean="0"/>
          </a:p>
          <a:p>
            <a:r>
              <a:rPr lang="hr-HR" dirty="0" smtClean="0"/>
              <a:t>Mnogi anksiozni poremećaji razvijaju se u djetinjstvu i imaju tendenciju trajanja i </a:t>
            </a:r>
            <a:r>
              <a:rPr lang="hr-HR" b="1" dirty="0" smtClean="0"/>
              <a:t>pojačavanja simptoma </a:t>
            </a:r>
            <a:r>
              <a:rPr lang="hr-HR" dirty="0" smtClean="0"/>
              <a:t>ako se ne liječe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60" y="4046359"/>
            <a:ext cx="4389120" cy="243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98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1863" y="666206"/>
            <a:ext cx="9888583" cy="5943600"/>
          </a:xfrm>
        </p:spPr>
        <p:txBody>
          <a:bodyPr>
            <a:normAutofit/>
          </a:bodyPr>
          <a:lstStyle/>
          <a:p>
            <a:r>
              <a:rPr lang="hr-HR" dirty="0"/>
              <a:t>Ističu se 3 anksiozna poremećaja kod djece</a:t>
            </a:r>
            <a:r>
              <a:rPr lang="hr-HR" dirty="0" smtClean="0"/>
              <a:t>:</a:t>
            </a:r>
          </a:p>
          <a:p>
            <a:pPr marL="1371600" lvl="3" indent="0">
              <a:buNone/>
            </a:pPr>
            <a:endParaRPr lang="hr-HR" dirty="0"/>
          </a:p>
          <a:p>
            <a:pPr lvl="1"/>
            <a:r>
              <a:rPr lang="hr-HR" sz="1800" b="1" dirty="0"/>
              <a:t>Separacijski anksiozni poremećaj</a:t>
            </a:r>
          </a:p>
          <a:p>
            <a:pPr lvl="2"/>
            <a:r>
              <a:rPr lang="hr-HR" sz="1600" dirty="0"/>
              <a:t>A</a:t>
            </a:r>
            <a:r>
              <a:rPr lang="hr-HR" sz="1600" dirty="0" smtClean="0"/>
              <a:t>nksioznost </a:t>
            </a:r>
            <a:r>
              <a:rPr lang="hr-HR" sz="1600" dirty="0"/>
              <a:t>do razine panike pri odvajanju ili </a:t>
            </a:r>
            <a:r>
              <a:rPr lang="hr-HR" sz="1600" dirty="0" smtClean="0"/>
              <a:t>očekivanju </a:t>
            </a:r>
            <a:r>
              <a:rPr lang="hr-HR" sz="1600" dirty="0"/>
              <a:t>odvajanja od </a:t>
            </a:r>
            <a:r>
              <a:rPr lang="hr-HR" sz="1600" dirty="0" smtClean="0"/>
              <a:t>objekta privrženosti</a:t>
            </a:r>
            <a:endParaRPr lang="hr-HR" sz="1600" dirty="0"/>
          </a:p>
          <a:p>
            <a:pPr lvl="2"/>
            <a:r>
              <a:rPr lang="hr-HR" sz="1600" dirty="0"/>
              <a:t>T</a:t>
            </a:r>
            <a:r>
              <a:rPr lang="hr-HR" sz="1600" dirty="0" smtClean="0"/>
              <a:t>rajna </a:t>
            </a:r>
            <a:r>
              <a:rPr lang="hr-HR" sz="1600" dirty="0"/>
              <a:t>i pretjerana zabrinutost zbog </a:t>
            </a:r>
            <a:r>
              <a:rPr lang="hr-HR" sz="1600" dirty="0" smtClean="0"/>
              <a:t>mogućnosti gubitka objekta privrženosti ili mogućih opasnosti (bolest, otmica) </a:t>
            </a:r>
          </a:p>
          <a:p>
            <a:pPr lvl="2"/>
            <a:r>
              <a:rPr lang="hr-HR" sz="1600" dirty="0"/>
              <a:t>O</a:t>
            </a:r>
            <a:r>
              <a:rPr lang="hr-HR" sz="1600" dirty="0" smtClean="0"/>
              <a:t>piranje udaljavanju od kuće / da se ostane sam</a:t>
            </a:r>
            <a:endParaRPr lang="hr-HR" dirty="0" smtClean="0"/>
          </a:p>
          <a:p>
            <a:pPr lvl="1"/>
            <a:r>
              <a:rPr lang="hr-HR" sz="1800" b="1" dirty="0" smtClean="0"/>
              <a:t>Socijalni anksiozni poremećaj (socijalna fobija) </a:t>
            </a:r>
          </a:p>
          <a:p>
            <a:pPr lvl="2"/>
            <a:r>
              <a:rPr lang="hr-HR" sz="1600" dirty="0"/>
              <a:t>E</a:t>
            </a:r>
            <a:r>
              <a:rPr lang="hr-HR" sz="1600" dirty="0" smtClean="0"/>
              <a:t>kstremna </a:t>
            </a:r>
            <a:r>
              <a:rPr lang="hr-HR" sz="1600" dirty="0"/>
              <a:t>sramežljivost i povlačenje iz novih situacija </a:t>
            </a:r>
            <a:r>
              <a:rPr lang="hr-HR" sz="1600" dirty="0" smtClean="0"/>
              <a:t>ili od </a:t>
            </a:r>
            <a:r>
              <a:rPr lang="hr-HR" sz="1600" dirty="0"/>
              <a:t>ljudi</a:t>
            </a:r>
          </a:p>
          <a:p>
            <a:pPr lvl="2"/>
            <a:r>
              <a:rPr lang="hr-HR" sz="1600" dirty="0" smtClean="0"/>
              <a:t>*</a:t>
            </a:r>
            <a:r>
              <a:rPr lang="hr-HR" sz="1600" dirty="0"/>
              <a:t>S</a:t>
            </a:r>
            <a:r>
              <a:rPr lang="hr-HR" sz="1600" dirty="0" smtClean="0"/>
              <a:t>ituacije </a:t>
            </a:r>
            <a:r>
              <a:rPr lang="hr-HR" sz="1600" dirty="0"/>
              <a:t>u kojima je osoba izložena </a:t>
            </a:r>
            <a:r>
              <a:rPr lang="hr-HR" sz="1600" u="sng" dirty="0"/>
              <a:t>mogućoj procjeni </a:t>
            </a:r>
            <a:r>
              <a:rPr lang="hr-HR" sz="1600" dirty="0"/>
              <a:t>od strane drugih ljudi (vršnjaka i odraslih</a:t>
            </a:r>
            <a:r>
              <a:rPr lang="hr-HR" sz="1600" dirty="0" smtClean="0"/>
              <a:t>)</a:t>
            </a:r>
            <a:endParaRPr lang="hr-HR" dirty="0"/>
          </a:p>
          <a:p>
            <a:pPr lvl="1"/>
            <a:r>
              <a:rPr lang="hr-HR" sz="1800" b="1" dirty="0" smtClean="0"/>
              <a:t>Generalizirani anksiozni poremećaj</a:t>
            </a:r>
            <a:endParaRPr lang="hr-HR" sz="1800" b="1" dirty="0"/>
          </a:p>
          <a:p>
            <a:pPr lvl="2"/>
            <a:r>
              <a:rPr lang="hr-HR" sz="1600" dirty="0"/>
              <a:t>P</a:t>
            </a:r>
            <a:r>
              <a:rPr lang="hr-HR" sz="1600" dirty="0" smtClean="0"/>
              <a:t>retjerana, prožimajuća </a:t>
            </a:r>
            <a:r>
              <a:rPr lang="hr-HR" sz="1600" dirty="0"/>
              <a:t>i nekontrolabilna zabrinutost u vezi s raznim događajima ili aktivnostima</a:t>
            </a:r>
          </a:p>
          <a:p>
            <a:pPr lvl="2"/>
            <a:r>
              <a:rPr lang="hr-HR" sz="1600" dirty="0"/>
              <a:t>U</a:t>
            </a:r>
            <a:r>
              <a:rPr lang="hr-HR" sz="1600" dirty="0" smtClean="0"/>
              <a:t>ključuje </a:t>
            </a:r>
            <a:r>
              <a:rPr lang="hr-HR" sz="1600" dirty="0"/>
              <a:t>brige o </a:t>
            </a:r>
            <a:r>
              <a:rPr lang="hr-HR" sz="1600" dirty="0" smtClean="0"/>
              <a:t>izvedbi (neuspjehu), </a:t>
            </a:r>
            <a:r>
              <a:rPr lang="hr-HR" sz="1600" dirty="0"/>
              <a:t>obitelji ili socijalnim odnosima, zdravlju, ruminacije o budućem ili prošlom ponašanju</a:t>
            </a:r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127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926" y="624110"/>
            <a:ext cx="9649685" cy="1280890"/>
          </a:xfrm>
        </p:spPr>
        <p:txBody>
          <a:bodyPr/>
          <a:lstStyle/>
          <a:p>
            <a:r>
              <a:rPr lang="hr-HR" dirty="0"/>
              <a:t>Priroda anksioznosti kod djece i mladih (1)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8779219"/>
              </p:ext>
            </p:extLst>
          </p:nvPr>
        </p:nvGraphicFramePr>
        <p:xfrm>
          <a:off x="1240972" y="1489166"/>
          <a:ext cx="4313864" cy="4885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0048" y="1750422"/>
            <a:ext cx="4908513" cy="4715692"/>
          </a:xfrm>
        </p:spPr>
        <p:txBody>
          <a:bodyPr>
            <a:normAutofit lnSpcReduction="10000"/>
          </a:bodyPr>
          <a:lstStyle/>
          <a:p>
            <a:r>
              <a:rPr lang="hr-HR" sz="2000" dirty="0" smtClean="0"/>
              <a:t>Djeca s anksioznim poremećajima lošije </a:t>
            </a:r>
            <a:r>
              <a:rPr lang="hr-HR" sz="2000" dirty="0"/>
              <a:t>razumiju kako </a:t>
            </a:r>
            <a:r>
              <a:rPr lang="hr-HR" sz="2000" b="1" dirty="0"/>
              <a:t>sakriti</a:t>
            </a:r>
            <a:r>
              <a:rPr lang="hr-HR" sz="2000" dirty="0"/>
              <a:t> i </a:t>
            </a:r>
            <a:r>
              <a:rPr lang="hr-HR" sz="2000" b="1" dirty="0" smtClean="0"/>
              <a:t>promijeniti</a:t>
            </a:r>
            <a:r>
              <a:rPr lang="hr-HR" sz="2000" dirty="0" smtClean="0"/>
              <a:t> </a:t>
            </a:r>
            <a:r>
              <a:rPr lang="hr-HR" sz="2000" dirty="0"/>
              <a:t>svoje emocije </a:t>
            </a:r>
            <a:r>
              <a:rPr lang="hr-HR" sz="2000" dirty="0">
                <a:sym typeface="Wingdings" panose="05000000000000000000" pitchFamily="2" charset="2"/>
              </a:rPr>
              <a:t> </a:t>
            </a:r>
            <a:r>
              <a:rPr lang="hr-HR" sz="2000" dirty="0" smtClean="0">
                <a:sym typeface="Wingdings" panose="05000000000000000000" pitchFamily="2" charset="2"/>
              </a:rPr>
              <a:t>rad </a:t>
            </a:r>
            <a:r>
              <a:rPr lang="hr-HR" sz="2000" dirty="0">
                <a:sym typeface="Wingdings" panose="05000000000000000000" pitchFamily="2" charset="2"/>
              </a:rPr>
              <a:t>na znanju i vještinama </a:t>
            </a:r>
            <a:r>
              <a:rPr lang="hr-HR" sz="2000" b="1" dirty="0">
                <a:sym typeface="Wingdings" panose="05000000000000000000" pitchFamily="2" charset="2"/>
              </a:rPr>
              <a:t>regulacije</a:t>
            </a:r>
            <a:r>
              <a:rPr lang="hr-HR" sz="2000" dirty="0">
                <a:sym typeface="Wingdings" panose="05000000000000000000" pitchFamily="2" charset="2"/>
              </a:rPr>
              <a:t> emocija</a:t>
            </a:r>
            <a:r>
              <a:rPr lang="hr-HR" sz="2000" dirty="0" smtClean="0">
                <a:sym typeface="Wingdings" panose="05000000000000000000" pitchFamily="2" charset="2"/>
              </a:rPr>
              <a:t>!</a:t>
            </a:r>
          </a:p>
          <a:p>
            <a:endParaRPr lang="hr-HR" sz="2000" dirty="0">
              <a:sym typeface="Wingdings" panose="05000000000000000000" pitchFamily="2" charset="2"/>
            </a:endParaRPr>
          </a:p>
          <a:p>
            <a:r>
              <a:rPr lang="hr-HR" sz="2000" b="1" dirty="0" smtClean="0">
                <a:sym typeface="Wingdings" panose="05000000000000000000" pitchFamily="2" charset="2"/>
              </a:rPr>
              <a:t>Kognitivni deficit </a:t>
            </a:r>
            <a:r>
              <a:rPr lang="hr-HR" sz="2000" dirty="0" smtClean="0">
                <a:sym typeface="Wingdings" panose="05000000000000000000" pitchFamily="2" charset="2"/>
              </a:rPr>
              <a:t>– manjak promišljanja – treba smanjiti impulzivne reakcije i razvijati vještine rješavanja problema</a:t>
            </a:r>
          </a:p>
          <a:p>
            <a:r>
              <a:rPr lang="hr-HR" sz="2000" b="1" dirty="0" smtClean="0">
                <a:sym typeface="Wingdings" panose="05000000000000000000" pitchFamily="2" charset="2"/>
              </a:rPr>
              <a:t>Kognitivna distorzija </a:t>
            </a:r>
            <a:r>
              <a:rPr lang="hr-HR" sz="2000" dirty="0" smtClean="0">
                <a:sym typeface="Wingdings" panose="05000000000000000000" pitchFamily="2" charset="2"/>
              </a:rPr>
              <a:t>– disfunkcionalno ili pristrano mišljenje – treba ih imenovati, prepoznati kao problematične i ispraviti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271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4743" y="624110"/>
            <a:ext cx="9479869" cy="1280890"/>
          </a:xfrm>
        </p:spPr>
        <p:txBody>
          <a:bodyPr/>
          <a:lstStyle/>
          <a:p>
            <a:r>
              <a:rPr lang="hr-HR" dirty="0" smtClean="0"/>
              <a:t>Priroda anksioznosti kod djece i mladih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069" y="1763486"/>
            <a:ext cx="8996543" cy="4728754"/>
          </a:xfrm>
        </p:spPr>
        <p:txBody>
          <a:bodyPr>
            <a:normAutofit fontScale="92500" lnSpcReduction="10000"/>
          </a:bodyPr>
          <a:lstStyle/>
          <a:p>
            <a:r>
              <a:rPr lang="hr-HR" sz="2200" dirty="0" smtClean="0"/>
              <a:t>Starija djeca s anksioznim poremećajima pokazuju veću razinu anksioznosti i depresivnosti u odnosu na mlađu </a:t>
            </a:r>
            <a:r>
              <a:rPr lang="hr-HR" sz="2200" dirty="0" smtClean="0">
                <a:sym typeface="Wingdings" panose="05000000000000000000" pitchFamily="2" charset="2"/>
              </a:rPr>
              <a:t> </a:t>
            </a:r>
            <a:r>
              <a:rPr lang="hr-HR" sz="2200" b="1" dirty="0" smtClean="0"/>
              <a:t>simptomi se s vremenom pogoršavaju</a:t>
            </a:r>
          </a:p>
          <a:p>
            <a:endParaRPr lang="hr-HR" dirty="0" smtClean="0"/>
          </a:p>
          <a:p>
            <a:r>
              <a:rPr lang="hr-HR" sz="2200" dirty="0" smtClean="0"/>
              <a:t>Razvojne promjene </a:t>
            </a:r>
          </a:p>
          <a:p>
            <a:pPr lvl="1"/>
            <a:r>
              <a:rPr lang="hr-HR" sz="1900" b="1" dirty="0">
                <a:sym typeface="Wingdings" panose="05000000000000000000" pitchFamily="2" charset="2"/>
              </a:rPr>
              <a:t>S</a:t>
            </a:r>
            <a:r>
              <a:rPr lang="hr-HR" sz="1900" b="1" dirty="0" smtClean="0">
                <a:sym typeface="Wingdings" panose="05000000000000000000" pitchFamily="2" charset="2"/>
              </a:rPr>
              <a:t>trahovi reflektiraju promjene u percepciji stvarnosti</a:t>
            </a:r>
          </a:p>
          <a:p>
            <a:pPr marL="0" indent="0">
              <a:buNone/>
            </a:pPr>
            <a:endParaRPr lang="hr-HR" sz="1900" b="1" dirty="0" smtClean="0">
              <a:sym typeface="Wingdings" panose="05000000000000000000" pitchFamily="2" charset="2"/>
            </a:endParaRPr>
          </a:p>
          <a:p>
            <a:endParaRPr lang="hr-HR" sz="1900" b="1" dirty="0">
              <a:sym typeface="Wingdings" panose="05000000000000000000" pitchFamily="2" charset="2"/>
            </a:endParaRPr>
          </a:p>
          <a:p>
            <a:endParaRPr lang="hr-HR" sz="1900" b="1" dirty="0" smtClean="0">
              <a:sym typeface="Wingdings" panose="05000000000000000000" pitchFamily="2" charset="2"/>
            </a:endParaRPr>
          </a:p>
          <a:p>
            <a:endParaRPr lang="hr-HR" sz="1900" b="1" dirty="0" smtClean="0">
              <a:sym typeface="Wingdings" panose="05000000000000000000" pitchFamily="2" charset="2"/>
            </a:endParaRPr>
          </a:p>
          <a:p>
            <a:pPr lvl="1"/>
            <a:endParaRPr lang="hr-HR" sz="1900" dirty="0" smtClean="0"/>
          </a:p>
          <a:p>
            <a:pPr lvl="1"/>
            <a:r>
              <a:rPr lang="hr-HR" sz="1900" dirty="0" smtClean="0"/>
              <a:t>S porastom dobi </a:t>
            </a:r>
            <a:r>
              <a:rPr lang="hr-HR" sz="1900" b="1" dirty="0" smtClean="0"/>
              <a:t>smanjuje</a:t>
            </a:r>
            <a:r>
              <a:rPr lang="hr-HR" sz="1900" dirty="0" smtClean="0"/>
              <a:t> se broj strahova</a:t>
            </a:r>
          </a:p>
          <a:p>
            <a:pPr lvl="1"/>
            <a:r>
              <a:rPr lang="hr-HR" sz="1900" dirty="0" smtClean="0"/>
              <a:t>Djevojčice pokazuju </a:t>
            </a:r>
            <a:r>
              <a:rPr lang="hr-HR" sz="1900" b="1" dirty="0" smtClean="0"/>
              <a:t>više</a:t>
            </a:r>
            <a:r>
              <a:rPr lang="hr-HR" sz="1900" dirty="0" smtClean="0"/>
              <a:t> strahova u odnosu na dječake</a:t>
            </a:r>
            <a:endParaRPr lang="en-GB" sz="19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4619847"/>
              </p:ext>
            </p:extLst>
          </p:nvPr>
        </p:nvGraphicFramePr>
        <p:xfrm>
          <a:off x="3094013" y="3884021"/>
          <a:ext cx="7341327" cy="1593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4289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555" y="624111"/>
            <a:ext cx="9519058" cy="930370"/>
          </a:xfrm>
        </p:spPr>
        <p:txBody>
          <a:bodyPr/>
          <a:lstStyle/>
          <a:p>
            <a:r>
              <a:rPr lang="hr-HR" dirty="0" smtClean="0"/>
              <a:t>Priroda anksioznosti kod djece i mladih 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94114"/>
            <a:ext cx="8915400" cy="4506685"/>
          </a:xfrm>
        </p:spPr>
        <p:txBody>
          <a:bodyPr/>
          <a:lstStyle/>
          <a:p>
            <a:r>
              <a:rPr lang="hr-HR" sz="2200" dirty="0" smtClean="0"/>
              <a:t>Uloga obitelji</a:t>
            </a:r>
          </a:p>
          <a:p>
            <a:pPr lvl="1"/>
            <a:r>
              <a:rPr lang="hr-HR" sz="2000" dirty="0" smtClean="0"/>
              <a:t>„Top-down” i „bottom-up” istraživanja</a:t>
            </a:r>
          </a:p>
          <a:p>
            <a:pPr lvl="2"/>
            <a:r>
              <a:rPr lang="hr-HR" sz="1800" dirty="0" smtClean="0"/>
              <a:t>Anksioznost češća ako su roditelji anksiozni</a:t>
            </a:r>
          </a:p>
          <a:p>
            <a:pPr lvl="2"/>
            <a:r>
              <a:rPr lang="hr-HR" sz="1800" dirty="0" smtClean="0"/>
              <a:t>Anksiozni roditelji češće imaju anksioznu djecu</a:t>
            </a:r>
          </a:p>
          <a:p>
            <a:pPr lvl="1"/>
            <a:r>
              <a:rPr lang="hr-HR" sz="2000" dirty="0" smtClean="0"/>
              <a:t>Djeca oponašaju strahove roditelja</a:t>
            </a:r>
          </a:p>
          <a:p>
            <a:pPr lvl="1"/>
            <a:r>
              <a:rPr lang="hr-HR" sz="2000" dirty="0" smtClean="0"/>
              <a:t>Prezaštićivanje – nedostatak kontrole i niska autonomija djece</a:t>
            </a:r>
          </a:p>
          <a:p>
            <a:pPr lvl="1"/>
            <a:r>
              <a:rPr lang="hr-HR" sz="2000" dirty="0" smtClean="0"/>
              <a:t>(Nenamjerne) roditeljske poruke – prenošenje naglašene percepcije prijetnje i potrebe izbjegavanja mogućih prijetnji</a:t>
            </a:r>
          </a:p>
        </p:txBody>
      </p:sp>
    </p:spTree>
    <p:extLst>
      <p:ext uri="{BB962C8B-B14F-4D97-AF65-F5344CB8AC3E}">
        <p14:creationId xmlns:p14="http://schemas.microsoft.com/office/powerpoint/2010/main" val="3627817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8930"/>
          </a:xfrm>
        </p:spPr>
        <p:txBody>
          <a:bodyPr/>
          <a:lstStyle/>
          <a:p>
            <a:r>
              <a:rPr lang="hr-HR" dirty="0" smtClean="0"/>
              <a:t>Procjena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946365"/>
            <a:ext cx="8915400" cy="4402183"/>
          </a:xfrm>
        </p:spPr>
        <p:txBody>
          <a:bodyPr>
            <a:normAutofit fontScale="92500" lnSpcReduction="10000"/>
          </a:bodyPr>
          <a:lstStyle/>
          <a:p>
            <a:r>
              <a:rPr lang="hr-HR" sz="2200" dirty="0" smtClean="0"/>
              <a:t>Dijagnostički intervju</a:t>
            </a:r>
          </a:p>
          <a:p>
            <a:r>
              <a:rPr lang="hr-HR" sz="2200" dirty="0" smtClean="0"/>
              <a:t>Djetetove samoprocjene</a:t>
            </a:r>
          </a:p>
          <a:p>
            <a:r>
              <a:rPr lang="hr-HR" sz="2200" dirty="0" smtClean="0"/>
              <a:t>Opažanje ponašanja</a:t>
            </a:r>
          </a:p>
          <a:p>
            <a:r>
              <a:rPr lang="hr-HR" sz="2200" dirty="0" smtClean="0"/>
              <a:t>Procjene roditelja i učitelja</a:t>
            </a:r>
          </a:p>
          <a:p>
            <a:r>
              <a:rPr lang="hr-HR" sz="2200" dirty="0" smtClean="0"/>
              <a:t>Obiteljske varijable</a:t>
            </a:r>
          </a:p>
          <a:p>
            <a:r>
              <a:rPr lang="hr-HR" sz="2200" dirty="0"/>
              <a:t>(Fiziološka mjerenja) </a:t>
            </a:r>
            <a:endParaRPr lang="hr-HR" sz="2200" dirty="0" smtClean="0"/>
          </a:p>
          <a:p>
            <a:endParaRPr lang="hr-HR" sz="2200" dirty="0" smtClean="0"/>
          </a:p>
          <a:p>
            <a:endParaRPr lang="hr-HR" sz="2200" dirty="0"/>
          </a:p>
          <a:p>
            <a:r>
              <a:rPr lang="hr-HR" sz="1900" dirty="0" smtClean="0"/>
              <a:t>Uzeti u obzir: dob, kognitivni </a:t>
            </a:r>
          </a:p>
          <a:p>
            <a:pPr marL="400050" lvl="1" indent="0">
              <a:buNone/>
            </a:pPr>
            <a:r>
              <a:rPr lang="hr-HR" sz="1900" dirty="0" smtClean="0"/>
              <a:t>razvoj, simptome (ponašanje, </a:t>
            </a:r>
          </a:p>
          <a:p>
            <a:pPr marL="400050" lvl="1" indent="0">
              <a:buNone/>
            </a:pPr>
            <a:r>
              <a:rPr lang="hr-HR" sz="1900" dirty="0" smtClean="0"/>
              <a:t>kognicije, emocije)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80"/>
          <a:stretch/>
        </p:blipFill>
        <p:spPr>
          <a:xfrm>
            <a:off x="7273860" y="1946365"/>
            <a:ext cx="3431023" cy="22285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860" y="4653410"/>
            <a:ext cx="3431023" cy="1695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48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82621"/>
          </a:xfrm>
        </p:spPr>
        <p:txBody>
          <a:bodyPr/>
          <a:lstStyle/>
          <a:p>
            <a:r>
              <a:rPr lang="hr-HR" dirty="0" smtClean="0"/>
              <a:t>Integrirana BKT za anksioznu djecu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724297"/>
            <a:ext cx="8915400" cy="3958325"/>
          </a:xfrm>
        </p:spPr>
        <p:txBody>
          <a:bodyPr>
            <a:normAutofit/>
          </a:bodyPr>
          <a:lstStyle/>
          <a:p>
            <a:r>
              <a:rPr lang="hr-HR" sz="2000" dirty="0" smtClean="0"/>
              <a:t>Osnovni cilj: dijete će naučiti </a:t>
            </a:r>
            <a:r>
              <a:rPr lang="hr-HR" sz="2000" b="1" dirty="0" smtClean="0"/>
              <a:t>prepoznati</a:t>
            </a:r>
            <a:r>
              <a:rPr lang="hr-HR" sz="2000" dirty="0" smtClean="0"/>
              <a:t> znakove preplavljujućeg anksioznog uzbuđenja i koristiti ih kao trigere za upotrebu </a:t>
            </a:r>
            <a:r>
              <a:rPr lang="hr-HR" sz="2000" b="1" dirty="0" smtClean="0"/>
              <a:t>strategija upravljavljanja anksioznošću</a:t>
            </a:r>
            <a:endParaRPr lang="hr-HR" sz="2000" dirty="0" smtClean="0"/>
          </a:p>
          <a:p>
            <a:r>
              <a:rPr lang="hr-HR" sz="2000" dirty="0" smtClean="0"/>
              <a:t>Dijete će moći učiniti nešto što mu se ranije činilo potpuno nemogućim i ovisiti će o </a:t>
            </a:r>
            <a:r>
              <a:rPr lang="hr-HR" sz="2000" b="1" dirty="0" smtClean="0"/>
              <a:t>vlastitim</a:t>
            </a:r>
            <a:r>
              <a:rPr lang="hr-HR" sz="2000" dirty="0" smtClean="0"/>
              <a:t> vještinama!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32" b="15469"/>
          <a:stretch/>
        </p:blipFill>
        <p:spPr>
          <a:xfrm>
            <a:off x="3036298" y="4126915"/>
            <a:ext cx="5885633" cy="220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189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579002"/>
              </p:ext>
            </p:extLst>
          </p:nvPr>
        </p:nvGraphicFramePr>
        <p:xfrm>
          <a:off x="731521" y="731520"/>
          <a:ext cx="11077302" cy="566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083882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809</TotalTime>
  <Words>994</Words>
  <Application>Microsoft Office PowerPoint</Application>
  <PresentationFormat>Widescreen</PresentationFormat>
  <Paragraphs>175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Wingdings</vt:lpstr>
      <vt:lpstr>Wingdings 3</vt:lpstr>
      <vt:lpstr>Wisp</vt:lpstr>
      <vt:lpstr>Specifičnosti BK tretmana anksioznosti u djece</vt:lpstr>
      <vt:lpstr>Anksiozni poremećaji kod djece</vt:lpstr>
      <vt:lpstr>PowerPoint Presentation</vt:lpstr>
      <vt:lpstr>Priroda anksioznosti kod djece i mladih (1)</vt:lpstr>
      <vt:lpstr>Priroda anksioznosti kod djece i mladih (2)</vt:lpstr>
      <vt:lpstr>Priroda anksioznosti kod djece i mladih (3)</vt:lpstr>
      <vt:lpstr>Procjena</vt:lpstr>
      <vt:lpstr>Integrirana BKT za anksioznu djecu</vt:lpstr>
      <vt:lpstr>PowerPoint Presentation</vt:lpstr>
      <vt:lpstr>Naglasak je na sljedećim glavnim strategijama:</vt:lpstr>
      <vt:lpstr>Relaksacija</vt:lpstr>
      <vt:lpstr>Kognitivna stategija</vt:lpstr>
      <vt:lpstr>Tehnika rješavanja problema</vt:lpstr>
      <vt:lpstr>Modeliranje i nagrađivanje</vt:lpstr>
      <vt:lpstr>Izlaganje</vt:lpstr>
      <vt:lpstr>Fear PLAN</vt:lpstr>
      <vt:lpstr>Rad s obitelji</vt:lpstr>
      <vt:lpstr>Hvala na pažnji!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Specifičnosti BK tretmana anksioznosti u djece</dc:title>
  <dc:creator>Matea</dc:creator>
  <cp:lastModifiedBy>Matea</cp:lastModifiedBy>
  <cp:revision>172</cp:revision>
  <cp:lastPrinted>2019-01-11T08:01:41Z</cp:lastPrinted>
  <dcterms:created xsi:type="dcterms:W3CDTF">2019-01-06T13:40:20Z</dcterms:created>
  <dcterms:modified xsi:type="dcterms:W3CDTF">2019-01-11T08:22:30Z</dcterms:modified>
</cp:coreProperties>
</file>