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4" r:id="rId16"/>
    <p:sldId id="275" r:id="rId17"/>
    <p:sldId id="276" r:id="rId18"/>
    <p:sldId id="278" r:id="rId19"/>
    <p:sldId id="279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62549-A2E4-4095-B250-C5CBAF9F8849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D669A-ED20-4B38-AA08-A5B2BCEA9EF9}">
      <dgm:prSet phldrT="[Text]"/>
      <dgm:spPr/>
      <dgm:t>
        <a:bodyPr/>
        <a:lstStyle/>
        <a:p>
          <a:r>
            <a:rPr lang="en-US" dirty="0" smtClean="0"/>
            <a:t>IMAMO IH SVI</a:t>
          </a:r>
          <a:endParaRPr lang="en-US" dirty="0"/>
        </a:p>
      </dgm:t>
    </dgm:pt>
    <dgm:pt modelId="{B5CD5300-0169-47F0-8606-8042B47D4792}" type="parTrans" cxnId="{7DAE03BA-09DD-42C5-A2E3-D186935DB70F}">
      <dgm:prSet/>
      <dgm:spPr/>
      <dgm:t>
        <a:bodyPr/>
        <a:lstStyle/>
        <a:p>
          <a:endParaRPr lang="en-US"/>
        </a:p>
      </dgm:t>
    </dgm:pt>
    <dgm:pt modelId="{DCB80A5F-871B-42C8-9A9A-84E38E2E5478}" type="sibTrans" cxnId="{7DAE03BA-09DD-42C5-A2E3-D186935DB70F}">
      <dgm:prSet/>
      <dgm:spPr/>
      <dgm:t>
        <a:bodyPr/>
        <a:lstStyle/>
        <a:p>
          <a:endParaRPr lang="en-US"/>
        </a:p>
      </dgm:t>
    </dgm:pt>
    <dgm:pt modelId="{65C0AA1C-E0CA-4288-9706-93AD8445AD2F}">
      <dgm:prSet phldrT="[Text]"/>
      <dgm:spPr/>
      <dgm:t>
        <a:bodyPr/>
        <a:lstStyle/>
        <a:p>
          <a:r>
            <a:rPr lang="en-US" dirty="0" err="1" smtClean="0"/>
            <a:t>Vježbom</a:t>
          </a:r>
          <a:r>
            <a:rPr lang="en-US" dirty="0" smtClean="0"/>
            <a:t> </a:t>
          </a:r>
          <a:r>
            <a:rPr lang="en-US" dirty="0" err="1" smtClean="0"/>
            <a:t>ih</a:t>
          </a:r>
          <a:r>
            <a:rPr lang="en-US" dirty="0" smtClean="0"/>
            <a:t> </a:t>
          </a:r>
          <a:r>
            <a:rPr lang="en-US" dirty="0" err="1" smtClean="0"/>
            <a:t>možemo</a:t>
          </a:r>
          <a:r>
            <a:rPr lang="en-US" dirty="0" smtClean="0"/>
            <a:t> </a:t>
          </a:r>
          <a:r>
            <a:rPr lang="en-US" dirty="0" err="1" smtClean="0"/>
            <a:t>osvijestiti</a:t>
          </a:r>
          <a:endParaRPr lang="en-US" dirty="0"/>
        </a:p>
      </dgm:t>
    </dgm:pt>
    <dgm:pt modelId="{CCD29FBD-16CE-4A20-A04F-1D6FEBF7E382}" type="parTrans" cxnId="{E0062D93-BFDF-44B1-AAB3-146C175E6DC7}">
      <dgm:prSet/>
      <dgm:spPr/>
      <dgm:t>
        <a:bodyPr/>
        <a:lstStyle/>
        <a:p>
          <a:endParaRPr lang="en-US"/>
        </a:p>
      </dgm:t>
    </dgm:pt>
    <dgm:pt modelId="{2DEE8DB2-BF14-4EB1-AFC8-B75B64212654}" type="sibTrans" cxnId="{E0062D93-BFDF-44B1-AAB3-146C175E6DC7}">
      <dgm:prSet/>
      <dgm:spPr/>
      <dgm:t>
        <a:bodyPr/>
        <a:lstStyle/>
        <a:p>
          <a:endParaRPr lang="en-US"/>
        </a:p>
      </dgm:t>
    </dgm:pt>
    <dgm:pt modelId="{726877AE-3C5F-49BF-87AE-D56D95F9884C}">
      <dgm:prSet phldrT="[Text]"/>
      <dgm:spPr/>
      <dgm:t>
        <a:bodyPr/>
        <a:lstStyle/>
        <a:p>
          <a:r>
            <a:rPr lang="en-US" dirty="0" smtClean="0"/>
            <a:t>PROVJERAVANJE I VREDNOVANJE</a:t>
          </a:r>
          <a:endParaRPr lang="en-US" dirty="0"/>
        </a:p>
      </dgm:t>
    </dgm:pt>
    <dgm:pt modelId="{63F9C578-A7C1-46D4-9251-984ACF56AF40}" type="parTrans" cxnId="{A6549DD4-62BE-470B-843C-657EB0B121D8}">
      <dgm:prSet/>
      <dgm:spPr/>
      <dgm:t>
        <a:bodyPr/>
        <a:lstStyle/>
        <a:p>
          <a:endParaRPr lang="en-US"/>
        </a:p>
      </dgm:t>
    </dgm:pt>
    <dgm:pt modelId="{8733EE18-3BD7-472B-959F-CB67A8666188}" type="sibTrans" cxnId="{A6549DD4-62BE-470B-843C-657EB0B121D8}">
      <dgm:prSet/>
      <dgm:spPr/>
      <dgm:t>
        <a:bodyPr/>
        <a:lstStyle/>
        <a:p>
          <a:endParaRPr lang="en-US"/>
        </a:p>
      </dgm:t>
    </dgm:pt>
    <dgm:pt modelId="{039CA760-9DAF-4E5D-9FFF-DDFA68D6A6FA}" type="pres">
      <dgm:prSet presAssocID="{80562549-A2E4-4095-B250-C5CBAF9F88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8E741-8710-4641-ACB6-1098D852AEB0}" type="pres">
      <dgm:prSet presAssocID="{FF6D669A-ED20-4B38-AA08-A5B2BCEA9EF9}" presName="node" presStyleLbl="node1" presStyleIdx="0" presStyleCnt="3" custLinFactX="-79613" custLinFactNeighborX="-100000" custLinFactNeighborY="56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41FBA-C489-4A54-AA68-1385F1E2ABF2}" type="pres">
      <dgm:prSet presAssocID="{DCB80A5F-871B-42C8-9A9A-84E38E2E547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3D9C69C-BC29-4ADB-96DA-7D6B33312709}" type="pres">
      <dgm:prSet presAssocID="{DCB80A5F-871B-42C8-9A9A-84E38E2E547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48F32AE-60F8-45A6-81B2-273A7D65460A}" type="pres">
      <dgm:prSet presAssocID="{65C0AA1C-E0CA-4288-9706-93AD8445AD2F}" presName="node" presStyleLbl="node1" presStyleIdx="1" presStyleCnt="3" custLinFactY="-70666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AC173-ED36-47ED-B91A-60235C07ACBF}" type="pres">
      <dgm:prSet presAssocID="{2DEE8DB2-BF14-4EB1-AFC8-B75B6421265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3B259E1-0E34-4BD6-A61A-9C00D55EE023}" type="pres">
      <dgm:prSet presAssocID="{2DEE8DB2-BF14-4EB1-AFC8-B75B6421265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7B9C874-1EC1-4EBC-A716-ACE423145D42}" type="pres">
      <dgm:prSet presAssocID="{726877AE-3C5F-49BF-87AE-D56D95F9884C}" presName="node" presStyleLbl="node1" presStyleIdx="2" presStyleCnt="3" custLinFactX="80127" custLinFactY="-174150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592807-95C1-4C12-AC59-3FFE8B0AF220}" type="presOf" srcId="{2DEE8DB2-BF14-4EB1-AFC8-B75B64212654}" destId="{33B259E1-0E34-4BD6-A61A-9C00D55EE023}" srcOrd="1" destOrd="0" presId="urn:microsoft.com/office/officeart/2005/8/layout/process2"/>
    <dgm:cxn modelId="{9BA0F819-4040-49BC-BB40-F51843015498}" type="presOf" srcId="{FF6D669A-ED20-4B38-AA08-A5B2BCEA9EF9}" destId="{3B98E741-8710-4641-ACB6-1098D852AEB0}" srcOrd="0" destOrd="0" presId="urn:microsoft.com/office/officeart/2005/8/layout/process2"/>
    <dgm:cxn modelId="{CB81A0BA-2312-470F-9CFB-A4D4A543FACE}" type="presOf" srcId="{80562549-A2E4-4095-B250-C5CBAF9F8849}" destId="{039CA760-9DAF-4E5D-9FFF-DDFA68D6A6FA}" srcOrd="0" destOrd="0" presId="urn:microsoft.com/office/officeart/2005/8/layout/process2"/>
    <dgm:cxn modelId="{7DAE03BA-09DD-42C5-A2E3-D186935DB70F}" srcId="{80562549-A2E4-4095-B250-C5CBAF9F8849}" destId="{FF6D669A-ED20-4B38-AA08-A5B2BCEA9EF9}" srcOrd="0" destOrd="0" parTransId="{B5CD5300-0169-47F0-8606-8042B47D4792}" sibTransId="{DCB80A5F-871B-42C8-9A9A-84E38E2E5478}"/>
    <dgm:cxn modelId="{E0062D93-BFDF-44B1-AAB3-146C175E6DC7}" srcId="{80562549-A2E4-4095-B250-C5CBAF9F8849}" destId="{65C0AA1C-E0CA-4288-9706-93AD8445AD2F}" srcOrd="1" destOrd="0" parTransId="{CCD29FBD-16CE-4A20-A04F-1D6FEBF7E382}" sibTransId="{2DEE8DB2-BF14-4EB1-AFC8-B75B64212654}"/>
    <dgm:cxn modelId="{860A2BE7-A1F6-4C67-A1EF-8BEA9C98801D}" type="presOf" srcId="{726877AE-3C5F-49BF-87AE-D56D95F9884C}" destId="{E7B9C874-1EC1-4EBC-A716-ACE423145D42}" srcOrd="0" destOrd="0" presId="urn:microsoft.com/office/officeart/2005/8/layout/process2"/>
    <dgm:cxn modelId="{63C69F22-6938-4761-AD4B-70B8467A484A}" type="presOf" srcId="{DCB80A5F-871B-42C8-9A9A-84E38E2E5478}" destId="{1E241FBA-C489-4A54-AA68-1385F1E2ABF2}" srcOrd="0" destOrd="0" presId="urn:microsoft.com/office/officeart/2005/8/layout/process2"/>
    <dgm:cxn modelId="{A6549DD4-62BE-470B-843C-657EB0B121D8}" srcId="{80562549-A2E4-4095-B250-C5CBAF9F8849}" destId="{726877AE-3C5F-49BF-87AE-D56D95F9884C}" srcOrd="2" destOrd="0" parTransId="{63F9C578-A7C1-46D4-9251-984ACF56AF40}" sibTransId="{8733EE18-3BD7-472B-959F-CB67A8666188}"/>
    <dgm:cxn modelId="{6BEA2698-703A-4D31-8E62-48C55A06FF0E}" type="presOf" srcId="{DCB80A5F-871B-42C8-9A9A-84E38E2E5478}" destId="{D3D9C69C-BC29-4ADB-96DA-7D6B33312709}" srcOrd="1" destOrd="0" presId="urn:microsoft.com/office/officeart/2005/8/layout/process2"/>
    <dgm:cxn modelId="{296428FD-AF29-40A0-ABD2-2EDA5FD74943}" type="presOf" srcId="{65C0AA1C-E0CA-4288-9706-93AD8445AD2F}" destId="{048F32AE-60F8-45A6-81B2-273A7D65460A}" srcOrd="0" destOrd="0" presId="urn:microsoft.com/office/officeart/2005/8/layout/process2"/>
    <dgm:cxn modelId="{A37CC929-AD4A-4C29-B50D-9DEDA4D6FFB2}" type="presOf" srcId="{2DEE8DB2-BF14-4EB1-AFC8-B75B64212654}" destId="{8E3AC173-ED36-47ED-B91A-60235C07ACBF}" srcOrd="0" destOrd="0" presId="urn:microsoft.com/office/officeart/2005/8/layout/process2"/>
    <dgm:cxn modelId="{450E3690-108A-42D8-B8ED-8A46DB532394}" type="presParOf" srcId="{039CA760-9DAF-4E5D-9FFF-DDFA68D6A6FA}" destId="{3B98E741-8710-4641-ACB6-1098D852AEB0}" srcOrd="0" destOrd="0" presId="urn:microsoft.com/office/officeart/2005/8/layout/process2"/>
    <dgm:cxn modelId="{B45B029F-0EF2-4505-9DDD-0722BD60432D}" type="presParOf" srcId="{039CA760-9DAF-4E5D-9FFF-DDFA68D6A6FA}" destId="{1E241FBA-C489-4A54-AA68-1385F1E2ABF2}" srcOrd="1" destOrd="0" presId="urn:microsoft.com/office/officeart/2005/8/layout/process2"/>
    <dgm:cxn modelId="{F7B9ED78-DDBC-4759-9C93-A9722365773C}" type="presParOf" srcId="{1E241FBA-C489-4A54-AA68-1385F1E2ABF2}" destId="{D3D9C69C-BC29-4ADB-96DA-7D6B33312709}" srcOrd="0" destOrd="0" presId="urn:microsoft.com/office/officeart/2005/8/layout/process2"/>
    <dgm:cxn modelId="{C1F1CFD3-DC6F-41FC-98D2-FB4EB8C433E4}" type="presParOf" srcId="{039CA760-9DAF-4E5D-9FFF-DDFA68D6A6FA}" destId="{048F32AE-60F8-45A6-81B2-273A7D65460A}" srcOrd="2" destOrd="0" presId="urn:microsoft.com/office/officeart/2005/8/layout/process2"/>
    <dgm:cxn modelId="{C1E78E73-13B3-4051-869B-B8B33948A884}" type="presParOf" srcId="{039CA760-9DAF-4E5D-9FFF-DDFA68D6A6FA}" destId="{8E3AC173-ED36-47ED-B91A-60235C07ACBF}" srcOrd="3" destOrd="0" presId="urn:microsoft.com/office/officeart/2005/8/layout/process2"/>
    <dgm:cxn modelId="{6A872D92-831A-46E3-85B4-21E36C1E14F4}" type="presParOf" srcId="{8E3AC173-ED36-47ED-B91A-60235C07ACBF}" destId="{33B259E1-0E34-4BD6-A61A-9C00D55EE023}" srcOrd="0" destOrd="0" presId="urn:microsoft.com/office/officeart/2005/8/layout/process2"/>
    <dgm:cxn modelId="{06E98467-EEE5-4B29-8959-57609042E852}" type="presParOf" srcId="{039CA760-9DAF-4E5D-9FFF-DDFA68D6A6FA}" destId="{E7B9C874-1EC1-4EBC-A716-ACE423145D4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ABF0F-EF78-4BF4-B685-1EAB460321A4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C8772-AA5C-4AA1-944E-8CB60EEF9A06}">
      <dgm:prSet phldrT="[Text]"/>
      <dgm:spPr/>
      <dgm:t>
        <a:bodyPr/>
        <a:lstStyle/>
        <a:p>
          <a:r>
            <a:rPr lang="en-US" dirty="0" smtClean="0"/>
            <a:t>MISLI</a:t>
          </a:r>
          <a:endParaRPr lang="en-US" dirty="0"/>
        </a:p>
      </dgm:t>
    </dgm:pt>
    <dgm:pt modelId="{BEB6011D-1451-402C-BE19-098864B60CC5}" type="parTrans" cxnId="{CDCC5C15-E9AB-4429-85BD-7B8773A85CCB}">
      <dgm:prSet/>
      <dgm:spPr/>
      <dgm:t>
        <a:bodyPr/>
        <a:lstStyle/>
        <a:p>
          <a:endParaRPr lang="en-US"/>
        </a:p>
      </dgm:t>
    </dgm:pt>
    <dgm:pt modelId="{3E4FF2C9-AB39-44F0-B32C-A7237264DCD2}" type="sibTrans" cxnId="{CDCC5C15-E9AB-4429-85BD-7B8773A85CCB}">
      <dgm:prSet/>
      <dgm:spPr/>
      <dgm:t>
        <a:bodyPr/>
        <a:lstStyle/>
        <a:p>
          <a:endParaRPr lang="en-US"/>
        </a:p>
      </dgm:t>
    </dgm:pt>
    <dgm:pt modelId="{B9F5F6CD-457F-4717-8936-7D2344B5DC6B}">
      <dgm:prSet phldrT="[Text]"/>
      <dgm:spPr/>
      <dgm:t>
        <a:bodyPr/>
        <a:lstStyle/>
        <a:p>
          <a:r>
            <a:rPr lang="en-US" dirty="0" smtClean="0"/>
            <a:t>FIZIOLOŠKE REAKCIJE</a:t>
          </a:r>
          <a:endParaRPr lang="en-US" dirty="0"/>
        </a:p>
      </dgm:t>
    </dgm:pt>
    <dgm:pt modelId="{07096892-39C6-44DA-9A84-F64142E62C38}" type="parTrans" cxnId="{89D286D2-C089-4821-8195-B0C6B21F229C}">
      <dgm:prSet/>
      <dgm:spPr/>
      <dgm:t>
        <a:bodyPr/>
        <a:lstStyle/>
        <a:p>
          <a:endParaRPr lang="en-US"/>
        </a:p>
      </dgm:t>
    </dgm:pt>
    <dgm:pt modelId="{9C150491-36E8-4725-807C-07DB31875F53}" type="sibTrans" cxnId="{89D286D2-C089-4821-8195-B0C6B21F229C}">
      <dgm:prSet/>
      <dgm:spPr/>
      <dgm:t>
        <a:bodyPr/>
        <a:lstStyle/>
        <a:p>
          <a:endParaRPr lang="en-US"/>
        </a:p>
      </dgm:t>
    </dgm:pt>
    <dgm:pt modelId="{B2565441-292E-4D65-9646-F4019A6293E1}">
      <dgm:prSet phldrT="[Text]"/>
      <dgm:spPr/>
      <dgm:t>
        <a:bodyPr/>
        <a:lstStyle/>
        <a:p>
          <a:r>
            <a:rPr lang="en-US" dirty="0" smtClean="0"/>
            <a:t>EMOCIJE</a:t>
          </a:r>
          <a:endParaRPr lang="en-US" dirty="0"/>
        </a:p>
      </dgm:t>
    </dgm:pt>
    <dgm:pt modelId="{785535AD-9D29-4178-B383-48E30E5DCF74}" type="parTrans" cxnId="{E9EE358E-F7AE-4938-B583-974C4BC526B8}">
      <dgm:prSet/>
      <dgm:spPr/>
      <dgm:t>
        <a:bodyPr/>
        <a:lstStyle/>
        <a:p>
          <a:endParaRPr lang="en-US"/>
        </a:p>
      </dgm:t>
    </dgm:pt>
    <dgm:pt modelId="{75C0136C-3D1D-4E6E-9923-8AD3AADC2D6A}" type="sibTrans" cxnId="{E9EE358E-F7AE-4938-B583-974C4BC526B8}">
      <dgm:prSet/>
      <dgm:spPr/>
      <dgm:t>
        <a:bodyPr/>
        <a:lstStyle/>
        <a:p>
          <a:endParaRPr lang="en-US"/>
        </a:p>
      </dgm:t>
    </dgm:pt>
    <dgm:pt modelId="{6D46C48E-DC15-4776-974C-8F3F2FC6AE23}">
      <dgm:prSet/>
      <dgm:spPr/>
      <dgm:t>
        <a:bodyPr/>
        <a:lstStyle/>
        <a:p>
          <a:r>
            <a:rPr lang="en-US" dirty="0" smtClean="0"/>
            <a:t>PONAŠANJE</a:t>
          </a:r>
          <a:endParaRPr lang="en-US" dirty="0"/>
        </a:p>
      </dgm:t>
    </dgm:pt>
    <dgm:pt modelId="{75216667-640E-444E-B8D5-EC33CD2BE02E}" type="parTrans" cxnId="{BC4A0FA1-2FBD-452A-A54C-20F0706D3C53}">
      <dgm:prSet/>
      <dgm:spPr/>
      <dgm:t>
        <a:bodyPr/>
        <a:lstStyle/>
        <a:p>
          <a:endParaRPr lang="en-US"/>
        </a:p>
      </dgm:t>
    </dgm:pt>
    <dgm:pt modelId="{A1C82F13-B3A1-4E55-B314-71C19F6B59FC}" type="sibTrans" cxnId="{BC4A0FA1-2FBD-452A-A54C-20F0706D3C53}">
      <dgm:prSet/>
      <dgm:spPr/>
      <dgm:t>
        <a:bodyPr/>
        <a:lstStyle/>
        <a:p>
          <a:endParaRPr lang="en-US"/>
        </a:p>
      </dgm:t>
    </dgm:pt>
    <dgm:pt modelId="{79209D33-5B76-4A57-A4F4-6CA519E77133}" type="pres">
      <dgm:prSet presAssocID="{23CABF0F-EF78-4BF4-B685-1EAB460321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85806-58A9-465E-B861-4F3A6FEAA442}" type="pres">
      <dgm:prSet presAssocID="{E19C8772-AA5C-4AA1-944E-8CB60EEF9A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B9967-13E7-49A3-8FEA-EC44AF40EFDB}" type="pres">
      <dgm:prSet presAssocID="{3E4FF2C9-AB39-44F0-B32C-A7237264DCD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FCAE32C-DA5E-4CCB-B61D-5091BDBF79AD}" type="pres">
      <dgm:prSet presAssocID="{3E4FF2C9-AB39-44F0-B32C-A7237264DCD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FE576D0-78FB-400D-B1DB-D71B425BF37C}" type="pres">
      <dgm:prSet presAssocID="{6D46C48E-DC15-4776-974C-8F3F2FC6AE23}" presName="node" presStyleLbl="node1" presStyleIdx="1" presStyleCnt="4" custScaleX="133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E8093-4981-43A0-8117-0FC96E0D700A}" type="pres">
      <dgm:prSet presAssocID="{A1C82F13-B3A1-4E55-B314-71C19F6B59F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BB0D707-B21C-48AE-BC51-E6FB0E693F49}" type="pres">
      <dgm:prSet presAssocID="{A1C82F13-B3A1-4E55-B314-71C19F6B59F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B33C8BB-6671-4A24-9A5C-408F1F108F76}" type="pres">
      <dgm:prSet presAssocID="{B9F5F6CD-457F-4717-8936-7D2344B5DC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1943F-B6AE-4B84-9E46-1493967763D8}" type="pres">
      <dgm:prSet presAssocID="{9C150491-36E8-4725-807C-07DB31875F5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FD2ED6E-11AC-45F0-B7AD-7DFB74DA17A2}" type="pres">
      <dgm:prSet presAssocID="{9C150491-36E8-4725-807C-07DB31875F5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636BFE4-0350-40D9-A00F-69EAA1525C47}" type="pres">
      <dgm:prSet presAssocID="{B2565441-292E-4D65-9646-F4019A6293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F6606-8B5F-412D-B364-19B1F67907C8}" type="pres">
      <dgm:prSet presAssocID="{75C0136C-3D1D-4E6E-9923-8AD3AADC2D6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0CF5207-DF3F-49BA-8F53-5B71513C9121}" type="pres">
      <dgm:prSet presAssocID="{75C0136C-3D1D-4E6E-9923-8AD3AADC2D6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DCC5C15-E9AB-4429-85BD-7B8773A85CCB}" srcId="{23CABF0F-EF78-4BF4-B685-1EAB460321A4}" destId="{E19C8772-AA5C-4AA1-944E-8CB60EEF9A06}" srcOrd="0" destOrd="0" parTransId="{BEB6011D-1451-402C-BE19-098864B60CC5}" sibTransId="{3E4FF2C9-AB39-44F0-B32C-A7237264DCD2}"/>
    <dgm:cxn modelId="{19C4A5DD-AF44-4C35-AB7B-1D18DC3667D9}" type="presOf" srcId="{3E4FF2C9-AB39-44F0-B32C-A7237264DCD2}" destId="{6FCAE32C-DA5E-4CCB-B61D-5091BDBF79AD}" srcOrd="1" destOrd="0" presId="urn:microsoft.com/office/officeart/2005/8/layout/cycle7"/>
    <dgm:cxn modelId="{8E55EBED-2CCB-4754-9F53-1DCF414680AA}" type="presOf" srcId="{A1C82F13-B3A1-4E55-B314-71C19F6B59FC}" destId="{6BB0D707-B21C-48AE-BC51-E6FB0E693F49}" srcOrd="1" destOrd="0" presId="urn:microsoft.com/office/officeart/2005/8/layout/cycle7"/>
    <dgm:cxn modelId="{3B1D1796-AFD6-408D-B600-14C071E9B043}" type="presOf" srcId="{B2565441-292E-4D65-9646-F4019A6293E1}" destId="{1636BFE4-0350-40D9-A00F-69EAA1525C47}" srcOrd="0" destOrd="0" presId="urn:microsoft.com/office/officeart/2005/8/layout/cycle7"/>
    <dgm:cxn modelId="{ACC1C741-2978-4137-973A-6481C16E9805}" type="presOf" srcId="{6D46C48E-DC15-4776-974C-8F3F2FC6AE23}" destId="{4FE576D0-78FB-400D-B1DB-D71B425BF37C}" srcOrd="0" destOrd="0" presId="urn:microsoft.com/office/officeart/2005/8/layout/cycle7"/>
    <dgm:cxn modelId="{18FD349F-CD29-404F-A475-5AFFEF045185}" type="presOf" srcId="{9C150491-36E8-4725-807C-07DB31875F53}" destId="{C231943F-B6AE-4B84-9E46-1493967763D8}" srcOrd="0" destOrd="0" presId="urn:microsoft.com/office/officeart/2005/8/layout/cycle7"/>
    <dgm:cxn modelId="{40A7B70E-73C2-44BF-82D9-61E6C7CFA56F}" type="presOf" srcId="{75C0136C-3D1D-4E6E-9923-8AD3AADC2D6A}" destId="{40CF5207-DF3F-49BA-8F53-5B71513C9121}" srcOrd="1" destOrd="0" presId="urn:microsoft.com/office/officeart/2005/8/layout/cycle7"/>
    <dgm:cxn modelId="{9F57C406-FF96-41A1-8B83-7C21ADCC4921}" type="presOf" srcId="{23CABF0F-EF78-4BF4-B685-1EAB460321A4}" destId="{79209D33-5B76-4A57-A4F4-6CA519E77133}" srcOrd="0" destOrd="0" presId="urn:microsoft.com/office/officeart/2005/8/layout/cycle7"/>
    <dgm:cxn modelId="{0F07B836-F596-4A2F-AF17-72F38D9F4EBB}" type="presOf" srcId="{9C150491-36E8-4725-807C-07DB31875F53}" destId="{0FD2ED6E-11AC-45F0-B7AD-7DFB74DA17A2}" srcOrd="1" destOrd="0" presId="urn:microsoft.com/office/officeart/2005/8/layout/cycle7"/>
    <dgm:cxn modelId="{1C668CFA-7FBD-4205-8F9F-64C0CF954270}" type="presOf" srcId="{3E4FF2C9-AB39-44F0-B32C-A7237264DCD2}" destId="{A1FB9967-13E7-49A3-8FEA-EC44AF40EFDB}" srcOrd="0" destOrd="0" presId="urn:microsoft.com/office/officeart/2005/8/layout/cycle7"/>
    <dgm:cxn modelId="{E9EE358E-F7AE-4938-B583-974C4BC526B8}" srcId="{23CABF0F-EF78-4BF4-B685-1EAB460321A4}" destId="{B2565441-292E-4D65-9646-F4019A6293E1}" srcOrd="3" destOrd="0" parTransId="{785535AD-9D29-4178-B383-48E30E5DCF74}" sibTransId="{75C0136C-3D1D-4E6E-9923-8AD3AADC2D6A}"/>
    <dgm:cxn modelId="{69BD87D3-2C40-456F-8380-9E785122A484}" type="presOf" srcId="{75C0136C-3D1D-4E6E-9923-8AD3AADC2D6A}" destId="{B59F6606-8B5F-412D-B364-19B1F67907C8}" srcOrd="0" destOrd="0" presId="urn:microsoft.com/office/officeart/2005/8/layout/cycle7"/>
    <dgm:cxn modelId="{89D286D2-C089-4821-8195-B0C6B21F229C}" srcId="{23CABF0F-EF78-4BF4-B685-1EAB460321A4}" destId="{B9F5F6CD-457F-4717-8936-7D2344B5DC6B}" srcOrd="2" destOrd="0" parTransId="{07096892-39C6-44DA-9A84-F64142E62C38}" sibTransId="{9C150491-36E8-4725-807C-07DB31875F53}"/>
    <dgm:cxn modelId="{9BA0243B-565B-4803-A362-447A4D28A77F}" type="presOf" srcId="{B9F5F6CD-457F-4717-8936-7D2344B5DC6B}" destId="{CB33C8BB-6671-4A24-9A5C-408F1F108F76}" srcOrd="0" destOrd="0" presId="urn:microsoft.com/office/officeart/2005/8/layout/cycle7"/>
    <dgm:cxn modelId="{7170622C-98B3-4DB6-A3C1-FA1C88566D7B}" type="presOf" srcId="{A1C82F13-B3A1-4E55-B314-71C19F6B59FC}" destId="{B8BE8093-4981-43A0-8117-0FC96E0D700A}" srcOrd="0" destOrd="0" presId="urn:microsoft.com/office/officeart/2005/8/layout/cycle7"/>
    <dgm:cxn modelId="{5D400139-F58E-4FF3-9FD3-2D72E0C86F01}" type="presOf" srcId="{E19C8772-AA5C-4AA1-944E-8CB60EEF9A06}" destId="{77985806-58A9-465E-B861-4F3A6FEAA442}" srcOrd="0" destOrd="0" presId="urn:microsoft.com/office/officeart/2005/8/layout/cycle7"/>
    <dgm:cxn modelId="{BC4A0FA1-2FBD-452A-A54C-20F0706D3C53}" srcId="{23CABF0F-EF78-4BF4-B685-1EAB460321A4}" destId="{6D46C48E-DC15-4776-974C-8F3F2FC6AE23}" srcOrd="1" destOrd="0" parTransId="{75216667-640E-444E-B8D5-EC33CD2BE02E}" sibTransId="{A1C82F13-B3A1-4E55-B314-71C19F6B59FC}"/>
    <dgm:cxn modelId="{FE342896-A889-4F4E-931E-E0980FA456AE}" type="presParOf" srcId="{79209D33-5B76-4A57-A4F4-6CA519E77133}" destId="{77985806-58A9-465E-B861-4F3A6FEAA442}" srcOrd="0" destOrd="0" presId="urn:microsoft.com/office/officeart/2005/8/layout/cycle7"/>
    <dgm:cxn modelId="{90B9714D-6BEA-4AE8-8FDA-85BC8E5F83A9}" type="presParOf" srcId="{79209D33-5B76-4A57-A4F4-6CA519E77133}" destId="{A1FB9967-13E7-49A3-8FEA-EC44AF40EFDB}" srcOrd="1" destOrd="0" presId="urn:microsoft.com/office/officeart/2005/8/layout/cycle7"/>
    <dgm:cxn modelId="{30847298-8B7D-4A6B-B9C7-76847782EAE9}" type="presParOf" srcId="{A1FB9967-13E7-49A3-8FEA-EC44AF40EFDB}" destId="{6FCAE32C-DA5E-4CCB-B61D-5091BDBF79AD}" srcOrd="0" destOrd="0" presId="urn:microsoft.com/office/officeart/2005/8/layout/cycle7"/>
    <dgm:cxn modelId="{2DFBCE87-BA0E-4148-847F-32ED1E43CF45}" type="presParOf" srcId="{79209D33-5B76-4A57-A4F4-6CA519E77133}" destId="{4FE576D0-78FB-400D-B1DB-D71B425BF37C}" srcOrd="2" destOrd="0" presId="urn:microsoft.com/office/officeart/2005/8/layout/cycle7"/>
    <dgm:cxn modelId="{ADABAF41-B323-432D-9AC7-A88A9E7F1F55}" type="presParOf" srcId="{79209D33-5B76-4A57-A4F4-6CA519E77133}" destId="{B8BE8093-4981-43A0-8117-0FC96E0D700A}" srcOrd="3" destOrd="0" presId="urn:microsoft.com/office/officeart/2005/8/layout/cycle7"/>
    <dgm:cxn modelId="{EEA48688-D546-4B7E-8345-66F2E3271949}" type="presParOf" srcId="{B8BE8093-4981-43A0-8117-0FC96E0D700A}" destId="{6BB0D707-B21C-48AE-BC51-E6FB0E693F49}" srcOrd="0" destOrd="0" presId="urn:microsoft.com/office/officeart/2005/8/layout/cycle7"/>
    <dgm:cxn modelId="{61690A01-8000-4B75-968F-F3514D16735B}" type="presParOf" srcId="{79209D33-5B76-4A57-A4F4-6CA519E77133}" destId="{CB33C8BB-6671-4A24-9A5C-408F1F108F76}" srcOrd="4" destOrd="0" presId="urn:microsoft.com/office/officeart/2005/8/layout/cycle7"/>
    <dgm:cxn modelId="{56ECBBFB-5084-4445-951B-2E2C52F6C57F}" type="presParOf" srcId="{79209D33-5B76-4A57-A4F4-6CA519E77133}" destId="{C231943F-B6AE-4B84-9E46-1493967763D8}" srcOrd="5" destOrd="0" presId="urn:microsoft.com/office/officeart/2005/8/layout/cycle7"/>
    <dgm:cxn modelId="{95CE328C-5B44-4CFC-8365-38E85A2C572C}" type="presParOf" srcId="{C231943F-B6AE-4B84-9E46-1493967763D8}" destId="{0FD2ED6E-11AC-45F0-B7AD-7DFB74DA17A2}" srcOrd="0" destOrd="0" presId="urn:microsoft.com/office/officeart/2005/8/layout/cycle7"/>
    <dgm:cxn modelId="{80B5D6D2-154B-4ECC-BFA3-4304112FFA33}" type="presParOf" srcId="{79209D33-5B76-4A57-A4F4-6CA519E77133}" destId="{1636BFE4-0350-40D9-A00F-69EAA1525C47}" srcOrd="6" destOrd="0" presId="urn:microsoft.com/office/officeart/2005/8/layout/cycle7"/>
    <dgm:cxn modelId="{7D16080C-4240-4BE6-8CC7-1B09734DEB92}" type="presParOf" srcId="{79209D33-5B76-4A57-A4F4-6CA519E77133}" destId="{B59F6606-8B5F-412D-B364-19B1F67907C8}" srcOrd="7" destOrd="0" presId="urn:microsoft.com/office/officeart/2005/8/layout/cycle7"/>
    <dgm:cxn modelId="{87787866-3BD5-401F-A999-594A3D67001E}" type="presParOf" srcId="{B59F6606-8B5F-412D-B364-19B1F67907C8}" destId="{40CF5207-DF3F-49BA-8F53-5B71513C91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37369-4764-4593-9373-E3FBC9CFF699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D9350D4F-F89A-47FE-9FB3-90DD1A585038}">
      <dgm:prSet phldrT="[Text]"/>
      <dgm:spPr/>
      <dgm:t>
        <a:bodyPr/>
        <a:lstStyle/>
        <a:p>
          <a:r>
            <a:rPr lang="en-US" dirty="0" smtClean="0"/>
            <a:t>IDENTIFIKACIJA AM</a:t>
          </a:r>
          <a:endParaRPr lang="en-US" dirty="0"/>
        </a:p>
      </dgm:t>
    </dgm:pt>
    <dgm:pt modelId="{E9F3C855-1CB3-4EF2-A3A1-9F72CEF89E3E}" type="parTrans" cxnId="{EAC9A2AB-A371-4E2F-B4C4-113E5D0D01E6}">
      <dgm:prSet/>
      <dgm:spPr/>
      <dgm:t>
        <a:bodyPr/>
        <a:lstStyle/>
        <a:p>
          <a:endParaRPr lang="en-US"/>
        </a:p>
      </dgm:t>
    </dgm:pt>
    <dgm:pt modelId="{5AEA9539-0CFB-4D15-840B-22C75085C770}" type="sibTrans" cxnId="{EAC9A2AB-A371-4E2F-B4C4-113E5D0D01E6}">
      <dgm:prSet/>
      <dgm:spPr/>
      <dgm:t>
        <a:bodyPr/>
        <a:lstStyle/>
        <a:p>
          <a:endParaRPr lang="en-US"/>
        </a:p>
      </dgm:t>
    </dgm:pt>
    <dgm:pt modelId="{BAFCDB66-710D-47F8-AF14-0675BAEAC7BB}">
      <dgm:prSet phldrT="[Text]"/>
      <dgm:spPr/>
      <dgm:t>
        <a:bodyPr/>
        <a:lstStyle/>
        <a:p>
          <a:r>
            <a:rPr lang="en-US" dirty="0" smtClean="0"/>
            <a:t>VREDNOVANJE AM</a:t>
          </a:r>
          <a:endParaRPr lang="en-US" dirty="0"/>
        </a:p>
      </dgm:t>
    </dgm:pt>
    <dgm:pt modelId="{B96A4443-4CAC-4F44-9219-CB0728E7BC0A}" type="parTrans" cxnId="{F9D9A82C-9486-40E6-8E19-AA8145DDD0A5}">
      <dgm:prSet/>
      <dgm:spPr/>
      <dgm:t>
        <a:bodyPr/>
        <a:lstStyle/>
        <a:p>
          <a:endParaRPr lang="en-US"/>
        </a:p>
      </dgm:t>
    </dgm:pt>
    <dgm:pt modelId="{8C55BD9C-60C8-4E79-B6F2-E95B554DA622}" type="sibTrans" cxnId="{F9D9A82C-9486-40E6-8E19-AA8145DDD0A5}">
      <dgm:prSet/>
      <dgm:spPr/>
      <dgm:t>
        <a:bodyPr/>
        <a:lstStyle/>
        <a:p>
          <a:endParaRPr lang="en-US"/>
        </a:p>
      </dgm:t>
    </dgm:pt>
    <dgm:pt modelId="{1C25FCC2-693E-4049-98B0-A32D8EA13349}">
      <dgm:prSet phldrT="[Text]"/>
      <dgm:spPr/>
      <dgm:t>
        <a:bodyPr/>
        <a:lstStyle/>
        <a:p>
          <a:r>
            <a:rPr lang="en-US" dirty="0" smtClean="0"/>
            <a:t>PROMJENA</a:t>
          </a:r>
          <a:endParaRPr lang="en-US" dirty="0"/>
        </a:p>
      </dgm:t>
    </dgm:pt>
    <dgm:pt modelId="{A9359422-D59B-4C36-A5D2-9E3A171120E4}" type="parTrans" cxnId="{D5BFCC77-C9CF-4416-A93E-56314C50E913}">
      <dgm:prSet/>
      <dgm:spPr/>
      <dgm:t>
        <a:bodyPr/>
        <a:lstStyle/>
        <a:p>
          <a:endParaRPr lang="en-US"/>
        </a:p>
      </dgm:t>
    </dgm:pt>
    <dgm:pt modelId="{8F2FC9F0-42AA-4960-9B6E-E8A1E31377EA}" type="sibTrans" cxnId="{D5BFCC77-C9CF-4416-A93E-56314C50E913}">
      <dgm:prSet/>
      <dgm:spPr/>
      <dgm:t>
        <a:bodyPr/>
        <a:lstStyle/>
        <a:p>
          <a:endParaRPr lang="en-US"/>
        </a:p>
      </dgm:t>
    </dgm:pt>
    <dgm:pt modelId="{6C94B3BD-B785-473D-B69E-58728B877D3C}" type="pres">
      <dgm:prSet presAssocID="{A7937369-4764-4593-9373-E3FBC9CFF699}" presName="Name0" presStyleCnt="0">
        <dgm:presLayoutVars>
          <dgm:dir/>
          <dgm:resizeHandles val="exact"/>
        </dgm:presLayoutVars>
      </dgm:prSet>
      <dgm:spPr/>
    </dgm:pt>
    <dgm:pt modelId="{771BBBF8-D17F-467D-BE70-23B32D916A28}" type="pres">
      <dgm:prSet presAssocID="{D9350D4F-F89A-47FE-9FB3-90DD1A5850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8697E-A594-4FA4-B4CE-53AD4B5CE999}" type="pres">
      <dgm:prSet presAssocID="{5AEA9539-0CFB-4D15-840B-22C75085C77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034FB80-862B-4B5B-9D03-582C89A36EC5}" type="pres">
      <dgm:prSet presAssocID="{5AEA9539-0CFB-4D15-840B-22C75085C77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65322F9-1FA5-4E17-BFB3-FDB2243BE647}" type="pres">
      <dgm:prSet presAssocID="{BAFCDB66-710D-47F8-AF14-0675BAEAC7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C4C96-04B3-4169-A94F-67BCF6C171A4}" type="pres">
      <dgm:prSet presAssocID="{8C55BD9C-60C8-4E79-B6F2-E95B554DA62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00755F8-0ECE-4B0B-A6D6-F70A6836BD19}" type="pres">
      <dgm:prSet presAssocID="{8C55BD9C-60C8-4E79-B6F2-E95B554DA62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E2003CF-EBFB-4054-B8F7-2BE26A67BF34}" type="pres">
      <dgm:prSet presAssocID="{1C25FCC2-693E-4049-98B0-A32D8EA133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16DE2-BE75-4F4A-8228-DF4D4688B818}" type="presOf" srcId="{5AEA9539-0CFB-4D15-840B-22C75085C770}" destId="{1768697E-A594-4FA4-B4CE-53AD4B5CE999}" srcOrd="0" destOrd="0" presId="urn:microsoft.com/office/officeart/2005/8/layout/process1"/>
    <dgm:cxn modelId="{6F359DCB-EB10-4681-8E23-159C650E712E}" type="presOf" srcId="{BAFCDB66-710D-47F8-AF14-0675BAEAC7BB}" destId="{F65322F9-1FA5-4E17-BFB3-FDB2243BE647}" srcOrd="0" destOrd="0" presId="urn:microsoft.com/office/officeart/2005/8/layout/process1"/>
    <dgm:cxn modelId="{F9D9A82C-9486-40E6-8E19-AA8145DDD0A5}" srcId="{A7937369-4764-4593-9373-E3FBC9CFF699}" destId="{BAFCDB66-710D-47F8-AF14-0675BAEAC7BB}" srcOrd="1" destOrd="0" parTransId="{B96A4443-4CAC-4F44-9219-CB0728E7BC0A}" sibTransId="{8C55BD9C-60C8-4E79-B6F2-E95B554DA622}"/>
    <dgm:cxn modelId="{A4F69E82-413E-48D8-813C-1D9E5287E41D}" type="presOf" srcId="{D9350D4F-F89A-47FE-9FB3-90DD1A585038}" destId="{771BBBF8-D17F-467D-BE70-23B32D916A28}" srcOrd="0" destOrd="0" presId="urn:microsoft.com/office/officeart/2005/8/layout/process1"/>
    <dgm:cxn modelId="{DC182189-BCE5-4DD5-AE0C-468AFC753162}" type="presOf" srcId="{A7937369-4764-4593-9373-E3FBC9CFF699}" destId="{6C94B3BD-B785-473D-B69E-58728B877D3C}" srcOrd="0" destOrd="0" presId="urn:microsoft.com/office/officeart/2005/8/layout/process1"/>
    <dgm:cxn modelId="{D5BFCC77-C9CF-4416-A93E-56314C50E913}" srcId="{A7937369-4764-4593-9373-E3FBC9CFF699}" destId="{1C25FCC2-693E-4049-98B0-A32D8EA13349}" srcOrd="2" destOrd="0" parTransId="{A9359422-D59B-4C36-A5D2-9E3A171120E4}" sibTransId="{8F2FC9F0-42AA-4960-9B6E-E8A1E31377EA}"/>
    <dgm:cxn modelId="{2FBA4909-EB82-41EE-9BE6-96F17CE267E1}" type="presOf" srcId="{1C25FCC2-693E-4049-98B0-A32D8EA13349}" destId="{0E2003CF-EBFB-4054-B8F7-2BE26A67BF34}" srcOrd="0" destOrd="0" presId="urn:microsoft.com/office/officeart/2005/8/layout/process1"/>
    <dgm:cxn modelId="{B959364B-6C14-4945-996F-18CF17C0D638}" type="presOf" srcId="{8C55BD9C-60C8-4E79-B6F2-E95B554DA622}" destId="{A00755F8-0ECE-4B0B-A6D6-F70A6836BD19}" srcOrd="1" destOrd="0" presId="urn:microsoft.com/office/officeart/2005/8/layout/process1"/>
    <dgm:cxn modelId="{EAC9A2AB-A371-4E2F-B4C4-113E5D0D01E6}" srcId="{A7937369-4764-4593-9373-E3FBC9CFF699}" destId="{D9350D4F-F89A-47FE-9FB3-90DD1A585038}" srcOrd="0" destOrd="0" parTransId="{E9F3C855-1CB3-4EF2-A3A1-9F72CEF89E3E}" sibTransId="{5AEA9539-0CFB-4D15-840B-22C75085C770}"/>
    <dgm:cxn modelId="{154B1491-6BD2-4069-9B79-F6A571D697AD}" type="presOf" srcId="{8C55BD9C-60C8-4E79-B6F2-E95B554DA622}" destId="{0D1C4C96-04B3-4169-A94F-67BCF6C171A4}" srcOrd="0" destOrd="0" presId="urn:microsoft.com/office/officeart/2005/8/layout/process1"/>
    <dgm:cxn modelId="{C94882BD-10DD-4D6B-827C-B451598883A6}" type="presOf" srcId="{5AEA9539-0CFB-4D15-840B-22C75085C770}" destId="{6034FB80-862B-4B5B-9D03-582C89A36EC5}" srcOrd="1" destOrd="0" presId="urn:microsoft.com/office/officeart/2005/8/layout/process1"/>
    <dgm:cxn modelId="{CEDCBA4B-9211-4764-B1D4-2C82160C754E}" type="presParOf" srcId="{6C94B3BD-B785-473D-B69E-58728B877D3C}" destId="{771BBBF8-D17F-467D-BE70-23B32D916A28}" srcOrd="0" destOrd="0" presId="urn:microsoft.com/office/officeart/2005/8/layout/process1"/>
    <dgm:cxn modelId="{0BC63B36-28B6-47AC-9095-6CDDB61087FF}" type="presParOf" srcId="{6C94B3BD-B785-473D-B69E-58728B877D3C}" destId="{1768697E-A594-4FA4-B4CE-53AD4B5CE999}" srcOrd="1" destOrd="0" presId="urn:microsoft.com/office/officeart/2005/8/layout/process1"/>
    <dgm:cxn modelId="{E8523C33-7396-4B85-8D65-6B8E84538C2D}" type="presParOf" srcId="{1768697E-A594-4FA4-B4CE-53AD4B5CE999}" destId="{6034FB80-862B-4B5B-9D03-582C89A36EC5}" srcOrd="0" destOrd="0" presId="urn:microsoft.com/office/officeart/2005/8/layout/process1"/>
    <dgm:cxn modelId="{6C8E4123-ED56-4C2C-ADC0-7E7209847522}" type="presParOf" srcId="{6C94B3BD-B785-473D-B69E-58728B877D3C}" destId="{F65322F9-1FA5-4E17-BFB3-FDB2243BE647}" srcOrd="2" destOrd="0" presId="urn:microsoft.com/office/officeart/2005/8/layout/process1"/>
    <dgm:cxn modelId="{8B86BE76-6665-4FA1-A93C-6BC9FA5F8F94}" type="presParOf" srcId="{6C94B3BD-B785-473D-B69E-58728B877D3C}" destId="{0D1C4C96-04B3-4169-A94F-67BCF6C171A4}" srcOrd="3" destOrd="0" presId="urn:microsoft.com/office/officeart/2005/8/layout/process1"/>
    <dgm:cxn modelId="{E7DE2085-BB75-402B-83E9-272C61CD5669}" type="presParOf" srcId="{0D1C4C96-04B3-4169-A94F-67BCF6C171A4}" destId="{A00755F8-0ECE-4B0B-A6D6-F70A6836BD19}" srcOrd="0" destOrd="0" presId="urn:microsoft.com/office/officeart/2005/8/layout/process1"/>
    <dgm:cxn modelId="{5AF8AC19-E778-486F-B47A-1F77315C384B}" type="presParOf" srcId="{6C94B3BD-B785-473D-B69E-58728B877D3C}" destId="{0E2003CF-EBFB-4054-B8F7-2BE26A67BF3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8E741-8710-4641-ACB6-1098D852AEB0}">
      <dsp:nvSpPr>
        <dsp:cNvPr id="0" name=""/>
        <dsp:cNvSpPr/>
      </dsp:nvSpPr>
      <dsp:spPr>
        <a:xfrm>
          <a:off x="50160" y="207632"/>
          <a:ext cx="1991523" cy="739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IMAMO IH SVI</a:t>
          </a:r>
          <a:endParaRPr lang="en-US" sz="1800" kern="1200" dirty="0"/>
        </a:p>
      </dsp:txBody>
      <dsp:txXfrm>
        <a:off x="71814" y="229286"/>
        <a:ext cx="1948215" cy="696004"/>
      </dsp:txXfrm>
    </dsp:sp>
    <dsp:sp modelId="{1E241FBA-C489-4A54-AA68-1385F1E2ABF2}">
      <dsp:nvSpPr>
        <dsp:cNvPr id="0" name=""/>
        <dsp:cNvSpPr/>
      </dsp:nvSpPr>
      <dsp:spPr>
        <a:xfrm rot="8878">
          <a:off x="2239870" y="415562"/>
          <a:ext cx="1189137" cy="332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39870" y="481971"/>
        <a:ext cx="1089330" cy="199614"/>
      </dsp:txXfrm>
    </dsp:sp>
    <dsp:sp modelId="{048F32AE-60F8-45A6-81B2-273A7D65460A}">
      <dsp:nvSpPr>
        <dsp:cNvPr id="0" name=""/>
        <dsp:cNvSpPr/>
      </dsp:nvSpPr>
      <dsp:spPr>
        <a:xfrm>
          <a:off x="3627194" y="216869"/>
          <a:ext cx="1991523" cy="739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Vježbom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možemo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osvijestiti</a:t>
          </a:r>
          <a:endParaRPr lang="en-US" sz="1800" kern="1200" dirty="0"/>
        </a:p>
      </dsp:txBody>
      <dsp:txXfrm>
        <a:off x="3648848" y="238523"/>
        <a:ext cx="1948215" cy="696004"/>
      </dsp:txXfrm>
    </dsp:sp>
    <dsp:sp modelId="{8E3AC173-ED36-47ED-B91A-60235C07ACBF}">
      <dsp:nvSpPr>
        <dsp:cNvPr id="0" name=""/>
        <dsp:cNvSpPr/>
      </dsp:nvSpPr>
      <dsp:spPr>
        <a:xfrm rot="21575316">
          <a:off x="5818171" y="407302"/>
          <a:ext cx="1196841" cy="3326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818172" y="474198"/>
        <a:ext cx="1097034" cy="199614"/>
      </dsp:txXfrm>
    </dsp:sp>
    <dsp:sp modelId="{E7B9C874-1EC1-4EBC-A716-ACE423145D42}">
      <dsp:nvSpPr>
        <dsp:cNvPr id="0" name=""/>
        <dsp:cNvSpPr/>
      </dsp:nvSpPr>
      <dsp:spPr>
        <a:xfrm>
          <a:off x="7214465" y="191112"/>
          <a:ext cx="1991523" cy="739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PROVJERAVANJE I VREDNOVANJE</a:t>
          </a:r>
          <a:endParaRPr lang="en-US" sz="1800" kern="1200" dirty="0"/>
        </a:p>
      </dsp:txBody>
      <dsp:txXfrm>
        <a:off x="7236119" y="212766"/>
        <a:ext cx="1948215" cy="696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85806-58A9-465E-B861-4F3A6FEAA442}">
      <dsp:nvSpPr>
        <dsp:cNvPr id="0" name=""/>
        <dsp:cNvSpPr/>
      </dsp:nvSpPr>
      <dsp:spPr>
        <a:xfrm>
          <a:off x="4143073" y="873"/>
          <a:ext cx="1936509" cy="968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MISLI</a:t>
          </a:r>
          <a:endParaRPr lang="en-US" sz="2600" kern="1200" dirty="0"/>
        </a:p>
      </dsp:txBody>
      <dsp:txXfrm>
        <a:off x="4171432" y="29232"/>
        <a:ext cx="1879791" cy="911536"/>
      </dsp:txXfrm>
    </dsp:sp>
    <dsp:sp modelId="{A1FB9967-13E7-49A3-8FEA-EC44AF40EFDB}">
      <dsp:nvSpPr>
        <dsp:cNvPr id="0" name=""/>
        <dsp:cNvSpPr/>
      </dsp:nvSpPr>
      <dsp:spPr>
        <a:xfrm rot="2700000">
          <a:off x="5536949" y="1245033"/>
          <a:ext cx="1007710" cy="3388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38616" y="1312811"/>
        <a:ext cx="804376" cy="203333"/>
      </dsp:txXfrm>
    </dsp:sp>
    <dsp:sp modelId="{4FE576D0-78FB-400D-B1DB-D71B425BF37C}">
      <dsp:nvSpPr>
        <dsp:cNvPr id="0" name=""/>
        <dsp:cNvSpPr/>
      </dsp:nvSpPr>
      <dsp:spPr>
        <a:xfrm>
          <a:off x="5676887" y="1859827"/>
          <a:ext cx="2586789" cy="968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PONAŠANJE</a:t>
          </a:r>
          <a:endParaRPr lang="en-US" sz="2600" kern="1200" dirty="0"/>
        </a:p>
      </dsp:txBody>
      <dsp:txXfrm>
        <a:off x="5705246" y="1888186"/>
        <a:ext cx="2530071" cy="911536"/>
      </dsp:txXfrm>
    </dsp:sp>
    <dsp:sp modelId="{B8BE8093-4981-43A0-8117-0FC96E0D700A}">
      <dsp:nvSpPr>
        <dsp:cNvPr id="0" name=""/>
        <dsp:cNvSpPr/>
      </dsp:nvSpPr>
      <dsp:spPr>
        <a:xfrm rot="8100000">
          <a:off x="5536949" y="3103987"/>
          <a:ext cx="1007710" cy="3388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38616" y="3171765"/>
        <a:ext cx="804376" cy="203333"/>
      </dsp:txXfrm>
    </dsp:sp>
    <dsp:sp modelId="{CB33C8BB-6671-4A24-9A5C-408F1F108F76}">
      <dsp:nvSpPr>
        <dsp:cNvPr id="0" name=""/>
        <dsp:cNvSpPr/>
      </dsp:nvSpPr>
      <dsp:spPr>
        <a:xfrm>
          <a:off x="4143073" y="3718781"/>
          <a:ext cx="1936509" cy="968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FIZIOLOŠKE REAKCIJE</a:t>
          </a:r>
          <a:endParaRPr lang="en-US" sz="2600" kern="1200" dirty="0"/>
        </a:p>
      </dsp:txBody>
      <dsp:txXfrm>
        <a:off x="4171432" y="3747140"/>
        <a:ext cx="1879791" cy="911536"/>
      </dsp:txXfrm>
    </dsp:sp>
    <dsp:sp modelId="{C231943F-B6AE-4B84-9E46-1493967763D8}">
      <dsp:nvSpPr>
        <dsp:cNvPr id="0" name=""/>
        <dsp:cNvSpPr/>
      </dsp:nvSpPr>
      <dsp:spPr>
        <a:xfrm rot="13500000">
          <a:off x="3677996" y="3103987"/>
          <a:ext cx="1007710" cy="3388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779663" y="3171765"/>
        <a:ext cx="804376" cy="203333"/>
      </dsp:txXfrm>
    </dsp:sp>
    <dsp:sp modelId="{1636BFE4-0350-40D9-A00F-69EAA1525C47}">
      <dsp:nvSpPr>
        <dsp:cNvPr id="0" name=""/>
        <dsp:cNvSpPr/>
      </dsp:nvSpPr>
      <dsp:spPr>
        <a:xfrm>
          <a:off x="2284119" y="1859827"/>
          <a:ext cx="1936509" cy="968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EMOCIJE</a:t>
          </a:r>
          <a:endParaRPr lang="en-US" sz="2600" kern="1200" dirty="0"/>
        </a:p>
      </dsp:txBody>
      <dsp:txXfrm>
        <a:off x="2312478" y="1888186"/>
        <a:ext cx="1879791" cy="911536"/>
      </dsp:txXfrm>
    </dsp:sp>
    <dsp:sp modelId="{B59F6606-8B5F-412D-B364-19B1F67907C8}">
      <dsp:nvSpPr>
        <dsp:cNvPr id="0" name=""/>
        <dsp:cNvSpPr/>
      </dsp:nvSpPr>
      <dsp:spPr>
        <a:xfrm rot="18900000">
          <a:off x="3677996" y="1245033"/>
          <a:ext cx="1007710" cy="3388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79663" y="1312811"/>
        <a:ext cx="804376" cy="20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BBBF8-D17F-467D-BE70-23B32D916A28}">
      <dsp:nvSpPr>
        <dsp:cNvPr id="0" name=""/>
        <dsp:cNvSpPr/>
      </dsp:nvSpPr>
      <dsp:spPr>
        <a:xfrm>
          <a:off x="8438" y="1034042"/>
          <a:ext cx="2522190" cy="151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IDENTIFIKACIJA AM</a:t>
          </a:r>
          <a:endParaRPr lang="en-US" sz="2700" kern="1200" dirty="0"/>
        </a:p>
      </dsp:txBody>
      <dsp:txXfrm>
        <a:off x="52761" y="1078365"/>
        <a:ext cx="2433544" cy="1424668"/>
      </dsp:txXfrm>
    </dsp:sp>
    <dsp:sp modelId="{1768697E-A594-4FA4-B4CE-53AD4B5CE999}">
      <dsp:nvSpPr>
        <dsp:cNvPr id="0" name=""/>
        <dsp:cNvSpPr/>
      </dsp:nvSpPr>
      <dsp:spPr>
        <a:xfrm>
          <a:off x="2782847" y="1477948"/>
          <a:ext cx="534704" cy="625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82847" y="1603049"/>
        <a:ext cx="374293" cy="375301"/>
      </dsp:txXfrm>
    </dsp:sp>
    <dsp:sp modelId="{F65322F9-1FA5-4E17-BFB3-FDB2243BE647}">
      <dsp:nvSpPr>
        <dsp:cNvPr id="0" name=""/>
        <dsp:cNvSpPr/>
      </dsp:nvSpPr>
      <dsp:spPr>
        <a:xfrm>
          <a:off x="3539504" y="1034042"/>
          <a:ext cx="2522190" cy="151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VREDNOVANJE AM</a:t>
          </a:r>
          <a:endParaRPr lang="en-US" sz="2700" kern="1200" dirty="0"/>
        </a:p>
      </dsp:txBody>
      <dsp:txXfrm>
        <a:off x="3583827" y="1078365"/>
        <a:ext cx="2433544" cy="1424668"/>
      </dsp:txXfrm>
    </dsp:sp>
    <dsp:sp modelId="{0D1C4C96-04B3-4169-A94F-67BCF6C171A4}">
      <dsp:nvSpPr>
        <dsp:cNvPr id="0" name=""/>
        <dsp:cNvSpPr/>
      </dsp:nvSpPr>
      <dsp:spPr>
        <a:xfrm>
          <a:off x="6313914" y="1477948"/>
          <a:ext cx="534704" cy="6255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13914" y="1603049"/>
        <a:ext cx="374293" cy="375301"/>
      </dsp:txXfrm>
    </dsp:sp>
    <dsp:sp modelId="{0E2003CF-EBFB-4054-B8F7-2BE26A67BF34}">
      <dsp:nvSpPr>
        <dsp:cNvPr id="0" name=""/>
        <dsp:cNvSpPr/>
      </dsp:nvSpPr>
      <dsp:spPr>
        <a:xfrm>
          <a:off x="7070571" y="1034042"/>
          <a:ext cx="2522190" cy="1513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PROMJENA</a:t>
          </a:r>
          <a:endParaRPr lang="en-US" sz="2700" kern="1200" dirty="0"/>
        </a:p>
      </dsp:txBody>
      <dsp:txXfrm>
        <a:off x="7114894" y="1078365"/>
        <a:ext cx="2433544" cy="142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A801-AE54-4A8E-BA50-A59D9A39D469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F757-E7D5-417B-88C3-E236C6970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7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AF757-E7D5-417B-88C3-E236C6970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7439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275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7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7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8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21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221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EF9E814-4398-4385-9B7C-56F28855A8D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D35221B-F262-4E81-AADE-F6B4F32D7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74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IDENTIFIKACIJA AUTOMATSKIH MISLI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6400" dirty="0" err="1" smtClean="0">
                <a:solidFill>
                  <a:schemeClr val="tx1"/>
                </a:solidFill>
              </a:rPr>
              <a:t>Ružica</a:t>
            </a:r>
            <a:r>
              <a:rPr lang="en-US" sz="6400" dirty="0" smtClean="0">
                <a:solidFill>
                  <a:schemeClr val="tx1"/>
                </a:solidFill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</a:rPr>
              <a:t>Puljko</a:t>
            </a:r>
            <a:r>
              <a:rPr lang="en-US" sz="6400" dirty="0" smtClean="0">
                <a:solidFill>
                  <a:schemeClr val="tx1"/>
                </a:solidFill>
              </a:rPr>
              <a:t>, </a:t>
            </a:r>
            <a:r>
              <a:rPr lang="en-US" sz="6400" dirty="0" err="1" smtClean="0">
                <a:solidFill>
                  <a:schemeClr val="tx1"/>
                </a:solidFill>
              </a:rPr>
              <a:t>grupa</a:t>
            </a:r>
            <a:r>
              <a:rPr lang="en-US" sz="6400" dirty="0" smtClean="0">
                <a:solidFill>
                  <a:schemeClr val="tx1"/>
                </a:solidFill>
              </a:rPr>
              <a:t> C, Zagreb</a:t>
            </a:r>
          </a:p>
          <a:p>
            <a:pPr algn="r"/>
            <a:r>
              <a:rPr lang="en-US" sz="6400" dirty="0" smtClean="0">
                <a:solidFill>
                  <a:schemeClr val="tx1"/>
                </a:solidFill>
              </a:rPr>
              <a:t>16. </a:t>
            </a:r>
            <a:r>
              <a:rPr lang="en-US" sz="6400" dirty="0" err="1" smtClean="0">
                <a:solidFill>
                  <a:schemeClr val="tx1"/>
                </a:solidFill>
              </a:rPr>
              <a:t>veljače</a:t>
            </a:r>
            <a:r>
              <a:rPr lang="en-US" sz="6400" dirty="0" smtClean="0">
                <a:solidFill>
                  <a:schemeClr val="tx1"/>
                </a:solidFill>
              </a:rPr>
              <a:t> 2019,</a:t>
            </a:r>
          </a:p>
          <a:p>
            <a:endParaRPr lang="en-US" sz="6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17430"/>
            <a:ext cx="9601200" cy="4566634"/>
          </a:xfrm>
        </p:spPr>
        <p:txBody>
          <a:bodyPr/>
          <a:lstStyle/>
          <a:p>
            <a:r>
              <a:rPr lang="en-US" dirty="0" smtClean="0"/>
              <a:t>PRATITI VERBALNE I NEVERBALNE ZNAKOVE KLIJENTA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2412105"/>
            <a:ext cx="2871990" cy="2288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TON GLASA</a:t>
            </a:r>
          </a:p>
          <a:p>
            <a:pPr algn="ctr"/>
            <a:r>
              <a:rPr lang="en-US" dirty="0" smtClean="0"/>
              <a:t>VISINA GLASA</a:t>
            </a:r>
          </a:p>
          <a:p>
            <a:pPr algn="ctr"/>
            <a:r>
              <a:rPr lang="en-US" dirty="0" smtClean="0"/>
              <a:t>TEMPO</a:t>
            </a:r>
          </a:p>
          <a:p>
            <a:pPr algn="ctr"/>
            <a:r>
              <a:rPr lang="en-US" dirty="0" smtClean="0"/>
              <a:t>JAČINA GLASA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787166" y="2386347"/>
            <a:ext cx="2781837" cy="2314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IZRAZ LICA</a:t>
            </a:r>
          </a:p>
          <a:p>
            <a:pPr algn="ctr"/>
            <a:r>
              <a:rPr lang="en-US" dirty="0" smtClean="0"/>
              <a:t>POLOŽAJ TIJELA</a:t>
            </a:r>
          </a:p>
          <a:p>
            <a:pPr algn="ctr"/>
            <a:r>
              <a:rPr lang="en-US" dirty="0" smtClean="0"/>
              <a:t>POKRETI RUKU</a:t>
            </a:r>
          </a:p>
          <a:p>
            <a:pPr algn="ctr"/>
            <a:r>
              <a:rPr lang="en-US" dirty="0" smtClean="0"/>
              <a:t>NAPINJANJE MIŠIĆA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57800" y="1471947"/>
            <a:ext cx="1400577" cy="940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644999" y="1482142"/>
            <a:ext cx="669701" cy="61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84856"/>
            <a:ext cx="9601200" cy="4682544"/>
          </a:xfrm>
        </p:spPr>
        <p:txBody>
          <a:bodyPr/>
          <a:lstStyle/>
          <a:p>
            <a:r>
              <a:rPr lang="en-US" dirty="0" err="1" smtClean="0"/>
              <a:t>Kad</a:t>
            </a:r>
            <a:r>
              <a:rPr lang="en-US" dirty="0" smtClean="0"/>
              <a:t> god </a:t>
            </a:r>
            <a:r>
              <a:rPr lang="en-US" dirty="0" err="1" smtClean="0"/>
              <a:t>primijetimo</a:t>
            </a:r>
            <a:r>
              <a:rPr lang="en-US" dirty="0" smtClean="0"/>
              <a:t> </a:t>
            </a:r>
            <a:r>
              <a:rPr lang="en-US" dirty="0" err="1" smtClean="0"/>
              <a:t>promjenu</a:t>
            </a:r>
            <a:r>
              <a:rPr lang="en-US" dirty="0" smtClean="0"/>
              <a:t>, </a:t>
            </a:r>
            <a:r>
              <a:rPr lang="en-US" dirty="0" err="1" smtClean="0"/>
              <a:t>pitamo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klijent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identificirati</a:t>
            </a:r>
            <a:r>
              <a:rPr lang="en-US" dirty="0" smtClean="0"/>
              <a:t> </a:t>
            </a:r>
            <a:r>
              <a:rPr lang="en-US" dirty="0" err="1" smtClean="0"/>
              <a:t>misao</a:t>
            </a:r>
            <a:r>
              <a:rPr lang="en-US" dirty="0" smtClean="0"/>
              <a:t>                           </a:t>
            </a:r>
            <a:r>
              <a:rPr lang="en-US" dirty="0" err="1" smtClean="0"/>
              <a:t>usmjerimo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emociju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92261" y="1948465"/>
            <a:ext cx="3438659" cy="897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Što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vam</a:t>
            </a:r>
            <a:r>
              <a:rPr lang="en-US" sz="2000" i="1" dirty="0" smtClean="0"/>
              <a:t> je </a:t>
            </a:r>
            <a:r>
              <a:rPr lang="en-US" sz="2000" i="1" dirty="0" err="1" smtClean="0"/>
              <a:t>sada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prošlo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kroz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glavu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  <p:sp>
        <p:nvSpPr>
          <p:cNvPr id="5" name="Right Arrow 4"/>
          <p:cNvSpPr/>
          <p:nvPr/>
        </p:nvSpPr>
        <p:spPr>
          <a:xfrm>
            <a:off x="6339818" y="3875939"/>
            <a:ext cx="978408" cy="24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99962" y="4831186"/>
            <a:ext cx="3438659" cy="897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Kako</a:t>
            </a:r>
            <a:r>
              <a:rPr lang="en-US" sz="2000" i="1" dirty="0" smtClean="0"/>
              <a:t> se </a:t>
            </a:r>
            <a:r>
              <a:rPr lang="en-US" sz="2000" i="1" dirty="0" err="1" smtClean="0"/>
              <a:t>sada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osjećate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389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30121"/>
          </a:xfrm>
        </p:spPr>
        <p:txBody>
          <a:bodyPr/>
          <a:lstStyle/>
          <a:p>
            <a:r>
              <a:rPr lang="en-US" dirty="0" smtClean="0"/>
              <a:t>IZMEĐU SEANSI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2737"/>
            <a:ext cx="9601200" cy="4520485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Što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vam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prolazilo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glavom</a:t>
            </a:r>
            <a:r>
              <a:rPr lang="en-US" sz="2400" i="1" dirty="0" smtClean="0"/>
              <a:t>?</a:t>
            </a:r>
          </a:p>
          <a:p>
            <a:pPr marL="0" indent="0">
              <a:buNone/>
            </a:pPr>
            <a:endParaRPr lang="en-US" sz="2400" i="1" dirty="0" smtClean="0"/>
          </a:p>
          <a:p>
            <a:endParaRPr lang="en-US" i="1" dirty="0" smtClean="0"/>
          </a:p>
          <a:p>
            <a:r>
              <a:rPr lang="en-US" i="1" dirty="0" err="1" smtClean="0"/>
              <a:t>Tražimo</a:t>
            </a:r>
            <a:r>
              <a:rPr lang="en-US" i="1" dirty="0" smtClean="0"/>
              <a:t> </a:t>
            </a:r>
            <a:r>
              <a:rPr lang="en-US" i="1" dirty="0" err="1" smtClean="0"/>
              <a:t>detaljan</a:t>
            </a:r>
            <a:r>
              <a:rPr lang="en-US" i="1" dirty="0" smtClean="0"/>
              <a:t> </a:t>
            </a:r>
            <a:r>
              <a:rPr lang="en-US" i="1" dirty="0" err="1" smtClean="0"/>
              <a:t>opis</a:t>
            </a:r>
            <a:r>
              <a:rPr lang="en-US" i="1" dirty="0" smtClean="0"/>
              <a:t> </a:t>
            </a:r>
            <a:r>
              <a:rPr lang="en-US" i="1" dirty="0" err="1" smtClean="0"/>
              <a:t>onoga</a:t>
            </a:r>
            <a:r>
              <a:rPr lang="en-US" i="1" dirty="0" smtClean="0"/>
              <a:t> </a:t>
            </a:r>
            <a:r>
              <a:rPr lang="en-US" i="1" dirty="0" err="1" smtClean="0"/>
              <a:t>što</a:t>
            </a:r>
            <a:r>
              <a:rPr lang="en-US" i="1" dirty="0" smtClean="0"/>
              <a:t> se </a:t>
            </a:r>
            <a:r>
              <a:rPr lang="en-US" i="1" dirty="0" err="1" smtClean="0"/>
              <a:t>događalo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“</a:t>
            </a:r>
            <a:r>
              <a:rPr lang="en-US" sz="1600" i="1" dirty="0" err="1" smtClean="0"/>
              <a:t>Što</a:t>
            </a:r>
            <a:r>
              <a:rPr lang="en-US" sz="1600" i="1" dirty="0" smtClean="0"/>
              <a:t> se </a:t>
            </a:r>
            <a:r>
              <a:rPr lang="en-US" sz="1600" i="1" dirty="0" err="1" smtClean="0"/>
              <a:t>događalo</a:t>
            </a:r>
            <a:r>
              <a:rPr lang="en-US" sz="1600" i="1" dirty="0" smtClean="0"/>
              <a:t>?”</a:t>
            </a:r>
            <a:endParaRPr lang="en-US" sz="1600" i="1" dirty="0" smtClean="0"/>
          </a:p>
          <a:p>
            <a:r>
              <a:rPr lang="en-US" dirty="0" err="1" smtClean="0"/>
              <a:t>Zamišljanje</a:t>
            </a:r>
            <a:r>
              <a:rPr lang="en-US" dirty="0" smtClean="0"/>
              <a:t> </a:t>
            </a:r>
            <a:r>
              <a:rPr lang="en-US" dirty="0" err="1" smtClean="0"/>
              <a:t>specifične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da se </a:t>
            </a:r>
            <a:r>
              <a:rPr lang="en-US" dirty="0" err="1" smtClean="0"/>
              <a:t>događa</a:t>
            </a:r>
            <a:r>
              <a:rPr lang="en-US" dirty="0" smtClean="0"/>
              <a:t> SADA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</a:t>
            </a:r>
            <a:r>
              <a:rPr lang="en-US" sz="1600" i="1" dirty="0" err="1" smtClean="0"/>
              <a:t>Opišite</a:t>
            </a:r>
            <a:r>
              <a:rPr lang="en-US" sz="1600" i="1" dirty="0" smtClean="0"/>
              <a:t> </a:t>
            </a:r>
            <a:r>
              <a:rPr lang="en-US" sz="1600" i="1" dirty="0" smtClean="0"/>
              <a:t>mi to </a:t>
            </a:r>
            <a:r>
              <a:rPr lang="en-US" sz="1600" i="1" dirty="0" err="1" smtClean="0"/>
              <a:t>što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detaljnije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kao</a:t>
            </a:r>
            <a:r>
              <a:rPr lang="en-US" sz="1600" i="1" dirty="0" smtClean="0"/>
              <a:t> da se </a:t>
            </a:r>
            <a:r>
              <a:rPr lang="en-US" sz="1600" i="1" dirty="0" err="1" smtClean="0"/>
              <a:t>sada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događa</a:t>
            </a:r>
            <a:r>
              <a:rPr lang="en-US" sz="1600" i="1" dirty="0" smtClean="0"/>
              <a:t>.”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err="1" smtClean="0"/>
              <a:t>Klijent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govori</a:t>
            </a:r>
            <a:r>
              <a:rPr lang="en-US" sz="1600" i="1" dirty="0" smtClean="0"/>
              <a:t> u </a:t>
            </a:r>
            <a:r>
              <a:rPr lang="en-US" sz="1600" i="1" dirty="0" err="1" smtClean="0"/>
              <a:t>sadašnjosti</a:t>
            </a:r>
            <a:r>
              <a:rPr lang="en-US" sz="1600" i="1" dirty="0" smtClean="0"/>
              <a:t>.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err="1"/>
              <a:t>M</a:t>
            </a:r>
            <a:r>
              <a:rPr lang="en-US" sz="1600" i="1" dirty="0" err="1" smtClean="0"/>
              <a:t>ožemo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pomoći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potpitanjima</a:t>
            </a:r>
            <a:r>
              <a:rPr lang="en-US" sz="1600" i="1" dirty="0" smtClean="0"/>
              <a:t>.</a:t>
            </a:r>
          </a:p>
          <a:p>
            <a:r>
              <a:rPr lang="en-US" dirty="0" err="1" smtClean="0"/>
              <a:t>Igranje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endParaRPr lang="en-US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pPr marL="0" indent="0">
              <a:buNone/>
            </a:pPr>
            <a:endParaRPr lang="en-US" sz="1600" i="1" dirty="0" smtClean="0"/>
          </a:p>
          <a:p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451539" y="2224825"/>
            <a:ext cx="484632" cy="695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3907"/>
          </a:xfrm>
        </p:spPr>
        <p:txBody>
          <a:bodyPr/>
          <a:lstStyle/>
          <a:p>
            <a:r>
              <a:rPr lang="en-US" dirty="0" smtClean="0"/>
              <a:t>DODATNE AUTOMATSKE MISLI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7132"/>
            <a:ext cx="9601200" cy="4180268"/>
          </a:xfrm>
        </p:spPr>
        <p:txBody>
          <a:bodyPr/>
          <a:lstStyle/>
          <a:p>
            <a:r>
              <a:rPr lang="en-US" dirty="0" err="1" smtClean="0"/>
              <a:t>Klijent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automatske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reakcijama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određenu</a:t>
            </a:r>
            <a:r>
              <a:rPr lang="en-US" dirty="0" smtClean="0"/>
              <a:t> </a:t>
            </a:r>
            <a:r>
              <a:rPr lang="en-US" dirty="0" err="1" smtClean="0"/>
              <a:t>situaciju</a:t>
            </a:r>
            <a:r>
              <a:rPr lang="en-US" dirty="0" smtClean="0"/>
              <a:t> (</a:t>
            </a:r>
            <a:r>
              <a:rPr lang="en-US" dirty="0" err="1" smtClean="0"/>
              <a:t>emocije</a:t>
            </a:r>
            <a:r>
              <a:rPr lang="en-US" dirty="0" smtClean="0"/>
              <a:t>, </a:t>
            </a:r>
            <a:r>
              <a:rPr lang="en-US" dirty="0" err="1" smtClean="0"/>
              <a:t>ponašanja</a:t>
            </a:r>
            <a:r>
              <a:rPr lang="en-US" dirty="0" smtClean="0"/>
              <a:t>, </a:t>
            </a:r>
            <a:r>
              <a:rPr lang="en-US" dirty="0" err="1" smtClean="0"/>
              <a:t>fiziološke</a:t>
            </a:r>
            <a:r>
              <a:rPr lang="en-US" dirty="0" smtClean="0"/>
              <a:t> </a:t>
            </a:r>
            <a:r>
              <a:rPr lang="en-US" dirty="0" err="1" smtClean="0"/>
              <a:t>reakcije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730752" lvl="8" indent="0">
              <a:buNone/>
            </a:pPr>
            <a:r>
              <a:rPr lang="en-US" dirty="0" smtClean="0"/>
              <a:t>				</a:t>
            </a:r>
            <a:r>
              <a:rPr lang="en-US" sz="2000" dirty="0" err="1" smtClean="0"/>
              <a:t>prije</a:t>
            </a:r>
            <a:r>
              <a:rPr lang="en-US" sz="2000" dirty="0" smtClean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ituacije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err="1" smtClean="0"/>
              <a:t>Važno</a:t>
            </a:r>
            <a:r>
              <a:rPr lang="en-US" dirty="0" smtClean="0"/>
              <a:t> je </a:t>
            </a:r>
            <a:r>
              <a:rPr lang="en-US" dirty="0" err="1" smtClean="0"/>
              <a:t>otkriti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klijent</a:t>
            </a:r>
            <a:r>
              <a:rPr lang="en-US" dirty="0" smtClean="0"/>
              <a:t> bio </a:t>
            </a:r>
            <a:r>
              <a:rPr lang="en-US" dirty="0" err="1" smtClean="0"/>
              <a:t>najuznemireniji</a:t>
            </a:r>
            <a:r>
              <a:rPr lang="en-US" dirty="0" smtClean="0"/>
              <a:t>                          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231486" y="3889422"/>
            <a:ext cx="1474632" cy="50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25045" y="3863665"/>
            <a:ext cx="1481073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231486" y="3451538"/>
            <a:ext cx="1474632" cy="39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25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IDENTIFIKACIJA PROBLEMATIČNE SITUACIJE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8344"/>
            <a:ext cx="9601200" cy="4309056"/>
          </a:xfrm>
        </p:spPr>
        <p:txBody>
          <a:bodyPr/>
          <a:lstStyle/>
          <a:p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klijent</a:t>
            </a:r>
            <a:r>
              <a:rPr lang="en-US" dirty="0" smtClean="0"/>
              <a:t> ne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odrediti</a:t>
            </a:r>
            <a:r>
              <a:rPr lang="en-US" dirty="0" smtClean="0"/>
              <a:t> </a:t>
            </a:r>
            <a:r>
              <a:rPr lang="en-US" dirty="0" err="1" smtClean="0"/>
              <a:t>situaciju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problem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 </a:t>
            </a:r>
            <a:r>
              <a:rPr lang="en-US" dirty="0" err="1" smtClean="0"/>
              <a:t>najteži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najuznemirujući</a:t>
            </a:r>
            <a:r>
              <a:rPr lang="en-US" dirty="0" smtClean="0"/>
              <a:t>?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dirty="0" err="1" smtClean="0"/>
              <a:t>Iznosimo</a:t>
            </a:r>
            <a:r>
              <a:rPr lang="en-US" dirty="0" smtClean="0"/>
              <a:t> </a:t>
            </a:r>
            <a:r>
              <a:rPr lang="en-US" dirty="0" err="1" smtClean="0"/>
              <a:t>brojne</a:t>
            </a:r>
            <a:r>
              <a:rPr lang="en-US" dirty="0" smtClean="0"/>
              <a:t> </a:t>
            </a:r>
            <a:r>
              <a:rPr lang="en-US" dirty="0" err="1" smtClean="0"/>
              <a:t>uznemirujuće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endParaRPr lang="en-US" dirty="0" smtClean="0"/>
          </a:p>
          <a:p>
            <a:pPr marL="987552" lvl="1" indent="-457200">
              <a:buFont typeface="+mj-lt"/>
              <a:buAutoNum type="arabicPeriod"/>
            </a:pPr>
            <a:r>
              <a:rPr lang="en-US" dirty="0" err="1" smtClean="0"/>
              <a:t>Klijent</a:t>
            </a:r>
            <a:r>
              <a:rPr lang="en-US" dirty="0" smtClean="0"/>
              <a:t> </a:t>
            </a:r>
            <a:r>
              <a:rPr lang="en-US" dirty="0" err="1" smtClean="0"/>
              <a:t>određuje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olakšanja</a:t>
            </a:r>
            <a:r>
              <a:rPr lang="en-US" dirty="0" smtClean="0"/>
              <a:t> </a:t>
            </a:r>
            <a:r>
              <a:rPr lang="en-US" dirty="0" err="1" smtClean="0"/>
              <a:t>osjeća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mogućem</a:t>
            </a:r>
            <a:r>
              <a:rPr lang="en-US" dirty="0" smtClean="0"/>
              <a:t> </a:t>
            </a:r>
            <a:r>
              <a:rPr lang="en-US" dirty="0" err="1" smtClean="0"/>
              <a:t>rješavanju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od </a:t>
            </a:r>
            <a:r>
              <a:rPr lang="en-US" dirty="0" err="1" smtClean="0"/>
              <a:t>njih</a:t>
            </a:r>
            <a:endParaRPr lang="en-US" dirty="0" smtClean="0"/>
          </a:p>
          <a:p>
            <a:pPr marL="987552" lvl="1" indent="-457200">
              <a:buFont typeface="+mj-lt"/>
              <a:buAutoNum type="arabicPeriod"/>
            </a:pPr>
            <a:endParaRPr lang="en-US" dirty="0"/>
          </a:p>
          <a:p>
            <a:pPr marL="530352" lvl="1" indent="0">
              <a:buNone/>
            </a:pPr>
            <a:endParaRPr lang="en-US" dirty="0" smtClean="0"/>
          </a:p>
          <a:p>
            <a:r>
              <a:rPr lang="en-US" dirty="0" err="1" smtClean="0"/>
              <a:t>Zašto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Identifikacija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olakšava</a:t>
            </a:r>
            <a:r>
              <a:rPr lang="en-US" dirty="0" smtClean="0"/>
              <a:t> </a:t>
            </a:r>
            <a:r>
              <a:rPr lang="en-US" dirty="0" err="1" smtClean="0"/>
              <a:t>identifikaciju</a:t>
            </a:r>
            <a:r>
              <a:rPr lang="en-US" dirty="0" smtClean="0"/>
              <a:t> AM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6634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AUTOMATSKE MISLI 	       INTERPRETACIJA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MISLI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Aktualne</a:t>
            </a:r>
            <a:r>
              <a:rPr lang="en-US" dirty="0" smtClean="0"/>
              <a:t> </a:t>
            </a:r>
            <a:r>
              <a:rPr lang="en-US" dirty="0" err="1" smtClean="0"/>
              <a:t>riječi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predodžbe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prolaze</a:t>
            </a:r>
            <a:r>
              <a:rPr lang="en-US" dirty="0" smtClean="0"/>
              <a:t> </a:t>
            </a:r>
            <a:r>
              <a:rPr lang="en-US" dirty="0" err="1" smtClean="0"/>
              <a:t>glavom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INTERPRETACIJA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Značenje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pridajemo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mislima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emocijama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Od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dobivamo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interpretacije</a:t>
            </a:r>
            <a:r>
              <a:rPr lang="en-US" dirty="0"/>
              <a:t> </a:t>
            </a:r>
            <a:r>
              <a:rPr lang="en-US" dirty="0" err="1" smtClean="0"/>
              <a:t>misli</a:t>
            </a:r>
            <a:endParaRPr lang="en-US" dirty="0"/>
          </a:p>
          <a:p>
            <a:endParaRPr lang="en-US" dirty="0"/>
          </a:p>
        </p:txBody>
      </p:sp>
      <p:sp>
        <p:nvSpPr>
          <p:cNvPr id="9" name="Not Equal 8"/>
          <p:cNvSpPr/>
          <p:nvPr/>
        </p:nvSpPr>
        <p:spPr>
          <a:xfrm>
            <a:off x="5911403" y="850006"/>
            <a:ext cx="721217" cy="25757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6786"/>
          </a:xfrm>
        </p:spPr>
        <p:txBody>
          <a:bodyPr/>
          <a:lstStyle/>
          <a:p>
            <a:r>
              <a:rPr lang="en-US" dirty="0"/>
              <a:t>KORISNE VS MANJE KORISNE MISLI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 </a:t>
            </a:r>
            <a:r>
              <a:rPr lang="en-US" sz="2400" dirty="0" err="1" smtClean="0"/>
              <a:t>početku</a:t>
            </a:r>
            <a:r>
              <a:rPr lang="en-US" sz="2400" dirty="0" smtClean="0"/>
              <a:t> </a:t>
            </a:r>
            <a:r>
              <a:rPr lang="en-US" sz="2400" dirty="0" err="1" smtClean="0"/>
              <a:t>klijent</a:t>
            </a:r>
            <a:r>
              <a:rPr lang="en-US" sz="2400" dirty="0" smtClean="0"/>
              <a:t> </a:t>
            </a:r>
            <a:r>
              <a:rPr lang="en-US" sz="2400" dirty="0" err="1" smtClean="0"/>
              <a:t>iznosi</a:t>
            </a:r>
            <a:r>
              <a:rPr lang="en-US" sz="2400" dirty="0" smtClean="0"/>
              <a:t> </a:t>
            </a:r>
            <a:r>
              <a:rPr lang="en-US" sz="2400" dirty="0" err="1" smtClean="0"/>
              <a:t>brojne</a:t>
            </a:r>
            <a:r>
              <a:rPr lang="en-US" sz="2400" dirty="0" smtClean="0"/>
              <a:t> </a:t>
            </a:r>
            <a:r>
              <a:rPr lang="en-US" sz="2400" dirty="0" err="1" smtClean="0"/>
              <a:t>misli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Važne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 one </a:t>
            </a:r>
            <a:r>
              <a:rPr lang="en-US" sz="2400" dirty="0" err="1" smtClean="0"/>
              <a:t>misli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združene</a:t>
            </a:r>
            <a:r>
              <a:rPr lang="en-US" sz="2400" dirty="0" smtClean="0"/>
              <a:t> s </a:t>
            </a:r>
            <a:r>
              <a:rPr lang="en-US" sz="2400" dirty="0" err="1" smtClean="0"/>
              <a:t>jačom</a:t>
            </a:r>
            <a:r>
              <a:rPr lang="en-US" sz="2400" dirty="0" smtClean="0"/>
              <a:t> </a:t>
            </a:r>
            <a:r>
              <a:rPr lang="en-US" sz="2400" dirty="0" err="1" smtClean="0"/>
              <a:t>nelagodom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63" y="4025388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AUTOMATSKE MISLI UGRAĐENE U GOVOR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Ugrađeni</a:t>
            </a:r>
            <a:r>
              <a:rPr lang="en-US" u="sng" dirty="0" smtClean="0"/>
              <a:t> </a:t>
            </a:r>
            <a:r>
              <a:rPr lang="en-US" u="sng" dirty="0" err="1" smtClean="0"/>
              <a:t>izrazi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 smtClean="0"/>
              <a:t>Mislim</a:t>
            </a:r>
            <a:r>
              <a:rPr lang="en-US" sz="1600" dirty="0" smtClean="0"/>
              <a:t> da </a:t>
            </a:r>
            <a:r>
              <a:rPr lang="en-US" sz="1600" dirty="0" err="1" smtClean="0"/>
              <a:t>sam</a:t>
            </a:r>
            <a:r>
              <a:rPr lang="en-US" sz="1600" dirty="0" smtClean="0"/>
              <a:t> se </a:t>
            </a:r>
            <a:r>
              <a:rPr lang="en-US" sz="1600" dirty="0" err="1" smtClean="0"/>
              <a:t>pitala</a:t>
            </a:r>
            <a:r>
              <a:rPr lang="en-US" sz="1600" dirty="0" smtClean="0"/>
              <a:t> </a:t>
            </a:r>
            <a:r>
              <a:rPr lang="en-US" sz="1600" dirty="0" err="1" smtClean="0"/>
              <a:t>sviđam</a:t>
            </a:r>
            <a:r>
              <a:rPr lang="en-US" sz="1600" dirty="0" smtClean="0"/>
              <a:t> li mu se.</a:t>
            </a:r>
          </a:p>
          <a:p>
            <a:pPr marL="0" indent="0">
              <a:buNone/>
            </a:pPr>
            <a:r>
              <a:rPr lang="en-US" sz="1600" dirty="0" smtClean="0"/>
              <a:t>Ne </a:t>
            </a:r>
            <a:r>
              <a:rPr lang="en-US" sz="1600" dirty="0" err="1" smtClean="0"/>
              <a:t>znam</a:t>
            </a:r>
            <a:r>
              <a:rPr lang="en-US" sz="1600" dirty="0" smtClean="0"/>
              <a:t> </a:t>
            </a:r>
            <a:r>
              <a:rPr lang="en-US" sz="1600" dirty="0" err="1" smtClean="0"/>
              <a:t>hoće</a:t>
            </a:r>
            <a:r>
              <a:rPr lang="en-US" sz="1600" dirty="0" smtClean="0"/>
              <a:t> li </a:t>
            </a:r>
            <a:r>
              <a:rPr lang="en-US" sz="1600" dirty="0" err="1" smtClean="0"/>
              <a:t>odlazak</a:t>
            </a:r>
            <a:r>
              <a:rPr lang="en-US" sz="1600" dirty="0" smtClean="0"/>
              <a:t> </a:t>
            </a:r>
            <a:r>
              <a:rPr lang="en-US" sz="1600" dirty="0" err="1" smtClean="0"/>
              <a:t>profesoru</a:t>
            </a:r>
            <a:r>
              <a:rPr lang="en-US" sz="1600" dirty="0" smtClean="0"/>
              <a:t> </a:t>
            </a:r>
            <a:r>
              <a:rPr lang="en-US" sz="1600" dirty="0" err="1" smtClean="0"/>
              <a:t>biti</a:t>
            </a:r>
            <a:r>
              <a:rPr lang="en-US" sz="1600" dirty="0" smtClean="0"/>
              <a:t> </a:t>
            </a:r>
            <a:r>
              <a:rPr lang="en-US" sz="1600" dirty="0" err="1" smtClean="0"/>
              <a:t>gubitak</a:t>
            </a:r>
            <a:r>
              <a:rPr lang="en-US" sz="1600" dirty="0" smtClean="0"/>
              <a:t> </a:t>
            </a:r>
            <a:r>
              <a:rPr lang="en-US" sz="1600" dirty="0" err="1" smtClean="0"/>
              <a:t>vremena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Ne </a:t>
            </a:r>
            <a:r>
              <a:rPr lang="en-US" sz="1600" dirty="0" err="1" smtClean="0"/>
              <a:t>mogu</a:t>
            </a:r>
            <a:r>
              <a:rPr lang="en-US" sz="1600" dirty="0" smtClean="0"/>
              <a:t> se </a:t>
            </a:r>
            <a:r>
              <a:rPr lang="en-US" sz="1600" dirty="0" err="1" smtClean="0"/>
              <a:t>natjerati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čitanje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err="1" smtClean="0"/>
              <a:t>Stvarne</a:t>
            </a:r>
            <a:r>
              <a:rPr lang="en-US" u="sng" dirty="0" smtClean="0"/>
              <a:t> </a:t>
            </a:r>
            <a:r>
              <a:rPr lang="en-US" u="sng" dirty="0" err="1" smtClean="0"/>
              <a:t>automatske</a:t>
            </a:r>
            <a:r>
              <a:rPr lang="en-US" u="sng" dirty="0" smtClean="0"/>
              <a:t> </a:t>
            </a:r>
            <a:r>
              <a:rPr lang="en-US" u="sng" dirty="0" err="1" smtClean="0"/>
              <a:t>misli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 smtClean="0"/>
              <a:t>Sviđam</a:t>
            </a:r>
            <a:r>
              <a:rPr lang="en-US" sz="1600" dirty="0" smtClean="0"/>
              <a:t> li mu se?</a:t>
            </a:r>
          </a:p>
          <a:p>
            <a:pPr marL="0" indent="0">
              <a:buNone/>
            </a:pPr>
            <a:r>
              <a:rPr lang="en-US" sz="1600" dirty="0" err="1" smtClean="0"/>
              <a:t>Vjerojatno</a:t>
            </a:r>
            <a:r>
              <a:rPr lang="en-US" sz="1600" dirty="0" smtClean="0"/>
              <a:t> </a:t>
            </a:r>
            <a:r>
              <a:rPr lang="en-US" sz="1600" dirty="0" err="1" smtClean="0"/>
              <a:t>će</a:t>
            </a:r>
            <a:r>
              <a:rPr lang="en-US" sz="1600" dirty="0" smtClean="0"/>
              <a:t> </a:t>
            </a:r>
            <a:r>
              <a:rPr lang="en-US" sz="1600" dirty="0" err="1" smtClean="0"/>
              <a:t>biti</a:t>
            </a:r>
            <a:r>
              <a:rPr lang="en-US" sz="1600" dirty="0" smtClean="0"/>
              <a:t> </a:t>
            </a:r>
            <a:r>
              <a:rPr lang="en-US" sz="1600" dirty="0" err="1" smtClean="0"/>
              <a:t>gubitak</a:t>
            </a:r>
            <a:r>
              <a:rPr lang="en-US" sz="1600" dirty="0" smtClean="0"/>
              <a:t> </a:t>
            </a:r>
            <a:r>
              <a:rPr lang="en-US" sz="1600" dirty="0" err="1" smtClean="0"/>
              <a:t>vremena</a:t>
            </a:r>
            <a:r>
              <a:rPr lang="en-US" sz="1600" dirty="0" smtClean="0"/>
              <a:t> </a:t>
            </a:r>
            <a:r>
              <a:rPr lang="en-US" sz="1600" dirty="0" err="1" smtClean="0"/>
              <a:t>ako</a:t>
            </a:r>
            <a:r>
              <a:rPr lang="en-US" sz="1600" dirty="0" smtClean="0"/>
              <a:t> </a:t>
            </a:r>
            <a:r>
              <a:rPr lang="en-US" sz="1600" dirty="0" err="1" smtClean="0"/>
              <a:t>odem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                                                                                 Ne </a:t>
            </a:r>
            <a:r>
              <a:rPr lang="en-US" sz="1600" dirty="0" err="1" smtClean="0"/>
              <a:t>mogu</a:t>
            </a:r>
            <a:r>
              <a:rPr lang="en-US" sz="1600" dirty="0" smtClean="0"/>
              <a:t> to </a:t>
            </a:r>
            <a:r>
              <a:rPr lang="en-US" sz="1600" dirty="0" err="1" smtClean="0"/>
              <a:t>napraviti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5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386" y="460548"/>
            <a:ext cx="4443984" cy="823912"/>
          </a:xfrm>
        </p:spPr>
        <p:txBody>
          <a:bodyPr/>
          <a:lstStyle/>
          <a:p>
            <a:r>
              <a:rPr lang="en-US" dirty="0" smtClean="0"/>
              <a:t>MISLI U TELEGRAFSKOM OBLIKU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5386" y="1841679"/>
            <a:ext cx="4443984" cy="2946814"/>
          </a:xfrm>
        </p:spPr>
        <p:txBody>
          <a:bodyPr/>
          <a:lstStyle/>
          <a:p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izrečene</a:t>
            </a:r>
            <a:endParaRPr lang="en-US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sz="1800" i="1" dirty="0" smtClean="0"/>
              <a:t>“O ne!”, “</a:t>
            </a:r>
            <a:r>
              <a:rPr lang="en-US" sz="1800" i="1" dirty="0" err="1" smtClean="0"/>
              <a:t>Evo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opet</a:t>
            </a:r>
            <a:r>
              <a:rPr lang="en-US" sz="1800" i="1" dirty="0" smtClean="0"/>
              <a:t>!”, “Oh!”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 err="1" smtClean="0"/>
              <a:t>Što</a:t>
            </a:r>
            <a:r>
              <a:rPr lang="en-US" i="1" dirty="0" smtClean="0"/>
              <a:t> </a:t>
            </a:r>
            <a:r>
              <a:rPr lang="en-US" i="1" dirty="0" err="1" smtClean="0"/>
              <a:t>vam</a:t>
            </a:r>
            <a:r>
              <a:rPr lang="en-US" i="1" dirty="0" smtClean="0"/>
              <a:t> </a:t>
            </a:r>
            <a:r>
              <a:rPr lang="en-US" i="1" dirty="0" err="1" smtClean="0"/>
              <a:t>znači</a:t>
            </a:r>
            <a:r>
              <a:rPr lang="en-US" i="1" dirty="0" smtClean="0"/>
              <a:t> to </a:t>
            </a:r>
            <a:r>
              <a:rPr lang="en-US" i="1" dirty="0" err="1" smtClean="0"/>
              <a:t>što</a:t>
            </a:r>
            <a:r>
              <a:rPr lang="en-US" i="1" dirty="0" smtClean="0"/>
              <a:t> </a:t>
            </a:r>
            <a:r>
              <a:rPr lang="en-US" i="1" dirty="0" err="1" smtClean="0"/>
              <a:t>ste</a:t>
            </a:r>
            <a:r>
              <a:rPr lang="en-US" i="1" dirty="0" smtClean="0"/>
              <a:t> </a:t>
            </a:r>
            <a:r>
              <a:rPr lang="en-US" i="1" dirty="0" err="1" smtClean="0"/>
              <a:t>upravo</a:t>
            </a:r>
            <a:r>
              <a:rPr lang="en-US" i="1" dirty="0" smtClean="0"/>
              <a:t> </a:t>
            </a:r>
            <a:r>
              <a:rPr lang="en-US" i="1" dirty="0" err="1" smtClean="0"/>
              <a:t>rekli</a:t>
            </a:r>
            <a:r>
              <a:rPr lang="en-US" i="1" dirty="0" smtClean="0"/>
              <a:t>? </a:t>
            </a:r>
            <a:r>
              <a:rPr lang="en-US" i="1" dirty="0" err="1" smtClean="0"/>
              <a:t>Možete</a:t>
            </a:r>
            <a:r>
              <a:rPr lang="en-US" i="1" dirty="0" smtClean="0"/>
              <a:t> li </a:t>
            </a:r>
            <a:r>
              <a:rPr lang="en-US" i="1" dirty="0" err="1" smtClean="0"/>
              <a:t>točno</a:t>
            </a:r>
            <a:r>
              <a:rPr lang="en-US" i="1" dirty="0" smtClean="0"/>
              <a:t> </a:t>
            </a:r>
            <a:r>
              <a:rPr lang="en-US" i="1" dirty="0" err="1" smtClean="0"/>
              <a:t>imenovati</a:t>
            </a:r>
            <a:r>
              <a:rPr lang="en-US" i="1" dirty="0" smtClean="0"/>
              <a:t> </a:t>
            </a:r>
            <a:r>
              <a:rPr lang="en-US" i="1" dirty="0" err="1" smtClean="0"/>
              <a:t>tu</a:t>
            </a:r>
            <a:r>
              <a:rPr lang="en-US" i="1" dirty="0" smtClean="0"/>
              <a:t> </a:t>
            </a:r>
            <a:r>
              <a:rPr lang="en-US" i="1" dirty="0" err="1" smtClean="0"/>
              <a:t>misao</a:t>
            </a:r>
            <a:r>
              <a:rPr lang="en-US" i="1" dirty="0" smtClean="0"/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9105" y="460548"/>
            <a:ext cx="4443984" cy="823912"/>
          </a:xfrm>
        </p:spPr>
        <p:txBody>
          <a:bodyPr/>
          <a:lstStyle/>
          <a:p>
            <a:r>
              <a:rPr lang="en-US" dirty="0" smtClean="0"/>
              <a:t>MISLI U OBLIKU PITANJA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09106" y="1841679"/>
            <a:ext cx="4443984" cy="2897746"/>
          </a:xfrm>
        </p:spPr>
        <p:txBody>
          <a:bodyPr/>
          <a:lstStyle/>
          <a:p>
            <a:r>
              <a:rPr lang="en-US" dirty="0" err="1" smtClean="0"/>
              <a:t>Preoblikovati</a:t>
            </a:r>
            <a:r>
              <a:rPr lang="en-US" dirty="0" smtClean="0"/>
              <a:t> u </a:t>
            </a:r>
            <a:r>
              <a:rPr lang="en-US" dirty="0" err="1" smtClean="0"/>
              <a:t>izjavnu</a:t>
            </a:r>
            <a:r>
              <a:rPr lang="en-US" dirty="0" smtClean="0"/>
              <a:t> </a:t>
            </a:r>
            <a:r>
              <a:rPr lang="en-US" dirty="0" err="1" smtClean="0"/>
              <a:t>rečenicu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 err="1" smtClean="0"/>
              <a:t>Hoću</a:t>
            </a:r>
            <a:r>
              <a:rPr lang="en-US" sz="1800" i="1" dirty="0" smtClean="0"/>
              <a:t> li se </a:t>
            </a:r>
            <a:r>
              <a:rPr lang="en-US" sz="1800" i="1" dirty="0" err="1" smtClean="0"/>
              <a:t>moći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suočiti</a:t>
            </a:r>
            <a:r>
              <a:rPr lang="en-US" sz="1800" i="1" dirty="0" smtClean="0"/>
              <a:t> s time ? →   </a:t>
            </a:r>
            <a:r>
              <a:rPr lang="en-US" sz="1800" i="1" dirty="0" err="1" smtClean="0"/>
              <a:t>Neću</a:t>
            </a:r>
            <a:r>
              <a:rPr lang="en-US" sz="1800" i="1" dirty="0" smtClean="0"/>
              <a:t> se </a:t>
            </a:r>
            <a:r>
              <a:rPr lang="en-US" sz="1800" i="1" dirty="0" err="1" smtClean="0"/>
              <a:t>moći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suočiti</a:t>
            </a:r>
            <a:r>
              <a:rPr lang="en-US" sz="1800" i="1" dirty="0" smtClean="0"/>
              <a:t> s time.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1" dirty="0" err="1" smtClean="0"/>
              <a:t>Što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ako</a:t>
            </a:r>
            <a:r>
              <a:rPr lang="en-US" sz="1800" i="1" dirty="0" smtClean="0"/>
              <a:t> to ne </a:t>
            </a:r>
            <a:r>
              <a:rPr lang="en-US" sz="1800" i="1" dirty="0" err="1" smtClean="0"/>
              <a:t>mogu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napraviti</a:t>
            </a:r>
            <a:r>
              <a:rPr lang="en-US" sz="1800" i="1" dirty="0" smtClean="0"/>
              <a:t>? → </a:t>
            </a:r>
            <a:r>
              <a:rPr lang="en-US" sz="1800" i="1" dirty="0" err="1" smtClean="0"/>
              <a:t>Izgubit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ću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posao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ako</a:t>
            </a:r>
            <a:r>
              <a:rPr lang="en-US" sz="1800" i="1" dirty="0" smtClean="0"/>
              <a:t> to ne </a:t>
            </a:r>
            <a:r>
              <a:rPr lang="en-US" sz="1800" i="1" dirty="0" err="1" smtClean="0"/>
              <a:t>napravim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97358" y="5007736"/>
            <a:ext cx="9601200" cy="859665"/>
          </a:xfrm>
        </p:spPr>
        <p:txBody>
          <a:bodyPr>
            <a:normAutofit/>
          </a:bodyPr>
          <a:lstStyle/>
          <a:p>
            <a:r>
              <a:rPr lang="en-US" dirty="0" smtClean="0"/>
              <a:t>ZAŠTO? 		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vrednovanje</a:t>
            </a:r>
            <a:r>
              <a:rPr lang="en-US" dirty="0" smtClean="0"/>
              <a:t> AM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876542" y="5195252"/>
            <a:ext cx="914399" cy="265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6298" y="347194"/>
            <a:ext cx="9601200" cy="554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PODUČAVANJE KLIJENTA IDENTIFIKACIJI 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571223"/>
            <a:ext cx="9601200" cy="4296177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03" y="1056068"/>
            <a:ext cx="6877594" cy="58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Automatske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r>
              <a:rPr lang="en-US" dirty="0" smtClean="0"/>
              <a:t> (AM)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tijek</a:t>
            </a:r>
            <a:r>
              <a:rPr lang="en-US" dirty="0" smtClean="0"/>
              <a:t> </a:t>
            </a:r>
            <a:r>
              <a:rPr lang="en-US" dirty="0" err="1" smtClean="0"/>
              <a:t>mišljenja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istodobno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manifestniji</a:t>
            </a:r>
            <a:r>
              <a:rPr lang="en-US" dirty="0" smtClean="0"/>
              <a:t> </a:t>
            </a:r>
            <a:r>
              <a:rPr lang="en-US" dirty="0" err="1" smtClean="0"/>
              <a:t>tijek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448904"/>
              </p:ext>
            </p:extLst>
          </p:nvPr>
        </p:nvGraphicFramePr>
        <p:xfrm>
          <a:off x="1549243" y="3374266"/>
          <a:ext cx="9245913" cy="295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likovni rezultat za thoughts 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13" y="4852891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68758"/>
          </a:xfrm>
        </p:spPr>
        <p:txBody>
          <a:bodyPr/>
          <a:lstStyle/>
          <a:p>
            <a:r>
              <a:rPr lang="en-US" dirty="0" smtClean="0"/>
              <a:t>ZAŠTO IDENTIFIKACIJA AM?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008366"/>
              </p:ext>
            </p:extLst>
          </p:nvPr>
        </p:nvGraphicFramePr>
        <p:xfrm>
          <a:off x="1371600" y="1854558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675" y="4559658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71600" y="1700011"/>
            <a:ext cx="9601200" cy="4167389"/>
          </a:xfrm>
        </p:spPr>
        <p:txBody>
          <a:bodyPr/>
          <a:lstStyle/>
          <a:p>
            <a:r>
              <a:rPr lang="en-US" dirty="0" smtClean="0"/>
              <a:t>LITERATURA: </a:t>
            </a:r>
          </a:p>
          <a:p>
            <a:pPr marL="0" indent="0">
              <a:buNone/>
            </a:pPr>
            <a:r>
              <a:rPr lang="en-US" dirty="0" smtClean="0"/>
              <a:t>Beck, J. S. (2007). </a:t>
            </a:r>
            <a:r>
              <a:rPr lang="en-US" i="1" dirty="0" err="1" smtClean="0"/>
              <a:t>Kognitivna</a:t>
            </a:r>
            <a:r>
              <a:rPr lang="en-US" i="1" dirty="0" smtClean="0"/>
              <a:t> </a:t>
            </a:r>
            <a:r>
              <a:rPr lang="en-US" i="1" dirty="0" err="1" smtClean="0"/>
              <a:t>terapija</a:t>
            </a:r>
            <a:r>
              <a:rPr lang="en-US" i="1" dirty="0" smtClean="0"/>
              <a:t>: </a:t>
            </a:r>
            <a:r>
              <a:rPr lang="en-US" i="1" dirty="0" err="1" smtClean="0"/>
              <a:t>osnove</a:t>
            </a:r>
            <a:r>
              <a:rPr lang="en-US" i="1" dirty="0" smtClean="0"/>
              <a:t>, </a:t>
            </a:r>
            <a:r>
              <a:rPr lang="en-US" i="1" dirty="0" err="1" smtClean="0"/>
              <a:t>educiranje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uvježbavanje</a:t>
            </a:r>
            <a:r>
              <a:rPr lang="en-US" dirty="0" smtClean="0"/>
              <a:t>. </a:t>
            </a:r>
            <a:r>
              <a:rPr lang="en-US" dirty="0" err="1" smtClean="0"/>
              <a:t>Jastrebarsko</a:t>
            </a:r>
            <a:r>
              <a:rPr lang="en-US" dirty="0" smtClean="0"/>
              <a:t>: </a:t>
            </a:r>
            <a:r>
              <a:rPr lang="en-US" dirty="0" err="1" smtClean="0"/>
              <a:t>Naklada</a:t>
            </a:r>
            <a:r>
              <a:rPr lang="en-US" dirty="0" smtClean="0"/>
              <a:t> Slap.</a:t>
            </a:r>
            <a:endParaRPr lang="en-US" dirty="0"/>
          </a:p>
        </p:txBody>
      </p:sp>
      <p:pic>
        <p:nvPicPr>
          <p:cNvPr id="1026" name="Picture 2" descr="Slikovni rezultat za hvala na paÅ¾n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2" y="3733799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važne</a:t>
            </a:r>
            <a:r>
              <a:rPr lang="en-US" dirty="0" smtClean="0"/>
              <a:t> 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24389"/>
              </p:ext>
            </p:extLst>
          </p:nvPr>
        </p:nvGraphicFramePr>
        <p:xfrm>
          <a:off x="914399" y="1687133"/>
          <a:ext cx="10547797" cy="468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3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utomatskih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1"/>
            <a:ext cx="9601200" cy="473942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Spontane</a:t>
            </a:r>
            <a:endParaRPr lang="en-US" dirty="0"/>
          </a:p>
          <a:p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utemeljene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namjeri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svjesnom</a:t>
            </a:r>
            <a:r>
              <a:rPr lang="en-US" dirty="0" smtClean="0"/>
              <a:t> </a:t>
            </a:r>
            <a:r>
              <a:rPr lang="en-US" dirty="0" err="1" smtClean="0"/>
              <a:t>razmišljanju</a:t>
            </a:r>
            <a:endParaRPr lang="en-US" dirty="0" smtClean="0"/>
          </a:p>
          <a:p>
            <a:r>
              <a:rPr lang="en-US" dirty="0" err="1" smtClean="0"/>
              <a:t>Kratke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brze</a:t>
            </a:r>
            <a:endParaRPr lang="en-US" dirty="0" smtClean="0"/>
          </a:p>
          <a:p>
            <a:r>
              <a:rPr lang="en-US" dirty="0" err="1" smtClean="0"/>
              <a:t>Češće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svjesni</a:t>
            </a:r>
            <a:r>
              <a:rPr lang="en-US" dirty="0" smtClean="0"/>
              <a:t> </a:t>
            </a:r>
            <a:r>
              <a:rPr lang="en-US" dirty="0" err="1" smtClean="0"/>
              <a:t>posljedičnih</a:t>
            </a:r>
            <a:r>
              <a:rPr lang="en-US" dirty="0" smtClean="0"/>
              <a:t> </a:t>
            </a:r>
            <a:r>
              <a:rPr lang="en-US" dirty="0" err="1" smtClean="0"/>
              <a:t>emocija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stenografskoj</a:t>
            </a:r>
            <a:r>
              <a:rPr lang="en-US" dirty="0" smtClean="0"/>
              <a:t> </a:t>
            </a:r>
            <a:r>
              <a:rPr lang="en-US" dirty="0" err="1" smtClean="0"/>
              <a:t>formi</a:t>
            </a:r>
            <a:r>
              <a:rPr lang="en-US" dirty="0" smtClean="0"/>
              <a:t> </a:t>
            </a:r>
            <a:r>
              <a:rPr lang="en-US" i="1" dirty="0" smtClean="0"/>
              <a:t>(“O ne!”, “</a:t>
            </a:r>
            <a:r>
              <a:rPr lang="en-US" i="1" dirty="0" err="1" smtClean="0"/>
              <a:t>Evo</a:t>
            </a:r>
            <a:r>
              <a:rPr lang="en-US" i="1" dirty="0" smtClean="0"/>
              <a:t> </a:t>
            </a:r>
            <a:r>
              <a:rPr lang="en-US" i="1" dirty="0" err="1" smtClean="0"/>
              <a:t>opet</a:t>
            </a:r>
            <a:r>
              <a:rPr lang="en-US" i="1" dirty="0" smtClean="0"/>
              <a:t>!”,  “</a:t>
            </a:r>
            <a:r>
              <a:rPr lang="en-US" i="1" dirty="0" err="1" smtClean="0"/>
              <a:t>Glupa</a:t>
            </a:r>
            <a:r>
              <a:rPr lang="en-US" i="1" dirty="0" smtClean="0"/>
              <a:t> </a:t>
            </a:r>
            <a:r>
              <a:rPr lang="en-US" i="1" dirty="0" err="1" smtClean="0"/>
              <a:t>sam</a:t>
            </a:r>
            <a:r>
              <a:rPr lang="en-US" i="1" dirty="0" smtClean="0"/>
              <a:t>!”…)</a:t>
            </a:r>
            <a:endParaRPr lang="hr-HR" i="1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verbalnoj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vizualnoj</a:t>
            </a:r>
            <a:r>
              <a:rPr lang="en-US" dirty="0" smtClean="0"/>
              <a:t> </a:t>
            </a:r>
            <a:r>
              <a:rPr lang="en-US" dirty="0" err="1" smtClean="0"/>
              <a:t>formi</a:t>
            </a:r>
            <a:endParaRPr lang="en-US" dirty="0" smtClean="0"/>
          </a:p>
          <a:p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prihvaćamo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točne</a:t>
            </a:r>
            <a:r>
              <a:rPr lang="en-US" dirty="0" smtClean="0"/>
              <a:t>, bez </a:t>
            </a:r>
            <a:r>
              <a:rPr lang="en-US" dirty="0" err="1" smtClean="0"/>
              <a:t>evaluacije</a:t>
            </a:r>
            <a:endParaRPr lang="en-US" dirty="0" smtClean="0"/>
          </a:p>
          <a:p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negativne</a:t>
            </a:r>
            <a:endParaRPr lang="en-US" dirty="0" smtClean="0"/>
          </a:p>
          <a:p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vrednovati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valjanost</a:t>
            </a:r>
            <a:r>
              <a:rPr lang="en-US" dirty="0" smtClean="0"/>
              <a:t>        </a:t>
            </a:r>
            <a:r>
              <a:rPr lang="en-US" dirty="0" err="1" smtClean="0"/>
              <a:t>korisnost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21983" y="5615189"/>
            <a:ext cx="296214" cy="27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32597" y="5615189"/>
            <a:ext cx="360609" cy="27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33341"/>
            <a:ext cx="9601200" cy="47340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35432" y="1803041"/>
            <a:ext cx="2807594" cy="327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IDENTIFICIRANJE, VREDNOVANJE I ADAPTIVNO ODGOVARANJE NA AUTOMATSKE MISLI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56867" y="1931831"/>
            <a:ext cx="2820474" cy="3168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POZITIVNI POMAK U EMOCIJAMA I RASPOLOŽENJU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467274" y="3222099"/>
            <a:ext cx="1165345" cy="718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KORACI U TERAPIJI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IDENTIFICIRATI AUTOMATSKU MISAO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VREDNOVATI JE I ODGOVORITI NA NJU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AKO JE MISAO TOČNA 	RIJEŠITI PROBLEM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357611" y="3526128"/>
            <a:ext cx="579548" cy="23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957" y="16112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39969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IDENTIFIKACIJA I OTKRIVANJE AUTOMATSKIH MISLI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57589"/>
            <a:ext cx="9601200" cy="3909811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korak</a:t>
            </a:r>
            <a:r>
              <a:rPr lang="en-US" dirty="0" smtClean="0"/>
              <a:t>: </a:t>
            </a:r>
            <a:r>
              <a:rPr lang="en-US" dirty="0" err="1" smtClean="0"/>
              <a:t>objašnjavanje</a:t>
            </a:r>
            <a:r>
              <a:rPr lang="en-US" dirty="0" smtClean="0"/>
              <a:t> </a:t>
            </a:r>
            <a:r>
              <a:rPr lang="en-US" dirty="0" err="1" smtClean="0"/>
              <a:t>automatskih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klijentu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Sjetite</a:t>
            </a:r>
            <a:r>
              <a:rPr lang="en-US" i="1" dirty="0" smtClean="0"/>
              <a:t> se </a:t>
            </a:r>
            <a:r>
              <a:rPr lang="en-US" i="1" dirty="0" err="1" smtClean="0"/>
              <a:t>kada</a:t>
            </a:r>
            <a:r>
              <a:rPr lang="en-US" i="1" dirty="0" smtClean="0"/>
              <a:t> </a:t>
            </a:r>
            <a:r>
              <a:rPr lang="en-US" i="1" dirty="0" err="1" smtClean="0"/>
              <a:t>ste</a:t>
            </a:r>
            <a:r>
              <a:rPr lang="en-US" i="1" dirty="0" smtClean="0"/>
              <a:t> </a:t>
            </a:r>
            <a:r>
              <a:rPr lang="en-US" i="1" dirty="0" err="1" smtClean="0"/>
              <a:t>zadnji</a:t>
            </a:r>
            <a:r>
              <a:rPr lang="en-US" i="1" dirty="0" smtClean="0"/>
              <a:t> put </a:t>
            </a:r>
            <a:r>
              <a:rPr lang="en-US" i="1" dirty="0" err="1" smtClean="0"/>
              <a:t>bili</a:t>
            </a:r>
            <a:r>
              <a:rPr lang="en-US" i="1" dirty="0" smtClean="0"/>
              <a:t> </a:t>
            </a:r>
            <a:r>
              <a:rPr lang="en-US" i="1" dirty="0" err="1" smtClean="0"/>
              <a:t>uznemireni</a:t>
            </a:r>
            <a:r>
              <a:rPr lang="en-US" i="1" dirty="0"/>
              <a:t>.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Kako</a:t>
            </a:r>
            <a:r>
              <a:rPr lang="en-US" i="1" dirty="0" smtClean="0"/>
              <a:t> </a:t>
            </a:r>
            <a:r>
              <a:rPr lang="en-US" i="1" dirty="0" err="1" smtClean="0"/>
              <a:t>ste</a:t>
            </a:r>
            <a:r>
              <a:rPr lang="en-US" i="1" dirty="0" smtClean="0"/>
              <a:t> se </a:t>
            </a:r>
            <a:r>
              <a:rPr lang="en-US" i="1" dirty="0" err="1" smtClean="0"/>
              <a:t>osjećali</a:t>
            </a:r>
            <a:r>
              <a:rPr lang="en-US" i="1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OSNOVNO PITANJE: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err="1" smtClean="0"/>
              <a:t>Važnost</a:t>
            </a:r>
            <a:r>
              <a:rPr lang="en-US" dirty="0" smtClean="0"/>
              <a:t> </a:t>
            </a:r>
            <a:r>
              <a:rPr lang="en-US" dirty="0" err="1" smtClean="0"/>
              <a:t>psihoedukacije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Objasniti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emocija</a:t>
            </a:r>
            <a:r>
              <a:rPr lang="en-US" dirty="0" smtClean="0"/>
              <a:t>           MISAO               EMOCIJA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72566" y="3326505"/>
            <a:ext cx="3438659" cy="897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Što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vam</a:t>
            </a:r>
            <a:r>
              <a:rPr lang="en-US" sz="2000" i="1" dirty="0" smtClean="0"/>
              <a:t> je </a:t>
            </a:r>
            <a:r>
              <a:rPr lang="en-US" sz="2000" i="1" dirty="0" err="1" smtClean="0"/>
              <a:t>tada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prolazilo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kroz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glavu</a:t>
            </a:r>
            <a:r>
              <a:rPr lang="en-US" sz="2000" i="1" dirty="0" smtClean="0"/>
              <a:t>?</a:t>
            </a:r>
            <a:endParaRPr lang="en-US" sz="2000" i="1" dirty="0"/>
          </a:p>
        </p:txBody>
      </p:sp>
      <p:sp>
        <p:nvSpPr>
          <p:cNvPr id="11" name="Right Arrow 10"/>
          <p:cNvSpPr/>
          <p:nvPr/>
        </p:nvSpPr>
        <p:spPr>
          <a:xfrm>
            <a:off x="7598728" y="5095140"/>
            <a:ext cx="605114" cy="252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37" y="22549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7887"/>
            <a:ext cx="9601200" cy="4579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Otkrivanje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automatskih</a:t>
            </a:r>
            <a:r>
              <a:rPr lang="en-US" sz="2800" dirty="0" smtClean="0"/>
              <a:t> </a:t>
            </a:r>
            <a:r>
              <a:rPr lang="en-US" sz="2800" dirty="0" err="1" smtClean="0"/>
              <a:t>misli</a:t>
            </a:r>
            <a:r>
              <a:rPr lang="en-US" sz="2800" dirty="0" smtClean="0"/>
              <a:t> je </a:t>
            </a:r>
            <a:r>
              <a:rPr lang="en-US" sz="2800" dirty="0" err="1" smtClean="0"/>
              <a:t>vještina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</a:t>
            </a:r>
          </a:p>
          <a:p>
            <a:pPr marL="0" indent="0">
              <a:buNone/>
            </a:pPr>
            <a:r>
              <a:rPr lang="en-US" sz="2800" dirty="0" smtClean="0"/>
              <a:t>			  </a:t>
            </a:r>
            <a:r>
              <a:rPr lang="en-US" sz="4000" b="1" dirty="0" smtClean="0"/>
              <a:t>VJEŽBA!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dirty="0" smtClean="0"/>
              <a:t>AM </a:t>
            </a:r>
            <a:r>
              <a:rPr lang="en-US" dirty="0" err="1" smtClean="0"/>
              <a:t>identificiramo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seansi</a:t>
            </a:r>
            <a:endParaRPr lang="en-US" dirty="0" smtClean="0"/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zmeđu</a:t>
            </a:r>
            <a:r>
              <a:rPr lang="en-US" dirty="0" smtClean="0"/>
              <a:t> </a:t>
            </a:r>
            <a:r>
              <a:rPr lang="en-US" dirty="0" err="1" smtClean="0"/>
              <a:t>dvije</a:t>
            </a:r>
            <a:r>
              <a:rPr lang="en-US" dirty="0" smtClean="0"/>
              <a:t> </a:t>
            </a:r>
            <a:r>
              <a:rPr lang="en-US" dirty="0" err="1" smtClean="0"/>
              <a:t>seanse</a:t>
            </a: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958366" y="1983345"/>
            <a:ext cx="412124" cy="86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kovni rezultat za psychotherapy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99" y="284584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9817"/>
          </a:xfrm>
        </p:spPr>
        <p:txBody>
          <a:bodyPr/>
          <a:lstStyle/>
          <a:p>
            <a:r>
              <a:rPr lang="en-US" dirty="0" smtClean="0"/>
              <a:t>NA SEANSI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5921"/>
            <a:ext cx="10039082" cy="4481848"/>
          </a:xfrm>
        </p:spPr>
        <p:txBody>
          <a:bodyPr/>
          <a:lstStyle/>
          <a:p>
            <a:r>
              <a:rPr lang="en-US" dirty="0" smtClean="0"/>
              <a:t>“VRUĆE MISLI” - </a:t>
            </a:r>
            <a:r>
              <a:rPr lang="en-US" dirty="0" err="1" smtClean="0"/>
              <a:t>važne</a:t>
            </a:r>
            <a:r>
              <a:rPr lang="en-US" dirty="0" smtClean="0"/>
              <a:t> AM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predodžbe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pojavljuju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seansi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povezane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 </a:t>
            </a:r>
            <a:r>
              <a:rPr lang="en-US" dirty="0" err="1" smtClean="0"/>
              <a:t>promjenama</a:t>
            </a:r>
            <a:r>
              <a:rPr lang="en-US" dirty="0" smtClean="0"/>
              <a:t> u </a:t>
            </a:r>
            <a:r>
              <a:rPr lang="en-US" dirty="0" err="1" smtClean="0"/>
              <a:t>emocijama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raspoloženju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klijentu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terapeutu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predmetu</a:t>
            </a:r>
            <a:r>
              <a:rPr lang="en-US" dirty="0" smtClean="0"/>
              <a:t> </a:t>
            </a:r>
            <a:r>
              <a:rPr lang="en-US" dirty="0" err="1" smtClean="0"/>
              <a:t>razgovora</a:t>
            </a:r>
            <a:endParaRPr lang="en-US" dirty="0" smtClean="0"/>
          </a:p>
          <a:p>
            <a:pPr marL="530352" lvl="1" indent="0">
              <a:buNone/>
            </a:pPr>
            <a:endParaRPr lang="en-US" dirty="0" smtClean="0"/>
          </a:p>
          <a:p>
            <a:pPr marL="530352" lvl="1" indent="0">
              <a:buNone/>
            </a:pPr>
            <a:endParaRPr lang="en-US" dirty="0"/>
          </a:p>
          <a:p>
            <a:pPr marL="530352" lvl="1" indent="0">
              <a:buNone/>
            </a:pPr>
            <a:r>
              <a:rPr lang="en-US" dirty="0" smtClean="0"/>
              <a:t>			VAŽNO ZA KONCEPTUALIZACIJU!</a:t>
            </a:r>
          </a:p>
        </p:txBody>
      </p:sp>
      <p:sp>
        <p:nvSpPr>
          <p:cNvPr id="4" name="Down Arrow 3"/>
          <p:cNvSpPr/>
          <p:nvPr/>
        </p:nvSpPr>
        <p:spPr>
          <a:xfrm>
            <a:off x="5550794" y="31787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924" y="3237870"/>
            <a:ext cx="213378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186</TotalTime>
  <Words>545</Words>
  <Application>Microsoft Office PowerPoint</Application>
  <PresentationFormat>Widescreen</PresentationFormat>
  <Paragraphs>147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Franklin Gothic Book</vt:lpstr>
      <vt:lpstr>Crop</vt:lpstr>
      <vt:lpstr>IDENTIFIKACIJA AUTOMATSKIH MISLI</vt:lpstr>
      <vt:lpstr>Automatske misli (AM)</vt:lpstr>
      <vt:lpstr>Zašto su nam važne ?</vt:lpstr>
      <vt:lpstr>Karakteristike automatskih misli</vt:lpstr>
      <vt:lpstr>PowerPoint Presentation</vt:lpstr>
      <vt:lpstr>KORACI U TERAPIJI</vt:lpstr>
      <vt:lpstr>IDENTIFIKACIJA I OTKRIVANJE AUTOMATSKIH MISLI</vt:lpstr>
      <vt:lpstr>PowerPoint Presentation</vt:lpstr>
      <vt:lpstr>NA SEANSI</vt:lpstr>
      <vt:lpstr>PowerPoint Presentation</vt:lpstr>
      <vt:lpstr>PowerPoint Presentation</vt:lpstr>
      <vt:lpstr>IZMEĐU SEANSI</vt:lpstr>
      <vt:lpstr>DODATNE AUTOMATSKE MISLI</vt:lpstr>
      <vt:lpstr>IDENTIFIKACIJA PROBLEMATIČNE SITUACIJE</vt:lpstr>
      <vt:lpstr>AUTOMATSKE MISLI         INTERPRETACIJA</vt:lpstr>
      <vt:lpstr>KORISNE VS MANJE KORISNE MISLI</vt:lpstr>
      <vt:lpstr>AUTOMATSKE MISLI UGRAĐENE U GOVOR</vt:lpstr>
      <vt:lpstr>ZAŠTO?   lakše vrednovanje AM</vt:lpstr>
      <vt:lpstr>PODUČAVANJE KLIJENTA IDENTIFIKACIJI AM</vt:lpstr>
      <vt:lpstr>ZAŠTO IDENTIFIKACIJA AM?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IDENTIFIKACIJA AUTOMATSKIH MISLI</dc:title>
  <dc:creator>Josip</dc:creator>
  <cp:lastModifiedBy>Josip</cp:lastModifiedBy>
  <cp:revision>34</cp:revision>
  <dcterms:created xsi:type="dcterms:W3CDTF">2019-01-29T14:08:27Z</dcterms:created>
  <dcterms:modified xsi:type="dcterms:W3CDTF">2019-01-31T20:21:44Z</dcterms:modified>
</cp:coreProperties>
</file>