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70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C847B3-B405-40D5-95A1-18FBB0811E9A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C6F7A2-26D9-4BCB-91B4-A0A88B1225D3}">
      <dgm:prSet/>
      <dgm:spPr/>
      <dgm:t>
        <a:bodyPr/>
        <a:lstStyle/>
        <a:p>
          <a:pPr rtl="0"/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</a:rPr>
            <a:t>Intenzivne neugodne emocije</a:t>
          </a:r>
          <a:endParaRPr lang="en-GB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6FFC6E6-4BB8-4E1E-9051-3355D0A7415D}" type="parTrans" cxnId="{128D7DCD-12B8-436E-B021-00E05916A6AC}">
      <dgm:prSet/>
      <dgm:spPr/>
      <dgm:t>
        <a:bodyPr/>
        <a:lstStyle/>
        <a:p>
          <a:endParaRPr lang="en-US"/>
        </a:p>
      </dgm:t>
    </dgm:pt>
    <dgm:pt modelId="{B539C5AF-5C5F-4223-A0E7-EC0AA6A09CCC}" type="sibTrans" cxnId="{128D7DCD-12B8-436E-B021-00E05916A6AC}">
      <dgm:prSet/>
      <dgm:spPr/>
      <dgm:t>
        <a:bodyPr/>
        <a:lstStyle/>
        <a:p>
          <a:endParaRPr lang="en-US"/>
        </a:p>
      </dgm:t>
    </dgm:pt>
    <dgm:pt modelId="{A4747F85-7171-42C1-8D5C-D6337A474B58}">
      <dgm:prSet/>
      <dgm:spPr/>
      <dgm:t>
        <a:bodyPr/>
        <a:lstStyle/>
        <a:p>
          <a:pPr rtl="0"/>
          <a:r>
            <a:rPr lang="hr-HR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Intenzitet pretjeran i neadekvatan situaciji</a:t>
          </a:r>
          <a:endParaRPr lang="en-GB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D156C8B-4B61-4C28-BD60-7145323F8D9A}" type="parTrans" cxnId="{0AB20757-1FBA-4262-A0F0-7FCC42E7718F}">
      <dgm:prSet/>
      <dgm:spPr/>
      <dgm:t>
        <a:bodyPr/>
        <a:lstStyle/>
        <a:p>
          <a:endParaRPr lang="en-US"/>
        </a:p>
      </dgm:t>
    </dgm:pt>
    <dgm:pt modelId="{97415B9D-CB67-4A37-A2D4-3BD1515C5EA4}" type="sibTrans" cxnId="{0AB20757-1FBA-4262-A0F0-7FCC42E7718F}">
      <dgm:prSet/>
      <dgm:spPr/>
      <dgm:t>
        <a:bodyPr/>
        <a:lstStyle/>
        <a:p>
          <a:endParaRPr lang="en-US"/>
        </a:p>
      </dgm:t>
    </dgm:pt>
    <dgm:pt modelId="{EA1CE011-8D5A-4DA1-ADED-D439037C8D5F}">
      <dgm:prSet/>
      <dgm:spPr/>
      <dgm:t>
        <a:bodyPr/>
        <a:lstStyle/>
        <a:p>
          <a:pPr rtl="0"/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</a:rPr>
            <a:t>Mijenjanje disfunkcionalnog mišljenja</a:t>
          </a:r>
          <a:endParaRPr lang="en-GB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DD01DEA-1775-4CA8-A844-35302B2A1EC4}" type="parTrans" cxnId="{F7F7E993-83DE-4873-972F-7CB6E6F7D734}">
      <dgm:prSet/>
      <dgm:spPr/>
      <dgm:t>
        <a:bodyPr/>
        <a:lstStyle/>
        <a:p>
          <a:endParaRPr lang="en-US"/>
        </a:p>
      </dgm:t>
    </dgm:pt>
    <dgm:pt modelId="{5CDFA474-3A9E-4A57-9628-3CE9AAB3CB75}" type="sibTrans" cxnId="{F7F7E993-83DE-4873-972F-7CB6E6F7D734}">
      <dgm:prSet/>
      <dgm:spPr/>
      <dgm:t>
        <a:bodyPr/>
        <a:lstStyle/>
        <a:p>
          <a:endParaRPr lang="en-US"/>
        </a:p>
      </dgm:t>
    </dgm:pt>
    <dgm:pt modelId="{257F851F-9DA9-4289-8D67-2A548FB1B464}">
      <dgm:prSet/>
      <dgm:spPr/>
      <dgm:t>
        <a:bodyPr/>
        <a:lstStyle/>
        <a:p>
          <a:pPr rtl="0"/>
          <a:r>
            <a:rPr lang="hr-HR" dirty="0" smtClean="0">
              <a:solidFill>
                <a:schemeClr val="tx1">
                  <a:lumMod val="75000"/>
                  <a:lumOff val="25000"/>
                </a:schemeClr>
              </a:solidFill>
            </a:rPr>
            <a:t>Doživljavanje olakšanja/ smanjivanje uznemirenosti</a:t>
          </a:r>
          <a:endParaRPr lang="en-GB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6ED77A2-6D74-454F-9081-5315A5D9BD2D}" type="parTrans" cxnId="{AFECAECE-6098-40B7-96FC-045E0B19B698}">
      <dgm:prSet/>
      <dgm:spPr/>
      <dgm:t>
        <a:bodyPr/>
        <a:lstStyle/>
        <a:p>
          <a:endParaRPr lang="en-US"/>
        </a:p>
      </dgm:t>
    </dgm:pt>
    <dgm:pt modelId="{E1C79907-1BB6-402A-964B-711CBBBDCF07}" type="sibTrans" cxnId="{AFECAECE-6098-40B7-96FC-045E0B19B698}">
      <dgm:prSet/>
      <dgm:spPr/>
      <dgm:t>
        <a:bodyPr/>
        <a:lstStyle/>
        <a:p>
          <a:endParaRPr lang="en-US"/>
        </a:p>
      </dgm:t>
    </dgm:pt>
    <dgm:pt modelId="{A0FDA401-B701-43FB-A076-3424F72EE450}">
      <dgm:prSet/>
      <dgm:spPr/>
      <dgm:t>
        <a:bodyPr/>
        <a:lstStyle/>
        <a:p>
          <a:pPr rtl="0"/>
          <a:r>
            <a:rPr lang="hr-HR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Ometaju funkcioniranje</a:t>
          </a:r>
          <a:endParaRPr lang="en-GB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0C13DB3-6D8E-448E-83A9-7DE9447E1CCB}" type="parTrans" cxnId="{6C18CA55-44CE-495C-8824-43D43EA8FA4D}">
      <dgm:prSet/>
      <dgm:spPr/>
      <dgm:t>
        <a:bodyPr/>
        <a:lstStyle/>
        <a:p>
          <a:endParaRPr lang="en-US"/>
        </a:p>
      </dgm:t>
    </dgm:pt>
    <dgm:pt modelId="{79F41D9D-F518-426C-80C6-1EE50C761D39}" type="sibTrans" cxnId="{6C18CA55-44CE-495C-8824-43D43EA8FA4D}">
      <dgm:prSet/>
      <dgm:spPr/>
      <dgm:t>
        <a:bodyPr/>
        <a:lstStyle/>
        <a:p>
          <a:endParaRPr lang="en-US"/>
        </a:p>
      </dgm:t>
    </dgm:pt>
    <dgm:pt modelId="{13829B38-5C59-4096-AD70-B055F42AADB7}" type="pres">
      <dgm:prSet presAssocID="{60C847B3-B405-40D5-95A1-18FBB0811E9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96DAF72-9F2F-4502-B542-A118FFCA8F60}" type="pres">
      <dgm:prSet presAssocID="{56C6F7A2-26D9-4BCB-91B4-A0A88B1225D3}" presName="composite" presStyleCnt="0"/>
      <dgm:spPr/>
    </dgm:pt>
    <dgm:pt modelId="{D49EDE48-63C8-4E96-888C-DAB7C6280D77}" type="pres">
      <dgm:prSet presAssocID="{56C6F7A2-26D9-4BCB-91B4-A0A88B1225D3}" presName="LShape" presStyleLbl="alignNode1" presStyleIdx="0" presStyleCnt="5"/>
      <dgm:spPr/>
    </dgm:pt>
    <dgm:pt modelId="{515419E9-E63F-4882-9E2A-AA4DD7DA2250}" type="pres">
      <dgm:prSet presAssocID="{56C6F7A2-26D9-4BCB-91B4-A0A88B1225D3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F28EB7-F4E1-44D0-9E84-52860997473E}" type="pres">
      <dgm:prSet presAssocID="{56C6F7A2-26D9-4BCB-91B4-A0A88B1225D3}" presName="Triangle" presStyleLbl="alignNode1" presStyleIdx="1" presStyleCnt="5"/>
      <dgm:spPr/>
    </dgm:pt>
    <dgm:pt modelId="{00A68FC3-2DCE-40C4-9C61-4D3AD438E2F6}" type="pres">
      <dgm:prSet presAssocID="{B539C5AF-5C5F-4223-A0E7-EC0AA6A09CCC}" presName="sibTrans" presStyleCnt="0"/>
      <dgm:spPr/>
    </dgm:pt>
    <dgm:pt modelId="{DDE90FDF-4F41-4AB5-9B68-9718D265484E}" type="pres">
      <dgm:prSet presAssocID="{B539C5AF-5C5F-4223-A0E7-EC0AA6A09CCC}" presName="space" presStyleCnt="0"/>
      <dgm:spPr/>
    </dgm:pt>
    <dgm:pt modelId="{D1710D4A-B390-4085-B482-7C8C2FB6548D}" type="pres">
      <dgm:prSet presAssocID="{EA1CE011-8D5A-4DA1-ADED-D439037C8D5F}" presName="composite" presStyleCnt="0"/>
      <dgm:spPr/>
    </dgm:pt>
    <dgm:pt modelId="{F70318E6-4C9B-4535-88C4-1F5BA53E34F5}" type="pres">
      <dgm:prSet presAssocID="{EA1CE011-8D5A-4DA1-ADED-D439037C8D5F}" presName="LShape" presStyleLbl="alignNode1" presStyleIdx="2" presStyleCnt="5"/>
      <dgm:spPr/>
    </dgm:pt>
    <dgm:pt modelId="{605C19C0-59AD-4576-815F-2AC5FE8418B5}" type="pres">
      <dgm:prSet presAssocID="{EA1CE011-8D5A-4DA1-ADED-D439037C8D5F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0E76B1-14BE-42DB-8380-23472F7664A5}" type="pres">
      <dgm:prSet presAssocID="{EA1CE011-8D5A-4DA1-ADED-D439037C8D5F}" presName="Triangle" presStyleLbl="alignNode1" presStyleIdx="3" presStyleCnt="5"/>
      <dgm:spPr/>
    </dgm:pt>
    <dgm:pt modelId="{67B03151-1B49-46F8-9635-280950A62328}" type="pres">
      <dgm:prSet presAssocID="{5CDFA474-3A9E-4A57-9628-3CE9AAB3CB75}" presName="sibTrans" presStyleCnt="0"/>
      <dgm:spPr/>
    </dgm:pt>
    <dgm:pt modelId="{7AEF13DE-7FAE-41BD-BB3F-D942B144921B}" type="pres">
      <dgm:prSet presAssocID="{5CDFA474-3A9E-4A57-9628-3CE9AAB3CB75}" presName="space" presStyleCnt="0"/>
      <dgm:spPr/>
    </dgm:pt>
    <dgm:pt modelId="{312CF7F6-020D-4033-8C1B-2774A170B8DE}" type="pres">
      <dgm:prSet presAssocID="{257F851F-9DA9-4289-8D67-2A548FB1B464}" presName="composite" presStyleCnt="0"/>
      <dgm:spPr/>
    </dgm:pt>
    <dgm:pt modelId="{7CCC00A4-CDF6-4808-A589-B36376C138EC}" type="pres">
      <dgm:prSet presAssocID="{257F851F-9DA9-4289-8D67-2A548FB1B464}" presName="LShape" presStyleLbl="alignNode1" presStyleIdx="4" presStyleCnt="5"/>
      <dgm:spPr/>
    </dgm:pt>
    <dgm:pt modelId="{716776AC-EFAD-4C71-82D2-88779917E4D7}" type="pres">
      <dgm:prSet presAssocID="{257F851F-9DA9-4289-8D67-2A548FB1B46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561A6A-D824-4287-9603-B7684B31CC12}" type="presOf" srcId="{257F851F-9DA9-4289-8D67-2A548FB1B464}" destId="{716776AC-EFAD-4C71-82D2-88779917E4D7}" srcOrd="0" destOrd="0" presId="urn:microsoft.com/office/officeart/2009/3/layout/StepUpProcess"/>
    <dgm:cxn modelId="{FA76511A-3F13-4E89-AF7C-F2882078EE3D}" type="presOf" srcId="{A0FDA401-B701-43FB-A076-3424F72EE450}" destId="{515419E9-E63F-4882-9E2A-AA4DD7DA2250}" srcOrd="0" destOrd="2" presId="urn:microsoft.com/office/officeart/2009/3/layout/StepUpProcess"/>
    <dgm:cxn modelId="{0AB20757-1FBA-4262-A0F0-7FCC42E7718F}" srcId="{56C6F7A2-26D9-4BCB-91B4-A0A88B1225D3}" destId="{A4747F85-7171-42C1-8D5C-D6337A474B58}" srcOrd="0" destOrd="0" parTransId="{FD156C8B-4B61-4C28-BD60-7145323F8D9A}" sibTransId="{97415B9D-CB67-4A37-A2D4-3BD1515C5EA4}"/>
    <dgm:cxn modelId="{F7F7E993-83DE-4873-972F-7CB6E6F7D734}" srcId="{60C847B3-B405-40D5-95A1-18FBB0811E9A}" destId="{EA1CE011-8D5A-4DA1-ADED-D439037C8D5F}" srcOrd="1" destOrd="0" parTransId="{BDD01DEA-1775-4CA8-A844-35302B2A1EC4}" sibTransId="{5CDFA474-3A9E-4A57-9628-3CE9AAB3CB75}"/>
    <dgm:cxn modelId="{BD0D4379-32D2-47A7-872E-E05C9149C9BC}" type="presOf" srcId="{A4747F85-7171-42C1-8D5C-D6337A474B58}" destId="{515419E9-E63F-4882-9E2A-AA4DD7DA2250}" srcOrd="0" destOrd="1" presId="urn:microsoft.com/office/officeart/2009/3/layout/StepUpProcess"/>
    <dgm:cxn modelId="{981C0624-B534-4276-B1EF-4BFCC45A2DDE}" type="presOf" srcId="{56C6F7A2-26D9-4BCB-91B4-A0A88B1225D3}" destId="{515419E9-E63F-4882-9E2A-AA4DD7DA2250}" srcOrd="0" destOrd="0" presId="urn:microsoft.com/office/officeart/2009/3/layout/StepUpProcess"/>
    <dgm:cxn modelId="{AFECAECE-6098-40B7-96FC-045E0B19B698}" srcId="{60C847B3-B405-40D5-95A1-18FBB0811E9A}" destId="{257F851F-9DA9-4289-8D67-2A548FB1B464}" srcOrd="2" destOrd="0" parTransId="{56ED77A2-6D74-454F-9081-5315A5D9BD2D}" sibTransId="{E1C79907-1BB6-402A-964B-711CBBBDCF07}"/>
    <dgm:cxn modelId="{6C18CA55-44CE-495C-8824-43D43EA8FA4D}" srcId="{56C6F7A2-26D9-4BCB-91B4-A0A88B1225D3}" destId="{A0FDA401-B701-43FB-A076-3424F72EE450}" srcOrd="1" destOrd="0" parTransId="{30C13DB3-6D8E-448E-83A9-7DE9447E1CCB}" sibTransId="{79F41D9D-F518-426C-80C6-1EE50C761D39}"/>
    <dgm:cxn modelId="{DBC2F7C1-2B43-41E4-BC02-AA118461C3B0}" type="presOf" srcId="{60C847B3-B405-40D5-95A1-18FBB0811E9A}" destId="{13829B38-5C59-4096-AD70-B055F42AADB7}" srcOrd="0" destOrd="0" presId="urn:microsoft.com/office/officeart/2009/3/layout/StepUpProcess"/>
    <dgm:cxn modelId="{128D7DCD-12B8-436E-B021-00E05916A6AC}" srcId="{60C847B3-B405-40D5-95A1-18FBB0811E9A}" destId="{56C6F7A2-26D9-4BCB-91B4-A0A88B1225D3}" srcOrd="0" destOrd="0" parTransId="{A6FFC6E6-4BB8-4E1E-9051-3355D0A7415D}" sibTransId="{B539C5AF-5C5F-4223-A0E7-EC0AA6A09CCC}"/>
    <dgm:cxn modelId="{98A3B358-A5FD-4738-AFE9-00321E898338}" type="presOf" srcId="{EA1CE011-8D5A-4DA1-ADED-D439037C8D5F}" destId="{605C19C0-59AD-4576-815F-2AC5FE8418B5}" srcOrd="0" destOrd="0" presId="urn:microsoft.com/office/officeart/2009/3/layout/StepUpProcess"/>
    <dgm:cxn modelId="{55D40FF6-68F0-418D-9279-E6B94669565F}" type="presParOf" srcId="{13829B38-5C59-4096-AD70-B055F42AADB7}" destId="{E96DAF72-9F2F-4502-B542-A118FFCA8F60}" srcOrd="0" destOrd="0" presId="urn:microsoft.com/office/officeart/2009/3/layout/StepUpProcess"/>
    <dgm:cxn modelId="{E9C09EC9-0F48-4F3A-B1E0-F76C9677A0C0}" type="presParOf" srcId="{E96DAF72-9F2F-4502-B542-A118FFCA8F60}" destId="{D49EDE48-63C8-4E96-888C-DAB7C6280D77}" srcOrd="0" destOrd="0" presId="urn:microsoft.com/office/officeart/2009/3/layout/StepUpProcess"/>
    <dgm:cxn modelId="{6BC1690B-5296-4176-A15D-1AADD4AF351E}" type="presParOf" srcId="{E96DAF72-9F2F-4502-B542-A118FFCA8F60}" destId="{515419E9-E63F-4882-9E2A-AA4DD7DA2250}" srcOrd="1" destOrd="0" presId="urn:microsoft.com/office/officeart/2009/3/layout/StepUpProcess"/>
    <dgm:cxn modelId="{1CC4DF8A-8AA8-4C8E-96AA-4CADACE4BB49}" type="presParOf" srcId="{E96DAF72-9F2F-4502-B542-A118FFCA8F60}" destId="{05F28EB7-F4E1-44D0-9E84-52860997473E}" srcOrd="2" destOrd="0" presId="urn:microsoft.com/office/officeart/2009/3/layout/StepUpProcess"/>
    <dgm:cxn modelId="{96814D15-5DEC-4CD6-8DA9-917DCA56DC1A}" type="presParOf" srcId="{13829B38-5C59-4096-AD70-B055F42AADB7}" destId="{00A68FC3-2DCE-40C4-9C61-4D3AD438E2F6}" srcOrd="1" destOrd="0" presId="urn:microsoft.com/office/officeart/2009/3/layout/StepUpProcess"/>
    <dgm:cxn modelId="{36A10296-F246-4991-B79A-37EACD88E713}" type="presParOf" srcId="{00A68FC3-2DCE-40C4-9C61-4D3AD438E2F6}" destId="{DDE90FDF-4F41-4AB5-9B68-9718D265484E}" srcOrd="0" destOrd="0" presId="urn:microsoft.com/office/officeart/2009/3/layout/StepUpProcess"/>
    <dgm:cxn modelId="{AA68B646-F59F-4891-B211-EA8D8663C155}" type="presParOf" srcId="{13829B38-5C59-4096-AD70-B055F42AADB7}" destId="{D1710D4A-B390-4085-B482-7C8C2FB6548D}" srcOrd="2" destOrd="0" presId="urn:microsoft.com/office/officeart/2009/3/layout/StepUpProcess"/>
    <dgm:cxn modelId="{FC8A2C12-2DEF-4D63-ABA3-923F587120AD}" type="presParOf" srcId="{D1710D4A-B390-4085-B482-7C8C2FB6548D}" destId="{F70318E6-4C9B-4535-88C4-1F5BA53E34F5}" srcOrd="0" destOrd="0" presId="urn:microsoft.com/office/officeart/2009/3/layout/StepUpProcess"/>
    <dgm:cxn modelId="{C127E237-FBA7-48E5-A101-CB9FC41BD6A4}" type="presParOf" srcId="{D1710D4A-B390-4085-B482-7C8C2FB6548D}" destId="{605C19C0-59AD-4576-815F-2AC5FE8418B5}" srcOrd="1" destOrd="0" presId="urn:microsoft.com/office/officeart/2009/3/layout/StepUpProcess"/>
    <dgm:cxn modelId="{E48D8F5A-EF4E-48F9-878E-0905FB5FD184}" type="presParOf" srcId="{D1710D4A-B390-4085-B482-7C8C2FB6548D}" destId="{3A0E76B1-14BE-42DB-8380-23472F7664A5}" srcOrd="2" destOrd="0" presId="urn:microsoft.com/office/officeart/2009/3/layout/StepUpProcess"/>
    <dgm:cxn modelId="{CE145FD0-DF61-4298-8D98-62EBCB7A00CD}" type="presParOf" srcId="{13829B38-5C59-4096-AD70-B055F42AADB7}" destId="{67B03151-1B49-46F8-9635-280950A62328}" srcOrd="3" destOrd="0" presId="urn:microsoft.com/office/officeart/2009/3/layout/StepUpProcess"/>
    <dgm:cxn modelId="{D51BD664-DF8C-4A83-936F-402C7517A23A}" type="presParOf" srcId="{67B03151-1B49-46F8-9635-280950A62328}" destId="{7AEF13DE-7FAE-41BD-BB3F-D942B144921B}" srcOrd="0" destOrd="0" presId="urn:microsoft.com/office/officeart/2009/3/layout/StepUpProcess"/>
    <dgm:cxn modelId="{9A50F907-6E8A-49A0-855D-48579D109AE5}" type="presParOf" srcId="{13829B38-5C59-4096-AD70-B055F42AADB7}" destId="{312CF7F6-020D-4033-8C1B-2774A170B8DE}" srcOrd="4" destOrd="0" presId="urn:microsoft.com/office/officeart/2009/3/layout/StepUpProcess"/>
    <dgm:cxn modelId="{780C62EB-0992-4D2E-B4B4-150105A1755C}" type="presParOf" srcId="{312CF7F6-020D-4033-8C1B-2774A170B8DE}" destId="{7CCC00A4-CDF6-4808-A589-B36376C138EC}" srcOrd="0" destOrd="0" presId="urn:microsoft.com/office/officeart/2009/3/layout/StepUpProcess"/>
    <dgm:cxn modelId="{2DA767C9-55F4-47F7-A211-FB32F2ED91B6}" type="presParOf" srcId="{312CF7F6-020D-4033-8C1B-2774A170B8DE}" destId="{716776AC-EFAD-4C71-82D2-88779917E4D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D636B6-E065-46DF-9764-79AF3BCBC26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98C97B-C37F-4014-914B-F267038C22CA}">
      <dgm:prSet custT="1"/>
      <dgm:spPr/>
      <dgm:t>
        <a:bodyPr/>
        <a:lstStyle/>
        <a:p>
          <a:pPr rtl="0"/>
          <a:r>
            <a:rPr lang="hr-HR" sz="2700" dirty="0" smtClean="0"/>
            <a:t>DA</a:t>
          </a:r>
          <a:endParaRPr lang="en-GB" sz="2700" dirty="0"/>
        </a:p>
      </dgm:t>
    </dgm:pt>
    <dgm:pt modelId="{568F3CF3-82A8-4306-8D24-30B78E5300FF}" type="parTrans" cxnId="{93A8DD70-5343-459A-BAD8-E831E047CA41}">
      <dgm:prSet/>
      <dgm:spPr/>
      <dgm:t>
        <a:bodyPr/>
        <a:lstStyle/>
        <a:p>
          <a:endParaRPr lang="en-US"/>
        </a:p>
      </dgm:t>
    </dgm:pt>
    <dgm:pt modelId="{4519543C-3DE8-4FF1-B49F-AEDB755ECA8F}" type="sibTrans" cxnId="{93A8DD70-5343-459A-BAD8-E831E047CA41}">
      <dgm:prSet/>
      <dgm:spPr/>
      <dgm:t>
        <a:bodyPr/>
        <a:lstStyle/>
        <a:p>
          <a:endParaRPr lang="en-US"/>
        </a:p>
      </dgm:t>
    </dgm:pt>
    <dgm:pt modelId="{6A7E1A86-D525-4294-9C4A-A029CBD8D7BC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Priznati osjećaje i </a:t>
          </a:r>
          <a:r>
            <a:rPr lang="hr-HR" sz="2200" b="1" u="none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suosjećati</a:t>
          </a:r>
          <a:endParaRPr lang="hr-HR" sz="2200" b="1" u="none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8DA0DC3-FE4B-4DB2-AD51-03F35BB445E9}" type="parTrans" cxnId="{6AB03980-CE45-4790-A2EF-049302375824}">
      <dgm:prSet/>
      <dgm:spPr/>
      <dgm:t>
        <a:bodyPr/>
        <a:lstStyle/>
        <a:p>
          <a:endParaRPr lang="en-US"/>
        </a:p>
      </dgm:t>
    </dgm:pt>
    <dgm:pt modelId="{0009ACA3-A120-42CE-B8A1-C6BC1744299B}" type="sibTrans" cxnId="{6AB03980-CE45-4790-A2EF-049302375824}">
      <dgm:prSet/>
      <dgm:spPr/>
      <dgm:t>
        <a:bodyPr/>
        <a:lstStyle/>
        <a:p>
          <a:endParaRPr lang="en-US"/>
        </a:p>
      </dgm:t>
    </dgm:pt>
    <dgm:pt modelId="{4F87F29D-7676-4426-9042-4188D2A93FBA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lang="hr-HR" sz="2200" b="0" i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Vrednovati </a:t>
          </a:r>
          <a:r>
            <a:rPr lang="hr-HR" sz="2200" b="1" i="0" u="none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misli i vjerovanja</a:t>
          </a:r>
          <a:r>
            <a:rPr lang="hr-HR" sz="2200" b="1" u="none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u podlozi emocija</a:t>
          </a:r>
          <a:endParaRPr lang="hr-HR" sz="2200" b="0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2F0B130-5645-4CE4-BF7E-39722E34781F}" type="parTrans" cxnId="{BCBB628C-90A0-42DD-8945-17E914BCB32C}">
      <dgm:prSet/>
      <dgm:spPr/>
      <dgm:t>
        <a:bodyPr/>
        <a:lstStyle/>
        <a:p>
          <a:endParaRPr lang="en-US"/>
        </a:p>
      </dgm:t>
    </dgm:pt>
    <dgm:pt modelId="{F8F5DE04-95DD-45C8-B9CB-AB49C3E7DC84}" type="sibTrans" cxnId="{BCBB628C-90A0-42DD-8945-17E914BCB32C}">
      <dgm:prSet/>
      <dgm:spPr/>
      <dgm:t>
        <a:bodyPr/>
        <a:lstStyle/>
        <a:p>
          <a:endParaRPr lang="en-US"/>
        </a:p>
      </dgm:t>
    </dgm:pt>
    <dgm:pt modelId="{3853FDB5-C5CC-4F46-BEC8-5837FA80F019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Analizirati </a:t>
          </a:r>
          <a:r>
            <a:rPr lang="hr-HR" sz="22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pogrešno interpretirane situacije </a:t>
          </a:r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 visokom razinom neugode</a:t>
          </a:r>
          <a:endParaRPr lang="hr-HR" sz="2200" b="0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12A8A1F-CDE7-404F-AE56-94D64671B0DD}" type="parTrans" cxnId="{EC670201-F832-4217-8E3F-B03ED93D3EAA}">
      <dgm:prSet/>
      <dgm:spPr/>
      <dgm:t>
        <a:bodyPr/>
        <a:lstStyle/>
        <a:p>
          <a:endParaRPr lang="en-US"/>
        </a:p>
      </dgm:t>
    </dgm:pt>
    <dgm:pt modelId="{B7798E90-17F3-4DA6-B70E-62F2AEAB0F83}" type="sibTrans" cxnId="{EC670201-F832-4217-8E3F-B03ED93D3EAA}">
      <dgm:prSet/>
      <dgm:spPr/>
      <dgm:t>
        <a:bodyPr/>
        <a:lstStyle/>
        <a:p>
          <a:endParaRPr lang="en-US"/>
        </a:p>
      </dgm:t>
    </dgm:pt>
    <dgm:pt modelId="{0E528B46-B246-4820-86CC-C39B0FD1BF1C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Poticati </a:t>
          </a:r>
          <a:r>
            <a:rPr lang="hr-HR" sz="22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ugodne emocije </a:t>
          </a:r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kod klijenta (razgovor, domaća zadaća)</a:t>
          </a:r>
          <a:endParaRPr lang="hr-HR" sz="2200" b="0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4ED363F-8076-4FB8-B2DA-661568B1D156}" type="parTrans" cxnId="{8F97574F-9A93-46A4-8787-63DCA56EDD68}">
      <dgm:prSet/>
      <dgm:spPr/>
      <dgm:t>
        <a:bodyPr/>
        <a:lstStyle/>
        <a:p>
          <a:endParaRPr lang="en-US"/>
        </a:p>
      </dgm:t>
    </dgm:pt>
    <dgm:pt modelId="{4C36F329-AC50-4AB6-B3DE-29BCA4CAE559}" type="sibTrans" cxnId="{8F97574F-9A93-46A4-8787-63DCA56EDD68}">
      <dgm:prSet/>
      <dgm:spPr/>
      <dgm:t>
        <a:bodyPr/>
        <a:lstStyle/>
        <a:p>
          <a:endParaRPr lang="en-US"/>
        </a:p>
      </dgm:t>
    </dgm:pt>
    <dgm:pt modelId="{A5E24AF3-8702-455E-8C1E-8246A64F3C8B}">
      <dgm:prSet custT="1"/>
      <dgm:spPr/>
      <dgm:t>
        <a:bodyPr/>
        <a:lstStyle/>
        <a:p>
          <a:pPr rtl="0"/>
          <a:r>
            <a:rPr lang="hr-HR" sz="2700" dirty="0" smtClean="0"/>
            <a:t>NE</a:t>
          </a:r>
          <a:endParaRPr lang="en-GB" sz="2700" dirty="0"/>
        </a:p>
      </dgm:t>
    </dgm:pt>
    <dgm:pt modelId="{F920C6DA-1E64-4C9C-81C3-102751DB11B5}" type="parTrans" cxnId="{CC5E1C2A-8272-4EA9-81A9-40180596AB77}">
      <dgm:prSet/>
      <dgm:spPr/>
      <dgm:t>
        <a:bodyPr/>
        <a:lstStyle/>
        <a:p>
          <a:endParaRPr lang="en-US"/>
        </a:p>
      </dgm:t>
    </dgm:pt>
    <dgm:pt modelId="{A16ABB59-1B84-4322-AC32-84BA353B1F70}" type="sibTrans" cxnId="{CC5E1C2A-8272-4EA9-81A9-40180596AB77}">
      <dgm:prSet/>
      <dgm:spPr/>
      <dgm:t>
        <a:bodyPr/>
        <a:lstStyle/>
        <a:p>
          <a:endParaRPr lang="en-US"/>
        </a:p>
      </dgm:t>
    </dgm:pt>
    <dgm:pt modelId="{72A8BF72-BA0A-47BE-B9FB-81EEEA36B1EC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0"/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Emocije</a:t>
          </a:r>
          <a:r>
            <a:rPr lang="en-GB" sz="22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en-GB" sz="22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ne </a:t>
          </a:r>
          <a:r>
            <a:rPr lang="hr-HR" sz="22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evaluirati</a:t>
          </a:r>
          <a:endParaRPr lang="en-GB" sz="22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2384248-D3A4-490D-8DC4-827268C07E79}" type="parTrans" cxnId="{AE2CAE3D-48D8-4C74-84C0-7411C8923104}">
      <dgm:prSet/>
      <dgm:spPr/>
      <dgm:t>
        <a:bodyPr/>
        <a:lstStyle/>
        <a:p>
          <a:endParaRPr lang="en-US"/>
        </a:p>
      </dgm:t>
    </dgm:pt>
    <dgm:pt modelId="{ED7BDF7E-3DB8-4D80-AE92-DDF38DD1BB95}" type="sibTrans" cxnId="{AE2CAE3D-48D8-4C74-84C0-7411C8923104}">
      <dgm:prSet/>
      <dgm:spPr/>
      <dgm:t>
        <a:bodyPr/>
        <a:lstStyle/>
        <a:p>
          <a:endParaRPr lang="en-US"/>
        </a:p>
      </dgm:t>
    </dgm:pt>
    <dgm:pt modelId="{1AB73A6D-F5F0-4D5D-AF1B-EB13973DBA2F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0"/>
          <a:r>
            <a:rPr lang="hr-HR" sz="2200" b="1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„Normalne” neugodne emocije </a:t>
          </a:r>
          <a:r>
            <a:rPr lang="hr-HR" sz="2200" b="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su dio života i manje važne u terapiji</a:t>
          </a:r>
          <a:endParaRPr lang="hr-HR" sz="2200" b="0" noProof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9E01FF3-EDAD-467C-BCCD-77AA8B02CD3C}" type="parTrans" cxnId="{93B25F35-3E92-4B3C-A915-D4D7E27F1890}">
      <dgm:prSet/>
      <dgm:spPr/>
      <dgm:t>
        <a:bodyPr/>
        <a:lstStyle/>
        <a:p>
          <a:endParaRPr lang="en-US"/>
        </a:p>
      </dgm:t>
    </dgm:pt>
    <dgm:pt modelId="{14381ACE-76AD-4D40-8CDE-211AB1450864}" type="sibTrans" cxnId="{93B25F35-3E92-4B3C-A915-D4D7E27F1890}">
      <dgm:prSet/>
      <dgm:spPr/>
      <dgm:t>
        <a:bodyPr/>
        <a:lstStyle/>
        <a:p>
          <a:endParaRPr lang="en-US"/>
        </a:p>
      </dgm:t>
    </dgm:pt>
    <dgm:pt modelId="{464BA977-B574-480A-A0A6-0C02EAB7DF1E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0"/>
          <a:endParaRPr lang="en-GB" sz="2200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1B00268-BCCD-4124-B40F-22B83E293A0A}" type="parTrans" cxnId="{29453C46-4036-4E8E-9FFA-5832F8C014F3}">
      <dgm:prSet/>
      <dgm:spPr/>
      <dgm:t>
        <a:bodyPr/>
        <a:lstStyle/>
        <a:p>
          <a:endParaRPr lang="en-US"/>
        </a:p>
      </dgm:t>
    </dgm:pt>
    <dgm:pt modelId="{6497CD70-E148-4BDB-BF4D-36102F2783F0}" type="sibTrans" cxnId="{29453C46-4036-4E8E-9FFA-5832F8C014F3}">
      <dgm:prSet/>
      <dgm:spPr/>
      <dgm:t>
        <a:bodyPr/>
        <a:lstStyle/>
        <a:p>
          <a:endParaRPr lang="en-US"/>
        </a:p>
      </dgm:t>
    </dgm:pt>
    <dgm:pt modelId="{08DF891E-1F66-4EEA-9D5A-F62C1AA32890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0"/>
          <a:endParaRPr lang="en-GB" sz="2200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A365516-E925-4623-BA9D-2AD87F45C0F1}" type="parTrans" cxnId="{E33F2D63-FA03-4BB6-AA30-D10E3FFEC25B}">
      <dgm:prSet/>
      <dgm:spPr/>
      <dgm:t>
        <a:bodyPr/>
        <a:lstStyle/>
        <a:p>
          <a:endParaRPr lang="en-US"/>
        </a:p>
      </dgm:t>
    </dgm:pt>
    <dgm:pt modelId="{9F1BE5AF-4823-4A4E-91C7-EFB9DBDD1D3B}" type="sibTrans" cxnId="{E33F2D63-FA03-4BB6-AA30-D10E3FFEC25B}">
      <dgm:prSet/>
      <dgm:spPr/>
      <dgm:t>
        <a:bodyPr/>
        <a:lstStyle/>
        <a:p>
          <a:endParaRPr lang="en-US"/>
        </a:p>
      </dgm:t>
    </dgm:pt>
    <dgm:pt modelId="{5C2EE1FB-8883-4B38-98C1-7839ED068A14}">
      <dgm:prSet custT="1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0"/>
          <a:endParaRPr lang="en-GB" sz="22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992F34B-63A6-4270-8D98-E649C6E02943}" type="parTrans" cxnId="{EEAE9044-D2A6-4A5B-800F-6D3C4CAC2DE0}">
      <dgm:prSet/>
      <dgm:spPr/>
      <dgm:t>
        <a:bodyPr/>
        <a:lstStyle/>
        <a:p>
          <a:endParaRPr lang="en-US"/>
        </a:p>
      </dgm:t>
    </dgm:pt>
    <dgm:pt modelId="{F25476E1-A941-4525-8360-6940B7EE1E31}" type="sibTrans" cxnId="{EEAE9044-D2A6-4A5B-800F-6D3C4CAC2DE0}">
      <dgm:prSet/>
      <dgm:spPr/>
      <dgm:t>
        <a:bodyPr/>
        <a:lstStyle/>
        <a:p>
          <a:endParaRPr lang="en-US"/>
        </a:p>
      </dgm:t>
    </dgm:pt>
    <dgm:pt modelId="{DABAE8B4-10CF-48C4-8C2B-7F54470A8C6C}" type="pres">
      <dgm:prSet presAssocID="{75D636B6-E065-46DF-9764-79AF3BCBC2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19041-5CB4-42C5-905A-C6338D598B68}" type="pres">
      <dgm:prSet presAssocID="{1C98C97B-C37F-4014-914B-F267038C22CA}" presName="composite" presStyleCnt="0"/>
      <dgm:spPr/>
    </dgm:pt>
    <dgm:pt modelId="{EBF116BC-3270-45F8-B9B4-BF26B24008B8}" type="pres">
      <dgm:prSet presAssocID="{1C98C97B-C37F-4014-914B-F267038C22C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C7079-2261-47A6-9C5C-348A8EFD7F22}" type="pres">
      <dgm:prSet presAssocID="{1C98C97B-C37F-4014-914B-F267038C22C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6985E-2B1D-4059-ACDD-116BAB5BC597}" type="pres">
      <dgm:prSet presAssocID="{4519543C-3DE8-4FF1-B49F-AEDB755ECA8F}" presName="space" presStyleCnt="0"/>
      <dgm:spPr/>
    </dgm:pt>
    <dgm:pt modelId="{9BAD249F-1EFD-4316-94AB-CE2C74265957}" type="pres">
      <dgm:prSet presAssocID="{A5E24AF3-8702-455E-8C1E-8246A64F3C8B}" presName="composite" presStyleCnt="0"/>
      <dgm:spPr/>
    </dgm:pt>
    <dgm:pt modelId="{EDA9739E-5885-48C3-A2AF-06F815940B75}" type="pres">
      <dgm:prSet presAssocID="{A5E24AF3-8702-455E-8C1E-8246A64F3C8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17E747-9B4D-4B5A-8A4D-7B9F9FC5F237}" type="pres">
      <dgm:prSet presAssocID="{A5E24AF3-8702-455E-8C1E-8246A64F3C8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49504D-8873-441E-8371-A060DBCCE377}" type="presOf" srcId="{08DF891E-1F66-4EEA-9D5A-F62C1AA32890}" destId="{D617E747-9B4D-4B5A-8A4D-7B9F9FC5F237}" srcOrd="0" destOrd="0" presId="urn:microsoft.com/office/officeart/2005/8/layout/hList1"/>
    <dgm:cxn modelId="{DA7DB122-E491-4678-B145-C761342F48D7}" type="presOf" srcId="{464BA977-B574-480A-A0A6-0C02EAB7DF1E}" destId="{D617E747-9B4D-4B5A-8A4D-7B9F9FC5F237}" srcOrd="0" destOrd="1" presId="urn:microsoft.com/office/officeart/2005/8/layout/hList1"/>
    <dgm:cxn modelId="{EEAE9044-D2A6-4A5B-800F-6D3C4CAC2DE0}" srcId="{A5E24AF3-8702-455E-8C1E-8246A64F3C8B}" destId="{5C2EE1FB-8883-4B38-98C1-7839ED068A14}" srcOrd="3" destOrd="0" parTransId="{C992F34B-63A6-4270-8D98-E649C6E02943}" sibTransId="{F25476E1-A941-4525-8360-6940B7EE1E31}"/>
    <dgm:cxn modelId="{E33F2D63-FA03-4BB6-AA30-D10E3FFEC25B}" srcId="{A5E24AF3-8702-455E-8C1E-8246A64F3C8B}" destId="{08DF891E-1F66-4EEA-9D5A-F62C1AA32890}" srcOrd="0" destOrd="0" parTransId="{6A365516-E925-4623-BA9D-2AD87F45C0F1}" sibTransId="{9F1BE5AF-4823-4A4E-91C7-EFB9DBDD1D3B}"/>
    <dgm:cxn modelId="{3BBA42CC-E06A-4FE3-9987-FF12DBDFECDB}" type="presOf" srcId="{75D636B6-E065-46DF-9764-79AF3BCBC269}" destId="{DABAE8B4-10CF-48C4-8C2B-7F54470A8C6C}" srcOrd="0" destOrd="0" presId="urn:microsoft.com/office/officeart/2005/8/layout/hList1"/>
    <dgm:cxn modelId="{93A8DD70-5343-459A-BAD8-E831E047CA41}" srcId="{75D636B6-E065-46DF-9764-79AF3BCBC269}" destId="{1C98C97B-C37F-4014-914B-F267038C22CA}" srcOrd="0" destOrd="0" parTransId="{568F3CF3-82A8-4306-8D24-30B78E5300FF}" sibTransId="{4519543C-3DE8-4FF1-B49F-AEDB755ECA8F}"/>
    <dgm:cxn modelId="{3A1A1254-4D7F-45CE-A7D3-9030AD725D68}" type="presOf" srcId="{4F87F29D-7676-4426-9042-4188D2A93FBA}" destId="{59DC7079-2261-47A6-9C5C-348A8EFD7F22}" srcOrd="0" destOrd="1" presId="urn:microsoft.com/office/officeart/2005/8/layout/hList1"/>
    <dgm:cxn modelId="{AE2CAE3D-48D8-4C74-84C0-7411C8923104}" srcId="{A5E24AF3-8702-455E-8C1E-8246A64F3C8B}" destId="{72A8BF72-BA0A-47BE-B9FB-81EEEA36B1EC}" srcOrd="2" destOrd="0" parTransId="{42384248-D3A4-490D-8DC4-827268C07E79}" sibTransId="{ED7BDF7E-3DB8-4D80-AE92-DDF38DD1BB95}"/>
    <dgm:cxn modelId="{6AC61374-384E-4DEA-A273-9DDDAA29FBCB}" type="presOf" srcId="{A5E24AF3-8702-455E-8C1E-8246A64F3C8B}" destId="{EDA9739E-5885-48C3-A2AF-06F815940B75}" srcOrd="0" destOrd="0" presId="urn:microsoft.com/office/officeart/2005/8/layout/hList1"/>
    <dgm:cxn modelId="{EF1D3093-43C5-4074-A18C-B5598E8DBB61}" type="presOf" srcId="{0E528B46-B246-4820-86CC-C39B0FD1BF1C}" destId="{59DC7079-2261-47A6-9C5C-348A8EFD7F22}" srcOrd="0" destOrd="3" presId="urn:microsoft.com/office/officeart/2005/8/layout/hList1"/>
    <dgm:cxn modelId="{8F97574F-9A93-46A4-8787-63DCA56EDD68}" srcId="{1C98C97B-C37F-4014-914B-F267038C22CA}" destId="{0E528B46-B246-4820-86CC-C39B0FD1BF1C}" srcOrd="3" destOrd="0" parTransId="{B4ED363F-8076-4FB8-B2DA-661568B1D156}" sibTransId="{4C36F329-AC50-4AB6-B3DE-29BCA4CAE559}"/>
    <dgm:cxn modelId="{F4202F97-1578-4678-BBD9-C38CB3A022C1}" type="presOf" srcId="{1C98C97B-C37F-4014-914B-F267038C22CA}" destId="{EBF116BC-3270-45F8-B9B4-BF26B24008B8}" srcOrd="0" destOrd="0" presId="urn:microsoft.com/office/officeart/2005/8/layout/hList1"/>
    <dgm:cxn modelId="{29453C46-4036-4E8E-9FFA-5832F8C014F3}" srcId="{A5E24AF3-8702-455E-8C1E-8246A64F3C8B}" destId="{464BA977-B574-480A-A0A6-0C02EAB7DF1E}" srcOrd="1" destOrd="0" parTransId="{D1B00268-BCCD-4124-B40F-22B83E293A0A}" sibTransId="{6497CD70-E148-4BDB-BF4D-36102F2783F0}"/>
    <dgm:cxn modelId="{967BEE11-CF1F-4A08-9477-56AA66867AC0}" type="presOf" srcId="{72A8BF72-BA0A-47BE-B9FB-81EEEA36B1EC}" destId="{D617E747-9B4D-4B5A-8A4D-7B9F9FC5F237}" srcOrd="0" destOrd="2" presId="urn:microsoft.com/office/officeart/2005/8/layout/hList1"/>
    <dgm:cxn modelId="{EC4E04AF-4679-43F8-9C2C-B5E013BBD7CA}" type="presOf" srcId="{5C2EE1FB-8883-4B38-98C1-7839ED068A14}" destId="{D617E747-9B4D-4B5A-8A4D-7B9F9FC5F237}" srcOrd="0" destOrd="3" presId="urn:microsoft.com/office/officeart/2005/8/layout/hList1"/>
    <dgm:cxn modelId="{147FCD86-3863-4E7B-9CF9-9BBD6E42230D}" type="presOf" srcId="{3853FDB5-C5CC-4F46-BEC8-5837FA80F019}" destId="{59DC7079-2261-47A6-9C5C-348A8EFD7F22}" srcOrd="0" destOrd="2" presId="urn:microsoft.com/office/officeart/2005/8/layout/hList1"/>
    <dgm:cxn modelId="{6AB03980-CE45-4790-A2EF-049302375824}" srcId="{1C98C97B-C37F-4014-914B-F267038C22CA}" destId="{6A7E1A86-D525-4294-9C4A-A029CBD8D7BC}" srcOrd="0" destOrd="0" parTransId="{C8DA0DC3-FE4B-4DB2-AD51-03F35BB445E9}" sibTransId="{0009ACA3-A120-42CE-B8A1-C6BC1744299B}"/>
    <dgm:cxn modelId="{CC5E1C2A-8272-4EA9-81A9-40180596AB77}" srcId="{75D636B6-E065-46DF-9764-79AF3BCBC269}" destId="{A5E24AF3-8702-455E-8C1E-8246A64F3C8B}" srcOrd="1" destOrd="0" parTransId="{F920C6DA-1E64-4C9C-81C3-102751DB11B5}" sibTransId="{A16ABB59-1B84-4322-AC32-84BA353B1F70}"/>
    <dgm:cxn modelId="{0E155455-F7E0-4469-A282-9EA36F4F1A50}" type="presOf" srcId="{1AB73A6D-F5F0-4D5D-AF1B-EB13973DBA2F}" destId="{D617E747-9B4D-4B5A-8A4D-7B9F9FC5F237}" srcOrd="0" destOrd="4" presId="urn:microsoft.com/office/officeart/2005/8/layout/hList1"/>
    <dgm:cxn modelId="{BCBB628C-90A0-42DD-8945-17E914BCB32C}" srcId="{1C98C97B-C37F-4014-914B-F267038C22CA}" destId="{4F87F29D-7676-4426-9042-4188D2A93FBA}" srcOrd="1" destOrd="0" parTransId="{E2F0B130-5645-4CE4-BF7E-39722E34781F}" sibTransId="{F8F5DE04-95DD-45C8-B9CB-AB49C3E7DC84}"/>
    <dgm:cxn modelId="{D144DB31-71D1-429F-A64D-00D8FC648BA4}" type="presOf" srcId="{6A7E1A86-D525-4294-9C4A-A029CBD8D7BC}" destId="{59DC7079-2261-47A6-9C5C-348A8EFD7F22}" srcOrd="0" destOrd="0" presId="urn:microsoft.com/office/officeart/2005/8/layout/hList1"/>
    <dgm:cxn modelId="{93B25F35-3E92-4B3C-A915-D4D7E27F1890}" srcId="{A5E24AF3-8702-455E-8C1E-8246A64F3C8B}" destId="{1AB73A6D-F5F0-4D5D-AF1B-EB13973DBA2F}" srcOrd="4" destOrd="0" parTransId="{59E01FF3-EDAD-467C-BCCD-77AA8B02CD3C}" sibTransId="{14381ACE-76AD-4D40-8CDE-211AB1450864}"/>
    <dgm:cxn modelId="{EC670201-F832-4217-8E3F-B03ED93D3EAA}" srcId="{1C98C97B-C37F-4014-914B-F267038C22CA}" destId="{3853FDB5-C5CC-4F46-BEC8-5837FA80F019}" srcOrd="2" destOrd="0" parTransId="{A12A8A1F-CDE7-404F-AE56-94D64671B0DD}" sibTransId="{B7798E90-17F3-4DA6-B70E-62F2AEAB0F83}"/>
    <dgm:cxn modelId="{EC27475F-6BB6-469C-80F9-B404D598FFCE}" type="presParOf" srcId="{DABAE8B4-10CF-48C4-8C2B-7F54470A8C6C}" destId="{28E19041-5CB4-42C5-905A-C6338D598B68}" srcOrd="0" destOrd="0" presId="urn:microsoft.com/office/officeart/2005/8/layout/hList1"/>
    <dgm:cxn modelId="{82AFAB9E-4DAA-45B7-8FBF-E597C2D5B156}" type="presParOf" srcId="{28E19041-5CB4-42C5-905A-C6338D598B68}" destId="{EBF116BC-3270-45F8-B9B4-BF26B24008B8}" srcOrd="0" destOrd="0" presId="urn:microsoft.com/office/officeart/2005/8/layout/hList1"/>
    <dgm:cxn modelId="{DEC8A108-3F3A-4EDF-BD7E-6AECD415EEC2}" type="presParOf" srcId="{28E19041-5CB4-42C5-905A-C6338D598B68}" destId="{59DC7079-2261-47A6-9C5C-348A8EFD7F22}" srcOrd="1" destOrd="0" presId="urn:microsoft.com/office/officeart/2005/8/layout/hList1"/>
    <dgm:cxn modelId="{2560AB19-75BA-4B64-A110-409F92D7DCCD}" type="presParOf" srcId="{DABAE8B4-10CF-48C4-8C2B-7F54470A8C6C}" destId="{EFB6985E-2B1D-4059-ACDD-116BAB5BC597}" srcOrd="1" destOrd="0" presId="urn:microsoft.com/office/officeart/2005/8/layout/hList1"/>
    <dgm:cxn modelId="{A9805247-AC53-48E9-AD6B-6A10EB385C74}" type="presParOf" srcId="{DABAE8B4-10CF-48C4-8C2B-7F54470A8C6C}" destId="{9BAD249F-1EFD-4316-94AB-CE2C74265957}" srcOrd="2" destOrd="0" presId="urn:microsoft.com/office/officeart/2005/8/layout/hList1"/>
    <dgm:cxn modelId="{D3E58DFF-8451-4FB1-8BB7-65315F56A854}" type="presParOf" srcId="{9BAD249F-1EFD-4316-94AB-CE2C74265957}" destId="{EDA9739E-5885-48C3-A2AF-06F815940B75}" srcOrd="0" destOrd="0" presId="urn:microsoft.com/office/officeart/2005/8/layout/hList1"/>
    <dgm:cxn modelId="{F16F6DFF-71E9-4555-B480-BFBF771E4E59}" type="presParOf" srcId="{9BAD249F-1EFD-4316-94AB-CE2C74265957}" destId="{D617E747-9B4D-4B5A-8A4D-7B9F9FC5F23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EDE48-63C8-4E96-888C-DAB7C6280D77}">
      <dsp:nvSpPr>
        <dsp:cNvPr id="0" name=""/>
        <dsp:cNvSpPr/>
      </dsp:nvSpPr>
      <dsp:spPr>
        <a:xfrm rot="5400000">
          <a:off x="563887" y="1621520"/>
          <a:ext cx="1691959" cy="281538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419E9-E63F-4882-9E2A-AA4DD7DA2250}">
      <dsp:nvSpPr>
        <dsp:cNvPr id="0" name=""/>
        <dsp:cNvSpPr/>
      </dsp:nvSpPr>
      <dsp:spPr>
        <a:xfrm>
          <a:off x="281457" y="2462713"/>
          <a:ext cx="2541743" cy="2227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Intenzivne neugodne emocije</a:t>
          </a:r>
          <a:endParaRPr lang="en-GB" sz="230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Intenzitet pretjeran i neadekvatan situaciji</a:t>
          </a:r>
          <a:endParaRPr lang="en-GB" sz="18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Ometaju funkcioniranje</a:t>
          </a:r>
          <a:endParaRPr lang="en-GB" sz="18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81457" y="2462713"/>
        <a:ext cx="2541743" cy="2227986"/>
      </dsp:txXfrm>
    </dsp:sp>
    <dsp:sp modelId="{05F28EB7-F4E1-44D0-9E84-52860997473E}">
      <dsp:nvSpPr>
        <dsp:cNvPr id="0" name=""/>
        <dsp:cNvSpPr/>
      </dsp:nvSpPr>
      <dsp:spPr>
        <a:xfrm>
          <a:off x="2343626" y="1414248"/>
          <a:ext cx="479574" cy="47957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318E6-4C9B-4535-88C4-1F5BA53E34F5}">
      <dsp:nvSpPr>
        <dsp:cNvPr id="0" name=""/>
        <dsp:cNvSpPr/>
      </dsp:nvSpPr>
      <dsp:spPr>
        <a:xfrm rot="5400000">
          <a:off x="3675477" y="851554"/>
          <a:ext cx="1691959" cy="281538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C19C0-59AD-4576-815F-2AC5FE8418B5}">
      <dsp:nvSpPr>
        <dsp:cNvPr id="0" name=""/>
        <dsp:cNvSpPr/>
      </dsp:nvSpPr>
      <dsp:spPr>
        <a:xfrm>
          <a:off x="3393047" y="1692747"/>
          <a:ext cx="2541743" cy="2227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Mijenjanje disfunkcionalnog mišljenja</a:t>
          </a:r>
          <a:endParaRPr lang="en-GB" sz="23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393047" y="1692747"/>
        <a:ext cx="2541743" cy="2227986"/>
      </dsp:txXfrm>
    </dsp:sp>
    <dsp:sp modelId="{3A0E76B1-14BE-42DB-8380-23472F7664A5}">
      <dsp:nvSpPr>
        <dsp:cNvPr id="0" name=""/>
        <dsp:cNvSpPr/>
      </dsp:nvSpPr>
      <dsp:spPr>
        <a:xfrm>
          <a:off x="5455216" y="644282"/>
          <a:ext cx="479574" cy="47957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CC00A4-CDF6-4808-A589-B36376C138EC}">
      <dsp:nvSpPr>
        <dsp:cNvPr id="0" name=""/>
        <dsp:cNvSpPr/>
      </dsp:nvSpPr>
      <dsp:spPr>
        <a:xfrm rot="5400000">
          <a:off x="6787067" y="81588"/>
          <a:ext cx="1691959" cy="281538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776AC-EFAD-4C71-82D2-88779917E4D7}">
      <dsp:nvSpPr>
        <dsp:cNvPr id="0" name=""/>
        <dsp:cNvSpPr/>
      </dsp:nvSpPr>
      <dsp:spPr>
        <a:xfrm>
          <a:off x="6504637" y="922781"/>
          <a:ext cx="2541743" cy="2227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Doživljavanje olakšanja/ smanjivanje uznemirenosti</a:t>
          </a:r>
          <a:endParaRPr lang="en-GB" sz="23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504637" y="922781"/>
        <a:ext cx="2541743" cy="22279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116BC-3270-45F8-B9B4-BF26B24008B8}">
      <dsp:nvSpPr>
        <dsp:cNvPr id="0" name=""/>
        <dsp:cNvSpPr/>
      </dsp:nvSpPr>
      <dsp:spPr>
        <a:xfrm>
          <a:off x="41" y="7748"/>
          <a:ext cx="4017095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DA</a:t>
          </a:r>
          <a:endParaRPr lang="en-GB" sz="2700" kern="1200" dirty="0"/>
        </a:p>
      </dsp:txBody>
      <dsp:txXfrm>
        <a:off x="41" y="7748"/>
        <a:ext cx="4017095" cy="892800"/>
      </dsp:txXfrm>
    </dsp:sp>
    <dsp:sp modelId="{59DC7079-2261-47A6-9C5C-348A8EFD7F22}">
      <dsp:nvSpPr>
        <dsp:cNvPr id="0" name=""/>
        <dsp:cNvSpPr/>
      </dsp:nvSpPr>
      <dsp:spPr>
        <a:xfrm>
          <a:off x="41" y="900548"/>
          <a:ext cx="4017095" cy="3659085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Priznati osjećaje i </a:t>
          </a:r>
          <a:r>
            <a:rPr lang="hr-HR" sz="2200" b="1" u="none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suosjećati</a:t>
          </a:r>
          <a:endParaRPr lang="hr-HR" sz="2200" b="1" u="none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0" i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Vrednovati </a:t>
          </a:r>
          <a:r>
            <a:rPr lang="hr-HR" sz="2200" b="1" i="0" u="none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misli i vjerovanja</a:t>
          </a:r>
          <a:r>
            <a:rPr lang="hr-HR" sz="2200" b="1" u="none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u podlozi emocija</a:t>
          </a:r>
          <a:endParaRPr lang="hr-HR" sz="2200" b="0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Analizirati </a:t>
          </a:r>
          <a:r>
            <a:rPr lang="hr-HR" sz="22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pogrešno interpretirane situacije </a:t>
          </a: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 visokom razinom neugode</a:t>
          </a:r>
          <a:endParaRPr lang="hr-HR" sz="2200" b="0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Poticati </a:t>
          </a:r>
          <a:r>
            <a:rPr lang="hr-HR" sz="22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ugodne emocije </a:t>
          </a: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kod klijenta (razgovor, domaća zadaća)</a:t>
          </a:r>
          <a:endParaRPr lang="hr-HR" sz="2200" b="0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1" y="900548"/>
        <a:ext cx="4017095" cy="3659085"/>
      </dsp:txXfrm>
    </dsp:sp>
    <dsp:sp modelId="{EDA9739E-5885-48C3-A2AF-06F815940B75}">
      <dsp:nvSpPr>
        <dsp:cNvPr id="0" name=""/>
        <dsp:cNvSpPr/>
      </dsp:nvSpPr>
      <dsp:spPr>
        <a:xfrm>
          <a:off x="4579530" y="7748"/>
          <a:ext cx="4017095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NE</a:t>
          </a:r>
          <a:endParaRPr lang="en-GB" sz="2700" kern="1200" dirty="0"/>
        </a:p>
      </dsp:txBody>
      <dsp:txXfrm>
        <a:off x="4579530" y="7748"/>
        <a:ext cx="4017095" cy="892800"/>
      </dsp:txXfrm>
    </dsp:sp>
    <dsp:sp modelId="{D617E747-9B4D-4B5A-8A4D-7B9F9FC5F237}">
      <dsp:nvSpPr>
        <dsp:cNvPr id="0" name=""/>
        <dsp:cNvSpPr/>
      </dsp:nvSpPr>
      <dsp:spPr>
        <a:xfrm>
          <a:off x="4579530" y="900548"/>
          <a:ext cx="4017095" cy="3659085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9050" cap="rnd" cmpd="sng" algn="ctr">
          <a:solidFill>
            <a:schemeClr val="accent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2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2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Emocije</a:t>
          </a:r>
          <a:r>
            <a:rPr lang="en-GB" sz="22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en-GB" sz="22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ne </a:t>
          </a:r>
          <a:r>
            <a:rPr lang="hr-HR" sz="22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evaluirati</a:t>
          </a:r>
          <a:endParaRPr lang="en-GB" sz="22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2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„Normalne” neugodne emocije </a:t>
          </a:r>
          <a:r>
            <a:rPr lang="hr-HR" sz="2200" b="0" kern="1200" noProof="0" dirty="0" smtClean="0">
              <a:solidFill>
                <a:schemeClr val="tx1">
                  <a:lumMod val="75000"/>
                  <a:lumOff val="25000"/>
                </a:schemeClr>
              </a:solidFill>
            </a:rPr>
            <a:t>su dio života i manje važne u terapiji</a:t>
          </a:r>
          <a:endParaRPr lang="hr-HR" sz="2200" b="0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579530" y="900548"/>
        <a:ext cx="4017095" cy="3659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9F73F-81EC-483E-815D-A40C33335AC0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606ED-668F-4115-866E-FC7C9C6E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62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606ED-668F-4115-866E-FC7C9C6E578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90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577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66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411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420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636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64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8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51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38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3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93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02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96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04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7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46914-1B45-476E-B0E2-4FBFBD13F257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9336EB-B3B7-4190-A8A8-5F843B9E4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7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961188"/>
            <a:ext cx="7766936" cy="1646302"/>
          </a:xfrm>
        </p:spPr>
        <p:txBody>
          <a:bodyPr/>
          <a:lstStyle/>
          <a:p>
            <a:r>
              <a:rPr lang="hr-HR" dirty="0" smtClean="0"/>
              <a:t>Identificiranje emocija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189379"/>
            <a:ext cx="7766936" cy="1435566"/>
          </a:xfrm>
        </p:spPr>
        <p:txBody>
          <a:bodyPr>
            <a:noAutofit/>
          </a:bodyPr>
          <a:lstStyle/>
          <a:p>
            <a:pPr algn="r"/>
            <a:r>
              <a:rPr lang="hr-HR" sz="2000" dirty="0" smtClean="0"/>
              <a:t>Matea Karlović, mag.psih.</a:t>
            </a:r>
          </a:p>
          <a:p>
            <a:pPr algn="r"/>
            <a:r>
              <a:rPr lang="hr-HR" sz="2000" dirty="0" smtClean="0"/>
              <a:t>Praktikum II</a:t>
            </a:r>
          </a:p>
          <a:p>
            <a:pPr algn="r"/>
            <a:r>
              <a:rPr lang="hr-HR" sz="2000" dirty="0" smtClean="0"/>
              <a:t>23.03.2019., Zagreb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282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procjenjivanju intenziteta emocija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Važnost procjenjivanja intenziteta doživljene emocije</a:t>
            </a:r>
          </a:p>
          <a:p>
            <a:pPr lvl="1"/>
            <a:r>
              <a:rPr lang="hr-HR" dirty="0" smtClean="0"/>
              <a:t>Disfunkcionalna vjerovanja kako će i najmanji nemir biti nepodnošljiv</a:t>
            </a:r>
          </a:p>
          <a:p>
            <a:pPr lvl="1"/>
            <a:r>
              <a:rPr lang="hr-HR" dirty="0" smtClean="0"/>
              <a:t>Mogućnost precjenjivanja/podcjenjivanja uspješnosti intervencije</a:t>
            </a:r>
          </a:p>
          <a:p>
            <a:endParaRPr lang="hr-HR" dirty="0"/>
          </a:p>
          <a:p>
            <a:r>
              <a:rPr lang="hr-HR" dirty="0" smtClean="0"/>
              <a:t>Mjerenje intenziteta emocija </a:t>
            </a:r>
            <a:r>
              <a:rPr lang="hr-HR" dirty="0" smtClean="0">
                <a:sym typeface="Wingdings" panose="05000000000000000000" pitchFamily="2" charset="2"/>
              </a:rPr>
              <a:t> prosuđivanje zahtijevaju li misli daljnju intervenciju</a:t>
            </a:r>
          </a:p>
          <a:p>
            <a:pPr lvl="1"/>
            <a:r>
              <a:rPr lang="hr-HR" dirty="0" smtClean="0">
                <a:sym typeface="Wingdings" panose="05000000000000000000" pitchFamily="2" charset="2"/>
              </a:rPr>
              <a:t>Postaviti pitanje o intenzitetu emocija (0-100%, 0-10)</a:t>
            </a:r>
          </a:p>
          <a:p>
            <a:pPr lvl="1"/>
            <a:r>
              <a:rPr lang="hr-HR" dirty="0" smtClean="0">
                <a:sym typeface="Wingdings" panose="05000000000000000000" pitchFamily="2" charset="2"/>
              </a:rPr>
              <a:t>Izraženiji nemir (veća procjena) dobiva prioritet – korisno u vođenju terapijskog procesa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0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</a:t>
            </a:r>
            <a:r>
              <a:rPr lang="en-GB" dirty="0" smtClean="0"/>
              <a:t> </a:t>
            </a:r>
            <a:r>
              <a:rPr lang="en-GB" dirty="0"/>
              <a:t>u </a:t>
            </a:r>
            <a:r>
              <a:rPr lang="hr-HR" dirty="0" smtClean="0"/>
              <a:t>procjenjivanju</a:t>
            </a:r>
            <a:r>
              <a:rPr lang="en-GB" dirty="0" smtClean="0"/>
              <a:t> </a:t>
            </a:r>
            <a:r>
              <a:rPr lang="hr-HR" dirty="0" smtClean="0"/>
              <a:t>intenziteta</a:t>
            </a:r>
            <a:r>
              <a:rPr lang="en-GB" dirty="0" smtClean="0"/>
              <a:t> </a:t>
            </a:r>
            <a:r>
              <a:rPr lang="hr-HR" dirty="0" smtClean="0"/>
              <a:t>emocija</a:t>
            </a:r>
            <a:r>
              <a:rPr lang="en-GB" dirty="0" smtClean="0"/>
              <a:t> (</a:t>
            </a:r>
            <a:r>
              <a:rPr lang="hr-HR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Vizualna pomoć: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* Od klijenta se traži ponovno proživljavanje doživljaja kao da se događa sada i davanje procjene intenziteta emocije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359953"/>
              </p:ext>
            </p:extLst>
          </p:nvPr>
        </p:nvGraphicFramePr>
        <p:xfrm>
          <a:off x="677334" y="2922539"/>
          <a:ext cx="8128000" cy="1285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08781033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46587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56419106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79726744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559596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0%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25%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50%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75%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100%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615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Uopće nisam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Donekle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Srednje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Prilično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Najveća tuga</a:t>
                      </a:r>
                      <a:r>
                        <a:rPr lang="hr-HR" baseline="0" dirty="0" smtClean="0"/>
                        <a:t> koju sam doživjela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114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1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procjenjivanju intenziteta emocija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59064"/>
            <a:ext cx="4338011" cy="3114796"/>
          </a:xfrm>
        </p:spPr>
        <p:txBody>
          <a:bodyPr/>
          <a:lstStyle/>
          <a:p>
            <a:r>
              <a:rPr lang="hr-HR" dirty="0" smtClean="0"/>
              <a:t>Skala emocionalnog intenziteta</a:t>
            </a:r>
          </a:p>
          <a:p>
            <a:r>
              <a:rPr lang="hr-HR" dirty="0" smtClean="0"/>
              <a:t>Izrađivanje vlastite skale za neku od emocija</a:t>
            </a:r>
          </a:p>
          <a:p>
            <a:pPr lvl="1"/>
            <a:r>
              <a:rPr lang="hr-HR" dirty="0" smtClean="0"/>
              <a:t>Zapisati oko 10 situacija različitog intenziteta</a:t>
            </a:r>
          </a:p>
          <a:p>
            <a:pPr lvl="1"/>
            <a:r>
              <a:rPr lang="hr-HR" dirty="0" smtClean="0"/>
              <a:t>Kasnije se koristi kao referentna točka za procjenu intenziteta emocija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372375"/>
              </p:ext>
            </p:extLst>
          </p:nvPr>
        </p:nvGraphicFramePr>
        <p:xfrm>
          <a:off x="5735570" y="1474657"/>
          <a:ext cx="5777346" cy="468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999">
                  <a:extLst>
                    <a:ext uri="{9D8B030D-6E8A-4147-A177-3AD203B41FA5}">
                      <a16:colId xmlns:a16="http://schemas.microsoft.com/office/drawing/2014/main" val="1320229723"/>
                    </a:ext>
                  </a:extLst>
                </a:gridCol>
                <a:gridCol w="4266347">
                  <a:extLst>
                    <a:ext uri="{9D8B030D-6E8A-4147-A177-3AD203B41FA5}">
                      <a16:colId xmlns:a16="http://schemas.microsoft.com/office/drawing/2014/main" val="1422144458"/>
                    </a:ext>
                  </a:extLst>
                </a:gridCol>
              </a:tblGrid>
              <a:tr h="635236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Stupanj anksioznosti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Situacije</a:t>
                      </a:r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8482351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Gledanje</a:t>
                      </a:r>
                      <a:r>
                        <a:rPr lang="hr-HR" sz="1600" baseline="0" dirty="0" smtClean="0"/>
                        <a:t> filma na TV-u prošle subote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01950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10%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39133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20%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85002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30%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67517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40%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186702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50%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68122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60%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765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70%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590221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80%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96791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90%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032786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100%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Očeva prometna nesreća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392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51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 </a:t>
            </a:r>
            <a:r>
              <a:rPr lang="hr-HR" dirty="0" smtClean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918" y="2160589"/>
            <a:ext cx="66675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9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 s emocijama (1)</a:t>
            </a:r>
            <a:endParaRPr lang="en-GB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771510"/>
              </p:ext>
            </p:extLst>
          </p:nvPr>
        </p:nvGraphicFramePr>
        <p:xfrm>
          <a:off x="677333" y="1385455"/>
          <a:ext cx="9048557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ectangle 13"/>
          <p:cNvSpPr/>
          <p:nvPr/>
        </p:nvSpPr>
        <p:spPr>
          <a:xfrm>
            <a:off x="3946839" y="5262809"/>
            <a:ext cx="3934692" cy="1136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Otežano jasno razmišljanje, rješavanje problema, učinkovito ponašanje, postizanja zadovoljstva</a:t>
            </a:r>
            <a:endParaRPr lang="en-GB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78966" y="5613010"/>
            <a:ext cx="1432560" cy="1214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3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 s emocijama (2)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707461"/>
              </p:ext>
            </p:extLst>
          </p:nvPr>
        </p:nvGraphicFramePr>
        <p:xfrm>
          <a:off x="930553" y="1789723"/>
          <a:ext cx="8596668" cy="4567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448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Izazovi u radu s emocijama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Razlikovanje emocija od automatskih misli</a:t>
            </a:r>
          </a:p>
          <a:p>
            <a:endParaRPr lang="hr-HR" sz="2400" dirty="0" smtClean="0"/>
          </a:p>
          <a:p>
            <a:r>
              <a:rPr lang="hr-HR" sz="2400" dirty="0" smtClean="0"/>
              <a:t>Važnost razlikovanja emocija</a:t>
            </a:r>
          </a:p>
          <a:p>
            <a:endParaRPr lang="hr-HR" sz="2400" dirty="0" smtClean="0"/>
          </a:p>
          <a:p>
            <a:r>
              <a:rPr lang="hr-HR" sz="2400" dirty="0" smtClean="0"/>
              <a:t>Teškoće u imenovanju emocija</a:t>
            </a:r>
          </a:p>
          <a:p>
            <a:endParaRPr lang="hr-HR" sz="2400" dirty="0" smtClean="0"/>
          </a:p>
          <a:p>
            <a:r>
              <a:rPr lang="hr-HR" sz="2400" dirty="0" smtClean="0"/>
              <a:t>Teškoće u procjenjivanju intenziteta emocija</a:t>
            </a:r>
          </a:p>
        </p:txBody>
      </p:sp>
    </p:spTree>
    <p:extLst>
      <p:ext uri="{BB962C8B-B14F-4D97-AF65-F5344CB8AC3E}">
        <p14:creationId xmlns:p14="http://schemas.microsoft.com/office/powerpoint/2010/main" val="48493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Razlikovanje emocija od automatskih misli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330593" cy="401853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r-HR" sz="2200" dirty="0" smtClean="0"/>
              <a:t>K: Osjećala sam se kao da mu nije važno hoću li ga nazvati ili ne.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hr-HR" sz="5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r-HR" sz="2200" dirty="0" smtClean="0"/>
              <a:t>K: Ležala sam u krevetu, osjećajući da nikad neću moći ustati.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hr-HR" sz="5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r-HR" sz="2200" dirty="0" smtClean="0"/>
              <a:t>K: Osjećala sam kako nema koristi.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hr-HR" sz="5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r-HR" sz="2200" dirty="0" smtClean="0"/>
              <a:t>T: Kad ste ušli u praznu sobu, što Vam je prošlo kroz glavu?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2200" dirty="0"/>
              <a:t> </a:t>
            </a:r>
            <a:r>
              <a:rPr lang="hr-HR" sz="2200" dirty="0" smtClean="0"/>
              <a:t>   K: Tuga, usamljenost, potištenost.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hr-HR" sz="500" dirty="0"/>
          </a:p>
        </p:txBody>
      </p:sp>
      <p:sp>
        <p:nvSpPr>
          <p:cNvPr id="4" name="Rectangle 3"/>
          <p:cNvSpPr/>
          <p:nvPr/>
        </p:nvSpPr>
        <p:spPr>
          <a:xfrm>
            <a:off x="8018549" y="1930400"/>
            <a:ext cx="1069178" cy="40824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306" y="2185065"/>
            <a:ext cx="279665" cy="3129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306" y="3128227"/>
            <a:ext cx="279665" cy="31295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308" y="4098969"/>
            <a:ext cx="279665" cy="31295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413306" y="4885651"/>
            <a:ext cx="279666" cy="31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Razlikovanje emocija od automatskih misli </a:t>
            </a:r>
            <a:r>
              <a:rPr lang="pl-PL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48029"/>
          </a:xfrm>
        </p:spPr>
        <p:txBody>
          <a:bodyPr>
            <a:normAutofit/>
          </a:bodyPr>
          <a:lstStyle/>
          <a:p>
            <a:r>
              <a:rPr lang="hr-HR" sz="2000" dirty="0" smtClean="0"/>
              <a:t>Klijenti često ne mogu jasno razlikovati 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automatske misli (ono što </a:t>
            </a:r>
            <a:r>
              <a:rPr lang="hr-HR" sz="2000" b="1" dirty="0" smtClean="0"/>
              <a:t>misle</a:t>
            </a:r>
            <a:r>
              <a:rPr lang="hr-HR" sz="2000" dirty="0" smtClean="0"/>
              <a:t>) od emocija (ono što </a:t>
            </a:r>
            <a:r>
              <a:rPr lang="hr-HR" sz="2000" b="1" dirty="0" smtClean="0"/>
              <a:t>osjećaju</a:t>
            </a:r>
            <a:r>
              <a:rPr lang="hr-HR" sz="2000" dirty="0" smtClean="0"/>
              <a:t>)</a:t>
            </a:r>
          </a:p>
          <a:p>
            <a:r>
              <a:rPr lang="hr-HR" sz="2000" dirty="0" smtClean="0"/>
              <a:t>Terapeut pomaže klijentu razvrstati sadržaj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kroz </a:t>
            </a:r>
            <a:r>
              <a:rPr lang="hr-HR" sz="2000" b="1" dirty="0" smtClean="0"/>
              <a:t>kognitivni model</a:t>
            </a:r>
            <a:r>
              <a:rPr lang="hr-HR" sz="2000" dirty="0" smtClean="0"/>
              <a:t>: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328478" y="3620855"/>
            <a:ext cx="3721562" cy="2679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Ovisno o situaciji i prioritetima, terapeut može: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Ignorirati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konfuziju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Spomenuti konfuziju </a:t>
            </a:r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kasnije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Usmjeriti se na konfuziju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odmah</a:t>
            </a:r>
            <a:endParaRPr lang="hr-H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620855"/>
            <a:ext cx="5601403" cy="253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55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034925" y="976426"/>
            <a:ext cx="5881485" cy="5064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500"/>
              </a:spcBef>
            </a:pPr>
            <a:endParaRPr lang="hr-H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T: Željela bih se vratiti na nešto o čemu smo razgovarale prije par minuta. Sjećate li se kad ste mi govorili da znate kako biste trebali otići u knjižnicu, ali ste osjećali kako Vam se ne ide?</a:t>
            </a: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K: Da.</a:t>
            </a: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T: Meni se čini da ste pomislili: „Ne želim ići.” ili „Ne ide mi se.”. Je li to točno?</a:t>
            </a: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K: Da, mislila sam: „Ne ide mi se.”.</a:t>
            </a:r>
            <a:endParaRPr lang="hr-H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T: Koja je emocija išla s tom misli: „Ne ide mi se.”?</a:t>
            </a:r>
          </a:p>
          <a:p>
            <a:pPr marL="180000">
              <a:spcBef>
                <a:spcPts val="500"/>
              </a:spcBef>
            </a:pPr>
            <a:r>
              <a:rPr lang="hr-H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K: Osjetila sam malu anksioznost.</a:t>
            </a:r>
          </a:p>
          <a:p>
            <a:pPr marL="180000">
              <a:spcBef>
                <a:spcPts val="500"/>
              </a:spcBef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66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Važnost razlikovanja emocija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83499"/>
            <a:ext cx="5889722" cy="4697411"/>
          </a:xfrm>
        </p:spPr>
        <p:txBody>
          <a:bodyPr>
            <a:normAutofit/>
          </a:bodyPr>
          <a:lstStyle/>
          <a:p>
            <a:r>
              <a:rPr lang="hr-HR" sz="2000" dirty="0" smtClean="0"/>
              <a:t>Terapeut se trudi </a:t>
            </a:r>
            <a:r>
              <a:rPr lang="hr-HR" sz="2000" dirty="0">
                <a:sym typeface="Wingdings" panose="05000000000000000000" pitchFamily="2" charset="2"/>
              </a:rPr>
              <a:t>razumjeti </a:t>
            </a:r>
            <a:r>
              <a:rPr lang="hr-HR" sz="2000" dirty="0" smtClean="0">
                <a:sym typeface="Wingdings" panose="05000000000000000000" pitchFamily="2" charset="2"/>
              </a:rPr>
              <a:t>klijentovo </a:t>
            </a:r>
            <a:r>
              <a:rPr lang="hr-HR" sz="2000" dirty="0">
                <a:sym typeface="Wingdings" panose="05000000000000000000" pitchFamily="2" charset="2"/>
              </a:rPr>
              <a:t>iskustvo i način </a:t>
            </a:r>
            <a:r>
              <a:rPr lang="hr-HR" sz="2000" dirty="0" smtClean="0">
                <a:sym typeface="Wingdings" panose="05000000000000000000" pitchFamily="2" charset="2"/>
              </a:rPr>
              <a:t>gledanja</a:t>
            </a:r>
          </a:p>
          <a:p>
            <a:r>
              <a:rPr lang="hr-HR" sz="2000" dirty="0" smtClean="0">
                <a:sym typeface="Wingdings" panose="05000000000000000000" pitchFamily="2" charset="2"/>
              </a:rPr>
              <a:t>Veza </a:t>
            </a:r>
            <a:r>
              <a:rPr lang="hr-HR" sz="2000" dirty="0"/>
              <a:t>između klijentovih misli, emocija i ponašanja terapeutu treba biti jasna </a:t>
            </a:r>
          </a:p>
          <a:p>
            <a:r>
              <a:rPr lang="hr-HR" sz="2000" dirty="0" smtClean="0"/>
              <a:t>Kada klijent opiše emociju koja se </a:t>
            </a:r>
            <a:r>
              <a:rPr lang="hr-HR" sz="2000" b="1" dirty="0" smtClean="0"/>
              <a:t>ne podudara </a:t>
            </a:r>
            <a:r>
              <a:rPr lang="hr-HR" sz="2000" dirty="0" smtClean="0"/>
              <a:t>sa sadržajem pridružene automatske misli, terapeut to nastoji dalje istražiti</a:t>
            </a:r>
          </a:p>
          <a:p>
            <a:r>
              <a:rPr lang="hr-HR" sz="2000" dirty="0" smtClean="0"/>
              <a:t>Tako se omogućava pronalaženje i rad na ključnoj automatskoj misli, detektiranje važnih problema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29210" y="981756"/>
            <a:ext cx="3889584" cy="53497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T: „Kako ste se osjećali kad Vas majka nije odmah nazvala?”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K: „Bila sam tužna.”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T: „Što Vam je tada prošlo kroz glavu?”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K: „Što ako joj se nešto dogodilo? Možda nešto nije u redu?”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T: „I osjetili ste tugu?”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K: „Da.”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T: „Zbunjena sam Vašim odgovorom jer su mi Vaše misli zvučale anksioznima. Je li Vam još nešto prošlo kroz glavu?”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... (prisjećanje situacije)</a:t>
            </a:r>
          </a:p>
          <a:p>
            <a:pPr marL="180000">
              <a:spcBef>
                <a:spcPts val="500"/>
              </a:spcBef>
            </a:pPr>
            <a:r>
              <a:rPr lang="hr-H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K: „Ako se nešto dogodi mami, neće više biti nikoga kome je stalo</a:t>
            </a:r>
            <a:r>
              <a:rPr lang="hr-H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.”</a:t>
            </a: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imenovanju emocija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95483"/>
          </a:xfrm>
        </p:spPr>
        <p:txBody>
          <a:bodyPr/>
          <a:lstStyle/>
          <a:p>
            <a:r>
              <a:rPr lang="hr-HR" dirty="0" smtClean="0"/>
              <a:t>Siromašan rječnik za emocije</a:t>
            </a:r>
          </a:p>
          <a:p>
            <a:r>
              <a:rPr lang="hr-HR" dirty="0" smtClean="0"/>
              <a:t>Teškoće u imenovanju vlastitih emocija</a:t>
            </a:r>
          </a:p>
          <a:p>
            <a:r>
              <a:rPr lang="hr-HR" dirty="0" smtClean="0"/>
              <a:t>Koriste se: tablice i liste emocija, psihoedukacija</a:t>
            </a:r>
          </a:p>
          <a:p>
            <a:endParaRPr lang="hr-HR" dirty="0"/>
          </a:p>
          <a:p>
            <a:r>
              <a:rPr lang="hr-HR" dirty="0" smtClean="0"/>
              <a:t>Tablica emocija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* Određeni događaj iz prošlosti u razgovoru s klijentom povezati s emocijom (provjeriti kroz sadržaj automatske misli)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288883"/>
              </p:ext>
            </p:extLst>
          </p:nvPr>
        </p:nvGraphicFramePr>
        <p:xfrm>
          <a:off x="677334" y="3983370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434">
                  <a:extLst>
                    <a:ext uri="{9D8B030D-6E8A-4147-A177-3AD203B41FA5}">
                      <a16:colId xmlns:a16="http://schemas.microsoft.com/office/drawing/2014/main" val="3538137265"/>
                    </a:ext>
                  </a:extLst>
                </a:gridCol>
                <a:gridCol w="2317522">
                  <a:extLst>
                    <a:ext uri="{9D8B030D-6E8A-4147-A177-3AD203B41FA5}">
                      <a16:colId xmlns:a16="http://schemas.microsoft.com/office/drawing/2014/main" val="3577113246"/>
                    </a:ext>
                  </a:extLst>
                </a:gridCol>
                <a:gridCol w="2317522">
                  <a:extLst>
                    <a:ext uri="{9D8B030D-6E8A-4147-A177-3AD203B41FA5}">
                      <a16:colId xmlns:a16="http://schemas.microsoft.com/office/drawing/2014/main" val="1711920279"/>
                    </a:ext>
                  </a:extLst>
                </a:gridCol>
                <a:gridCol w="2317522">
                  <a:extLst>
                    <a:ext uri="{9D8B030D-6E8A-4147-A177-3AD203B41FA5}">
                      <a16:colId xmlns:a16="http://schemas.microsoft.com/office/drawing/2014/main" val="6057747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LJUTNJA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TUGA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ANKSIOZNOST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494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1.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99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2.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566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3.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789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44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1982</TotalTime>
  <Words>765</Words>
  <Application>Microsoft Office PowerPoint</Application>
  <PresentationFormat>Widescreen</PresentationFormat>
  <Paragraphs>138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Facet</vt:lpstr>
      <vt:lpstr>Identificiranje emocija</vt:lpstr>
      <vt:lpstr>Rad s emocijama (1)</vt:lpstr>
      <vt:lpstr>Rad s emocijama (2)</vt:lpstr>
      <vt:lpstr>Izazovi u radu s emocijama</vt:lpstr>
      <vt:lpstr>Razlikovanje emocija od automatskih misli (1)</vt:lpstr>
      <vt:lpstr>Razlikovanje emocija od automatskih misli (2)</vt:lpstr>
      <vt:lpstr>PowerPoint Presentation</vt:lpstr>
      <vt:lpstr>Važnost razlikovanja emocija</vt:lpstr>
      <vt:lpstr>Teškoće u imenovanju emocija</vt:lpstr>
      <vt:lpstr>Teškoće u procjenjivanju intenziteta emocija (1)</vt:lpstr>
      <vt:lpstr>Teškoće u procjenjivanju intenziteta emocija (2)</vt:lpstr>
      <vt:lpstr>Teškoće u procjenjivanju intenziteta emocija (3)</vt:lpstr>
      <vt:lpstr>Hvala na pažnji!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emocija</dc:title>
  <dc:creator>Matea</dc:creator>
  <cp:lastModifiedBy>Matea</cp:lastModifiedBy>
  <cp:revision>107</cp:revision>
  <dcterms:created xsi:type="dcterms:W3CDTF">2019-03-05T13:48:47Z</dcterms:created>
  <dcterms:modified xsi:type="dcterms:W3CDTF">2019-03-19T11:56:52Z</dcterms:modified>
</cp:coreProperties>
</file>