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C1A3C-6B84-44EB-A4ED-E3F50615356A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458FE881-255F-493C-806B-7C67E16E76F4}">
      <dgm:prSet phldrT="[Text]"/>
      <dgm:spPr/>
      <dgm:t>
        <a:bodyPr/>
        <a:lstStyle/>
        <a:p>
          <a:r>
            <a:rPr lang="hr-HR" dirty="0" smtClean="0"/>
            <a:t>POREMEĆAJ NAGONA ZA SPAVANJEM</a:t>
          </a:r>
          <a:endParaRPr lang="hr-HR" dirty="0"/>
        </a:p>
      </dgm:t>
    </dgm:pt>
    <dgm:pt modelId="{08F335E3-B707-441D-A992-2EF22C3A64C2}" type="parTrans" cxnId="{31365BA7-1A24-4069-BA74-91DEA63D7BFB}">
      <dgm:prSet/>
      <dgm:spPr/>
      <dgm:t>
        <a:bodyPr/>
        <a:lstStyle/>
        <a:p>
          <a:endParaRPr lang="hr-HR"/>
        </a:p>
      </dgm:t>
    </dgm:pt>
    <dgm:pt modelId="{17551D5F-D0D0-4753-BA6C-0354436C30B7}" type="sibTrans" cxnId="{31365BA7-1A24-4069-BA74-91DEA63D7BFB}">
      <dgm:prSet/>
      <dgm:spPr/>
      <dgm:t>
        <a:bodyPr/>
        <a:lstStyle/>
        <a:p>
          <a:endParaRPr lang="hr-HR"/>
        </a:p>
      </dgm:t>
    </dgm:pt>
    <dgm:pt modelId="{1DFB5511-7105-4D85-84E7-404328B3D974}">
      <dgm:prSet phldrT="[Text]"/>
      <dgm:spPr/>
      <dgm:t>
        <a:bodyPr/>
        <a:lstStyle/>
        <a:p>
          <a:r>
            <a:rPr lang="hr-HR" dirty="0" smtClean="0"/>
            <a:t>kvantitativni poremećaj</a:t>
          </a:r>
          <a:endParaRPr lang="hr-HR" dirty="0"/>
        </a:p>
      </dgm:t>
    </dgm:pt>
    <dgm:pt modelId="{EB2D50E2-736E-407D-8C98-511A6EC938DB}" type="parTrans" cxnId="{69BFF8CB-5D4D-47B1-81AB-3278B844F965}">
      <dgm:prSet/>
      <dgm:spPr/>
      <dgm:t>
        <a:bodyPr/>
        <a:lstStyle/>
        <a:p>
          <a:endParaRPr lang="hr-HR"/>
        </a:p>
      </dgm:t>
    </dgm:pt>
    <dgm:pt modelId="{82CC464B-9C4F-423C-99FE-6F289659CDB2}" type="sibTrans" cxnId="{69BFF8CB-5D4D-47B1-81AB-3278B844F965}">
      <dgm:prSet/>
      <dgm:spPr/>
      <dgm:t>
        <a:bodyPr/>
        <a:lstStyle/>
        <a:p>
          <a:endParaRPr lang="hr-HR"/>
        </a:p>
      </dgm:t>
    </dgm:pt>
    <dgm:pt modelId="{E44D9280-9FC1-48E6-8FA9-43089A5B42A6}">
      <dgm:prSet phldrT="[Text]"/>
      <dgm:spPr/>
      <dgm:t>
        <a:bodyPr/>
        <a:lstStyle/>
        <a:p>
          <a:r>
            <a:rPr lang="hr-HR" dirty="0" smtClean="0"/>
            <a:t>Insomnija</a:t>
          </a:r>
          <a:endParaRPr lang="hr-HR" dirty="0"/>
        </a:p>
      </dgm:t>
    </dgm:pt>
    <dgm:pt modelId="{F9B01F31-FC6E-4D22-B6AD-6BB4AEFC291E}" type="parTrans" cxnId="{3F862D3D-586F-4ECF-8987-C71B6606B268}">
      <dgm:prSet/>
      <dgm:spPr/>
      <dgm:t>
        <a:bodyPr/>
        <a:lstStyle/>
        <a:p>
          <a:endParaRPr lang="hr-HR"/>
        </a:p>
      </dgm:t>
    </dgm:pt>
    <dgm:pt modelId="{18782234-D1C6-48EE-B69B-9F757510952B}" type="sibTrans" cxnId="{3F862D3D-586F-4ECF-8987-C71B6606B268}">
      <dgm:prSet/>
      <dgm:spPr/>
      <dgm:t>
        <a:bodyPr/>
        <a:lstStyle/>
        <a:p>
          <a:endParaRPr lang="hr-HR"/>
        </a:p>
      </dgm:t>
    </dgm:pt>
    <dgm:pt modelId="{BCDC8656-9A0E-4E4A-9E52-245E2AABF8E5}">
      <dgm:prSet phldrT="[Text]"/>
      <dgm:spPr/>
      <dgm:t>
        <a:bodyPr/>
        <a:lstStyle/>
        <a:p>
          <a:r>
            <a:rPr lang="hr-HR" dirty="0" smtClean="0"/>
            <a:t>kvalitativni poremećaj</a:t>
          </a:r>
          <a:endParaRPr lang="hr-HR" dirty="0"/>
        </a:p>
      </dgm:t>
    </dgm:pt>
    <dgm:pt modelId="{64AA6BD6-0D2C-4C99-96DD-45BF0EAAAC84}" type="parTrans" cxnId="{F8E5858A-D4A3-42AA-B39F-94CFB6ED51B9}">
      <dgm:prSet/>
      <dgm:spPr/>
      <dgm:t>
        <a:bodyPr/>
        <a:lstStyle/>
        <a:p>
          <a:endParaRPr lang="hr-HR"/>
        </a:p>
      </dgm:t>
    </dgm:pt>
    <dgm:pt modelId="{ED6570D9-FF28-485D-926E-5046F03E4967}" type="sibTrans" cxnId="{F8E5858A-D4A3-42AA-B39F-94CFB6ED51B9}">
      <dgm:prSet/>
      <dgm:spPr/>
      <dgm:t>
        <a:bodyPr/>
        <a:lstStyle/>
        <a:p>
          <a:endParaRPr lang="hr-HR"/>
        </a:p>
      </dgm:t>
    </dgm:pt>
    <dgm:pt modelId="{D357C54A-F51D-431A-B566-5803EF7D9198}">
      <dgm:prSet phldrT="[Text]"/>
      <dgm:spPr/>
      <dgm:t>
        <a:bodyPr/>
        <a:lstStyle/>
        <a:p>
          <a:r>
            <a:rPr lang="hr-HR" dirty="0" smtClean="0"/>
            <a:t>Parasomnija</a:t>
          </a:r>
          <a:endParaRPr lang="hr-HR" dirty="0"/>
        </a:p>
      </dgm:t>
    </dgm:pt>
    <dgm:pt modelId="{11799DC3-0E92-4322-BC13-DF755827F9B2}" type="parTrans" cxnId="{E99C0B6D-87DE-4AFF-9D5D-6FBA46C388DF}">
      <dgm:prSet/>
      <dgm:spPr/>
      <dgm:t>
        <a:bodyPr/>
        <a:lstStyle/>
        <a:p>
          <a:endParaRPr lang="hr-HR"/>
        </a:p>
      </dgm:t>
    </dgm:pt>
    <dgm:pt modelId="{25D7CB40-A071-42B2-8465-1514645BEE5F}" type="sibTrans" cxnId="{E99C0B6D-87DE-4AFF-9D5D-6FBA46C388DF}">
      <dgm:prSet/>
      <dgm:spPr/>
      <dgm:t>
        <a:bodyPr/>
        <a:lstStyle/>
        <a:p>
          <a:endParaRPr lang="hr-HR"/>
        </a:p>
      </dgm:t>
    </dgm:pt>
    <dgm:pt modelId="{B251BDED-45BC-44CB-AA3D-FB50AA30B38F}" type="pres">
      <dgm:prSet presAssocID="{A80C1A3C-6B84-44EB-A4ED-E3F5061535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6A778CA3-30E6-491B-876A-6526E683F9DA}" type="pres">
      <dgm:prSet presAssocID="{458FE881-255F-493C-806B-7C67E16E76F4}" presName="hierRoot1" presStyleCnt="0"/>
      <dgm:spPr/>
      <dgm:t>
        <a:bodyPr/>
        <a:lstStyle/>
        <a:p>
          <a:endParaRPr lang="hr-HR"/>
        </a:p>
      </dgm:t>
    </dgm:pt>
    <dgm:pt modelId="{3E7B9B77-E7EC-492F-BFC9-8B0A24C0010C}" type="pres">
      <dgm:prSet presAssocID="{458FE881-255F-493C-806B-7C67E16E76F4}" presName="composite" presStyleCnt="0"/>
      <dgm:spPr/>
      <dgm:t>
        <a:bodyPr/>
        <a:lstStyle/>
        <a:p>
          <a:endParaRPr lang="hr-HR"/>
        </a:p>
      </dgm:t>
    </dgm:pt>
    <dgm:pt modelId="{AE7FBEB5-CBBB-4C6C-AB18-B565AC0941D2}" type="pres">
      <dgm:prSet presAssocID="{458FE881-255F-493C-806B-7C67E16E76F4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hr-HR"/>
        </a:p>
      </dgm:t>
    </dgm:pt>
    <dgm:pt modelId="{3417B83D-E16D-4FC4-AAF8-F28E0E1A4DA4}" type="pres">
      <dgm:prSet presAssocID="{458FE881-255F-493C-806B-7C67E16E76F4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D3B776E-F192-4942-91FF-129132C28532}" type="pres">
      <dgm:prSet presAssocID="{458FE881-255F-493C-806B-7C67E16E76F4}" presName="hierChild2" presStyleCnt="0"/>
      <dgm:spPr/>
      <dgm:t>
        <a:bodyPr/>
        <a:lstStyle/>
        <a:p>
          <a:endParaRPr lang="hr-HR"/>
        </a:p>
      </dgm:t>
    </dgm:pt>
    <dgm:pt modelId="{338798FC-84B8-45A9-96D0-B14BC0269E28}" type="pres">
      <dgm:prSet presAssocID="{EB2D50E2-736E-407D-8C98-511A6EC938DB}" presName="Name10" presStyleLbl="parChTrans1D2" presStyleIdx="0" presStyleCnt="2"/>
      <dgm:spPr/>
      <dgm:t>
        <a:bodyPr/>
        <a:lstStyle/>
        <a:p>
          <a:endParaRPr lang="hr-HR"/>
        </a:p>
      </dgm:t>
    </dgm:pt>
    <dgm:pt modelId="{A30B6BF0-874A-4851-A716-556A528DFA9C}" type="pres">
      <dgm:prSet presAssocID="{1DFB5511-7105-4D85-84E7-404328B3D974}" presName="hierRoot2" presStyleCnt="0"/>
      <dgm:spPr/>
      <dgm:t>
        <a:bodyPr/>
        <a:lstStyle/>
        <a:p>
          <a:endParaRPr lang="hr-HR"/>
        </a:p>
      </dgm:t>
    </dgm:pt>
    <dgm:pt modelId="{336D162A-B146-4348-8CE7-97DC751EA021}" type="pres">
      <dgm:prSet presAssocID="{1DFB5511-7105-4D85-84E7-404328B3D974}" presName="composite2" presStyleCnt="0"/>
      <dgm:spPr/>
      <dgm:t>
        <a:bodyPr/>
        <a:lstStyle/>
        <a:p>
          <a:endParaRPr lang="hr-HR"/>
        </a:p>
      </dgm:t>
    </dgm:pt>
    <dgm:pt modelId="{8D1B51C2-524D-41E3-AE07-9DDF7A9C1F5F}" type="pres">
      <dgm:prSet presAssocID="{1DFB5511-7105-4D85-84E7-404328B3D974}" presName="image2" presStyleLbl="node2" presStyleIdx="0" presStyleCnt="2" custScaleX="145856" custScaleY="12281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08BC013C-7AC2-4F27-A25A-9C105ACCF57A}" type="pres">
      <dgm:prSet presAssocID="{1DFB5511-7105-4D85-84E7-404328B3D974}" presName="text2" presStyleLbl="revTx" presStyleIdx="1" presStyleCnt="5" custLinFactNeighborX="16780" custLinFactNeighborY="184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F175765-09D3-4334-8B75-D834FBC1BDB2}" type="pres">
      <dgm:prSet presAssocID="{1DFB5511-7105-4D85-84E7-404328B3D974}" presName="hierChild3" presStyleCnt="0"/>
      <dgm:spPr/>
      <dgm:t>
        <a:bodyPr/>
        <a:lstStyle/>
        <a:p>
          <a:endParaRPr lang="hr-HR"/>
        </a:p>
      </dgm:t>
    </dgm:pt>
    <dgm:pt modelId="{D666BF18-A4B0-4503-A664-A83F3DF050BC}" type="pres">
      <dgm:prSet presAssocID="{F9B01F31-FC6E-4D22-B6AD-6BB4AEFC291E}" presName="Name17" presStyleLbl="parChTrans1D3" presStyleIdx="0" presStyleCnt="2"/>
      <dgm:spPr/>
      <dgm:t>
        <a:bodyPr/>
        <a:lstStyle/>
        <a:p>
          <a:endParaRPr lang="hr-HR"/>
        </a:p>
      </dgm:t>
    </dgm:pt>
    <dgm:pt modelId="{A2B56961-E728-4803-B941-E55D81003E4A}" type="pres">
      <dgm:prSet presAssocID="{E44D9280-9FC1-48E6-8FA9-43089A5B42A6}" presName="hierRoot3" presStyleCnt="0"/>
      <dgm:spPr/>
      <dgm:t>
        <a:bodyPr/>
        <a:lstStyle/>
        <a:p>
          <a:endParaRPr lang="hr-HR"/>
        </a:p>
      </dgm:t>
    </dgm:pt>
    <dgm:pt modelId="{BB8DC0EE-DB00-4A8C-AD95-EE07217F7073}" type="pres">
      <dgm:prSet presAssocID="{E44D9280-9FC1-48E6-8FA9-43089A5B42A6}" presName="composite3" presStyleCnt="0"/>
      <dgm:spPr/>
      <dgm:t>
        <a:bodyPr/>
        <a:lstStyle/>
        <a:p>
          <a:endParaRPr lang="hr-HR"/>
        </a:p>
      </dgm:t>
    </dgm:pt>
    <dgm:pt modelId="{9E8171CC-6986-44F1-A837-B5FD9C075393}" type="pres">
      <dgm:prSet presAssocID="{E44D9280-9FC1-48E6-8FA9-43089A5B42A6}" presName="image3" presStyleLbl="node3" presStyleIdx="0" presStyleCnt="2"/>
      <dgm:spPr/>
      <dgm:t>
        <a:bodyPr/>
        <a:lstStyle/>
        <a:p>
          <a:endParaRPr lang="hr-HR"/>
        </a:p>
      </dgm:t>
    </dgm:pt>
    <dgm:pt modelId="{22168D52-F8BB-4456-A034-2A52E90430B3}" type="pres">
      <dgm:prSet presAssocID="{E44D9280-9FC1-48E6-8FA9-43089A5B42A6}" presName="text3" presStyleLbl="revTx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0316EDC-2A22-4322-B64A-46A1C2EDAFF2}" type="pres">
      <dgm:prSet presAssocID="{E44D9280-9FC1-48E6-8FA9-43089A5B42A6}" presName="hierChild4" presStyleCnt="0"/>
      <dgm:spPr/>
      <dgm:t>
        <a:bodyPr/>
        <a:lstStyle/>
        <a:p>
          <a:endParaRPr lang="hr-HR"/>
        </a:p>
      </dgm:t>
    </dgm:pt>
    <dgm:pt modelId="{54D77501-0855-43BF-B42D-97552CE8E6BD}" type="pres">
      <dgm:prSet presAssocID="{64AA6BD6-0D2C-4C99-96DD-45BF0EAAAC84}" presName="Name10" presStyleLbl="parChTrans1D2" presStyleIdx="1" presStyleCnt="2"/>
      <dgm:spPr/>
      <dgm:t>
        <a:bodyPr/>
        <a:lstStyle/>
        <a:p>
          <a:endParaRPr lang="hr-HR"/>
        </a:p>
      </dgm:t>
    </dgm:pt>
    <dgm:pt modelId="{E82EC4BE-E7EA-4F83-8F1C-8974BEF3BC82}" type="pres">
      <dgm:prSet presAssocID="{BCDC8656-9A0E-4E4A-9E52-245E2AABF8E5}" presName="hierRoot2" presStyleCnt="0"/>
      <dgm:spPr/>
      <dgm:t>
        <a:bodyPr/>
        <a:lstStyle/>
        <a:p>
          <a:endParaRPr lang="hr-HR"/>
        </a:p>
      </dgm:t>
    </dgm:pt>
    <dgm:pt modelId="{5C561551-6F65-4895-BF4A-DFE1E21E6A95}" type="pres">
      <dgm:prSet presAssocID="{BCDC8656-9A0E-4E4A-9E52-245E2AABF8E5}" presName="composite2" presStyleCnt="0"/>
      <dgm:spPr/>
      <dgm:t>
        <a:bodyPr/>
        <a:lstStyle/>
        <a:p>
          <a:endParaRPr lang="hr-HR"/>
        </a:p>
      </dgm:t>
    </dgm:pt>
    <dgm:pt modelId="{C45252F3-155B-4ED9-9A87-07B6904AFAFD}" type="pres">
      <dgm:prSet presAssocID="{BCDC8656-9A0E-4E4A-9E52-245E2AABF8E5}" presName="image2" presStyleLbl="node2" presStyleIdx="1" presStyleCnt="2" custScaleX="133944" custScaleY="123858" custLinFactNeighborX="18418" custLinFactNeighborY="61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D8DBF534-D0E4-494B-BD84-E049CFE1C47E}" type="pres">
      <dgm:prSet presAssocID="{BCDC8656-9A0E-4E4A-9E52-245E2AABF8E5}" presName="text2" presStyleLbl="revTx" presStyleIdx="3" presStyleCnt="5" custLinFactNeighborX="24557" custLinFactNeighborY="61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877110E-4AD6-44F7-A2A5-C393CF1A4AAC}" type="pres">
      <dgm:prSet presAssocID="{BCDC8656-9A0E-4E4A-9E52-245E2AABF8E5}" presName="hierChild3" presStyleCnt="0"/>
      <dgm:spPr/>
      <dgm:t>
        <a:bodyPr/>
        <a:lstStyle/>
        <a:p>
          <a:endParaRPr lang="hr-HR"/>
        </a:p>
      </dgm:t>
    </dgm:pt>
    <dgm:pt modelId="{8761CB7C-7EAC-4834-A2F4-18D4E0711497}" type="pres">
      <dgm:prSet presAssocID="{11799DC3-0E92-4322-BC13-DF755827F9B2}" presName="Name17" presStyleLbl="parChTrans1D3" presStyleIdx="1" presStyleCnt="2"/>
      <dgm:spPr/>
      <dgm:t>
        <a:bodyPr/>
        <a:lstStyle/>
        <a:p>
          <a:endParaRPr lang="hr-HR"/>
        </a:p>
      </dgm:t>
    </dgm:pt>
    <dgm:pt modelId="{6179F080-D115-4470-8AF6-9843187BDF2E}" type="pres">
      <dgm:prSet presAssocID="{D357C54A-F51D-431A-B566-5803EF7D9198}" presName="hierRoot3" presStyleCnt="0"/>
      <dgm:spPr/>
      <dgm:t>
        <a:bodyPr/>
        <a:lstStyle/>
        <a:p>
          <a:endParaRPr lang="hr-HR"/>
        </a:p>
      </dgm:t>
    </dgm:pt>
    <dgm:pt modelId="{09319236-35C0-42D7-B0F8-6A533BD4BE50}" type="pres">
      <dgm:prSet presAssocID="{D357C54A-F51D-431A-B566-5803EF7D9198}" presName="composite3" presStyleCnt="0"/>
      <dgm:spPr/>
      <dgm:t>
        <a:bodyPr/>
        <a:lstStyle/>
        <a:p>
          <a:endParaRPr lang="hr-HR"/>
        </a:p>
      </dgm:t>
    </dgm:pt>
    <dgm:pt modelId="{16B66F87-D7ED-4137-AFEE-67997397A61F}" type="pres">
      <dgm:prSet presAssocID="{D357C54A-F51D-431A-B566-5803EF7D9198}" presName="image3" presStyleLbl="node3" presStyleIdx="1" presStyleCnt="2"/>
      <dgm:spPr/>
      <dgm:t>
        <a:bodyPr/>
        <a:lstStyle/>
        <a:p>
          <a:endParaRPr lang="hr-HR"/>
        </a:p>
      </dgm:t>
    </dgm:pt>
    <dgm:pt modelId="{09BA5B59-B366-4319-8704-B7302235E529}" type="pres">
      <dgm:prSet presAssocID="{D357C54A-F51D-431A-B566-5803EF7D9198}" presName="text3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8F3259F-1F45-48A9-87F2-99183303442A}" type="pres">
      <dgm:prSet presAssocID="{D357C54A-F51D-431A-B566-5803EF7D9198}" presName="hierChild4" presStyleCnt="0"/>
      <dgm:spPr/>
      <dgm:t>
        <a:bodyPr/>
        <a:lstStyle/>
        <a:p>
          <a:endParaRPr lang="hr-HR"/>
        </a:p>
      </dgm:t>
    </dgm:pt>
  </dgm:ptLst>
  <dgm:cxnLst>
    <dgm:cxn modelId="{E99C0B6D-87DE-4AFF-9D5D-6FBA46C388DF}" srcId="{BCDC8656-9A0E-4E4A-9E52-245E2AABF8E5}" destId="{D357C54A-F51D-431A-B566-5803EF7D9198}" srcOrd="0" destOrd="0" parTransId="{11799DC3-0E92-4322-BC13-DF755827F9B2}" sibTransId="{25D7CB40-A071-42B2-8465-1514645BEE5F}"/>
    <dgm:cxn modelId="{AB2CC93D-3BA4-4322-B6BD-202C3524D842}" type="presOf" srcId="{A80C1A3C-6B84-44EB-A4ED-E3F50615356A}" destId="{B251BDED-45BC-44CB-AA3D-FB50AA30B38F}" srcOrd="0" destOrd="0" presId="urn:microsoft.com/office/officeart/2009/layout/CirclePictureHierarchy"/>
    <dgm:cxn modelId="{7325B502-CE78-458C-868D-322C683AE1C8}" type="presOf" srcId="{1DFB5511-7105-4D85-84E7-404328B3D974}" destId="{08BC013C-7AC2-4F27-A25A-9C105ACCF57A}" srcOrd="0" destOrd="0" presId="urn:microsoft.com/office/officeart/2009/layout/CirclePictureHierarchy"/>
    <dgm:cxn modelId="{F4BE7736-3370-4CBB-A79B-DFB4BE31BB14}" type="presOf" srcId="{D357C54A-F51D-431A-B566-5803EF7D9198}" destId="{09BA5B59-B366-4319-8704-B7302235E529}" srcOrd="0" destOrd="0" presId="urn:microsoft.com/office/officeart/2009/layout/CirclePictureHierarchy"/>
    <dgm:cxn modelId="{0CD5A213-C36A-4E88-8A32-E281E3A2B0A4}" type="presOf" srcId="{458FE881-255F-493C-806B-7C67E16E76F4}" destId="{3417B83D-E16D-4FC4-AAF8-F28E0E1A4DA4}" srcOrd="0" destOrd="0" presId="urn:microsoft.com/office/officeart/2009/layout/CirclePictureHierarchy"/>
    <dgm:cxn modelId="{8C38BC2B-C2B8-4FCF-B1DD-1150D4368AA8}" type="presOf" srcId="{BCDC8656-9A0E-4E4A-9E52-245E2AABF8E5}" destId="{D8DBF534-D0E4-494B-BD84-E049CFE1C47E}" srcOrd="0" destOrd="0" presId="urn:microsoft.com/office/officeart/2009/layout/CirclePictureHierarchy"/>
    <dgm:cxn modelId="{3F862D3D-586F-4ECF-8987-C71B6606B268}" srcId="{1DFB5511-7105-4D85-84E7-404328B3D974}" destId="{E44D9280-9FC1-48E6-8FA9-43089A5B42A6}" srcOrd="0" destOrd="0" parTransId="{F9B01F31-FC6E-4D22-B6AD-6BB4AEFC291E}" sibTransId="{18782234-D1C6-48EE-B69B-9F757510952B}"/>
    <dgm:cxn modelId="{3F151CD7-A972-417E-99DE-88156D8581D4}" type="presOf" srcId="{F9B01F31-FC6E-4D22-B6AD-6BB4AEFC291E}" destId="{D666BF18-A4B0-4503-A664-A83F3DF050BC}" srcOrd="0" destOrd="0" presId="urn:microsoft.com/office/officeart/2009/layout/CirclePictureHierarchy"/>
    <dgm:cxn modelId="{560F9325-64F6-4137-B9E3-2BAE891F2067}" type="presOf" srcId="{64AA6BD6-0D2C-4C99-96DD-45BF0EAAAC84}" destId="{54D77501-0855-43BF-B42D-97552CE8E6BD}" srcOrd="0" destOrd="0" presId="urn:microsoft.com/office/officeart/2009/layout/CirclePictureHierarchy"/>
    <dgm:cxn modelId="{FB1206E9-4A83-44F4-97D4-E477C0ED14D4}" type="presOf" srcId="{E44D9280-9FC1-48E6-8FA9-43089A5B42A6}" destId="{22168D52-F8BB-4456-A034-2A52E90430B3}" srcOrd="0" destOrd="0" presId="urn:microsoft.com/office/officeart/2009/layout/CirclePictureHierarchy"/>
    <dgm:cxn modelId="{F8E5858A-D4A3-42AA-B39F-94CFB6ED51B9}" srcId="{458FE881-255F-493C-806B-7C67E16E76F4}" destId="{BCDC8656-9A0E-4E4A-9E52-245E2AABF8E5}" srcOrd="1" destOrd="0" parTransId="{64AA6BD6-0D2C-4C99-96DD-45BF0EAAAC84}" sibTransId="{ED6570D9-FF28-485D-926E-5046F03E4967}"/>
    <dgm:cxn modelId="{31365BA7-1A24-4069-BA74-91DEA63D7BFB}" srcId="{A80C1A3C-6B84-44EB-A4ED-E3F50615356A}" destId="{458FE881-255F-493C-806B-7C67E16E76F4}" srcOrd="0" destOrd="0" parTransId="{08F335E3-B707-441D-A992-2EF22C3A64C2}" sibTransId="{17551D5F-D0D0-4753-BA6C-0354436C30B7}"/>
    <dgm:cxn modelId="{69BFF8CB-5D4D-47B1-81AB-3278B844F965}" srcId="{458FE881-255F-493C-806B-7C67E16E76F4}" destId="{1DFB5511-7105-4D85-84E7-404328B3D974}" srcOrd="0" destOrd="0" parTransId="{EB2D50E2-736E-407D-8C98-511A6EC938DB}" sibTransId="{82CC464B-9C4F-423C-99FE-6F289659CDB2}"/>
    <dgm:cxn modelId="{6E853A16-C1F2-4E5F-94CA-19CD8923D936}" type="presOf" srcId="{11799DC3-0E92-4322-BC13-DF755827F9B2}" destId="{8761CB7C-7EAC-4834-A2F4-18D4E0711497}" srcOrd="0" destOrd="0" presId="urn:microsoft.com/office/officeart/2009/layout/CirclePictureHierarchy"/>
    <dgm:cxn modelId="{BC26A22F-9024-4960-9921-8968FC92801A}" type="presOf" srcId="{EB2D50E2-736E-407D-8C98-511A6EC938DB}" destId="{338798FC-84B8-45A9-96D0-B14BC0269E28}" srcOrd="0" destOrd="0" presId="urn:microsoft.com/office/officeart/2009/layout/CirclePictureHierarchy"/>
    <dgm:cxn modelId="{14BA5A4F-EE66-4154-834E-8B79544633DA}" type="presParOf" srcId="{B251BDED-45BC-44CB-AA3D-FB50AA30B38F}" destId="{6A778CA3-30E6-491B-876A-6526E683F9DA}" srcOrd="0" destOrd="0" presId="urn:microsoft.com/office/officeart/2009/layout/CirclePictureHierarchy"/>
    <dgm:cxn modelId="{96E6D73D-1135-4F61-8102-6B6D699F4C29}" type="presParOf" srcId="{6A778CA3-30E6-491B-876A-6526E683F9DA}" destId="{3E7B9B77-E7EC-492F-BFC9-8B0A24C0010C}" srcOrd="0" destOrd="0" presId="urn:microsoft.com/office/officeart/2009/layout/CirclePictureHierarchy"/>
    <dgm:cxn modelId="{BDC639DC-0A3A-45DF-AFE7-311F03E61CF2}" type="presParOf" srcId="{3E7B9B77-E7EC-492F-BFC9-8B0A24C0010C}" destId="{AE7FBEB5-CBBB-4C6C-AB18-B565AC0941D2}" srcOrd="0" destOrd="0" presId="urn:microsoft.com/office/officeart/2009/layout/CirclePictureHierarchy"/>
    <dgm:cxn modelId="{CB2C10C1-0FAA-4B46-9203-C8C72D2E968E}" type="presParOf" srcId="{3E7B9B77-E7EC-492F-BFC9-8B0A24C0010C}" destId="{3417B83D-E16D-4FC4-AAF8-F28E0E1A4DA4}" srcOrd="1" destOrd="0" presId="urn:microsoft.com/office/officeart/2009/layout/CirclePictureHierarchy"/>
    <dgm:cxn modelId="{89748B23-45E4-4134-A7B1-86153295FCC8}" type="presParOf" srcId="{6A778CA3-30E6-491B-876A-6526E683F9DA}" destId="{2D3B776E-F192-4942-91FF-129132C28532}" srcOrd="1" destOrd="0" presId="urn:microsoft.com/office/officeart/2009/layout/CirclePictureHierarchy"/>
    <dgm:cxn modelId="{291A7E52-77DF-4931-904D-F3B2E76A6888}" type="presParOf" srcId="{2D3B776E-F192-4942-91FF-129132C28532}" destId="{338798FC-84B8-45A9-96D0-B14BC0269E28}" srcOrd="0" destOrd="0" presId="urn:microsoft.com/office/officeart/2009/layout/CirclePictureHierarchy"/>
    <dgm:cxn modelId="{9E1BC654-410D-4310-90FD-6C6583BE7795}" type="presParOf" srcId="{2D3B776E-F192-4942-91FF-129132C28532}" destId="{A30B6BF0-874A-4851-A716-556A528DFA9C}" srcOrd="1" destOrd="0" presId="urn:microsoft.com/office/officeart/2009/layout/CirclePictureHierarchy"/>
    <dgm:cxn modelId="{8F06AB0F-5EA3-43EB-92B4-73C1E86620E1}" type="presParOf" srcId="{A30B6BF0-874A-4851-A716-556A528DFA9C}" destId="{336D162A-B146-4348-8CE7-97DC751EA021}" srcOrd="0" destOrd="0" presId="urn:microsoft.com/office/officeart/2009/layout/CirclePictureHierarchy"/>
    <dgm:cxn modelId="{AFD945ED-EAF2-4AC8-82A7-139D62454CFF}" type="presParOf" srcId="{336D162A-B146-4348-8CE7-97DC751EA021}" destId="{8D1B51C2-524D-41E3-AE07-9DDF7A9C1F5F}" srcOrd="0" destOrd="0" presId="urn:microsoft.com/office/officeart/2009/layout/CirclePictureHierarchy"/>
    <dgm:cxn modelId="{E2EA69CB-CCAF-47FE-96AE-135439E7B367}" type="presParOf" srcId="{336D162A-B146-4348-8CE7-97DC751EA021}" destId="{08BC013C-7AC2-4F27-A25A-9C105ACCF57A}" srcOrd="1" destOrd="0" presId="urn:microsoft.com/office/officeart/2009/layout/CirclePictureHierarchy"/>
    <dgm:cxn modelId="{960E5DD6-028C-41E0-B1CE-F2A4021934D5}" type="presParOf" srcId="{A30B6BF0-874A-4851-A716-556A528DFA9C}" destId="{7F175765-09D3-4334-8B75-D834FBC1BDB2}" srcOrd="1" destOrd="0" presId="urn:microsoft.com/office/officeart/2009/layout/CirclePictureHierarchy"/>
    <dgm:cxn modelId="{5BAF44C1-E138-4527-B53D-2F2DDD4FB57E}" type="presParOf" srcId="{7F175765-09D3-4334-8B75-D834FBC1BDB2}" destId="{D666BF18-A4B0-4503-A664-A83F3DF050BC}" srcOrd="0" destOrd="0" presId="urn:microsoft.com/office/officeart/2009/layout/CirclePictureHierarchy"/>
    <dgm:cxn modelId="{4E9F91B8-A991-4DC4-A6AD-4A4C22922CA0}" type="presParOf" srcId="{7F175765-09D3-4334-8B75-D834FBC1BDB2}" destId="{A2B56961-E728-4803-B941-E55D81003E4A}" srcOrd="1" destOrd="0" presId="urn:microsoft.com/office/officeart/2009/layout/CirclePictureHierarchy"/>
    <dgm:cxn modelId="{06FB751B-D93C-4AB5-819C-9FA3FF8D6163}" type="presParOf" srcId="{A2B56961-E728-4803-B941-E55D81003E4A}" destId="{BB8DC0EE-DB00-4A8C-AD95-EE07217F7073}" srcOrd="0" destOrd="0" presId="urn:microsoft.com/office/officeart/2009/layout/CirclePictureHierarchy"/>
    <dgm:cxn modelId="{C46DF1F5-561F-49C6-8D1F-825597D5F145}" type="presParOf" srcId="{BB8DC0EE-DB00-4A8C-AD95-EE07217F7073}" destId="{9E8171CC-6986-44F1-A837-B5FD9C075393}" srcOrd="0" destOrd="0" presId="urn:microsoft.com/office/officeart/2009/layout/CirclePictureHierarchy"/>
    <dgm:cxn modelId="{085C7C45-F299-457A-932D-88B6C6F342DE}" type="presParOf" srcId="{BB8DC0EE-DB00-4A8C-AD95-EE07217F7073}" destId="{22168D52-F8BB-4456-A034-2A52E90430B3}" srcOrd="1" destOrd="0" presId="urn:microsoft.com/office/officeart/2009/layout/CirclePictureHierarchy"/>
    <dgm:cxn modelId="{988EC1EA-09A5-4937-AB64-1790E77A6C4B}" type="presParOf" srcId="{A2B56961-E728-4803-B941-E55D81003E4A}" destId="{20316EDC-2A22-4322-B64A-46A1C2EDAFF2}" srcOrd="1" destOrd="0" presId="urn:microsoft.com/office/officeart/2009/layout/CirclePictureHierarchy"/>
    <dgm:cxn modelId="{5B4B8950-59E5-46F2-86D4-0B9A5DA40704}" type="presParOf" srcId="{2D3B776E-F192-4942-91FF-129132C28532}" destId="{54D77501-0855-43BF-B42D-97552CE8E6BD}" srcOrd="2" destOrd="0" presId="urn:microsoft.com/office/officeart/2009/layout/CirclePictureHierarchy"/>
    <dgm:cxn modelId="{5CCC504F-FCDB-404B-A9DD-AB09AA95A8CB}" type="presParOf" srcId="{2D3B776E-F192-4942-91FF-129132C28532}" destId="{E82EC4BE-E7EA-4F83-8F1C-8974BEF3BC82}" srcOrd="3" destOrd="0" presId="urn:microsoft.com/office/officeart/2009/layout/CirclePictureHierarchy"/>
    <dgm:cxn modelId="{7BA2921C-E934-415B-AABE-92FE5F0372C5}" type="presParOf" srcId="{E82EC4BE-E7EA-4F83-8F1C-8974BEF3BC82}" destId="{5C561551-6F65-4895-BF4A-DFE1E21E6A95}" srcOrd="0" destOrd="0" presId="urn:microsoft.com/office/officeart/2009/layout/CirclePictureHierarchy"/>
    <dgm:cxn modelId="{B3755118-1DBF-4238-A650-DADF6DCA3375}" type="presParOf" srcId="{5C561551-6F65-4895-BF4A-DFE1E21E6A95}" destId="{C45252F3-155B-4ED9-9A87-07B6904AFAFD}" srcOrd="0" destOrd="0" presId="urn:microsoft.com/office/officeart/2009/layout/CirclePictureHierarchy"/>
    <dgm:cxn modelId="{BFD51C05-F0C1-4963-9327-C14F3496C094}" type="presParOf" srcId="{5C561551-6F65-4895-BF4A-DFE1E21E6A95}" destId="{D8DBF534-D0E4-494B-BD84-E049CFE1C47E}" srcOrd="1" destOrd="0" presId="urn:microsoft.com/office/officeart/2009/layout/CirclePictureHierarchy"/>
    <dgm:cxn modelId="{D159DC8B-AFE0-42C2-B4B2-21480E6F9F68}" type="presParOf" srcId="{E82EC4BE-E7EA-4F83-8F1C-8974BEF3BC82}" destId="{D877110E-4AD6-44F7-A2A5-C393CF1A4AAC}" srcOrd="1" destOrd="0" presId="urn:microsoft.com/office/officeart/2009/layout/CirclePictureHierarchy"/>
    <dgm:cxn modelId="{5BA60753-845C-494D-8730-A1B257AD0C87}" type="presParOf" srcId="{D877110E-4AD6-44F7-A2A5-C393CF1A4AAC}" destId="{8761CB7C-7EAC-4834-A2F4-18D4E0711497}" srcOrd="0" destOrd="0" presId="urn:microsoft.com/office/officeart/2009/layout/CirclePictureHierarchy"/>
    <dgm:cxn modelId="{1BFE2A95-164D-475E-B08F-00D5483A8C95}" type="presParOf" srcId="{D877110E-4AD6-44F7-A2A5-C393CF1A4AAC}" destId="{6179F080-D115-4470-8AF6-9843187BDF2E}" srcOrd="1" destOrd="0" presId="urn:microsoft.com/office/officeart/2009/layout/CirclePictureHierarchy"/>
    <dgm:cxn modelId="{13F460ED-6BA1-4E7E-BAC8-011F5BA6E93A}" type="presParOf" srcId="{6179F080-D115-4470-8AF6-9843187BDF2E}" destId="{09319236-35C0-42D7-B0F8-6A533BD4BE50}" srcOrd="0" destOrd="0" presId="urn:microsoft.com/office/officeart/2009/layout/CirclePictureHierarchy"/>
    <dgm:cxn modelId="{380F7B25-FDD2-455A-965D-6C4FA4CAA5A4}" type="presParOf" srcId="{09319236-35C0-42D7-B0F8-6A533BD4BE50}" destId="{16B66F87-D7ED-4137-AFEE-67997397A61F}" srcOrd="0" destOrd="0" presId="urn:microsoft.com/office/officeart/2009/layout/CirclePictureHierarchy"/>
    <dgm:cxn modelId="{4956E492-03C1-4ACA-9DBD-3408F143B6C3}" type="presParOf" srcId="{09319236-35C0-42D7-B0F8-6A533BD4BE50}" destId="{09BA5B59-B366-4319-8704-B7302235E529}" srcOrd="1" destOrd="0" presId="urn:microsoft.com/office/officeart/2009/layout/CirclePictureHierarchy"/>
    <dgm:cxn modelId="{3BE2A24A-DC36-4037-8059-E2350ECDA61C}" type="presParOf" srcId="{6179F080-D115-4470-8AF6-9843187BDF2E}" destId="{58F3259F-1F45-48A9-87F2-99183303442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20D356-D891-4C43-A0BD-69BEC4C96636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E4B19C83-50D5-476B-9A94-2280A8F9B70C}">
      <dgm:prSet phldrT="[Text]"/>
      <dgm:spPr/>
      <dgm:t>
        <a:bodyPr/>
        <a:lstStyle/>
        <a:p>
          <a:r>
            <a:rPr lang="hr-HR" dirty="0" smtClean="0"/>
            <a:t>PREDISPONIRAJUĆI FAKTORI</a:t>
          </a:r>
          <a:endParaRPr lang="hr-HR" dirty="0"/>
        </a:p>
      </dgm:t>
    </dgm:pt>
    <dgm:pt modelId="{B324D39B-4E07-42A5-85C7-54D04E870928}" type="parTrans" cxnId="{A0479ECD-C254-4EFD-AECD-C8275B007175}">
      <dgm:prSet/>
      <dgm:spPr/>
      <dgm:t>
        <a:bodyPr/>
        <a:lstStyle/>
        <a:p>
          <a:endParaRPr lang="hr-HR"/>
        </a:p>
      </dgm:t>
    </dgm:pt>
    <dgm:pt modelId="{6DB796D1-65F4-4D70-98D1-159A007AA963}" type="sibTrans" cxnId="{A0479ECD-C254-4EFD-AECD-C8275B007175}">
      <dgm:prSet/>
      <dgm:spPr/>
      <dgm:t>
        <a:bodyPr/>
        <a:lstStyle/>
        <a:p>
          <a:endParaRPr lang="hr-HR"/>
        </a:p>
      </dgm:t>
    </dgm:pt>
    <dgm:pt modelId="{14DFBDCE-DDFE-4057-811C-5EDDBA02C3B1}">
      <dgm:prSet phldrT="[Text]"/>
      <dgm:spPr/>
      <dgm:t>
        <a:bodyPr/>
        <a:lstStyle/>
        <a:p>
          <a:r>
            <a:rPr lang="hr-HR" dirty="0" smtClean="0"/>
            <a:t>stresna vulnerabilnost</a:t>
          </a:r>
          <a:endParaRPr lang="hr-HR" dirty="0"/>
        </a:p>
      </dgm:t>
    </dgm:pt>
    <dgm:pt modelId="{1091AA44-53C8-4B99-B3FC-D675A5CEF727}" type="parTrans" cxnId="{C800D0CA-EB2F-43FA-A793-123AE7A63286}">
      <dgm:prSet/>
      <dgm:spPr/>
      <dgm:t>
        <a:bodyPr/>
        <a:lstStyle/>
        <a:p>
          <a:endParaRPr lang="hr-HR"/>
        </a:p>
      </dgm:t>
    </dgm:pt>
    <dgm:pt modelId="{DB88D3CB-5608-4145-9964-8C8C3E975908}" type="sibTrans" cxnId="{C800D0CA-EB2F-43FA-A793-123AE7A63286}">
      <dgm:prSet/>
      <dgm:spPr/>
      <dgm:t>
        <a:bodyPr/>
        <a:lstStyle/>
        <a:p>
          <a:endParaRPr lang="hr-HR"/>
        </a:p>
      </dgm:t>
    </dgm:pt>
    <dgm:pt modelId="{D7C0D134-F01C-4184-A8B6-E5C9CA8CC678}">
      <dgm:prSet phldrT="[Text]"/>
      <dgm:spPr/>
      <dgm:t>
        <a:bodyPr/>
        <a:lstStyle/>
        <a:p>
          <a:r>
            <a:rPr lang="hr-HR" dirty="0" smtClean="0"/>
            <a:t>povijest poremećaja spavanja</a:t>
          </a:r>
          <a:endParaRPr lang="hr-HR" dirty="0"/>
        </a:p>
      </dgm:t>
    </dgm:pt>
    <dgm:pt modelId="{3261C380-5CD6-46F3-AEE7-7ECDA6CE9394}" type="parTrans" cxnId="{95F8E1AD-BFBE-4E7B-994C-9409D1AD4D2E}">
      <dgm:prSet/>
      <dgm:spPr/>
      <dgm:t>
        <a:bodyPr/>
        <a:lstStyle/>
        <a:p>
          <a:endParaRPr lang="hr-HR"/>
        </a:p>
      </dgm:t>
    </dgm:pt>
    <dgm:pt modelId="{AC6F50DA-F869-4252-9379-8BE3DC056D30}" type="sibTrans" cxnId="{95F8E1AD-BFBE-4E7B-994C-9409D1AD4D2E}">
      <dgm:prSet/>
      <dgm:spPr/>
      <dgm:t>
        <a:bodyPr/>
        <a:lstStyle/>
        <a:p>
          <a:endParaRPr lang="hr-HR"/>
        </a:p>
      </dgm:t>
    </dgm:pt>
    <dgm:pt modelId="{D52A31A6-578D-4C41-A742-2A08B80D6F45}">
      <dgm:prSet phldrT="[Text]"/>
      <dgm:spPr/>
      <dgm:t>
        <a:bodyPr/>
        <a:lstStyle/>
        <a:p>
          <a:r>
            <a:rPr lang="hr-HR" dirty="0" smtClean="0"/>
            <a:t>PRECIPITIRAJUĆI FAKTORI</a:t>
          </a:r>
          <a:endParaRPr lang="hr-HR" dirty="0"/>
        </a:p>
      </dgm:t>
    </dgm:pt>
    <dgm:pt modelId="{CFA127E9-4317-42AB-A402-950ACBC6B27B}" type="parTrans" cxnId="{4DC62A29-40BE-4062-86D9-49E6F45AD2B7}">
      <dgm:prSet/>
      <dgm:spPr/>
      <dgm:t>
        <a:bodyPr/>
        <a:lstStyle/>
        <a:p>
          <a:endParaRPr lang="hr-HR"/>
        </a:p>
      </dgm:t>
    </dgm:pt>
    <dgm:pt modelId="{BCFB7D0D-8A19-4ED5-AFBB-1DA7EF6CADFB}" type="sibTrans" cxnId="{4DC62A29-40BE-4062-86D9-49E6F45AD2B7}">
      <dgm:prSet/>
      <dgm:spPr/>
      <dgm:t>
        <a:bodyPr/>
        <a:lstStyle/>
        <a:p>
          <a:endParaRPr lang="hr-HR"/>
        </a:p>
      </dgm:t>
    </dgm:pt>
    <dgm:pt modelId="{2F0DC7FB-9996-42EF-B223-494B1E8C9865}">
      <dgm:prSet phldrT="[Text]"/>
      <dgm:spPr/>
      <dgm:t>
        <a:bodyPr/>
        <a:lstStyle/>
        <a:p>
          <a:r>
            <a:rPr lang="hr-HR" dirty="0" smtClean="0"/>
            <a:t>nezaposlenost</a:t>
          </a:r>
          <a:endParaRPr lang="hr-HR" dirty="0"/>
        </a:p>
      </dgm:t>
    </dgm:pt>
    <dgm:pt modelId="{2C53F6D2-1D39-4492-AB3F-04380E73A802}" type="parTrans" cxnId="{92A232F4-901D-4C5F-8356-D25A10DB141D}">
      <dgm:prSet/>
      <dgm:spPr/>
      <dgm:t>
        <a:bodyPr/>
        <a:lstStyle/>
        <a:p>
          <a:endParaRPr lang="hr-HR"/>
        </a:p>
      </dgm:t>
    </dgm:pt>
    <dgm:pt modelId="{2AADE8E9-538B-4CBE-9BD4-FA97BE76C9EA}" type="sibTrans" cxnId="{92A232F4-901D-4C5F-8356-D25A10DB141D}">
      <dgm:prSet/>
      <dgm:spPr/>
      <dgm:t>
        <a:bodyPr/>
        <a:lstStyle/>
        <a:p>
          <a:endParaRPr lang="hr-HR"/>
        </a:p>
      </dgm:t>
    </dgm:pt>
    <dgm:pt modelId="{63057FAA-6EF8-4B97-828A-9D8214AD8476}">
      <dgm:prSet phldrT="[Text]"/>
      <dgm:spPr/>
      <dgm:t>
        <a:bodyPr/>
        <a:lstStyle/>
        <a:p>
          <a:r>
            <a:rPr lang="hr-HR" dirty="0" smtClean="0"/>
            <a:t>buka</a:t>
          </a:r>
          <a:endParaRPr lang="hr-HR" dirty="0"/>
        </a:p>
      </dgm:t>
    </dgm:pt>
    <dgm:pt modelId="{38C01C66-410E-4C9B-A3BD-00E0F05DAE85}" type="parTrans" cxnId="{9D0406DD-7C14-4FBA-BA4E-42347E7E9A95}">
      <dgm:prSet/>
      <dgm:spPr/>
      <dgm:t>
        <a:bodyPr/>
        <a:lstStyle/>
        <a:p>
          <a:endParaRPr lang="hr-HR"/>
        </a:p>
      </dgm:t>
    </dgm:pt>
    <dgm:pt modelId="{EB5EB9DA-06DD-4D4D-987C-C10C3849E3E8}" type="sibTrans" cxnId="{9D0406DD-7C14-4FBA-BA4E-42347E7E9A95}">
      <dgm:prSet/>
      <dgm:spPr/>
      <dgm:t>
        <a:bodyPr/>
        <a:lstStyle/>
        <a:p>
          <a:endParaRPr lang="hr-HR"/>
        </a:p>
      </dgm:t>
    </dgm:pt>
    <dgm:pt modelId="{5CFE185E-0691-4DD2-BA8F-29F0976940D9}">
      <dgm:prSet phldrT="[Text]"/>
      <dgm:spPr/>
      <dgm:t>
        <a:bodyPr/>
        <a:lstStyle/>
        <a:p>
          <a:r>
            <a:rPr lang="hr-HR" dirty="0" smtClean="0"/>
            <a:t>PERPETUIRAJUĆI </a:t>
          </a:r>
          <a:r>
            <a:rPr lang="hr-HR" dirty="0" smtClean="0"/>
            <a:t>FAKTORI</a:t>
          </a:r>
          <a:endParaRPr lang="hr-HR" dirty="0"/>
        </a:p>
      </dgm:t>
    </dgm:pt>
    <dgm:pt modelId="{124FED78-DE81-4FEB-8371-4EEA8B96ADC1}" type="parTrans" cxnId="{99049A16-EBB3-42C9-9C48-8A8B095FA2DA}">
      <dgm:prSet/>
      <dgm:spPr/>
      <dgm:t>
        <a:bodyPr/>
        <a:lstStyle/>
        <a:p>
          <a:endParaRPr lang="hr-HR"/>
        </a:p>
      </dgm:t>
    </dgm:pt>
    <dgm:pt modelId="{72463733-159C-4994-8037-64F52BFF3918}" type="sibTrans" cxnId="{99049A16-EBB3-42C9-9C48-8A8B095FA2DA}">
      <dgm:prSet/>
      <dgm:spPr/>
      <dgm:t>
        <a:bodyPr/>
        <a:lstStyle/>
        <a:p>
          <a:endParaRPr lang="hr-HR"/>
        </a:p>
      </dgm:t>
    </dgm:pt>
    <dgm:pt modelId="{998BEF15-2815-4376-B9F6-FF26166AEA10}">
      <dgm:prSet phldrT="[Text]"/>
      <dgm:spPr/>
      <dgm:t>
        <a:bodyPr/>
        <a:lstStyle/>
        <a:p>
          <a:r>
            <a:rPr lang="hr-HR" dirty="0" smtClean="0"/>
            <a:t>briga o efektima insomnije</a:t>
          </a:r>
          <a:endParaRPr lang="hr-HR" dirty="0"/>
        </a:p>
      </dgm:t>
    </dgm:pt>
    <dgm:pt modelId="{686B21DD-F15D-48DC-9658-E970890DD17A}" type="parTrans" cxnId="{9A6DB973-A088-47CA-AC55-4CA6ECBE310B}">
      <dgm:prSet/>
      <dgm:spPr/>
      <dgm:t>
        <a:bodyPr/>
        <a:lstStyle/>
        <a:p>
          <a:endParaRPr lang="hr-HR"/>
        </a:p>
      </dgm:t>
    </dgm:pt>
    <dgm:pt modelId="{BCF51BD4-B8E0-43ED-A9BA-F51A39A9B5B7}" type="sibTrans" cxnId="{9A6DB973-A088-47CA-AC55-4CA6ECBE310B}">
      <dgm:prSet/>
      <dgm:spPr/>
      <dgm:t>
        <a:bodyPr/>
        <a:lstStyle/>
        <a:p>
          <a:endParaRPr lang="hr-HR"/>
        </a:p>
      </dgm:t>
    </dgm:pt>
    <dgm:pt modelId="{158EC48E-7A57-404E-9455-D02045AC8AA8}">
      <dgm:prSet phldrT="[Text]"/>
      <dgm:spPr/>
      <dgm:t>
        <a:bodyPr/>
        <a:lstStyle/>
        <a:p>
          <a:r>
            <a:rPr lang="hr-HR" dirty="0" smtClean="0"/>
            <a:t>….</a:t>
          </a:r>
          <a:endParaRPr lang="hr-HR" dirty="0"/>
        </a:p>
      </dgm:t>
    </dgm:pt>
    <dgm:pt modelId="{B95C6021-6041-4D21-B102-6E75CA9EF215}" type="parTrans" cxnId="{B11870AC-90A5-4E08-A05A-2FC520D3B838}">
      <dgm:prSet/>
      <dgm:spPr/>
      <dgm:t>
        <a:bodyPr/>
        <a:lstStyle/>
        <a:p>
          <a:endParaRPr lang="en-US"/>
        </a:p>
      </dgm:t>
    </dgm:pt>
    <dgm:pt modelId="{572149D0-5554-4460-A937-5C3B802B2B2B}" type="sibTrans" cxnId="{B11870AC-90A5-4E08-A05A-2FC520D3B838}">
      <dgm:prSet/>
      <dgm:spPr/>
      <dgm:t>
        <a:bodyPr/>
        <a:lstStyle/>
        <a:p>
          <a:endParaRPr lang="en-US"/>
        </a:p>
      </dgm:t>
    </dgm:pt>
    <dgm:pt modelId="{2E7F4F8F-30CC-412E-8C7C-2CEFA765DC6B}">
      <dgm:prSet phldrT="[Text]"/>
      <dgm:spPr/>
      <dgm:t>
        <a:bodyPr/>
        <a:lstStyle/>
        <a:p>
          <a:r>
            <a:rPr lang="hr-HR" dirty="0" smtClean="0"/>
            <a:t>…</a:t>
          </a:r>
          <a:endParaRPr lang="hr-HR" dirty="0"/>
        </a:p>
      </dgm:t>
    </dgm:pt>
    <dgm:pt modelId="{4D0974E7-BAE3-447D-ACBA-9D14E709E254}" type="parTrans" cxnId="{E5378E9A-A3BA-4CC6-8431-862E0D349452}">
      <dgm:prSet/>
      <dgm:spPr/>
      <dgm:t>
        <a:bodyPr/>
        <a:lstStyle/>
        <a:p>
          <a:endParaRPr lang="en-US"/>
        </a:p>
      </dgm:t>
    </dgm:pt>
    <dgm:pt modelId="{61973A2B-873A-4F13-AAA6-FAE69E3B1409}" type="sibTrans" cxnId="{E5378E9A-A3BA-4CC6-8431-862E0D349452}">
      <dgm:prSet/>
      <dgm:spPr/>
      <dgm:t>
        <a:bodyPr/>
        <a:lstStyle/>
        <a:p>
          <a:endParaRPr lang="en-US"/>
        </a:p>
      </dgm:t>
    </dgm:pt>
    <dgm:pt modelId="{E1B9916B-31FE-42B9-A011-FB168ECFB873}" type="pres">
      <dgm:prSet presAssocID="{ED20D356-D891-4C43-A0BD-69BEC4C966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A521BA4-93BA-4EB9-9E4D-95AC5970B2BD}" type="pres">
      <dgm:prSet presAssocID="{ED20D356-D891-4C43-A0BD-69BEC4C96636}" presName="tSp" presStyleCnt="0"/>
      <dgm:spPr/>
      <dgm:t>
        <a:bodyPr/>
        <a:lstStyle/>
        <a:p>
          <a:endParaRPr lang="hr-HR"/>
        </a:p>
      </dgm:t>
    </dgm:pt>
    <dgm:pt modelId="{AF7B59A5-F005-4E99-BD99-770A6E760DB3}" type="pres">
      <dgm:prSet presAssocID="{ED20D356-D891-4C43-A0BD-69BEC4C96636}" presName="bSp" presStyleCnt="0"/>
      <dgm:spPr/>
      <dgm:t>
        <a:bodyPr/>
        <a:lstStyle/>
        <a:p>
          <a:endParaRPr lang="hr-HR"/>
        </a:p>
      </dgm:t>
    </dgm:pt>
    <dgm:pt modelId="{2504CA50-6DCC-4278-ADDC-8965164175A9}" type="pres">
      <dgm:prSet presAssocID="{ED20D356-D891-4C43-A0BD-69BEC4C96636}" presName="process" presStyleCnt="0"/>
      <dgm:spPr/>
      <dgm:t>
        <a:bodyPr/>
        <a:lstStyle/>
        <a:p>
          <a:endParaRPr lang="hr-HR"/>
        </a:p>
      </dgm:t>
    </dgm:pt>
    <dgm:pt modelId="{BE378934-80DA-4373-8FF9-D77FB9C6F051}" type="pres">
      <dgm:prSet presAssocID="{E4B19C83-50D5-476B-9A94-2280A8F9B70C}" presName="composite1" presStyleCnt="0"/>
      <dgm:spPr/>
      <dgm:t>
        <a:bodyPr/>
        <a:lstStyle/>
        <a:p>
          <a:endParaRPr lang="hr-HR"/>
        </a:p>
      </dgm:t>
    </dgm:pt>
    <dgm:pt modelId="{F61D4371-A5C5-42C2-9BB3-7E805AB3D969}" type="pres">
      <dgm:prSet presAssocID="{E4B19C83-50D5-476B-9A94-2280A8F9B70C}" presName="dummyNode1" presStyleLbl="node1" presStyleIdx="0" presStyleCnt="3"/>
      <dgm:spPr/>
      <dgm:t>
        <a:bodyPr/>
        <a:lstStyle/>
        <a:p>
          <a:endParaRPr lang="hr-HR"/>
        </a:p>
      </dgm:t>
    </dgm:pt>
    <dgm:pt modelId="{61A3415B-6E7B-4936-A383-316DEF4EA7C2}" type="pres">
      <dgm:prSet presAssocID="{E4B19C83-50D5-476B-9A94-2280A8F9B70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CEDDB0-DEDC-4D00-AAC7-EE57D04E1B98}" type="pres">
      <dgm:prSet presAssocID="{E4B19C83-50D5-476B-9A94-2280A8F9B70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120345-611A-45BF-9EBD-5F07219B9EB6}" type="pres">
      <dgm:prSet presAssocID="{E4B19C83-50D5-476B-9A94-2280A8F9B70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8F3033D-016E-47B9-BEDA-CF22290EB4F2}" type="pres">
      <dgm:prSet presAssocID="{E4B19C83-50D5-476B-9A94-2280A8F9B70C}" presName="connSite1" presStyleCnt="0"/>
      <dgm:spPr/>
      <dgm:t>
        <a:bodyPr/>
        <a:lstStyle/>
        <a:p>
          <a:endParaRPr lang="hr-HR"/>
        </a:p>
      </dgm:t>
    </dgm:pt>
    <dgm:pt modelId="{03CF6D10-87B2-4A41-94E1-8B68ED773A5C}" type="pres">
      <dgm:prSet presAssocID="{6DB796D1-65F4-4D70-98D1-159A007AA963}" presName="Name9" presStyleLbl="sibTrans2D1" presStyleIdx="0" presStyleCnt="2"/>
      <dgm:spPr/>
      <dgm:t>
        <a:bodyPr/>
        <a:lstStyle/>
        <a:p>
          <a:endParaRPr lang="hr-HR"/>
        </a:p>
      </dgm:t>
    </dgm:pt>
    <dgm:pt modelId="{F9337746-F612-4B4E-A7AB-1BD4C3D475BA}" type="pres">
      <dgm:prSet presAssocID="{D52A31A6-578D-4C41-A742-2A08B80D6F45}" presName="composite2" presStyleCnt="0"/>
      <dgm:spPr/>
      <dgm:t>
        <a:bodyPr/>
        <a:lstStyle/>
        <a:p>
          <a:endParaRPr lang="hr-HR"/>
        </a:p>
      </dgm:t>
    </dgm:pt>
    <dgm:pt modelId="{B71A091A-5D69-4FBD-BF37-A050F964E84D}" type="pres">
      <dgm:prSet presAssocID="{D52A31A6-578D-4C41-A742-2A08B80D6F45}" presName="dummyNode2" presStyleLbl="node1" presStyleIdx="0" presStyleCnt="3"/>
      <dgm:spPr/>
      <dgm:t>
        <a:bodyPr/>
        <a:lstStyle/>
        <a:p>
          <a:endParaRPr lang="hr-HR"/>
        </a:p>
      </dgm:t>
    </dgm:pt>
    <dgm:pt modelId="{BB6011AA-EA4A-45C1-AC4C-F2F82E24BF28}" type="pres">
      <dgm:prSet presAssocID="{D52A31A6-578D-4C41-A742-2A08B80D6F4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8E1A0B-E83C-49D8-A3C8-C7E1BE88A159}" type="pres">
      <dgm:prSet presAssocID="{D52A31A6-578D-4C41-A742-2A08B80D6F4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5782C2-32E3-4B6E-A17F-F266447CCFBE}" type="pres">
      <dgm:prSet presAssocID="{D52A31A6-578D-4C41-A742-2A08B80D6F4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CE7F06-127E-4B8A-8CCF-4B649D570F2F}" type="pres">
      <dgm:prSet presAssocID="{D52A31A6-578D-4C41-A742-2A08B80D6F45}" presName="connSite2" presStyleCnt="0"/>
      <dgm:spPr/>
      <dgm:t>
        <a:bodyPr/>
        <a:lstStyle/>
        <a:p>
          <a:endParaRPr lang="hr-HR"/>
        </a:p>
      </dgm:t>
    </dgm:pt>
    <dgm:pt modelId="{B359E5C4-C193-4151-98F6-1CC541CC8033}" type="pres">
      <dgm:prSet presAssocID="{BCFB7D0D-8A19-4ED5-AFBB-1DA7EF6CADFB}" presName="Name18" presStyleLbl="sibTrans2D1" presStyleIdx="1" presStyleCnt="2"/>
      <dgm:spPr/>
      <dgm:t>
        <a:bodyPr/>
        <a:lstStyle/>
        <a:p>
          <a:endParaRPr lang="hr-HR"/>
        </a:p>
      </dgm:t>
    </dgm:pt>
    <dgm:pt modelId="{CD5CD3D3-E0E8-4344-BF34-52D5CAC6D19D}" type="pres">
      <dgm:prSet presAssocID="{5CFE185E-0691-4DD2-BA8F-29F0976940D9}" presName="composite1" presStyleCnt="0"/>
      <dgm:spPr/>
      <dgm:t>
        <a:bodyPr/>
        <a:lstStyle/>
        <a:p>
          <a:endParaRPr lang="hr-HR"/>
        </a:p>
      </dgm:t>
    </dgm:pt>
    <dgm:pt modelId="{2DD03C97-E53D-48E4-A3BE-13BE34BD7863}" type="pres">
      <dgm:prSet presAssocID="{5CFE185E-0691-4DD2-BA8F-29F0976940D9}" presName="dummyNode1" presStyleLbl="node1" presStyleIdx="1" presStyleCnt="3"/>
      <dgm:spPr/>
      <dgm:t>
        <a:bodyPr/>
        <a:lstStyle/>
        <a:p>
          <a:endParaRPr lang="hr-HR"/>
        </a:p>
      </dgm:t>
    </dgm:pt>
    <dgm:pt modelId="{9597F219-1150-4AC8-85D9-01514CC71F64}" type="pres">
      <dgm:prSet presAssocID="{5CFE185E-0691-4DD2-BA8F-29F0976940D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5FB5B5-51E1-47C2-AF36-C914E0645A90}" type="pres">
      <dgm:prSet presAssocID="{5CFE185E-0691-4DD2-BA8F-29F0976940D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A1521AE-1FFC-47CF-BB5C-6705150FFC3F}" type="pres">
      <dgm:prSet presAssocID="{5CFE185E-0691-4DD2-BA8F-29F0976940D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D73DCB-2AD5-4279-B08C-5243FB7F0AB4}" type="pres">
      <dgm:prSet presAssocID="{5CFE185E-0691-4DD2-BA8F-29F0976940D9}" presName="connSite1" presStyleCnt="0"/>
      <dgm:spPr/>
      <dgm:t>
        <a:bodyPr/>
        <a:lstStyle/>
        <a:p>
          <a:endParaRPr lang="hr-HR"/>
        </a:p>
      </dgm:t>
    </dgm:pt>
  </dgm:ptLst>
  <dgm:cxnLst>
    <dgm:cxn modelId="{9A6DB973-A088-47CA-AC55-4CA6ECBE310B}" srcId="{5CFE185E-0691-4DD2-BA8F-29F0976940D9}" destId="{998BEF15-2815-4376-B9F6-FF26166AEA10}" srcOrd="0" destOrd="0" parTransId="{686B21DD-F15D-48DC-9658-E970890DD17A}" sibTransId="{BCF51BD4-B8E0-43ED-A9BA-F51A39A9B5B7}"/>
    <dgm:cxn modelId="{9D0406DD-7C14-4FBA-BA4E-42347E7E9A95}" srcId="{D52A31A6-578D-4C41-A742-2A08B80D6F45}" destId="{63057FAA-6EF8-4B97-828A-9D8214AD8476}" srcOrd="1" destOrd="0" parTransId="{38C01C66-410E-4C9B-A3BD-00E0F05DAE85}" sibTransId="{EB5EB9DA-06DD-4D4D-987C-C10C3849E3E8}"/>
    <dgm:cxn modelId="{C800D0CA-EB2F-43FA-A793-123AE7A63286}" srcId="{E4B19C83-50D5-476B-9A94-2280A8F9B70C}" destId="{14DFBDCE-DDFE-4057-811C-5EDDBA02C3B1}" srcOrd="0" destOrd="0" parTransId="{1091AA44-53C8-4B99-B3FC-D675A5CEF727}" sibTransId="{DB88D3CB-5608-4145-9964-8C8C3E975908}"/>
    <dgm:cxn modelId="{4DC62A29-40BE-4062-86D9-49E6F45AD2B7}" srcId="{ED20D356-D891-4C43-A0BD-69BEC4C96636}" destId="{D52A31A6-578D-4C41-A742-2A08B80D6F45}" srcOrd="1" destOrd="0" parTransId="{CFA127E9-4317-42AB-A402-950ACBC6B27B}" sibTransId="{BCFB7D0D-8A19-4ED5-AFBB-1DA7EF6CADFB}"/>
    <dgm:cxn modelId="{A0479ECD-C254-4EFD-AECD-C8275B007175}" srcId="{ED20D356-D891-4C43-A0BD-69BEC4C96636}" destId="{E4B19C83-50D5-476B-9A94-2280A8F9B70C}" srcOrd="0" destOrd="0" parTransId="{B324D39B-4E07-42A5-85C7-54D04E870928}" sibTransId="{6DB796D1-65F4-4D70-98D1-159A007AA963}"/>
    <dgm:cxn modelId="{97E2FAD3-487B-4712-B0B8-1A2A8EBBDC05}" type="presOf" srcId="{2F0DC7FB-9996-42EF-B223-494B1E8C9865}" destId="{BB6011AA-EA4A-45C1-AC4C-F2F82E24BF28}" srcOrd="0" destOrd="0" presId="urn:microsoft.com/office/officeart/2005/8/layout/hProcess4"/>
    <dgm:cxn modelId="{D71A2E32-C4A0-48EF-8AF3-DFFDDC5B7131}" type="presOf" srcId="{63057FAA-6EF8-4B97-828A-9D8214AD8476}" destId="{F28E1A0B-E83C-49D8-A3C8-C7E1BE88A159}" srcOrd="1" destOrd="1" presId="urn:microsoft.com/office/officeart/2005/8/layout/hProcess4"/>
    <dgm:cxn modelId="{A767535F-C859-4D59-84B7-F543BCACB9AF}" type="presOf" srcId="{2F0DC7FB-9996-42EF-B223-494B1E8C9865}" destId="{F28E1A0B-E83C-49D8-A3C8-C7E1BE88A159}" srcOrd="1" destOrd="0" presId="urn:microsoft.com/office/officeart/2005/8/layout/hProcess4"/>
    <dgm:cxn modelId="{7EBA2201-9856-4E85-A50D-593B7A6190FF}" type="presOf" srcId="{D52A31A6-578D-4C41-A742-2A08B80D6F45}" destId="{745782C2-32E3-4B6E-A17F-F266447CCFBE}" srcOrd="0" destOrd="0" presId="urn:microsoft.com/office/officeart/2005/8/layout/hProcess4"/>
    <dgm:cxn modelId="{75B83543-F14B-4E9E-85D2-2A006B73C15A}" type="presOf" srcId="{E4B19C83-50D5-476B-9A94-2280A8F9B70C}" destId="{62120345-611A-45BF-9EBD-5F07219B9EB6}" srcOrd="0" destOrd="0" presId="urn:microsoft.com/office/officeart/2005/8/layout/hProcess4"/>
    <dgm:cxn modelId="{684F9B9F-C98A-4507-B1E6-ACAE3F74455F}" type="presOf" srcId="{998BEF15-2815-4376-B9F6-FF26166AEA10}" destId="{9597F219-1150-4AC8-85D9-01514CC71F64}" srcOrd="0" destOrd="0" presId="urn:microsoft.com/office/officeart/2005/8/layout/hProcess4"/>
    <dgm:cxn modelId="{17F2D257-F249-4B19-8A59-C395276023AE}" type="presOf" srcId="{63057FAA-6EF8-4B97-828A-9D8214AD8476}" destId="{BB6011AA-EA4A-45C1-AC4C-F2F82E24BF28}" srcOrd="0" destOrd="1" presId="urn:microsoft.com/office/officeart/2005/8/layout/hProcess4"/>
    <dgm:cxn modelId="{07386C8C-FD19-493C-B0B6-D9D981BE3C77}" type="presOf" srcId="{14DFBDCE-DDFE-4057-811C-5EDDBA02C3B1}" destId="{61A3415B-6E7B-4936-A383-316DEF4EA7C2}" srcOrd="0" destOrd="0" presId="urn:microsoft.com/office/officeart/2005/8/layout/hProcess4"/>
    <dgm:cxn modelId="{119EB6C2-7398-45CC-AFDB-C0DE48B645B7}" type="presOf" srcId="{2E7F4F8F-30CC-412E-8C7C-2CEFA765DC6B}" destId="{9597F219-1150-4AC8-85D9-01514CC71F64}" srcOrd="0" destOrd="1" presId="urn:microsoft.com/office/officeart/2005/8/layout/hProcess4"/>
    <dgm:cxn modelId="{E5378E9A-A3BA-4CC6-8431-862E0D349452}" srcId="{5CFE185E-0691-4DD2-BA8F-29F0976940D9}" destId="{2E7F4F8F-30CC-412E-8C7C-2CEFA765DC6B}" srcOrd="1" destOrd="0" parTransId="{4D0974E7-BAE3-447D-ACBA-9D14E709E254}" sibTransId="{61973A2B-873A-4F13-AAA6-FAE69E3B1409}"/>
    <dgm:cxn modelId="{1F742D9C-E715-44E4-9AB6-4601829B46C0}" type="presOf" srcId="{158EC48E-7A57-404E-9455-D02045AC8AA8}" destId="{BB6011AA-EA4A-45C1-AC4C-F2F82E24BF28}" srcOrd="0" destOrd="2" presId="urn:microsoft.com/office/officeart/2005/8/layout/hProcess4"/>
    <dgm:cxn modelId="{1D37196D-BCF0-4514-8DBA-A466B8F0F611}" type="presOf" srcId="{998BEF15-2815-4376-B9F6-FF26166AEA10}" destId="{245FB5B5-51E1-47C2-AF36-C914E0645A90}" srcOrd="1" destOrd="0" presId="urn:microsoft.com/office/officeart/2005/8/layout/hProcess4"/>
    <dgm:cxn modelId="{AA099D62-E52B-4A03-AA0E-31FA73591211}" type="presOf" srcId="{14DFBDCE-DDFE-4057-811C-5EDDBA02C3B1}" destId="{84CEDDB0-DEDC-4D00-AAC7-EE57D04E1B98}" srcOrd="1" destOrd="0" presId="urn:microsoft.com/office/officeart/2005/8/layout/hProcess4"/>
    <dgm:cxn modelId="{99049A16-EBB3-42C9-9C48-8A8B095FA2DA}" srcId="{ED20D356-D891-4C43-A0BD-69BEC4C96636}" destId="{5CFE185E-0691-4DD2-BA8F-29F0976940D9}" srcOrd="2" destOrd="0" parTransId="{124FED78-DE81-4FEB-8371-4EEA8B96ADC1}" sibTransId="{72463733-159C-4994-8037-64F52BFF3918}"/>
    <dgm:cxn modelId="{432A0201-90C0-4697-9CDB-7FF94C35900A}" type="presOf" srcId="{2E7F4F8F-30CC-412E-8C7C-2CEFA765DC6B}" destId="{245FB5B5-51E1-47C2-AF36-C914E0645A90}" srcOrd="1" destOrd="1" presId="urn:microsoft.com/office/officeart/2005/8/layout/hProcess4"/>
    <dgm:cxn modelId="{0CCA5927-0BA9-4524-8868-91D50DB938C0}" type="presOf" srcId="{5CFE185E-0691-4DD2-BA8F-29F0976940D9}" destId="{4A1521AE-1FFC-47CF-BB5C-6705150FFC3F}" srcOrd="0" destOrd="0" presId="urn:microsoft.com/office/officeart/2005/8/layout/hProcess4"/>
    <dgm:cxn modelId="{4E696E03-AF37-4ED2-A0A0-25A7103EC4A8}" type="presOf" srcId="{BCFB7D0D-8A19-4ED5-AFBB-1DA7EF6CADFB}" destId="{B359E5C4-C193-4151-98F6-1CC541CC8033}" srcOrd="0" destOrd="0" presId="urn:microsoft.com/office/officeart/2005/8/layout/hProcess4"/>
    <dgm:cxn modelId="{92A232F4-901D-4C5F-8356-D25A10DB141D}" srcId="{D52A31A6-578D-4C41-A742-2A08B80D6F45}" destId="{2F0DC7FB-9996-42EF-B223-494B1E8C9865}" srcOrd="0" destOrd="0" parTransId="{2C53F6D2-1D39-4492-AB3F-04380E73A802}" sibTransId="{2AADE8E9-538B-4CBE-9BD4-FA97BE76C9EA}"/>
    <dgm:cxn modelId="{BF76A27A-CEA6-4453-8ADF-CB5D2044DA3E}" type="presOf" srcId="{6DB796D1-65F4-4D70-98D1-159A007AA963}" destId="{03CF6D10-87B2-4A41-94E1-8B68ED773A5C}" srcOrd="0" destOrd="0" presId="urn:microsoft.com/office/officeart/2005/8/layout/hProcess4"/>
    <dgm:cxn modelId="{B11870AC-90A5-4E08-A05A-2FC520D3B838}" srcId="{D52A31A6-578D-4C41-A742-2A08B80D6F45}" destId="{158EC48E-7A57-404E-9455-D02045AC8AA8}" srcOrd="2" destOrd="0" parTransId="{B95C6021-6041-4D21-B102-6E75CA9EF215}" sibTransId="{572149D0-5554-4460-A937-5C3B802B2B2B}"/>
    <dgm:cxn modelId="{6E3118F4-6659-474C-9D9A-057550A80ADB}" type="presOf" srcId="{D7C0D134-F01C-4184-A8B6-E5C9CA8CC678}" destId="{84CEDDB0-DEDC-4D00-AAC7-EE57D04E1B98}" srcOrd="1" destOrd="1" presId="urn:microsoft.com/office/officeart/2005/8/layout/hProcess4"/>
    <dgm:cxn modelId="{95F8E1AD-BFBE-4E7B-994C-9409D1AD4D2E}" srcId="{E4B19C83-50D5-476B-9A94-2280A8F9B70C}" destId="{D7C0D134-F01C-4184-A8B6-E5C9CA8CC678}" srcOrd="1" destOrd="0" parTransId="{3261C380-5CD6-46F3-AEE7-7ECDA6CE9394}" sibTransId="{AC6F50DA-F869-4252-9379-8BE3DC056D30}"/>
    <dgm:cxn modelId="{C16CE0D7-ABF6-4D0D-B7A6-A8992AE53E49}" type="presOf" srcId="{158EC48E-7A57-404E-9455-D02045AC8AA8}" destId="{F28E1A0B-E83C-49D8-A3C8-C7E1BE88A159}" srcOrd="1" destOrd="2" presId="urn:microsoft.com/office/officeart/2005/8/layout/hProcess4"/>
    <dgm:cxn modelId="{1CDE06D9-646E-4F94-AABD-9B47556F9EEE}" type="presOf" srcId="{D7C0D134-F01C-4184-A8B6-E5C9CA8CC678}" destId="{61A3415B-6E7B-4936-A383-316DEF4EA7C2}" srcOrd="0" destOrd="1" presId="urn:microsoft.com/office/officeart/2005/8/layout/hProcess4"/>
    <dgm:cxn modelId="{8E97D7F0-FC6A-42E2-935E-54EDA14E8CC4}" type="presOf" srcId="{ED20D356-D891-4C43-A0BD-69BEC4C96636}" destId="{E1B9916B-31FE-42B9-A011-FB168ECFB873}" srcOrd="0" destOrd="0" presId="urn:microsoft.com/office/officeart/2005/8/layout/hProcess4"/>
    <dgm:cxn modelId="{1A03B627-065A-4653-8E59-68D4F940ED67}" type="presParOf" srcId="{E1B9916B-31FE-42B9-A011-FB168ECFB873}" destId="{7A521BA4-93BA-4EB9-9E4D-95AC5970B2BD}" srcOrd="0" destOrd="0" presId="urn:microsoft.com/office/officeart/2005/8/layout/hProcess4"/>
    <dgm:cxn modelId="{82E04E6E-A449-4E7E-91D1-7357CB8BFCB7}" type="presParOf" srcId="{E1B9916B-31FE-42B9-A011-FB168ECFB873}" destId="{AF7B59A5-F005-4E99-BD99-770A6E760DB3}" srcOrd="1" destOrd="0" presId="urn:microsoft.com/office/officeart/2005/8/layout/hProcess4"/>
    <dgm:cxn modelId="{50D96EF9-6B49-479E-A4AE-E1524CBF0BF9}" type="presParOf" srcId="{E1B9916B-31FE-42B9-A011-FB168ECFB873}" destId="{2504CA50-6DCC-4278-ADDC-8965164175A9}" srcOrd="2" destOrd="0" presId="urn:microsoft.com/office/officeart/2005/8/layout/hProcess4"/>
    <dgm:cxn modelId="{245BC8A0-5AA5-4326-ADBC-0D7906D8BA5F}" type="presParOf" srcId="{2504CA50-6DCC-4278-ADDC-8965164175A9}" destId="{BE378934-80DA-4373-8FF9-D77FB9C6F051}" srcOrd="0" destOrd="0" presId="urn:microsoft.com/office/officeart/2005/8/layout/hProcess4"/>
    <dgm:cxn modelId="{4037B02B-FCAC-4904-9D8F-15AAFD9BFA56}" type="presParOf" srcId="{BE378934-80DA-4373-8FF9-D77FB9C6F051}" destId="{F61D4371-A5C5-42C2-9BB3-7E805AB3D969}" srcOrd="0" destOrd="0" presId="urn:microsoft.com/office/officeart/2005/8/layout/hProcess4"/>
    <dgm:cxn modelId="{CD98D32C-77F8-49EF-ACDE-8491D80601B1}" type="presParOf" srcId="{BE378934-80DA-4373-8FF9-D77FB9C6F051}" destId="{61A3415B-6E7B-4936-A383-316DEF4EA7C2}" srcOrd="1" destOrd="0" presId="urn:microsoft.com/office/officeart/2005/8/layout/hProcess4"/>
    <dgm:cxn modelId="{77A93495-03AC-41F9-815A-F6D764D55AB8}" type="presParOf" srcId="{BE378934-80DA-4373-8FF9-D77FB9C6F051}" destId="{84CEDDB0-DEDC-4D00-AAC7-EE57D04E1B98}" srcOrd="2" destOrd="0" presId="urn:microsoft.com/office/officeart/2005/8/layout/hProcess4"/>
    <dgm:cxn modelId="{8B515246-E8BA-4F3A-9759-32B0760CB39D}" type="presParOf" srcId="{BE378934-80DA-4373-8FF9-D77FB9C6F051}" destId="{62120345-611A-45BF-9EBD-5F07219B9EB6}" srcOrd="3" destOrd="0" presId="urn:microsoft.com/office/officeart/2005/8/layout/hProcess4"/>
    <dgm:cxn modelId="{54B98970-CB8A-4C8F-8481-49CB6F9ACC75}" type="presParOf" srcId="{BE378934-80DA-4373-8FF9-D77FB9C6F051}" destId="{28F3033D-016E-47B9-BEDA-CF22290EB4F2}" srcOrd="4" destOrd="0" presId="urn:microsoft.com/office/officeart/2005/8/layout/hProcess4"/>
    <dgm:cxn modelId="{DE0CC8C6-E9FC-4695-9E55-7DAF33C98C87}" type="presParOf" srcId="{2504CA50-6DCC-4278-ADDC-8965164175A9}" destId="{03CF6D10-87B2-4A41-94E1-8B68ED773A5C}" srcOrd="1" destOrd="0" presId="urn:microsoft.com/office/officeart/2005/8/layout/hProcess4"/>
    <dgm:cxn modelId="{400D0A33-F6B1-4772-AAF8-E7119A983B1A}" type="presParOf" srcId="{2504CA50-6DCC-4278-ADDC-8965164175A9}" destId="{F9337746-F612-4B4E-A7AB-1BD4C3D475BA}" srcOrd="2" destOrd="0" presId="urn:microsoft.com/office/officeart/2005/8/layout/hProcess4"/>
    <dgm:cxn modelId="{CABF972F-4A6E-4B73-A9B4-86C40F4263A7}" type="presParOf" srcId="{F9337746-F612-4B4E-A7AB-1BD4C3D475BA}" destId="{B71A091A-5D69-4FBD-BF37-A050F964E84D}" srcOrd="0" destOrd="0" presId="urn:microsoft.com/office/officeart/2005/8/layout/hProcess4"/>
    <dgm:cxn modelId="{3881ABAD-9466-4417-B983-6A18A109DDF3}" type="presParOf" srcId="{F9337746-F612-4B4E-A7AB-1BD4C3D475BA}" destId="{BB6011AA-EA4A-45C1-AC4C-F2F82E24BF28}" srcOrd="1" destOrd="0" presId="urn:microsoft.com/office/officeart/2005/8/layout/hProcess4"/>
    <dgm:cxn modelId="{AF3B3ECF-41EF-4DF7-B9C4-8CC4714662DA}" type="presParOf" srcId="{F9337746-F612-4B4E-A7AB-1BD4C3D475BA}" destId="{F28E1A0B-E83C-49D8-A3C8-C7E1BE88A159}" srcOrd="2" destOrd="0" presId="urn:microsoft.com/office/officeart/2005/8/layout/hProcess4"/>
    <dgm:cxn modelId="{B3A8DE43-B174-49E0-B2E6-624A5366D7E3}" type="presParOf" srcId="{F9337746-F612-4B4E-A7AB-1BD4C3D475BA}" destId="{745782C2-32E3-4B6E-A17F-F266447CCFBE}" srcOrd="3" destOrd="0" presId="urn:microsoft.com/office/officeart/2005/8/layout/hProcess4"/>
    <dgm:cxn modelId="{47C3815B-3333-4AB2-AD9B-29EEC657C980}" type="presParOf" srcId="{F9337746-F612-4B4E-A7AB-1BD4C3D475BA}" destId="{71CE7F06-127E-4B8A-8CCF-4B649D570F2F}" srcOrd="4" destOrd="0" presId="urn:microsoft.com/office/officeart/2005/8/layout/hProcess4"/>
    <dgm:cxn modelId="{9735909A-1477-4549-9295-2D1D7688A63A}" type="presParOf" srcId="{2504CA50-6DCC-4278-ADDC-8965164175A9}" destId="{B359E5C4-C193-4151-98F6-1CC541CC8033}" srcOrd="3" destOrd="0" presId="urn:microsoft.com/office/officeart/2005/8/layout/hProcess4"/>
    <dgm:cxn modelId="{846D746F-A300-4A7B-A4F5-5AA7A96E3796}" type="presParOf" srcId="{2504CA50-6DCC-4278-ADDC-8965164175A9}" destId="{CD5CD3D3-E0E8-4344-BF34-52D5CAC6D19D}" srcOrd="4" destOrd="0" presId="urn:microsoft.com/office/officeart/2005/8/layout/hProcess4"/>
    <dgm:cxn modelId="{43520105-E3B7-4FA7-BB35-57B954D1DCC0}" type="presParOf" srcId="{CD5CD3D3-E0E8-4344-BF34-52D5CAC6D19D}" destId="{2DD03C97-E53D-48E4-A3BE-13BE34BD7863}" srcOrd="0" destOrd="0" presId="urn:microsoft.com/office/officeart/2005/8/layout/hProcess4"/>
    <dgm:cxn modelId="{2F41D1AC-DD6F-4D27-903C-CE80A1FB978B}" type="presParOf" srcId="{CD5CD3D3-E0E8-4344-BF34-52D5CAC6D19D}" destId="{9597F219-1150-4AC8-85D9-01514CC71F64}" srcOrd="1" destOrd="0" presId="urn:microsoft.com/office/officeart/2005/8/layout/hProcess4"/>
    <dgm:cxn modelId="{8DB6F951-F9B5-4AE6-9E31-47540978FF02}" type="presParOf" srcId="{CD5CD3D3-E0E8-4344-BF34-52D5CAC6D19D}" destId="{245FB5B5-51E1-47C2-AF36-C914E0645A90}" srcOrd="2" destOrd="0" presId="urn:microsoft.com/office/officeart/2005/8/layout/hProcess4"/>
    <dgm:cxn modelId="{56A223E1-53E5-478A-B06D-0807EC73986D}" type="presParOf" srcId="{CD5CD3D3-E0E8-4344-BF34-52D5CAC6D19D}" destId="{4A1521AE-1FFC-47CF-BB5C-6705150FFC3F}" srcOrd="3" destOrd="0" presId="urn:microsoft.com/office/officeart/2005/8/layout/hProcess4"/>
    <dgm:cxn modelId="{D4F3CF3D-3BA0-488E-8D47-62C94FDC18C9}" type="presParOf" srcId="{CD5CD3D3-E0E8-4344-BF34-52D5CAC6D19D}" destId="{32D73DCB-2AD5-4279-B08C-5243FB7F0AB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DCCD2-5F20-471D-9AB1-4D94B16ECDEA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96BBFDD8-6B3C-41C5-BD0C-CBA7AC5E97D6}">
      <dgm:prSet phldrT="[Text]" custT="1"/>
      <dgm:spPr/>
      <dgm:t>
        <a:bodyPr/>
        <a:lstStyle/>
        <a:p>
          <a:r>
            <a:rPr lang="hr-HR" sz="3200" dirty="0" smtClean="0"/>
            <a:t>   INSOMNIJA</a:t>
          </a:r>
          <a:endParaRPr lang="hr-HR" sz="3200" dirty="0"/>
        </a:p>
      </dgm:t>
    </dgm:pt>
    <dgm:pt modelId="{0AE17587-4ED4-4EB2-977F-FCEC1A53CE87}" type="parTrans" cxnId="{19A62E02-021B-402E-B84A-D77DB94F1892}">
      <dgm:prSet/>
      <dgm:spPr/>
      <dgm:t>
        <a:bodyPr/>
        <a:lstStyle/>
        <a:p>
          <a:endParaRPr lang="hr-HR"/>
        </a:p>
      </dgm:t>
    </dgm:pt>
    <dgm:pt modelId="{57EF6EF0-37DA-40F3-9F48-B89878DAEC8F}" type="sibTrans" cxnId="{19A62E02-021B-402E-B84A-D77DB94F1892}">
      <dgm:prSet/>
      <dgm:spPr/>
      <dgm:t>
        <a:bodyPr/>
        <a:lstStyle/>
        <a:p>
          <a:endParaRPr lang="hr-HR"/>
        </a:p>
      </dgm:t>
    </dgm:pt>
    <dgm:pt modelId="{53B8A339-D3C7-4C32-842D-6E7D19ABC9A4}">
      <dgm:prSet phldrT="[Text]" custT="1"/>
      <dgm:spPr/>
      <dgm:t>
        <a:bodyPr/>
        <a:lstStyle/>
        <a:p>
          <a:r>
            <a:rPr lang="hr-HR" sz="2400" dirty="0" smtClean="0"/>
            <a:t>briga o dnevnim efektima insomnije</a:t>
          </a:r>
          <a:endParaRPr lang="hr-HR" sz="2400" dirty="0"/>
        </a:p>
      </dgm:t>
    </dgm:pt>
    <dgm:pt modelId="{82080497-1F89-4AFF-A3BC-5848261DB1CF}" type="parTrans" cxnId="{21BB5016-83EF-4243-B811-058CD344251D}">
      <dgm:prSet/>
      <dgm:spPr/>
      <dgm:t>
        <a:bodyPr/>
        <a:lstStyle/>
        <a:p>
          <a:endParaRPr lang="hr-HR"/>
        </a:p>
      </dgm:t>
    </dgm:pt>
    <dgm:pt modelId="{18A5A554-10DD-4E39-B1EE-A0E4F61F37B9}" type="sibTrans" cxnId="{21BB5016-83EF-4243-B811-058CD344251D}">
      <dgm:prSet/>
      <dgm:spPr/>
      <dgm:t>
        <a:bodyPr/>
        <a:lstStyle/>
        <a:p>
          <a:endParaRPr lang="hr-HR"/>
        </a:p>
      </dgm:t>
    </dgm:pt>
    <dgm:pt modelId="{C3DDD46C-DDED-4EB5-9818-48CD1AFD136E}">
      <dgm:prSet phldrT="[Text]" custT="1"/>
      <dgm:spPr/>
      <dgm:t>
        <a:bodyPr/>
        <a:lstStyle/>
        <a:p>
          <a:r>
            <a:rPr lang="hr-HR" sz="2400" dirty="0" smtClean="0"/>
            <a:t>neuspijeli pokušaji rješavanja insomnije</a:t>
          </a:r>
          <a:endParaRPr lang="hr-HR" sz="2400" dirty="0"/>
        </a:p>
      </dgm:t>
    </dgm:pt>
    <dgm:pt modelId="{7F684B3D-D1AD-403C-8456-2D4FFEA1B65E}" type="parTrans" cxnId="{F3BD1732-871C-41CE-B520-CAD0A094ECB3}">
      <dgm:prSet/>
      <dgm:spPr/>
      <dgm:t>
        <a:bodyPr/>
        <a:lstStyle/>
        <a:p>
          <a:endParaRPr lang="hr-HR"/>
        </a:p>
      </dgm:t>
    </dgm:pt>
    <dgm:pt modelId="{52FF7951-9BE5-4614-AF7B-6330C244126E}" type="sibTrans" cxnId="{F3BD1732-871C-41CE-B520-CAD0A094ECB3}">
      <dgm:prSet/>
      <dgm:spPr/>
      <dgm:t>
        <a:bodyPr/>
        <a:lstStyle/>
        <a:p>
          <a:endParaRPr lang="hr-HR"/>
        </a:p>
      </dgm:t>
    </dgm:pt>
    <dgm:pt modelId="{1286070D-3DC9-41B7-9AC2-0ECD1FA5DECB}">
      <dgm:prSet phldrT="[Text]" custT="1"/>
      <dgm:spPr/>
      <dgm:t>
        <a:bodyPr/>
        <a:lstStyle/>
        <a:p>
          <a:r>
            <a:rPr lang="hr-HR" sz="2400" dirty="0" smtClean="0"/>
            <a:t>nemogućnost </a:t>
          </a:r>
          <a:r>
            <a:rPr lang="hr-HR" sz="2400" dirty="0" smtClean="0"/>
            <a:t>usnivanja</a:t>
          </a:r>
          <a:endParaRPr lang="hr-HR" sz="2400" dirty="0"/>
        </a:p>
      </dgm:t>
    </dgm:pt>
    <dgm:pt modelId="{253D4CAF-BDB7-4BFD-88FD-78D66D27691C}" type="parTrans" cxnId="{9014FA57-BC90-47A3-AF7A-40F012515F61}">
      <dgm:prSet/>
      <dgm:spPr/>
      <dgm:t>
        <a:bodyPr/>
        <a:lstStyle/>
        <a:p>
          <a:endParaRPr lang="hr-HR"/>
        </a:p>
      </dgm:t>
    </dgm:pt>
    <dgm:pt modelId="{3D1F8A04-B79C-4C75-AFA5-E7413299E2AB}" type="sibTrans" cxnId="{9014FA57-BC90-47A3-AF7A-40F012515F61}">
      <dgm:prSet/>
      <dgm:spPr/>
      <dgm:t>
        <a:bodyPr/>
        <a:lstStyle/>
        <a:p>
          <a:endParaRPr lang="hr-HR"/>
        </a:p>
      </dgm:t>
    </dgm:pt>
    <dgm:pt modelId="{D5A173A2-F3A6-41D3-8C82-C2FB10DEDF68}">
      <dgm:prSet phldrT="[Text]" custT="1"/>
      <dgm:spPr/>
      <dgm:t>
        <a:bodyPr/>
        <a:lstStyle/>
        <a:p>
          <a:r>
            <a:rPr lang="hr-HR" sz="2400" dirty="0" smtClean="0"/>
            <a:t>briga zbog neprospavane noći</a:t>
          </a:r>
          <a:endParaRPr lang="hr-HR" sz="2400" dirty="0"/>
        </a:p>
      </dgm:t>
    </dgm:pt>
    <dgm:pt modelId="{0E4FC1AF-5C1E-48CE-8C84-273E8A3B9A9D}" type="parTrans" cxnId="{AE4E39F4-EFAC-452C-86EC-BBE9AE8FAB9B}">
      <dgm:prSet/>
      <dgm:spPr/>
      <dgm:t>
        <a:bodyPr/>
        <a:lstStyle/>
        <a:p>
          <a:endParaRPr lang="hr-HR"/>
        </a:p>
      </dgm:t>
    </dgm:pt>
    <dgm:pt modelId="{DCCF4D18-E1FC-4FBA-896A-1307E9E0C87D}" type="sibTrans" cxnId="{AE4E39F4-EFAC-452C-86EC-BBE9AE8FAB9B}">
      <dgm:prSet/>
      <dgm:spPr/>
      <dgm:t>
        <a:bodyPr/>
        <a:lstStyle/>
        <a:p>
          <a:endParaRPr lang="hr-HR"/>
        </a:p>
      </dgm:t>
    </dgm:pt>
    <dgm:pt modelId="{D9D286FD-4DAE-41BD-96C9-59192E50F609}" type="pres">
      <dgm:prSet presAssocID="{A1FDCCD2-5F20-471D-9AB1-4D94B16ECD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0166992-D630-4450-8A5E-BC0B5DC92ED1}" type="pres">
      <dgm:prSet presAssocID="{A1FDCCD2-5F20-471D-9AB1-4D94B16ECDEA}" presName="radial" presStyleCnt="0">
        <dgm:presLayoutVars>
          <dgm:animLvl val="ctr"/>
        </dgm:presLayoutVars>
      </dgm:prSet>
      <dgm:spPr/>
      <dgm:t>
        <a:bodyPr/>
        <a:lstStyle/>
        <a:p>
          <a:endParaRPr lang="hr-HR"/>
        </a:p>
      </dgm:t>
    </dgm:pt>
    <dgm:pt modelId="{668D0DB2-40F0-43AC-997C-AC3995E4BB58}" type="pres">
      <dgm:prSet presAssocID="{96BBFDD8-6B3C-41C5-BD0C-CBA7AC5E97D6}" presName="centerShape" presStyleLbl="vennNode1" presStyleIdx="0" presStyleCnt="5"/>
      <dgm:spPr/>
      <dgm:t>
        <a:bodyPr/>
        <a:lstStyle/>
        <a:p>
          <a:endParaRPr lang="hr-HR"/>
        </a:p>
      </dgm:t>
    </dgm:pt>
    <dgm:pt modelId="{33DCC864-749E-4BD1-A80B-D95297C53F8A}" type="pres">
      <dgm:prSet presAssocID="{53B8A339-D3C7-4C32-842D-6E7D19ABC9A4}" presName="node" presStyleLbl="vennNode1" presStyleIdx="1" presStyleCnt="5" custScaleX="121260" custRadScaleRad="91959" custRadScaleInc="39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3A305CA-5106-47A8-88C2-072618426AE1}" type="pres">
      <dgm:prSet presAssocID="{C3DDD46C-DDED-4EB5-9818-48CD1AFD136E}" presName="node" presStyleLbl="vennNode1" presStyleIdx="2" presStyleCnt="5" custScaleX="138055" custRadScaleRad="111783" custRadScaleInc="14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BF822D-7DE9-4E66-B122-23799D7FFAB3}" type="pres">
      <dgm:prSet presAssocID="{1286070D-3DC9-41B7-9AC2-0ECD1FA5DECB}" presName="node" presStyleLbl="vennNode1" presStyleIdx="3" presStyleCnt="5" custScaleX="14545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E20379-5FDD-4EA9-9731-52BD46D07F57}" type="pres">
      <dgm:prSet presAssocID="{D5A173A2-F3A6-41D3-8C82-C2FB10DEDF68}" presName="node" presStyleLbl="vennNode1" presStyleIdx="4" presStyleCnt="5" custScaleX="1529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3BD1732-871C-41CE-B520-CAD0A094ECB3}" srcId="{96BBFDD8-6B3C-41C5-BD0C-CBA7AC5E97D6}" destId="{C3DDD46C-DDED-4EB5-9818-48CD1AFD136E}" srcOrd="1" destOrd="0" parTransId="{7F684B3D-D1AD-403C-8456-2D4FFEA1B65E}" sibTransId="{52FF7951-9BE5-4614-AF7B-6330C244126E}"/>
    <dgm:cxn modelId="{D9819B97-4F4C-4912-9428-3754F8A2441C}" type="presOf" srcId="{96BBFDD8-6B3C-41C5-BD0C-CBA7AC5E97D6}" destId="{668D0DB2-40F0-43AC-997C-AC3995E4BB58}" srcOrd="0" destOrd="0" presId="urn:microsoft.com/office/officeart/2005/8/layout/radial3"/>
    <dgm:cxn modelId="{6871B3CD-7B70-4EC4-A585-DF5EFE947B04}" type="presOf" srcId="{D5A173A2-F3A6-41D3-8C82-C2FB10DEDF68}" destId="{A9E20379-5FDD-4EA9-9731-52BD46D07F57}" srcOrd="0" destOrd="0" presId="urn:microsoft.com/office/officeart/2005/8/layout/radial3"/>
    <dgm:cxn modelId="{E49D5085-A13C-43C1-9826-6A4CA6848A25}" type="presOf" srcId="{C3DDD46C-DDED-4EB5-9818-48CD1AFD136E}" destId="{13A305CA-5106-47A8-88C2-072618426AE1}" srcOrd="0" destOrd="0" presId="urn:microsoft.com/office/officeart/2005/8/layout/radial3"/>
    <dgm:cxn modelId="{9014FA57-BC90-47A3-AF7A-40F012515F61}" srcId="{96BBFDD8-6B3C-41C5-BD0C-CBA7AC5E97D6}" destId="{1286070D-3DC9-41B7-9AC2-0ECD1FA5DECB}" srcOrd="2" destOrd="0" parTransId="{253D4CAF-BDB7-4BFD-88FD-78D66D27691C}" sibTransId="{3D1F8A04-B79C-4C75-AFA5-E7413299E2AB}"/>
    <dgm:cxn modelId="{19A62E02-021B-402E-B84A-D77DB94F1892}" srcId="{A1FDCCD2-5F20-471D-9AB1-4D94B16ECDEA}" destId="{96BBFDD8-6B3C-41C5-BD0C-CBA7AC5E97D6}" srcOrd="0" destOrd="0" parTransId="{0AE17587-4ED4-4EB2-977F-FCEC1A53CE87}" sibTransId="{57EF6EF0-37DA-40F3-9F48-B89878DAEC8F}"/>
    <dgm:cxn modelId="{2B98DCE7-FB85-4FA3-8551-E02C9B4A71F6}" type="presOf" srcId="{1286070D-3DC9-41B7-9AC2-0ECD1FA5DECB}" destId="{B8BF822D-7DE9-4E66-B122-23799D7FFAB3}" srcOrd="0" destOrd="0" presId="urn:microsoft.com/office/officeart/2005/8/layout/radial3"/>
    <dgm:cxn modelId="{AD076861-CE44-4E05-A720-A1D922B3E8EC}" type="presOf" srcId="{A1FDCCD2-5F20-471D-9AB1-4D94B16ECDEA}" destId="{D9D286FD-4DAE-41BD-96C9-59192E50F609}" srcOrd="0" destOrd="0" presId="urn:microsoft.com/office/officeart/2005/8/layout/radial3"/>
    <dgm:cxn modelId="{AE4E39F4-EFAC-452C-86EC-BBE9AE8FAB9B}" srcId="{96BBFDD8-6B3C-41C5-BD0C-CBA7AC5E97D6}" destId="{D5A173A2-F3A6-41D3-8C82-C2FB10DEDF68}" srcOrd="3" destOrd="0" parTransId="{0E4FC1AF-5C1E-48CE-8C84-273E8A3B9A9D}" sibTransId="{DCCF4D18-E1FC-4FBA-896A-1307E9E0C87D}"/>
    <dgm:cxn modelId="{21BB5016-83EF-4243-B811-058CD344251D}" srcId="{96BBFDD8-6B3C-41C5-BD0C-CBA7AC5E97D6}" destId="{53B8A339-D3C7-4C32-842D-6E7D19ABC9A4}" srcOrd="0" destOrd="0" parTransId="{82080497-1F89-4AFF-A3BC-5848261DB1CF}" sibTransId="{18A5A554-10DD-4E39-B1EE-A0E4F61F37B9}"/>
    <dgm:cxn modelId="{E11F05AC-D85B-42C0-8B8A-68292F583FF1}" type="presOf" srcId="{53B8A339-D3C7-4C32-842D-6E7D19ABC9A4}" destId="{33DCC864-749E-4BD1-A80B-D95297C53F8A}" srcOrd="0" destOrd="0" presId="urn:microsoft.com/office/officeart/2005/8/layout/radial3"/>
    <dgm:cxn modelId="{BCB835BC-084F-4315-AEB6-62A8FF3DABB7}" type="presParOf" srcId="{D9D286FD-4DAE-41BD-96C9-59192E50F609}" destId="{40166992-D630-4450-8A5E-BC0B5DC92ED1}" srcOrd="0" destOrd="0" presId="urn:microsoft.com/office/officeart/2005/8/layout/radial3"/>
    <dgm:cxn modelId="{F13317A9-E90E-47FA-B6E1-544E12F64F1B}" type="presParOf" srcId="{40166992-D630-4450-8A5E-BC0B5DC92ED1}" destId="{668D0DB2-40F0-43AC-997C-AC3995E4BB58}" srcOrd="0" destOrd="0" presId="urn:microsoft.com/office/officeart/2005/8/layout/radial3"/>
    <dgm:cxn modelId="{D6E201E3-1E4B-4D41-85B0-AAC158C5A118}" type="presParOf" srcId="{40166992-D630-4450-8A5E-BC0B5DC92ED1}" destId="{33DCC864-749E-4BD1-A80B-D95297C53F8A}" srcOrd="1" destOrd="0" presId="urn:microsoft.com/office/officeart/2005/8/layout/radial3"/>
    <dgm:cxn modelId="{5F3E60E5-1C0C-46AA-8AC2-57181C1D96DF}" type="presParOf" srcId="{40166992-D630-4450-8A5E-BC0B5DC92ED1}" destId="{13A305CA-5106-47A8-88C2-072618426AE1}" srcOrd="2" destOrd="0" presId="urn:microsoft.com/office/officeart/2005/8/layout/radial3"/>
    <dgm:cxn modelId="{18D7A9F6-ECD4-47BE-977C-17CC4AE7822C}" type="presParOf" srcId="{40166992-D630-4450-8A5E-BC0B5DC92ED1}" destId="{B8BF822D-7DE9-4E66-B122-23799D7FFAB3}" srcOrd="3" destOrd="0" presId="urn:microsoft.com/office/officeart/2005/8/layout/radial3"/>
    <dgm:cxn modelId="{2AA53DB9-74CE-468E-9422-412CFE709747}" type="presParOf" srcId="{40166992-D630-4450-8A5E-BC0B5DC92ED1}" destId="{A9E20379-5FDD-4EA9-9731-52BD46D07F5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6D9209-82D7-44DD-AB18-CF6B3049C9BB}" type="doc">
      <dgm:prSet loTypeId="urn:microsoft.com/office/officeart/2005/8/layout/hierarchy2" loCatId="hierarchy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0E1BA914-9718-4C68-8BE5-EABADA11D7C1}">
      <dgm:prSet phldrT="[Text]"/>
      <dgm:spPr/>
      <dgm:t>
        <a:bodyPr/>
        <a:lstStyle/>
        <a:p>
          <a:r>
            <a:rPr lang="hr-HR" dirty="0" smtClean="0"/>
            <a:t>TRETMAN</a:t>
          </a:r>
          <a:endParaRPr lang="hr-HR" dirty="0"/>
        </a:p>
      </dgm:t>
    </dgm:pt>
    <dgm:pt modelId="{7F9C1160-DFC5-4E4C-B46A-F9AFD1F011B5}" type="parTrans" cxnId="{2B715B30-68BC-46D3-8B3C-6950FFFF114B}">
      <dgm:prSet/>
      <dgm:spPr/>
      <dgm:t>
        <a:bodyPr/>
        <a:lstStyle/>
        <a:p>
          <a:endParaRPr lang="hr-HR"/>
        </a:p>
      </dgm:t>
    </dgm:pt>
    <dgm:pt modelId="{A47EFB0E-FA3A-4EFC-89B5-76D74C99434B}" type="sibTrans" cxnId="{2B715B30-68BC-46D3-8B3C-6950FFFF114B}">
      <dgm:prSet/>
      <dgm:spPr/>
      <dgm:t>
        <a:bodyPr/>
        <a:lstStyle/>
        <a:p>
          <a:endParaRPr lang="hr-HR"/>
        </a:p>
      </dgm:t>
    </dgm:pt>
    <dgm:pt modelId="{EA8E3CE4-046C-452B-82A2-63A58CBDDA7B}">
      <dgm:prSet phldrT="[Text]"/>
      <dgm:spPr/>
      <dgm:t>
        <a:bodyPr/>
        <a:lstStyle/>
        <a:p>
          <a:r>
            <a:rPr lang="hr-HR" dirty="0" smtClean="0"/>
            <a:t>lijekovi</a:t>
          </a:r>
          <a:endParaRPr lang="hr-HR" dirty="0"/>
        </a:p>
      </dgm:t>
    </dgm:pt>
    <dgm:pt modelId="{9435D23E-BCC5-4992-980C-44F8AA82FB2F}" type="parTrans" cxnId="{2855DF2A-D323-4924-A382-E2753D4680F7}">
      <dgm:prSet/>
      <dgm:spPr/>
      <dgm:t>
        <a:bodyPr/>
        <a:lstStyle/>
        <a:p>
          <a:endParaRPr lang="hr-HR"/>
        </a:p>
      </dgm:t>
    </dgm:pt>
    <dgm:pt modelId="{B051D4CE-F2FA-4ECD-859E-47C794C181B9}" type="sibTrans" cxnId="{2855DF2A-D323-4924-A382-E2753D4680F7}">
      <dgm:prSet/>
      <dgm:spPr/>
      <dgm:t>
        <a:bodyPr/>
        <a:lstStyle/>
        <a:p>
          <a:endParaRPr lang="hr-HR"/>
        </a:p>
      </dgm:t>
    </dgm:pt>
    <dgm:pt modelId="{6290BFE4-3445-46D9-81FC-FB30C79E654C}">
      <dgm:prSet phldrT="[Text]"/>
      <dgm:spPr/>
      <dgm:t>
        <a:bodyPr/>
        <a:lstStyle/>
        <a:p>
          <a:r>
            <a:rPr lang="hr-HR" dirty="0" smtClean="0"/>
            <a:t>benzodiazapini</a:t>
          </a:r>
          <a:endParaRPr lang="hr-HR" dirty="0"/>
        </a:p>
      </dgm:t>
    </dgm:pt>
    <dgm:pt modelId="{DF0C59EF-80BE-4396-B7E6-2B8EBC39B638}" type="parTrans" cxnId="{E6B527B4-F177-4C7B-92F9-A296B6476653}">
      <dgm:prSet/>
      <dgm:spPr/>
      <dgm:t>
        <a:bodyPr/>
        <a:lstStyle/>
        <a:p>
          <a:endParaRPr lang="hr-HR"/>
        </a:p>
      </dgm:t>
    </dgm:pt>
    <dgm:pt modelId="{E652E8F1-0B10-4735-B853-76F710A2BD5B}" type="sibTrans" cxnId="{E6B527B4-F177-4C7B-92F9-A296B6476653}">
      <dgm:prSet/>
      <dgm:spPr/>
      <dgm:t>
        <a:bodyPr/>
        <a:lstStyle/>
        <a:p>
          <a:endParaRPr lang="hr-HR"/>
        </a:p>
      </dgm:t>
    </dgm:pt>
    <dgm:pt modelId="{900E0B9D-1B6B-434A-85D8-0C1272182DA3}">
      <dgm:prSet phldrT="[Text]"/>
      <dgm:spPr/>
      <dgm:t>
        <a:bodyPr/>
        <a:lstStyle/>
        <a:p>
          <a:r>
            <a:rPr lang="hr-HR" dirty="0" smtClean="0"/>
            <a:t>melatonin</a:t>
          </a:r>
          <a:endParaRPr lang="hr-HR" dirty="0"/>
        </a:p>
      </dgm:t>
    </dgm:pt>
    <dgm:pt modelId="{5A44CC70-6CC2-4DF9-89FD-091977D6DB28}" type="parTrans" cxnId="{12648633-7818-4E79-9973-5B81C88349CB}">
      <dgm:prSet/>
      <dgm:spPr/>
      <dgm:t>
        <a:bodyPr/>
        <a:lstStyle/>
        <a:p>
          <a:endParaRPr lang="hr-HR"/>
        </a:p>
      </dgm:t>
    </dgm:pt>
    <dgm:pt modelId="{74181355-F758-40CA-805B-A928DE0E9C1E}" type="sibTrans" cxnId="{12648633-7818-4E79-9973-5B81C88349CB}">
      <dgm:prSet/>
      <dgm:spPr/>
      <dgm:t>
        <a:bodyPr/>
        <a:lstStyle/>
        <a:p>
          <a:endParaRPr lang="hr-HR"/>
        </a:p>
      </dgm:t>
    </dgm:pt>
    <dgm:pt modelId="{588EDC33-B39F-4022-814D-A2C4C50021E5}">
      <dgm:prSet phldrT="[Text]"/>
      <dgm:spPr/>
      <dgm:t>
        <a:bodyPr/>
        <a:lstStyle/>
        <a:p>
          <a:r>
            <a:rPr lang="hr-HR" dirty="0" smtClean="0"/>
            <a:t>psihoterapija</a:t>
          </a:r>
          <a:endParaRPr lang="hr-HR" dirty="0"/>
        </a:p>
      </dgm:t>
    </dgm:pt>
    <dgm:pt modelId="{FF9FC7B2-5D11-4804-8632-30B5F8528272}" type="parTrans" cxnId="{238A5EB7-6E7C-4EFA-8946-E41820C60751}">
      <dgm:prSet/>
      <dgm:spPr/>
      <dgm:t>
        <a:bodyPr/>
        <a:lstStyle/>
        <a:p>
          <a:endParaRPr lang="hr-HR"/>
        </a:p>
      </dgm:t>
    </dgm:pt>
    <dgm:pt modelId="{FEF4578E-2A37-4AA7-9CB0-0DED055E6AE3}" type="sibTrans" cxnId="{238A5EB7-6E7C-4EFA-8946-E41820C60751}">
      <dgm:prSet/>
      <dgm:spPr/>
      <dgm:t>
        <a:bodyPr/>
        <a:lstStyle/>
        <a:p>
          <a:endParaRPr lang="hr-HR"/>
        </a:p>
      </dgm:t>
    </dgm:pt>
    <dgm:pt modelId="{1C060513-CF65-48DD-AFF8-2BC15DBB2B80}">
      <dgm:prSet phldrT="[Text]"/>
      <dgm:spPr/>
      <dgm:t>
        <a:bodyPr/>
        <a:lstStyle/>
        <a:p>
          <a:r>
            <a:rPr lang="hr-HR" dirty="0" smtClean="0"/>
            <a:t>KBT tehnike</a:t>
          </a:r>
          <a:endParaRPr lang="hr-HR" dirty="0"/>
        </a:p>
      </dgm:t>
    </dgm:pt>
    <dgm:pt modelId="{EBAACA20-F4F4-457B-8349-8DB800407BD3}" type="parTrans" cxnId="{F0349682-4FEB-4F9E-BF1E-7CA9BD35A92F}">
      <dgm:prSet/>
      <dgm:spPr/>
      <dgm:t>
        <a:bodyPr/>
        <a:lstStyle/>
        <a:p>
          <a:endParaRPr lang="hr-HR"/>
        </a:p>
      </dgm:t>
    </dgm:pt>
    <dgm:pt modelId="{5ECF3C22-E607-47B5-8066-CF139C7054E4}" type="sibTrans" cxnId="{F0349682-4FEB-4F9E-BF1E-7CA9BD35A92F}">
      <dgm:prSet/>
      <dgm:spPr/>
      <dgm:t>
        <a:bodyPr/>
        <a:lstStyle/>
        <a:p>
          <a:endParaRPr lang="hr-HR"/>
        </a:p>
      </dgm:t>
    </dgm:pt>
    <dgm:pt modelId="{A3635192-A9F6-4C34-AAD5-20E73455A548}" type="pres">
      <dgm:prSet presAssocID="{136D9209-82D7-44DD-AB18-CF6B3049C9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33CD551-7CAA-4913-B8A7-E1056633EF83}" type="pres">
      <dgm:prSet presAssocID="{0E1BA914-9718-4C68-8BE5-EABADA11D7C1}" presName="root1" presStyleCnt="0"/>
      <dgm:spPr/>
      <dgm:t>
        <a:bodyPr/>
        <a:lstStyle/>
        <a:p>
          <a:endParaRPr lang="hr-HR"/>
        </a:p>
      </dgm:t>
    </dgm:pt>
    <dgm:pt modelId="{E70AE932-AA08-4AB0-9DE5-8DA756B89914}" type="pres">
      <dgm:prSet presAssocID="{0E1BA914-9718-4C68-8BE5-EABADA11D7C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16598F2-A717-47A2-AF6D-6E2FD3796480}" type="pres">
      <dgm:prSet presAssocID="{0E1BA914-9718-4C68-8BE5-EABADA11D7C1}" presName="level2hierChild" presStyleCnt="0"/>
      <dgm:spPr/>
      <dgm:t>
        <a:bodyPr/>
        <a:lstStyle/>
        <a:p>
          <a:endParaRPr lang="hr-HR"/>
        </a:p>
      </dgm:t>
    </dgm:pt>
    <dgm:pt modelId="{449F1513-5863-4D0F-A517-0F1F5657DD01}" type="pres">
      <dgm:prSet presAssocID="{9435D23E-BCC5-4992-980C-44F8AA82FB2F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DB550C37-D937-4106-A481-38C7E0850460}" type="pres">
      <dgm:prSet presAssocID="{9435D23E-BCC5-4992-980C-44F8AA82FB2F}" presName="connTx" presStyleLbl="parChTrans1D2" presStyleIdx="0" presStyleCnt="2"/>
      <dgm:spPr/>
      <dgm:t>
        <a:bodyPr/>
        <a:lstStyle/>
        <a:p>
          <a:endParaRPr lang="hr-HR"/>
        </a:p>
      </dgm:t>
    </dgm:pt>
    <dgm:pt modelId="{5B2F4B93-C7D4-4042-AD9B-D3C7A2665840}" type="pres">
      <dgm:prSet presAssocID="{EA8E3CE4-046C-452B-82A2-63A58CBDDA7B}" presName="root2" presStyleCnt="0"/>
      <dgm:spPr/>
      <dgm:t>
        <a:bodyPr/>
        <a:lstStyle/>
        <a:p>
          <a:endParaRPr lang="hr-HR"/>
        </a:p>
      </dgm:t>
    </dgm:pt>
    <dgm:pt modelId="{0BA721ED-91C0-4827-839A-F7E20B6032E7}" type="pres">
      <dgm:prSet presAssocID="{EA8E3CE4-046C-452B-82A2-63A58CBDDA7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5CD3EE7-7EBA-47F0-A099-66D172A421BC}" type="pres">
      <dgm:prSet presAssocID="{EA8E3CE4-046C-452B-82A2-63A58CBDDA7B}" presName="level3hierChild" presStyleCnt="0"/>
      <dgm:spPr/>
      <dgm:t>
        <a:bodyPr/>
        <a:lstStyle/>
        <a:p>
          <a:endParaRPr lang="hr-HR"/>
        </a:p>
      </dgm:t>
    </dgm:pt>
    <dgm:pt modelId="{0D50C4B3-1D8F-4651-A85C-CED2BDE18DB4}" type="pres">
      <dgm:prSet presAssocID="{DF0C59EF-80BE-4396-B7E6-2B8EBC39B638}" presName="conn2-1" presStyleLbl="parChTrans1D3" presStyleIdx="0" presStyleCnt="3"/>
      <dgm:spPr/>
      <dgm:t>
        <a:bodyPr/>
        <a:lstStyle/>
        <a:p>
          <a:endParaRPr lang="hr-HR"/>
        </a:p>
      </dgm:t>
    </dgm:pt>
    <dgm:pt modelId="{6080B2E9-7AF5-4713-8CF7-DBD9B590F4BA}" type="pres">
      <dgm:prSet presAssocID="{DF0C59EF-80BE-4396-B7E6-2B8EBC39B638}" presName="connTx" presStyleLbl="parChTrans1D3" presStyleIdx="0" presStyleCnt="3"/>
      <dgm:spPr/>
      <dgm:t>
        <a:bodyPr/>
        <a:lstStyle/>
        <a:p>
          <a:endParaRPr lang="hr-HR"/>
        </a:p>
      </dgm:t>
    </dgm:pt>
    <dgm:pt modelId="{ABC4DC77-0BAD-4708-8DBE-2DB3E4BC1816}" type="pres">
      <dgm:prSet presAssocID="{6290BFE4-3445-46D9-81FC-FB30C79E654C}" presName="root2" presStyleCnt="0"/>
      <dgm:spPr/>
      <dgm:t>
        <a:bodyPr/>
        <a:lstStyle/>
        <a:p>
          <a:endParaRPr lang="hr-HR"/>
        </a:p>
      </dgm:t>
    </dgm:pt>
    <dgm:pt modelId="{77DC9225-5E5B-4C40-9560-1A68D9DEAD0D}" type="pres">
      <dgm:prSet presAssocID="{6290BFE4-3445-46D9-81FC-FB30C79E654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4CD9E8E-BE64-4FE6-898C-B27A7B7DED1B}" type="pres">
      <dgm:prSet presAssocID="{6290BFE4-3445-46D9-81FC-FB30C79E654C}" presName="level3hierChild" presStyleCnt="0"/>
      <dgm:spPr/>
      <dgm:t>
        <a:bodyPr/>
        <a:lstStyle/>
        <a:p>
          <a:endParaRPr lang="hr-HR"/>
        </a:p>
      </dgm:t>
    </dgm:pt>
    <dgm:pt modelId="{20278A62-CEF9-4A67-B1C2-56A8B3736629}" type="pres">
      <dgm:prSet presAssocID="{5A44CC70-6CC2-4DF9-89FD-091977D6DB28}" presName="conn2-1" presStyleLbl="parChTrans1D3" presStyleIdx="1" presStyleCnt="3"/>
      <dgm:spPr/>
      <dgm:t>
        <a:bodyPr/>
        <a:lstStyle/>
        <a:p>
          <a:endParaRPr lang="hr-HR"/>
        </a:p>
      </dgm:t>
    </dgm:pt>
    <dgm:pt modelId="{A8E1E4AF-7553-4D72-9212-BD20AAF82B4F}" type="pres">
      <dgm:prSet presAssocID="{5A44CC70-6CC2-4DF9-89FD-091977D6DB28}" presName="connTx" presStyleLbl="parChTrans1D3" presStyleIdx="1" presStyleCnt="3"/>
      <dgm:spPr/>
      <dgm:t>
        <a:bodyPr/>
        <a:lstStyle/>
        <a:p>
          <a:endParaRPr lang="hr-HR"/>
        </a:p>
      </dgm:t>
    </dgm:pt>
    <dgm:pt modelId="{E378BDB9-2F8B-462C-95B7-A10B9E0AEA4F}" type="pres">
      <dgm:prSet presAssocID="{900E0B9D-1B6B-434A-85D8-0C1272182DA3}" presName="root2" presStyleCnt="0"/>
      <dgm:spPr/>
      <dgm:t>
        <a:bodyPr/>
        <a:lstStyle/>
        <a:p>
          <a:endParaRPr lang="hr-HR"/>
        </a:p>
      </dgm:t>
    </dgm:pt>
    <dgm:pt modelId="{AE17E3F2-BCD9-4C01-8824-215555FBD14F}" type="pres">
      <dgm:prSet presAssocID="{900E0B9D-1B6B-434A-85D8-0C1272182DA3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75BBDD7-303A-45F0-A880-80EB54DEFBB0}" type="pres">
      <dgm:prSet presAssocID="{900E0B9D-1B6B-434A-85D8-0C1272182DA3}" presName="level3hierChild" presStyleCnt="0"/>
      <dgm:spPr/>
      <dgm:t>
        <a:bodyPr/>
        <a:lstStyle/>
        <a:p>
          <a:endParaRPr lang="hr-HR"/>
        </a:p>
      </dgm:t>
    </dgm:pt>
    <dgm:pt modelId="{960C9906-DD21-4A5B-BBCF-9A81E7ACC80B}" type="pres">
      <dgm:prSet presAssocID="{FF9FC7B2-5D11-4804-8632-30B5F8528272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E1D6F894-DE84-429F-A568-D92BBDDD2581}" type="pres">
      <dgm:prSet presAssocID="{FF9FC7B2-5D11-4804-8632-30B5F8528272}" presName="connTx" presStyleLbl="parChTrans1D2" presStyleIdx="1" presStyleCnt="2"/>
      <dgm:spPr/>
      <dgm:t>
        <a:bodyPr/>
        <a:lstStyle/>
        <a:p>
          <a:endParaRPr lang="hr-HR"/>
        </a:p>
      </dgm:t>
    </dgm:pt>
    <dgm:pt modelId="{13320EBC-298F-43B3-A59D-2E67C30F3DE8}" type="pres">
      <dgm:prSet presAssocID="{588EDC33-B39F-4022-814D-A2C4C50021E5}" presName="root2" presStyleCnt="0"/>
      <dgm:spPr/>
      <dgm:t>
        <a:bodyPr/>
        <a:lstStyle/>
        <a:p>
          <a:endParaRPr lang="hr-HR"/>
        </a:p>
      </dgm:t>
    </dgm:pt>
    <dgm:pt modelId="{77222A90-9753-427A-B2CE-956E03E72A0E}" type="pres">
      <dgm:prSet presAssocID="{588EDC33-B39F-4022-814D-A2C4C50021E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961930A-97BB-4F6A-89B4-57B316452297}" type="pres">
      <dgm:prSet presAssocID="{588EDC33-B39F-4022-814D-A2C4C50021E5}" presName="level3hierChild" presStyleCnt="0"/>
      <dgm:spPr/>
      <dgm:t>
        <a:bodyPr/>
        <a:lstStyle/>
        <a:p>
          <a:endParaRPr lang="hr-HR"/>
        </a:p>
      </dgm:t>
    </dgm:pt>
    <dgm:pt modelId="{D07BD9B8-C39A-45C8-A491-AD40CE40E94A}" type="pres">
      <dgm:prSet presAssocID="{EBAACA20-F4F4-457B-8349-8DB800407BD3}" presName="conn2-1" presStyleLbl="parChTrans1D3" presStyleIdx="2" presStyleCnt="3"/>
      <dgm:spPr/>
      <dgm:t>
        <a:bodyPr/>
        <a:lstStyle/>
        <a:p>
          <a:endParaRPr lang="hr-HR"/>
        </a:p>
      </dgm:t>
    </dgm:pt>
    <dgm:pt modelId="{1D62D79A-B0E3-43FB-980E-4A34878363A5}" type="pres">
      <dgm:prSet presAssocID="{EBAACA20-F4F4-457B-8349-8DB800407BD3}" presName="connTx" presStyleLbl="parChTrans1D3" presStyleIdx="2" presStyleCnt="3"/>
      <dgm:spPr/>
      <dgm:t>
        <a:bodyPr/>
        <a:lstStyle/>
        <a:p>
          <a:endParaRPr lang="hr-HR"/>
        </a:p>
      </dgm:t>
    </dgm:pt>
    <dgm:pt modelId="{AFBE240E-2B82-404B-B8B0-8EA02A9196FF}" type="pres">
      <dgm:prSet presAssocID="{1C060513-CF65-48DD-AFF8-2BC15DBB2B80}" presName="root2" presStyleCnt="0"/>
      <dgm:spPr/>
      <dgm:t>
        <a:bodyPr/>
        <a:lstStyle/>
        <a:p>
          <a:endParaRPr lang="hr-HR"/>
        </a:p>
      </dgm:t>
    </dgm:pt>
    <dgm:pt modelId="{B01B44A4-E838-45B3-9C9D-F563EF8BA315}" type="pres">
      <dgm:prSet presAssocID="{1C060513-CF65-48DD-AFF8-2BC15DBB2B8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14D9B97-9EA9-4A9D-9365-936A20F1546A}" type="pres">
      <dgm:prSet presAssocID="{1C060513-CF65-48DD-AFF8-2BC15DBB2B80}" presName="level3hierChild" presStyleCnt="0"/>
      <dgm:spPr/>
      <dgm:t>
        <a:bodyPr/>
        <a:lstStyle/>
        <a:p>
          <a:endParaRPr lang="hr-HR"/>
        </a:p>
      </dgm:t>
    </dgm:pt>
  </dgm:ptLst>
  <dgm:cxnLst>
    <dgm:cxn modelId="{16CC659F-3972-4D70-9409-6F4B30C3C710}" type="presOf" srcId="{136D9209-82D7-44DD-AB18-CF6B3049C9BB}" destId="{A3635192-A9F6-4C34-AAD5-20E73455A548}" srcOrd="0" destOrd="0" presId="urn:microsoft.com/office/officeart/2005/8/layout/hierarchy2"/>
    <dgm:cxn modelId="{2F30212F-1CC4-4C3C-AF01-6D32C6FCD08D}" type="presOf" srcId="{9435D23E-BCC5-4992-980C-44F8AA82FB2F}" destId="{DB550C37-D937-4106-A481-38C7E0850460}" srcOrd="1" destOrd="0" presId="urn:microsoft.com/office/officeart/2005/8/layout/hierarchy2"/>
    <dgm:cxn modelId="{3BB7F1E4-4D05-4DAC-86C8-C552CB081A46}" type="presOf" srcId="{DF0C59EF-80BE-4396-B7E6-2B8EBC39B638}" destId="{0D50C4B3-1D8F-4651-A85C-CED2BDE18DB4}" srcOrd="0" destOrd="0" presId="urn:microsoft.com/office/officeart/2005/8/layout/hierarchy2"/>
    <dgm:cxn modelId="{7EB499D0-CF1C-4F1B-9EB2-A61BC6A634A5}" type="presOf" srcId="{DF0C59EF-80BE-4396-B7E6-2B8EBC39B638}" destId="{6080B2E9-7AF5-4713-8CF7-DBD9B590F4BA}" srcOrd="1" destOrd="0" presId="urn:microsoft.com/office/officeart/2005/8/layout/hierarchy2"/>
    <dgm:cxn modelId="{E8774615-39A2-4097-8AA7-1E343AA4F07C}" type="presOf" srcId="{0E1BA914-9718-4C68-8BE5-EABADA11D7C1}" destId="{E70AE932-AA08-4AB0-9DE5-8DA756B89914}" srcOrd="0" destOrd="0" presId="urn:microsoft.com/office/officeart/2005/8/layout/hierarchy2"/>
    <dgm:cxn modelId="{954205C4-F464-4C11-8BEB-14B5C047F84C}" type="presOf" srcId="{5A44CC70-6CC2-4DF9-89FD-091977D6DB28}" destId="{20278A62-CEF9-4A67-B1C2-56A8B3736629}" srcOrd="0" destOrd="0" presId="urn:microsoft.com/office/officeart/2005/8/layout/hierarchy2"/>
    <dgm:cxn modelId="{B5382DCB-0CC8-4450-8A9A-964C6FDE8A09}" type="presOf" srcId="{9435D23E-BCC5-4992-980C-44F8AA82FB2F}" destId="{449F1513-5863-4D0F-A517-0F1F5657DD01}" srcOrd="0" destOrd="0" presId="urn:microsoft.com/office/officeart/2005/8/layout/hierarchy2"/>
    <dgm:cxn modelId="{4B4B7E3D-5F4A-47B3-9AF7-2A1FD21FABAD}" type="presOf" srcId="{FF9FC7B2-5D11-4804-8632-30B5F8528272}" destId="{E1D6F894-DE84-429F-A568-D92BBDDD2581}" srcOrd="1" destOrd="0" presId="urn:microsoft.com/office/officeart/2005/8/layout/hierarchy2"/>
    <dgm:cxn modelId="{48B32EAA-838A-4D42-954C-2B8BA78EAF6E}" type="presOf" srcId="{EBAACA20-F4F4-457B-8349-8DB800407BD3}" destId="{D07BD9B8-C39A-45C8-A491-AD40CE40E94A}" srcOrd="0" destOrd="0" presId="urn:microsoft.com/office/officeart/2005/8/layout/hierarchy2"/>
    <dgm:cxn modelId="{2B715B30-68BC-46D3-8B3C-6950FFFF114B}" srcId="{136D9209-82D7-44DD-AB18-CF6B3049C9BB}" destId="{0E1BA914-9718-4C68-8BE5-EABADA11D7C1}" srcOrd="0" destOrd="0" parTransId="{7F9C1160-DFC5-4E4C-B46A-F9AFD1F011B5}" sibTransId="{A47EFB0E-FA3A-4EFC-89B5-76D74C99434B}"/>
    <dgm:cxn modelId="{AA7DF8ED-C1A8-4A10-B3EA-4A2CA000E261}" type="presOf" srcId="{6290BFE4-3445-46D9-81FC-FB30C79E654C}" destId="{77DC9225-5E5B-4C40-9560-1A68D9DEAD0D}" srcOrd="0" destOrd="0" presId="urn:microsoft.com/office/officeart/2005/8/layout/hierarchy2"/>
    <dgm:cxn modelId="{E6B527B4-F177-4C7B-92F9-A296B6476653}" srcId="{EA8E3CE4-046C-452B-82A2-63A58CBDDA7B}" destId="{6290BFE4-3445-46D9-81FC-FB30C79E654C}" srcOrd="0" destOrd="0" parTransId="{DF0C59EF-80BE-4396-B7E6-2B8EBC39B638}" sibTransId="{E652E8F1-0B10-4735-B853-76F710A2BD5B}"/>
    <dgm:cxn modelId="{C4462292-79E3-4212-9750-34CB58A32767}" type="presOf" srcId="{5A44CC70-6CC2-4DF9-89FD-091977D6DB28}" destId="{A8E1E4AF-7553-4D72-9212-BD20AAF82B4F}" srcOrd="1" destOrd="0" presId="urn:microsoft.com/office/officeart/2005/8/layout/hierarchy2"/>
    <dgm:cxn modelId="{DC0EECB1-020C-448C-9B7A-CC2F6B5E8716}" type="presOf" srcId="{EA8E3CE4-046C-452B-82A2-63A58CBDDA7B}" destId="{0BA721ED-91C0-4827-839A-F7E20B6032E7}" srcOrd="0" destOrd="0" presId="urn:microsoft.com/office/officeart/2005/8/layout/hierarchy2"/>
    <dgm:cxn modelId="{09C053D7-833B-4EB5-A6B5-C0BC1DB7A626}" type="presOf" srcId="{588EDC33-B39F-4022-814D-A2C4C50021E5}" destId="{77222A90-9753-427A-B2CE-956E03E72A0E}" srcOrd="0" destOrd="0" presId="urn:microsoft.com/office/officeart/2005/8/layout/hierarchy2"/>
    <dgm:cxn modelId="{40C2359D-E6EA-4271-A897-A95B2B31BE60}" type="presOf" srcId="{EBAACA20-F4F4-457B-8349-8DB800407BD3}" destId="{1D62D79A-B0E3-43FB-980E-4A34878363A5}" srcOrd="1" destOrd="0" presId="urn:microsoft.com/office/officeart/2005/8/layout/hierarchy2"/>
    <dgm:cxn modelId="{F120AEE3-BAC2-4B52-9909-8665C03F2BF1}" type="presOf" srcId="{FF9FC7B2-5D11-4804-8632-30B5F8528272}" destId="{960C9906-DD21-4A5B-BBCF-9A81E7ACC80B}" srcOrd="0" destOrd="0" presId="urn:microsoft.com/office/officeart/2005/8/layout/hierarchy2"/>
    <dgm:cxn modelId="{12648633-7818-4E79-9973-5B81C88349CB}" srcId="{EA8E3CE4-046C-452B-82A2-63A58CBDDA7B}" destId="{900E0B9D-1B6B-434A-85D8-0C1272182DA3}" srcOrd="1" destOrd="0" parTransId="{5A44CC70-6CC2-4DF9-89FD-091977D6DB28}" sibTransId="{74181355-F758-40CA-805B-A928DE0E9C1E}"/>
    <dgm:cxn modelId="{B058DBBF-D645-4AAE-A05E-3EC98E608724}" type="presOf" srcId="{900E0B9D-1B6B-434A-85D8-0C1272182DA3}" destId="{AE17E3F2-BCD9-4C01-8824-215555FBD14F}" srcOrd="0" destOrd="0" presId="urn:microsoft.com/office/officeart/2005/8/layout/hierarchy2"/>
    <dgm:cxn modelId="{2855DF2A-D323-4924-A382-E2753D4680F7}" srcId="{0E1BA914-9718-4C68-8BE5-EABADA11D7C1}" destId="{EA8E3CE4-046C-452B-82A2-63A58CBDDA7B}" srcOrd="0" destOrd="0" parTransId="{9435D23E-BCC5-4992-980C-44F8AA82FB2F}" sibTransId="{B051D4CE-F2FA-4ECD-859E-47C794C181B9}"/>
    <dgm:cxn modelId="{238A5EB7-6E7C-4EFA-8946-E41820C60751}" srcId="{0E1BA914-9718-4C68-8BE5-EABADA11D7C1}" destId="{588EDC33-B39F-4022-814D-A2C4C50021E5}" srcOrd="1" destOrd="0" parTransId="{FF9FC7B2-5D11-4804-8632-30B5F8528272}" sibTransId="{FEF4578E-2A37-4AA7-9CB0-0DED055E6AE3}"/>
    <dgm:cxn modelId="{F0349682-4FEB-4F9E-BF1E-7CA9BD35A92F}" srcId="{588EDC33-B39F-4022-814D-A2C4C50021E5}" destId="{1C060513-CF65-48DD-AFF8-2BC15DBB2B80}" srcOrd="0" destOrd="0" parTransId="{EBAACA20-F4F4-457B-8349-8DB800407BD3}" sibTransId="{5ECF3C22-E607-47B5-8066-CF139C7054E4}"/>
    <dgm:cxn modelId="{09A344FA-872B-4444-B710-5692858AEA09}" type="presOf" srcId="{1C060513-CF65-48DD-AFF8-2BC15DBB2B80}" destId="{B01B44A4-E838-45B3-9C9D-F563EF8BA315}" srcOrd="0" destOrd="0" presId="urn:microsoft.com/office/officeart/2005/8/layout/hierarchy2"/>
    <dgm:cxn modelId="{07ADA530-7050-41D5-87A5-7215E2559DEB}" type="presParOf" srcId="{A3635192-A9F6-4C34-AAD5-20E73455A548}" destId="{033CD551-7CAA-4913-B8A7-E1056633EF83}" srcOrd="0" destOrd="0" presId="urn:microsoft.com/office/officeart/2005/8/layout/hierarchy2"/>
    <dgm:cxn modelId="{A78DCB68-9D2F-40AE-90B1-E6073397D9A8}" type="presParOf" srcId="{033CD551-7CAA-4913-B8A7-E1056633EF83}" destId="{E70AE932-AA08-4AB0-9DE5-8DA756B89914}" srcOrd="0" destOrd="0" presId="urn:microsoft.com/office/officeart/2005/8/layout/hierarchy2"/>
    <dgm:cxn modelId="{DF0CC434-CA6E-4083-AFFB-C69CDFF57F65}" type="presParOf" srcId="{033CD551-7CAA-4913-B8A7-E1056633EF83}" destId="{016598F2-A717-47A2-AF6D-6E2FD3796480}" srcOrd="1" destOrd="0" presId="urn:microsoft.com/office/officeart/2005/8/layout/hierarchy2"/>
    <dgm:cxn modelId="{22A9EA77-2022-4F24-93D7-4B030481774D}" type="presParOf" srcId="{016598F2-A717-47A2-AF6D-6E2FD3796480}" destId="{449F1513-5863-4D0F-A517-0F1F5657DD01}" srcOrd="0" destOrd="0" presId="urn:microsoft.com/office/officeart/2005/8/layout/hierarchy2"/>
    <dgm:cxn modelId="{E9859AA4-05AE-42DF-974B-28875933D430}" type="presParOf" srcId="{449F1513-5863-4D0F-A517-0F1F5657DD01}" destId="{DB550C37-D937-4106-A481-38C7E0850460}" srcOrd="0" destOrd="0" presId="urn:microsoft.com/office/officeart/2005/8/layout/hierarchy2"/>
    <dgm:cxn modelId="{B6C26580-8459-475E-B2F1-C0D4C440F29A}" type="presParOf" srcId="{016598F2-A717-47A2-AF6D-6E2FD3796480}" destId="{5B2F4B93-C7D4-4042-AD9B-D3C7A2665840}" srcOrd="1" destOrd="0" presId="urn:microsoft.com/office/officeart/2005/8/layout/hierarchy2"/>
    <dgm:cxn modelId="{1DB2E7D7-A5A4-4EB3-80DA-EFF9227E584D}" type="presParOf" srcId="{5B2F4B93-C7D4-4042-AD9B-D3C7A2665840}" destId="{0BA721ED-91C0-4827-839A-F7E20B6032E7}" srcOrd="0" destOrd="0" presId="urn:microsoft.com/office/officeart/2005/8/layout/hierarchy2"/>
    <dgm:cxn modelId="{6A6AD4A0-FE89-4ED4-8F8A-0A7A253E4886}" type="presParOf" srcId="{5B2F4B93-C7D4-4042-AD9B-D3C7A2665840}" destId="{85CD3EE7-7EBA-47F0-A099-66D172A421BC}" srcOrd="1" destOrd="0" presId="urn:microsoft.com/office/officeart/2005/8/layout/hierarchy2"/>
    <dgm:cxn modelId="{42829D8A-A652-4BEC-925A-4D7D09967ACE}" type="presParOf" srcId="{85CD3EE7-7EBA-47F0-A099-66D172A421BC}" destId="{0D50C4B3-1D8F-4651-A85C-CED2BDE18DB4}" srcOrd="0" destOrd="0" presId="urn:microsoft.com/office/officeart/2005/8/layout/hierarchy2"/>
    <dgm:cxn modelId="{BDFA0652-7129-49CE-9360-FF1EFF90EEB6}" type="presParOf" srcId="{0D50C4B3-1D8F-4651-A85C-CED2BDE18DB4}" destId="{6080B2E9-7AF5-4713-8CF7-DBD9B590F4BA}" srcOrd="0" destOrd="0" presId="urn:microsoft.com/office/officeart/2005/8/layout/hierarchy2"/>
    <dgm:cxn modelId="{CA0D3363-13C4-466E-B1F1-D367F15E176C}" type="presParOf" srcId="{85CD3EE7-7EBA-47F0-A099-66D172A421BC}" destId="{ABC4DC77-0BAD-4708-8DBE-2DB3E4BC1816}" srcOrd="1" destOrd="0" presId="urn:microsoft.com/office/officeart/2005/8/layout/hierarchy2"/>
    <dgm:cxn modelId="{A3370909-F3A5-4165-A362-DB53BEAF5861}" type="presParOf" srcId="{ABC4DC77-0BAD-4708-8DBE-2DB3E4BC1816}" destId="{77DC9225-5E5B-4C40-9560-1A68D9DEAD0D}" srcOrd="0" destOrd="0" presId="urn:microsoft.com/office/officeart/2005/8/layout/hierarchy2"/>
    <dgm:cxn modelId="{FB60895D-F64D-444F-8755-49F4967043A9}" type="presParOf" srcId="{ABC4DC77-0BAD-4708-8DBE-2DB3E4BC1816}" destId="{F4CD9E8E-BE64-4FE6-898C-B27A7B7DED1B}" srcOrd="1" destOrd="0" presId="urn:microsoft.com/office/officeart/2005/8/layout/hierarchy2"/>
    <dgm:cxn modelId="{0DEC1E1E-460A-4712-9FA5-3AE99D5421C3}" type="presParOf" srcId="{85CD3EE7-7EBA-47F0-A099-66D172A421BC}" destId="{20278A62-CEF9-4A67-B1C2-56A8B3736629}" srcOrd="2" destOrd="0" presId="urn:microsoft.com/office/officeart/2005/8/layout/hierarchy2"/>
    <dgm:cxn modelId="{70DC4AD6-D9E2-4952-8337-E751408ACAFD}" type="presParOf" srcId="{20278A62-CEF9-4A67-B1C2-56A8B3736629}" destId="{A8E1E4AF-7553-4D72-9212-BD20AAF82B4F}" srcOrd="0" destOrd="0" presId="urn:microsoft.com/office/officeart/2005/8/layout/hierarchy2"/>
    <dgm:cxn modelId="{2437F930-0B70-46BA-B521-24F8F8D3C749}" type="presParOf" srcId="{85CD3EE7-7EBA-47F0-A099-66D172A421BC}" destId="{E378BDB9-2F8B-462C-95B7-A10B9E0AEA4F}" srcOrd="3" destOrd="0" presId="urn:microsoft.com/office/officeart/2005/8/layout/hierarchy2"/>
    <dgm:cxn modelId="{096BED82-8595-47A1-8458-A1FB51518297}" type="presParOf" srcId="{E378BDB9-2F8B-462C-95B7-A10B9E0AEA4F}" destId="{AE17E3F2-BCD9-4C01-8824-215555FBD14F}" srcOrd="0" destOrd="0" presId="urn:microsoft.com/office/officeart/2005/8/layout/hierarchy2"/>
    <dgm:cxn modelId="{9D8DC9C9-64F8-45C0-8A41-64EF2B580AAA}" type="presParOf" srcId="{E378BDB9-2F8B-462C-95B7-A10B9E0AEA4F}" destId="{E75BBDD7-303A-45F0-A880-80EB54DEFBB0}" srcOrd="1" destOrd="0" presId="urn:microsoft.com/office/officeart/2005/8/layout/hierarchy2"/>
    <dgm:cxn modelId="{02DB84D0-5802-47FD-8AD6-FDDC4AFB3B8B}" type="presParOf" srcId="{016598F2-A717-47A2-AF6D-6E2FD3796480}" destId="{960C9906-DD21-4A5B-BBCF-9A81E7ACC80B}" srcOrd="2" destOrd="0" presId="urn:microsoft.com/office/officeart/2005/8/layout/hierarchy2"/>
    <dgm:cxn modelId="{855D2EE0-E723-41CE-96DB-498A39CBA9EF}" type="presParOf" srcId="{960C9906-DD21-4A5B-BBCF-9A81E7ACC80B}" destId="{E1D6F894-DE84-429F-A568-D92BBDDD2581}" srcOrd="0" destOrd="0" presId="urn:microsoft.com/office/officeart/2005/8/layout/hierarchy2"/>
    <dgm:cxn modelId="{367E0B9D-8C03-4CC4-9660-56E6CC6EF0F9}" type="presParOf" srcId="{016598F2-A717-47A2-AF6D-6E2FD3796480}" destId="{13320EBC-298F-43B3-A59D-2E67C30F3DE8}" srcOrd="3" destOrd="0" presId="urn:microsoft.com/office/officeart/2005/8/layout/hierarchy2"/>
    <dgm:cxn modelId="{C6407AB7-3714-46AB-8AE8-A63FF3F11D14}" type="presParOf" srcId="{13320EBC-298F-43B3-A59D-2E67C30F3DE8}" destId="{77222A90-9753-427A-B2CE-956E03E72A0E}" srcOrd="0" destOrd="0" presId="urn:microsoft.com/office/officeart/2005/8/layout/hierarchy2"/>
    <dgm:cxn modelId="{CD664BCF-AF96-4539-A67E-CBEBC4E4A0CB}" type="presParOf" srcId="{13320EBC-298F-43B3-A59D-2E67C30F3DE8}" destId="{E961930A-97BB-4F6A-89B4-57B316452297}" srcOrd="1" destOrd="0" presId="urn:microsoft.com/office/officeart/2005/8/layout/hierarchy2"/>
    <dgm:cxn modelId="{0D7F1876-443E-4B46-8B06-9A7F2B4FA59D}" type="presParOf" srcId="{E961930A-97BB-4F6A-89B4-57B316452297}" destId="{D07BD9B8-C39A-45C8-A491-AD40CE40E94A}" srcOrd="0" destOrd="0" presId="urn:microsoft.com/office/officeart/2005/8/layout/hierarchy2"/>
    <dgm:cxn modelId="{64BF42AA-03F2-486B-91CA-C5C3AF64B1E7}" type="presParOf" srcId="{D07BD9B8-C39A-45C8-A491-AD40CE40E94A}" destId="{1D62D79A-B0E3-43FB-980E-4A34878363A5}" srcOrd="0" destOrd="0" presId="urn:microsoft.com/office/officeart/2005/8/layout/hierarchy2"/>
    <dgm:cxn modelId="{B66DF7C9-AB9A-4B4C-8B37-2D915AC5C2D7}" type="presParOf" srcId="{E961930A-97BB-4F6A-89B4-57B316452297}" destId="{AFBE240E-2B82-404B-B8B0-8EA02A9196FF}" srcOrd="1" destOrd="0" presId="urn:microsoft.com/office/officeart/2005/8/layout/hierarchy2"/>
    <dgm:cxn modelId="{5A782302-6DAE-48B6-8ECB-D4881C322F8C}" type="presParOf" srcId="{AFBE240E-2B82-404B-B8B0-8EA02A9196FF}" destId="{B01B44A4-E838-45B3-9C9D-F563EF8BA315}" srcOrd="0" destOrd="0" presId="urn:microsoft.com/office/officeart/2005/8/layout/hierarchy2"/>
    <dgm:cxn modelId="{ABE56C68-1B8D-4131-B1AD-3035B2E48F53}" type="presParOf" srcId="{AFBE240E-2B82-404B-B8B0-8EA02A9196FF}" destId="{414D9B97-9EA9-4A9D-9365-936A20F154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6CE392-94FE-49E6-AE9D-F61DAF552061}" type="doc">
      <dgm:prSet loTypeId="urn:microsoft.com/office/officeart/2011/layout/HexagonRadial" loCatId="cycle" qsTypeId="urn:microsoft.com/office/officeart/2005/8/quickstyle/simple3" qsCatId="simple" csTypeId="urn:microsoft.com/office/officeart/2005/8/colors/accent6_5" csCatId="accent6" phldr="1"/>
      <dgm:spPr/>
      <dgm:t>
        <a:bodyPr/>
        <a:lstStyle/>
        <a:p>
          <a:endParaRPr lang="hr-HR"/>
        </a:p>
      </dgm:t>
    </dgm:pt>
    <dgm:pt modelId="{EDE2A898-3589-4CCF-A502-AD05BE073E64}">
      <dgm:prSet phldrT="[Text]" custT="1"/>
      <dgm:spPr/>
      <dgm:t>
        <a:bodyPr/>
        <a:lstStyle/>
        <a:p>
          <a:r>
            <a:rPr lang="hr-HR" sz="2400" dirty="0" smtClean="0"/>
            <a:t>alkohol, nikotin, kofein</a:t>
          </a:r>
          <a:endParaRPr lang="hr-HR" sz="2400" dirty="0"/>
        </a:p>
      </dgm:t>
    </dgm:pt>
    <dgm:pt modelId="{01AA0BF1-F3A4-4AAD-B102-186F1B3CC07D}" type="parTrans" cxnId="{DC7E1D3C-924B-4D32-8BC8-A27DE86C75A5}">
      <dgm:prSet/>
      <dgm:spPr/>
      <dgm:t>
        <a:bodyPr/>
        <a:lstStyle/>
        <a:p>
          <a:endParaRPr lang="hr-HR"/>
        </a:p>
      </dgm:t>
    </dgm:pt>
    <dgm:pt modelId="{26BE8E67-980E-43BF-8E1D-54D58F4A4956}" type="sibTrans" cxnId="{DC7E1D3C-924B-4D32-8BC8-A27DE86C75A5}">
      <dgm:prSet/>
      <dgm:spPr/>
      <dgm:t>
        <a:bodyPr/>
        <a:lstStyle/>
        <a:p>
          <a:endParaRPr lang="hr-HR"/>
        </a:p>
      </dgm:t>
    </dgm:pt>
    <dgm:pt modelId="{4776F7A4-2CEC-4266-993C-F32077586496}">
      <dgm:prSet phldrT="[Text]" custT="1"/>
      <dgm:spPr/>
      <dgm:t>
        <a:bodyPr/>
        <a:lstStyle/>
        <a:p>
          <a:r>
            <a:rPr lang="hr-HR" sz="2400" dirty="0" smtClean="0"/>
            <a:t>prehrana</a:t>
          </a:r>
          <a:endParaRPr lang="hr-HR" sz="2400" dirty="0"/>
        </a:p>
      </dgm:t>
    </dgm:pt>
    <dgm:pt modelId="{77583AA6-4D72-4F4A-9E88-E82BA0F166BD}" type="parTrans" cxnId="{4E9DF5A7-3268-447F-AE6A-12B3A6B85C94}">
      <dgm:prSet/>
      <dgm:spPr/>
      <dgm:t>
        <a:bodyPr/>
        <a:lstStyle/>
        <a:p>
          <a:endParaRPr lang="hr-HR"/>
        </a:p>
      </dgm:t>
    </dgm:pt>
    <dgm:pt modelId="{726EB20A-8271-4FE4-A346-40871906D9BB}" type="sibTrans" cxnId="{4E9DF5A7-3268-447F-AE6A-12B3A6B85C94}">
      <dgm:prSet/>
      <dgm:spPr/>
      <dgm:t>
        <a:bodyPr/>
        <a:lstStyle/>
        <a:p>
          <a:endParaRPr lang="hr-HR"/>
        </a:p>
      </dgm:t>
    </dgm:pt>
    <dgm:pt modelId="{CF69936F-0BDD-4CCC-B705-857DB2EA9E79}">
      <dgm:prSet phldrT="[Text]" custT="1"/>
      <dgm:spPr/>
      <dgm:t>
        <a:bodyPr/>
        <a:lstStyle/>
        <a:p>
          <a:r>
            <a:rPr lang="hr-HR" sz="2400" dirty="0" smtClean="0"/>
            <a:t>tjelovježba</a:t>
          </a:r>
          <a:endParaRPr lang="hr-HR" sz="2400" dirty="0"/>
        </a:p>
      </dgm:t>
    </dgm:pt>
    <dgm:pt modelId="{091020B0-5785-4661-BFAD-EEB3DE83EF20}" type="parTrans" cxnId="{9F3D5E20-D44E-4C06-AD40-61F7E3C4F17A}">
      <dgm:prSet/>
      <dgm:spPr/>
      <dgm:t>
        <a:bodyPr/>
        <a:lstStyle/>
        <a:p>
          <a:endParaRPr lang="hr-HR"/>
        </a:p>
      </dgm:t>
    </dgm:pt>
    <dgm:pt modelId="{66ADCA35-C964-4051-80A6-A33DB6C9B1B6}" type="sibTrans" cxnId="{9F3D5E20-D44E-4C06-AD40-61F7E3C4F17A}">
      <dgm:prSet/>
      <dgm:spPr/>
      <dgm:t>
        <a:bodyPr/>
        <a:lstStyle/>
        <a:p>
          <a:endParaRPr lang="hr-HR"/>
        </a:p>
      </dgm:t>
    </dgm:pt>
    <dgm:pt modelId="{833B81E5-5720-4422-911E-250B5968E103}">
      <dgm:prSet phldrT="[Text]" custT="1"/>
      <dgm:spPr/>
      <dgm:t>
        <a:bodyPr/>
        <a:lstStyle/>
        <a:p>
          <a:r>
            <a:rPr lang="hr-HR" sz="2400" dirty="0" smtClean="0"/>
            <a:t>prozračnost i adekvatnost prostora za spavanje</a:t>
          </a:r>
          <a:endParaRPr lang="hr-HR" sz="2400" dirty="0"/>
        </a:p>
      </dgm:t>
    </dgm:pt>
    <dgm:pt modelId="{83F9BEB6-7C08-4685-8BC7-73D9A8E12BD5}" type="parTrans" cxnId="{0A61EB72-49A1-458B-A3A5-149997C5205B}">
      <dgm:prSet/>
      <dgm:spPr/>
      <dgm:t>
        <a:bodyPr/>
        <a:lstStyle/>
        <a:p>
          <a:endParaRPr lang="hr-HR"/>
        </a:p>
      </dgm:t>
    </dgm:pt>
    <dgm:pt modelId="{1CDAACEC-DB3F-49B2-96C6-0F61641AEEBD}" type="sibTrans" cxnId="{0A61EB72-49A1-458B-A3A5-149997C5205B}">
      <dgm:prSet/>
      <dgm:spPr/>
      <dgm:t>
        <a:bodyPr/>
        <a:lstStyle/>
        <a:p>
          <a:endParaRPr lang="hr-HR"/>
        </a:p>
      </dgm:t>
    </dgm:pt>
    <dgm:pt modelId="{3AA4BE77-C3DF-417A-9479-B728A1E9B59B}">
      <dgm:prSet phldrT="[Text]" custT="1"/>
      <dgm:spPr/>
      <dgm:t>
        <a:bodyPr/>
        <a:lstStyle/>
        <a:p>
          <a:r>
            <a:rPr lang="hr-HR" sz="2400" dirty="0" smtClean="0"/>
            <a:t>temperatura (sobe i tijela)</a:t>
          </a:r>
          <a:endParaRPr lang="hr-HR" sz="2400" dirty="0"/>
        </a:p>
      </dgm:t>
    </dgm:pt>
    <dgm:pt modelId="{9C9646A3-276D-47F0-ACE2-B6450CF0067E}" type="parTrans" cxnId="{DBF573E5-4EB7-43C5-AE95-4474C32AE4A3}">
      <dgm:prSet/>
      <dgm:spPr/>
      <dgm:t>
        <a:bodyPr/>
        <a:lstStyle/>
        <a:p>
          <a:endParaRPr lang="hr-HR"/>
        </a:p>
      </dgm:t>
    </dgm:pt>
    <dgm:pt modelId="{FF986FED-72BF-4CA3-A5C9-91D52F48C010}" type="sibTrans" cxnId="{DBF573E5-4EB7-43C5-AE95-4474C32AE4A3}">
      <dgm:prSet/>
      <dgm:spPr/>
      <dgm:t>
        <a:bodyPr/>
        <a:lstStyle/>
        <a:p>
          <a:endParaRPr lang="hr-HR"/>
        </a:p>
      </dgm:t>
    </dgm:pt>
    <dgm:pt modelId="{2CB9D87B-B757-4ED7-8783-44FF0D07B505}">
      <dgm:prSet phldrT="[Text]" custT="1"/>
      <dgm:spPr/>
      <dgm:t>
        <a:bodyPr/>
        <a:lstStyle/>
        <a:p>
          <a:r>
            <a:rPr lang="hr-HR" sz="2400" dirty="0" smtClean="0"/>
            <a:t>buka, svjetlosno zagađenje</a:t>
          </a:r>
          <a:endParaRPr lang="hr-HR" sz="2400" dirty="0"/>
        </a:p>
      </dgm:t>
    </dgm:pt>
    <dgm:pt modelId="{A39D4AD3-78DC-4101-8607-2AA2C7DDEB3B}" type="parTrans" cxnId="{6906C557-D06C-4E64-80B9-2EC2A96A7BE9}">
      <dgm:prSet/>
      <dgm:spPr/>
      <dgm:t>
        <a:bodyPr/>
        <a:lstStyle/>
        <a:p>
          <a:endParaRPr lang="hr-HR"/>
        </a:p>
      </dgm:t>
    </dgm:pt>
    <dgm:pt modelId="{8F1FE983-7D1D-4B5A-831F-04185C87D731}" type="sibTrans" cxnId="{6906C557-D06C-4E64-80B9-2EC2A96A7BE9}">
      <dgm:prSet/>
      <dgm:spPr/>
      <dgm:t>
        <a:bodyPr/>
        <a:lstStyle/>
        <a:p>
          <a:endParaRPr lang="hr-HR"/>
        </a:p>
      </dgm:t>
    </dgm:pt>
    <dgm:pt modelId="{EB5F67D9-C39C-4AF6-857E-3ADBFE14A276}">
      <dgm:prSet phldrT="[Text]" phldr="1"/>
      <dgm:spPr/>
      <dgm:t>
        <a:bodyPr/>
        <a:lstStyle/>
        <a:p>
          <a:endParaRPr lang="hr-HR" dirty="0"/>
        </a:p>
      </dgm:t>
    </dgm:pt>
    <dgm:pt modelId="{58977A45-27CF-488C-AFFB-46BD577DED7F}" type="sibTrans" cxnId="{57A2566B-957F-48EC-B09E-E907FEEFE44B}">
      <dgm:prSet/>
      <dgm:spPr/>
      <dgm:t>
        <a:bodyPr/>
        <a:lstStyle/>
        <a:p>
          <a:endParaRPr lang="hr-HR"/>
        </a:p>
      </dgm:t>
    </dgm:pt>
    <dgm:pt modelId="{48C56CA4-896C-4751-8A1B-23C9CA6AEE8C}" type="parTrans" cxnId="{57A2566B-957F-48EC-B09E-E907FEEFE44B}">
      <dgm:prSet/>
      <dgm:spPr/>
      <dgm:t>
        <a:bodyPr/>
        <a:lstStyle/>
        <a:p>
          <a:endParaRPr lang="hr-HR"/>
        </a:p>
      </dgm:t>
    </dgm:pt>
    <dgm:pt modelId="{6F514847-B71B-443D-9CEA-1A010F7D0485}" type="pres">
      <dgm:prSet presAssocID="{886CE392-94FE-49E6-AE9D-F61DAF55206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E009F05-231D-4A8D-B831-CC4B69CB11AE}" type="pres">
      <dgm:prSet presAssocID="{EB5F67D9-C39C-4AF6-857E-3ADBFE14A276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hr-HR"/>
        </a:p>
      </dgm:t>
    </dgm:pt>
    <dgm:pt modelId="{C40D0538-DB5C-49DB-906A-7B27501A2B70}" type="pres">
      <dgm:prSet presAssocID="{EDE2A898-3589-4CCF-A502-AD05BE073E64}" presName="Accent1" presStyleCnt="0"/>
      <dgm:spPr/>
      <dgm:t>
        <a:bodyPr/>
        <a:lstStyle/>
        <a:p>
          <a:endParaRPr lang="hr-HR"/>
        </a:p>
      </dgm:t>
    </dgm:pt>
    <dgm:pt modelId="{AE68FFC1-5795-4A48-85F9-CEDD6C984031}" type="pres">
      <dgm:prSet presAssocID="{EDE2A898-3589-4CCF-A502-AD05BE073E64}" presName="Accent" presStyleLbl="bgShp" presStyleIdx="0" presStyleCnt="6"/>
      <dgm:spPr/>
      <dgm:t>
        <a:bodyPr/>
        <a:lstStyle/>
        <a:p>
          <a:endParaRPr lang="hr-HR"/>
        </a:p>
      </dgm:t>
    </dgm:pt>
    <dgm:pt modelId="{5A9109BE-526A-4C19-95F7-CEE7C83E14F5}" type="pres">
      <dgm:prSet presAssocID="{EDE2A898-3589-4CCF-A502-AD05BE073E6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240B664-0F80-4A82-98F3-E818F397C5C5}" type="pres">
      <dgm:prSet presAssocID="{4776F7A4-2CEC-4266-993C-F32077586496}" presName="Accent2" presStyleCnt="0"/>
      <dgm:spPr/>
      <dgm:t>
        <a:bodyPr/>
        <a:lstStyle/>
        <a:p>
          <a:endParaRPr lang="hr-HR"/>
        </a:p>
      </dgm:t>
    </dgm:pt>
    <dgm:pt modelId="{A7A63C6B-FB65-409A-A80D-AEA262865273}" type="pres">
      <dgm:prSet presAssocID="{4776F7A4-2CEC-4266-993C-F32077586496}" presName="Accent" presStyleLbl="bgShp" presStyleIdx="1" presStyleCnt="6"/>
      <dgm:spPr/>
      <dgm:t>
        <a:bodyPr/>
        <a:lstStyle/>
        <a:p>
          <a:endParaRPr lang="hr-HR"/>
        </a:p>
      </dgm:t>
    </dgm:pt>
    <dgm:pt modelId="{21FAF17E-05E4-4A32-9ED8-66BFA341EAB1}" type="pres">
      <dgm:prSet presAssocID="{4776F7A4-2CEC-4266-993C-F320775864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B2F26E-D6D7-4766-B9AF-1BC492CB6780}" type="pres">
      <dgm:prSet presAssocID="{CF69936F-0BDD-4CCC-B705-857DB2EA9E79}" presName="Accent3" presStyleCnt="0"/>
      <dgm:spPr/>
      <dgm:t>
        <a:bodyPr/>
        <a:lstStyle/>
        <a:p>
          <a:endParaRPr lang="hr-HR"/>
        </a:p>
      </dgm:t>
    </dgm:pt>
    <dgm:pt modelId="{9CA5EF44-208F-4B64-BD3B-B099DB971078}" type="pres">
      <dgm:prSet presAssocID="{CF69936F-0BDD-4CCC-B705-857DB2EA9E79}" presName="Accent" presStyleLbl="bgShp" presStyleIdx="2" presStyleCnt="6"/>
      <dgm:spPr/>
      <dgm:t>
        <a:bodyPr/>
        <a:lstStyle/>
        <a:p>
          <a:endParaRPr lang="hr-HR"/>
        </a:p>
      </dgm:t>
    </dgm:pt>
    <dgm:pt modelId="{7A349B6E-D311-40D3-BC0E-3037EE00D650}" type="pres">
      <dgm:prSet presAssocID="{CF69936F-0BDD-4CCC-B705-857DB2EA9E79}" presName="Child3" presStyleLbl="node1" presStyleIdx="2" presStyleCnt="6" custScaleX="113609" custScaleY="85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0AC382-C667-4F50-A44E-8455502776A1}" type="pres">
      <dgm:prSet presAssocID="{833B81E5-5720-4422-911E-250B5968E103}" presName="Accent4" presStyleCnt="0"/>
      <dgm:spPr/>
      <dgm:t>
        <a:bodyPr/>
        <a:lstStyle/>
        <a:p>
          <a:endParaRPr lang="hr-HR"/>
        </a:p>
      </dgm:t>
    </dgm:pt>
    <dgm:pt modelId="{2B9E735B-D51D-4230-ABBC-AA91CFAD8765}" type="pres">
      <dgm:prSet presAssocID="{833B81E5-5720-4422-911E-250B5968E103}" presName="Accent" presStyleLbl="bgShp" presStyleIdx="3" presStyleCnt="6"/>
      <dgm:spPr/>
      <dgm:t>
        <a:bodyPr/>
        <a:lstStyle/>
        <a:p>
          <a:endParaRPr lang="hr-HR"/>
        </a:p>
      </dgm:t>
    </dgm:pt>
    <dgm:pt modelId="{DF22B516-6090-4EEA-9365-9343F9F33A03}" type="pres">
      <dgm:prSet presAssocID="{833B81E5-5720-4422-911E-250B5968E103}" presName="Child4" presStyleLbl="node1" presStyleIdx="3" presStyleCnt="6" custScaleX="1150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1B9FEC-16F5-4D6D-BBDC-013C74D159F6}" type="pres">
      <dgm:prSet presAssocID="{3AA4BE77-C3DF-417A-9479-B728A1E9B59B}" presName="Accent5" presStyleCnt="0"/>
      <dgm:spPr/>
      <dgm:t>
        <a:bodyPr/>
        <a:lstStyle/>
        <a:p>
          <a:endParaRPr lang="hr-HR"/>
        </a:p>
      </dgm:t>
    </dgm:pt>
    <dgm:pt modelId="{64F93945-7768-43E9-B1E7-A595C72704AA}" type="pres">
      <dgm:prSet presAssocID="{3AA4BE77-C3DF-417A-9479-B728A1E9B59B}" presName="Accent" presStyleLbl="bgShp" presStyleIdx="4" presStyleCnt="6"/>
      <dgm:spPr/>
      <dgm:t>
        <a:bodyPr/>
        <a:lstStyle/>
        <a:p>
          <a:endParaRPr lang="hr-HR"/>
        </a:p>
      </dgm:t>
    </dgm:pt>
    <dgm:pt modelId="{3DCE30BB-2261-481C-9B1F-659B76036082}" type="pres">
      <dgm:prSet presAssocID="{3AA4BE77-C3DF-417A-9479-B728A1E9B59B}" presName="Child5" presStyleLbl="node1" presStyleIdx="4" presStyleCnt="6" custScaleX="123138" custScaleY="137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227231-347C-451A-AF64-BFF509A4AF30}" type="pres">
      <dgm:prSet presAssocID="{2CB9D87B-B757-4ED7-8783-44FF0D07B505}" presName="Accent6" presStyleCnt="0"/>
      <dgm:spPr/>
      <dgm:t>
        <a:bodyPr/>
        <a:lstStyle/>
        <a:p>
          <a:endParaRPr lang="hr-HR"/>
        </a:p>
      </dgm:t>
    </dgm:pt>
    <dgm:pt modelId="{7BD38CB8-B807-4B11-9612-646852393002}" type="pres">
      <dgm:prSet presAssocID="{2CB9D87B-B757-4ED7-8783-44FF0D07B505}" presName="Accent" presStyleLbl="bgShp" presStyleIdx="5" presStyleCnt="6"/>
      <dgm:spPr/>
      <dgm:t>
        <a:bodyPr/>
        <a:lstStyle/>
        <a:p>
          <a:endParaRPr lang="hr-HR"/>
        </a:p>
      </dgm:t>
    </dgm:pt>
    <dgm:pt modelId="{A5015C25-435F-4D11-99D7-96C76E11024E}" type="pres">
      <dgm:prSet presAssocID="{2CB9D87B-B757-4ED7-8783-44FF0D07B50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BF573E5-4EB7-43C5-AE95-4474C32AE4A3}" srcId="{EB5F67D9-C39C-4AF6-857E-3ADBFE14A276}" destId="{3AA4BE77-C3DF-417A-9479-B728A1E9B59B}" srcOrd="4" destOrd="0" parTransId="{9C9646A3-276D-47F0-ACE2-B6450CF0067E}" sibTransId="{FF986FED-72BF-4CA3-A5C9-91D52F48C010}"/>
    <dgm:cxn modelId="{C9A67D24-046A-46D8-9BF1-6A1D297D574C}" type="presOf" srcId="{3AA4BE77-C3DF-417A-9479-B728A1E9B59B}" destId="{3DCE30BB-2261-481C-9B1F-659B76036082}" srcOrd="0" destOrd="0" presId="urn:microsoft.com/office/officeart/2011/layout/HexagonRadial"/>
    <dgm:cxn modelId="{60382870-662C-4BDE-9DCE-A1C47EAC4C3D}" type="presOf" srcId="{EDE2A898-3589-4CCF-A502-AD05BE073E64}" destId="{5A9109BE-526A-4C19-95F7-CEE7C83E14F5}" srcOrd="0" destOrd="0" presId="urn:microsoft.com/office/officeart/2011/layout/HexagonRadial"/>
    <dgm:cxn modelId="{31158546-FA7E-418A-B23E-4A112E739732}" type="presOf" srcId="{CF69936F-0BDD-4CCC-B705-857DB2EA9E79}" destId="{7A349B6E-D311-40D3-BC0E-3037EE00D650}" srcOrd="0" destOrd="0" presId="urn:microsoft.com/office/officeart/2011/layout/HexagonRadial"/>
    <dgm:cxn modelId="{46375890-A93A-42CF-99D2-5CF8E08B7394}" type="presOf" srcId="{4776F7A4-2CEC-4266-993C-F32077586496}" destId="{21FAF17E-05E4-4A32-9ED8-66BFA341EAB1}" srcOrd="0" destOrd="0" presId="urn:microsoft.com/office/officeart/2011/layout/HexagonRadial"/>
    <dgm:cxn modelId="{57A2566B-957F-48EC-B09E-E907FEEFE44B}" srcId="{886CE392-94FE-49E6-AE9D-F61DAF552061}" destId="{EB5F67D9-C39C-4AF6-857E-3ADBFE14A276}" srcOrd="0" destOrd="0" parTransId="{48C56CA4-896C-4751-8A1B-23C9CA6AEE8C}" sibTransId="{58977A45-27CF-488C-AFFB-46BD577DED7F}"/>
    <dgm:cxn modelId="{9F3D5E20-D44E-4C06-AD40-61F7E3C4F17A}" srcId="{EB5F67D9-C39C-4AF6-857E-3ADBFE14A276}" destId="{CF69936F-0BDD-4CCC-B705-857DB2EA9E79}" srcOrd="2" destOrd="0" parTransId="{091020B0-5785-4661-BFAD-EEB3DE83EF20}" sibTransId="{66ADCA35-C964-4051-80A6-A33DB6C9B1B6}"/>
    <dgm:cxn modelId="{4E9DF5A7-3268-447F-AE6A-12B3A6B85C94}" srcId="{EB5F67D9-C39C-4AF6-857E-3ADBFE14A276}" destId="{4776F7A4-2CEC-4266-993C-F32077586496}" srcOrd="1" destOrd="0" parTransId="{77583AA6-4D72-4F4A-9E88-E82BA0F166BD}" sibTransId="{726EB20A-8271-4FE4-A346-40871906D9BB}"/>
    <dgm:cxn modelId="{DC7E1D3C-924B-4D32-8BC8-A27DE86C75A5}" srcId="{EB5F67D9-C39C-4AF6-857E-3ADBFE14A276}" destId="{EDE2A898-3589-4CCF-A502-AD05BE073E64}" srcOrd="0" destOrd="0" parTransId="{01AA0BF1-F3A4-4AAD-B102-186F1B3CC07D}" sibTransId="{26BE8E67-980E-43BF-8E1D-54D58F4A4956}"/>
    <dgm:cxn modelId="{82AD52A2-2200-496C-8F1D-9EF158E2ED56}" type="presOf" srcId="{EB5F67D9-C39C-4AF6-857E-3ADBFE14A276}" destId="{9E009F05-231D-4A8D-B831-CC4B69CB11AE}" srcOrd="0" destOrd="0" presId="urn:microsoft.com/office/officeart/2011/layout/HexagonRadial"/>
    <dgm:cxn modelId="{6906C557-D06C-4E64-80B9-2EC2A96A7BE9}" srcId="{EB5F67D9-C39C-4AF6-857E-3ADBFE14A276}" destId="{2CB9D87B-B757-4ED7-8783-44FF0D07B505}" srcOrd="5" destOrd="0" parTransId="{A39D4AD3-78DC-4101-8607-2AA2C7DDEB3B}" sibTransId="{8F1FE983-7D1D-4B5A-831F-04185C87D731}"/>
    <dgm:cxn modelId="{0A61EB72-49A1-458B-A3A5-149997C5205B}" srcId="{EB5F67D9-C39C-4AF6-857E-3ADBFE14A276}" destId="{833B81E5-5720-4422-911E-250B5968E103}" srcOrd="3" destOrd="0" parTransId="{83F9BEB6-7C08-4685-8BC7-73D9A8E12BD5}" sibTransId="{1CDAACEC-DB3F-49B2-96C6-0F61641AEEBD}"/>
    <dgm:cxn modelId="{0EF0430D-B4C1-4C29-8068-C7A0A053AC38}" type="presOf" srcId="{2CB9D87B-B757-4ED7-8783-44FF0D07B505}" destId="{A5015C25-435F-4D11-99D7-96C76E11024E}" srcOrd="0" destOrd="0" presId="urn:microsoft.com/office/officeart/2011/layout/HexagonRadial"/>
    <dgm:cxn modelId="{129E1BA5-B37D-40D9-B66B-0E161C53DFCC}" type="presOf" srcId="{886CE392-94FE-49E6-AE9D-F61DAF552061}" destId="{6F514847-B71B-443D-9CEA-1A010F7D0485}" srcOrd="0" destOrd="0" presId="urn:microsoft.com/office/officeart/2011/layout/HexagonRadial"/>
    <dgm:cxn modelId="{7345EB7C-41B6-4424-AFFC-83AFAE670964}" type="presOf" srcId="{833B81E5-5720-4422-911E-250B5968E103}" destId="{DF22B516-6090-4EEA-9365-9343F9F33A03}" srcOrd="0" destOrd="0" presId="urn:microsoft.com/office/officeart/2011/layout/HexagonRadial"/>
    <dgm:cxn modelId="{4944458A-240B-4DB2-83C7-5E2FA909F2B0}" type="presParOf" srcId="{6F514847-B71B-443D-9CEA-1A010F7D0485}" destId="{9E009F05-231D-4A8D-B831-CC4B69CB11AE}" srcOrd="0" destOrd="0" presId="urn:microsoft.com/office/officeart/2011/layout/HexagonRadial"/>
    <dgm:cxn modelId="{A920FBA6-1DB0-440E-B91B-23A04A689A55}" type="presParOf" srcId="{6F514847-B71B-443D-9CEA-1A010F7D0485}" destId="{C40D0538-DB5C-49DB-906A-7B27501A2B70}" srcOrd="1" destOrd="0" presId="urn:microsoft.com/office/officeart/2011/layout/HexagonRadial"/>
    <dgm:cxn modelId="{5DE94989-6EFE-4A15-9C56-8CF303F34B4E}" type="presParOf" srcId="{C40D0538-DB5C-49DB-906A-7B27501A2B70}" destId="{AE68FFC1-5795-4A48-85F9-CEDD6C984031}" srcOrd="0" destOrd="0" presId="urn:microsoft.com/office/officeart/2011/layout/HexagonRadial"/>
    <dgm:cxn modelId="{042EFAE4-6D14-4BF1-A5FC-9A0C29B01C3C}" type="presParOf" srcId="{6F514847-B71B-443D-9CEA-1A010F7D0485}" destId="{5A9109BE-526A-4C19-95F7-CEE7C83E14F5}" srcOrd="2" destOrd="0" presId="urn:microsoft.com/office/officeart/2011/layout/HexagonRadial"/>
    <dgm:cxn modelId="{89E7C6C8-9206-46E6-B9FC-311FF1305F74}" type="presParOf" srcId="{6F514847-B71B-443D-9CEA-1A010F7D0485}" destId="{3240B664-0F80-4A82-98F3-E818F397C5C5}" srcOrd="3" destOrd="0" presId="urn:microsoft.com/office/officeart/2011/layout/HexagonRadial"/>
    <dgm:cxn modelId="{5C183591-5449-4AE6-A574-3E0D219CE396}" type="presParOf" srcId="{3240B664-0F80-4A82-98F3-E818F397C5C5}" destId="{A7A63C6B-FB65-409A-A80D-AEA262865273}" srcOrd="0" destOrd="0" presId="urn:microsoft.com/office/officeart/2011/layout/HexagonRadial"/>
    <dgm:cxn modelId="{71BA5246-048B-433D-82BB-C0997BAEC258}" type="presParOf" srcId="{6F514847-B71B-443D-9CEA-1A010F7D0485}" destId="{21FAF17E-05E4-4A32-9ED8-66BFA341EAB1}" srcOrd="4" destOrd="0" presId="urn:microsoft.com/office/officeart/2011/layout/HexagonRadial"/>
    <dgm:cxn modelId="{FC2309BE-7F12-47C8-819A-755B2A420AE7}" type="presParOf" srcId="{6F514847-B71B-443D-9CEA-1A010F7D0485}" destId="{76B2F26E-D6D7-4766-B9AF-1BC492CB6780}" srcOrd="5" destOrd="0" presId="urn:microsoft.com/office/officeart/2011/layout/HexagonRadial"/>
    <dgm:cxn modelId="{B8E9DE9F-24FF-4E2D-A0B5-A512E0D0D7EE}" type="presParOf" srcId="{76B2F26E-D6D7-4766-B9AF-1BC492CB6780}" destId="{9CA5EF44-208F-4B64-BD3B-B099DB971078}" srcOrd="0" destOrd="0" presId="urn:microsoft.com/office/officeart/2011/layout/HexagonRadial"/>
    <dgm:cxn modelId="{8A182831-FF63-4C20-A26F-F87303303AFF}" type="presParOf" srcId="{6F514847-B71B-443D-9CEA-1A010F7D0485}" destId="{7A349B6E-D311-40D3-BC0E-3037EE00D650}" srcOrd="6" destOrd="0" presId="urn:microsoft.com/office/officeart/2011/layout/HexagonRadial"/>
    <dgm:cxn modelId="{1C55D9B6-E3C8-4E5A-8360-47774551529C}" type="presParOf" srcId="{6F514847-B71B-443D-9CEA-1A010F7D0485}" destId="{9B0AC382-C667-4F50-A44E-8455502776A1}" srcOrd="7" destOrd="0" presId="urn:microsoft.com/office/officeart/2011/layout/HexagonRadial"/>
    <dgm:cxn modelId="{162B5693-16E3-46BE-926D-C563DAA81DB4}" type="presParOf" srcId="{9B0AC382-C667-4F50-A44E-8455502776A1}" destId="{2B9E735B-D51D-4230-ABBC-AA91CFAD8765}" srcOrd="0" destOrd="0" presId="urn:microsoft.com/office/officeart/2011/layout/HexagonRadial"/>
    <dgm:cxn modelId="{AF4A2079-2243-4779-B598-2D225D4D4804}" type="presParOf" srcId="{6F514847-B71B-443D-9CEA-1A010F7D0485}" destId="{DF22B516-6090-4EEA-9365-9343F9F33A03}" srcOrd="8" destOrd="0" presId="urn:microsoft.com/office/officeart/2011/layout/HexagonRadial"/>
    <dgm:cxn modelId="{3F5C9BBA-890D-45D5-A637-A59D1BB3435C}" type="presParOf" srcId="{6F514847-B71B-443D-9CEA-1A010F7D0485}" destId="{781B9FEC-16F5-4D6D-BBDC-013C74D159F6}" srcOrd="9" destOrd="0" presId="urn:microsoft.com/office/officeart/2011/layout/HexagonRadial"/>
    <dgm:cxn modelId="{84825353-BF5F-4838-A887-5AEF4DE340CE}" type="presParOf" srcId="{781B9FEC-16F5-4D6D-BBDC-013C74D159F6}" destId="{64F93945-7768-43E9-B1E7-A595C72704AA}" srcOrd="0" destOrd="0" presId="urn:microsoft.com/office/officeart/2011/layout/HexagonRadial"/>
    <dgm:cxn modelId="{BED68839-AE64-4D81-B825-CBAC1175378E}" type="presParOf" srcId="{6F514847-B71B-443D-9CEA-1A010F7D0485}" destId="{3DCE30BB-2261-481C-9B1F-659B76036082}" srcOrd="10" destOrd="0" presId="urn:microsoft.com/office/officeart/2011/layout/HexagonRadial"/>
    <dgm:cxn modelId="{01E57FEE-4E54-471C-A440-3EAB2A13F103}" type="presParOf" srcId="{6F514847-B71B-443D-9CEA-1A010F7D0485}" destId="{35227231-347C-451A-AF64-BFF509A4AF30}" srcOrd="11" destOrd="0" presId="urn:microsoft.com/office/officeart/2011/layout/HexagonRadial"/>
    <dgm:cxn modelId="{774C3A3F-B9BB-4B88-8C2B-BC3B608A960F}" type="presParOf" srcId="{35227231-347C-451A-AF64-BFF509A4AF30}" destId="{7BD38CB8-B807-4B11-9612-646852393002}" srcOrd="0" destOrd="0" presId="urn:microsoft.com/office/officeart/2011/layout/HexagonRadial"/>
    <dgm:cxn modelId="{89FFD218-DE26-4E92-9E75-37747DA19A3C}" type="presParOf" srcId="{6F514847-B71B-443D-9CEA-1A010F7D0485}" destId="{A5015C25-435F-4D11-99D7-96C76E11024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1CB7C-7EAC-4834-A2F4-18D4E0711497}">
      <dsp:nvSpPr>
        <dsp:cNvPr id="0" name=""/>
        <dsp:cNvSpPr/>
      </dsp:nvSpPr>
      <dsp:spPr>
        <a:xfrm>
          <a:off x="6865399" y="4276089"/>
          <a:ext cx="445245" cy="511144"/>
        </a:xfrm>
        <a:custGeom>
          <a:avLst/>
          <a:gdLst/>
          <a:ahLst/>
          <a:cxnLst/>
          <a:rect l="0" t="0" r="0" b="0"/>
          <a:pathLst>
            <a:path>
              <a:moveTo>
                <a:pt x="445245" y="0"/>
              </a:moveTo>
              <a:lnTo>
                <a:pt x="445245" y="252560"/>
              </a:lnTo>
              <a:lnTo>
                <a:pt x="0" y="252560"/>
              </a:lnTo>
              <a:lnTo>
                <a:pt x="0" y="5111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7501-0855-43BF-B42D-97552CE8E6BD}">
      <dsp:nvSpPr>
        <dsp:cNvPr id="0" name=""/>
        <dsp:cNvSpPr/>
      </dsp:nvSpPr>
      <dsp:spPr>
        <a:xfrm>
          <a:off x="4400135" y="1698983"/>
          <a:ext cx="2910509" cy="527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745"/>
              </a:lnTo>
              <a:lnTo>
                <a:pt x="2910509" y="268745"/>
              </a:lnTo>
              <a:lnTo>
                <a:pt x="2910509" y="5273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6BF18-A4B0-4503-A664-A83F3DF050BC}">
      <dsp:nvSpPr>
        <dsp:cNvPr id="0" name=""/>
        <dsp:cNvSpPr/>
      </dsp:nvSpPr>
      <dsp:spPr>
        <a:xfrm>
          <a:off x="1984154" y="4248633"/>
          <a:ext cx="189722" cy="521306"/>
        </a:xfrm>
        <a:custGeom>
          <a:avLst/>
          <a:gdLst/>
          <a:ahLst/>
          <a:cxnLst/>
          <a:rect l="0" t="0" r="0" b="0"/>
          <a:pathLst>
            <a:path>
              <a:moveTo>
                <a:pt x="189722" y="0"/>
              </a:moveTo>
              <a:lnTo>
                <a:pt x="189722" y="262721"/>
              </a:lnTo>
              <a:lnTo>
                <a:pt x="0" y="262721"/>
              </a:lnTo>
              <a:lnTo>
                <a:pt x="0" y="5213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798FC-84B8-45A9-96D0-B14BC0269E28}">
      <dsp:nvSpPr>
        <dsp:cNvPr id="0" name=""/>
        <dsp:cNvSpPr/>
      </dsp:nvSpPr>
      <dsp:spPr>
        <a:xfrm>
          <a:off x="2173876" y="1698983"/>
          <a:ext cx="2226258" cy="517168"/>
        </a:xfrm>
        <a:custGeom>
          <a:avLst/>
          <a:gdLst/>
          <a:ahLst/>
          <a:cxnLst/>
          <a:rect l="0" t="0" r="0" b="0"/>
          <a:pathLst>
            <a:path>
              <a:moveTo>
                <a:pt x="2226258" y="0"/>
              </a:moveTo>
              <a:lnTo>
                <a:pt x="2226258" y="258584"/>
              </a:lnTo>
              <a:lnTo>
                <a:pt x="0" y="258584"/>
              </a:lnTo>
              <a:lnTo>
                <a:pt x="0" y="5171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FBEB5-CBBB-4C6C-AB18-B565AC0941D2}">
      <dsp:nvSpPr>
        <dsp:cNvPr id="0" name=""/>
        <dsp:cNvSpPr/>
      </dsp:nvSpPr>
      <dsp:spPr>
        <a:xfrm>
          <a:off x="3572665" y="44043"/>
          <a:ext cx="1654939" cy="165493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7B83D-E16D-4FC4-AAF8-F28E0E1A4DA4}">
      <dsp:nvSpPr>
        <dsp:cNvPr id="0" name=""/>
        <dsp:cNvSpPr/>
      </dsp:nvSpPr>
      <dsp:spPr>
        <a:xfrm>
          <a:off x="5227605" y="39906"/>
          <a:ext cx="2482409" cy="16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POREMEĆAJ NAGONA ZA SPAVANJEM</a:t>
          </a:r>
          <a:endParaRPr lang="hr-HR" sz="3300" kern="1200" dirty="0"/>
        </a:p>
      </dsp:txBody>
      <dsp:txXfrm>
        <a:off x="5227605" y="39906"/>
        <a:ext cx="2482409" cy="1654939"/>
      </dsp:txXfrm>
    </dsp:sp>
    <dsp:sp modelId="{8D1B51C2-524D-41E3-AE07-9DDF7A9C1F5F}">
      <dsp:nvSpPr>
        <dsp:cNvPr id="0" name=""/>
        <dsp:cNvSpPr/>
      </dsp:nvSpPr>
      <dsp:spPr>
        <a:xfrm>
          <a:off x="966962" y="2216152"/>
          <a:ext cx="2413829" cy="20324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C013C-7AC2-4F27-A25A-9C105ACCF57A}">
      <dsp:nvSpPr>
        <dsp:cNvPr id="0" name=""/>
        <dsp:cNvSpPr/>
      </dsp:nvSpPr>
      <dsp:spPr>
        <a:xfrm>
          <a:off x="3417895" y="2431269"/>
          <a:ext cx="2482409" cy="16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kvantitativni poremećaj</a:t>
          </a:r>
          <a:endParaRPr lang="hr-HR" sz="3300" kern="1200" dirty="0"/>
        </a:p>
      </dsp:txBody>
      <dsp:txXfrm>
        <a:off x="3417895" y="2431269"/>
        <a:ext cx="2482409" cy="1654939"/>
      </dsp:txXfrm>
    </dsp:sp>
    <dsp:sp modelId="{9E8171CC-6986-44F1-A837-B5FD9C075393}">
      <dsp:nvSpPr>
        <dsp:cNvPr id="0" name=""/>
        <dsp:cNvSpPr/>
      </dsp:nvSpPr>
      <dsp:spPr>
        <a:xfrm>
          <a:off x="1156684" y="4769939"/>
          <a:ext cx="1654939" cy="165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68D52-F8BB-4456-A034-2A52E90430B3}">
      <dsp:nvSpPr>
        <dsp:cNvPr id="0" name=""/>
        <dsp:cNvSpPr/>
      </dsp:nvSpPr>
      <dsp:spPr>
        <a:xfrm>
          <a:off x="2811624" y="4765802"/>
          <a:ext cx="2482409" cy="16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Insomnija</a:t>
          </a:r>
          <a:endParaRPr lang="hr-HR" sz="3300" kern="1200" dirty="0"/>
        </a:p>
      </dsp:txBody>
      <dsp:txXfrm>
        <a:off x="2811624" y="4765802"/>
        <a:ext cx="2482409" cy="1654939"/>
      </dsp:txXfrm>
    </dsp:sp>
    <dsp:sp modelId="{C45252F3-155B-4ED9-9A87-07B6904AFAFD}">
      <dsp:nvSpPr>
        <dsp:cNvPr id="0" name=""/>
        <dsp:cNvSpPr/>
      </dsp:nvSpPr>
      <dsp:spPr>
        <a:xfrm>
          <a:off x="6202298" y="2226313"/>
          <a:ext cx="2216692" cy="20497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BF534-D0E4-494B-BD84-E049CFE1C47E}">
      <dsp:nvSpPr>
        <dsp:cNvPr id="0" name=""/>
        <dsp:cNvSpPr/>
      </dsp:nvSpPr>
      <dsp:spPr>
        <a:xfrm>
          <a:off x="8442913" y="2419593"/>
          <a:ext cx="2482409" cy="16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kvalitativni poremećaj</a:t>
          </a:r>
          <a:endParaRPr lang="hr-HR" sz="3300" kern="1200" dirty="0"/>
        </a:p>
      </dsp:txBody>
      <dsp:txXfrm>
        <a:off x="8442913" y="2419593"/>
        <a:ext cx="2482409" cy="1654939"/>
      </dsp:txXfrm>
    </dsp:sp>
    <dsp:sp modelId="{16B66F87-D7ED-4137-AFEE-67997397A61F}">
      <dsp:nvSpPr>
        <dsp:cNvPr id="0" name=""/>
        <dsp:cNvSpPr/>
      </dsp:nvSpPr>
      <dsp:spPr>
        <a:xfrm>
          <a:off x="6037929" y="4787233"/>
          <a:ext cx="1654939" cy="165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A5B59-B366-4319-8704-B7302235E529}">
      <dsp:nvSpPr>
        <dsp:cNvPr id="0" name=""/>
        <dsp:cNvSpPr/>
      </dsp:nvSpPr>
      <dsp:spPr>
        <a:xfrm>
          <a:off x="7692869" y="4783096"/>
          <a:ext cx="2482409" cy="1654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Parasomnija</a:t>
          </a:r>
          <a:endParaRPr lang="hr-HR" sz="3300" kern="1200" dirty="0"/>
        </a:p>
      </dsp:txBody>
      <dsp:txXfrm>
        <a:off x="7692869" y="4783096"/>
        <a:ext cx="2482409" cy="1654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3415B-6E7B-4936-A383-316DEF4EA7C2}">
      <dsp:nvSpPr>
        <dsp:cNvPr id="0" name=""/>
        <dsp:cNvSpPr/>
      </dsp:nvSpPr>
      <dsp:spPr>
        <a:xfrm>
          <a:off x="108" y="1370533"/>
          <a:ext cx="3193019" cy="2633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stresna vulnerabilnost</a:t>
          </a:r>
          <a:endParaRPr lang="hr-H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povijest poremećaja spavanja</a:t>
          </a:r>
          <a:endParaRPr lang="hr-HR" sz="2600" kern="1200" dirty="0"/>
        </a:p>
      </dsp:txBody>
      <dsp:txXfrm>
        <a:off x="60714" y="1431139"/>
        <a:ext cx="3071807" cy="1948024"/>
      </dsp:txXfrm>
    </dsp:sp>
    <dsp:sp modelId="{03CF6D10-87B2-4A41-94E1-8B68ED773A5C}">
      <dsp:nvSpPr>
        <dsp:cNvPr id="0" name=""/>
        <dsp:cNvSpPr/>
      </dsp:nvSpPr>
      <dsp:spPr>
        <a:xfrm>
          <a:off x="1775630" y="1929990"/>
          <a:ext cx="3621436" cy="3621436"/>
        </a:xfrm>
        <a:prstGeom prst="leftCircularArrow">
          <a:avLst>
            <a:gd name="adj1" fmla="val 3429"/>
            <a:gd name="adj2" fmla="val 424728"/>
            <a:gd name="adj3" fmla="val 2200238"/>
            <a:gd name="adj4" fmla="val 9024489"/>
            <a:gd name="adj5" fmla="val 4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20345-611A-45BF-9EBD-5F07219B9EB6}">
      <dsp:nvSpPr>
        <dsp:cNvPr id="0" name=""/>
        <dsp:cNvSpPr/>
      </dsp:nvSpPr>
      <dsp:spPr>
        <a:xfrm>
          <a:off x="709668" y="3439769"/>
          <a:ext cx="2838239" cy="1128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PREDISPONIRAJUĆI FAKTORI</a:t>
          </a:r>
          <a:endParaRPr lang="hr-HR" sz="2600" kern="1200" dirty="0"/>
        </a:p>
      </dsp:txBody>
      <dsp:txXfrm>
        <a:off x="742726" y="3472827"/>
        <a:ext cx="2772123" cy="1062558"/>
      </dsp:txXfrm>
    </dsp:sp>
    <dsp:sp modelId="{BB6011AA-EA4A-45C1-AC4C-F2F82E24BF28}">
      <dsp:nvSpPr>
        <dsp:cNvPr id="0" name=""/>
        <dsp:cNvSpPr/>
      </dsp:nvSpPr>
      <dsp:spPr>
        <a:xfrm>
          <a:off x="4139220" y="1370533"/>
          <a:ext cx="3193019" cy="2633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nezaposlenost</a:t>
          </a:r>
          <a:endParaRPr lang="hr-H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buka</a:t>
          </a:r>
          <a:endParaRPr lang="hr-H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….</a:t>
          </a:r>
          <a:endParaRPr lang="hr-HR" sz="2600" kern="1200" dirty="0"/>
        </a:p>
      </dsp:txBody>
      <dsp:txXfrm>
        <a:off x="4199826" y="1995476"/>
        <a:ext cx="3071807" cy="1948024"/>
      </dsp:txXfrm>
    </dsp:sp>
    <dsp:sp modelId="{B359E5C4-C193-4151-98F6-1CC541CC8033}">
      <dsp:nvSpPr>
        <dsp:cNvPr id="0" name=""/>
        <dsp:cNvSpPr/>
      </dsp:nvSpPr>
      <dsp:spPr>
        <a:xfrm>
          <a:off x="5888133" y="-280047"/>
          <a:ext cx="4029432" cy="4029432"/>
        </a:xfrm>
        <a:prstGeom prst="circularArrow">
          <a:avLst>
            <a:gd name="adj1" fmla="val 3082"/>
            <a:gd name="adj2" fmla="val 378596"/>
            <a:gd name="adj3" fmla="val 19445894"/>
            <a:gd name="adj4" fmla="val 12575511"/>
            <a:gd name="adj5" fmla="val 3595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782C2-32E3-4B6E-A17F-F266447CCFBE}">
      <dsp:nvSpPr>
        <dsp:cNvPr id="0" name=""/>
        <dsp:cNvSpPr/>
      </dsp:nvSpPr>
      <dsp:spPr>
        <a:xfrm>
          <a:off x="4848780" y="806196"/>
          <a:ext cx="2838239" cy="1128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PRECIPITIRAJUĆI FAKTORI</a:t>
          </a:r>
          <a:endParaRPr lang="hr-HR" sz="2600" kern="1200" dirty="0"/>
        </a:p>
      </dsp:txBody>
      <dsp:txXfrm>
        <a:off x="4881838" y="839254"/>
        <a:ext cx="2772123" cy="1062558"/>
      </dsp:txXfrm>
    </dsp:sp>
    <dsp:sp modelId="{9597F219-1150-4AC8-85D9-01514CC71F64}">
      <dsp:nvSpPr>
        <dsp:cNvPr id="0" name=""/>
        <dsp:cNvSpPr/>
      </dsp:nvSpPr>
      <dsp:spPr>
        <a:xfrm>
          <a:off x="8278331" y="1370533"/>
          <a:ext cx="3193019" cy="2633573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briga o efektima insomnije</a:t>
          </a:r>
          <a:endParaRPr lang="hr-H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 smtClean="0"/>
            <a:t>…</a:t>
          </a:r>
          <a:endParaRPr lang="hr-HR" sz="2600" kern="1200" dirty="0"/>
        </a:p>
      </dsp:txBody>
      <dsp:txXfrm>
        <a:off x="8338937" y="1431139"/>
        <a:ext cx="3071807" cy="1948024"/>
      </dsp:txXfrm>
    </dsp:sp>
    <dsp:sp modelId="{4A1521AE-1FFC-47CF-BB5C-6705150FFC3F}">
      <dsp:nvSpPr>
        <dsp:cNvPr id="0" name=""/>
        <dsp:cNvSpPr/>
      </dsp:nvSpPr>
      <dsp:spPr>
        <a:xfrm>
          <a:off x="8987891" y="3439769"/>
          <a:ext cx="2838239" cy="1128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PERPETUIRAJUĆI </a:t>
          </a:r>
          <a:r>
            <a:rPr lang="hr-HR" sz="2600" kern="1200" dirty="0" smtClean="0"/>
            <a:t>FAKTORI</a:t>
          </a:r>
          <a:endParaRPr lang="hr-HR" sz="2600" kern="1200" dirty="0"/>
        </a:p>
      </dsp:txBody>
      <dsp:txXfrm>
        <a:off x="9020949" y="3472827"/>
        <a:ext cx="2772123" cy="1062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D0DB2-40F0-43AC-997C-AC3995E4BB58}">
      <dsp:nvSpPr>
        <dsp:cNvPr id="0" name=""/>
        <dsp:cNvSpPr/>
      </dsp:nvSpPr>
      <dsp:spPr>
        <a:xfrm>
          <a:off x="4141866" y="1438751"/>
          <a:ext cx="3584257" cy="35842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   INSOMNIJA</a:t>
          </a:r>
          <a:endParaRPr lang="hr-HR" sz="3200" kern="1200" dirty="0"/>
        </a:p>
      </dsp:txBody>
      <dsp:txXfrm>
        <a:off x="4666768" y="1963653"/>
        <a:ext cx="2534453" cy="2534453"/>
      </dsp:txXfrm>
    </dsp:sp>
    <dsp:sp modelId="{33DCC864-749E-4BD1-A80B-D95297C53F8A}">
      <dsp:nvSpPr>
        <dsp:cNvPr id="0" name=""/>
        <dsp:cNvSpPr/>
      </dsp:nvSpPr>
      <dsp:spPr>
        <a:xfrm>
          <a:off x="4979480" y="192396"/>
          <a:ext cx="2173135" cy="179212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briga o dnevnim efektima insomnije</a:t>
          </a:r>
          <a:endParaRPr lang="hr-HR" sz="2400" kern="1200" dirty="0"/>
        </a:p>
      </dsp:txBody>
      <dsp:txXfrm>
        <a:off x="5297728" y="454847"/>
        <a:ext cx="1536639" cy="1267226"/>
      </dsp:txXfrm>
    </dsp:sp>
    <dsp:sp modelId="{13A305CA-5106-47A8-88C2-072618426AE1}">
      <dsp:nvSpPr>
        <dsp:cNvPr id="0" name=""/>
        <dsp:cNvSpPr/>
      </dsp:nvSpPr>
      <dsp:spPr>
        <a:xfrm>
          <a:off x="7305433" y="2395755"/>
          <a:ext cx="2474123" cy="179212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neuspijeli pokušaji rješavanja insomnije</a:t>
          </a:r>
          <a:endParaRPr lang="hr-HR" sz="2400" kern="1200" dirty="0"/>
        </a:p>
      </dsp:txBody>
      <dsp:txXfrm>
        <a:off x="7667760" y="2658206"/>
        <a:ext cx="1749469" cy="1267226"/>
      </dsp:txXfrm>
    </dsp:sp>
    <dsp:sp modelId="{B8BF822D-7DE9-4E66-B122-23799D7FFAB3}">
      <dsp:nvSpPr>
        <dsp:cNvPr id="0" name=""/>
        <dsp:cNvSpPr/>
      </dsp:nvSpPr>
      <dsp:spPr>
        <a:xfrm>
          <a:off x="4630651" y="4668991"/>
          <a:ext cx="2606687" cy="179212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nemogućnost </a:t>
          </a:r>
          <a:r>
            <a:rPr lang="hr-HR" sz="2400" kern="1200" dirty="0" smtClean="0"/>
            <a:t>usnivanja</a:t>
          </a:r>
          <a:endParaRPr lang="hr-HR" sz="2400" kern="1200" dirty="0"/>
        </a:p>
      </dsp:txBody>
      <dsp:txXfrm>
        <a:off x="5012391" y="4931442"/>
        <a:ext cx="1843207" cy="1267226"/>
      </dsp:txXfrm>
    </dsp:sp>
    <dsp:sp modelId="{A9E20379-5FDD-4EA9-9731-52BD46D07F57}">
      <dsp:nvSpPr>
        <dsp:cNvPr id="0" name=""/>
        <dsp:cNvSpPr/>
      </dsp:nvSpPr>
      <dsp:spPr>
        <a:xfrm>
          <a:off x="2229566" y="2334815"/>
          <a:ext cx="2740505" cy="1792128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briga zbog neprospavane noći</a:t>
          </a:r>
          <a:endParaRPr lang="hr-HR" sz="2400" kern="1200" dirty="0"/>
        </a:p>
      </dsp:txBody>
      <dsp:txXfrm>
        <a:off x="2630904" y="2597266"/>
        <a:ext cx="1937829" cy="12672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AE932-AA08-4AB0-9DE5-8DA756B89914}">
      <dsp:nvSpPr>
        <dsp:cNvPr id="0" name=""/>
        <dsp:cNvSpPr/>
      </dsp:nvSpPr>
      <dsp:spPr>
        <a:xfrm>
          <a:off x="2116" y="2482188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TRETMAN</a:t>
          </a:r>
          <a:endParaRPr lang="hr-HR" sz="2600" kern="1200" dirty="0"/>
        </a:p>
      </dsp:txBody>
      <dsp:txXfrm>
        <a:off x="33423" y="2513495"/>
        <a:ext cx="2075219" cy="1006302"/>
      </dsp:txXfrm>
    </dsp:sp>
    <dsp:sp modelId="{449F1513-5863-4D0F-A517-0F1F5657DD01}">
      <dsp:nvSpPr>
        <dsp:cNvPr id="0" name=""/>
        <dsp:cNvSpPr/>
      </dsp:nvSpPr>
      <dsp:spPr>
        <a:xfrm rot="18770822">
          <a:off x="1938782" y="2537922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536079" y="2524240"/>
        <a:ext cx="62873" cy="62873"/>
      </dsp:txXfrm>
    </dsp:sp>
    <dsp:sp modelId="{0BA721ED-91C0-4827-839A-F7E20B6032E7}">
      <dsp:nvSpPr>
        <dsp:cNvPr id="0" name=""/>
        <dsp:cNvSpPr/>
      </dsp:nvSpPr>
      <dsp:spPr>
        <a:xfrm>
          <a:off x="2995083" y="1560248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lijekovi</a:t>
          </a:r>
          <a:endParaRPr lang="hr-HR" sz="2600" kern="1200" dirty="0"/>
        </a:p>
      </dsp:txBody>
      <dsp:txXfrm>
        <a:off x="3026390" y="1591555"/>
        <a:ext cx="2075219" cy="1006302"/>
      </dsp:txXfrm>
    </dsp:sp>
    <dsp:sp modelId="{0D50C4B3-1D8F-4651-A85C-CED2BDE18DB4}">
      <dsp:nvSpPr>
        <dsp:cNvPr id="0" name=""/>
        <dsp:cNvSpPr/>
      </dsp:nvSpPr>
      <dsp:spPr>
        <a:xfrm rot="19457599">
          <a:off x="5033933" y="1769638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34155" y="1761065"/>
        <a:ext cx="52654" cy="52654"/>
      </dsp:txXfrm>
    </dsp:sp>
    <dsp:sp modelId="{77DC9225-5E5B-4C40-9560-1A68D9DEAD0D}">
      <dsp:nvSpPr>
        <dsp:cNvPr id="0" name=""/>
        <dsp:cNvSpPr/>
      </dsp:nvSpPr>
      <dsp:spPr>
        <a:xfrm>
          <a:off x="5988050" y="945620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benzodiazapini</a:t>
          </a:r>
          <a:endParaRPr lang="hr-HR" sz="2600" kern="1200" dirty="0"/>
        </a:p>
      </dsp:txBody>
      <dsp:txXfrm>
        <a:off x="6019357" y="976927"/>
        <a:ext cx="2075219" cy="1006302"/>
      </dsp:txXfrm>
    </dsp:sp>
    <dsp:sp modelId="{20278A62-CEF9-4A67-B1C2-56A8B3736629}">
      <dsp:nvSpPr>
        <dsp:cNvPr id="0" name=""/>
        <dsp:cNvSpPr/>
      </dsp:nvSpPr>
      <dsp:spPr>
        <a:xfrm rot="2142401">
          <a:off x="5033933" y="2384266"/>
          <a:ext cx="1053099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53099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34155" y="2375692"/>
        <a:ext cx="52654" cy="52654"/>
      </dsp:txXfrm>
    </dsp:sp>
    <dsp:sp modelId="{AE17E3F2-BCD9-4C01-8824-215555FBD14F}">
      <dsp:nvSpPr>
        <dsp:cNvPr id="0" name=""/>
        <dsp:cNvSpPr/>
      </dsp:nvSpPr>
      <dsp:spPr>
        <a:xfrm>
          <a:off x="5988050" y="2174875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melatonin</a:t>
          </a:r>
          <a:endParaRPr lang="hr-HR" sz="2600" kern="1200" dirty="0"/>
        </a:p>
      </dsp:txBody>
      <dsp:txXfrm>
        <a:off x="6019357" y="2206182"/>
        <a:ext cx="2075219" cy="1006302"/>
      </dsp:txXfrm>
    </dsp:sp>
    <dsp:sp modelId="{960C9906-DD21-4A5B-BBCF-9A81E7ACC80B}">
      <dsp:nvSpPr>
        <dsp:cNvPr id="0" name=""/>
        <dsp:cNvSpPr/>
      </dsp:nvSpPr>
      <dsp:spPr>
        <a:xfrm rot="2829178">
          <a:off x="1938782" y="3459863"/>
          <a:ext cx="125746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257468" y="17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2536079" y="3446180"/>
        <a:ext cx="62873" cy="62873"/>
      </dsp:txXfrm>
    </dsp:sp>
    <dsp:sp modelId="{77222A90-9753-427A-B2CE-956E03E72A0E}">
      <dsp:nvSpPr>
        <dsp:cNvPr id="0" name=""/>
        <dsp:cNvSpPr/>
      </dsp:nvSpPr>
      <dsp:spPr>
        <a:xfrm>
          <a:off x="2995083" y="3404129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psihoterapija</a:t>
          </a:r>
          <a:endParaRPr lang="hr-HR" sz="2600" kern="1200" dirty="0"/>
        </a:p>
      </dsp:txBody>
      <dsp:txXfrm>
        <a:off x="3026390" y="3435436"/>
        <a:ext cx="2075219" cy="1006302"/>
      </dsp:txXfrm>
    </dsp:sp>
    <dsp:sp modelId="{D07BD9B8-C39A-45C8-A491-AD40CE40E94A}">
      <dsp:nvSpPr>
        <dsp:cNvPr id="0" name=""/>
        <dsp:cNvSpPr/>
      </dsp:nvSpPr>
      <dsp:spPr>
        <a:xfrm>
          <a:off x="5132916" y="3920833"/>
          <a:ext cx="85513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55133" y="1775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/>
        </a:p>
      </dsp:txBody>
      <dsp:txXfrm>
        <a:off x="5539105" y="3917209"/>
        <a:ext cx="42756" cy="42756"/>
      </dsp:txXfrm>
    </dsp:sp>
    <dsp:sp modelId="{B01B44A4-E838-45B3-9C9D-F563EF8BA315}">
      <dsp:nvSpPr>
        <dsp:cNvPr id="0" name=""/>
        <dsp:cNvSpPr/>
      </dsp:nvSpPr>
      <dsp:spPr>
        <a:xfrm>
          <a:off x="5988050" y="3404129"/>
          <a:ext cx="2137833" cy="10689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KBT tehnike</a:t>
          </a:r>
          <a:endParaRPr lang="hr-HR" sz="2600" kern="1200" dirty="0"/>
        </a:p>
      </dsp:txBody>
      <dsp:txXfrm>
        <a:off x="6019357" y="3435436"/>
        <a:ext cx="2075219" cy="10063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09F05-231D-4A8D-B831-CC4B69CB11AE}">
      <dsp:nvSpPr>
        <dsp:cNvPr id="0" name=""/>
        <dsp:cNvSpPr/>
      </dsp:nvSpPr>
      <dsp:spPr>
        <a:xfrm>
          <a:off x="4325239" y="2133728"/>
          <a:ext cx="2712061" cy="234604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700" kern="1200" dirty="0"/>
        </a:p>
      </dsp:txBody>
      <dsp:txXfrm>
        <a:off x="4774665" y="2522500"/>
        <a:ext cx="1813209" cy="1568498"/>
      </dsp:txXfrm>
    </dsp:sp>
    <dsp:sp modelId="{A7A63C6B-FB65-409A-A80D-AEA262865273}">
      <dsp:nvSpPr>
        <dsp:cNvPr id="0" name=""/>
        <dsp:cNvSpPr/>
      </dsp:nvSpPr>
      <dsp:spPr>
        <a:xfrm>
          <a:off x="6023511" y="1011305"/>
          <a:ext cx="1023252" cy="88166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9109BE-526A-4C19-95F7-CEE7C83E14F5}">
      <dsp:nvSpPr>
        <dsp:cNvPr id="0" name=""/>
        <dsp:cNvSpPr/>
      </dsp:nvSpPr>
      <dsp:spPr>
        <a:xfrm>
          <a:off x="4575059" y="0"/>
          <a:ext cx="2222514" cy="19227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alkohol, nikotin, kofein</a:t>
          </a:r>
          <a:endParaRPr lang="hr-HR" sz="2400" kern="1200" dirty="0"/>
        </a:p>
      </dsp:txBody>
      <dsp:txXfrm>
        <a:off x="4943377" y="318638"/>
        <a:ext cx="1485878" cy="1285460"/>
      </dsp:txXfrm>
    </dsp:sp>
    <dsp:sp modelId="{9CA5EF44-208F-4B64-BD3B-B099DB971078}">
      <dsp:nvSpPr>
        <dsp:cNvPr id="0" name=""/>
        <dsp:cNvSpPr/>
      </dsp:nvSpPr>
      <dsp:spPr>
        <a:xfrm>
          <a:off x="7217726" y="2659553"/>
          <a:ext cx="1023252" cy="88166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FAF17E-05E4-4A32-9ED8-66BFA341EAB1}">
      <dsp:nvSpPr>
        <dsp:cNvPr id="0" name=""/>
        <dsp:cNvSpPr/>
      </dsp:nvSpPr>
      <dsp:spPr>
        <a:xfrm>
          <a:off x="6613363" y="1182611"/>
          <a:ext cx="2222514" cy="19227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prehrana</a:t>
          </a:r>
          <a:endParaRPr lang="hr-HR" sz="2400" kern="1200" dirty="0"/>
        </a:p>
      </dsp:txBody>
      <dsp:txXfrm>
        <a:off x="6981681" y="1501249"/>
        <a:ext cx="1485878" cy="1285460"/>
      </dsp:txXfrm>
    </dsp:sp>
    <dsp:sp modelId="{2B9E735B-D51D-4230-ABBC-AA91CFAD8765}">
      <dsp:nvSpPr>
        <dsp:cNvPr id="0" name=""/>
        <dsp:cNvSpPr/>
      </dsp:nvSpPr>
      <dsp:spPr>
        <a:xfrm>
          <a:off x="6388147" y="4520116"/>
          <a:ext cx="1023252" cy="88166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349B6E-D311-40D3-BC0E-3037EE00D650}">
      <dsp:nvSpPr>
        <dsp:cNvPr id="0" name=""/>
        <dsp:cNvSpPr/>
      </dsp:nvSpPr>
      <dsp:spPr>
        <a:xfrm>
          <a:off x="6462132" y="3644349"/>
          <a:ext cx="2524976" cy="164901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tjelovježba</a:t>
          </a:r>
          <a:endParaRPr lang="hr-HR" sz="2400" kern="1200" dirty="0"/>
        </a:p>
      </dsp:txBody>
      <dsp:txXfrm>
        <a:off x="6829588" y="3884328"/>
        <a:ext cx="1790064" cy="1169057"/>
      </dsp:txXfrm>
    </dsp:sp>
    <dsp:sp modelId="{64F93945-7768-43E9-B1E7-A595C72704AA}">
      <dsp:nvSpPr>
        <dsp:cNvPr id="0" name=""/>
        <dsp:cNvSpPr/>
      </dsp:nvSpPr>
      <dsp:spPr>
        <a:xfrm>
          <a:off x="4330286" y="4713250"/>
          <a:ext cx="1023252" cy="88166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22B516-6090-4EEA-9365-9343F9F33A03}">
      <dsp:nvSpPr>
        <dsp:cNvPr id="0" name=""/>
        <dsp:cNvSpPr/>
      </dsp:nvSpPr>
      <dsp:spPr>
        <a:xfrm>
          <a:off x="4407371" y="4691423"/>
          <a:ext cx="2557892" cy="19227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prozračnost i adekvatnost prostora za spavanje</a:t>
          </a:r>
          <a:endParaRPr lang="hr-HR" sz="2400" kern="1200" dirty="0"/>
        </a:p>
      </dsp:txBody>
      <dsp:txXfrm>
        <a:off x="4803637" y="4989291"/>
        <a:ext cx="1765360" cy="1327000"/>
      </dsp:txXfrm>
    </dsp:sp>
    <dsp:sp modelId="{7BD38CB8-B807-4B11-9612-646852393002}">
      <dsp:nvSpPr>
        <dsp:cNvPr id="0" name=""/>
        <dsp:cNvSpPr/>
      </dsp:nvSpPr>
      <dsp:spPr>
        <a:xfrm>
          <a:off x="3116514" y="3065663"/>
          <a:ext cx="1023252" cy="881667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E30BB-2261-481C-9B1F-659B76036082}">
      <dsp:nvSpPr>
        <dsp:cNvPr id="0" name=""/>
        <dsp:cNvSpPr/>
      </dsp:nvSpPr>
      <dsp:spPr>
        <a:xfrm>
          <a:off x="2270170" y="3149154"/>
          <a:ext cx="2736760" cy="2642051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temperatura (sobe i tijela)</a:t>
          </a:r>
          <a:endParaRPr lang="hr-HR" sz="2400" kern="1200" dirty="0"/>
        </a:p>
      </dsp:txBody>
      <dsp:txXfrm>
        <a:off x="2761619" y="3623595"/>
        <a:ext cx="1753862" cy="1693169"/>
      </dsp:txXfrm>
    </dsp:sp>
    <dsp:sp modelId="{A5015C25-435F-4D11-99D7-96C76E11024E}">
      <dsp:nvSpPr>
        <dsp:cNvPr id="0" name=""/>
        <dsp:cNvSpPr/>
      </dsp:nvSpPr>
      <dsp:spPr>
        <a:xfrm>
          <a:off x="2527292" y="1179966"/>
          <a:ext cx="2222514" cy="19227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smtClean="0"/>
            <a:t>buka, svjetlosno zagađenje</a:t>
          </a:r>
          <a:endParaRPr lang="hr-HR" sz="2400" kern="1200" dirty="0"/>
        </a:p>
      </dsp:txBody>
      <dsp:txXfrm>
        <a:off x="2895610" y="1498604"/>
        <a:ext cx="1485878" cy="128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159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81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47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990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64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80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1723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27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695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589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7BF6B-8A52-4DD4-8909-AD1D3A1C1024}" type="datetimeFigureOut">
              <a:rPr lang="hr-HR" smtClean="0"/>
              <a:t>17.4.2019.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6968-77BC-4CE6-8362-821C97E70F6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60" y="787083"/>
            <a:ext cx="9144000" cy="2387600"/>
          </a:xfrm>
        </p:spPr>
        <p:txBody>
          <a:bodyPr/>
          <a:lstStyle/>
          <a:p>
            <a:r>
              <a:rPr lang="hr-HR" b="1" dirty="0" smtClean="0">
                <a:solidFill>
                  <a:schemeClr val="bg1"/>
                </a:solidFill>
              </a:rPr>
              <a:t>BK tehnike za rad s nesanicom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1920" y="4800918"/>
            <a:ext cx="9144000" cy="1655762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					</a:t>
            </a:r>
            <a:r>
              <a:rPr lang="hr-HR" dirty="0" smtClean="0">
                <a:solidFill>
                  <a:schemeClr val="bg1"/>
                </a:solidFill>
              </a:rPr>
              <a:t>Marina Vlaić, mag.psych.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7213"/>
              </p:ext>
            </p:extLst>
          </p:nvPr>
        </p:nvGraphicFramePr>
        <p:xfrm>
          <a:off x="1821688" y="2557610"/>
          <a:ext cx="8033511" cy="239031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67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6738">
                <a:tc>
                  <a:txBody>
                    <a:bodyPr/>
                    <a:lstStyle/>
                    <a:p>
                      <a:pPr algn="ctr"/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AKTIVNO</a:t>
                      </a:r>
                      <a:endParaRPr lang="hr-H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PASIVNO</a:t>
                      </a:r>
                      <a:endParaRPr lang="hr-HR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738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FIZIČKI</a:t>
                      </a:r>
                      <a:endParaRPr lang="hr-HR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vježba u teretani</a:t>
                      </a:r>
                      <a:endParaRPr lang="hr-H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šetnja</a:t>
                      </a:r>
                      <a:endParaRPr lang="hr-HR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835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smtClean="0"/>
                        <a:t>MENTALNO</a:t>
                      </a:r>
                      <a:endParaRPr lang="hr-HR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rješavanje križaljki</a:t>
                      </a:r>
                      <a:endParaRPr lang="hr-HR" sz="24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smtClean="0"/>
                        <a:t>slušanje glazbe</a:t>
                      </a:r>
                      <a:endParaRPr lang="hr-HR" sz="24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27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" y="477520"/>
            <a:ext cx="5542280" cy="567912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stvaranje pozitivne asocijacije između kreveta i spavanja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rabicParenR"/>
            </a:pPr>
            <a:r>
              <a:rPr lang="hr-HR" sz="2400" dirty="0" smtClean="0"/>
              <a:t>Krevet je za spavanje</a:t>
            </a:r>
          </a:p>
          <a:p>
            <a:pPr marL="514350" indent="-514350">
              <a:buAutoNum type="arabicParenR"/>
            </a:pPr>
            <a:r>
              <a:rPr lang="hr-HR" sz="2400" dirty="0" smtClean="0"/>
              <a:t>Pravilo 15 </a:t>
            </a:r>
            <a:r>
              <a:rPr lang="hr-HR" sz="2400" dirty="0" smtClean="0"/>
              <a:t>minuta</a:t>
            </a:r>
            <a:endParaRPr lang="hr-HR" sz="2400" dirty="0" smtClean="0"/>
          </a:p>
          <a:p>
            <a:pPr marL="514350" indent="-514350">
              <a:buAutoNum type="arabicParenR"/>
            </a:pPr>
            <a:r>
              <a:rPr lang="hr-HR" sz="2400" dirty="0" smtClean="0"/>
              <a:t>Pravilo pospanosti</a:t>
            </a:r>
          </a:p>
          <a:p>
            <a:pPr marL="514350" indent="-514350">
              <a:buAutoNum type="arabicParenR"/>
            </a:pPr>
            <a:r>
              <a:rPr lang="hr-HR" sz="2400" dirty="0" smtClean="0"/>
              <a:t>Spavanje se odvija isključivo noću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15570"/>
            <a:ext cx="66675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987" y="-132080"/>
            <a:ext cx="9995721" cy="803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smtClean="0"/>
              <a:t>ovećanje </a:t>
            </a:r>
            <a:r>
              <a:rPr lang="hr-HR" dirty="0" smtClean="0"/>
              <a:t>efikasnosti spavanja</a:t>
            </a: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78787"/>
              </p:ext>
            </p:extLst>
          </p:nvPr>
        </p:nvGraphicFramePr>
        <p:xfrm>
          <a:off x="645436" y="2406650"/>
          <a:ext cx="11023372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762038" imgH="2042212" progId="Word.Document.12">
                  <p:embed/>
                </p:oleObj>
              </mc:Choice>
              <mc:Fallback>
                <p:oleObj name="Document" r:id="rId3" imgW="5762038" imgH="2042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436" y="2406650"/>
                        <a:ext cx="11023372" cy="390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08" y="-2755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161" y="1132236"/>
            <a:ext cx="5384800" cy="5350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308"/>
            <a:ext cx="6498899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00386"/>
              </p:ext>
            </p:extLst>
          </p:nvPr>
        </p:nvGraphicFramePr>
        <p:xfrm>
          <a:off x="0" y="782320"/>
          <a:ext cx="12161520" cy="4770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7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Automatska misao</a:t>
                      </a:r>
                      <a:endParaRPr lang="hr-H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Emocije</a:t>
                      </a:r>
                      <a:endParaRPr lang="hr-HR" sz="24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Adaptivni odgovor</a:t>
                      </a:r>
                      <a:endParaRPr lang="hr-H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Posljedica</a:t>
                      </a:r>
                      <a:endParaRPr lang="hr-H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Doima se kao da sam budan pola noći dok svi drugi spavaju</a:t>
                      </a:r>
                      <a:endParaRPr lang="hr-HR" sz="24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anksioznost, usamljenost</a:t>
                      </a:r>
                      <a:r>
                        <a:rPr lang="hr-HR" sz="2000" dirty="0" smtClean="0">
                          <a:effectLst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ljubomora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Vjerojatno spavam 6 sati</a:t>
                      </a:r>
                      <a:r>
                        <a:rPr lang="hr-HR" sz="2000" dirty="0" smtClean="0">
                          <a:effectLst/>
                        </a:rPr>
                        <a:t>, a </a:t>
                      </a:r>
                      <a:r>
                        <a:rPr lang="hr-HR" sz="2000" dirty="0" smtClean="0">
                          <a:effectLst/>
                        </a:rPr>
                        <a:t>2</a:t>
                      </a:r>
                      <a:r>
                        <a:rPr lang="hr-HR" sz="2000" baseline="0" dirty="0" smtClean="0">
                          <a:effectLst/>
                        </a:rPr>
                        <a:t> sata</a:t>
                      </a:r>
                      <a:r>
                        <a:rPr lang="hr-HR" sz="2000" dirty="0" smtClean="0">
                          <a:effectLst/>
                        </a:rPr>
                        <a:t> </a:t>
                      </a:r>
                      <a:r>
                        <a:rPr lang="hr-HR" sz="2000" dirty="0">
                          <a:effectLst/>
                        </a:rPr>
                        <a:t>sam budan u krevetu, to je 75% efikasnosti, a ne 50</a:t>
                      </a:r>
                      <a:r>
                        <a:rPr lang="hr-HR" sz="2000" dirty="0" smtClean="0">
                          <a:effectLst/>
                        </a:rPr>
                        <a:t>%.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smtClean="0">
                          <a:effectLst/>
                        </a:rPr>
                        <a:t>smanjenje </a:t>
                      </a:r>
                      <a:r>
                        <a:rPr lang="hr-HR" sz="2000" dirty="0">
                          <a:effectLst/>
                        </a:rPr>
                        <a:t>anksioznosti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Nikad se neću stići naspavati večeras</a:t>
                      </a:r>
                      <a:endParaRPr lang="hr-HR" sz="240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osjećaj gubitka kontrole, demoraliziranost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Sigurno ću uspjeti zaspati, uvijek </a:t>
                      </a:r>
                      <a:r>
                        <a:rPr lang="hr-HR" sz="2000" dirty="0" smtClean="0">
                          <a:effectLst/>
                        </a:rPr>
                        <a:t>uspijem </a:t>
                      </a:r>
                      <a:r>
                        <a:rPr lang="hr-HR" sz="2000" dirty="0">
                          <a:effectLst/>
                        </a:rPr>
                        <a:t>u prosjeku 6 sati spavati</a:t>
                      </a:r>
                      <a:r>
                        <a:rPr lang="hr-HR" sz="2000" dirty="0" smtClean="0">
                          <a:effectLst/>
                        </a:rPr>
                        <a:t>, a </a:t>
                      </a:r>
                      <a:r>
                        <a:rPr lang="hr-HR" sz="2000" dirty="0">
                          <a:effectLst/>
                        </a:rPr>
                        <a:t>nikad nisam spavao manje od 3/4 </a:t>
                      </a:r>
                      <a:r>
                        <a:rPr lang="hr-HR" sz="2000" dirty="0" smtClean="0">
                          <a:effectLst/>
                        </a:rPr>
                        <a:t>sata.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opuštenost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02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Ne mogu se koncentrirati zbog </a:t>
                      </a:r>
                      <a:r>
                        <a:rPr lang="hr-HR" sz="24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umora </a:t>
                      </a:r>
                      <a:r>
                        <a:rPr lang="hr-HR" sz="24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uslijed neprospavane noći</a:t>
                      </a:r>
                      <a:endParaRPr lang="hr-HR" sz="24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</a:rPr>
                        <a:t>bespomoćnost, iritabilnost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Moja koncentracija nije ovisna samo o spavanju. Imao sam i težih noći pa sam funkcionirao, možda mi je dosadno ili radim previše stvari od </a:t>
                      </a:r>
                      <a:r>
                        <a:rPr lang="hr-HR" sz="2000" dirty="0" smtClean="0">
                          <a:effectLst/>
                        </a:rPr>
                        <a:t>jednom.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osjećaj kontrole, mogućnost </a:t>
                      </a:r>
                      <a:r>
                        <a:rPr lang="hr-HR" sz="2000" dirty="0" smtClean="0">
                          <a:effectLst/>
                        </a:rPr>
                        <a:t>koncentriranja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4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246074"/>
              </p:ext>
            </p:extLst>
          </p:nvPr>
        </p:nvGraphicFramePr>
        <p:xfrm>
          <a:off x="838200" y="162560"/>
          <a:ext cx="11282680" cy="648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7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Oval 4"/>
          <p:cNvSpPr/>
          <p:nvPr/>
        </p:nvSpPr>
        <p:spPr>
          <a:xfrm>
            <a:off x="1595120" y="2596896"/>
            <a:ext cx="2153920" cy="180238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spavanje</a:t>
            </a:r>
            <a:endParaRPr lang="hr-HR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358384" y="2537460"/>
            <a:ext cx="2840736" cy="18618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chemeClr val="tx1"/>
                </a:solidFill>
              </a:rPr>
              <a:t>raspoloženje</a:t>
            </a:r>
            <a:endParaRPr lang="hr-HR" sz="2800" dirty="0">
              <a:solidFill>
                <a:schemeClr val="tx1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534156" y="3136900"/>
            <a:ext cx="2039112" cy="722376"/>
          </a:xfrm>
          <a:prstGeom prst="curvedConnector3">
            <a:avLst/>
          </a:prstGeom>
          <a:ln w="57150">
            <a:solidFill>
              <a:schemeClr val="accent4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0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690196"/>
              </p:ext>
            </p:extLst>
          </p:nvPr>
        </p:nvGraphicFramePr>
        <p:xfrm>
          <a:off x="274320" y="1341120"/>
          <a:ext cx="11826240" cy="537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16500"/>
              </p:ext>
            </p:extLst>
          </p:nvPr>
        </p:nvGraphicFramePr>
        <p:xfrm>
          <a:off x="457200" y="172720"/>
          <a:ext cx="11734800" cy="64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25" y="579120"/>
            <a:ext cx="8419695" cy="56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544320"/>
            <a:ext cx="10866120" cy="463264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681154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89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Struktura terapije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postavljanje ciljeva</a:t>
            </a:r>
          </a:p>
          <a:p>
            <a:r>
              <a:rPr lang="hr-HR" dirty="0" smtClean="0"/>
              <a:t>dnevnik spavanja</a:t>
            </a:r>
          </a:p>
          <a:p>
            <a:r>
              <a:rPr lang="hr-HR" dirty="0" smtClean="0"/>
              <a:t>povećanje efikasnosti spavanja</a:t>
            </a:r>
          </a:p>
          <a:p>
            <a:endParaRPr lang="hr-HR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Vrijeme provedeno spavajući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_________________________         x 100 = efikasnost spavanja %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dirty="0" smtClean="0"/>
              <a:t>Vrijeme provedeno u krevetu</a:t>
            </a:r>
          </a:p>
          <a:p>
            <a:pPr marL="0" indent="0">
              <a:spcBef>
                <a:spcPts val="0"/>
              </a:spcBef>
              <a:buNone/>
            </a:pPr>
            <a:endParaRPr lang="hr-HR" dirty="0"/>
          </a:p>
          <a:p>
            <a:pPr lvl="0"/>
            <a:r>
              <a:rPr lang="hr-HR" dirty="0" smtClean="0">
                <a:solidFill>
                  <a:prstClr val="black"/>
                </a:solidFill>
              </a:rPr>
              <a:t>poboljšanje </a:t>
            </a:r>
            <a:r>
              <a:rPr lang="hr-HR" dirty="0">
                <a:solidFill>
                  <a:prstClr val="black"/>
                </a:solidFill>
              </a:rPr>
              <a:t>higijene </a:t>
            </a:r>
            <a:r>
              <a:rPr lang="hr-HR" dirty="0" smtClean="0">
                <a:solidFill>
                  <a:prstClr val="black"/>
                </a:solidFill>
              </a:rPr>
              <a:t>spavanja</a:t>
            </a:r>
          </a:p>
          <a:p>
            <a:r>
              <a:rPr lang="hr-HR" dirty="0" smtClean="0"/>
              <a:t>uvođenje </a:t>
            </a:r>
            <a:r>
              <a:rPr lang="hr-HR" dirty="0"/>
              <a:t>relaksacije pred spavanje</a:t>
            </a:r>
          </a:p>
          <a:p>
            <a:pPr lvl="0"/>
            <a:endParaRPr lang="hr-HR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dirty="0" smtClean="0"/>
          </a:p>
          <a:p>
            <a:pPr marL="0" indent="0">
              <a:spcBef>
                <a:spcPts val="0"/>
              </a:spcBef>
              <a:buNone/>
            </a:pPr>
            <a:endParaRPr lang="hr-HR" dirty="0"/>
          </a:p>
          <a:p>
            <a:pPr marL="0" indent="0">
              <a:spcBef>
                <a:spcPts val="0"/>
              </a:spcBef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43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3029575"/>
              </p:ext>
            </p:extLst>
          </p:nvPr>
        </p:nvGraphicFramePr>
        <p:xfrm>
          <a:off x="1280160" y="152400"/>
          <a:ext cx="11257280" cy="661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38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277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Document</vt:lpstr>
      <vt:lpstr>BK tehnike za rad s nesanicom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Struktura terapije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Marina</dc:creator>
  <cp:lastModifiedBy>Hubikot</cp:lastModifiedBy>
  <cp:revision>22</cp:revision>
  <dcterms:created xsi:type="dcterms:W3CDTF">2019-04-14T13:38:50Z</dcterms:created>
  <dcterms:modified xsi:type="dcterms:W3CDTF">2019-04-17T18:18:08Z</dcterms:modified>
</cp:coreProperties>
</file>